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3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7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6:12:11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719 0 1728,'-1'0'169,"0"0"-1,0 0 1,1 1-1,-1-1 1,0 0-1,0 0 1,0 0 0,0 1-1,0-1 1,1 0-1,-1 1 1,0-1-1,0 1 1,0-1 0,1 1-1,-1-1 1,0 1-1,1-1 1,-1 1-1,0 0 1,1-1 0,-1 1-1,1 0 1,-1 0-1,1-1 1,0 1-1,-1 0 1,1 0 0,-1 0-169,0 3 438,0 1 0,0 0 1,1-1-1,-1 1 1,1 2-439,-1 9-516,-6 29 719,0 8 359,-3 0 1,-2 3-563,-26 72 187,-8 5-187,16-57 58,-3-2 1,-16 22-59,32-67-89,-1-1 1,-1 0-1,-8 5 89,-66 71 87,41-48 44,9-11-22,-16 18 113,15-16 39,31-34-365,0 0 0,1 0 0,0 2 0,2-1 0,-1 1 0,-2 8 104,12-21-204,0 1 1,0 0-1,1-1 1,-1 1-1,1-1 0,-1 1 1,1 0-1,0-1 0,0 1 1,0 0 203,0-3-115,0 1 0,0-1 0,0 1 0,0-1 0,0 1 1,0 0-1,1-1 0,-1 1 0,0-1 0,0 1 0,0-1 0,1 1 1,-1-1-1,0 1 0,0-1 0,1 1 0,-1-1 0,0 1 0,1-1 1,-1 0-1,1 1 0,-1-1 0,0 1 0,1-1 0,-1 0 1,1 1-1,-1-1 0,1 0 0,-1 0 0,1 0 0,-1 1 0,1-1 1,0 0-1,-1 0 0,1 0 0,-1 0 0,1 0 0,-1 0 0,1 0 1,0 0-1,-1 0 0,1 0 0,-1 0 0,1 0 0,-1 0 0,1-1 1,-1 1 114,17-7-1483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1:57.3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263 248 480,'-2'0'59,"-1"1"0,1-1 0,-1 1 0,1-1 0,-1 1 0,1 0 0,0 0 0,-1 0 0,1 0 0,0 0 0,0 1 1,0-1-1,0 1 0,-1 1-59,2-3 6,0 0 0,1 1 0,-1-1 0,0 0 0,0 0 0,0 0 1,1 0-1,-1 1 0,0-1 0,0 0 0,0 0 0,1-1 1,-1 1-1,0 0 0,0 0 0,1 0 0,-1 0-6,0 0 13,3 0 619,-2 0-620,1 0 0,-1 0 0,0 1 0,0-1 0,1 0 0,-1 0 0,0 0 0,0 0-1,1 1 1,-1-1 0,0 0 0,0 0 0,0 1 0,0-1 0,1 0 0,-1 0 0,0 1-1,0-1 1,0 0 0,0 0 0,0 1 0,0-1 0,0 0 0,1 1 0,-1-1-1,0 0 1,0 0 0,0 1-12,-1 5 64,0-1-1,-1 1 1,1-1-1,-1 0 1,0 1 0,0-1-1,-1 0 1,0 0-1,1 0 1,-5 4-64,-3 9 154,-5 4 125,0 0 1,-1 0 0,-1-2 0,-13 12-280,-14 18 225,42-48-236,0 0 0,0 0 0,0-1 1,0 1-1,0-1 0,0 1 0,-2 0 11,4-2 4,-1 1-1,1-1 1,0 0 0,0 0-1,-1 0 1,1 0-1,0 0 1,0 0-1,-1 0 1,1 0 0,0 0-1,0 0 1,-1 0-1,1 0 1,0 0-1,0 0 1,-1 0-1,1 0 1,0 0 0,0 0-1,-1 0 1,1 0-1,0 0 1,0 0-1,-1 0 1,1-1 0,0 1-4,-1 0 11,1-1 1,0 1 0,0-1 0,0 0 0,-1 1 0,1-1 0,0 1 0,0-1-1,0 1 1,0-1 0,0 0 0,0 1 0,0-1 0,0 1 0,0-1-1,1 0 1,-1 1 0,0-1-12,3-9 30,0 0 0,1 0 0,0 1 0,1 0 0,0-1 0,1 0-30,12-21-84,46-110 323,-23 51 45,-41 89-280,12-26 44,0 1 1,2 1-1,1 0 0,0 1 0,14-14-48,2 12-5,-31 25-65,0 9 28,0 1 72,-2 0-1,1 0 1,-1 0 0,0 0-1,-3 5-29,-4 18 97,5-16-91,0 1-68,0 0-1,2 0 0,0 0 0,0 9 63,2-22 17,0-3-6,0 0 0,1 0-1,-1 0 1,0 0 0,0 0 0,0-1 0,0 1 0,-1 0 0,1 0 0,0 0 0,0 0-1,0 0 1,-1-1 0,1 1 0,0 0 0,-1 0 0,1 0 0,-1-1 0,1 1-1,-1 0-10,0 0 75,-17-1 106,8 0-254,6-1 75,0 1 1,0 0-1,0 0 1,0 1 0,1-1-1,-1 1 1,0 0-1,0 0 1,0 0-1,1 0-2,-18 9-20,13-7-12,1 1 0,-1 0-1,1 0 1,-1 1 0,0 1 32,-15 12 65,2 0 1,0 2-1,1 0 0,-15 21-65,36-40-7,4-2 20,7-4 29,11-8-31,-1-1-1,0-2 1,0 0-1,4-6-10,-3 3-53,0 1 0,2 0 0,1 2 53,-23 14-2,1 0 0,-1 0 0,0 1 0,0-1 0,1 1 0,-1 0 0,1 0 0,-1 1 0,1-1 0,0 1 0,-1-1 0,1 1 0,-1 0 0,1 1 0,0-1 0,-1 1 0,1-1 0,2 2 2,-1 0-20,0 0 0,0 1 0,0 0 0,0 0 0,0 0 0,-1 0 0,1 1 0,-1 0 0,0 0 0,0 0 0,2 3 20,7 11 50,0 1 0,-1 0 0,5 12-50,16 26 31,-30-53-34,0 0-1,0 0 0,0 0 0,1-1 0,-1 1 1,1-1-1,0 0 0,0 0 0,0 0 0,0 0 1,4 1 3,-5-3 13,0 1 1,0-1-1,1 0 0,-1-1 1,0 1-1,1-1 1,-1 1-1,0-1 1,1 0-1,-1 0 1,1 0-1,-1-1 0,0 1 1,1-1-1,-1 0 1,0 0-1,1 0-13,-2 0 2,19-7-31,0 0 1,8-6 28,-24 11 23,0 1 0,-1-1 0,1 0 0,-1 0 0,0-1 1,0 1-1,0-1 0,-1 0 0,1 0 0,-1 0 0,0 0 0,0 0 0,0-2-23,-2 5 10,0 0-1,-1 0 0,1-1 1,0 1-1,-1-1 1,1 1-1,-1 0 0,0-1 1,0 1-1,1-1 0,-1 1 1,0-1-1,0 1 0,0-1 1,0 1-1,-1-1 0,1 1 1,0 0-1,-1-1 0,1 1 1,-1-1-1,1 1 0,-1 0 1,0-1-1,1 1 0,-1 0 1,0 0-1,0-1 0,0 1 1,0 0-1,0 0 0,0 0 1,0 0-1,0 0 0,-1 0-9,-1-1 1,-1 1 1,1-1-1,0 1 0,-1 0 0,1 0 0,-1 0 0,0 0 0,1 0 0,-1 1 0,0-1 1,0 1-1,1 0 0,-2 1-1,-6 0-13,0 1 0,1 0 1,-1 1-1,1 0 0,0 1 0,0 0 1,0 1 12,-19 9-39,-19 14 39,39-23-41,1 1 0,-1 1 0,-1 1 41,7-6-20,1 1 0,-1-1 0,1 1 0,0-1 0,0 1 1,0 0-1,0 0 0,0 0 0,1 0 0,-1 0 0,0 3 20,2-5-12,0 0 0,-1-1 0,1 1 0,0 0 0,0 0 0,0 0 0,1-1 0,-1 1 0,0 0 0,0 0 0,0-1 0,1 1 0,-1 0 0,0-1 0,1 1 0,-1 0 0,0-1 0,1 1 0,-1 0 0,1-1 0,-1 1 0,1-1 0,-1 1 0,1-1 0,-1 1 0,1-1 0,0 1 0,-1-1-1,1 0 1,0 1 0,-1-1 0,1 0 0,0 1 0,0-1 0,-1 0 0,1 0 0,0 0 0,0 0 0,0 0 12,3 1-68,1 0 0,-1-1-1,1 1 1,-1-1 0,5-1 68,-5 1 2,0-1 0,0 0 1,0-1-1,0 1 0,0 0 1,0-1-1,-1 0 0,1 0 1,0 0-1,2-3-2,34-29 51,-17 14-19,23-16 120,3 2 0,36-18-152,-70 43 37,-4 3 118,0 0 0,-1-1 0,5-5-155,-15 12 6,1 0 0,-1 0 0,0-1 0,0 1 0,0 0 1,0 0-1,1-1 0,-1 1 0,0 0 0,0 0 0,0-1 0,0 1 1,0 0-1,0 0 0,0-1 0,0 1 0,0 0 0,0-1 0,0 1 1,0 0-1,0 0 0,0-1 0,0 1 0,0 0 0,0 0 0,0-1 0,0 1 1,0 0-1,0-1 0,0 1 0,-1 0 0,1 0 0,0-1 0,0 1 1,0 0-1,-1 0 0,1 0 0,0-1 0,0 1 0,0 0 0,-1 0 0,1 0 1,0 0-1,0 0 0,-1-1 0,1 1 0,0 0 0,0 0 0,-1 0 1,1 0-1,0 0 0,-1 0 0,1 0 0,0 0 0,-1 0-6,-16-5 47,0 4-20,1 0 1,-1 2 0,1 0-1,-1 0 1,1 2-1,-8 2-27,-17 1 128,28-4-106,-5 1-52,-1-1 1,-6 0 29,18-5 30,7-1-205,11-5 16,32-6 57,-37 14 150,0-1-1,1 0 1,-1 0-1,0-1 1,0 0-1,0 0 1,-1 0-1,1-1 1,-1 1-1,4-4-47,-9 6 6,25-25 22,-24 24-18,0 0 0,1 0-1,-1 0 1,0 0 0,0 0-1,0 0 1,-1-1 0,1 1-1,0 0 1,-1-1 0,0 1-1,1 0 1,-1-2-10,0 4 0,0 0 0,0 0 0,0 0 0,0 0 0,0-1-1,0 1 1,0 0 0,0 0 0,0 0 0,0 0 0,0 0 0,0 0 0,0 0 0,0 0 0,0 0-1,0 0 1,0 0 0,0 0 0,0-1 0,0 1 0,0 0 0,0 0 0,0 0 0,0 0 0,0 0-1,0 0 1,0 0 0,0 0 0,0 0 0,0 0 0,0 0 0,0 0 0,0 0 0,0 0-1,0-1 1,0 1 0,0 0 0,-1 0 0,1 0 0,0 0 0,0 0 0,0 0 0,0 0 0,0 0-1,0 0 1,0 0 0,0 0 0,0 0 0,0 0 0,0 0 0,0 0 0,-1 0 0,1 0-1,0 0 1,0 0 0,0 0 0,0 0 0,0 0 0,0 0 0,-4 5-64,-3 10-101,5-9 46,1-1 0,1 0 0,-1 1 0,1-1 0,0 1 0,0-1 0,0 1 0,1-1 0,0 1 0,0-1 0,0 0 0,1 0 0,0 1 0,0-1 0,0 0 0,0 0 0,1-1 0,0 1 0,0-1 0,0 1 0,1-1 0,-1 0 0,1 0 0,0 0 0,1 0 119,36 28-2091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42.1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138 624 1408,'0'0'29,"0"0"-1,0 0 1,0 0-1,0 0 1,0 0-1,1 0 1,-1 0-1,0 0 1,0 0-1,0 0 1,0 0 0,0 0-1,0 0 1,0 0-1,0 0 1,0 0-1,0 0 1,0 0-1,0 0 1,1 0-1,-1 0 1,0 0 0,0 0-1,0 1 1,0-1-1,0 0 1,0 0-1,0 0 1,0 0-1,0 0 1,0 0-1,0 0 1,0 0 0,0 0-1,0 0 1,0 0-1,0 0 1,0 1-1,0-1 1,0 0-1,0 0 1,0 0-1,0 0 1,0 0 0,0 0-1,0 0 1,0 0-1,0 0 1,0 0-1,0 0 1,0 1-1,0-1 1,0 0 0,0 0-29,-5 7 1195,-14 14 423,2-1-565,12-14-962,0 0 1,1 1-1,0 0 1,1 0-1,-1 0 1,1 0-1,1 0 1,-1 1-1,1-1 1,0 1-1,1 0 1,0 0-1,0 3-91,1 8 69,0-2-32,0 0 0,1 0-1,1 2-36,0-12 21,-1-1 0,1 1 0,0-1 0,0 0 0,1 0 0,-1 0 0,1 0 0,1 0 0,3 4-21,-6-9 13,0 0-1,-1 0 1,1 0 0,0 0-1,0 0 1,0 0-1,0 0 1,0-1 0,0 1-1,0 0 1,0-1 0,0 1-1,1-1 1,-1 1 0,0-1-1,0 0 1,0 1-1,1-1 1,-1 0 0,0 0-1,0 0 1,1 0 0,-1 0-1,0 0 1,0 0-1,1 0 1,-1 0 0,0-1-1,0 1 1,0 0 0,1-1-1,-1 1 1,0-1-1,0 0 1,0 1 0,0-1-1,0 0 1,0 0 0,0 1-1,0-1-12,3-3 75,0 0 0,0 0 0,0 0 0,0 0-1,-1 0 1,1-1 0,-1 0 0,1-1-75,1-4 38,0-1 0,0 1 0,-1-1 0,0 0 0,0 0 0,-2-1 0,1 1 0,-1-1 0,-1 1 0,0-1 1,-1 0-1,0 1 0,-1-1 0,0 0 0,-2-4-38,2 9 17,-1-1 1,0 0-1,0 1 1,-1 0-1,0-1 1,0 1-1,-2-2-17,3 6 16,1 1 0,-1 0-1,0-1 1,0 1 0,-1 0 0,1 0-1,0 0 1,-1 0 0,1 1 0,-1-1-1,0 1 1,1-1 0,-1 1 0,0 0-1,0 0 1,0 0 0,0 1 0,0-1-1,0 1 1,-2-1-16,-44-1 225,45 2-228,0 0 1,0 1-1,0-1 1,1 1-1,-1 0 1,0 0-1,0 0 1,1 1-1,-1-1 1,1 1-1,-3 2 3,-21 9-74,26-12-1,3 1 71,0 0 0,0-1 0,0 1-1,0 0 1,0-1 0,0 0 0,1 1 0,-1-1 0,2 0 4,9 4-7,-1-1 0,1 0 0,0-1 0,1 0 0,-1-1 0,0-1 0,1 0 0,-1-1 0,1 0 0,9-3 7,-17 3 40,1-2 1,0 1-1,-1-1 0,0 0 0,1 0 0,-1-1 0,0 0 0,0 0 0,3-2-40,9-8 9,1 0-1,1-3-8,-19 14-10,28-22-7,-1-2 0,-2 0-1,0-2 1,-1-2 17,-15 15-10,0 1 0,-1-2 0,-1 1 0,0-1 0,-1-1 1,-1 1-1,2-8 10,-7 17 46,1 1 0,-1-1 0,0 1 0,-1-1 1,0-4-47,0 9-3,0 0 1,0 0-1,0 0 1,-1 0-1,1 0 0,-1 1 1,0-1-1,1 0 1,-1 0-1,0 0 3,0 1-9,1 0 0,-1 1 0,1-1 0,-1 1-1,1-1 1,-1 0 0,1 1 0,-1-1 0,0 1 0,1 0-1,-1-1 1,0 1 0,0-1 0,1 1 0,-1 0 0,0 0-1,0-1 1,1 1 0,-1 0 0,0 0 0,0 0 0,0 0-1,0 0 10,-1 0-8,0 1 1,0-1-1,1 1 0,-1 0 0,0 0 0,0 0 0,1 0 1,-1 0-1,1 0 0,-1 0 0,1 0 0,-1 0 0,1 1 0,-1 0 8,-18 22-7,10-6-2,0 1 1,1 0-1,2 1 1,0 0-1,-2 9 9,5-14 31,1-1-1,1 1 0,0 0 1,1 0-1,1-1 0,0 1 1,1 0-1,1 0 1,0 0-1,1-1 0,0 1 1,1-1-1,1 1-30,8 23 4,0-1 1,3-1-1,1-1 1,1 0-1,2-2 1,2 1-5,-17-28 29,0 0-1,0 0 1,0 0 0,0-1 0,1 0 0,0 0 0,6 4-29,-10-8 13,0 1 0,0-1 0,1 0 1,-1 0-1,0 0 0,1 0 0,-1 0 1,0-1-1,1 1 0,-1-1 0,1 1 1,-1-1-1,1 0 0,-1 0 0,1 0 1,-1-1-1,1 1 0,-1 0 0,1-1 1,-1 0-1,1 1 0,-1-1 0,0 0 1,1 0-1,1-1-13,3-3 3,0-1 1,0 1-1,0-1 0,0-1 1,-1 1-1,0-1 1,-1 0-1,1 0 0,-1-1 1,0-1-4,8-15 38,-2 0-1,7-20-37,-13 32-18,15-34 58,-12 32-95,-2-1 0,0 1 0,0-2 0,-2 1 0,2-7 55,-6 17-17,0 4 19,1 0 1,-1 0-1,0 0 1,1 0 0,-1 0-1,0-1 1,1 1-1,-1 0 1,1 0-1,0 0 1,-1 0 0,1 0-1,0 1 1,0-1-1,0-1-2,-3 5-36,1 1 0,-1-1 1,0 0-1,1 1 0,0-1 0,0 1 0,0 0 0,0-1 0,1 1 0,-1 1 36,-3 17-78,2-8 83,0-1 0,0 1-1,1 0 1,1 0 0,1 0 0,0 0 0,0 0-1,2-1 1,-1 1 0,6 12-5,-8-26 9,0 1 1,0-1-1,0 1 0,0-1 1,0 1-1,1-1 1,-1 1-1,0-1 0,0 1 1,1-1-1,-1 1 0,0-1 1,1 0-1,-1 1 1,0-1-1,1 1 0,-1-1 1,1 0-1,-1 1 0,1-1 1,-1 0-1,0 0 0,1 1-9,-1-1 7,1-1-1,-1 1 0,1 0 0,-1 0 0,1 0 1,-1 0-1,0 0 0,1 0 0,-1-1 0,0 1 1,1 0-1,-1 0 0,1-1 0,-1 1 0,0 0 0,1 0 1,-1-1-1,0 1 0,0 0 0,1-1 0,-1 1-6,13-26 53,-10 21-83,3-8 3,-1-1 0,0 0 0,-1 0 0,-1 0 0,1-4 27,-1 2-217,-2 16 221,-1 1 0,1-1 0,-1 1 0,1-1 0,-1 0 0,1 1 1,-1-1-1,1 1 0,-1-1 0,1 1 0,-1 0 0,1-1 0,-1 1 0,0-1 0,0 1 0,1 0 0,-1-1 0,0 1 1,0 0-1,1 0-4,8 19-50,1 12 5,-1 0-1,-1 4 46,-7-33-5,0 0 0,0 0 0,0 0 0,0 0 0,0 0 0,0 0 0,1-1 0,-1 1 0,1 0 0,0-1 0,0 0 0,0 1 0,0-1 0,0 0 0,1 0 0,0 1 5,-2-3 11,0 0-1,0 0 1,0 0-1,0 0 1,0 0 0,0 0-1,-1-1 1,1 1-1,0 0 1,0 0-1,0-1 1,0 1-1,-1-1 1,1 1-1,0 0 1,0-1-1,-1 1 1,1-1-1,0 0 1,-1 1 0,1-1-1,-1 0 1,1 1-1,0-1-10,13-18 158,-4 1-81,0-1 1,3-10-78,12-23-107,-6 13-37,-1 0 0,-2-2 0,-2 1 0,-2-2 0,-1 0 0,-2 0 0,-3-1 0,0-11 144,4-106-331,-7-27 331,-11 203-58,1 11 108,1 0 1,1 0 0,1 1-1,0 22-50,-1 7 59,-4 67 784,5 75-843,4-185-7,1-1 1,0 1-1,1 0 1,1-1-1,0 0 1,1 1-1,0-1 1,1-1-1,0 1 1,1-1-1,0 0 1,1 0-1,1 0 1,8 9 6,-14-19 0,0 1 0,1-1 0,-1 0 0,1 1 1,0-1-1,0-1 0,0 1 0,0 0 0,0-1 0,0 1 0,0-1 0,0 0 0,0 0 0,1 0 1,-1-1-1,0 1 0,1-1 0,-1 0 0,1 0 0,-1 0 0,4 0 0,-2-1-9,0 0 0,1-1 0,-1 0 0,0 0 0,0 0 0,0 0 0,0-1 0,-1 0 0,1 0-1,-1 0 1,1 0 0,3-4 9,0-1 31,1-1 0,-1 0-1,0 0 1,-1-1-31,9-9 66,-11 13-118,0 0 1,-1-1-1,1 1 1,-1-1-1,1-1 52,-3 0-28,0 1 1,0 0-1,0-1 1,-1 1-1,0-1 0,0 0 1,-1 1-1,0-1 1,0 0-1,-1 0 28,1-14-28,0 21 65,0 1-26,0 17-203,1-6 161,0 0-1,1 1 1,0-1-1,4 10 32,4 17 3,9 35 42,-11-45 76,5 30-121,-12-52-5,0 1 0,0-1 0,1 0 0,0 0 1,0-1-1,0 1 0,1 0 0,0-1 0,0 1 1,3 3 4,-6-8 0,0-1 0,1 0 0,-1 1 0,0-1 0,1 0 0,-1 1 0,0-1 0,1 0 0,-1 1 0,1-1 0,-1 0 0,0 1 0,1-1 0,-1 0 0,1 0 0,-1 0 0,1 1 0,-1-1 0,1 0 0,-1 0 0,1 0 0,-1 0 0,1 0 0,-1 0 0,1 0 0,-1 0 0,0 0 0,1 0 0,-1 0 0,1 0 0,-1-1 0,1 1 0,-1 0 0,1 0 0,-1 0 0,1-1 0,-1 1 0,0 0 0,1 0 0,-1-1 0,1 1 0,-1 0 0,0-1 0,1 1 0,-1-1 0,0 1 0,0 0 0,1-1 0,-1 1 0,0-1 0,0 1 0,0-1 0,1 1 0,-1 0 0,0-1 0,0 0 0,5-9-28,0 0 1,-1 0-1,2-8 28,2-5-67,-4 12 93,0-1 0,-1 1 0,-1-1 0,1-2-26,-1 1 60,0 1 0,5-12-60,-4 4-106,-2 17 83,-1 1 0,0-1 0,0 1 0,1 0 0,-1 0 1,1-1-1,1-1 23,-3 17-64,1 0 0,0-1 0,2 13 64,-1-19-28,1 0 1,0 0-1,0 0 1,0 0 0,1-1-1,0 1 1,0-1 27,-1-2-13,-1 0 0,1-1 0,-1 1 1,1-1-1,0 0 0,0 0 0,0 1 0,1-1 1,-1 0-1,0-1 0,1 1 0,-1 0 0,1-1 1,0 1-1,0-1 13,-2-1 10,1 1-1,-1-1 1,0 0 0,0 0 0,1 0 0,-1-1-1,0 1 1,0 0 0,1 0 0,-1-1 0,0 1-1,0 0 1,1-1 0,-1 0 0,0 1 0,0-1 0,0 0-1,0 1 1,0-1 0,0 0 0,0 0-10,20-23 311,-15 17-263,2-2-22,-1-1 0,0 0 0,-1 0 1,0-1-1,0 1 0,-1-1 0,-1-1 0,0 1 0,0-1 0,0-8-26,-3 16 18,-1 1-1,0-1 1,0 1-1,0-1 1,-1 1-1,1-1 1,-1 0-1,0 1 1,0-1-1,0 1 0,0 0 1,-1-1-1,0 1 1,1 0-1,-1 0 1,0 0-1,0 0 1,-1 0-1,-1-2-17,3 4 5,-1 0 0,1-1 0,-1 1 0,1 0-1,-1 0 1,0 0 0,1 0 0,-1 0 0,0 0 0,0 0-1,0 0 1,0 1 0,1-1 0,-1 1 0,0 0 0,0-1-1,0 1 1,0 0 0,0 0 0,0 0 0,0 0 0,0 1 0,0-1-1,0 0 1,0 1 0,0 0 0,0-1 0,0 1 0,1 0-1,-1 0 1,0 0 0,0 0 0,1 0 0,-1 0 0,1 1-5,-9 5 74,5-3-91,1-1 0,-1 1 1,1 0-1,0 0 0,0 0 0,0 1 17,-9 9 203,12-14-209,1 1 1,-1-1-1,1 1 1,-1-1-1,1 1 1,-1-1-1,1 1 1,0 0-1,-1-1 0,1 1 1,0 0-1,-1 0 1,1-1-1,0 1 1,0 0-1,0-1 1,0 1-1,0 0 1,0 0-1,0 0 1,0-1 5,-3 4-71,3-2 78,-1 0 0,1 0 0,0 0 0,0 0 1,0 0-1,0 0 0,0 0 0,0 0 0,0 0 0,1 0 0,-1-1 0,1 2-7,0-2 13,0 0 0,1 0 0,-1 0 0,0 1-1,0-1 1,0 0 0,0 0 0,0 1 0,0-1-1,0 2-12,0-2 2,-1-1-1,0 1 1,1-1-1,-1 1 1,1-1-1,-1 1 1,1-1-1,-1 1 1,1-1-1,-1 1 1,1-1 0,-1 0-1,1 1 1,0-1-1,-1 0 1,1 1-1,0-1 1,-1 0-1,1 0 1,0 0-1,-1 0 1,1 0-1,0 0 1,-1 0-1,1 0 1,0 0-1,-1 0 1,1 0-1,0 0 1,-1 0-1,1 0 1,0-1-1,-1 1 1,1 0-2,0-1 12,4 0 51,-1-1-1,0 0 0,1-1 0,-1 1 0,0-1 0,0 0 1,0 0-1,-1 0 0,2-1-62,6-5 155,-5 4-109,27-21 115,2 1 0,7-1-161,-15 10 161,-13 6-158,1 2 0,-1 0 0,2 0 0,-1 2 0,1 0-1,0 0 1,10-1-3,-24 7 8,0 0 0,0-1-1,-1 1 1,1 0-1,0 0 1,0 0 0,0 1-1,0-1 1,0 0-1,0 1 1,0-1 0,0 1-1,-1 0 1,1 0-1,0-1 1,0 1 0,-1 0-1,1 1 1,0-1 0,-1 0-1,0 0 1,1 1-1,-1-1 1,0 1 0,1-1-1,-1 1 1,0-1-1,0 1 1,0 0 0,0-1-1,0 3-7,2 5 43,0 0-1,0 0 1,-1 1 0,-1-1-1,2 10-42,-2-8 127,-1 14 174,0-21-302,0-1 0,0 1 0,0-1 0,0 1 0,1-1 0,-1 1 1,1-1-1,1 3 1,-2-6 5,0 0 0,0 0 1,0 0-1,0 1 1,1-1-1,-1 0 0,0 0 1,0 0-1,0 0 1,1 0-1,-1 1 0,0-1 1,0 0-1,1 0 1,-1 0-1,0 0 0,0 0 1,1 0-1,-1 0 1,0 0-1,0 0 0,1 0 1,-1 0-1,0 0 1,0 0-1,1 0 0,-1 0 1,0 0-1,0 0 1,0 0-1,1-1 0,-1 1 1,0 0-1,0 0 1,1 0-1,-1 0 0,0 0 1,0-1-6,10-5 8,-9 5-3,6-5-19,0 0 1,0-1-1,0 0 0,-1-1 0,0 1 1,-1-1-1,0 0 0,3-5 14,-3 4-3,0 0 1,1 1-1,0-1 1,1 1-1,-1 1 1,2-1-1,2-1 3,-7 6 13,0 1-1,1-1 1,-1 1 0,1 0-1,-1 0 1,1 0-1,0 0 1,0 1-1,0 0 1,0 0-13,-1 0 2,-1 1 1,1 0-1,-1 0 1,0 0-1,1 1 1,-1-1-1,0 1 1,1-1-1,-1 1 1,0 0-1,0-1 1,1 1-1,-1 1 1,0-1-1,0 0 1,0 0-1,0 1 1,0 0-3,4 3 45,-1 0-1,0 0 1,0 0 0,-1 1-1,2 2-44,13 16 65,-9-13-1245,0 1-1,0 0 1,3 7 1180,-12-17-1483,-1-2-1258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42.5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68 5152,'-27'0'1888,"23"-5"-1440,-1 2-160,5 0 64,0-2-256,0 1-256,5-4 96,-1 0-128,0 0 96,6 0-640,-1 1 416,-1-1-1376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42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37 211 3904,'-36'0'1989,"36"0"-1770,0 0-129,8-1 76,61-22 1135,-1-2 0,38-22-1301,82-43-3519,-138 66 660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49.5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84 399 1472,'0'0'30,"0"0"1,0 0-1,-1 0 1,1 0-1,0 0 1,0 0-1,0 0 0,-1 0 1,1 0-1,0 0 1,0 0-1,0-1 1,0 1-1,-1 0 0,1 0 1,0 0-1,0 0 1,0 0-1,-1 0 1,1 0-1,0 0 0,0-1 1,0 1-1,0 0 1,0 0-1,-1 0 1,1 0-1,0 0 0,0-1 1,0 1-1,0 0 1,0 0-1,0 0 0,0-1 1,0 1-1,0 0 1,0 0-31,0 0 31,0-1 1,-1 1-1,1 0 0,0 0 1,0-1-1,0 1 1,0 0-1,0 0 0,0-1 1,-1 1-1,1 0 0,0 0 1,0 0-1,0 0 1,-1-1-1,1 1 0,0 0 1,0 0-1,0 0 1,-1 0-1,1 0 0,0 0 1,0-1-1,-1 1 1,1 0-1,0 0 0,0 0 1,-1 0-1,1 0 1,0 0-1,0 0 0,-1 0 1,1 0-1,0 0 0,0 0 1,-1 0-32,0 0 117,0 0-1,-1 0 1,1 0-1,0 0 1,0 0 0,-1 0-1,1-1 1,0 1 0,0 0-1,0-1 1,-1 1-1,1-1 1,-1 0-117,2 1 50,0-1 0,-1 1 0,1 0 0,0-1 0,-1 1 1,1 0-1,0-1 0,0 1 0,-1-1 0,1 1 0,0-1 0,0 1 0,0-1 0,-1 1 0,1-1 0,0 1 1,0-1-1,0 1 0,0-1 0,0 1 0,0-1 0,0 1 0,0-1-50,1-1 74,0-1-1,0 1 1,0-1 0,0 1-1,0-1 1,0 1 0,1 0-1,-1 0 1,1-1-1,0 1 1,0 0 0,-1 1-74,30-27 67,-23 21 17,0 1 0,0-2 1,4-5-85,-1 1 91,0 1 1,0 1-1,1 0 1,3-2-92,19-15 7,-32 25 10,0 1 0,0-1 0,1 1 0,-1 0 0,0-1-1,1 1 1,-1 1 0,1-1 0,-1 0 0,1 1 0,0-1 0,1 1-17,-3 0 101,-1 0 48,1 0-134,-1 1 0,0 0 0,1 0 0,-1 0-1,0 0 1,1 0 0,-1 0 0,1-1-1,-1 1 1,1 0 0,0 0 0,-1-1 0,1 1-1,0 0 1,0 0-15,8 11 29,-8-6-17,0 0 0,-1 0 0,1 0 0,-1 0-1,0 0 1,-1 0 0,0 3-12,-10 45-70,4-21 142,1-3 27,4-13 54,-1-1 0,-1 0 0,0 1 0,-1-1 0,-6 12-153,-30 56 139,4-12 112,-32 45-251,39-69 448,-16 35-448,43-68 90,19-19 252,-5-1-350,-1 0 0,-1-1 1,1 0-1,-1-1 1,0 0-1,0-1 0,-1 0 1,2-2 7,17-14 39,19-20 45,11-15-84,22-21 50,-67 71-29,0-1 1,1 2 0,0 0 0,5-3-22,16-8 46,-31 17-16,0 0 0,0 1 1,0 0-1,1-1 0,-1 1 0,1 0 0,-1 1 0,1-1 1,-1 0-1,2 1-30,10-2-83,-13 1 77,-1 1 0,1 0 0,0-1 0,-1 1 0,1 0 0,0 0 1,-1 0-1,1 0 0,-1 0 0,1 0 0,0 1 0,-1-1 0,1 0 1,-1 1-1,1-1 0,0 1 0,-1 0 0,0-1 0,1 1 0,0 1 6,-1-2 75,0 2-48,1 1-27,0 1 0,0 0 0,0 0 0,0 0 0,-1 0 0,1 0 0,-1 0 0,0 1 0,-1-1 0,1 0 0,-1 0 0,0 1 0,0-1 0,0 0 0,0 1 0,-1-1 0,1 0 0,-2 3 0,0 6 72,1 0 0,0 13-72,2-31 60,0 1 0,0-1 0,1 1 0,-1 0 0,1 0 0,0 0 0,0 0 1,1 0-1,-1 0 0,1 1 0,0-1 0,0 1 0,0 0 0,3-3-60,6-6-95,1 1-1,0 1 0,0-1 0,3 1 96,0-1-26,-10 7-11,-1 0-1,1 0 1,1 1-1,-1 0 1,0 0 0,4-1 37,-2 2 61,-6 1-85,0 0 0,1 0 0,-1 0 1,0 1-1,1-1 0,-1 1 0,0 0 1,1 0-1,-1-1 0,2 2 24,-2-1-6,-1 1-1,1-1 1,-1 1 0,1 0 0,-1 0-1,1-1 1,-1 1 0,0 0-1,1 0 1,-1 1 0,0-1-1,0 0 1,0 0 0,0 0-1,0 1 1,0-1 0,0 1-1,0-1 1,-1 1 0,1-1-1,0 1 7,0 2 11,0 0-1,-1 0 0,1 0 1,-1 0-1,1 0 0,-1 0 1,-1 1-1,1-1 0,-1 1-10,0 12 153,0 16 14,0-22-76,1 0 0,0 1 0,0-1 1,1 0-1,1 0 0,1 6-91,-2-14 16,0 0 1,0 0-1,0 1 0,0-1 0,1 0 0,0 0 1,-1-1-1,1 1 0,0 0 0,0 0 0,1-1 1,-1 0-1,0 1 0,1-1 0,0 0 0,-1 0 1,1 0-1,0 0 0,0-1 0,0 1 0,0-1 0,0 0 1,0 0-1,1 0 0,-1 0 0,0 0 0,0-1 1,4 1-17,-3-2 1,0 1 1,1-1 0,-1 0 0,0-1 0,1 1 0,-1-1-1,0 1 1,0-1 0,0 0 0,0-1 0,-1 1 0,1-1 0,0 0-1,-1 1 1,0-2 0,1 0-2,10-10-20,-2 0 0,1-2 0,-1-1 20,-7 10-28,15-23-507,-13 19 393,0 1 1,0 0-1,6-5 142,6-8-108,-12 15 14,0 0 1,0 0-1,1 1 1,0 0-1,3-2 94,-11 9-48,0 0 85,0 0 1,0 0 10,0 0-37,0 1 0,0 0-1,0-1 1,0 1 0,0 0 0,0-1 0,0 1 0,-1-1 0,1 1 0,0 0 0,0-1 0,-1 1 0,1-1 0,0 1 0,-1-1 0,1 1 0,-1-1-1,1 1-10,-1 1 38,-44 63 10,43-60-59,-2 1-6,0 1 1,0-1-1,1 1 0,0 0 0,1 0 0,-1 3 17,-1 3-11,1-1-1,1 1 1,0 0 0,0 0-1,2 0 1,-1 0-1,2 8 12,-1-20 10,0 0-1,0 0 0,0 0 1,1 0-1,-1 0 0,0-1 1,0 1-1,1 0 0,-1 0 1,0 0-1,1 0 0,-1 0 1,1-1-1,-1 1 0,1 0 1,-1 0-1,1-1 0,-1 1 1,1 0-1,0-1 0,-1 1 1,1-1-1,0 1 0,0-1 1,0 1-1,-1-1 0,1 0 1,0 1-1,0-1 0,0 0 1,0 1-1,0-1 0,0 0 1,-1 0-1,1 0 0,0 0 1,0 0-1,0 0 0,0 0 1,0 0-10,1-1 4,0 1 0,0-1 0,0 0 0,0 0 0,0 1 1,0-1-1,0 0 0,0-1 0,-1 1 0,1 0 0,-1 0 0,1-1 1,-1 1-1,1-1 0,-1 0 0,0 1 0,1-1 0,-1 0-4,30-58 253,8-24-253,-26 55 41,-7 14-56,0 0 0,-1-1 1,-1 1-1,-1-1 0,0 0 1,0-10 14,-1-23-50,-2-24 50,0 31-54,-1-8 52,-2 0 1,-2 1 0,-2 0-1,-9-25 2,14 64-12,1 3-33,-1-1 0,0 1 0,-1-1 0,0 1 0,0 0 0,-2-3 45,5 10-12,0 0 0,0-1 0,0 1 0,0 0 0,0 0 0,0 0 0,0 0 0,-1-1 0,1 1 0,0 0 0,0 0 0,0 0 0,0 0 0,-1 0 0,1 0 0,0-1 0,0 1 0,0 0 0,0 0 0,-1 0 0,1 0 0,0 0 0,0 0 0,0 0 0,-1 0 0,1 0 0,0 0 0,0 0 0,0 0 0,0 0 0,-1 0 0,1 0 0,0 0 0,0 0 0,0 0 1,-1 0-1,1 0 0,0 0 0,0 1 12,-6 7-149,0 14 186,6-22-40,-5 36 211,1 0-1,2 0 0,2 1 1,1 1-208,0 14 2,1 2 26,2 3-28,1-3 335,-3 3-335,-1-14 322,3 0-1,1 0 1,4 9-322,-7-43 80,0-1 0,0 0 0,1 1-1,1-1 1,-1 0 0,1-1 0,0 1-1,1-1 1,0 1 0,2 1-80,-4-5 23,1 0-1,0 0 1,0-1 0,0 1 0,0-1-1,0 0 1,1 0 0,-1 0-1,1-1 1,0 1 0,0-1 0,0 0-1,0-1 1,0 1 0,0-1 0,0 0-1,2 0-22,3-1 42,1 1-1,0-2 1,0 1 0,0-1-1,-1-1 1,7-2-42,12-4-2874,20-9 2874,-22 9-1808,-5 4-1914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53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1244 2656,'0'-1'70,"0"1"-1,0-1 1,0 1-1,0-1 1,0 0 0,1 1-1,-1-1 1,0 0-1,0 1 1,1-1 0,-1 1-1,0-1 1,1 1 0,-1-1-1,0 1 1,1-1-1,-1 1 1,1-1 0,-1 1-1,1 0 1,-1-1-1,1 1 1,0 0-70,16-8 1858,2 0-720,-12 1-829,0 1 0,0-1 0,-1 0 0,0-1 0,2-4-309,8-9 327,8-11 41,-1-2 0,-2 0 0,-1-1 0,-2-1 0,-2-1 0,5-16-368,-11 22 223,-2-1 0,-1-1 0,1-22-223,-2 14 94,8-75 148,-6 43 108,-5 55-231,1 1 1,2-5-120,0 0-207,-6 22 202,0 0 0,0 0 0,0 0 1,0 0-1,0 0 0,-1-1 0,1 1 0,0 0 1,0 0-1,0 0 0,0 0 0,0-1 1,0 1-1,1 0 0,-1 0 0,0 0 0,0 0 1,0 0-1,0-1 0,0 1 0,0 0 1,0 0-1,0 0 0,0 0 0,0 0 0,0 0 1,0-1-1,1 1 0,-1 0 0,0 0 1,0 0-1,0 0 0,0 0 0,0 0 0,0 0 1,1 0-1,-1 0 0,0 0 0,0-1 1,0 1-1,0 0 0,0 0 0,1 0 0,-1 0 1,0 0-1,0 0 0,0 0 0,0 0 1,0 0-1,1 0 0,-1 0 0,0 1 1,0-1-1,0 0 0,0 0 5,6 11-84,1 18-76,41 261-176,-42-255 451,-3 0 0,-1 1-115,-1-25 102,-2 1 1,1 0 0,-1-1 0,-1 1 0,0-1-1,-1 1 1,-4 10-103,7-21 33,0 0-1,-1 0 0,1 0 1,-1 0-1,1 0 1,-1 0-1,1 0 0,-1 0 1,0-1-1,0 1 0,1 0 1,-1 0-1,0-1 1,0 1-1,0 0 0,0-1 1,1 1-1,-1-1 0,0 1 1,0-1-1,0 0 1,0 1-1,-1-1-32,1 0-7,-1 0 0,0 0 0,1 0 0,-1 0 0,0 0 1,1 0-1,-1-1 0,0 1 0,1-1 0,-1 1 0,1-1 0,-1 0 0,-1 0 7,-1-1-95,1-1 1,-1 1-1,0-1 0,1 0 0,-1 0 0,1 0 0,0 0 1,0 0-1,0-1 0,-1-2 95,2 3-57,0-1 1,0 1-1,0-1 1,-1 1-1,-2-3 57,5 6-165,0 0 21,0 0-64,0 0 117,8 3 305,11 0-307,0-1 0,0-1 0,0 0 0,10-2 93,77-9 184,-82 7-135,14-3 66,0-2-1,-1-2 1,0-1 0,11-6-115,3-6 80,-60 43-299,0 4 102,7-21 115,0-1 0,1 1 0,0 0 0,0 0 0,0 0-1,0 0 1,0 0 0,0 0 0,1 0 0,-1 0 0,1 0-1,0 0 1,0 0 0,0 0 0,1 0 0,-1 0-1,1 0 1,-1 0 0,1 0 0,0 0 2,2 3 32,-1-1 0,1 0 0,1 0 0,-1 0 0,1-1 0,0 1 0,0-1 0,0 0 0,0 0 0,1 0 0,0-1 0,-1 1 0,1-1 0,1 0-32,-3-2 18,-1 1-1,0-1 1,0 0 0,0 0-1,1-1 1,-1 1 0,1 0 0,-1-1-1,0 0 1,1 1 0,-1-1 0,1 0-1,-1 0 1,1 0 0,-1-1-1,1 1 1,-1-1 0,0 1 0,1-1-1,-1 0 1,0 0 0,1 0 0,-1 0-1,0 0 1,0 0 0,0-1-1,0 1 1,0-1 0,0 1 0,0-1-1,-1 0 1,1 0 0,0 0 0,-1 0-18,3-3 38,0-1 0,0 0 0,-1 0 0,1 0 0,-2 0 0,1-1 0,1-5-38,-3 7 7,0 0 1,0 0-1,-1 0 1,0-1-1,0 1 1,0 0-1,0 0 1,-1-1-1,0 1 1,-1-4-8,0 4-29,1-1 1,-1 0 0,0 1-1,0 0 1,-1-1-1,0 1 1,0 0-1,0 0 1,0 0-1,-3-2 29,4 5-5,0 0 0,0 1 0,0-1-1,0 0 1,0 1 0,0 0 0,-1 0-1,1 0 1,0 0 0,-1 0-1,1 0 1,-1 0 0,1 1 0,-1-1-1,1 1 1,-1 0 0,1-1 0,-1 1-1,1 0 1,-1 1 0,1-1 0,-1 0-1,1 1 1,-1 0 0,1-1 0,-1 1 5,-4 2-92,0-1 0,0 1 0,0 0 0,-1 2 92,8-5 1,0 0 0,0 0 1,0 0-1,0 0 0,-1 0 1,1 0-1,0 0 0,0 0 1,0 1-1,0-1 0,0 0 1,-1 0-1,1 0 0,0 0 1,0 0-1,0 1 0,0-1 1,0 0-1,0 0 0,0 0 1,0 0-1,0 1 0,0-1 1,0 0-1,0 0 0,0 0 1,0 1-1,0-1 0,0 0 1,0 0-1,0 0 0,0 0 1,0 1-1,0-1 0,0 0 1,0 0-1,0 0 0,0 0 1,0 1-1,1-1 0,-1 0 1,0 0-1,0 0 0,0 0 1,0 0-1,0 1 0,0-1 1,1 0-1,-1 0 0,0 0 1,0 0-1,0 0 0,0 0 0,0 0 1,1 0-1,-1 0 0,0 0-1,9 4 47,61 4 151,-64-7-166,-1-1 0,0 0 0,0 0 0,0 0 0,0-1 0,0 0 0,0 0 0,0 0 0,0-1 0,0 1 1,0-1-1,3-2-32,0-1 42,-1 1 1,0-1-1,0 0 1,0 0-1,-1-1 1,0 0-1,2-2-42,18-24 3,-1-1 0,-2-1 1,14-28-4,20-31-116,62-72 111,-91 127-76,-16 20 19,0-1-1,-1 0 0,-1 0 1,7-20 62,-16 34-16,1 0 0,-1-1 0,-1 1 0,1 0 0,-1 0 1,1-4 15,-1 7-5,-1 0 1,1 0 0,0 0 0,0 0-1,-1 0 1,1 0 0,-1 1 0,0-1 0,0 0 4,1 1-6,0 1 0,-1-1 1,1 0-1,0 1 1,-1-1-1,1 1 1,-1 0-1,1-1 1,0 1-1,-1-1 0,1 1 1,-1 0-1,1-1 1,-1 1-1,0 0 1,1-1-1,-1 1 1,1 0-1,-1 0 0,0 0 1,1 0-1,-1-1 1,1 1-1,-1 0 1,0 0 5,-1 1-20,1 0 1,-1 0 0,1 0 0,-1 0 0,1 0-1,-1 0 1,1 0 0,0 0 0,0 0-1,-1 1 1,1-1 0,0 1 0,0-1 0,0 1-1,1-1 1,-1 1 0,0-1 0,0 1 19,-4 7-22,-7 9 12,0 1 1,2 0 0,0 0 0,1 2-1,1-1 1,1 1 0,0 0 0,1 6 9,-6 33 226,3 1 0,1 18-226,4-27 157,2 1 1,3 12-158,1-39 117,0-1 0,2 1 1,1-1-1,1 0 1,6 14-118,-9-31 39,0 1 1,1-2-1,0 1 1,1 0-1,-1-1 1,1 0 0,3 3-40,-5-7 35,-1 0 1,1-1-1,0 1 1,-1-1-1,1 1 1,0-1 0,0 0-1,0 0 1,1-1-1,-1 1 1,0-1-1,1 1 1,-1-1 0,1 0-1,-1 0 1,1-1-1,0 1 1,2-1-36,2 0 15,1-1-1,-1 0 1,0-1-1,1 0 1,-1 0 0,0 0-1,0-1 1,0-1-1,-1 1 1,1-1 0,-1-1-1,0 1 1,6-6-15,-3 2-37,0 0 0,-1-2 0,0 1 0,0-1-1,-1 0 1,0-1 0,-1 0 0,5-9 37,5-11-112,-8 17 88,-1-1 0,-1 0 0,0 0 0,-1 0 0,-1-1 0,2-7 24,-6 7-168,-2 14-21,-2 8 45,-1 12-124,2-4 189,-1 3 31,-2 3 35,2-1 0,-2 19 13,1 35 170,-2 58 310,6-129-444,0 0 0,0-1 0,0 1-1,0 0 1,1-1 0,-1 1 0,0 0 0,1-1 0,-1 1-1,1 0 1,0-1 0,-1 1 0,1-1 0,0 1-1,0-1 1,1 2-36,-1-3 19,0 1 0,-1-1 0,1 0 0,0 1 0,0-1 0,0 0 0,-1 1 0,1-1-1,0 0 1,0 0 0,0 0 0,0 0 0,0 0 0,-1 0 0,1 0 0,0 0 0,0 0 0,0 0 0,0 0-1,-1-1 1,1 1 0,0 0 0,0-1 0,0 1 0,-1 0 0,1-1 0,0 1 0,-1-1 0,1 1 0,0-1-1,-1 1 1,1-1 0,0 0 0,-1 1-19,7-8-16,0 0 0,-1 0 0,0 0 0,0-1 0,-1 0 0,0 0 0,-1 0 0,1-3 16,-3 8-90,37-75-678,11-14 768,-49 92-86,-2 10-84,0-3 119,-1 3 35,0-1-1,0 1 0,1-1 0,1 1 0,-1 0 0,1 0 0,1-1 1,-1 1-1,2 0 0,0 4 17,0-7 61,0 0 0,0 0 0,1 0 1,0 0-1,0 0 0,0-1 0,1 1 0,1 1-61,-4-5 20,1-1 0,-1 1 0,1-1-1,-1 1 1,1-1 0,0 0 0,0 0 0,-1 0-1,1 0 1,0 0 0,0 0 0,0 0 0,0 0-1,0-1 1,0 1 0,0-1 0,0 0 0,0 1-1,0-1 1,0 0 0,1 0 0,-1 0 0,0-1-1,0 1 1,0 0 0,0-1 0,0 0-20,12-3 16,0-2 1,0 0-1,0-1 0,-1 0 1,0-1-1,-1 0 1,0-1-1,0-1 0,-1 0 1,0 0-1,0-1 0,-2 0 1,1-1-1,4-9-16,8-12-32,-3-1 0,-1-2 0,-1 1 0,11-39 32,48-145-122,-69 193 89,4-26 33,2-9-53,-1 16 67,-3-2 1,-2 1-1,0-20-14,-3 20-304,-3 45 287,-1 0 1,0 1 0,0-1-1,0 0 1,0 1-1,1-1 1,-1 0-1,0 1 1,0-1-1,-1 0 1,1 0 0,0 1-1,0-1 1,0 0-1,0 1 1,0-1-1,-1 0 1,1 1-1,0-1 1,-1 1 0,1-1-1,0 0 1,-1 1-1,0-1 17,0 18-410,-10 64 434,-13 137 416,15-66 424,8 92-864,2-217 75,0-7 25,0 0 1,0 0-1,2-1 0,1 1 1,0-1-1,5 11-100,-6-22 29,0 2 65,1 0 0,0 0-1,0-1 1,1 0 0,0 0-1,1 0 1,0 0 0,7 6-94,-13-14 13,1 0 0,0 0 0,0-1 0,0 1 0,0 0 0,0-1 0,0 1 0,0-1 0,0 1 0,1-1 0,-1 0 0,0 1 0,0-1 0,0 0 0,0 0 0,1 0 0,-1 0 0,0 0 0,0 0 0,0 0 0,0 0 0,1-1 0,-1 1 0,0 0 0,0-1 0,0 1 0,0-1 0,0 1 0,0-1 0,0 1 0,1-2-13,5-2 48,-1-1 0,0 0 0,0 0 0,4-5-48,3-3 44,-5 5-42,1 0 0,-2-1-1,1-1 1,-1 1-1,0-2-1,9-12-120,3-2 35,21-27-288,-39 52 76,-1 3 82,-3 9-25,-4 15 75,2-11 167,2 1 1,0 0 0,0 5-3,2-13 27,1 0 1,0 0 0,0-1 0,1 1 0,0 0-1,1 0 1,0 2-28,-1-9 4,-1-1 1,1 1-1,-1-1 0,1 1 1,0-1-1,0 1 0,-1-1 0,1 0 1,0 1-1,0-1 0,0 0 0,1 0 1,-1 0-1,0 0 0,0 0 1,1 0-1,-1 0 0,0 0 0,1 0 1,-1 0-1,1-1 0,-1 1 0,1-1 1,0 1-1,-1-1 0,1 0 1,-1 1-1,1-1 0,0 0 0,-1 0 1,1 0-1,0 0 0,-1 0 0,1-1 1,0 1-5,8-2-89,0-1-1,0 0 1,-1 0 0,0-1 0,6-3 89,-3 1-285,42-20-353,-1-3 0,33-25 638,-42 27-31,-42 25-27,-7 12-70,-12 17 64,12-21 48,1 0 0,0 0 0,0 1 0,1-1 0,0 1 0,0 0 0,1 0 0,-1 3 16,3-7 4,0-1 0,0 1 1,0-1-1,1 0 0,-1 1 1,1-1-1,0 1 0,-1-1 0,1 0 1,0 1-1,1-1 0,-1 0 1,0 0-1,1 0 0,-1 0 1,1 0-1,-1 0 0,1 0 1,0-1-1,0 1 0,1 0-4,0 1 59,1 0 0,0 0-1,1 0 1,-1 0 0,0-1-1,1 0 1,0 0 0,-1 0-1,1 0 1,3 0-59,-7-2 24,1 0 0,0 0 0,0-1 0,0 1 1,0 0-1,0-1 0,0 1 0,-1-1 0,1 0 0,0 1 0,0-1 0,-1 0 0,1 0 1,-1 0-1,1 0 0,-1 0 0,1-1 0,-1 1 0,1 0 0,-1-1 0,1-1-24,3-2 30,-1-1 0,0 0 0,0 0 0,-1 0 0,1-2-30,-2 4 12,0-1 0,-1 1 1,1-1-1,-1 1 0,0-1 0,0 0 1,-1 0-1,0 1 0,1-1 0,-1 0 1,-1 0-1,1 0 0,-2-4-12,2 7-7,-1 0 0,0 0 0,1 0 0,-1 0-1,0 0 1,0 0 0,0 0 0,0 0 0,0 1 0,-1-1 0,1 0-1,-1 1 1,1-1 0,-1 1 0,1-1 0,-1 1 0,0 0 0,0 0-1,0 0 1,1 0 0,-1 0 0,0 0 0,0 0 0,-1 0 0,1 1-1,0-1 1,0 1 0,0 0 0,0 0 0,0-1 0,0 1 0,-1 1 7,-3-1 47,0 2 0,-1-1 0,1 1 0,0 0 0,0 0 0,0 0 0,0 1 0,0 0 0,1 1 0,-1-1 0,-2 3-47,7-5 69,2 0-61,0-1 0,1 1 0,-1 0 0,1-1 0,-1 1 0,0-1 0,1 0 0,-1 1 0,1-1 0,-1 0 0,1 0-1,-1 0 1,1 0 0,-1 0-8,2 0 17,6 0 96,1 0-1,0 0 1,0-2 0,0 1-1,-1-1 1,1 0 0,2-2-113,26-5 416,10-5-176,-34 9-141,-1 1 0,1 0 0,8-1-99,-18 5 3,-1 0 0,1-1 0,-1 1 0,1 0 0,-1 0 1,0 1-1,1-1 0,-1 1 0,1 0 0,-1 0 0,0 0 1,1 0-1,-1 1 0,0-1 0,0 1 0,1 0-3,-2 0 18,0-1-1,0 1 1,0 0-1,0 0 1,0 1 0,0-1-1,1 2-17,7 9 42,-8-11-32,-1 0-1,0-1 0,1 1 0,-1 0 0,0 0 0,0-1 1,-1 1-1,1 0 0,0 0 0,0 0 0,-1 0 0,0 0 1,1 0-1,-1 0-9,1 32 119,-2-17 49,1-16-137,0 0 0,0 0 0,0 0-1,-1 0 1,1 1 0,0-1 0,0 0-1,-1 0 1,1 0 0,-1 0-1,1 0 1,-1 0 0,0 0 0,1 0-1,-1 0 1,0 0 0,0 0 0,1 0-1,-1-1 1,0 1 0,-1 0-31,1 0 138,1-1-42,0 0 32,8-4-16,-4 1-136,0 0 0,0-1 0,0 1 0,-1-1 0,1 0 24,9-10-88,17-12-123,55-45 45,-70 60 91,1 0 0,0 1 0,1 1 0,12-5 75,-27 13-31,0 1-1,0-1 1,0 0 0,0 1-1,0-1 1,0 1 0,0-1-1,0 1 1,0 0 0,0 0-1,0 0 1,0 0 0,0 0-1,0 1 1,0-1 0,0 1-1,0-1 1,1 1 31,-1 0-3,-1 0 0,0 0 1,1 0-1,-1 0 0,0 0 0,0 0 0,0 1 0,0-1 1,0 0-1,0 1 0,0-1 0,0 0 0,-1 1 0,1-1 1,-1 1-1,1 0 0,-1-1 0,1 1 0,-1-1 0,0 1 0,0 0 1,1-1-1,-1 1 3,2 34 415,-2-19-88,2 0-1,1 9-326,-1-20 57,0 1-1,0 0 1,0-1-1,1 1 0,-1-1 1,2 0-1,-1 0 1,1 1-57,1 0 55,0 0 0,0-1 1,1 1-1,-1-1 0,1 0 0,1 0 1,-1-1-1,1 0 0,6 4-55,-10-7-168,-1-1 1,1 0-1,-1 0 0,1 0 0,0 0 0,0-1 1,-1 1-1,1-1 0,0 1 0,0-1 1,0 0-1,0 0 0,-1 0 0,1-1 0,0 1 1,0-1-1,0 1 0,-1-1 0,1 0 0,0 0 1,-1 0-1,1 0 0,-1-1 0,1 1 1,-1-1-1,0 1 0,1-1 0,-1 0 0,0 0 1,0 0-1,0 0 168,0-1-665,1 0-1,0 0 1,-1 0 0,0 0-1,0-1 1,0 1 0,0 0-1,1-3 666,2-13-4314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54.1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39 7456,'-18'-27'2784,"18"23"-2176,-5-4-160,5 8-96,-5 0-288,-3 3 480,0 2-320,3 3-288,0-1 0,5 1-704,0 4 448,5-4-1984,3 0 1280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54.5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25 6816,'-23'-13'2528,"18"10"-1984,5-5-128,0 8 544,0 0-608,0 0 544,0 0-480,13 5 320,10-2-416,3 0-160,11 5-96,-6 1-224,3-1 96,2-5-1952,4-3 1120,9-8-3872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3:35.3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145 104 480,'-1'-1'-250,"-1"0"1078,-8 3 1517,-3-6-1772,11 4-506,0-1 1,0 0 0,0 1-1,0-1 1,1 1 0,-1-1 0,0 1-1,-2 0-67,-3 0 148,5-1-93,-1 1 0,0 0-1,1 0 1,-1 0-1,0 0 1,0 1-1,1-1 1,-1 1-1,0 0 1,1-1-1,-1 1 1,1 0-1,-1 0 1,1 1-1,0-1 1,-1 1-1,1-1 1,0 1-1,-1 0-54,-6 6 250,8-7-224,-1 0 0,0 0 1,1 1-1,-1-1 1,1 1-1,-1-1 0,1 1 1,0 0-1,0-1 1,0 1-1,0 0 0,0 0 1,0 0-1,0 0 1,1 0-1,-1 0-26,1 1 0,-1 0 0,1 1 0,0-1-1,1 0 1,-1 0 0,0 1 0,1-1 0,0 0 0,0 0-1,0 0 1,0 0 0,0 0 0,1 0 0,-1 0 0,1 0-1,0 0 1,0-1 0,0 1 0,0-1 0,0 1 0,1-1-1,-1 0 1,1 0 0,-1 0 0,1 0 0,0 0 0,0-1-1,0 1 1,0-1 0,0 0 0,0 0 0,2 1 0,-1-2 18,-1 0 1,1 0-1,0 0 1,-1 0-1,1-1 1,0 0-1,-1 1 1,1-1-1,0-1 1,-1 1-1,1 0 1,-1-1-1,0 0 0,0 1 1,1-1-1,-1-1 1,0 1-1,-1 0 1,1-1-1,0 1 1,-1-1-19,9-9 115,-1 1 0,-1-1 0,0-1 0,2-4-115,-8 12 25,0 1 0,-1-1-1,0 0 1,0 0 0,0 0 0,-1 0 0,0 0 0,0 0 0,0 0 0,0 0 0,-1-1-1,0 1 1,0 0 0,0 0 0,-2-4-25,2 7 19,0 0 0,-1 0 0,0 0 0,1-1 0,-1 1 0,0 0 0,0 0 0,0 0 0,0 0 1,-1 1-1,1-1 0,0 0 0,-1 0 0,1 1 0,-1-1 0,0 1 0,0-1 0,1 1 0,-1 0 0,0 0 0,0-1 0,0 2 0,-2-2-19,-2 0 29,0 0 1,0 0-1,0 1 0,0 0 0,0 0 1,0 0-1,0 1 0,-1 0-29,2 0 3,1 1-1,-1-1 1,0 1-1,0 0 1,0 1-1,1-1 1,-1 1 0,1 0-1,-1 0 1,1 1-1,0-1 1,0 1-1,0 0 1,-1 1-3,-1 1 2,1-1 1,0 1 0,0 0-1,1 1 1,0-1-1,0 1 1,0 0-1,0 0 1,-1 6-3,3-7 6,0 0-1,1 0 1,0 1 0,0-1 0,1 1 0,-1-1-1,1 0 1,1 1 0,-1-1 0,1 1 0,0-1-1,0 0 1,0 1 0,1-1 0,-1 0-1,1 0 1,1 0 0,-1 0 0,1 0 0,0-1-1,0 1 1,0-1 0,4 4-6,-7-7 13,1 0 0,0-1 0,-1 1 0,1 0 0,0-1 0,0 1 0,0 0-1,-1-1 1,1 1 0,0-1 0,0 0 0,0 1 0,0-1 0,0 0 0,0 1 0,0-1 0,0 0 0,0 0 0,0 0 0,0 0 0,0 0-1,0 0 1,0 0 0,0 0 0,0 0 0,0 0-13,1-1 22,-1 0 0,0 0 1,1 0-1,-1 0 0,0 0 0,0 0 0,0 0 0,0 0 0,1 0 0,-2-1 1,1 1-1,0 0 0,0-1 0,0 1 0,0-1-22,1-2 54,0-1 0,-1 1-1,1-1 1,-1 1 0,0-1-1,0 1 1,0-1 0,-1 0-1,0 0 1,0 1 0,0-2-54,-1 2 7,1 1 1,-1-1-1,0 1 1,0 0-1,-1 0 1,1 0-1,-1 0 0,0 0 1,0 0-1,0 0 1,0 0-1,0 1 1,0-1-1,-1 1 1,0-1-8,3 3-6,-1 0 1,1 0 0,0-1 0,-1 1-1,1 0 1,-1 0 0,1 0-1,-1 0 1,1 0 0,0 0-1,-1 0 1,1 0 0,-1 0 0,1 0-1,-1 0 1,1 1 0,-1-1-1,1 0 1,0 0 0,-1 0-1,1 1 1,0-1 0,-1 0 0,1 0-1,-1 1 1,1-1 0,0 0-1,-1 1 1,1-1 0,0 0 0,0 1-1,-1-1 1,1 0 0,0 1-1,0-1 1,0 1 0,-1-1-1,1 0 1,0 1 0,0-1 0,0 1-1,0-1 1,0 1 0,0-1 5,-4 22-77,4-19 123,0 1-1,0 0 1,1 0 0,-1 0-1,1 0 1,0-1-1,0 1 1,1 0-1,-1-1 1,1 1-1,-1-1 1,1 1-1,1 0-45,-1-5 41,0-1 1,0 1-1,0-1 0,0 0 0,0 1 0,0-1 0,0-1-41,11-12 18,-2 0-1,1-2-17,6-9-141,-15 24 137,-3 2 1,0 0 0,1 0 0,-1-1 0,1 1 1,-1 0-1,0-1 0,1 1 0,-1-1 0,0 1 0,1-1 0,-1 1 1,0 0-1,0-1 0,1 1 0,-1-1 0,0 1 0,0-1 0,0 1 0,0-1 1,0 1-1,1-1 3,-1 0-70,0 1 44,0 0 68,0 0 17,0 0 64,0 0-81,0 0-154,0 0 11,4-8-54,-1 6-148,0 0 0,0 0 0,0 0-1,0 0 1,0 0 0,1 1 0,2-1 303,3 1-1600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4:08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2992 320,'5'3'881,"-5"-2"-633,1 0 0,0-1 0,0 1 0,1 0-1,-1 0 1,0 0 0,0-1 0,0 1 0,0-1 0,1 1 0,-1-1 0,1 1-248,39 4 992,-39-5-736,16-1-48,-3-3-193,-5 2 23,-1-1-1,0 0 1,0 0-1,1-1-37,-4 1 106,1 1 1,-1 0-1,0 0 0,7 0-106,21-7 332,-25 5-352,2 0 0,-1 1 0,0 1 0,1 0 0,-1 0 0,1 1 0,0 0 0,2 1 20,-8-1 35,-1 0 0,0 1-1,1-1 1,-1-1 0,0 1-1,0 0 1,3-3-35,19-5-51,-10 6 180,-10 1-85,0 1 0,0 0 0,0 0-1,3 1-43,-3-1-32,0 0 0,-1 0 0,1-1 0,-1 0 0,1 0 0,-1 0 0,0 0 0,0-1 0,0 0 0,4-3 32,9 0 198,-16 5-199,0 1 1,0-1-1,1 0 1,-1 0-1,0 0 1,0 0-1,0 0 1,0 0-1,0 0 1,0-1-1,1 0 1,-2 1 19,1 0 0,-1 0 0,0 0 0,1 0 0,-1 1-1,1-1 1,-1 1 0,1-1 0,-1 1 0,2-1-19,-1 1-15,0-1 0,0 1 0,-1-1 0,1 0 0,0 0 1,0 0-1,0 0 0,1-1 15,7-5-57,0 0 0,11-5 57,1-1 396,11-6-180,36-13-216,-52 24 216,2-2-86,-15 8-144,0-1 1,0 1-1,1 0 1,-1 0-1,1 0 0,4 0 14,-6 1 4,0 0 0,1 0-1,-1-1 1,0 1-1,0-1 1,2-1-4,11-5-48,-11 5 85,1 0 0,-1-1-1,1 1 1,-1-1 0,2-2-37,11-7-35,16-10 13,-5 4 268,27-14-246,-50 30 37,-1-1 0,-1 1 0,1-1-1,0 0 1,1-3-37,10-7 40,-1 0-110,-13 11 50,0 1 0,1-1 0,-1 1 0,1 0 1,-1 0-1,1 0 0,0 0 0,0 1 20,29-19 0,-20 14 42,0-1 1,0 0 0,9-6-43,-9 2-28,-10 9 18,0 0-1,0 0 1,0 0-1,0 1 0,1-1 1,-1 1-1,0-1 1,1 1-1,-1 0 0,1 0 1,0 0 10,-1 0-10,0 0 0,-1 1 1,1-1-1,-1 0 1,1 0-1,-1 0 0,0 0 1,1-1-1,0 1 10,-2 0 4,1 0 0,0 0 0,0 0 0,-1 1 0,1-1-1,0 0 1,0 1 0,0-1 0,0 1 0,0-1 0,0 1 0,0 0 0,0-1 0,1 1-4,13-8-22,25-16 257,-14 12-293,-12 5 240,0 0 1,0 2-1,0-1 1,11-1-183,10-5-107,3-1 146,-22 7-19,-1 0 103,-10 4-163,0 0-1,0 0 0,0 0 1,1 1-1,2-1 41,-2 1 13,1-1 0,-1 0-1,0 0 1,0 0 0,0-1 0,0 0-1,4-3-12,14-6 151,-22 11-124,-2 1-70,0 0 22,1 0 63,8-5-64,1 1 12,-1-1-1,0 0 1,0 0-1,6-7 11,-8 7 40,1 0 0,-1 0 0,1 0-1,3-1-39,11-6-143,-15 8 134,-6 3 3,1 0-1,-1 1 0,0-1 1,0 0-1,0 1 0,0-1 1,0 0-1,0 0 0,0 0 0,0 0 1,0 0-1,0 0 0,0-1 7,2-3 45,1 1-1,-1 0 0,1 0 0,-1 0 0,3-1-44,-4 2 7,1 1-1,0-1 0,-1 0 0,1 0 1,-1 0-1,0 0 0,0 0 0,0 0 1,2-4-7,-2-7-3,-2 12 9,1 0-1,-1 1 1,0-1 0,1 0-1,-1 0 1,1 1-1,0-1 1,0 0-1,-1 1 1,1-1-1,1 0-5,0-3 8,0 0 0,0 1 0,0-1-1,-1 0 1,0 0 0,1 0 0,-2 0-1,1 0 1,-1 0 0,0 0 0,0-5-8,5-34-80,-2-11 96,2-15 202,-5 62-265,1 6 48,-1-1 0,0 0 0,0 1 0,-1-1 0,1 0 0,0 1 0,-1-1-1,0 0 1,1 1 0,-1-1 0,0 0-1,-13-29-197,-25-50 453,34 73-299,1 1 0,0-1 1,0 0-1,1 0 0,0 0 1,-1-9 42,-4-9 23,6 21-20,0-1 0,0 0 1,1 0-1,0-1 0,0 1 0,0 0-3,1 0-1,-1 0 0,0 1 0,-1-1 0,0 1-1,0-1 1,0 1 0,-3-4 1,-6-21 56,-7-16-18,14 37-52,0 0 1,0 0-1,-1 0 1,0 1 0,-5-8 13,-7-12-3,8 14 29,-1 0 0,-1 1 0,0 1-1,-4-5-25,0 1 37,1 0-1,-3-7-36,13 18-24,-1-3 9,-1 0 0,0 0 0,-1 0 0,0 0 0,0 1 0,-1 1 0,0-1 0,-9-5 15,-55-40-176,60 45 196,1-1 0,0 0 1,-6-8-21,-3-2 25,16 15-25,1 0 0,-1-1 0,1 0 0,0 1 0,-1-3 0,-6-8 0,1 1 29,1-1 1,0 0-1,1 0 1,0-1-1,0-5-29,-5-9 18,4 11-299,-2 1 0,-8-13 281,2 5 93,12 18-81,1 0 0,0-1 1,0 1-1,-1-6-12,1 5 71,0-1-1,0 1 1,-2-2-71,-22-38-176,19 35 158,2-1 0,-4-9 18,4 9-59,0 0-1,-3-5 60,3 11 18,-1 1 0,0 0 0,0 0 0,-1 0-1,0 1 1,0 0 0,0 0 0,-1 1-1,-8-4-17,-1 1-138,15 8 110,0 0 1,0-1-1,0 1 1,0-1 0,0 0-1,1 0 1,-3-1 27,2 0 35,-1 0 1,1 1 0,-1-1-1,0 1 1,-3-2-36,-1 0 40,-26-20-8,18 13-81,-9-5-40,-3 0 112,23 12-27,-1 0 0,1 1 0,-1 0 0,0 0 1,0 0-1,-2 0 4,0 1-7,0 0 0,0-1-1,1 0 1,-1-1 0,1 0 0,0 0 0,0 0 0,0-1 0,1 0 0,-1 0 0,1-1-1,-2-2 8,-5-4 142,10 11-144,1-1 0,0 0 0,0 0 0,-1 0 0,2 0 0,-1 0 0,-1-1 2,-1-3-43,4 5 31,-1 0 0,1 0-1,-1 0 1,0 0 0,1 0-1,0 0 1,-1 0 0,1 0-1,-1 0 1,1 0 0,0 0 0,0 0-1,0 0 1,0 0 0,0 0-1,0-1 13,0-1 0,-1 0-1,1 0 1,-1 1-1,1-1 1,-1 0-1,0 0 1,0 1-1,0-1 1,0 0-1,0 1 1,-1-1-1,1 1 0,-1 0 1,1-1-1,-1 1 1,0 0-1,0 0 1,0 0-1,0 0 1,-1 0 0,-11-10-64,-11-15 309,24 26-255,0 0 0,0-1-1,0 1 1,1 0 0,-1-1 0,0 1 0,1 0-1,-1-1 1,1 1 0,0-1 0,-1 1 0,1-1-1,0 1 1,0-1 0,0 0 10,-1 0-5,1 0 0,0-1 1,-1 1-1,0 0 0,1-1 0,-1 1 0,-1-2 5,-3-6 106,5 8-115,-1 0 0,0 0 0,0 0 0,0 0 0,0 0 0,0 0 0,0 1 0,0-1 0,-1 0 0,1 0 9,0 2-3,1 0 0,-1 0 0,0 0 0,1-1 0,-1 1-1,1 0 1,-1 0 0,1 0 0,-1 0 0,1 0-1,-1 0 1,0 0 0,1 0 0,-1 0 0,1 0 0,-1 0-1,1 0 1,-1 1 3,0-1-577,9-1-410,8-6-2490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4:15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3952 597 576,'-4'-3'445,"5"0"874,-1 3-1241,1-1 0,-1 1-1,0-1 1,1 1 0,-1-1-1,0 1 1,1 0 0,-1-1-1,0 1 1,0-1 0,0 0-1,0 1 1,1-1 0,-1 1-1,0-1 1,0 1 0,0-1-1,0 1 1,0-1 0,0 1-1,0-1 1,0 1 0,-1-1-1,1 1 1,0-1 0,0 1-1,0-1-77,-1 0-1,1-1 56,0-1 0,-1 1 1,0 0-1,1 0 0,-1 0 1,0 0-1,0 0 1,0 0-1,0 0 0,-1 0 1,1 0-1,0 0 1,-1 0-1,0 1 0,1-1 1,-1 1-1,0-1 0,0 1 1,-1-1-56,-3-2 136,1-1 0,-1 1 0,1-1 1,-1-1-137,3 3 66,0-1 0,-1 1 0,1 0 1,-1 0-1,0 0 0,0 1 1,0-1-1,-1 1 0,1 0-66,-56-17 587,-17-1-587,-27-8 581,87 22-398,8 4-95,0 0 0,0-1-1,1-1 1,-1 1 0,1-1 0,0-1 0,0 0-1,-4-3-87,9 6-6,-1 0 0,1 0-1,-1 0 1,0 0 0,0 1 0,0-1-1,0 1 7,-15-6-9,10 2 56,0 0 1,0 1-1,0 1 1,-1-1-1,1 1 1,-1 1-1,0 0 0,1 0 1,-5 1-48,9 0-16,0 1 1,1-1-1,-1 0 1,1-1-1,-1 1 1,1-1 0,0 0 15,-14-4 44,1 0-118,10 3 75,-1 0 0,0 1 0,0 0 0,0 1-1,-64-13 75,41 9-49,1-2 1,-1-1-1,1-2 0,-12-5-26,24 8-4,10 4 41,0-1-1,0 0 1,1-1-1,-4-2-36,-26-15 78,7 7-155,22 11 70,0 0 0,0 0 0,-1 0 0,1 1 0,-6-1 7,-36-10-97,39 10 100,0 0 0,0 1-1,-1 1 1,1 0 0,0 1 0,-5 0-3,-18 1-109,15 1 37,-1-1 0,1-1 0,-18-4 72,14 2 94,0 1 0,-1 1-94,3 0 13,1-1-1,-20-4-12,21 2-123,0 2 0,-4-1 123,-37-4-138,39 3 156,0 1 0,-1 2 0,1 0 0,-1 1-1,1 1 1,-14 2-18,17-1-32,-9 1-59,17-1 91,0 0 0,0-1 0,-9 1 0,-16 1 80,29-2-53,1-1-1,0 0 1,0 0-1,-1 0 1,-3-1-27,-13-1-53,-71-2-43,80 4 101,1-2-1,0 0 0,0 0 1,-4-2-5,-16-3 84,-34-10-123,15 4 14,30 9 16,0 1 1,-16 0 8,-8-1 81,-2-5-220,35 6 82,-1 1 0,1 0-1,-1 0 1,-6 1 57,-19 9 261,15-2-263,4-1-103,-8 1 98,1 1 0,0 1 0,-9 5 7,-11 9-178,25-10 196,5-5-29,0 0 1,-1-2-1,0 1 0,0-2 1,-1-1-1,-10 2 11,5 0-6,19-4 8,-1 1 0,0-1 1,0-1-1,0 1 0,-2 0-2,-6-2 13,-1 2 0,1-1 0,-1 2 0,1 0 0,0 0 0,0 2 0,-10 3-13,-13 3-44,26-8 38,1 0-1,0 1 0,-6 2 7,-2 3-6,-18 8 257,14-7-462,18-8 179,0 0 0,0 0 1,1 0-1,-1 0 1,1 0-1,-1 1 1,1-1-1,-1 1 32,2-1 12,0 0-1,-1-1 0,1 1 1,-1 0-1,1-1 0,0 1 1,-1-1-1,1 0 0,-1 1 1,1-1-1,-1 0 0,1 0 1,-1 0-1,1 0 0,-1 0 0,1 0 1,-1 0-1,1-1 0,-1 1 1,1 0-1,-1-1-11,0 1-7,0-1 0,-1 1 0,1-1 1,0 1-1,0 0 0,-1 0 0,1 0 0,0 1 0,-1-1 7,-19 0-88,2 0 176,9 1-80,10-1-15,0 0 1,0 1-1,0-1 0,0 0 0,0 0 1,0 0-1,0 1 0,0-1 0,1 0 1,-1 1-1,0-1 0,0 1 0,0-1 7,-11 7-8,-1 0-1,0-1 1,0-1-1,-1 0 1,-5 1 8,7-2 1,0 0 0,1 1 1,0 1-1,-3 2-1,3-2 17,0 0 1,-1-1-1,1-1 0,-7 2-17,4-1-36,1 0 0,-1 0 0,1 1 0,-1 2 36,3-2-38,1 0-1,1 1 0,-1 0 1,-8 9 38,-11 7 169,20-17-174,0 1 0,1 0 0,-7 7 5,7-4-29,0 0 0,1 1 0,-4 6 29,-13 21 23,21-33-12,0 0 0,0-1 0,1 2-1,0-1 1,0 0 0,0 0-1,1 1 1,-1 2-11,-5 17-75,5-16 32,-1 1 1,2 0-1,-1 0 0,1 0 0,1 8 43,-3 22-143,1 4 315,2-31-192,0 0 0,-1-1 0,-1 2 20,-6 68 330,6-68-313,2-12-14,0 0-1,0 0 1,0 1-1,-1-1 1,1 0 0,-1 0-1,0 0 1,0 1-3,0 0 9,0 1 1,0-1 0,0 0-1,0 0 1,1 1-1,-1-1 1,1 0-1,0 3-9,-3 19 52,-14 45 102,15-62-162,0 0-1,0 1 0,1-1 1,0 1-1,1-1 0,0 1 1,0 3 8,-1 32 7,-2-8-51,1 1 0,3 0 44,-1-13 152,5 39-307,1-28 312,-4-24-158,0 1 1,0-1-1,-1 7 1,2 57-117,2-31 95,-4-30 94,1-1-1,0 0 0,1 0 1,1 0-1,1 2-71,-5-13 1,6 26 9,20 50 145,-12-39-255,-9-25 157,0 0-1,1-1 0,3 6-56,-7-15-11,3 2 9,-1 1 0,-1 0 1,1 0-1,-1 0 0,0 0 1,-1 1-1,0-1 0,0 1 1,0 2 1,-1-4 55,0-1 1,0 1-1,1-1 0,-1 0 1,1 1-1,1-1 1,-1 0-1,3 4-55,-1-1 10,23 39 235,-26-44-230,11 18 82,-8-14-48,-3-5-39,0 0 0,0 1 0,1-1 0,-1 0 1,1 0-1,-1 0 0,1 0 0,-1 0 0,1 0 1,0-1-1,0 1 0,0 0-10,2 0-11,-1 1 1,1 0-1,-1 0 0,0 0 1,0 0-1,2 3 11,-3-4-5,0 0-1,0 1 1,0-1-1,0 0 1,0-1-1,0 1 1,0 0 0,1 0-1,-1-1 1,1 0-1,-1 1 1,1-1-1,1 0 6,4 1 57,0 0-1,1 0 0,6 0-56,21 5 35,-28-4-43,-1 0 0,0 1 0,1-1 0,-2 2 0,1-1 0,0 1 0,-1 0 0,0 1 8,12 5 16,-6-5 22,21 15-114,-22-15 26,0 1 1,0 0 0,1 3 49,31 23 102,-29-24-43,-2 1-1,1 0 0,-1 1 1,10 11-59,-19-16-18,0-1 1,0 1 0,0-1-1,-1 1 1,0 0-1,0 0 1,0 1 17,5 13-70,-2-8 87,-4-6-16,2 0 1,-1-1-1,0 1 1,1-1-1,0 0 1,1 0-1,-1 0 1,1 0-1,0 0 1,2 1-2,-2-2-34,-1 1 0,1-1 0,-1 1 0,3 4 34,9 12-40,-3-4 20,2 2 2,-12-16 22,-1-1-2,10 7 24,1 1-17,0 0 1,-1 1-1,-1 0 0,7 9-9,2 2 6,-10-13 2,0 0-1,11 7-7,-10-8-130,-1 0 0,9 9 130,-11-11 18,-1-1 0,1 0 0,0 0 1,0-1-1,0 0 0,1 0 1,-1 0-1,1-1 0,6 1-18,-8-1 17,-1-2-13,-1 0 0,0 0 0,0 0 1,1-1-1,-1 0 0,2 1-4,-1-1-50,0 0-1,0 1 1,0-1 0,5 3 50,4 1-85,13 5-411,30 5 496,-41-9 2,-14-4 7,0 0 0,0 0 1,0-1-1,1 1 1,-1 0-1,0-1 1,1 0-1,-1 0 1,0 0-1,1 0 1,-1 0-1,0 0 1,1 0-1,-1-1 1,2 0-10,4 1 0,1 3 0,-8-3 0,0 0 0,0 0 0,1 0 0,-1 1 0,0-1 0,0 0 1,0 1-1,0-1 0,0 1 0,0-1 0,0 1 0,0 0 0,0-1 0,0 1 1,0 0-1,0 0 0,-1 0 0,1-1 0,0 1 0,0 0 0,-1 0 0,1 0 1,-1 0-1,1 0 0,-1 0 0,1 1 0,-1-1 0,1 0 0,0 2 7,-1-1 41,2-1-26,-1 0-25,1 1 1,-1-1-1,0 0 1,1 1-1,-1-1 1,0 1-1,0 0 1,0-1-1,0 1 1,0 0-1,-1-1 1,1 1-1,0 0 1,-1 0-1,1 0 1,-1 0-1,0 0 3,1 1 28,1 0 0,-1 0-1,1 0 1,0-1 0,0 1-1,0 0 1,0-1 0,0 0 0,0 1-1,2 0-27,-3-2 38,-1-1-1,2 1 16,29 14 75,-11-11-432,-15-1 139,-1-1 0,1 1-1,-1 0 1,0 1 0,0-1-1,1 2 166,-4-4-340,0 0 199,-1-1-1,0 0 1,1 1-1,-1-1 1,1 0 0,-1 1-1,1-1 1,-1 0 0,1 0-1,-1 1 1,1-1-1,-1 0 1,1 0 0,-1 0-1,1 0 1,0 0 0,-1 0-1,1 0 142,14 3-2885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2:02.1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7 832,'3'-1'1429,"0"-5"-294,-5 8 488,-11 14-1089,-6 4 94,16-16-617,-1 0 0,1-1 0,0 2-1,0-1 1,0 0 0,0 0 0,1 1 0,-2 2-11,2-1 39,-2 0 1,1-1 0,-1 1-1,-2 2-39,0 0 54,1 0 0,0 0 0,0 1 0,1 0 0,0 0 0,1 0 0,-1 0 0,2 0 0,-1 5-54,-4 18 56,1-1 0,0 24-56,2-25-80,1-2 190,0-12-109,2 0 0,-1 8-1,2-12 73,-1 0 0,-1-1-1,-2 12-72,3-19 7,1 0 0,0-1 0,0 1 0,0 0 0,0 0 0,1 0 0,-1-1 0,2 3-7,0 12 72,-1-15 3,1-1-75,0 0 1,0 0-1,0 0 0,-1 0 0,1 0 1,-1 0-1,0 0 0,0 1 0,1 0 0,-2-2 3,0-1 0,1 1 0,-1-1-1,0 1 1,0-1 0,1 1-1,-1-1 1,0 1 0,1-1-1,-1 1 1,0-1 0,1 1-1,-1-1 1,1 0 0,-1 1-1,1-1 1,-1 0 0,1 1-1,0-1-2,12 11 38,-13-11-36,0 1 0,0-1 0,1 0 0,-1 0 0,0 0 1,0 0-1,0 0 0,1 0 0,-1 0 0,0 0 0,0 1 1,0-1-1,0 0 0,1 0 0,-1 0 0,0 0 0,0 1 0,0-1 1,0 0-1,0 0 0,0 0 0,1 1 0,-1-1 0,0 0 0,0 0 1,0 0-1,0 1 0,0-1 0,0 0 0,0 0 0,0 1-2,2 1 6,11-1 28,-9-1-46,1 1 81,7 10-115,-7-5 67,-4-3-24,1-1 0,-1 0 0,1 0 0,-1 0 0,1 0 1,0 0-1,0-1 0,0 1 0,2 1 3,14 8 130,-16-10-116,1 1 1,-1-1-1,0 1 0,1-1 1,-1 1-1,0 0 1,0-1-1,0 2-14,2 0 17,-1-1 0,0 0 0,1 0 0,-1 0-1,1 0 1,2 1-17,-5-3 27,26 6-128,-24-5 71,0 0 0,-1 0 1,1-1-1,0 1 0,0-1 1,0 0-1,0 1 0,0-1 0,1-1 30,0 1 30,-1 0 0,0 0 0,1 0 0,-1 1-1,0-1 1,0 1 0,2 0-30,18 5 75,0 0-1,0-2 1,0-1 0,3-1-75,7 2-107,-7-2 223,0-1-1,23-3-115,4 1 84,-45 0-89,-1-1-1,1 1 1,-1-1 0,0 0 0,0-1 0,0 0-1,4-2 6,12-4-107,-5 5 87,-15 4 27,-1 0 0,1 0 0,-1 0 0,0-1 1,1 0-1,-1 1 0,0-1 0,1 0-7,6-2 21,-8 3-20,-1 0-1,1 0 0,-1 0 0,1 0 0,-1 0 1,1 0-1,-1 0 0,0 0 0,1 0 0,-1 0 0,1 0 1,-1-1-1,1 1 0,-1 0 0,0 0 0,1 0 0,-1-1 1,1 1-1,-1 0 0,0 0 0,1-1 0,-1 1 1,0 0-1,1-1 0,-1 1 0,0 0 0,1-1 0,-1 1 1,0-1-1,0 1 0,1-1 0,-1 1 0,0 0 0,0 0 0,0 0 0,0 0 0,0-1 0,0 1 0,0 0 0,0 0 0,0 0 0,0 0 0,0 0 0,1 0 0,-1-1 0,0 1 0,0 0 0,0 0 0,0 0 0,0 0 0,0 0 0,1 0 0,-1 0 0,0 0 0,0 0 0,0 0 0,0 0 0,1 0 0,-1 0 0,0-1 0,0 1 0,0 0 0,0 0 0,1 1 0,-1-1 0,0 0 0,0 0 0,0 0 0,0 0 0,0 0 0,1 0 0,-1 0 0,0 0 0,2 1 0,1-1 0,8-6 0,8-6 112,0-2 0,6-7-112,2-9 91,-23 25-111,1-1 0,0 1 0,0 0 0,0 0 0,0 0-1,1 1 1,0 0 0,1-1 20,-5 4 19,-1 0-1,1 0 1,-1 0-1,1 0 1,-1-1-1,1 1 0,-1 0 1,0-1-1,0 1 1,0 0-1,0-1 0,0 1 1,0-1-1,1-1-18,6-26-31,1 0 34,-4 20-2,0 0 0,0-1 0,-1 0 0,-1 0 0,0 0 0,0 0 0,-1-1 0,0 1 0,-1-1 0,0 0-1,0 7-3,0 1 0,0-1-1,0 1 1,0-1 0,0 1-1,1 0 1,-1 0-1,1-1 1,0 1 0,0 0-1,2-2 4,-1 1-50,0 0 0,0-1 0,-1 1 0,0-1-1,2-2 51,1-6 168,-4 12-152,-1-1 1,1 0-1,0 0 0,0 0 1,-1 0-1,1-1 0,-1 1 1,0 0-1,0-2-16,0-72 27,1 69-37,-1 1 0,1-1 0,0 1 1,0-1-1,1 1 0,0-1 10,-1 5-13,0-1 0,1 1 0,-1 0 0,1 0 0,-1 0 1,1 0-1,0 0 0,0 0 0,1-1 13,11-12-119,-12 12 140,-1 0-1,0-1 0,0 1 0,0 0 1,0-1-1,0 0 0,-1 1 1,1-1-1,-1 1 0,0-1-20,9-8-208,-8 11 304,-1 1-27,0 0-31,0 0-38,-11 13-160,2-7 211,0 1 0,-1-1 1,0-1-1,0 0 0,-11 4-51,8-3-7,0 0 1,1 0-1,0 1 0,-2 1 7,0 4-5,0 0 0,0 1 0,1 0 0,1 1 0,0 1 0,-1 2 5,-18 30 69,-9 19-69,11-17 110,-13 16-110,23-39 37,0-1 0,-2 0-1,-1-2 1,0-1-1,-2 0 1,-1-2-1,-10 6-36,-50 34 72,-16 10 48,100-69-124,0 0 0,0 0 0,0-1 0,-1 1-1,1 0 1,0-1 0,0 1 0,0-1-1,-1 1 1,1-1 0,0 0 0,-1 0 0,1 1-1,0-1 1,-1 0 0,1 0 0,-1 0 0,1 0-1,-1-1 5,4-1-21,-1-1 0,1 1-1,0 0 1,0-1 0,1 1-1,-1 0 1,2-1 21,15-10-34,0 0 1,1 2-1,6-2 34,-3 1 56,-1-1 0,7-6-56,-7 3 6,-1-2 0,-1 0 0,0-1 0,-2-1 0,8-11-6,-15 17 4,-1-1-1,0 0 1,-1-1-1,-1 0 1,0 0-1,-1-1 1,-1 0-1,3-15-3,-4 19 5,3-11 37,-8 23-39,0 1 0,0-1 0,0 0 0,0 1 0,0-1 1,1 0-1,-1 1 0,0-1 0,-1 0 0,1 0 0,0 1 0,0-1 1,0 0-1,0 1 0,0-1 0,-1 0 0,1 1 0,0-1 0,-1 1 1,1-1-1,0 0 0,-1 1 0,1-1 0,-1 1 0,1-1 0,-1 0-3,0 1 1,1 0-1,-1 0 1,1 0-1,-1 0 0,0 0 1,1-1-1,-1 1 1,0 0-1,1 0 0,-1 0 1,1 0-1,-1 1 0,0-1 1,1 0-1,-1 0 1,0 0-1,1 0 0,-1 1 1,1-1-1,-1 0 1,1 1-1,-1-1 0,1 0 1,-1 1-1,1-1 1,-1 1-1,1-1 0,-1 1 0,-14 15-78,12-13 39,-21 25 83,-1-1 0,-2-2 0,0 0 0,-30 19-44,38-31 5,0 1 35,-1-1 0,-1-1 0,0 0 0,-6 1-40,27-13 0,0 0-1,0 0 1,0 0-1,-1 0 1,1 0 0,0 0-1,0 0 1,0 0-1,0 0 1,0 1-1,0-1 1,0 0 0,0 0-1,0 0 1,-1 0-1,1 0 1,0 0-1,0 0 1,0 0 0,0 0-1,0 0 1,0 0-1,0 0 1,0 0-1,0 0 1,-1 0 0,1-1-1,0 1 1,0 0-1,0 0 1,0 0-1,0 0 1,0 0 0,0 0-1,0 0 1,0 0-1,0 0 1,0 0 0,-1 0-1,1 0 1,0 0-1,0 0 1,0-1-1,0 1 1,0 0 0,0 0-1,0 0 1,0 0-1,0 0 1,0 0-1,0 0 1,0 0 0,0 0-1,0-1 1,0 1-1,0 0 1,0 0-1,0 0 1,0 0 0,0 0-1,0 0 1,0 0-1,0 0 1,0 0 0,0-1-1,0 1 1,0 0 0,5-7 76,44-50-227,36-55 151,35-68-5,-115 172 12,6-6-81,-1 0 0,8-7 74,15-18-12,-18 21 34,-12 15-9,0 0 1,0 0-1,0 0 0,-1 0 0,0-1 0,0 1-13,0-3 179,-6 6-57,-8 9-43,10-7-91,-25 21 59,2 2 0,0 1 0,2 0-1,-9 15-46,-3 2 74,-10 9-74,-181 168 86,205-202-239,16-15-12,14-13-3,29-32-55,-2-1 1,7-14 222,-2 3-45,-9 12 119,0-1-61,2 2 1,4-1-14,17-19 112,-54 60-85,0 0-1,0-1 1,0 1 0,0 0 0,0-1-1,-1 1 1,1-1 0,0 1-1,0-2-26,-1 3 6,0 0-1,0 0 1,0-1-1,0 1 1,0 0-1,0 0 0,0-1 1,0 1-1,0 0 1,0 0-1,0-1 0,0 1 1,0 0-1,0-1 1,0 1-1,0 0 1,0 0-1,0-1 0,0 1 1,-1 0-1,1 0 1,0 0-1,0-1 1,0 1-1,0 0 0,-1 0 1,1-1-1,0 1 1,0 0-1,0 0 0,-1 0 1,1 0-1,0 0 1,0-1-1,-1 1 1,1 0-1,0 0 0,0 0 1,-1 0-1,1 0 1,0 0-1,0 0 1,-1 0-1,1 0 0,0 0 1,-1 0-1,1 0 1,0 0-1,0 0 1,-1 0-1,1 0 0,0 0 1,0 0-1,-1 0 1,1 1-1,0-1-5,-10 2 18,0 1-1,0 0 1,0 1 0,1 0-1,0 1 1,-5 3-18,-12 5 54,-37 20 14,-2 5-68,16-8 3,-2-3 1,-9 2-4,59-28-3,0-1 0,0 1 0,-1-1 1,1 1-1,0-1 0,-1 0 1,1 1-1,-1-1 0,1 0 0,0 0 1,-1 0-1,1 0 0,-1 0 0,1 0 1,0-1-1,-1 1 0,0-1 3,1 1-6,0-1 0,1 1 1,-1-1-1,0 0 0,0 1 0,1-1 0,-1 0 1,1 0-1,-1 0 0,1 1 0,-1-1 0,1 0 1,-1 0-1,1 0 0,0 0 0,-1 0 0,1 0 0,0 0 1,0 0-1,0 1 0,0-1 0,0 0 0,0 0 1,0 0-1,0-1 6,0-6-17,1 0 0,0 1 0,0-1-1,1 0 1,0 0 17,-1-1-59,-1 9 53,0-1 1,0 1 0,0 0-1,0-1 1,0 1 0,0 0 0,0-1-1,0 1 1,0 0 0,0-1-1,0 1 1,0 0 0,0-1-1,0 1 1,0 0 0,0-1-1,0 1 1,0 0 0,1-1-1,-1 1 1,0 0 0,0 0 0,0-1-1,1 1 1,-1 0 0,0 0-1,0-1 1,1 1 0,-1 0-1,0 0 1,0 0 0,1-1-1,-1 1 1,0 0 0,1 0-1,-1 0 1,0 0 0,1 0 0,-1 0-1,0-1 1,1 1 0,-1 0-1,0 0 1,1 0 0,-1 0-1,0 0 1,1 0 5,4 0-61,1-1 0,-1 1-1,1-2 1,-1 1 0,1-1 61,0 1-268,-1-1 1,1 1-1,-1 0 1,6 0 267,-9 1-141,0 0 0,0 0 0,0 1-1,0-1 1,0 1 0,1-1 0,-1 1 0,0-1 0,0 1 0,0 0-1,0 0 1,-1 0 0,1 0 0,0 1 0,0-1 141,16 17-3152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4:18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1472,'0'0'475,"1"0"-400,-1 0 1,1 1 0,-1-1-1,0 0 1,0 1 0,1-1-1,-1 0 1,0 1 0,1-1-1,-1 0 1,0 1 0,0-1-1,0 0 1,1 1 0,-1-1-1,0 1 1,0-1 0,0 0 0,0 1-1,0-1 1,0 1-76,0 47 3797,1-47-3784,-1 1-1,1 0 0,-1 0 1,1 0-1,0-1 1,0 1-1,-1 0 1,1-1-1,0 1 1,1-1-1,-1 1 1,0-1-1,0 0 0,1 1 1,-1-1-1,0 0 1,1 0-1,0 0 1,1 1-13,4 2-42,1-1 1,-1 1 0,8 1 41,-4-1-28,40 15-4,66 27-53,-84-31 92,-12-4 43,1-1-1,1-1 1,-1 0 0,1-2 0,16 2-50,-25-7 26,-1 1-1,1 0 1,-1 0-1,9 5-25,-16-5 45,0 0 1,0 0-1,0 0 0,0 1 1,-1 0-1,1 1 0,-1-1 0,0 1 1,0 0-1,1 2-45,13 11-35,-15-14 38,1 0 1,-1 0 0,0 0 0,-1 1 0,2 1-4,1 2 85,1 0 0,-1 0 0,1-1-1,1 0 1,-1 0 0,1-1 0,0 0 0,1-1 0,-1 1 0,1-2 0,0 1 0,1-1 0,8 2-85,31 12 119,-35-12-82,0-1-1,1 0 0,0-1 0,-1-1 1,1 0-1,1-1 0,6 0-36,-4-2-9,0 2 0,6 1 9,-6 0 84,0-1-1,6-1-83,33 4-106,-52-5 103,-1 1 0,0 0 0,1-1 0,-1 2-1,0-1 1,0 0 0,0 1 0,1 0 3,1 0-6,0 1 1,-1-1-1,1-1 0,4 1 6,51 10 160,-58-12-160,2 2 0,5 3 0,-6-3-5,0 0 1,0 0 0,0-1-1,1 0 1,-1 0 0,0 0-1,1 0 1,-1 0-1,0-1 1,1 0 0,1 0 4,-4 0 5,0 0 0,1 1 1,-1-1-1,0 1 0,0 0 1,0-1-1,0 1 1,1 0-6,13 5 95,4-2-57,-11-1-63,-1-2-1,1 1 1,0-1-1,6 0 26,133-1 192,-77 8-229,-63-8-100,0 1 1,0-1-1,0 2 1,0-1-1,0 1 0,0 0 1,-1 1-1,1-1 1,-1 2-1,1-1 0,-1 1 1,0 0-1,0 1 137,5 1-965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4:38.5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0 137 1472,'2'0'214,"0"-1"0,0 1 0,0-1 0,0 1 0,0-1 0,0 0 0,0 0 0,0 0 0,0 0 0,-1 0 0,1 0 0,0-1 0,-1 1 0,1-1-214,5-3 231,-6 4-29,-1 1-74,0 0-16,0 0-58,6 1 716,-3-1-732,1 1 0,0-1-1,-1 0 1,1 1 0,-1 0-1,1 0 1,-1 0-1,3 1-37,-3-1 10,0 0 0,0 0 0,0 0-1,0 0 1,0-1 0,0 0-1,0 1 1,0-1 0,0 0 0,0-1-1,1 1 1,-1-1-10,40-10 200,-6 2-106,-13 2-62,-19 5-15,0 1 0,0-1 0,1 1 0,-1 0 0,0 1-1,2-1-16,10 0 38,1 0-1,9-3-37,-10 1-21,1 1-1,9 0 22,106-4 208,-87 4-201,-28 1-13,0 0 0,1 2 1,10 1 5,-9 0 1,0 0 0,0-1-1,0-1 1,0-1 0,0 0 0,19-5-1,20-2 89,-36 6-6,0-2 1,10-2-84,104-22-112,-100 21 128,0 2-1,0 2 1,1 1-1,23 3-15,-26-1 7,-6-1 9,-23 0-12,1 0-1,-1 1 1,1 0-1,-1 0 1,1 1 0,5 1-4,41 6 0,-37-4-30,-12-3 13,1 0 1,-1 0 0,0 1-1,1 0 1,-1-1 0,3 3 16,-3-2 2,0 0 0,0-1 1,1 1-1,-1-1 0,0 0 1,1 0-1,2 0-2,14 3 58,-15-3-43,0 0 0,0 0 0,0-1-1,4 0-14,8 0-5,46 5-65,-41-2 341,19-1-271,4 0 151,-6 0-99,19-3-52,-13 1 1,-32-1 81,1 0 0,-1-1-1,1-1 1,-1 0 0,0-1 0,7-2-82,-12 3 32,-1 1 0,1 1 0,0 0-1,4 0-31,-5 0 66,1 1-1,0-2 1,-1 1-1,4-2-65,57-13 90,-33 8-57,-26 7-25,-1 0 1,0 0 0,1 1-1,-1 1 1,2 0-9,12-1-6,66 5-21,-49-3 21,13 2 6,-26-1-4,45 2-18,3-4 22,18 4 32,-68-4 9,-10-1 125,0 0 1,13-2-167,9-1 134,1 1 0,16 3-134,-13-1-2,-11 2-35,1 0-1,20 6 38,-12-1-63,10-2 63,11 2 105,0 3-1,-1 2 1,51 19-105,-89-26 75,1 0 0,-1-2 0,1-1-1,9 0-74,88-3-29,-56-1 239,7 3-210,0 0 499,65-8-499,-48 1 285,-15-1-227,2-3-58,-8 1 60,29 1-60,27 2 35,79-1 143,-136 4-132,-26 1-71,14 3 25,14 0 92,-24 0 11,0 1 1,3 3-104,49 4 46,-57-6-37,0 1 0,26 7-9,-12-1 7,24 1-7,-9-2 25,-54-7 44,1-1 0,8-1-69,23 2-58,229 26 133,-220-21-87,-15-1-24,6-2 36,-10-1 0,-24-1 0,1-1 0,-1 0 0,9-2 0,102-4 100,43 5-100,-53 1 76,89 8 52,65-17-176,-78 7 95,-21 1-14,123-11-17,-214 9-94,184-4 326,184-3-328,-277 17-29,-98-3 197,-19-3-168,83 8 229,-73-6 24,1-2 0,9-4-173,4 1-31,-13 1 53,22 0 473,31 5-495,-13 0 281,89-8-281,-144 2 61,69-4 236,-19 0 387,56 5-684,-109 1-66,21-3 66,9-1-35,128-4 198,46 0 372,-162 10-468,101 2 122,70-2-98,-201 1-854,0 1 1,30 9 762,-81-14-390,-1 0 124,0 1 0,-1-1-1,1 0 1,-1 1-1,1 0 1,-1-1 0,1 1-1,-1 0 1,1 0 0,-1 1-1,0-1 1,1 0 0,-1 1-1,0-1 1,0 1 0,0 0-1,0 0 267,-1 0-469,0 0-1,-1 0 0,1 1 0,-1-1 0,1 0 0,-1 0 0,0 1 1,0-1-1,0 0 0,0 1 470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4:21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 1824,'-5'3'383,"1"1"1,0 1 0,0-1-1,1 1 1,-1-1-1,1 1-383,-6 7 622,8-11-545,1-1 0,-1 1-1,1-1 1,-1 1 0,1 0 0,-1-1 0,1 1 0,0 0 0,-1-1 0,1 1 0,0 0 0,0-1 0,-1 1 0,1 0 0,0 0 0,0-1 0,0 1 0,0 0 0,0 0 0,0-1 0,0 1 0,0 0-77,0 0 92,1 0 0,0 0 0,0 0-1,0 0 1,-1 0 0,1-1 0,0 1 0,0 0 0,0 0-1,0-1 1,0 1 0,1 0-92,5 3 202,-3-1-137,0-1 0,1 0 1,-1-1-1,1 1 0,2 0-65,7 2 148,0 9 300,-7-9-240,1 0 0,0-1 0,1 0-1,-1 0 1,9 2-208,-11-4 23,-4 0-5,1-1 0,-1 0 0,0 0 1,1 0-1,-1 0 0,1 0 1,-1-1-1,1 1 0,-1-1 0,0 1 1,3-2-19,18-2 145,-5 3-161,0-1-1,-1 0 1,3-2 16,39-4 199,-27 6-126,7-2-35,0 3-1,0 1 1,0 1 0,25 6-38,-53-5 25,0 1 0,0 1 1,0 0-1,-1 1 0,1 0 1,-1 0-1,0 1 0,8 6-25,-13-8-12,0-1 0,0 0 0,1 0 0,-1 0 0,1-1 0,-1 0 0,1 0 0,0-1-1,5 2 13,33 0-3064,-15-3-861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4:22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20 1312,'-1'0'91,"1"-1"1,-1 1-1,1 0 0,0 0 1,-1-1-1,1 1 1,-1 0-1,1-1 0,0 1 1,0 0-1,-1-1 0,1 1 1,0 0-1,-1-1 0,1 1 1,0-1-1,0 1 1,0-1-1,0 1 0,-1-1 1,1 1-1,0 0 0,0-1 1,0 1-1,0-1 0,0 1 1,0-1-1,0 1 1,0-1-1,0 1 0,1-1 1,-1 1-1,0-1 0,0 1 1,0 0-1,0-1-91,1-3 1265,-1 3-811,0 1-118,0 0 42,0 0-47,0 0 181,6 0-113,0 1-1,0 0 1,0 0 0,4 2-399,-4-2 81,0 1 0,1-1 1,-1 0-1,5 0-81,-5-1 31,0 1 0,0 0-1,0 0 1,0 0 0,4 3-31,-4-2 115,0-1 1,0 1-1,0-1 0,-1 0 1,7 0-116,26 1 440,23 3-440,-22 0 418,24-2-418,80-4 482,255 6-484,-121 5 823,-141-7-367,-34 1-119,0 5-1,5 6-334,24 12-3085,-102-20-1464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14:03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1922 6 2144,'-4'-5'854,"7"8"-80,12 13 275,-13-14-929,1 1 0,-1 0 0,0 0 0,0 0 1,0-1-1,0 2 0,-1-1 0,1 0 0,-1 0 0,0 0 0,0 1 0,0-1 0,0 3-120,6 15 114,-4-11-103,-1 0 0,0 0 0,0 1 0,-1-1 0,0 0 0,-1 1 0,0-1 0,-2 9-11,1 14 200,-2 88 509,-12 61-709,7-58 208,-1 10-272,-5 38 396,1-9-374,7-118 76,-2 0-1,-8 26-33,-60 160 164,23-72-157,30-91 139,-2-1 0,-4-1-1,-15 23-145,-7 13 147,4 1 0,-5 26-147,-51 155 69,91-256-71,-2 0-1,-1-1 1,-2 1 2,-9 16-52,-116 217 271,106-203-144,-2-1-1,-30 33-74,46-66 13,-1 0 0,0-2 0,-13 8-13,20-16-55,-17 16 84,2 0-1,0 2 1,-17 27-29,33-39-48,1 0 0,1 2 0,-10 22 48,21-41-10,-9 21 47,-1 0 0,-1 0 0,-1-2 0,-6 7-37,-56 69 6,65-83-4,5-6-7,-1-1-1,0 0 0,0 0 1,0 0-1,-1-1 0,0 0 0,-1 0 6,-14 11-352,20-14 362,-1 0 1,0-1 0,0 0 0,0 0 0,0 0-1,-3 1-10,-2 0-5,1 1-1,0 1 0,0-1 1,-3 4 5,4-3 16,-1 0 0,-1 0 1,1-1-1,-5 2-16,-77 45-229,29-17 373,56-32-154,-1 0 1,1 1-1,0 0 1,1 0 0,-5 4 9,-6 5 25,8-6-12,0 0-1,1 0 0,-1 0 0,-2 6-12,-12 14 26,13-17-148,8-9 131,-1 0-1,1 0 1,-1 0-1,0 0 1,1 0 0,-1 0-1,0 0 1,0 0-1,0 0 1,0 0-1,0 0 1,0-1-1,0 1 1,0 0-1,0-1 1,0 1-1,0-1 1,0 1 0,0-1-1,-1 0 1,1 1-1,0-1 1,-1 0-9,1 0 101,1 0-42,3-12-31,-3 9-20,0 1 0,1-1 0,-1 0 0,1 1 1,0-1-1,0 1 0,1-3-8,31-48 17,-19 32 323,9-19-340,-10 21 12,-11 16-32,1-1 1,-1 1-1,0-1 0,0 1 0,0-1 1,0 0 19,6-21 90,-1 1 1,3-26-91,-6 30-5,1-13-129,5-16 134,-8 42 21,-1-1-1,-1 0 0,1 1 0,-1-1 1,0-1-21,0-2-208,0 10 37,-1 3 166,1 0 0,-1 0 0,1 0 0,0 0 0,0 0 0,0 0 0,0-1 0,0 1-1,0 0 1,1 1 5,-1 10-56,-4 9 52,-1-1 0,-1 0 0,-1 0 0,-1 0 0,-5 8 4,13-27-6,-9 15 64,0-1 0,0 0 0,-13 14-58,13-17 131,0-1 0,1 1 0,1 1 0,0-1 0,0 1 0,1 3-131,-11 21 358,13-31-335,0 0 0,1 1 1,0 0-1,0 0 0,0 3-23,1-6 17,-2 5 114,6-8-70,4-4-35,2-3 14,-7 4-30,1 0 0,0-1 1,0 1-1,-1 0 1,1 0-1,0 0 1,0 1-1,0-1 1,0 0-1,1 1-10,-1-1 11,-1 1-1,1 0 1,-1-1 0,1 1 0,-1-1-1,0 1 1,1-1 0,-1 0 0,0 1-1,1-1 1,-1 0 0,0 0-1,0 0 1,1-1-11,14-15 341,-12 13-336,0 0 1,1 1 0,-1 0 0,1 0-1,-1 0 1,1 1 0,0-1 0,1 1-6,9-6-14,2 0 6,1 1 0,-1 0 0,1 1 1,0 1-1,0 1 0,1 1 0,0 0 1,-1 2-1,1 0 0,0 0 0,18 4 8,-6 1 74,0 2 1,-1 1-1,1 1 0,4 4-74,-16-6 66,-14-5 9,0 0 0,1 0 1,-1-1-1,1 1 0,5-2-75,-6 1 104,-4 0 8,-1 0-32,0 0 0,0 0-16,0-3-21,-1 0 0,0 0-1,0 0 1,0 0 0,0 0 0,0 0-1,0 0 1,-1 0 0,1 1 0,-1-1 0,0 0-1,0 1 1,0-1 0,-1 1-43,-2-4 102,0 1 0,0 0 0,0 0 0,-1 1 0,-5-4-102,-6-1 37,0 1 0,0 1 0,-1 0 0,0 1 0,0 1 0,0 1 0,-10-1-37,-15-1 60,1 3 0,-32 1-60,38 1-93,0 3-1,-30 5 94,61-7-18,-26 4 51,30-3-156,-1-1-1,1 0 1,-1 0 0,1 0-1,-1 0 1,1 0 0,-1-1 0,1 1-1,-1 0 1,1-1 0,-1 1-1,1-1 1,0 1 0,-1-1 0,0 0 123,2 0-65,-1 1 1,1 0-1,0 0 1,0 0-1,0 0 1,0 0-1,0 0 1,0 0-1,0 0 1,0 0-1,0 0 1,0-1-1,0 1 1,0 0-1,0 0 1,-1 0-1,1 0 1,0 0-1,0 0 1,0 0-1,0-1 1,0 1-1,0 0 1,0 0-1,0 0 1,0 0-1,0 0 0,0 0 1,0 0-1,1-1 1,-1 1-1,0 0 1,0 0-1,0 0 1,0 0-1,0 0 1,0 0-1,0 0 1,0 0-1,0 0 1,0-1-1,0 1 1,0 0 64,8-4-1609,-4 2 957,28-15-3209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3:39.0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14 522 736,'1'2'249,"-1"-2"-227,0 0-1,0 0 1,0 0 0,0 0-1,0 0 1,1 0-1,-1 0 1,0 0-1,0 1 1,0-1 0,0 0-1,0 0 1,0 0-1,0 0 1,0 0 0,1 0-1,-1 0 1,0 1-1,0-1 1,0 0 0,0 0-1,0 0 1,0 0-1,0 0 1,0 0 0,0 1-1,0-1 1,0 0-1,0 0 1,0 0 0,0 0-1,0 0 1,0 1-1,0-1 1,0 0 0,0 0-1,0 0 1,0 0-1,0 0 1,0 1-1,0-1 1,0 0 0,0 0-1,-1 0 1,1 0-1,0 0 1,0 0 0,0 1-1,0-1 1,0 0-1,0 0 1,0 0 0,0 0-1,-1 0 1,1 0-1,0 0 1,0 0 0,0 0-1,0 0 1,0 0-1,-1 0 1,1 0 0,0 0-1,0 0 1,0 0-1,0 0 1,0 0-22,0 0 453,-5 8 2145,5-7-2551,0-1 1,-1 1 0,1 0 0,0 0 0,0-1-1,0 1 1,0 0 0,-1 0 0,1-1 0,0 1-1,-1 0 1,1-1 0,-1 1 0,1-1 0,0 1-1,-1 0-47,-3 7 638,4-8-558,0 0-16,0 0 59,0 0-38,0 0 0,7 8 134,-4-7-196,0 0 0,0 0-1,0 0 1,0 0 0,0-1 0,0 1 0,1-1-1,-1 0 1,0 0 0,0 0 0,0 0 0,3-1-23,40-8 247,-43 9-245,67-13 56,347-82 524,-321 64-550,-60 18-3,-1 2 0,25-4-29,-32 12 56,0 0 0,0 2 0,24 3-56,0-1 152,316 3 8,-324-6-78,0-2 0,23-6-82,18-2 108,-42 8 20,79-11 150,-55 4-218,72-14 120,-85 13-237,-19 4 112,1-1 0,9-5-55,-12 4 61,1 2 0,0 1 0,0 1-1,11 1-60,19-3-8,14-2-67,-31 4 278,0-1-1,39-12-202,-7-2-37,-75 20 63,-1 0-14,0 0 0,0 0 0,0 1 0,0-1 0,0 1 0,0 0 0,0 0 0,0 0 0,2 0-12,22 0-54,-18 3 64,-8-3-4,-1 1 0,1-1-1,0 1 1,0-1-1,0 0 1,0 0-1,0 1 1,0-1-1,1 0 1,-1 0-1,0 0 1,0 0 0,0 0-1,0 0 1,0 0-1,0-1 1,0 1-1,0 0 1,0 0-1,0-1 1,0 1-1,0-1 1,0 1 0,-1-1-1,1 1 1,0-1-6,0 1 1,-1 0-1,0 0 1,0 0 0,0 0 0,0 0 0,0-1 0,0 1 0,0 0 0,0 0 0,0 0-1,0 0 1,0 0 0,0 0 0,0 0 0,0 0 0,0 0 0,1 0 0,-1 0 0,0 0-1,0-1 1,0 1 0,0 0 0,0 0 0,0 0 0,0 0 0,0 0 0,0 0 0,0 0-1,0 0 1,0 0 0,0 0 0,0-1 0,0 1 0,0 0 0,-1 0 0,1 0 0,0 0 0,0 0-1,0 0 1,0 0 0,0 0 0,0 0 0,0 0 0,0 0 0,0 0 0,0-1 0,0 1-1,0 0 1,0 0 0,0 0 0,0 0 0,0 0 0,-1 0-1,-7-2 114,-19-2 156,12 3-189,-3-1-119,0 1 1,-3 1 37,-22-2-27,-37-2 31,-27 3-4,49 2-398,57-1 404,1 0 0,-1 0 0,1 0 0,-1 0 0,1 0 0,-1 0-1,1 0 1,-1 0 0,1 0 0,-1 0 0,1-1 0,-1 1 0,1 0 0,-1 0 0,1 0 0,-1-1 0,1 1 0,0 0 0,-1-1 0,1 1 0,-1 0 0,1-1 0,0 1 0,-1-1 0,1 1 0,0 0 0,-1-1 0,1 1 0,0-1 0,0 1 0,-1-1 0,1 1 0,0-1 0,0 1 0,0-1 0,0 1 0,0-1 0,0 1 0,0-1 0,0 1 0,0-1 0,0 1 0,0-1 0,0 1 0,0-1-1,0 1 1,0-1-6,1-1-5,-1 0-1,1 0 1,0 1-1,-1-1 0,1 0 1,0 0-1,0 1 1,0-1-1,1 1 0,-1-1 1,0 1-1,0-1 1,1 1 5,-1 0-3,-1 0 0,1 0 0,0 1 0,-1-1 0,1 0 0,-1 0 0,1 0 0,-1 0 0,1 0-1,-1 1 1,0-1 0,1-1 3,5-10 122,2 2-217,-5 5 78,1 1 0,-1 0-1,1 0 1,0 1 0,0-1-1,0 1 1,0 0 0,1 0-1,1-1 18,6-4-84,-11 7 89,0 0-1,0 0 0,0 1 1,0-1-1,0 0 1,0 1-1,0-1 0,0 1 1,0-1-1,0 1 0,0-1 1,0 1-1,1 0 1,-1 0-1,0 0 0,0-1 1,0 1-1,1 0-4,-2 0-1,4 0-43,0 0 0,0 1 0,0-1 0,0 1 0,0-1 0,0 1 0,2 1 44,-1-1 9,0 0 0,-1 0 1,1 0-1,0-1 0,0 0 1,2 0-10,-2 0 15,1 0 1,-1 1-1,0 0 1,1-1-1,2 2-15,-1 0-2,0 0-1,0 1 1,-1 0 0,6 3 2,-9-4 14,-1 0 1,1 0 0,0 0 0,-1 1 0,1-1 0,-1 1 0,0 0 0,0 0 0,0 0 0,-1 0 0,1 0-15,-1-2-39,0 1 98,0 0 1,1 1-1,-1-1 1,0 0-1,0 1 1,-1-1-1,1 1 1,0 0-60,-1-2 149,-18 19 374,-1 0-310,-20 11-178,1 2 0,-26 29-35,35-31 43,15-16-432,0-1-1,-9 7 390,11-12-818,6-4-56,0 0 0,0 0 0,-4 5 874,-4 9-4320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3:41.2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1 793 1472,'1'0'192,"1"-1"1,0 1-1,0 0 0,-1 0 0,1 0 1,0 0-1,0 0 0,-1 0 1,1 0-193,0 1 61,1-1 1,-1 0 0,0 0 0,0 0 0,0 0-1,0 0 1,0-1 0,0 1 0,0-1 0,0 1 0,2-1-62,11-7 280,-8 6 2,-1-1 1,0 0-1,0-1 0,-1 1 0,1-1 0,-1 0 0,1-1-282,-2 2 57,-1 0 0,1 1 0,0-1-1,-1 1 1,1 0 0,0 0-57,15-9 43,87-59 640,-50 34-475,-18 12-80,-8 7-19,1 1 0,0 1 0,2 1-109,-4 1-7,54-24 405,113-48 425,-142 61-693,5-5-130,-7 3-66,2 3 66,-4-1 135,-32 15 3,0 0 0,8-1-138,67-18 523,41-4-523,-92 22 32,39-3-11,-61 8 23,-2 2 73,0-2 0,-1 0 0,0 0 0,13-7-117,-4 3-62,-21 8 73,-1 0 0,1 0 0,0-1 1,-1 0-1,0 0 0,1 0-11,-1 0-115,-1-1 145,1 1-1,0 0 1,0 0-1,0 0 0,3-1-29,-7 3 64,14-8 86,8-11-198,-21 18 85,-2-7 75,-17 8-75,0-1-3,0 2 0,0 0 0,-8 2-34,-40 2 224,19-4-520,19-4-16,45 0 273,0-1-1,-1-1 1,1 0 0,-1-2 0,0 1 0,1-2 39,-9 4 59,0 0-1,0 1 1,0 0 0,1 0-1,-1 1 1,1 0 0,6 0-59,-15 2 14,1 0 0,-1 0 0,0 0 0,1 0-1,-1 0 1,0 0 0,1 1 0,-1-1 0,0 0 0,0 0 0,1 1 0,-1-1 0,0 0 0,0 0 0,1 1 0,-1-1 0,0 0 0,0 0 0,0 1 0,1-1 0,-1 0 0,0 1 0,0-1 0,0 0 0,0 1 0,0-1 0,0 0 0,0 1 0,0-1 0,0 1 0,0-1-1,0 0 1,0 1 0,0-1 0,0 0 0,0 1 0,0-1 0,0 0 0,0 1-14,-4 14 19,4-14 4,-3 12-82,0 0 0,-1-1 0,0 1 0,-1-1 0,0 0-1,-1 0 1,-1-1 0,0 1 0,0-1 0,-1-1 0,-1 1 59,6-7-546,0 0 1,0 1 0,0-1-1,1 1 1,-1 1 545,-8 14-2750,-5-1-237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3:43.3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0 965 832,'0'0'251,"0"0"-150,0 0-42,10 0 1279,-6-2-1081,-1 0 0,1 0-1,-1 0 1,0 0 0,0-1 0,2-1-257,12-10 635,-15 13-601,-1 0 1,0 0-1,-1 1 0,1-1 0,0 0 0,0 0 1,0 0-1,0-1 0,-1 1 0,1 0 0,0-1-34,7-9 136,-2 5-9,0-1-1,0 0 1,-1 1-1,0-2 0,0 1 1,-1-1-1,0 1 1,0-1-1,-1 0 1,1-4-127,16-31 292,-6 12-116,0 0 0,-2 0 0,1-8-176,32-84 304,-27 87-189,-5 13-86,-1-2-37,-6 15 56,-1 0-1,-1 0 1,1-1-1,-2 1 1,1-5-48,-2 8 4,1 0 1,-1 1-1,1 0 1,0-1 0,1 1-1,-1 1 1,3-3-5,-3 3 4,-1 0 0,0 0 0,0 0 0,0 0 0,0-3-4,8-17 38,-7 20-18,-2 4-17,-1 0 0,1 0 0,0-1 0,-1 1 0,1 0 0,-1-1 0,1 1 0,-1 0 0,0-1-1,0 1 1,1-1 0,-1 1 0,0 0 0,0-1 0,0 1 0,-1-1 0,1 1-3,0-1 1,0-1 0,1 1 0,-1 0 0,1 0 0,-1 0 0,1 0 0,0 0 0,0-1-1,0 1 11,0 0 0,-1 0 0,1-1 0,0 1 0,-1 0 0,0 0 0,1 0 0,-1-1-11,5-23 304,3-19-315,-8 42 20,1 0 0,0 1 0,-1-1 0,1 0 0,0 1 0,0-1 1,1 1-1,-1-1 0,1 1 0,0-2-9,-1 3-112,-1 1 37,0 0 75,0 0 139,0 0-54,0 0-122,0 1 26,1 0 0,-1 0 0,0 0 0,0 0 0,0 0 0,1 0 0,-1 0 0,0 0 1,-1 0-1,1 0 0,0 0 0,0 0 0,0 0 0,0 0 0,-1 0 0,1 0 0,-1 0 0,1 0 11,-11 18 141,5-9-101,-20 30-137,9-14 60,16-25 165,1-1-42,0-2-46,0 0-45,0 0 1,0 0-1,0 0 0,0 0 1,0 0-1,1 0 0,-1 0 0,0 0 1,1 0-1,0 1 0,0-1 1,0-1 4,6-14 52,-6 14-61,0 0 0,0 0 0,0 1 0,1-1 0,-1 0 0,1 1 0,0-1 9,14-18-21,2-3-1,1 1 1,1 1 0,16-14 21,-17 20-43,-19 16 44,1 0-1,-1-1 1,0 1 0,0 0-1,1 0 1,-1 0 0,0-1-1,1 1 1,-1 0 0,0 0-1,1 0 1,-1 0 0,0 0-1,1 0 1,-1 0 0,0 0-1,1 0 1,-1 0 0,0 0-1,1 0 1,-1 0 0,0 0-1,1 0 1,-1 0-1,0 1 9,1 0 0,-1 0 0,1 0 0,-1 0 0,0 0-1,1 0 1,-1 0 0,0 0 0,0 0 0,0 0 0,0 0 0,0 0 0,0 0 0,0 0 0,0 0 0,0 0-1,-1 0 1,1 0-9,-5 21 240,-2-5-93,0 0 0,-2-1 1,0 0-1,0 0 0,-2 1-147,2-6-365,1 2 1,1-1-1,0 1 0,0 0 1,2 1-1,-1-1 0,2 1 1,-2 9 364,7-7-1803,7 3-938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3:45.2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210 826 896,'4'-8'511,"-4"8"-447,0-1 0,0 1 0,0-1 0,0 1 0,0-1 0,1 1 0,-1-1 0,0 1 1,0-1-1,0 1 0,1-1 0,-1 1 0,0-1 0,1 1 0,-1 0 0,0-1 0,1 1 0,-1 0 0,1-1 0,-1 1-64,1-1 31,0 0 0,0 0 0,0 0 1,-1 0-1,1 0 0,0 0 0,-1 0 0,1 0 0,-1 0 0,1-1 1,-1 1-1,1 0 0,-1 0 0,0 0 0,0-1 0,0 1 0,0 0 1,0 0-1,0-1 0,0 1-31,-2-33 689,0 14-225,0 4-270,1 1 1,-2-1-1,0 1 1,-1 0-1,0 0 0,-2-1-194,-1-8 647,-4-22-647,2 0 24,-2-1 0,-8-17-24,13 43 105,-6-14 275,-1-3 35,10 29-377,1 0 0,-1 1-1,-3-6-37,4 9 57,1 0 0,-1 0 0,1 0 0,0-1 0,1 1 0,-1 0 0,1 0 0,0-1-57,-3-23 355,-1 10-250,1 0 1,0 0-1,2-1 0,0-5-105,1-10 16,0 20-6,0 12-106,0 5-106,-1 10 207,0 1-1,-1-1 0,0 0 0,-1 0 1,-4 9-5,-4 23 0,9-34 14,-1 0 0,0-1 0,-2 5-14,4-11 17,0 0 0,-1 0 0,1 0 0,-1 0 0,0-1 0,1 1 0,-1 0 0,0-1-1,-1 0 1,1 1 0,0-1 0,-3 1-17,5-2 4,0-1-1,-1 0 1,1 0 0,0 0-1,0 0 1,0 0 0,-1 1-1,1-1 1,0 0 0,0 0-1,0 0 1,-1 0 0,1 0-1,0 0 1,0 0 0,-1 0-1,1 0 1,0 0 0,0 0-1,-1 0 1,1 0-1,0 0 1,0 0 0,0 0-1,-1 0 1,1 0 0,0 0-1,0 0 1,-1 0 0,1 0-1,0-1 1,0 1 0,0 0-1,-1 0 1,1 0 0,0 0-1,0 0 1,0-1 0,-1 1-4,0-11 153,6-13 63,12-10-297,1 2-1,1 0 1,6-6 81,-21 32-1,5-7 36,0 1 1,0-1-1,10-8-35,-18 20 144,12 18 224,-10-9-342,-1 0 0,1 0 0,-2 0 0,1 0 0,-1 1 0,0-1 0,-1 0 0,0 9-26,0 26-1094,0 21-5246,0-37 4884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3:47.7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857 623 1472,'1'0'42,"-1"-1"0,0 1 1,0-1-1,0 1 0,0-1 0,-1 1 0,1 0 1,0-1-1,0 1 0,0-1 0,0 1 0,0-1 1,0 1-1,-1 0 0,1-1 0,0 1 0,0-1 1,-1 1-1,1 0 0,0-1 0,0 1 0,-1 0 1,1-1-1,-1 1 0,1 0 0,0 0 0,-1-1 1,1 1-1,0 0 0,-1 0 0,1 0 0,-1-1 1,1 1-1,-1 0 0,1 0 0,-1 0 0,1 0 1,0 0-1,-1 0 0,1 0 0,-1 0 0,1 0 1,-1 0-43,1 0 79,-1 0 0,0 0 0,0 0 0,1 0 1,-1 0-1,0-1 0,0 1 0,1 0 0,-1 0 1,0-1-1,1 1 0,-1 0 0,0-1 0,1 1 1,-1-1-80,0 1 42,0 0 0,0-1 0,0 1 0,0 0 0,0 0 0,1-1 0,-1 1 0,0 0 0,0 0 0,0 0 0,0 0 0,0 0 0,0 1-42,0-1 43,0 0 0,0 0 1,0 0-1,0 0 0,0 0 1,0 0-1,0 0 0,0 0 1,0-1-1,0 1 0,1 0 0,-1-1 1,0 1-44,0-1 37,0 1 0,1-1 1,-1 0-1,1 1 0,-1-1 1,0 0-1,0 1 0,1-1 1,-1 1-1,0-1 0,0 1 1,0 0-1,0-1 0,0 1 1,0 0-1,1 0 0,-1-1 1,0 1-1,0 0 0,-1 0-37,-2-1 59,4 0-57,-1 1 0,1-1-1,-1 1 1,0 0 0,1-1-1,-1 1 1,1 0 0,-1 0-1,0 0 1,1-1 0,-1 1-1,0 0 1,1 0 0,-1 0-1,0 0 1,1 0 0,-1 0-1,0 0 1,0 0-2,-30-6 1269,28 5-1254,0 0 0,-1 0 0,1 0-1,0 0 1,0-1 0,0 1-1,0-1 1,-2-1-15,-9-4 288,-111-41 933,121 46-1216,-1-1 0,1 0-1,-1-1 1,1 1 0,0-1-1,1 0 1,-2-1-5,0 0-1,0 0-1,0 1 0,0 0 1,-2-2 1,2 4 33,1-1 1,-1 0 0,1 0 0,0 0 0,0-1-1,1 1 1,-1-1 0,1 0 0,-1-1-34,-15-15 421,19 20-417,-1-1 0,0 0 0,1 0 0,-1 0 0,0 1 0,0-1 0,0 0 0,0 1 0,1-1 0,-1 1 0,0-1 0,-1 1-4,1-1 7,0 1 0,0-1 0,1 1 0,-1-1 0,0 1 0,0-1 1,0 0-1,0 0 0,0 1 0,1-1 0,-1 0 0,0 0-7,-1-2-2,0 1 0,0-1 0,-1 1 0,1 0 0,-1 0 0,0 0 0,1 0 0,-1 0-1,0 0 1,0 1 0,-3-2 2,2 2 6,1-1 1,0 0-1,-1 0 0,1 0 0,0 0 0,0 0 0,0-1 0,0 1 0,1-1-6,0 1 4,0 0-1,1 1 1,-1-1-1,0 1 0,0-1 1,0 1-1,0 0 0,-1-1-3,-11-7 224,1-2-215,0 2 0,-8-6-9,10 9-28,2-1 0,-1 0 0,1-1 0,0 0-1,-8-9 29,6 5 58,0 1 0,-6-4-58,6 5-23,0 0 0,-7-10 23,14 15-17,2 2-36,-1 0 1,1 0-1,-1 0 1,1 1 0,-1-1-1,0 1 1,-2-2 52,-10-8 59,13 10-45,0 0-1,0-1 1,-1 1 0,1 1-1,-1-1 1,0 0-1,-1 0-13,-2-5-157,-1 0 197,5 6-37,0 0-1,0 0 1,0-1 0,0 1-1,0-1 1,0 1-1,1-1 1,-2 0-3,2 0 10,0 1 0,0 0 0,0 0 0,0 0 0,0 0 1,-1 0-1,1 0 0,0 0 0,-1 0 0,1 0 0,-1 1 0,1-1 0,-1 0 0,1 1 0,-1 0 0,1-1 1,-1 1-1,0 0-10,1 0-16,1 0 7,-1 0 1,1 0 0,0 0-1,-1 0 1,1 0-1,-1 0 1,1 0 0,0 0-1,-1 1 1,1-1 0,0 0-1,-1 0 1,1 0-1,0 1 1,-1-1 0,1 0-1,0 0 1,0 1-1,-1-1 1,1 0 0,0 1 8,-1 3-38,0-1 0,1 1 0,0 0 0,-1 0 0,1 0 0,1 0 1,-1 3 37,1 6-66,0-2 57,0 1 0,0 0 0,1-1 0,1 1 0,0-1 0,2 3 9,6 16 1,10 18-1,-18-41 45,1 1 0,0-2 1,0 1-1,0 0 0,1-1 1,3 4-46,-8-9 170,0-1-47,0-13 266,-23-46-490,-2-11 191,14 40-7,1 0 0,-1-9-83,8 27-65,0-1-68,0 0 0,1 0 0,1 0 0,0-5 133,3 18-48,-1 0 1,1 0-1,0 0 1,0 0 0,-1 1-1,1-1 1,0 0-1,-1 1 1,2 0 47,7 4 46,0 0 1,0 0-1,-1 1 1,0 1-1,0-1 1,6 7-47,10 7 30,35 29-819,-2 2 0,3 8 789,-46-44-1088,12 13-2800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2:19.0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277 991 832,'8'-6'543,"-3"0"365,-5-8-503,0 30-325,-1-1-1,-1 0 1,-1 0 0,0 1 0,-5 12-80,-5 10 438,-14 26-438,-19 49 208,-10 45-208,25-82 144,31-75-122,-1 0 0,1 0 0,0 0 0,-1 0 0,1 0 0,-1 0 0,1 0 0,-1 0 0,1 0 0,-1 0 1,0 0-1,1 0 0,-1 0 0,0 0 0,0-1 0,0 1 0,0 0 0,0-1 0,0 1 0,0 0 0,0-1 0,0 1 0,0-1-22,1 0 3,0-1 0,0 0 1,0 1-1,0-1 0,0 1 0,0-1 0,0 1 1,0-1-1,0 1 0,0-1 0,0 0 1,1 1-1,-1-1 0,0 1 0,0-1 0,1 1 1,-1-1-1,0 1 0,1-1-3,0-1 24,22-68 289,-13 35-301,2 1 1,1 0-1,2 1 1,4-4-13,97-150 299,-78 131-330,-20 30-56,6-13 87,5-12 15,48-92 40,-37 71-18,27-33-37,-41 71 106,-17 24-67,-1 0 0,-1-1 1,1-2-40,23-31-213,-31 44 207,0 0 1,0 0 0,0 0 0,0 0 0,0 0 0,0 0 0,0 0-1,0 0 1,0 0 0,0 0 0,0 0 0,0 0 0,-1 0 0,1 0 0,0 0-1,0 0 1,0 0 0,0 0 0,0 0 0,0 0 0,0 0 0,0 0 0,0 0-1,0 0 1,0 0 0,0 0 0,0 0 0,0 0 0,0 0 0,0 0 0,0 0-1,0 0 1,0 0 0,0 0 5,-5 4-136,-7 8 143,1 1 102,0 2 1,1-1 0,0 1 0,-5 13-110,-30 68 31,18-37-53,-83 154 277,45-84 164,6 3 0,-22 78-419,45-119 80,-11 13-80,41-93-34,3-5 131,11-10 21,-1-1-149,-1-1 0,0 0 0,0 0 0,-1-1 0,1 0 0,-1 0 0,-1 0 0,1 0 0,-1-1 0,0-1 31,0 1 22,13-27-195,-1-1-1,4-18 174,-11 27-21,2 0-1,0 1 1,2 0 0,1 1 0,5-7 21,24-22 83,1 2 0,4 2-83,48-56-44,110-161 65,-162 208-63,127-158 63,-88 117 88,-33 42-100,-41 47-25,-13 17 147,-15 18-108,-13 21-7,1 1 0,3 1 0,2 2 0,0 3-16,-3 10 2,3-4 24,-3-2 0,-2-1 0,-23 28-26,1-16 465,-26 22-465,35-43 24,3 2 1,2 2 0,-9 18-25,6 7 154,-29 74-154,-3 5-191,50-102 269,21-46-63,1 1-1,0 0 1,0-1-1,1 1 1,0 0-1,-1 6-14,25-35 197,8-26-462,-2-2 0,9-23 265,-14 26 20,2 1 0,27-37-20,5 11 211,30-27-211,-39 47-7,-2-3 0,39-59 7,18-57-128,-80 131 181,0 3-67,1 1 1,1 2-1,24-24 14,97-86-63,-5 3 100,-112 108 48,-1-1 0,-3-1-1,13-22-84,-15 20 22,-13 23-69,-2-1 1,0 0 0,4-10 46,-6 12-41,-6 12 47,0 0-1,0 0 1,0-1-1,-1 1 1,1 0 0,-1-1-1,1 1 1,-1-1 0,1 1-1,-1-1 1,0 1-1,0-2-5,-9 18 19,1 1 0,-3 5-19,-1 6-4,-1 0 1,-1-1 0,-1-1-1,-1 0 1,-2-1 0,0-1-1,-2-1 1,0 0 3,-98 87 3,64-61 133,32-26-97,0 1-1,2 0 1,1 2 0,-12 18-39,-59 111 37,60-99-53,-1-2 0,-3-1 0,-18 18 16,-36 30-16,-10 2 16,86-91 6,0 1 0,1 0 0,1 1 0,0 0 0,1 0 0,0 1 0,1 0-6,7-5-68,-1-2-125,1-7 316,0 8-187,-2 0 74,0-1 1,0 0-1,-1 0 1,-1-1-1,1 1 1,-5 5-11,-8 11-53,-6 15 121,11-18-96,-1 0-1,-6 7 29,-100 118 181,118-144-180,1 0-1,-1-1 0,1 1 1,-1 0-1,0-1 0,1 1 1,-1 0-1,1-1 0,-1 1 1,0-1-1,0 1 0,1-1 1,-1 0-1,0 1 0,0-1 1,0 0-1,0 1 0,1-1 1,-1 0-1,0 0 0,0 0 1,0 0-1,0 0-7,0-1 1,1 1-1,0-1 1,-1 1 0,1-1-1,-1 0 1,1 1 0,0-1-1,-1 0 1,1 1 0,0-1-1,0 0 1,0 1 0,-1-1-1,1 0 1,0 0 0,0 1-1,0-1 1,0 0 0,0 1-1,0-1 1,0 0 0,1 0-1,-1 1 1,0-1-1,0 0 1,0 1 0,1-1 6,5-24-48,1 1 0,1 0 0,2 0 1,0 1-1,2-1 48,-11 23-1,15-32-46,3 1 0,20-28 47,52-60 32,17-24-120,27-81-11,-32 51 6,49-56-67,53-64 240,-201 288-75,-3 4-2,1 0 1,-1 0-1,0 1 1,0-1-1,0 0 1,0 0-1,0 0 1,0-1-1,0 1 1,-1 0-1,1 0-3,-3 2 9,1 1 1,0 0-1,0-1 0,0 1 0,0 0 0,0 0 1,0 0-1,0 0 0,0 0 0,0 0 0,0 1-9,-105 121 299,0 0-624,-10 18 271,-5 7 129,103-124-100,-79 100-35,-12 3 60,46-54 64,3 2 0,-49 82-64,100-144 45,-3 4-69,12-15-35,8-3-149,-5 0 191,0 0 0,-1 0 0,1 0 0,-1-1 0,1 1 0,-1-1 0,1 0 0,-1 1 0,0-1 0,2-2 17,8-6-48,43-25-123,45-21 171,31-20-179,-109 61 198,-2 0 1,0-1-1,0-1 1,14-17-20,75-95 272,-67 73-392,-22 27 48,10-8 72,-22 26-1,-7 9-8,1 0 1,-1 0-1,1 0 1,-1 0 0,1 0-1,0 1 1,0-1-1,0 0 1,0 1-1,2-2 9,-3 12 75,-2 6-73,-1-1 0,0 0 0,-4 12-2,1 2 37,0-9 128,4-14-179,-1 0 0,1 1 0,0-1-1,1 1 1,-1 0 0,1-1 0,0 1-1,0-1 1,2 6 14,-2-11 3,0 1-1,0 0 1,1-1-1,-1 1 1,0-1-1,1 1 1,-1-1 0,0 1-1,1-1 1,-1 1-1,0-1 1,1 1-1,-1-1 1,1 1-1,-1-1 1,1 0-1,0 1 1,-1-1 0,1 0-1,-1 1 1,1-1-1,-1 0 1,1 0-1,0 0 1,-1 0-1,1 1 1,0-1-1,-1 0 1,1 0 0,-1 0-1,1 0 1,0 0-1,-1 0 1,1-1-1,0 1 1,-1 0-1,1 0 1,-1 0 0,1-1-1,0 1 1,-1 0-1,1 0 1,-1-1-1,1 0-2,6-2-1,-1 0 0,0-1-1,0 0 1,1-1 1,0 0 69,12-8-18,0-2 0,8-9-51,18-14-54,-31 28 210,-4 1-196,0 1-1,1 1 1,-1 0 0,11-4 40,-18 10-3,-1 0 1,0 0 0,1 0 0,-1 0-1,0 0 1,1 1 0,-1-1 0,1 1-1,-1 0 1,1-1 0,-1 1 0,1 1-1,-1-1 1,1 0 0,-1 0 0,1 1-1,-1 0 1,1-1 0,-1 1 0,0 0-1,1 0 1,-1 0 0,0 1 0,0-1-1,0 0 1,1 2 2,2 4 53,-4-4 40,0-1 77,-1-3-22,4-8-233,21-37 64,-19 33 29,1 0 1,0 1 0,5-6-9,10-13 192,-1-2 0,12-25-192,-32 55 3,0 2 8,0 0-1,0-1 1,-1 1-1,1 0 1,0-1-1,-1 1 1,1 0-1,-1-1 1,0 1-1,1-1 1,-1 1-1,0-1 1,0 1-1,0-1 1,0 1-1,0-1 1,0 1-1,0-1 1,-1 0-11,1 2-2,-1-1 0,1 1 1,-1 0-1,1-1 0,-1 1 0,1 0 1,-1-1-1,0 1 0,1 0 0,-1 0 1,1-1-1,-1 1 0,0 0 0,1 0 1,-1 0-1,0 0 0,1 0 0,-1 0 1,0 0-1,1 0 0,-1 0 0,0 0 1,1 1-1,-2-1 2,-17 5-6,5 3 22,0 0 1,0 0 0,0 1 0,1 1-1,1 0 1,0 1 0,-5 6-17,-10 13 64,1 0 0,-9 17-64,-83 132 228,9-13-263,76-120 59,-2-2-1,-21 19-23,-1-2-123,3 3 1,-30 49 122,79-107-24,-3 6-114,-1 0 1,-9 10 137,43-50-770,-7 7 795,2 0 0,1 0-25,151-127-341,175-153 554,-131 91 12,-202 196-194,4-5 67,-14 14-55,0 0 0,0 0 0,1 1 0,-1 0 1,1 0-1,0 0 0,4-1-43,-14 17 363,-21 30-271,-2-2 1,-1 0 0,-24 23-93,-2-4-124,-54 43 124,-96 75 123,196-171-193,9-6 67,0 0 0,0 0-1,0 0 1,0 0 0,0 0 0,0 0 0,0 0 0,0 0 0,0 0 0,0 0 0,0 0 0,1 0 0,-1 0-1,0 0 1,0 0 0,0 0 0,0 0 0,0 0 0,0-1 0,0 1 0,-1 0 0,1 0 0,0 0 0,0 0-1,0 0 1,0 0 0,0 0 0,0 0 0,0 0 0,0 0 0,0 0 0,0 0 0,0 0 0,0 0 0,0 0-1,0 0 1,0 0 0,0 0 0,0 0 0,0 0 0,0 0 0,0 0 0,0 0 0,0 0 0,0 0 0,0 0-1,0 0 1,0-1 0,0 1 0,-1 0 0,1 0 0,0 0 0,0 0 0,0 0 0,0 0 0,0 0 0,0 1-1,0-1 1,0 0 0,0 0 0,0 0 0,0 0 0,0 0 0,0 0 0,0 0 0,0 0 0,0 0 0,0 0-1,0 0 4,11-18-217,97-108 98,-38 48 14,14-24 147,88-97 220,-140 164-316,-7 8 33,2 0 0,26-20 21,-45 40 58,-8 24 428,-7 10-354,-2 0 0,-1-1 1,-1 0-1,-1-1 0,-1 1-132,1-3 21,-11 24-17,-3 0 0,-2-2 0,-1-1 0,-10 8-4,0-3 12,-41 49-8,77-94-276,4-3 85,8-5-9,14-10 3,-8 2 164,-1 0 0,-1-1 0,0 0 0,-1-1 0,0-1 29,55-79 139,-47 63-111,30-43-56,42-60-184,-82 120 181,-8 10 70,1 1-1,0-1 1,0 1 0,0-1-1,0 1 1,0 0 0,3-2-39,-5 17 309,-4 6-154,-2-1 0,0 0 0,-3 7-155,-2 6 90,-3 6-93,-1 0 0,-2 0 1,-2-2-1,-1 0 0,-1-1 1,-17 19 2,35-49-36,-1 0-20,1 0-1,0 0 1,0 0 0,0 0 0,0 0-1,0 4 57,15-18-608,4-11 596,0 0 0,-2-1 0,-1-1 0,0 0 0,2-9 12,29-50-116,-40 75 90,1-1-1,0 1 0,0 0 1,1 1-1,0 0 0,1 0 1,7-5 26,-14 11 0,0 0 0,-1 1 0,1-1 0,0 1-1,-1-1 1,1 1 0,0-1 0,0 1 0,-1 0 0,1-1 0,0 1 0,0 0 0,0 0 0,0-1 0,-1 1 0,1 0 0,0 0 0,0 0 0,0 0-1,0 0 1,0 0 0,0 0 0,-1 0 0,1 1 0,0-1 0,0 0 0,0 1 0,0 0-1,0 0 1,0 0-1,0 0 1,0 0-1,0 0 0,-1 0 1,1 0-1,0 0 0,-1 1 1,1-1-1,-1 0 1,1 0-1,-1 1 0,1-1 1,-1 0-1,0 1 1,1 8-6,0-1-1,0 1 1,-1 0-1,-1 6 7,-3 23 75,-2 0 0,-1-1-1,-2 0 1,-2 0 0,-13 29-75,17-51 48,-1 0 0,-1 0 0,0-1 0,-1 0 0,-9 9-48,26-44-379,8-15 358,46-109-92,-36 82 164,2 0 0,6-3-51,-17 37-51,1 1 1,11-13 50,-28 40 1,0 0 1,0 0 0,0 0-1,0 0 1,0 0 0,0 0-1,0 0 1,0 0 0,0 0-1,0 0 1,0 0 0,0 0-1,0 0 1,0 0 0,0 0-1,0 0 1,0 0 0,0 0-1,0 0 1,0 0 0,0 0-1,0 0 1,0 0 0,0 0-1,0 0 1,0 0 0,0 0-1,0 0 1,0 0 0,0 0-1,0 0 1,0 0 0,1 0-1,-1 0 1,0 0-1,0 0 1,0 0 0,0 0-2,-3 8 53,-6 16 12,7-19-60,-18 44 23,-14 35 207,-29 49-235,49-108 26,-1 0 1,-1 0-1,-2-2 1,0 0-1,-1-1 1,-1-1-1,-4 3-26,15-17 1,0 0 0,0-1-1,-2 2 0,9-7-8,1 0 0,-1 0-1,0 0 1,1 0 0,-1 0-1,0 0 1,0-1-1,0 1 1,0 0 0,0-1-1,0 0 1,0 1 0,0-1-1,0 0 1,0 0 0,0 0-1,0 0 1,0-1-1,0 1 1,-1-1 8,2 1-13,0-1-1,0 1 1,1-1 0,-1 0-1,0 1 1,1-1 0,-1 0-1,1 1 1,-1-1-1,1 0 1,-1 0 0,1 1-1,0-1 1,-1 0 0,1 0-1,0 0 1,0 0 0,-1 0-1,1 0 1,0 1-1,0-1 1,0 0 0,0 0-1,0 0 1,0 0 0,0 0-1,1 0 1,-1 0-1,0 1 1,0-1 0,1 0 13,1-6-35,0 0-1,1 1 1,0-1 0,1 0 35,2-5-32,145-341-138,-149 347 132,0 0 0,1 0 0,0 0 0,0 1 0,0-1 0,0 1 0,1 0 0,0 0 0,5-4 38,-9 9 1,-1 0 0,1 0-1,0 1 1,0-1 0,0 0-1,0 0 1,0 1 0,0-1-1,0 0 1,0 1 0,0-1-1,0 0 1,0 0 0,0 1-1,0-1 1,0 0 0,0 0-1,1 1 1,-1-1 0,0 0-1,0 0 1,0 1 0,0-1-1,0 0 1,1 0-1,-1 0 1,0 1 0,0-1-1,0 0 1,1 0 0,-1 0-1,0 0 1,0 1 0,0-1-1,1 0 1,-1 0 0,0 0-1,0 0 1,1 0 0,-1 0-1,0 0 1,0 0 0,1 0-1,-1 0 1,0 0 0,1 0-1,-1 0 1,0 0 0,0 0-1,1 0 1,-1 0 0,0 0-1,0 0 1,1 0-1,-1 0 1,0 0 0,0 0-1,1-1 1,-1 1 0,0 0-1,0 0 1,0 0 0,1 0-1,-1-1 1,0 1 0,0 0-1,0 0 1,0 0 0,1-1-1,-1 1 0,-3 23 16,3-22-19,-11 47-139,-14 39 142,15-61 11,0-1 1,-1 1 0,-2-2-1,-3 4-11,-130 183 37,82-121 11,-157 208-170,88-123 276,130-169-156,2-5-1,0 0 1,1 1-1,-1-1 1,0 0-1,0 0 1,0 0-1,0 0 1,0 0-1,0 0 1,0 0-1,0-1 1,0 1-1,0 0 1,0 0-1,0-1 1,-1 1-1,1-1 0,-1 1 3,7-13-106,45-77 12,5 3-1,3 2 1,36-38 94,-42 65 19,20-17-19,-13 15-51,1-7 51,-36 38-38,20-24 142,-2-2 1,26-45-105,-28 39-187,-31 33 838,-4 16-737,-5 9-65,0 5 36,0 3 93,-1 12-32,0-1 0,-2 1-1,0-1 1,-1 1 0,0-1-1,-3 3 55,-14 36 110,-6 8-110,26-61 19,-16 31-2,-1-1 0,-4 2-17,-23 44 83,31-54-209,-14 19 126,27-42-23,-4 4-10,5-7 27,1-4 8,13-23 6,2 0 0,11-14-8,-14 22 47,10-20-47,-14 23-21,0 0 0,2 1 0,3-3 21,9-13-90,-17 23 59,1 0 0,0 1-1,0-1 1,0 1 0,1 0-1,7-5 32,11-2-5,-25 14 45,0 0 0,0-1-1,0 1 1,0-1 0,0 1-1,0-1 1,0 1 0,0-1 0,-1 0-1,1 1 1,0-1-40,3-8 176,17-31-145,5-16-31,-14 29 20,1 1 1,1 0-1,2 0 0,6-6-20,-18 27-37,0 1 0,1 0 0,0-1-1,1 2 1,4-5 37,-8 8-17,-1 0 0,0 0 1,1 0-1,-1 1 0,1-1 0,-1 0 1,1 1-1,0-1 0,-1 1 0,1 0 0,-1-1 1,3 1 16,-3 0-2,0 0 0,0 1 1,-1-1-1,1 0 1,0 0-1,0 1 1,0-1-1,0 0 1,0 1-1,0-1 1,0 1-1,-1 0 1,1-1-1,0 1 1,0-1-1,-1 1 1,1 0-1,0 0 1,-1-1-1,1 1 1,-1 0-1,1 1 2,1 1 16,0 1 0,0 0 1,0 1-1,-1-1 0,0 0 0,0 0 0,0 1 0,0-1 1,-1 1-17,1 43 78,-1-29-41,0 13 90,-2 1-1,-1-1 0,-2 0 0,-2 2-126,3-15 128,-1 0 1,-2 0-1,0-1 0,0 0 0,-2 0 1,0-1-1,-5 6-128,-3 12-53,16-34-118,3-3 38,18-30 31,-1-1 1,-2-1 0,-1 0-1,-1-1 1,-2-1 0,5-25 101,-17 58-4,4-15 44,0 0-1,1 0 0,1 1 0,1 0 0,3-5-39,-11 22 0,0 0 0,0 0 0,0 0 1,0 0-1,0 0 0,0 0 0,0 0 0,1 0 1,-1 0-1,0 0 0,0 0 0,0 0 0,0 0 0,0 0 1,0 0-1,0 0 0,0 0 0,0 0 0,0 0 1,0 0-1,0 0 0,0 1 0,0-1 0,0 0 1,0 0-1,0 0 0,0 0 0,1 0 0,-1 0 1,0 0-1,0 0 0,0 0 0,0 0 0,0 0 1,0 0-1,0 0 0,0 0 0,0-1 0,0 1 0,0 0 1,0 0-1,0 0 0,0 0 0,0 0 0,0 0 1,1 0-1,-1 0 0,0 0 0,0 0 0,0 0 1,0 0-1,0 0 0,0 0 0,0 0 0,0 0 1,0 0-1,0 0 0,0 0 0,0 0 0,0 0 1,0-1-1,0 1 0,0 0 0,0 0 0,0 0 0,0 0 1,0 0-1,0 0 0,0 8 65,-3 13 97,-4 8-123,-1 0 0,-1-1 1,-1 0-1,-9 14-39,-3 2 71,-3-1-1,-11 15-70,19-33 53,-42 62 81,-3-3-134,56-79-260,5-10 118,5-15 90,-2 14 79,1-6 20,0 1 0,0-1 0,4-5-47,0-3-66,-6 18 88,0 1 1,-1-1-1,1 0 0,-1 0 1,0 0-1,0 0 0,0 0 1,0 0-1,0 0 0,0 0 1,-1-2-23,1 4 8,0 0 1,0-1-1,0 1 1,0 0-1,0-1 1,0 1-1,-1 0 1,1-1-1,0 1 1,0 0-1,-1-1 1,1 1-1,0 0 1,0 0-1,-1-1 1,1 1-1,0 0 1,-1 0-1,1 0 1,0-1-1,-1 1 1,1 0-1,0 0 1,-1 0-9,0 0-5,0 0 1,1 0 0,-1 0-1,0 0 1,0 0-1,0 0 1,0 1-1,0-1 1,1 0-1,-1 0 1,0 1 0,0-1-1,1 1 1,-1-1-1,0 1 1,0-1 4,-3 4-39,0 0 1,0 0-1,0 0 1,1 0-1,-1 1 1,1 0-1,0-1 1,0 2 38,-5 6-124,3-2-129,-1 0 0,1 0 0,0 1 0,-2 11 253,4-12-77,-1-1 0,1 0 0,-2 0 0,1 0-1,-6 7 78,6-12 71,1 0 0,-1 0 0,0 0-1,-1-1 1,1 0 0,0 0-1,-1 0 1,0 0 0,0-1 0,-5 3-71,-3 1-30,-4-2 93,15-4-74,1 0 0,-1 1 0,1-1 0,0 0 0,-1 0 0,1 1 0,0-1 0,-1 1 0,1-1 0,0 1 0,-1 0 0,1 0 0,-1 0 11,-13 7-36,14-8 41,-1 1-1,0 0 1,0-1-1,1 1 1,-1 0-1,1 0 1,-1 0 0,1 0-1,-2 1-4,-29 26-5,-27 16 5,43-33-11,-58 38-57,-12 2 68,-32 21 4,78-46 130,-2-2 0,-7 2-134,27-16 175,0-1-1,0-1 1,-1-1 0,0-1-1,-9 1-174,25-6-4,0-1 0,0 1-1,0-1 1,0 0 0,0-1-1,0 1 1,-3-2 4,8 2-11,-1-1 0,1 1 0,0-1 0,0 1 0,0-1 0,0 0 0,0 0 0,0 0 0,0 0 0,0-1 1,0 1-1,0 0 0,1-1 0,-1 1 0,0-1 0,1 0 0,-1 1 0,1-1 0,0 0 0,0 0 0,0 0 0,0 0 0,0 0 0,0 0 0,0-1 11,-1-6 3,1 0 0,1 0-1,0 0 1,0 0-1,0 0 1,1 0-1,1-3-2,1-32-151,-2 44 150,-1 0-1,0 0 0,0 0 1,0 0-1,0 0 0,0 0 1,0 0-1,0-1 1,0 1-1,0 0 0,0 0 1,0 0-1,0 0 1,0 0-1,0 0 0,0 0 1,-1-1-1,1 1 1,0 0-1,0 0 0,0 0 1,0 0-1,0 0 1,0 0-1,0 0 0,0 0 1,0-1-1,0 1 1,0 0-1,0 0 0,-1 0 1,1 0-1,0 0 0,0 0 1,0 0-1,0 0 1,0 0-1,0 0 0,0 0 1,0 0-1,-1 0 1,1 0-1,0 0 0,0 0 1,0 0-1,0 0 1,0 0-1,0 0 0,-1 0 1,1 0 1,-7 5-81,-8 11 2,13-14 84,-31 33 339,-35 28-344,32-30 136,-29 32-136,14 0 503,-29 48-503,73-103 25,2-3-16,1 0 5,0 0 0,-1 0 0,0 0 0,-1-1 0,1 0-1,-1 0 1,0-1 0,-1 0 0,-2 2-14,9-7-2,-1 1-1,1-1 1,-1 0 0,1 1 0,-1-1-1,1 0 1,-1 0 0,0 0 0,1 0-1,-1 0 1,1 0 0,-1 0 0,0 0-1,1 0 1,-1 0 0,0 0 0,1 0 0,-1 0-1,1 0 1,-1 0 0,1 0 0,-1-1-1,0 1 1,1 0 0,-1-1 0,1 1-1,-1 0 1,1-1 0,-1 1 0,1 0-1,0-1 1,-1 1 0,1-1 0,-1 1 0,1-1-1,0 1 1,-1-1 0,1 1 0,0-1-1,0 1 1,-1-1 0,1 0 0,0 1-1,0-1 3,-1-3-51,-1-1-1,2 1 0,-1 0 0,0-1 0,1-3 52,-1-18-145,2-1 0,1 1 0,1-1 0,1 1 0,3-8 145,5-11 24,1 2 0,15-31-24,-20 50-29,-8 13 174,0 11-133,0-1 0,-1 1 1,1 0-1,0 0 0,0 0 1,0 0-1,0 0 0,0-1 1,-1 1-1,1 0 1,0 0-1,0 0 0,0 0 1,-1 0-1,1 0 0,0 0 1,0 0-1,0 0 0,-1 0 1,1 0-1,0 0 1,0 0-1,0 0 0,-1 0 1,1 0-1,0 0 0,0 0 1,0 0-1,-1 0 0,1 0 1,0 0-1,0 0 1,0 0-1,-1 0 0,1 0 1,0 0-1,0 0 0,0 1 1,0-1-1,-1 0 0,1 0 1,0 0-13,-16 8 245,16-12-288,0 0 1,1 1-1,-1-1 0,1 0 1,0 1-1,0-1 0,0-1 43,36-87-1040,27-46 1040,48-62-183,-19 40 205,-72 118 120,-1-1 0,12-40-142,-24 60 122,-2 0-1,3-20-121,-7 34 53,-1 0 0,-1 0 0,0 0 0,0 0 0,-1 0 0,0 0 0,0 0 0,-1 1 0,0-2-53,1 8 10,0 1 0,0-1 0,0 0-1,0 1 1,0 0 0,0-1 0,0 1 0,-1 0-1,1-1 1,0 1 0,-1 0 0,1 0 0,-1 0-1,1 0 1,-1 0 0,0 1 0,1-1 0,-1 0-1,0 1 1,1-1 0,-1 1 0,0 0 0,0-1-1,0 1 1,1 0 0,-1 0-10,-10-1 41,1 1-1,0 0 1,-9 2-41,16-1 2,-6 0-25,0 0-1,0-1 1,1 1-1,-1-1 0,-3-1 24,12 1-5,0 0-1,0-1 0,1 1 0,-1 0 0,0 0 0,0-1 0,0 1 1,1 0-1,-1-1 0,0 1 0,1 0 0,-1-1 0,0 1 1,1-1-1,-1 0 0,0 1 0,1-1 0,-1 1 0,1-1 0,-1 0 1,1 1-1,0-1 0,-1 0 0,1 0 0,0 1 0,-1-1 1,1 0-1,0 0 0,0 1 0,-1-1 0,1 0 0,0 0 0,0 0 1,0 0-1,0 1 0,0-1 0,0 0 0,1 0 6,-1-2-3,1 1-1,-1-1 1,1 1-1,0-1 0,0 1 1,0-1-1,0 1 1,0-1-1,1 1 1,-1 0-1,2-2 4,9-8-37,1 1 1,0 0-1,1 1 1,0 0-1,12-5 37,-4 1-94,94-53 8,-72 46 142,-36 18-55,1-1 1,-1 0 0,0 0 0,-1-1-1,1 0 1,-1 0 0,0-1 0,1 0-2,33-31 282,-40 36-267,0-1 1,0 1-1,0 0 0,0-1 0,0 1 0,0-1 0,0 0 0,-1 1 0,1-1 0,0 0 0,-1 0-15,0 1 9,0 1 0,1 0 0,-1-1 0,0 1 0,0 0 0,0-1 0,0 1 0,0 0 0,0-1 0,0 1 0,0-1 0,0 1 0,-1 0 0,1-1 0,0 1 0,0 0 0,0-1 0,0 1 0,0 0 0,-1-1 0,1 1 0,0 0-9,-1-1 10,1 1 1,0 0 0,-1 0-1,1 0 1,-1 0 0,1 0-1,-1 0 1,1-1 0,-1 1-1,1 0 1,0 0-1,-1 0 1,1 0 0,-1 1-1,1-1 1,-1 0 0,1 0-1,-1 0 1,1 0 0,-1 0-1,1 1 1,0-1-1,-1 0-10,-56 16 470,25-5-219,-31 7-251,12-4 26,-24 8 33,2 3-1,-35 19-58,81-31 21,-1-2 1,0 0-1,0-2 0,-9 1-21,25-7 17,-1-1 0,1-1 0,-1 0 0,0 0 0,1-1 0,-1-1 0,1 0 0,-1-1 0,1 0 0,0-1 0,-6-2-17,-107-43-288,122 47 274,-1 1 0,1-1 0,-1 0 0,0 1-1,1-1 1,-1 1 0,0 0 0,1 1 0,-1-1-1,0 1 1,1-1 0,-2 1 14,2 0-16,1 0 0,0 0-1,0 0 1,0 0 0,0 0-1,0 0 1,0 0 0,1 1 0,-1-1-1,0 1 1,0-1 0,1 1 0,-1 0-1,1-1 1,0 1 0,0 0 0,-1 0-1,1 0 1,0 0 0,0 0-1,1 1 17,-2 2-15,1-1-1,0 1 0,0 0 1,0 0-1,1 0 0,0 0 1,0 0-1,0 0 0,0 0 1,1 0-1,0 0 0,0 0 1,0 0-1,1 0 1,-1-1-1,1 1 0,1 0 1,-1-1-1,0 0 0,1 1 1,0-1-1,0 0 0,0 0 1,4 3 15,1 1-32,1-1 0,-1 0 0,1 0 1,0 0-1,1-1 0,0-1 0,0 0 1,0 0-1,0-1 0,10 3 32,-15-6 15,0 1-1,0 0 1,-1 0-1,1 0 1,0 1-15,-4-2 1,0-1 1,0 1-1,0-1 0,0 1 0,0 0 1,0-1-1,-1 1 0,1 0 1,0 0-1,0 0 0,-1-1 1,1 1-1,-1 0 0,1 0 0,-1 0 1,1 0-1,-1 0 0,1 0 1,-1 0-1,0 0 0,0 0 1,1 0-1,-1 0 0,0 1 0,0-1 1,0 1-2,-2 6 51,0 0 0,-1 1-1,0-1 1,0 0 0,0 0 0,-1 0 0,-4 5-51,-7 8 241,-15 19-241,19-26 11,2-5 11,1 0 1,-1 0-1,0-1 0,-1 0 1,-7 5-23,-4 5-230,21-18 215,0 0 0,0 0-1,0 0 1,0 0-1,0 0 1,0 0 0,0 0-1,0 0 1,0 0-1,0 0 1,0 0 0,0 0-1,0 0 1,1 0-1,-1 0 1,0 0 0,0 0-1,0 0 1,0 0-1,0 0 1,0 0-1,0 0 1,0 0 0,0 0-1,0 0 1,0 0-1,0 1 1,0-1 0,0 0-1,0 0 1,0 0-1,0 0 1,0 0 0,0 0-1,0 0 1,0 0-1,0 0 1,0 0 0,0 0-1,0 0 1,0 0-1,0 0 1,0 0 0,0 0-1,0 0 16,11 0-501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3:49.9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849 1 320,'-31'8'2331,"26"-7"-2137,0 0 0,-1 0 1,1 0-1,0 1 1,0-1-1,0 2 1,-4 1-195,5-2 41,-3 2 68,1-1-1,-1 2 1,1-1-1,-3 4-108,-19 11 356,23-16-272,1 1 1,-1 0 0,1-1-1,0 1 1,0 1 0,0-1-1,0 0 1,-1 4-85,0-2 166,1-1 1,-1 1-1,0-1 0,0 0 1,-3 2-167,4-4 105,0 1 0,1 0 0,-1 0 0,1 0 0,-1 1 0,1-1 0,0 2-105,-18 22 54,-1-4-149,17-17 164,0-1 0,0 0 0,-1-1 1,0 1-1,0-1 0,-4 3-69,-15 8 462,15-8-266,-1-1-1,-10 5-195,5-4 242,0 2 0,-2 1-242,8-3 42,-1-2 0,0 1 0,0-2 0,0 1 0,-5 0-42,10-4 4,0 1 0,1-1 0,-1 1 0,-2 2-4,-14 8 101,-45 11 992,22-9-1199,23-7 227,17-7-65,-1 1 1,1 0-1,0 0 0,-5 3-56,-25 7 214,17-5 340,22-18-650,0 8 134,-2 0 0,1 0-1,0 0 1,0-1 0,-1 1-1,0-1 1,0 1 0,1-3-38,13-18 178,-15 23-174,0-1-1,0 0 0,0 1 0,0-1 1,0 0-1,0 0 0,-1 0 0,1 0 0,-1 0 1,1 0-1,-1 0 0,1 0 0,-1-1-3,-1-30 38,0 15 42,1 17-84,0 1 0,0-1-1,0 1 1,0-1 0,-1 1 0,1-1-1,0 1 1,0-1 0,0 1-1,-1 0 1,1-1 0,0 1 0,-1-1-1,1 1 1,0 0 0,-1-1-1,1 1 1,-1 0 0,1 0 0,0-1-1,-1 1 1,1 0 0,-1 0-1,1 0 1,-1-1 0,1 1 0,-1 0-1,1 0 1,-1 0 0,1 0-1,-1 0 1,1 0 0,-1 0 0,1 0-1,-1 0 1,1 0 4,-1 0-6,0 0 0,0 0-1,0 0 1,0 0 0,0 0 0,0 1 0,0-1-1,0 0 1,0 0 0,1 1 0,-1-1 0,0 1-1,0-1 1,0 0 0,0 1 0,1 0 0,-1-1 0,0 1-1,0 0 7,-8 16-218,1 1 0,-5 13 218,3-7 4,-3 14 59,11-29-55,-1 0 0,0 0 0,0 0 1,-1-1-1,0 1 0,-3 2-8,2-1 105,6-10-81,0 0 1,0 0 0,0 0-1,-1 0 1,1 0 0,0 0-1,0 0 1,0 0 0,-1 0 0,1 0-1,0 0 1,0-1 0,0 1-1,-1 0 1,2-1-25,140-42 827,-126 39-1091,-1 1 1,0 1-1,14 0 264,21-4-2953,-19-1 947,4-5-1620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3:51.6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259 0 1312,'-4'6'812,"1"-1"0,-1 0 1,0 0-1,0-1 0,-2 3-812,-14 16 669,18-20-547,-1 0-1,0 0 0,1 0 0,-1-1 1,0 1-1,0-1 0,-1 0-121,1 0 52,1-1 1,0 0-1,0 1 0,0-1 0,1 1 0,-1 0 1,0-1-1,1 1 0,-1 0 0,1 0 1,-1 0-1,1 0 0,0 0 0,0 1 0,-1 1-52,-5 6 33,7-10-24,0 0-1,-1 1 1,1-1-1,-1 1 1,1-1-1,0 0 1,-1 1-1,1-1 1,0 1-1,-1-1 1,1 1-1,0-1 1,0 1-1,-1-1 1,1 1-1,0 0 1,0-1-1,0 1 1,0-1-1,0 1-8,0 2 15,-1 0-1,1-1 1,-1 1 0,1 0-1,-1 0 1,0-1 0,0 1-1,-1 1-14,1-2 15,0 1 0,0-1-1,0 1 1,0 0 0,1-1-1,-1 1 1,1 0 0,0 0-15,-1 0-18,1 1-1,0-1 1,-1 0 0,0 0 0,0 0 0,0 0-1,-1 2 19,-4 17-139,3 20 116,0-10 9,-5 24 14,2-25 74,1 0 1,1 0 0,1 27-75,-6 39 32,5 69-96,-6-82 58,9-52 183,-3 14-177,4-46-6,-3 20 21,-1-1 0,-4 13-15,-2 7 301,9-32-240,1-5-23,-1 0 1,1 1-1,-1-1 0,1 0 1,-1 0-1,0 0 1,0 0-1,0 0 0,0 0 1,0 0-1,0 0 0,0 0 1,-1 0-39,1-1 48,1-1 53,0 0-32,0 0-31,0 0 20,0 0 92,0 0 26,-5-13 725,5 8-874,-1 0-1,1 1 1,-1-1-1,0 1 1,-1-1-1,1 0-26,-1 1 21,1-1-1,0 0 1,0 1 0,0-1-1,0 0 1,1 0-21,-3-42 0,-2 20-752,13 132 240,-7-91 534,0 1 1,1-1-1,0 0 0,1 0 1,2 5-23,-1-11 0,-4-7 22,1 0 1,-1-1 0,0 1 0,1-1 0,-1 1-1,0-1 1,1 1 0,-1-1 0,1 1 0,-1-1-1,1 1 1,-1-1 0,1 1 0,-1-1-1,1 0 1,-1 0 0,1 1 0,0-1 0,-1 0-1,1 0 1,0 1 0,-1-1 0,1 0-1,-1 0 1,1 0 0,0 0 0,-1 0 0,1 0-1,0 0 1,-1 0 0,1 0 0,0 0-1,-1-1 1,1 1 0,0 0 0,-1 0 0,1 0-1,0-1-22,-1 1 47,17-14 536,-7 5-564,10-6-668,-15 11-783,1 0-1,0 0 1,0 0 0,6-2 1432,9-6-2688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3:53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20 1824,'0'0'102,"0"-1"-1,0 0 1,0 0 0,0 0 0,0 1-1,0-1 1,0 0 0,0 0 0,0 1-1,1-1 1,-1 0 0,0 0 0,0 0-1,1 1 1,-1-1 0,0 0 0,1 1-1,-1-1 1,1 0 0,-1 1-1,1-1 1,-1 0 0,1 1 0,-1-1-1,1 1 1,0-1-102,0 1 326,-1 0-129,-5 7 91,3-2-79,-1 0 1,1 0-1,1 1 1,-1-1-1,1 1 1,0 0-210,-9 28 892,-4 13-441,5-16-6,5-12-222,0 0 0,2 1 0,0 0 0,1-1 0,1 18-223,0-32 0,1 4-14,0 0 1,0 0 0,0-1-1,1 1 1,1 0 0,-1-1-1,2 0 1,-1 1 0,1-1-1,1 1 14,58 113 75,-45-86-134,-8-19 0,-2-1 1,0 2-1,-1-1 1,4 17 58,88 317 58,-47-209-116,-34-93 89,-5-13 14,-1 0-1,-2 1 1,-1 2-45,3 27 108,7 47-8,33 102-100,-40-174 106,2 6 92,14 32-198,-25-72 21,-1 1 1,-1 0-1,0 0 0,0 1 1,0-1-1,-1 0 0,0 2-21,0-9 64,0-1 27,0 0 58,0 0-58,0 0-6,0 0 11,-1 0 80,-1 0-166,-1-1 0,1 1 0,0-1 1,0 1-1,-1-1 0,1 0 0,0 0 0,0 0 0,0 0 0,0 0 0,0-1 0,0 1 0,0 0 0,1-1 0,-1 0 0,0 1 0,1-1 0,-1 0 0,0-1-10,-10-9 23,-10-12 51,13 13-47,7 7-74,0 1 1,0 0-1,1 0 0,-1-1 1,1 1-1,0-1 0,0 1 1,0-2 46,-1 5-67,2 0 65,0 0 1,0-1 0,0 1 0,0 0 0,-1 0 0,1 0 0,0 0 0,0 0-1,0 0 1,-1 0 0,1 0 0,0 0 0,0-1 0,0 1 0,-1 0 0,1 0-1,0 0 1,0 0 0,-1 0 0,1 0 0,0 1 0,0-1 0,0 0 0,-1 0-1,1 0 1,0 0 0,0 0 0,0 0 0,-1 0 0,1 0 0,0 0 0,0 1 0,0-1-1,0 0 1,-1 0 0,1 0 0,0 0 0,0 0 0,0 1 0,0-1 1,-1 1-11,1 0 1,-1 0 0,1 0 0,0 1 0,0-1-1,-1 0 1,1 0 0,0 0 0,0 1 0,0-1-1,0 0 1,0 0 0,0 0 0,1 0 0,-1 1-1,0-1 1,1 0 0,-1 0 0,1 0 0,-1 0-1,1 0 1,-1 0 0,1 0 0,0 1 10,23 27-403,-12-16 293,-6-6 126,0 0-1,0-1 1,0 0-1,1 0 1,0 0-1,1-1 1,-1 0-1,1-1 1,0 1-16,-4-3 97,-1-1 1,0 1-1,1-1 1,0 1-1,-1-1 0,1 0 1,-1-1-1,1 1 1,0 0-1,0-1 0,-1 0 1,1 0-1,0 0 1,0-1-1,-1 1 0,1-1 1,0 0-1,-1 0 1,1 0-1,0 0 1,-1-1-1,3-1-97,-3 2 40,-2-1 0,1 1 0,0-1 0,0 0 0,0 0 0,-1 1 0,1-1 0,-1 0 0,0 0 0,1 0 0,-1-1 0,0 1 0,0 0 0,0 0-1,-1-1 1,1 1 0,0-1-40,0-5-137,0-1 0,0 1 0,-1 0 0,0-4 137,0 10-110,0 2-62,0-1 0,0 1-1,0 0 1,0-1 0,0 1-1,0-1 1,1 1 0,-1-1-1,0 1 1,0 0 0,0-1-1,1 1 1,-1-1-1,0 1 1,0 0 0,1-1-1,-1 1 1,0 0 0,1-1 172,3-2-4576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3:55.6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0 1984,'-5'8'1116,"0"0"1,1 0-1,-4 8-1116,-1 14 1461,9-29-1327,0-1 143,0 0-42,1 16 543,8 15-271,-3-8-86,9 21-421,-10-26 177,-4-16-171,-1 0 1,0 0 0,1 0 0,0 0 0,-1 0 0,1-1 0,0 1 0,0 0 0,0 0 0,0-1 0,0 1 0,0 0 0,2 0-7,-3-1-91,2 0 91,-1-1-1,1 1 0,-1 0 0,0 0 1,0 0-1,1 0 0,-1 0 0,0 0 1,0 0-1,0 1 0,0-1 0,0 0 1,0 0-1,0 2 1,4 3 5,7 10 185,-10-11-166,1-1 0,0 0 0,1 0 0,-1-1 0,1 1-1,-1-1 1,2 1-24,20 16-165,-2 0 0,18 19 165,-30-27 4,-5-5 9,0-1 1,0 1 0,1-1-1,6 4-13,36 21-2,-10-6-125,0 2 0,8 9 127,11 15 96,-3 2 0,38 47-96,-33-28 3,86 99-86,-120-146 90,2-2-1,0-1 0,1-1 0,1-1 0,6 1-6,40 28 167,-24-12-181,-2 3 1,0 4 13,91 90-85,-137-130 85,68 71 45,-34-34 31,2-1 0,14 9-76,11-1 201,54 29-201,-84-55 44,-3 0-48,0 1 0,-2 2 0,0 1-1,14 17 5,-6-1 38,-2 1 0,27 44-38,-42-56 101,22 33 326,9 23-427,-41-69 35,0-1-1,1 0 1,1 0 0,2 0-35,-12-14 21,0-1 0,-1 0 1,1 1-1,0-1 0,1-1 1,-1 1-1,0 0 0,0-1 1,1 1-1,-1-1 0,1 0 1,-1 0-1,4 0-21,-4 0 10,1 1 0,-1 0 0,0 0 0,1 0 0,-1 0-1,0 0 1,0 1-10,-2-3 75,-1 0 0,0 0 95,0 0-58,0 0-48,0 0 11,0 0 122,0 0-42,-5 0 90,0-3-182,-1 1 0,1-1 0,0 0 0,0-1 0,0 1-1,-2-3-62,1 2 50,-6-6 18,1 0 1,0-1-1,1 0 0,0 0 1,0-1-1,2-1 1,-6-8-69,4 3-129,1 1 0,1-1 0,0 0 0,2 0 1,-4-14 128,10 31-40,0 0 0,-1 0 1,1 0-1,0 0 1,0 0-1,0 0 0,0 0 1,0 0-1,0 0 0,0 0 1,0 0-1,0 0 1,1 0-1,-1-1 40,5-1-123,-3 3 109,0 1-1,-1-1 0,1 1 1,-1 0-1,1-1 0,-1 1 0,1 0 1,-1 0-1,1 0 0,-1 0 1,0 1-1,2 0 15,17 18-287,-17-17 233,24 30-147,-18-22 216,0 0 1,0 0-1,4 1-15,11 8 56,2-1 0,1-1-1,1-1-55,-1 0 239,-24-15-201,0 0 1,-1 0-1,1 0 1,0 0 0,-1 1-1,0-1 1,1 1-1,0 1-38,-3-3 14,1-1 0,-1 1-1,0-1 1,1 1-1,-1 0 1,0-1 0,1 1-1,-1 0 1,0-1 0,0 1-1,0 0 1,1 0-1,-1-1 1,0 1 0,0 0-1,0-1 1,0 1-1,0 0 1,-1 0 0,1-1-1,0 1 1,0 0 0,0-1-1,-1 1 1,1 0-1,0-1 1,0 1 0,-1 0-1,1-1 1,-1 1-1,1-1 1,-1 1 0,1-1-1,-1 1 1,1-1 0,-1 1-1,1-1 1,-1 1-1,0-1 1,1 1-14,-17 8 268,0-1 0,0 0 0,-1-1 0,0-1 0,-2-1-268,-3 3-302,0 0 0,-15 8 302,27-10-1128,0 1-1,0 1 1,1 0 0,0 0-1,0 1 1,1 0 0,-5 7 1128,-3 3-2763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3:57.8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0 1568,'-1'1'83,"0"0"-1,0 0 1,1 0 0,-1 0 0,0 0-1,1 0 1,-1 0 0,1 1 0,-1-1 0,1 0-1,0 0 1,0 0 0,-1 1 0,1-1-1,0 0 1,0 0 0,0 1 0,0-1-1,0 0 1,0 0 0,1 1 0,-1-1-1,0 0 1,1 0 0,-1 0 0,0 0-1,1 1 1,0-1 0,-1 0-83,1 1 49,-1 1 1,1-1-1,0 1 1,0-1-1,0 1 1,0-1-1,0 0 1,1 0-1,-1 0 1,1 0-1,-1 0 1,1 0-1,0 0 1,0 0-1,0 0 1,0-1-1,0 1 1,0-1-1,0 1 1,0-1-1,1 0 1,-1 0-1,0 0 1,1 0-1,1 0-49,1 0 31,1 1 0,-1 0 0,1 1 0,-1-1 0,0 1 0,0 0-1,0 0 1,0 1 0,0 0 0,-1 0 0,0 0 0,0 0 0,0 0 0,1 3-31,2 0 4,0 0-1,0-1 1,0 1 0,7 3-4,-1-2 172,1-1 1,0 0-1,0-1 0,1 0 0,0-2 0,0 1 0,13 1-172,-5-1-21,0 2 0,0 1 0,19 9 21,62 36-41,-48-23-111,-25-16 391,23 7-239,-2-1 97,-10-5 57,1-2 0,0-1-1,0-3 1,2-2-154,-28-3-7,74 10 5,-23-3-198,24 8 200,102 26 146,-133-34 5,1-2 0,14-3-151,354 26 74,-383-26-107,-1 2-1,0 2 1,-1 2-1,0 3 0,14 7 34,16 10-4,-1 3 0,41 29 4,-19-4 62,-48-28 11,2-3 0,36 16-73,-20-18 99,65 18-99,74 10 168,-82-23-227,-88-23 120,0 0-1,1-3 1,19 1-61,255 21 794,-269-23-728,-1 2 0,0 1 0,17 7-66,18 12 1205,-74-26-1109,-1-1-16,5 1 2,0-1 1218,-10-5-522,-18-13-561,0 1 1,-1 0-1,-1 2 0,-22-9-217,-7-3 64,48 24-22,0-1-1,0 0 1,1 0 0,-1 0-1,0-1-41,6 5 48,0 0 0,0 0 27,0 0-70,3 0-30,1 1 0,-1 0-1,1 1 1,-1-1 0,1 1-1,-1-1 1,0 1 0,0 0-1,1 0 1,-2 0 0,3 2 25,11 7-106,13 4 282,-1 2 0,-1 1 0,0 1 0,-1 2 0,-1 0 0,5 8-176,-27-26 31,-1 1 0,1 0-1,-1 0 1,1 0 0,0 3-31,7 12 209,-9-18-187,0 0 0,-1 0-1,1 0 1,0 0 0,-1 0 0,1 0 0,-1 0-1,1 0 1,-1 0 0,1 1 0,-1-1 0,0 0 0,0 0-1,0 0 1,1 0 0,-1 0 0,0 1 0,0-1 0,-1 0-1,1 0 1,0 0 0,0 0 0,0 1 0,-1-1 0,1 0-1,-1 0 1,1 0 0,-1 0 0,1 0 0,-1 0 0,0 0-1,1 0 1,-1 0 0,0 0 0,0 0 0,0-1-1,0 1 1,1 0 0,-2 0-22,-4 3 172,-1-1 0,0 0 0,1 0 0,-1 0 0,0-1 0,-2 1-172,-9 2-246,-23 12-546,1 1 0,-3 4 792,12-5-2517,1 2 0,-24 19 2517,6 1-1904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1:35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50 1152,'4'4'1552,"-6"-5"-1345,0 1 1,0-1 0,0 0-1,1 1 1,-1-1-1,0 0 1,0 0-1,0 0 1,1 0-1,-2-2-207,-20-9 464,1 3-194,15 5-226,-1 1-1,1 0 1,-1 1 0,0-1-1,0 2 1,0-1-1,-4 1-43,-13 0 546,20 0-492,-1 1 0,0 0 0,0 0 0,0 0 0,1 1 1,-1 0-1,0 0 0,0 0 0,1 1 0,-1-1 0,1 1 0,-4 2-54,-1 1-17,0 1 0,0 0-1,0 0 1,1 1 0,0 0 0,0 0 0,1 1-1,0 0 1,0 1 0,1 0 0,0 0-1,0 0 1,-2 7 17,8-13 2,-1 0-1,1 0 0,0 1 1,0-1-1,0 1 1,0-1-1,1 1 1,0-1-1,-1 1 1,1-1-1,1 2-1,-1-4 2,0-1-1,0 0 0,1 1 1,-1-1-1,0 0 1,1 1-1,-1-1 0,1 0 1,-1 0-1,0 1 1,1-1-1,-1 0 0,1 0 1,-1 0-1,0 0 1,1 1-1,-1-1 0,1 0 1,-1 0-1,1 0 1,-1 0-1,1 0 0,-1 0 1,1 0-2,11 0 45,-12 0-44,9 0-12,-1-1-1,0-1 1,0 1 0,0-1-1,0-1 1,0 0 11,0 0 24,0 1 0,0 0-1,1 0 1,-1 1 0,0-1 0,1 2-24,46-2-71,-27 0-16,0 2-1,5 1 88,-29 0 19,1 0-1,-1 0 0,0 0 0,1 1 0,-1 0 0,0 0 0,0 0 0,0 0 0,0 1 0,-1-1 1,1 1-1,0 0 0,-1 0 0,0 0 0,0 1 0,0-1 0,0 1 0,-1 0 0,1-1 0,-1 1 1,0 1-1,0-1 0,0 0 0,-1 0 0,1 0 0,-1 1 0,0-1 0,-1 1 0,1-1 0,-1 1 1,1-1-1,-2 1 0,1 2-18,-2 12 14,1-8-44,0 1-1,0-1 1,-2 0-1,1 1 1,-1-1-1,-1-1 1,0 1-1,-2 2 31,-25 40 320,28-48-296,0-1 0,-1 0 0,0 1 0,0-1 0,0 0 0,0-1 0,0 1 0,-1-1 0,0 0 0,1 0 0,-1 0 0,0-1 0,-1 0 0,0 1-24,-10 3 42,12-4-20,0-1 1,0 0 0,0 1 0,-1-1 0,1-1 0,0 1 0,0 0-1,-1-1-22,-6 0-77,-3 0 187,0 0 0,0-1 0,-3-1-110,14 1 25,-1 1 0,1-1 0,-1 0 0,1 0 0,0-1 0,-1 1 0,1-1 0,0 1 0,0-1 0,0 0 0,0 0 0,0-1 0,0 1 0,-1-2-25,-5-5-25,6 7 19,1 1 1,0-1 0,0 0-1,1 0 1,-1-1-1,0 1 1,0 0 5,2 1-22,0 1 1,0-1 0,0 1-1,0-1 1,-1 1 0,1-1-1,0 1 1,0-1 0,0 0-1,0 1 1,0-1-1,0 1 1,0-1 0,0 1-1,1-1 1,-1 1 0,0-1-1,0 1 1,0-1 0,0 1-1,1-1 1,-1 1 0,0-1-1,1 1 1,-1 0 0,0-1-1,1 1 1,-1-1 0,0 1-1,1 0 1,-1-1 0,1 1-1,-1 0 1,1 0-1,-1-1 1,1 1 21,1-1-299,1 1 1,-1-1-1,1 1 0,-1 0 0,0 0 1,1 0-1,-1 0 0,1 0 1,-1 1-1,2-1 299,-1 1-341,11 2-1984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1:48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257 344 1568,'0'0'14,"0"0"0,0 0-1,0 0 1,0 0 0,0 0 0,0 0 0,0 0 0,0 0 0,0 0-1,0 0 1,0 0 0,0 0 0,0 0 0,0 0 0,0 0-1,0 0 1,0 1 0,0-1 0,0 0 0,0 0 0,0 0 0,0 0-1,0 0 1,0 0 0,0 0 0,0 0 0,0 0 0,0 0-1,0 0 1,0 0 0,0 0 0,0 0 0,0 0 0,0 0-1,0 0 1,0 0 0,0 0 0,-1 0 0,1 0 0,0 0 0,0 0-1,0 0 1,0 0 0,0 0 0,0 0 0,0 0 0,0 0-1,0 0 1,0 0 0,0 0 0,0 0 0,0 0 0,0 0 0,0 0-1,0 0 1,0 0 0,-1 0 0,1 0 0,0 0 0,0 0-14,0 0 45,1 0 0,-1 0 1,0 0-1,0 1 1,0-1-1,0 0 1,0 0-1,0 0 0,0 0 1,0 1-1,0-1 1,0 0-1,0 0 0,0 0 1,0 0-1,0 1 1,0-1-1,0 0 1,0 0-1,0 0 0,0 0 1,0 0-1,0 1 1,0-1-1,0 0 0,0 0 1,0 0-1,0 0 1,0 1-1,0-1 1,0 0-1,-1 0 0,1 0 1,0 0-1,0 0 1,0 0-1,0 1 0,0-1 1,0 0-1,-1 0 1,1 0-1,0 0 1,0 0-1,0 0 0,0 0 1,-1 0-1,1 0-45,-1 1 422,-30 4 1924,25-4-2172,1 0-1,-1 0 0,1 1 1,-1 0-1,1 0 1,-1 0-1,1 1-173,-7 2 439,-56 26 815,60-27-1286,1-1 0,-1 1 0,0 1 0,1-1 0,0 1 0,0 0 0,1 1 0,-1 0 0,1 0 0,0 0 0,-1 2 32,6-5-9,-1-1 1,1 0-1,0 0 1,-1 1-1,1-1 0,0 1 1,0-1-1,1 1 1,-1-1-1,1 1 1,-1-1-1,1 1 1,0 0-1,0-1 1,0 1-1,0-1 0,0 1 1,0 0-1,1-1 1,-1 1-1,1-1 1,0 2 8,2 0-20,-1 0 1,0 1 0,1-1 0,0 0-1,0 0 1,1-1 0,-1 1 0,1-1-1,-1 1 1,1-1 0,2 1 19,51 46-32,-50-44 22,-3-2-52,1-1 0,-1 0 0,1 1 0,0-2 0,0 1 0,0 0 0,0-1 0,0 0 0,0 0 0,0-1 0,1 1 0,-1-1 0,5 0 62,4-1-25,-1 0-1,1 0 1,-1-2 0,0 0 0,1 0-1,-1-1 1,0-1 0,0 0 0,-1-1 0,0 0-1,3-2 26,42-30-186,-55 36 190,-1 0 1,1 0-1,-1 0 1,1-1-1,-1 1 1,1 0-1,-1-1 0,0 0 1,1 1-1,-1-1 1,0 0-1,0 1 1,0-1-1,0 0 1,-1 0-1,1-1-4,1 0 30,-2 3-27,0 0 1,0 0-1,0 0 0,0 0 0,0-1 0,0 1 1,0 0-1,0 0 0,0 0 0,0 0 1,0 0-1,0-1 0,0 1 0,0 0 0,0 0 1,0 0-1,0 0 0,0 0 0,0-1 1,0 1-1,0 0 0,0 0 0,0 0 0,0 0 1,0 0-1,0 0 0,0-1 0,0 1 1,0 0-1,0 0 0,0 0 0,-1 0 0,1 0 1,0 0-1,0 0 0,0-1 0,0 1 1,0 0-1,0 0-3,-7 0 151,-6 5 31,9-1-183,0 0 1,0-1 0,1 2 0,-1-1-1,1 0 1,1 1 0,-1-1-1,0 1 1,1 0 0,0 0-1,0 0 1,1 0 0,-1 1 0,0 6-19,0 1 0,0 0 0,1 0 0,1 10 19,0-19-20,1 0 1,-1 0 0,1 0-1,0 0 1,0 0 0,1-1 0,-1 1-1,1 0 1,0 0 0,0-1-1,0 1 1,0-1 0,0 0-1,1 1 1,0-1 0,-1 0-1,1-1 1,0 1 0,1 0 0,-1-1-1,0 0 1,1 0 0,-1 0-1,1 0 1,0 0 0,-1-1-1,1 0 1,0 1 0,3-1 19,0 0 7,0-1 0,0-1 1,0 1-1,0-1 0,0 0 0,0-1 1,-1 1-1,1-1 0,0-1 1,-1 1-1,0-1 0,1 0 0,3-3-7,-2 1 14,-1-1-1,0 0 1,0 0-1,0 0 1,0-1-1,-1 0 1,-1 0-1,1-1 1,-1 0-1,1-1-13,-5 6 17,1 1-1,-1-1 1,0 0-1,0 0 1,0 0-1,0 0 1,0 0-1,-1 0 1,1 0-1,-1 0 1,0 0-1,0 0 1,0 0-1,0 0 1,-1 0-1,1 0 1,-1 0-17,-1-2 28,1 1-1,-1-1 1,0 1 0,0 0 0,0-1 0,-1 1 0,0 0 0,1 1-1,-2-1 1,-1-2-28,-1 0 21,1 1 0,-1 0 0,0 1 0,0-1 0,-1 1 0,1 0 0,-1 1 0,0-1 0,0 1 0,0 1 0,0 0 0,-1-1 0,-6 0-21,-12-2 64,23 4-94,-1 0 1,0 0-1,0 0 1,0 1-1,0-1 1,-1 1-1,1 0 0,0 0 1,0 1-1,0-1 1,-3 1 29,21-1-75,-1-1 0,10-2 75,29-5 320,33-2-320,9 0 1030,-81 8-903,-1 1 1,1 1-1,0-1 1,1 2-128,-11-1 31,1 0 1,-1 1-1,0-1 1,0 1-1,0-1 1,0 1-1,0 0 1,0 0 0,0 1-1,0-1 1,0 1-1,0-1 1,-1 1-1,1 0 1,-1 0-1,1 0 1,-1 0-1,0 1 1,1 0-32,-1 0 25,-1 0 1,0 0-1,0 0 1,0 1-1,0-1 1,0 0-1,-1 0 0,0 1 1,1-1-1,-1 0 1,0 1-1,-1-1 1,0 3-26,-9 44 288,0 5-486,10-53 373,3-5-123,8-12-169,12-25 23,-17 28 102,0 0-1,1 0 1,0 1-1,1-1 1,7-6-8,-4 0 51,-6 8 15,-4 9-7,-1 1-75,0 1 8,1 0 0,-1 0-1,1 0 1,0 0 0,-1 0 0,0 0 0,1 0 0,-1 0 0,0 0 0,1 0 0,-1 0 0,0 0 0,0 0 0,0 0 0,0 0 0,0 1 8,0 1-47,7 28-54,-4-16 104,0 0 1,-1 0-1,1 14-3,-3-21 24,1 0 1,0 0-1,1 0 0,0 0 1,0-1-1,2 4-24,1 6-34,-4-15 16,-1 0 1,1 0-1,-1-1 1,1 1-1,-1 0 1,1-1-1,0 1 0,0-1 1,0 1-1,0-1 1,0 1-1,0-1 1,0 0-1,0 1 1,1-1-1,-1 0 0,1 0 1,-1 0-1,1 0 1,-1 0-1,1 0 1,-1 0-1,1-1 1,0 1-1,-1-1 0,1 1 1,0-1-1,0 1 1,-1-1-1,1 0 1,0 0-1,0 0 0,-1 0 1,1 0-1,0 0 1,0-1-1,-1 1 1,1-1-1,0 1 1,0-1-1,0 0 18,10-5 2,-1-2 0,0 1 0,0-1 0,-1-1 0,0 0 0,0-1 0,6-8-2,13-12-62,14-15 86,-25 25 251,18-17-275,-19 22 301,13-17-301,7-7 275,-35 37-252,0 1-18,-1 0 1,0-1-1,1 1 1,-1 0-1,0 0 1,0-1-1,0 1 1,0-1 0,0 1-1,0-1 1,0 1-1,0-1 1,-1 0-1,1 1 1,-1-1-1,1 0 1,-1 1-6,1 4-34,0 0 0,0 1 0,0-1 0,0 0 0,0 0 0,1 0 0,-1 0 0,1 0 0,0 0 0,0 0 0,0 0 0,0-1 0,2 2 34,13 20-43,-16-22 32,7 15-111,0 0 0,3 13 122,-9-26 26,-1 0-1,0 1 0,0-1 0,0 0 0,0 1 0,-1-1 0,0 1 0,0-1 0,0 0 0,0 1 0,-1-1 0,0 1 0,0-1 0,0 2-25,0-5 26,0 1 0,0-1 0,0 1 0,-1-1 0,1 1 0,0-1 1,-1 0-1,1 1 0,-1-1 0,1 0 0,-1 0 0,1 0 0,-1 0 1,0-1-1,1 1 0,-3 0-26,0 1 27,0-1 0,0 0 0,0 0 0,0 0 0,0 0 1,0-1-1,-1 0-27,-19-2 8,1-1 1,-1-1-1,0-1 1,1-1-1,-13-6-8,-30-14-549,56 22 448,10 5-155,19 6-38,13 2 233,1-2 0,0-1-1,0-1 1,30-1 61,-48-4-43,21 0 61,8-2-18,-32 1 36,0-1 0,0 0 0,0-1 0,-1-1 0,8-2-36,-7 1 4,-1-1-1,1-1 1,-1 1 0,-1-2 0,1 1 0,-1-2 0,-1 1 0,7-8-4,12-15 117,-2-1 1,0-3-118,-3 4-197,-6 7 311,0-1 0,-2-1 0,0 0 1,-2-1-1,7-22-114,-16 38 26,0 0 0,-1-1 0,-1 1 0,0-1 0,-1 0 0,0 0 0,0 1 0,-2-13-26,0 20 19,0 0 0,0 1 0,0-1 1,-1 0-1,1 1 0,-1-1 1,0 1-1,0-1 0,0 1 0,0 0 1,-3-3-20,3 4-9,1 0 0,-1 0 1,0 0-1,0 0 0,0 1 0,0-1 1,-1 0-1,1 1 0,0-1 1,-1 1-1,1 0 0,-1 0 0,1 0 1,-1 0-1,1 0 0,-1 1 1,-2-1 8,3 2-4,1-1 0,-1 1-1,1 0 1,0-1 0,0 1 0,-1 0 0,1 0 0,0 0 0,0 0 0,0 0 0,0 0 0,0 1 0,0-1 0,0 0 0,0 0 0,1 1 0,-1-1 0,0 0 0,1 1 0,-1-1 4,-12 35-122,7-6-2,2 0 1,0 1-1,2 29 124,0 1-82,1-32 286,3 26-204,1 6 142,-3-37-127,2 0 1,1 0-1,1-1 0,1 1 0,1-1 0,2 5-15,3 2 82,1 0-1,2-1 0,0 0 0,8 9-81,-16-29 45,0-1 0,0 0 0,1-1 0,0 1 0,0-1 1,1-1-1,-1 1 0,2-1 0,0 0-45,17 6 41,-18-9 115,-7-2-152,1-1 0,0 0 1,0 1-1,0-1 0,-1 0 0,1 0 1,0 0-1,0 0 0,0 0 0,-1 0 1,1-1-1,0 1 0,0-1 0,-1 1 1,1-1-1,0 0 0,-1 1 0,1-1 1,1-1-5,2-1-5,-1 0 1,0 0-1,1-1 1,-1 0 0,1-1 4,-2 2-20,27-29-94,22-31 114,-36 43-35,1 1-1,0 1 0,4-1 36,6-7-15,14-9-128,-29 25 146,0 0 0,-1-1 0,6-7-3,-7 11 78,-9 6-74,0 1 1,-1 0 0,1 0-1,0-1 1,-1 1 0,1-1-1,0 1 1,-1-1 0,1 1 0,-1-1-1,1 1 1,-1-1 0,1 1-1,-1-1 1,1 0 0,-1 1-1,0-1 1,1 0 0,-1 1 0,0-1-1,0 0-4,0 0 150,-5 1-135,1 0 0,0 1 0,0-1 0,-1 1 0,1 0 0,0 0 0,0 0 0,-1 0 0,1 1 0,0 0-15,-3 2-56,-1 1 0,2 0-1,-1 0 1,-2 3 56,-3 3-66,0 1 0,1 0 1,1 1-1,0 0 0,1 1 0,0 0 1,1 0-1,1 1 0,0 0 0,1 0 0,0 1 1,1-1-1,1 1 0,1 0 0,-1 13 66,3-26-9,1 1 1,0 0-1,0 0 0,1-1 0,-1 1 0,1 0 0,-1 0 0,1-1 0,0 1 1,1-1-1,-1 1 0,0-1 0,1 1 0,1 0 9,-2-2-7,0-1 0,0 1-1,0-1 1,1 0 0,-1 0 0,0 1-1,1-1 1,-1 0 0,1 0 0,-1-1-1,1 1 1,-1 0 0,1 0 0,0-1 0,-1 1-1,1-1 1,0 1 0,-1-1 0,1 0-1,0 0 1,0 0 0,-1 0 0,1 0-1,0 0 1,0 0 0,-1 0 0,1-1-1,0 1 1,0-1 0,0 0 7,4-1-2,0-1 0,-1 1 0,0-1 0,0-1 0,0 1 0,0-1 0,0 0 0,0 0 0,-1 0 0,0-1 0,0 1 0,0-1 0,-1 0 0,3-4 2,5-11 79,0-1 0,0 0-1,-2-3-78,-7 21 5,1-4 72,-1-1 0,0-1 0,0 1-1,0 0 1,-1-3-77,2-11 134,1-11 115,-4 31-248,0 0 0,0 0 1,0 0-1,0 0 0,-1 0 0,1 0 0,-1 0 0,0 0 0,1 0 1,-1 0-1,0 0 0,0 1 0,0-1 0,0 0 0,-1 0-1,2 1-12,-1 1 1,1-1-1,-1 1 0,0-1 0,1 0 0,-1 1 0,0-1 0,1 1 0,-1 0 0,0-1 0,1 1 1,-1-1-1,0 1 0,0 0 0,0 0 0,0-1 12,1 1-5,-1 1 0,1-1 1,0 0-1,-1 0 0,1 0 0,0 0 0,-1 1 1,1-1-1,0 0 0,-1 0 0,1 1 1,0-1-1,0 0 0,-1 1 0,1-1 0,0 0 1,0 0-1,-1 1 0,1-1 0,0 1 0,0-1 1,0 0-1,0 1 0,0-1 0,0 0 1,0 1-1,0-1 0,-1 1 0,1-1 0,0 0 1,1 1-1,-1-1 0,0 1 0,0-1 0,0 0 1,0 1 4,0 3 23,1-1 0,-1 1 0,1 0 0,0-1 0,0 1 0,0-1 0,0 1 0,1-1 0,0 1 1,-1-1-1,1 0 0,0 0 0,2 2-23,8 16 30,-9-17-25,-1 1-1,1-1 0,0 0 1,1 0-1,-1 0 0,1 0 0,0-1 1,-1 1-1,1-1 0,1 0 1,-1 0-1,0-1 0,1 1 1,0-1-1,-1 0 0,1 0 1,0-1-1,0 1 0,0-1 0,0 0 1,0 0-1,0-1 0,1 1 1,-1-1-1,0-1 0,4 1-4,-2-1 20,-1 0 0,1-1 0,0 1 0,-1-1 0,0 0 0,0-1 0,1 1 0,-1-1 0,-1-1 0,1 1 0,0-1-20,11-9 99,-1 0 1,13-13-100,16-14 88,-22 20-15,-18 15-56,-1 0-1,1 1 1,1-1 0,-1 1 0,1 1 0,-1-1-1,1 1 1,0 0 0,2-1-17,-7 4 10,-1 0 0,1 0 1,-1 0-1,1 0 0,-1 0 0,1 1 1,-1-1-1,1 0 0,-1 0 0,1 0 1,-1 0-1,0 1 0,1-1 0,-1 0 1,1 1-1,-1-1 0,0 0 0,1 1 1,-1-1-1,0 0 0,1 1 0,-1-1 1,0 0-1,0 1 0,1-1 0,-1 1 1,0-1-1,0 1 0,0-1 0,1 0 1,-1 1-1,0-1 0,0 1 0,0 0-10,3 16 63,-4 7 46,-2-1 0,0 3-109,0-3 88,1 0 0,1 2-88,1-23-64,0-2 0,1-1 45,0 1 0,1-1 0,-1 0-1,0 0 1,0 1 0,1-1 0,-1 0-1,0 0 1,0 0 0,0 0 0,1-1 19,1-1-18,15-14-240,0-2 1,4-6 257,3-4-98,45-37 338,-25 26 37,-45 39-242,1 1-28,-1 0 0,0 0 0,0 0 0,0-1 0,0 1 0,1 0 0,-1 0-1,0 0 1,0 0 0,0 0 0,1-1 0,-1 1 0,0 0 0,0 0 0,0 0 0,1 0 0,-1 0 0,0 0 0,0 0 0,1 0 0,-1 0 0,0 0 0,0 0 0,1 0-1,-1 0 1,0 0 0,0 0 0,1 0-7,0 0-3,-1 0 1,1 1-1,0-1 0,0 0 0,0 1 0,-1-1 0,1 0 0,0 1 0,-1-1 1,1 1-1,0-1 0,-1 1 0,1 0 0,-1-1 0,1 1 0,0 0 1,-1-1-1,0 1 0,1 0 0,-1 0 0,1-1 0,-1 1 0,0 0 0,0 0 1,1 0-1,-1 0 0,0-1 0,0 2 3,0-1-21,4 17 20,-2-10-18,0 0 1,0 0-1,0 0 1,1 0-1,0-1 1,2 2 18,5 10-77,-7-13 63,0 1 0,0-1 1,1 0-1,0-1 0,0 1 1,0-1-1,1 0 0,4 5 14,-8-10-6,1 1-1,0 0 0,-1-1 1,1 1-1,-1-1 1,1 0-1,0 0 0,-1 1 1,1-1-1,0 0 0,-1 0 1,1-1-1,0 1 1,-1 0-1,1 0 0,0-1 1,-1 1-1,1-1 1,-1 0-1,1 1 0,-1-1 1,1 0-1,-1 0 0,1 0 1,-1 0-1,1-1 7,7-5-35,0 0 1,0 0-1,3-6 35,-9 11 10,41-42-179,-16 19 251,-2-1 0,-1-2 1,-1 0-1,19-31-82,-17 16 142,-3-1 1,18-46-143,-30 61 126,-1-1 1,-2 0-1,-1-1 0,-1 0 1,-1-10-127,-4 36 33,-1 1 1,0 0-1,0 0 1,-1-1-1,1 1 1,-1 0-1,0 0 1,0 0-1,-1 0 0,1 0 1,-1-2-34,2 6-7,-1-1 1,1 1-1,0-1 1,0 1-1,0 0 1,0-1-1,-1 1 1,1-1-1,0 1 1,-1-1-1,1 1 1,0 0-1,-1-1 1,1 1-1,0 0 1,-1-1-1,1 1 1,0 0-1,-1 0 1,1-1-1,-1 1 1,1 0-1,-1 0 1,1 0-1,-1-1 1,1 1-1,-1 0 1,1 0-1,-1 0 7,0 0-5,1 1-1,-1-1 1,0 0-1,0 1 0,0-1 1,1 0-1,-1 1 1,0-1-1,0 1 1,1-1-1,-1 1 0,0 0 1,1-1-1,-1 1 1,0 0 5,-1 3-15,-1-1 0,1 1 0,0 0-1,-1 0 1,2 0 0,-2 3 15,-2 15 0,1 0 0,1 0 0,1 1 0,1-1 0,2 12 0,0-1 7,3-1 0,0 0 1,2 0-1,1-1 0,2 0 0,1 0 0,1-1 0,1 0 0,17 26-7,36 82 208,-56-120-205,-4-9-70,0 1 1,0-1-1,1 0 0,0 0 1,3 2 66,-6-4-2332,-6-18-19,3 0 890,0-5 485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1:49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96 6976,'2'-5'3165,"-1"4"-3125,-1-1-1,1 1 1,0 0-1,0 0 1,0 0-1,0 1 1,0-1-1,0 0 1,0 0-1,0 0 1,1 0-40,1 0 12,-1 1 4,1-1 0,0 0-1,-1 0 1,1-1 0,-1 1 0,1 0 0,-1-1 0,1 0-1,-1 1 1,0-1-16,-1 1 78,0 1 0,-1 0 0,1 0 0,0 0-1,-1 0 1,1 0 0,0 0 0,0 0 0,0 0-1,-1 0 1,1 0 0,0 0 0,0 0 0,-1 0 0,1 1-1,0-1 1,-1 0 0,1 1 0,0-1 0,-1 0-1,1 1 1,0-1-78,1 2 214,9 1-54,0 0 0,0 0 0,0-1 0,0-1 1,9 1-161,57-1 60,-47-1 103,18-1-38,28-4-125,-57 3-387,-1-1 0,0-1 1,1-1-1,-1 0 1,9-5 386,-19 7-813,0-1 0,-1 0 0,1 0 1,-1-1-1,5-4 813,7-9-4144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1:49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3712,'-10'2'1306,"17"3"-640,-6-4-644,1-1 506,-6 11 854,-2-1 265,5-10-1543,1 1 1,-1-1 0,0 1 0,1 0 0,-1 0 0,1-1 0,0 1-1,-1 0 1,1 0 0,-1-1 0,1 1 0,0 0 0,0 0 0,-1 0 0,1 0-1,0-1 1,0 1 0,0 0 0,0 0 0,0 0 0,0 0 0,0 0-1,0-1 1,1 1 0,-1 0 0,0 0 0,0 0 0,1 0 0,-1-1 0,1 1-1,-1 0 1,1 0-105,0 0 77,0 0 0,0 1 0,0-1 0,1-1 0,-1 1 0,0 0 0,1 0 0,-1 0 0,0-1 0,1 1 0,-1-1 0,1 1 0,-1-1 0,2 1-77,23 3 434,-19-3-404,51 3 87,0-3 0,0-2 1,56-8-118,-89 6-572,0-1 0,-1-1 0,1-1 0,22-9 572,-10 1-1344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2:02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1011 1728,'0'0'22,"-1"-1"-1,1 1 1,0 0 0,0 0 0,0-1-1,0 1 1,-1 0 0,1 0 0,0-1-1,0 1 1,0 0 0,-1 0-1,1-1 1,0 1 0,0 0 0,-1 0-1,1 0 1,0 0 0,0 0 0,-1-1-1,1 1 1,0 0 0,-1 0-1,1 0 1,0 0 0,-1 0 0,1 0-1,0 0 1,-1 0 0,1 0 0,0 0-22,-9 6 323,-2 2 552,11-8-851,-1 0-1,1 0 1,-1 0 0,1 0-1,0 0 1,-1 1 0,1-1 0,0 0-1,-1 0 1,1 0 0,0 1-1,-1-1 1,1 0 0,0 1-1,-1-1 1,1 0 0,0 1 0,0-1-1,-1 0 1,1 1 0,0-1-1,0 0 1,0 1 0,-1-1-1,1 1 1,0-1 0,0 0 0,0 1-1,0-1 1,0 1 0,0-1-1,0 0 1,0 1 0,0-1-1,0 1 1,0-1 0,0 0 0,0 1-1,0-1 1,1 1 0,-1-1-1,0 0 1,0 1 0,0-1-1,1 1 1,-1-1 0,0 0-24,1 1 36,0 0 0,-1 0 1,1 0-1,0-1 0,0 1 0,0 0 1,-1-1-1,1 1 0,0-1 0,0 1 1,0-1-1,0 1 0,0-1 0,0 0 1,0 1-1,0-1 0,0 0 0,1 0 1,-1 0-37,6 0 100,0 0 1,0 0 0,-1-1-1,1 0 1,0-1 0,0 1 0,-1-1-1,1 0 1,-1-1 0,0 0 0,0 0-1,0 0 1,0-1 0,0 0 0,-1 0-1,0 0 1,1-1 0,-2 1 0,1-1-1,0-1 1,-1 1 0,0-1-1,0 1 1,-1-1 0,0 0 0,0 0-1,0-1-100,11-27 287,5-20-287,7-18 444,-21 60-367,-6 16 13,-4 15-22,-29 240-181,19-122-9,-15 46 122,5-85 233,-8 11-233,28-95 2,-18 42 222,23-56-213,0 1 0,0-1 0,0 0 0,0 1 0,-1-1 0,1 1 0,0-1 0,0 0 0,-1 1 0,1-1 0,0 0 0,-1 1 1,1-1-1,0 0 0,-1 0 0,1 1 0,0-1 0,-1 0 0,1 0 0,-1 1 0,1-1 0,0 0 0,-1 0 0,1 0 0,-1 0-11,1 0 1,0 0 0,-1 0 0,1 0 0,0 0 0,0 0 0,0-1 0,0 1 0,0 0 0,-1 0 0,1 0 0,0 0 0,0-1 0,0 1 0,0 0 0,0 0 0,0 0 0,0 0 0,0-1 0,0 1 0,-1 0 0,1 0 0,0 0 0,0-1 0,0 1 0,0 0 0,0 0 0,0 0 0,0-1 0,0 1 0,0 0 0,1 0-1,-1 0 1,0-1 0,0 1 0,0 0 0,0 0 0,0 0 0,0-1 0,0 1 0,0 0 0,0 0 0,1 0 0,-1 0 0,0 0 0,0-1 0,0 1 0,0 0 0,1 0 0,-1 0 0,0 0-1,3-5 55,-1 0-1,0 0 1,0 0 0,0-1-1,0-4-54,3-5 36,68-264 240,-57 213-141,80-262 555,-50 182-473,-39 119-216,-5 18-3,0 0 0,0 1 0,1-1 0,0 1 1,1 0-1,0 0 0,0 0 0,1 0 0,3-4 2,-7 11-4,-1 0 1,1 1 0,-1-1 0,1 1 0,-1-1 0,1 1-1,0-1 1,-1 1 0,1-1 0,-1 1 0,1 0 0,0-1-1,-1 1 1,1 0 0,0-1 0,-1 1 0,1 0 0,0 0-1,0 0 1,-1 0 0,1 0 0,0 0 0,0 0 0,-1 0-1,1 0 1,0 0 0,0 0 3,0 1 2,0-1 0,0 1 1,0 0-1,0 0 0,0 0 0,0-1 0,0 1 0,0 0 1,0 0-1,0 0 0,0 0 0,-1 1 0,1-1 1,0 1-3,2 5 24,0 0 1,0 0 0,-1 0 0,0 1 0,0 0-25,2 14 45,0 0 0,-1 1 1,-2-1-1,0 1 0,-2 6-45,1-18 49,-2 0-1,1 0 1,-1-1 0,-1 1 0,0 0-1,-1-1 1,0 0 0,0 0-1,-1 0 1,0-1 0,-1 1 0,-1 0-49,0 0 14,7-8-12,-1-1 1,0 1-1,0-1 1,0 1-1,0-1 1,0 1-1,0-1 1,0 0-1,-1 1 1,1-1 0,0 0-1,-1 0 1,1 0-1,-1 0 1,1 0-1,-1 0 1,0 0-1,1-1 1,-1 1-1,0-1 1,1 1-1,-1-1 1,0 0-1,0 1-2,0-1-4,-1 0 0,1 0-1,-1 0 1,1 0 0,-1 0 0,1 0-1,0-1 1,-1 1 0,1-1 0,0 0-1,-1 1 1,1-1 0,0 0 0,0-1-1,-1 1 1,1 0 0,0-1-1,0 1 1,1-1 0,-2 0 4,3 2-14,-1-1-45,0 0 1,0 0-1,0-1 0,1 1 0,-1 0 1,0 0-1,1 0 0,-1-1 0,1 1 0,-1 0 1,1-1-1,0 0 59,0 1-12,0 0 0,0 0 0,1 0 1,-1 0-1,1 1 0,-1-1 0,1 0 1,-1 0-1,1 0 0,0 0 0,-1 1 1,1-1-1,0 0 0,-1 1 0,1-1 0,0 0 1,0 1-1,0-1 0,0 1 0,0-1 12,38-23-149,23-10 149,-45 25 22,0-1 0,-1 0 0,0-2 0,-1 1 0,0-2 0,-1 0 0,0-1 0,1-2-22,26-36 99,21-36-99,-33 44 93,24-38-76,-19 29-29,7-5 12,-29 42 49,-1 1 0,0-2 1,-1 0-1,-1 0 0,1-5-49,-2 3 75,-2 8-61,-1-1 0,-1 0 0,0-1 0,0 1 0,-2 0 0,1-1-1,-1 0 1,-1-8-14,1-27-1,0 30 24,-2 1 0,0-1 0,-1 0 0,-1-3-23,0 4 47,2 14-52,0 1 0,0-1-1,-1 0 1,1 1 0,-1-1-1,1 0 1,-1 1 0,0-1 0,0 1-1,0-1 1,0 1 0,0 0 0,-1-1-1,1 0 6,0 3-4,1 0-1,0 0 0,0 0 1,0 0-1,-1 0 1,1 0-1,0 0 0,0 0 1,-1 0-1,1 0 0,0 0 1,0 0-1,0 0 0,-1 0 1,1 0-1,0 0 1,0 0-1,-1 0 0,1 0 1,0 0-1,0 0 0,0 0 1,-1 0-1,1 0 1,0 0-1,0 1 0,0-1 1,-1 0-1,1 0 0,0 0 1,0 0-1,0 0 0,0 1 1,-1-1-1,1 0 1,0 0 4,-6 7-42,3 1-16,-1 0 0,1 0-1,1 0 1,-1 1 0,1-1-1,1 0 1,-1 5 58,-4 18-109,-102 512 146,65-299 134,40-224-87,-1-1 0,-1 0 0,-1 0 0,-3 4-84,9-23-4,1 0 1,-1 0-1,0 0 0,0 0 1,0 0-1,0 0 0,0 0 1,0 0-1,0 0 0,0 0 1,0 0-1,0 0 0,0 0 1,0 0-1,0 0 0,0 0 1,1 0-1,-1 0 0,0 0 0,0 0 1,0 0-1,0 0 0,0 0 1,0 0-1,0 0 0,0 1 1,0-1-1,0 0 0,0 0 1,0 0-1,0 0 0,0 0 1,0 0-1,0 0 0,0 0 1,0 0-1,0 0 0,1 0 1,-1 0-1,0 0 0,0 0 1,0 0-1,0 0 0,0 0 1,0 1-1,0-1 4,10-10 6,13-18 8,-6 2-36,72-117 22,-66 98 56,-10 20-121,0 1 0,14-19 65,-27 43-2,0-1 0,0 1 0,1-1 0,-1 1 0,0-1 1,0 1-1,1-1 0,-1 1 0,1-1 0,-1 1 1,0 0-1,1-1 0,-1 1 0,1 0 0,-1-1 0,1 1 1,-1 0-1,1-1 0,-1 1 0,1 0 0,0 0 0,-1 0 1,1 0-1,-1 0 0,1-1 0,-1 1 0,1 0 0,0 0 1,-1 0-1,1 1 2,0-1-3,0 1-1,-1 0 1,1-1 0,0 1 0,-1 0 0,1 0 0,-1-1 0,1 1 0,-1 0-1,1 0 1,-1 0 0,0 0 0,1 0 0,-1 0 0,0-1 0,1 2 3,0 6-21,0 0 1,0 0-1,0 0 1,-1 1 20,-1 28 103,-5 21-103,2-22 142,0 22-142,3-32 1,0-17 13,0-1 1,1 1 0,0 0-1,1 6-14,-1-13 0,0 0 1,1 0-1,-1-1 0,1 1 0,-1 0 0,1-1 1,0 1-1,-1 0 0,1-1 0,0 1 1,0-1-1,0 1 0,0-1 0,1 0 0,-1 1 1,0-1-1,1 0 0,-1 0 0,0 0 0,1 0 1,0 0-1,-1 0 0,1 0 0,-1 0 0,1-1 5,0 1-1,0-1 0,0 0 0,0 0 1,-1 0-1,1 0 0,0 0 0,0 0 1,0 0-1,0 0 0,-1-1 0,1 1 1,0-1-1,0 0 0,-1 1 0,1-1 0,0 0 1,-1 0-1,1 0 0,-1 0 0,1 0 1,-1 0-1,1 0 0,-1-1 0,0 1-4,6-6 37,0 0-1,-1-1 0,0 0 0,1-1-36,52-69-203,18-27 507,-66 87-158,-2 5 481,-20 26-408,0 2-250,0 0 0,1 1 0,1 0 1,0 0-1,2 1 0,-1 0 0,2 1 0,0-1 0,2 1 0,-3 14 31,7-28-26,0 0-1,0 0 1,1 0 0,-1 0 0,1 0-1,0 0 1,0 0 0,1 0 0,0 2 26,2 6-57,-4-10 142,2-2 22,0-1-84,0 1 1,0 0-1,0-1 1,0 1 0,0-1-1,0 0 1,0 0 0,0 0-1,0 0 1,-1 0-1,1 0 1,0 0 0,-1-1-1,1 1 1,-1 0-1,1-1 1,-1 0 0,1 1-1,-1-1-23,6-8 9,0 0 1,-1-1-1,1 0-9,5-10-23,-4 7 23,-1 1 0,-1-2 0,0 1 0,0-1 0,1-11 0,16 69-565,-17-30 566,-1 0 29,0-1 1,1 0-1,1-1 0,0 1 0,0-1 1,1-1-1,3 3-30,-11-13 13,1 1 1,0 0-1,0 0 0,0-1 0,0 1 1,0 0-1,0-1 0,0 1 1,0-1-1,0 0 0,0 1 1,1-1-1,-1 0 0,0 1 1,0-1-1,0 0 0,0 0 0,0 0 1,1 0-1,-1 0 0,0 0 1,0-1-1,1 1-13,1-1 5,0 0 0,0 0 0,-1 0 0,1-1 0,0 1 0,0-1 0,-1 0 0,1 1 1,0-2-6,7-6-9,-1-1 0,0 0 0,8-10 9,-17 20 0,19-28 46,-1 0-1,-1-1 0,-2-1 1,0 0-1,-2-2 0,3-14-45,-13 38 43,0 0 0,1 0-1,0 1 1,0-1-43,-3 27-315,-1 4 300,1 20 41,-3 1 1,-7 42-27,8-80 23,0 0 1,-1-1-1,1 1 0,-1 0 1,-1-1-1,1 0 1,-1 0-1,0 0 1,0 0-1,-1 0 1,-1 1-24,3-3 16,-1 0 1,1-1 0,-1 1 0,0-1 0,0 0-1,0 0 1,0 0 0,0 0 0,0-1-1,-1 1 1,1-1 0,0 0 0,-1 0-1,1 0 1,-1 0 0,0 0 0,1-1 0,-4 0-17,3 1-46,1-1 1,-1-1 0,0 1 0,0 0 0,1-1 0,-1 0 0,1 0 0,-1 0 0,1 0 0,-1-1 0,0 1 45,4 0-10,0 1 1,0 0 0,0 0-1,-1 0 1,1 0 0,0-1-1,0 1 1,0 0 0,0 0 0,0-1-1,0 1 1,0 0 0,-1 0-1,1 0 1,0-1 0,0 1-1,0 0 1,0 0 0,0-1-1,0 1 1,0 0 0,0 0 0,0-1-1,1 1 1,-1 0 0,0 0-1,0 0 1,0-1 0,0 1-1,0 0 1,0 0 0,0 0-1,0-1 1,1 1 0,-1 0 0,0 0-1,0 0 1,0-1 0,0 1-1,1 0 1,-1 0 0,0 0-1,0 0 1,0 0 0,1 0-1,-1-1 1,0 1 0,0 0-1,1 0 1,-1 0 9,11-5-217,-5 4 175,-1 0-1,1 1 1,0-1 0,0 1 0,0 1-1,0-1 1,-1 1 0,2 1 42,24 1-302,1-3 589,-17 1-208,1-1 1,-1 0 0,7-2-80,-16 1 14,-1-1-1,1 1 1,0-1-1,0 0 1,-1 0-1,1-1 1,-1 0-1,0 0 1,0 0-1,4-3-13,-2 1 13,-1-1 0,0 0 0,0 0 0,-1-1 0,1 1 0,-1-1 0,-1 0 0,1-1-13,2-6 92,0 0-1,-1 0 1,4-15-92,-9 27 11,3-10 21,0 1-1,-1-1 0,0 0 1,0 0-1,-2 0 0,1 0 1,-2 0-1,1 0 0,-2-5-31,1 16-9,0-1 0,0 1-1,-1 0 1,1 0-1,0-1 1,-1 1 0,1 0-1,-1 0 1,1-1-1,-1 1 1,0 0 0,1 0-1,-1 0 1,0 0 0,0 0-1,0 0 1,-1-1 9,2 2 2,-1 0 0,0 0 0,1 0 0,-1-1 0,1 1 0,-1 0 0,0 0 0,1 0 0,-1 0 0,0 0 0,1 0 0,-1 0 0,0 0 0,1 0 0,-1 1 0,0-1 0,1 0 0,-1 0 0,1 1 0,-1-1 0,1 0 0,-1 1 0,0-1 0,1 0 0,-1 1 0,1-1 0,-1 1 0,1-1 0,0 1 0,-1-1 0,1 1 0,-1-1 0,1 1 0,0-1 0,0 1 0,-1 0 0,1 0-2,-9 14-69,1 0 1,0 1-1,1 0 0,1 0 1,1 0-1,0 1 0,1 0 1,0 5 68,3-15 19,0 0 0,1 1-1,0-1 1,0 1 0,1-1 0,0 1 0,1 4-19,-1-8 36,0 0-1,0 0 1,1-1 0,-1 1-1,1 0 1,0-1-1,0 1 1,0-1 0,0 0-1,1 0 1,-1 0-1,1 0 1,0 0 0,0 0-1,1 0-35,2 1 96,0-1-1,1 1 1,0-1-1,-1 0 1,1-1 0,0 0-1,4 1-95,51 8 622,-36-9-131,-1-1 0,23-2-491,-6 0 341,-40 0-384,1-2 11,2 1 27,-1 0 15,-3 2 38,-1 0 11,0 0 64,0 0-81,0 0-154,0 0 38,0 0 127,0 0 0,0 0 27,3 0 997,11 0-8554,-5 3 3931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2:51.0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2376 1287 1984,'-10'0'560,"9"5"-203,1-4-349,0 0 0,0 0 0,0 0-1,-1-1 1,1 1 0,0 0-1,0 0 1,0-1 0,-1 1 0,1 0-1,0 0 1,-1-1 0,1 1 0,-1 0-1,1-1 1,-1 1 0,1-1-1,-1 1 1,1 0 0,-1-1-8,-35 37 17,29-28 109,-1-1 1,0 0-1,-1 0 1,-8 6-127,-7 3 125,19-12-52,-1-1 1,0 0 0,0 0 0,0 0 0,0 0-1,-1-1 1,1 0 0,-1-1 0,-6 3-74,12-5-11,-1 0 1,1 0-1,0 0 1,0 0-1,0 0 1,0 0 0,0 0-1,0 0 1,0 0-1,0 0 1,0-1-1,-1 1 1,1 0-1,0-1 1,0 1-1,0-1 1,0 1-1,1-1 1,-1 1-1,0-1 1,0 0-1,0 0 1,0 1-1,0-1 1,1 0-1,-1 0 1,0 0 0,1 0-1,-1 0 1,1 0-1,-1 0 1,1 0-1,-1 0 1,1 0-1,0 0 1,0 0-1,-1 0 1,1 0-1,0 0 1,0 0-1,0 0 1,0 0-1,0-1 1,0 1-1,0 0 1,1 0 0,-1 0-1,0 0 1,1 0-1,-1 0 1,1 0-1,-1 0 1,1 0-1,-1 0 1,1 0-1,0 0 11,56-82 22,-46 66-11,0-2 1,-2 0-1,0 0 1,1-5-12,24-81 147,-9 26-42,-21 68-71,0 0-1,-2-1 0,3-10-33,-5 18 39,1 1 0,-1-1-1,0 0 1,0 0 0,-1 1-1,1-1 1,-1 0 0,1 0-1,-1 1 1,0-1 0,-1 1-1,1-1 1,-2-3-39,3 7 0,0 0 0,-1-1 0,1 1 0,0 0 0,0-1 0,-1 1 0,1 0 0,0 0 0,-1-1 0,1 1 0,0 0 0,-1 0 0,1-1 0,0 1 0,-1 0 0,1 0 0,0 0 0,-1 0 0,1 0 0,-1 0 0,1-1 0,0 1 0,-1 0 0,1 0 0,-1 0 0,1 0 0,0 0 0,-1 0 0,1 1 0,-1-1 0,1 0 0,0 0 0,-1 0 0,1 0 0,0 0 0,-1 1 0,1-1 0,-1 0 0,1 0 0,0 0 0,-12 11-128,-6 13 177,1 0 1,0 3-50,1-1 36,-2-1 0,0-1-36,-8 5 24,-1-1 0,-1-1 0,-1-1 0,-32 21-24,58-45 14,0 0 1,0 0 0,0-1-1,0 1 1,0 0 0,-1-1-1,1 0 1,-3 1-15,6-2 1,0 0 1,0 0-1,-1 0 1,1 0-1,0 0 1,0 0-1,0 0 1,0 0-1,-1 0 1,1 0-1,0 0 1,0 0-1,0 0 0,-1 0 1,1 0-1,0 0 1,0 0-1,0 0 1,0 0-1,-1 0 1,1-1-1,0 1 1,0 0-1,0 0 1,0 0-1,-1 0 1,1 0-1,0 0 1,0-1-1,0 1 0,0 0 1,0 0-1,0 0 1,0 0-1,-1 0 1,1-1-1,0 1 1,0 0-1,0 0 1,0 0-1,0-1 1,0 1-1,0 0 1,0 0-1,0 0 1,0-1-1,0 1 1,0 0-1,0 0 0,0 0 1,0 0-1,0-1 1,0 1-1,0 0 1,1 0-1,-1 0 1,0 0-1,0-1 1,0 1-1,0 0 1,0 0-1,0 0-1,8-15 11,-6 12-22,87-146-13,166-291 80,-237 402 144,-1 0 1,3-16-201,-4 11 222,-15 39-175,1 1 0,-1 0 0,0-1 0,0 1 0,0-1 0,-1 1 0,1-1 0,-1 1 0,0-1 0,0 0-47,0 4 2,0 1 1,0-1-1,0 0 1,0 0-1,0 0 1,0 0-1,0 0 1,0 0-1,0 0 0,0 0 1,0 0-1,0 0 1,0 0-1,0 0 1,0 1-1,0-1 1,0 0-1,-1 0 1,1 0-1,0 0 1,0 0-1,0 0 0,0 0 1,0 0-1,0 0 1,0 0-1,0 0 1,0 0-1,0 0 1,0 0-1,-1 0 1,1 0-1,0 0 0,0 0 1,0 0-1,0 0 1,0 0-1,0 0 1,0 0-1,0 0 1,0 0-1,0 0 1,-1 0-1,1 0 1,0 0-1,0 0 0,0 0 1,0 0-1,0 0 1,0-1-1,0 1 1,0 0-1,0 0 1,0 0-1,0 0 1,0 0-1,0 0 1,0 0-1,0 0 0,0 0 1,-1 0-1,1 0 1,0 0-1,0-1 1,0 1-3,-6 9-49,1 0-1,0 0 1,0 0 0,0 2 49,-13 25 31,-5-3-37,-2-1-1,0-1 1,-2-2-1,-5 3 7,-18 20 0,-150 193 23,37-43 55,162-200-78,-29 33 144,-6 10-144,34-42 5,-1 3 10,-1-1 1,1 0-1,-1 0 1,0-1-1,-1 1 1,1-1-1,-1 0 1,0 0-1,-5 3-15,10-7-8,0 0 0,0 0-1,0 0 1,0 0 0,0 0-1,0 0 1,-1 0 0,1 0 0,0 0-1,0 0 1,0 0 0,0 0 0,0 0-1,0 0 1,0 0 0,-1 0-1,1 0 1,0 0 0,0 0 0,0 0-1,0 0 1,0 0 0,0 0 0,-1 0-1,1 0 1,0 0 0,0 0-1,0 0 1,0 0 0,0 0 0,0 0-1,0-1 1,0 1 0,0 0 0,-1 0-1,1 0 1,0 0 0,0 0-1,0 0 1,0 0 0,0 0 0,0-1-1,0 1 1,0 0 0,0 0-1,0 0 1,0 0 0,0 0 0,0 0-1,0 0 1,0-1 0,0 1 0,0 0-1,0 0 1,0 0 0,0 0-1,0 0 1,0 0 8,1-9-165,13-35-146,2 1 1,11-18 310,-18 40-19,17-33 100,3 0 0,1 2 0,3 2 0,3 1 0,26-29-81,106-120 667,-150 173-461,-18 24-197,0 1-1,1-1 0,-1 0 1,0 1-1,1-1 1,-1 1-1,0-1 1,0 0-1,0 1 0,0-1 1,0 0-1,0 1 1,1-1-1,-2 0 0,1 1 1,0-1-1,0 0-8,0 1 6,0-1 0,-1 1 0,1 0-1,-1 0 1,1 0 0,0-1 0,-1 1-1,1 0 1,-1 0 0,1 0 0,-1 0 0,1 0-1,0-1 1,-1 1 0,1 0 0,-1 0-1,1 0 1,-1 0 0,1 0 0,-1 1 0,1-1-1,0 0 1,-1 0 0,1 0 0,-1 0-1,1 0 1,-1 1 0,1-1 0,0 0-1,-1 0-5,-11 5 14,0 1-1,0 0 1,1 0-1,0 1 1,-5 4-14,-15 9 2,1-2-34,1 1 0,1 1 0,1 2 0,1 0 0,1 2 0,-22 26 32,3 9-164,-37 64 164,-1 4 212,74-116-128,-3 5-407,16-32-153,58-114-107,-48 103 591,1 0-1,1 2 1,16-17-8,20-17 205,20-13-205,41-45 88,-48 34 504,-4-2 0,46-85-592,-106 167 35,0 0 18,0 0 0,0-1 0,0 1 0,0-1 0,-1 1 0,1-1 0,-1 1 0,0-1 0,0 0-53,-1 4 1,0 0-1,0 0 0,0-1 0,0 1 0,0 0 0,0 0 0,0 0 0,0 0 0,0 0 0,0 0 0,-1 0 0,1 0 0,0 0 1,0-1-1,0 1 0,0 0 0,0 0 0,0 0 0,0 0 0,0 0 0,0 0 0,0 0 0,0 0 0,-1 0 0,1 0 1,0 0-1,0 0 0,0 0 0,0 0 0,0 0 0,0 0 0,0 0 0,0 0 0,-1 0 0,1 0 0,0 0 0,0 0 0,0 0 1,0 0-1,0 0 0,0 0 0,0 0 0,0 0 0,-1 0 0,1 0 0,0 0 0,0 0 0,0 0 0,0 0 0,0 0 0,0 0 1,0 0-1,0 1 0,0-1 0,0 0 0,0 0 0,0 0 0,-1 0 0,1 0 0,0 0 0,0 0 0,0 0 0,0 0 1,0 1-1,0-1 0,0 0 0,0 0 0,-6 5-22,0 1 1,0 0-1,1 1 1,-2 2 21,-9 10-37,-168 179-22,129-140 120,-32 44-61,-41 67-44,91-119 43,-13 14 114,-43 41-113,-64 53-103,100-103 35,-68 85 165,41-45-66,77-87-60,4-4 5,0-1 0,1 0 0,-1 0 1,-1 0-1,1 0 0,0-1 0,-1 1 1,1-1-1,-1 0 0,-1 1 24,5-3-10,-1 0 0,1 0-1,0 0 1,0 0 0,-1 0 0,1 0 0,0 0-1,0 1 1,-1-1 0,1 0 0,0 0-1,0 0 1,-1 0 0,1 0 0,0 0 0,0-1-1,-1 1 1,1 0 0,0 0 0,-1 0 0,1 0-1,0 0 1,0 0 0,0 0 0,-1 0-1,1-1 1,0 1 0,0 0 0,-1 0 0,1 0-1,0-1 1,0 1 0,0 0 0,0 0-1,-1 0 1,1-1 0,0 1 0,0 0 0,0 0-1,0-1 1,0 1 0,0 0 0,0 0-1,0-1 1,0 1 0,0 0 10,1-14-202,2 8 178,0 1-1,0-1 1,1 0 0,-1 1-1,1 0 1,1 0-1,3-5 25,-1 3-5,56-64 4,4-4 183,18-31-182,209-306 291,-238 334-144,-44 60-88,-6 8-37,1 0 0,1 0 1,-1 0-1,2 1 0,-1 0 0,9-6-22,-18 16 11,0 0 0,0 0 0,0 0-1,1 0 1,-1 1 0,0-1 0,1 0 0,-1 0 0,0 0 0,1 2-11,-4 5-3,-55 91 60,15-26-39,-3 4 45,-3-3-1,-8 5-62,22-33 70,-3-3 1,-1-1-1,-39 30-70,36-36 69,-41 24-69,80-58-3,0 0-1,0 1 0,0-1 1,0-1-1,0 1 0,0-1 1,-1 1-1,1-1 0,-1-1 4,4 1-6,0-1-1,0 0 1,0 0-1,1 0 1,-1 0-1,0 0 1,0 0-1,0-1 1,0 1-1,0 0 1,0 0-1,0-1 1,0 1-1,0 0 1,1-1-1,-1 1 1,0-1-1,0 1 0,1-1 1,-1 0-1,0 1 1,0-1-1,1 0 1,-1 1-1,1-1 1,-1 0-1,1 0 1,-1 1-1,1-1 1,-1 0-1,1 0 1,0 0-1,-1 0 1,1 0-1,0 0 1,0 1-1,0-1 1,0 0-1,0 0 1,0 0-1,0 0 0,0 0 1,0 0-1,0 0 7,1-13-31,1 0-1,1 0 0,0 0 0,0 1 0,2-1 1,0 1-1,4-9 32,1-2-28,16-38-8,3 1-1,2 1 1,3 2 0,2 1-1,10-7 37,27-37 411,27-56-411,-94 144 170,-6 13-168,0 0 0,0 0 1,0 0-1,0 0 0,0 0 0,0 0 0,0 0 1,0 0-1,0 0 0,0 0 0,0 0 0,0 1 1,0-1-1,0 0 0,0 0 0,0 0 0,0 0 1,-1 0-1,1 0 0,0 0 0,0 0 0,0 0 0,0 0 1,0 0-1,0 0 0,0 0 0,0 0 0,0 0 1,0 0-1,0 0 0,0-1 0,0 1 0,0 0 1,0 0-1,0 0 0,0 0 0,0 0 0,0 0 1,0 0-1,-1 0 0,1 0 0,0 0 0,0 0 1,0 0-1,0 0 0,0 0 0,0 0 0,0 0 1,0 0-1,0 0 0,0 0 0,0 0 0,0 0 1,0 0-1,0-1-2,-18 20 96,9-9-120,-28 25 126,-5 2-102,4-4 127,-20 23-127,-13 26 136,3 4 0,-12 25-136,71-98 9,-42 58 83,43-62-52,-1 1-1,1-1 1,-1 0-1,-1-1 1,-6 4-40,16-11-1,-1-1-1,0 1 1,0 0 0,0-1 0,0 1 0,0-1-1,0 1 1,0-1 0,0 0 0,0 1 0,0-1-1,0 0 1,0 0 0,0 1 0,0-1 0,-1 0-1,1 0 1,0 0 0,0-1 1,0 1 2,0 0 1,1-1 0,-1 1-1,1 0 1,-1-1-1,1 1 1,-1-1-1,1 1 1,-1-1 0,1 1-1,0-1 1,-1 1-1,1-1 1,0 0-1,-1 1 1,1-1 0,0 1-1,0-1 1,0 0-1,-1 1 1,1-1-1,0 0 1,0 1-3,0-7 10,0 0-1,0 0 1,0 0 0,1 0-1,0-3-9,0 6-15,5-29-177,2-1 0,1 1 0,10-23 192,6-5-53,15-25 53,3 8 7,29-37-7,-17 26 51,-21 34-13,53-86 36,-75 123-53,-14 23 228,-22 31-113,-64 81-94,-16 10-42,75-93-10,-15 25-51,2 1 0,-2 9 61,-7 11 95,24-38-33,9-13-28,0-2 1,-2 0-1,-21 21-34,41-47-4,-1 0 0,0-1 0,0 1 0,1 0 0,-1-1 0,0 1 0,0 0 0,0-1 0,0 1 0,1-1-1,-1 0 1,0 1 0,-1-1 4,2 0-2,0 0-1,0 0 0,-1 0 1,1 0-1,0 0 1,0 0-1,0 0 0,-1 0 1,1 0-1,0 0 0,0-1 1,0 1-1,-1 0 0,1 0 1,0 0-1,0 0 1,0 0-1,0-1 0,0 1 1,-1 0-1,1 0 0,0 0 1,0 0-1,0-1 0,0 1 1,0 0-1,0 0 1,0 0-1,0-1 0,0 1 1,0 0-1,0 0 0,0 0 1,0-1-1,0 1 0,0 0 3,0-4-36,0 1-1,0-1 0,1 0 1,-1 1-1,1-1 0,1-3 37,15-48-157,3 1-1,9-15 158,58-110-55,-59 122 57,27-60 62,24-47 39,-53 117-130,1 2-1,15-19 28,-31 48 72,-11 14-53,0 3-4,-8 10-9,-32 58-113,3 3 0,-2 12 107,-6 11-20,-133 244 210,131-261-122,-3-2 0,-4-2 0,-11 8-68,48-62 99,-1-1 0,0-1-1,-1-1 1,-12 9-99,30-26-4,1 1 0,-1-1 1,0 0-1,1 1 0,-1-1 0,1 1 0,-1-1 0,0 0 0,1 0 1,-1 1-1,0-1 0,1 0 0,-1 0 0,0 0 0,1 0 1,-1 1-1,0-1 0,0 0 4,1-1-5,-1 1 0,1 0 0,0 0 1,0 0-1,0-1 0,-1 1 0,1 0 0,0 0 0,0-1 1,0 1-1,-1 0 0,1-1 0,0 1 0,0 0 1,0 0-1,0-1 0,0 1 0,0 0 0,0-1 0,0 1 1,0 0-1,0-1 0,0 1 0,0 0 0,0-1 1,0 1-1,0 0 5,7-30-146,-6 28 155,17-46-20,2 0 0,2 2 0,2 1 11,-3 4 22,20-37 1,63-131-88,-30 25 142,21-47 27,-53 136-213,36-74 303,-70 150-98,-8 19-92,-1 1-1,1-1 0,0 0 0,0 0 1,0 0-1,0 0 0,0 0 0,0 0 1,0 0-1,0 0 0,-1 0 0,1 0 1,0 0-1,0 0 0,0 0 1,0 0-1,0 0 0,0 0 0,0 0 1,-1 0-1,1 0 0,0 0 0,0 0 1,0 0-1,0 0 0,0 0 0,0 0 1,0 0-1,-1 0 0,1 0 0,0 0 1,0 0-1,0 0 0,0 0 0,0 0 1,0 0-1,0 0 0,0-1 0,-1 1 1,1 0-1,0 0 0,0 0 0,0 0 1,0 0-1,0 0 0,0 0 0,0 0 1,0-1-1,0 1 0,0 0 0,0 0 1,0 0-1,0 0 0,0 0 1,0 0-1,0 0 0,0-1 0,0 1 1,0 0-1,0 0 0,0 0 0,0 0 1,0 0-1,0 0 0,0-1 0,0 1-3,-8 8 36,-5 10-84,0 2 0,2 0 0,0 0 0,2 1-1,-8 20 49,1-2-4,-13 27 39,-3-2 0,-3-1 0,-3-2 1,-2-2-1,-29 30-35,31-42 85,-118 137 0,135-168-77,21-16-10,0 1-1,0-1 1,0 0-1,-1 0 1,1 0-1,0 0 0,0 0 1,0 0-1,-1 1 1,1-1-1,0 0 1,0 0-1,-1 0 1,1 0-1,0 0 1,0 0-1,0 0 0,-1 0 1,1 0-1,0 0 1,0 0-1,-1 0 1,1 0-1,0 0 1,0 0-1,0 0 1,-1-1-1,1 1 0,0 0 1,0 0 2,0-1-13,0 1-1,-1-1 1,2 0-1,-1 1 1,0-1 0,0 0-1,0 1 1,0-1-1,0 0 1,0 1 0,1-1-1,-1 0 1,0 1 0,1-1-1,-1 1 1,1-1 13,3-5-52,0 0 1,0 0-1,0 1 1,1 0 0,0 0-1,2-1 52,3-4-54,20-22 32,-2-1 0,-1-1 0,-2-2-1,17-31 23,75-160 48,-55 102-114,8-16 114,-48 104-205,-17 29 139,-14 25 92,-7 12-48,2 0 0,-2 9-26,-15 31 17,6-22 4,-2-2 0,-3 0 1,-3 1-22,-107 122 214,102-123-217,2 2 0,-20 35 3,-52 105 0,78-129 37,12-22 43,-1 0 1,-1-2-1,-3 0 0,-5 5-80,18-32 42,10-7-43,0 0 0,0 0 0,0 0 0,-1 0 0,1 0-1,0 0 1,0 0 0,0 0 0,0 0 0,-1 0 0,1 0 0,0 0-1,0 0 1,0-1 0,0 1 0,0 0 0,-1 0 0,1 0-1,0 0 1,0 0 0,0 0 0,0-1 0,0 1 0,0 0-1,-1 0 1,1 0 0,0 0 0,0-1 0,0 1 0,0 0 0,0 0-1,0 0 1,0 0 0,0-1 0,0 1 1,0-3-15,-1 0 1,1-1-1,0 1 1,1 0-1,-1 0 0,1-3 15,12-62-37,3 1 0,12-26 37,-3 23-61,3 2 1,3 1-1,12-15 61,-31 56 79,2-4 184,-59 98-4,-21 42-259,-32 78 175,75-143-209,23-45 33,-3 6 35,1-1-1,-1 1 1,0-1 0,-1 0-1,1 0 1,-1 0-1,-2 1-33,6-6 1,0 1 0,-1-1 0,1 0 0,0 0 0,0 0-1,-1 1 1,1-1 0,0 0 0,0 0 0,-1 0 0,1 0-1,0 1 1,-1-1 0,1 0 0,0 0 0,-1 0 0,1 0 0,0 0-1,0 0 1,-1 0 0,1 0 0,0 0 0,-1 0 0,1 0-1,0 0 1,-1 0 0,1 0 0,0 0 0,-1 0 0,1-1-1,-4-8-146,4-17-70,5-2 217,2 1 0,0-1 0,9-17-1,36-81 88,-15 40-221,46-109 21,-78 185 61,-1 1 0,1 0 1,1 1-1,5-7 51,-11 14-3,0 1 0,1-1 0,-1 1 0,0-1 0,1 1 0,-1-1-1,1 1 1,-1 0 0,1-1 0,-1 1 0,0 0 0,1-1 0,-1 1 0,1 0 0,0 0 0,-1 0 0,1-1 0,-1 1 0,1 0 3,-1 0 2,0 0 0,1 0 0,-1 0 1,0 1-1,0-1 0,1 0 1,-1 0-1,0 0 0,0 0 0,1 1 1,-1-1-1,0 0 0,0 0 1,0 1-1,0-1 0,1 0 0,-1 0 1,0 0-1,0 1 0,0-1 1,0 0-1,0 1 0,0-1 1,0 0-1,0 0 0,0 1-2,1 2 21,-1 0-1,0 0 0,0 0 1,0 0-1,0 0 1,0 0-1,-1 0-20,-7 33 114,-2-1-1,-1 0 1,-15 29-114,2-2 150,-117 306 399,139-361-513,-5 9 67,7-15-99,0-1-1,-1 1 0,1-1 0,0 1 0,0-1 0,-1 0 0,1 1 0,0-1 1,-1 1-1,1-1 0,0 1 0,-1-1 0,1 0 0,-1 1 0,1-1 0,-1 0 0,1 0 1,-1 1-1,1-1 0,-1 0 0,1 0 0,-1 1-3,1-2-2,-1 1 0,1 0 0,0 0-1,0 0 1,-1-1 0,1 1 0,0 0 0,0 0 0,-1-1 0,1 1 0,0 0-1,0 0 1,0-1 0,0 1 0,-1 0 0,1-1 0,0 1 0,0 0-1,0-1 1,0 1 0,0 0 0,0-1 0,0 1 0,0 0 0,0 0 0,0-1-1,0 1 1,0 0 0,0-1 0,0 1 2,-1-25-110,1 1 0,1-1-1,1 1 1,1-1 0,1-3 110,10-35-308,10-23 308,4-29 187,-28 110-151,1 1 0,-1 0-1,0 0 1,0 0 0,0-1 0,-1-1-36,1 6 6,0-1 0,0 0 0,-1 1 0,1-1 0,0 1 0,0-1 0,0 1 0,0-1 1,-1 1-1,1-1 0,0 1 0,-1-1 0,1 1 0,0-1 0,-1 1 0,1-1 0,-1 1 0,1 0 1,0-1-1,-1 1-6,0 0-2,1 0 0,-1 0 0,1 0 0,-1 0 0,0 0 0,1 0 0,-1 0 0,1 0 0,-1 1 0,1-1 0,-1 0 0,1 0 0,-1 1 0,1-1 0,-1 0 1,1 1-1,-1-1 0,1 0 0,-1 1 0,1-1 0,0 1 0,-1-1 0,1 1 0,0-1 0,-1 1 2,-13 17-21,1 1-1,1 0 1,1 1 0,0 0-1,2 1 1,0 0 0,1 1-1,1-1 1,1 2 0,1-1-1,2 0 1,0 1 0,1 1 21,1-17-27,1 1 1,0 0 0,0 0-1,1-1 1,0 1 0,0 0-1,1 0 27,-2-7 0,1 1-1,-1 0 1,1 0-1,0-1 1,0 1 0,-1-1-1,1 1 1,0 0-1,1-1 1,-1 0 0,0 1-1,0-1 1,1 0-1,-1 1 1,0-1 0,1 0-1,-1 0 1,1 0-1,0 0 1,-1-1 0,1 1-1,0 0 1,-1-1-1,1 1 1,0-1-1,0 1 1,-1-1 0,1 0-1,0 0 1,0 0-1,0 0 1,3-1-50,1 1-1,-1-2 0,1 1 0,-1 0 0,0-1 0,0 0 0,0-1 1,0 1-1,0-1 0,0 0 0,-1 0 0,1 0 0,-1-1 1,0 1-1,1-2 51,-4 4-102,-1 9-84,0 1 147,1-2 80,-1-1 0,-1 1 1,1 0-1,-2 3-41,2-9-1,0 0-1,0 0 0,0 0 1,0 0-1,-1 0 0,1 0 1,0 0-1,-1 0 1,1-1-1,-1 1 0,1 0 1,-1 0-1,1 0 1,-1-1-1,1 1 0,-1 0 1,0-1-1,0 1 0,1 0 1,-1-1-1,0 1 1,0-1-1,0 1 0,1-1 1,-1 1-1,0-1 0,0 0 1,0 0-1,0 1 1,0-1-1,0 0 0,-1 0 2,1 0 15,0 0-1,0-1 0,-1 1 1,1 0-1,0-1 0,0 1 1,0-1-1,-1 0 0,1 1 1,0-1-1,0 0 0,0 0 1,0 1-1,0-1 0,0 0 1,1 0-1,-1 0 0,0 0 1,0 0-1,1-1-14,-17-27-16,10 16-73,-9-11 42,-1 1 1,-2 0-1,0 1 0,-1 1 1,-6-3 46,-2-4 3,-3-6 18,19 21-82,0 0 0,0 1 0,-1 0-1,-8-5 62,20 17-85,10 0-283,33 0 384,-36-2 127,-5 2-252,-2 6 96,-3 7-27,2 1-1,-1-1 0,2 1 1,0 0-1,1 0 0,0 0 1,1-1-1,2 12 41,4 14-53,1 0 0,7 14 53,-9-36-15,0-1-1,1 0 1,1 0 0,1-1 0,0 0 0,8 10 15,-10-18 7,0 0 0,0 0 1,0 0-1,1-1 0,0-1 1,0 1-1,0-1 0,1-1 1,0 1-1,0-1 0,0-1 1,1 0-8,13 5 10,1-2 0,0-1 0,0-1 0,6 0-10,107 5 204,1-6-204,133 9 297,-142 8-179,-36-5-97,209 35 149,-285-46-102,0-2-1,0 0 0,0-1 0,0 0 0,0-1 0,0-1 0,0-1 0,0-1 0,0 0 1,0-1-1,-1-1 0,12-5-67,6-3 208,-20 9-155,-1-2 0,13-6-53,-25 12 4,-1 0 0,1 0 0,-1 0 0,1 0-1,-1 1 1,1-1 0,-1 0 0,1 0 0,-1 1-1,1-1 1,-1 0 0,0 1 0,1-1 0,-1 0 0,1 1-1,-1-1 1,0 1 0,1-1 0,-1 1 0,0-1-1,1 1-3,0 2 11,-1 0 0,1-1-1,-1 1 1,1 0 0,-1 0-1,0 0 1,0 0 0,0-1-1,0 1 1,-1 0 0,1 0-1,-1 0-10,0 0 27,-3 15 18,3-14-68,0 1 0,0 0 1,0-1-1,1 1 0,-1 0 23,-3 19 485,22-25-576,-12 0 97,0-1 0,-1 0-1,1 0 1,0-1-1,-1 1 1,3-3-6,-2 2 0,1-1-1,0 1 1,0 0-1,5-1 1,6 1-8,0 1 1,0 0-1,1 1 0,-1 1 0,1 1 0,-1 1 0,3 0 8,4 1 75,0-1 1,0-2-1,16-1-75,-33 1 37,10-1 14,-18 1-46,1 0 0,-1 0-1,1 0 1,-1 0 0,1 0 0,-1 0-1,0 0 1,1 0 0,-1-1 0,1 1-1,-1 0 1,0 0 0,1 0 0,-1-1-1,0 1 1,1 0 0,-1 0 0,0-1-1,1 1 1,-1 0 0,0-1 0,0 1-1,1 0 1,-1-1 0,0 1 0,0 0-1,0-1 1,0 1 0,1 0 0,-1-1-1,0 1 1,0-1-5,-1 1 16,1-1-1,-1 0 1,0 1-1,0-1 1,0 1 0,1-1-1,-1 1 1,0-1-1,0 1 1,0-1 0,0 1-1,0 0 1,0 0-1,0-1 1,0 1 0,0 0-1,0 0-15,-2-1 28,-12-2 23,0 1 0,0 1-1,-1 0 1,-12 1-51,-23-2 123,34 2-116,13 0-64,0 0 1,-1 0 0,1 0 0,0 0 0,-1-1-1,1 0 1,0 0 0,-3-1 56,16-3-347,4 1 329,0 1 0,0 1 0,0 0 0,1 1 18,13-3-2,20-3-12,1 2 1,20 1 13,-67 4 53,-1 1-52,0-1-1,0 1 0,0 0 0,1-1 1,-1 1-1,-1-1 0,1 1 0,0 0 0,0-1 1,0 1-1,0-1 0,0 1 0,-1 0 1,1-1-1,0 1 0,0-1 0,-1 1 1,1-1-1,0 1 0,-1-1 0,1 1 0,0-1 1,-1 0-1,1 1 0,-1-1 0,1 1 1,-1-1-1,1 0 0,-1 1 0,1-1 1,-1 0-1,0 0 0,1 0 0,-1 1 0,1-1 1,-1 0-1,1 0 0,-1 0 0,0 0 1,1 0-1,-1 0 0,1 0 0,-1 0 1,0 0-1,1 0 0,-1 0 0,1 0 0,-1-1 1,1 1-1,0 0 0,-1 0 1,1 0-1,0 0 1,-1-1-1,1 1 0,0 0 1,0 0-1,-1 0 0,1-1 1,0 1-1,0 0 0,-1-1 1,1 1-1,0 0 1,0 0-1,0-1 0,-1 1 1,1 0-1,0-1 0,0 1 1,0 0-1,0-1 0,0 1 1,0-1-1,0 1 1,0 0-1,0-1 0,0 1 1,0-1-1,0-14 27,0 11-66,0-212-921,0 215 879,0 0 0,0 0 0,0 0 0,0 0 0,1 0 0,-1 0 0,0 0 0,0 0 0,1 0 0,-1 0 0,0 0 0,1 0 0,-1 0 1,1 0-1,0 0 0,-1 0 0,1 1 0,-1-1 0,1 0 0,0 0 0,0 1 0,0-1 81,7 17-1078,5 0 97,-8-9-16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2:04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28 199 2144,'0'0'36,"0"0"1,0 0-1,-1 0 1,1 0-1,0 0 1,0 0-1,0 0 1,-1 0-1,1 0 1,0 0-1,0 0 1,-1 0-1,1 0 1,0 0-1,0 1 1,0-1-1,-1 0 1,1 0-1,0 0 1,0 0-1,0 0 1,0 1-1,-1-1 1,1 0-1,0 0 1,0 0-1,0 1 1,0-1-1,0 0 1,0 0-1,0 0 1,0 1-1,0-1 1,-1 0-1,1 0 1,0 0-1,0 1 1,0-1-37,-7 14 938,5-8-603,-2 2 517,4-8-824,0 0-1,0 0 0,0 0 1,0 0-1,0 0 0,-1 0 1,1 1-1,0-1 0,0 0 1,0 0-1,0 0 0,-1 0 1,1 0-1,0 0 0,0 0 1,0 0-1,0 0 1,-1 0-1,1 0 0,0 0 1,0 0-1,0 0 0,0 0 1,-1 0-1,1 0 0,0 0 1,0 0-1,0 0 0,0-1 1,-1 1-1,1 0 1,0 0-1,0 0 0,0 0 1,0 0-1,0 0 0,-1 0 1,1-1-1,0 1 0,0 0 1,0 0-1,0 0-27,0-1 52,-1 0 1,1 0-1,0 1 0,-1-1 0,1 0 0,0 0 1,0 0-1,0 1 0,0-1 0,0 0 0,0 0 1,0 0-1,0 0 0,0 0 0,0 1 0,0-1 1,1 0-1,-1 0 0,0 0 0,0 1 0,1-1-52,7-19 284,-7 17-219,9-17 252,1 0 0,0 0 0,2 1 0,13-16-317,-20 27 62,0 2 0,1-1 0,-1 1 0,1 0 0,1 0 0,-1 0 0,1 1 1,0 1-1,0-1 0,0 1 0,1 1 0,-1-1 0,7 0-62,-13 3 9,0 1 1,1 0-1,-1 0 1,0 0-1,0 0 1,1 0-1,-1 0 0,0 1 1,0-1-1,0 1 1,1-1-1,-1 1 0,0 0 1,0 0-1,0 0 1,0 0-1,0 0 1,0 1-1,-1-1 0,1 1 1,0-1-1,-1 1 1,1-1-1,-1 1 0,2 1-9,4 6-8,-1 1 0,0 0-1,0 0 1,3 8 8,1 3-15,15 27 15,-8-15-16,16 23 16,-13-25 16,-11-16 16,1 0 0,0 0 0,1-1 0,10 10-32,-20-23 10,0 0 1,1 0-1,-1-1 0,0 1 1,1 0-1,-1 0 1,1-1-1,-1 1 0,1-1 1,-1 1-1,1-1 1,-1 0-1,1 1 1,-1-1-1,1 0 0,-1 0 1,1 0-1,0 0 1,-1 0-1,1-1 0,-1 1 1,1 0-1,-1-1 1,1 1-1,-1-1 1,1 0-1,-1 1 0,1-1 1,-1 0-1,0 0 1,0 0-1,1 0 0,0-1-10,5-4 13,0-1 0,0 0 0,0 0 0,5-8-13,-9 12-22,12-19 30,0 0 0,-2-1 0,-1 0-1,5-13-7,-7 13-14,1 0-1,2 1 1,0 0-1,14-17 15,-26 38-8,0 0 0,0 0 0,0 0 0,0 0 0,0 0 0,0 0 0,0 0 0,0 1 0,1-1 0,-1 0 1,0 1-1,0-1 0,1 1 0,-1 0 0,0-1 0,1 1 0,-1 0 0,0-1 0,1 1 0,-1 0 0,0 0 0,1 0 0,-1 1 0,1-1 0,-1 0 0,0 0 0,1 1 0,-1-1 0,0 1 0,0-1 0,1 1 0,0 0 8,4 2-12,0 1 1,0 1 0,0-1-1,-1 1 1,5 4 11,-1-1-24,13 12 94,0 0-1,-1 2 0,2 4-69,-3-1 173,-2 1 0,0 1 0,12 27-173,-23-41-335,-1 1 0,-1 0 0,0 0 0,-1 0 0,0 1 0,-2 0 0,1-1 0,-2 1 0,0 7 335,-1-22-73,0 0-1,0 0 0,0 0 1,0 0-1,0 0 0,0 0 0,-1 0 1,1 0-1,0 0 0,0-1 0,0 1 1,0 0-1,0 0 0,-1 0 1,1 0-1,0 0 0,0 0 0,0 0 1,0 0-1,0 0 0,-1 0 0,1 0 1,0 0-1,0 0 0,0 0 1,0 0-1,0 0 0,-1 0 0,1 1 1,0-1-1,0 0 0,0 0 0,0 0 1,0 0-1,0 0 0,0 0 1,-1 0-1,1 0 0,0 0 0,0 1 1,0-1-1,0 0 0,0 0 0,0 0 1,0 0-1,0 0 0,0 0 1,0 1-1,0-1 0,0 0 0,0 0 1,0 0-1,-1 0 0,1 0 0,0 1 1,0-1-1,0 0 0,1 0 1,-1 0-1,0 0 74,-9-11-1806,-3-11 441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2:04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2912,'8'-5'1036,"-8"5"-1003,0 0 0,0 0 1,1 0-1,-1 0 0,0 0 0,0 0 0,0 0 0,1 0 1,-1 0-1,0 0 0,0 0 0,0 0 0,1 0 1,-1 0-1,0 0 0,0 0 0,0 0 0,0 0 1,1 0-1,-1 0 0,0 0 0,0 0 0,0 0 1,1 1-1,-1-1 0,0 0 0,0 0 0,0 0 1,0 0-1,0 0 0,1 0 0,-1 1 0,0-1 0,0 0 1,0 0-1,0 0 0,0 0 0,0 1 0,0-1 1,0 0-1,0 0 0,0 0 0,0 1 0,0-1 1,0 0-1,1 0 0,-1 0 0,-1 1-33,-3 10 1733,4 0-1269,2 1 0,-1-1 0,3 4-464,1 15 352,0 27 62,-3-26-76,6 24-338,-2-5 244,-1 0-1,-3 1 1,-1-1 0,-4 12-244,1 35 353,-8 160-209,9-247-305,1 10-764,0-19 808,0-1 0,0 1 0,0 0 0,0 0 0,1 0-1,-1-1 1,0 1 0,0 0 0,1 0 0,-1-1 0,0 1 0,1 0-1,-1-1 1,0 1 0,1 0 0,-1-1 0,1 1 0,0-1-1,-1 1 118,8 0-3226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2:06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37 640,'-2'-6'180,"2"5"-174,0 1 0,-1 0 0,1-1 0,0 1 1,0-1-1,0 1 0,0 0 0,0-1 0,0 1 0,-1 0 0,1-1 1,0 1-1,0 0 0,0-1 0,-1 1 0,1 0 0,0-1 1,-1 1-1,1 0 0,0 0 0,-1-1 0,1 1 0,0 0 0,-1 0 1,1 0-1,0 0 0,-1-1 0,1 1-6,-14-5 2209,14 5-2005,-1 0-1,1 0 0,0 0 1,-1-1-1,1 1 1,-1 0-1,1 0 1,0 0-1,-1-1 0,1 1 1,0 0-1,-1 0 1,1-1-1,0 1 1,-1 0-1,1-1 1,0 1-1,-1 0 0,1-1 1,0 1-1,0 0 1,0-1-1,-1 1 1,1-1-1,0 1 0,0-1-203,-3-1 443,3 1-12,7 1-25,55-3 1610,-35 1-1627,0 2 1,-1 0-1,5 2-389,-22 0 126,0 0-1,-1 0 0,5 3-125,-4-2 147,-8-3-211,-1 0 21,0 0 107,0 0-69,0 0-272,0 0-1,0 0-138,0 0 38,0 0-209,0 0 22,0 0-507,0 0 112,0 0-582,0 0 86,1 2-1242,2 8 949,2 3 746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2:06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26 3808,'-9'-1'884,"13"2"3901,-4-1-4707,0 0-1,-1 0 0,1-1 1,0 1-1,0 0 1,0 0-1,0-1 1,0 1-1,0 0 1,0 0-1,0-1 1,0 1-1,0 0 1,0 0-1,0-1 0,0 1 1,0 0-1,0 0 1,0-1-1,0 1 1,1 0-1,-1 0 1,0-1-1,0 1 1,0 0-1,0 0 1,0 0-1,1 0 1,-1-1-1,0 1 0,0 0 1,0 0-1,0 0 1,1 0-1,-1-1-77,6-7 585,-4 7-548,-1 0 1,1 0-1,0 0 0,-1 0 0,1 0 1,0 0-1,-1 1 0,1-1 1,0 0-1,0 1 0,0 0 0,0-1 1,0 1-1,1 0-37,32 1-40,-18 0 267,-8-1-237,0 1 1,0 1-1,0 0 0,-1 0 0,1 0 0,-1 1 0,1 1 0,-1-1 0,4 4 10,18 6-135,-5 2-340,-5-2-1775,-2-5 901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2:07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40 2912,'1'-3'208,"1"-1"-1,0 1 1,0 0-1,0 0 1,0 0-1,0 0 1,2-2-208,5-6 1453,-9 10-493,3 0 1182,-1 1-840,-3 5-1300,-1 5 84,0 0 0,1 0 1,0 1-1,0-1 0,1 8-86,-1 13 123,-8 98 96,3-60 186,-2-1 0,-6 13-405,-6 40 443,15-74-133,2-1-1,2 2-309,1-47 15,0-1 0,0 1 1,0 0-1,0-1 0,0 1 0,0 0 0,0-1 1,1 1-1,-1 0 0,0-1 0,0 1 0,1 0 1,-1-1-1,0 1 0,1-1 0,-1 1 1,1-1-1,-1 1 0,1-1 0,-1 1 0,1-1 1,-1 1-1,1-1 0,-1 0-15,2 1 28,0 0 0,-1-1 0,1 1 0,-1-1 0,1 1 0,0-1 0,-1 0 0,1 0 0,0 1 0,0-1-28,8-1 82,0 0-1,0-1 0,7-1-81,-4 0-36,161-19 465,-4 1 161,-146 17-552,10-2 2,1 1-1,33 0-39,-32 3-101,-21-1-2747,-14 3 2194,3-1 788,-3-2-7278,-1-4 4627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2:08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3 163 3328,'-1'-1'29,"1"1"1,0 0 0,0 0-1,0 0 1,0 0-1,0 0 1,0 0-1,-1-1 1,1 1-1,0 0 1,0 0-1,0 0 1,0 0 0,0-1-1,0 1 1,0 0-1,0 0 1,0 0-1,0 0 1,0-1-1,0 1 1,0 0-1,0 0 1,0 0-1,0-1 1,0 1 0,0 0-1,0 0 1,0 0-1,0 0 1,0-1-1,0 1 1,0 0-1,0 0 1,0 0-1,1 0-29,-1-3 2180,1 1 3521,-1 1-5397,0 1-27,0 0 134,8 0-49,61-11-90,28 0-272,32-4-106,-43-2 618,0-4 1,22-12-513,-23 7 425,-67 21-387,0 0 0,9 0-38,-22 4-61,1 1 0,0-1 0,0 1-1,0 1 1,-1-1 0,1 1 0,0-1 0,0 2 0,4 0 61,-8-1-124,0 0 1,0 1-1,0-1 1,0 0-1,0 0 1,0 1-1,-1-1 1,1 1-1,0 0 1,-1-1-1,0 1 1,1 0 0,-1 0-1,0 0 1,0 0-1,0 0 1,0 0-1,0 0 1,0 0-1,0 2 124,0 2-1518,1 1 1,-1 0-1,0 0 0,0 0 0,-1 6 1518,0-12-1217,-1-3 312,-3-11-722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2:10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1 1728,'-6'-1'2003,"-6"7"-1457,-1-1-339,12-5-174,0 0 1,0 0 0,0 0-1,0 1 1,0-1 0,0 0-1,0 1 1,0-1-1,1 1 1,-1 0 0,0-1-1,0 1 1,0-1 0,0 1-34,0 0 107,-1 0 1,0 0-1,0 0 1,0-1-1,1 1 1,-1-1-1,0 1 1,0-1-1,-1 1-107,-5 0 344,-21 2 532,25-3-526,-1 0 1,1 0-1,0 0 0,0 1 1,0 0-1,0 0 0,0 0-350,0 0 97,0 0 0,0 0 0,0-1 0,0 1 0,0-1 0,0 0 0,-4 0-97,5 0 153,-1 0 1,0 0-1,1 0 0,-1 1 0,0-1 0,1 1 0,-1 0 0,-2 1-153,-11 4 418,15-5-432,-1 0 0,1 0-1,-1 0 1,1 0 0,-1 0 0,1 0 0,0 1-1,0-1 1,0 1 0,0-1 0,0 1-1,0 0 1,0 0 0,0 1 14,0-1-25,-5 6 24,1 0-1,0 0 1,1 0-1,0 1 1,-3 7 1,2-4-13,3-6 25,1-1 0,0 1 0,0 0-1,-1 2-11,3-6 0,-1 0-1,1 0 0,0 0 0,0-1 0,0 1 0,0 0 1,0 0-1,0 0 0,1 0 0,-1-1 0,1 1 1,-1 0-1,1 0 0,0-1 0,-1 1 0,2 1 1,-1-1-4,0-1 0,0 1 0,0-1 0,1 1 0,-1-1 0,0 1 0,1-1 0,-1 0 0,1 0 0,-1 0 0,1 0 0,0 0 0,-1 0 0,1 0 1,0 0-1,0-1 0,0 1 0,0-1 4,3 1-14,1 0-1,0 0 1,0-1 0,0 0 0,1-1 14,8 1 36,-2 1-38,-1 0 0,1 1 1,-1 0-1,6 3 2,7 0-68,-16-2 77,0 0-1,-1 0 1,0 1-1,1 0 1,-1 0-1,0 1 1,-1 0-1,1 0 1,-1 1-1,0 0 1,-1 0-1,1 0 1,-1 1-1,0 0 1,-1 1 0,0-1-1,0 1 1,0 0-1,-1 0 1,2 6-9,6 12 20,-8-19-41,-1-1 0,0 1-1,-1-1 1,1 1 0,-1 0 0,0 3 21,1 5 599,-1 1 0,0-1 0,-2 3-599,2-7 489,-2-10-453,1-1 0,-1 1 0,0-1 1,0 0-1,0 1 0,0-1 0,1 1 1,-1-1-1,0 1 0,0-1 0,0 1 1,0-1-1,0 1 0,0-1 0,0 1 1,0-1-1,0 1 0,-1-1 0,1 1 1,0-1-1,0 0 0,0 1 0,0-1 1,-1 1-1,1-1 0,0 1 0,-1-1 0,1 0 1,0 1-1,0-1 0,-1 0 0,1 1 1,-1-1-1,1 0 0,0 1 0,-1-1 1,1 0-1,-1 0 0,1 0 0,-1 1 1,1-1-1,0 0 0,-1 0 0,1 0 1,-1 0-1,1 0 0,-1 0-36,-10 5 771,10-5-737,1 1-1,-1-1 1,0 1 0,0-1 0,0 1-1,0-1 1,0 0 0,1 0-1,-1 1 1,0-1 0,0 0-1,0 0 1,0 0 0,0 0-34,-53 1 633,19 0-1534,-1-1 1,-34-6 900,5 1-3611,64 5 3420,0 0 1,0 0-1,0 0 0,0 0 0,0 0 0,0 0 0,0 0 0,0-1 1,1 1-1,-1 0 0,0-1 0,0 1 0,0-1 0,0 1 1,0-1-1,1 1 0,-1-1 0,0 0 0,0 1 0,1-1 0,-1 0 1,1 0-1,-1 1 0,1-1 0,-1 0 0,1 0 0,-1 0 0,0 0 191,-3-27-3690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1:40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0 863 1824,'2'-1'80,"0"-1"1,0 1-1,0-1 0,0 1 1,1-1-1,-1 1 0,0 0 1,1 0-1,-1 0 0,1 1 1,-1-1-1,1 1 0,-1-1 1,1 1-1,0 0 0,-1 0-80,18-5 192,6 0 137,-22 5-192,-1-1 0,1 1 0,-1-1 0,1 0 0,-1 0 0,1 0 1,-1-1-1,0 1 0,3-3-137,0 1 92,-1-1 1,-1-1 0,1 1-1,0-1 1,-1 0-1,0 0 1,0 0 0,-1 0-1,0-1 1,1 0-1,1-4-92,4-14 181,0 0 0,2-11-181,-3 8 54,6-17 149,-3-1 0,1-11-203,-8 40 154,-3 13-105,0 0 0,0 0 0,-1 0 0,1 0 0,-1-1 0,1-1-49,-3-7 22,2 12-20,0 0 0,0 0 1,0 0-1,0 0 0,-1 0 0,1 0 0,0 0 0,0 0 0,0 0 0,0 0 1,0 0-1,0 0 0,0 0 0,-1 0 0,1 0 0,0 0 0,0 0 0,0 0 1,0 0-1,0 0 0,0 0 0,0 0 0,-1 0 0,1 0 0,0 0 0,0 0 1,0 0-1,0 0 0,0 0 0,0 0 0,0 0 0,0 1 0,0-1 1,0 0-1,-1 0 0,1 0 0,0 0 0,0 0 0,0 0 0,0 0 0,0 0 1,0 1-1,0-1 0,0 0 0,0 0 0,0 0-2,-9 22-40,0 20-37,1-1 0,2 1 1,1 32 76,3-44-26,0-4 28,1-1 0,2 1 0,0 2-2,1-16-27,-1-1 0,2 1 1,-1-1-1,1 0 0,1 0 0,0 0 0,5 9 27,-7-17-7,0 0 0,1 0 0,-1-1 0,1 1 0,0-1-1,-1 0 1,1 1 0,0-1 0,0 0 0,0-1 0,1 1-1,-1 0 1,0-1 0,1 0 0,-1 0 0,1 0 0,-1 0-1,1 0 1,-1-1 0,1 0 0,0 1 0,-1-1 0,1-1-1,0 1 1,-1 0 0,1-1 0,-1 0 0,1 0-1,0 0 8,-3 0 0,51-21 130,-47 20-91,0-1-1,0-1 0,0 1 1,0-1-1,0 0 1,-1 0-1,0 0 1,3-4-39,-2 2 83,0-2 0,0 1 0,0 0 0,0-3-83,-3 6 39,0 0 0,-1 0 0,0-1 0,0 1 0,0 0 0,0-1 0,-1 1 0,0-1-1,0-1-38,0 0 43,0 1-37,0 0 0,0 0 0,0 0-1,1 0 1,0 1 0,-1-1 0,2 0 0,-1 1-1,0-1 1,1 0 0,0 1-6,5-9-80,-1 1 0,2 0 0,7-10 80,3-2 74,-10 13 145,1-1 0,9-8-219,-14 16 72,-2 3-45,0-1 1,0 0-1,0 0 0,0 0 0,0 0 1,-1-1-1,1 1 0,-1 0 1,1-1-1,-1 1 0,0-1 0,0 1 1,0-1-28,-1 2 53,0 1 70,0 0-59,0 0-80,0-1-11,-2 1 30,1-1-1,0 1 1,0-1 0,0 1-1,0-1 1,0 1 0,-1 0-1,1 0 1,0 0 0,0-1-1,-1 1 1,1 0 0,0 1-1,0-1 1,0 0 0,-1 0-1,1 0 1,0 1 0,0-1-1,0 1 1,0-1 0,-1 1-1,1-1 1,0 1-3,-8 23-155,6-19 127,1 0 0,1 0 0,-1 0 0,1 1 0,0-1 0,0 0 0,0 0 0,1 1 0,0 0 28,-1 2 11,0 0 0,0-1 1,-2 8-12,0-7-14,1 0 0,0 0 0,1 0 0,0 1 0,0-1 1,1 0-1,0 0 0,1 1 0,-1-1 0,2 0 0,-1 0 0,1 0 0,0 0 1,1 0-1,1 3 14,-3-8 0,1-1 1,-1 0 0,1 0 0,-1-1-1,1 1 1,0 0 0,-1 0-1,1-1 1,1 1-1,10 11-33,-11-10 7,0 0 0,1 0 0,0 0 0,0-1 0,0 1 0,0-1 0,1 2 26,13 10 43,-14-12-15,-1 0 0,1 1 0,0-1 0,-1 0 0,1-1-1,0 1 1,1 0 0,-1-1 0,0 1 0,4 0-28,-6-2-1,0 0 0,1 1 0,-1-1 1,0 0-1,1 0 0,-1 0 0,0 0 0,1 0 1,-1 0-1,1-1 0,-1 1 0,0 0 1,1-1-1,-1 1 0,0-1 0,0 1 1,1-1-1,-1 1 0,0-1 0,0 0 1,0 0-1,0 0 0,0 0 0,0 0 0,0 0 1,0 0-1,0 0 0,0 0 0,0 0 1,8-11 14,-7 10-10,1-1 0,-1 0 0,0 0 0,0 0 0,0-1 0,2-2-4,1-10 0,3-3 0,-1-1 0,-1 0 0,-1 0 0,-1 0 0,0-8 0,5-32 1,-5 39 59,-1 1 0,-1-1 0,-1-1-60,3 4-37,-3 17 26,-1 0 0,1 0 1,-1 0-1,1-1 0,-1 1 1,0 0-1,0 0 0,1 0 1,-1-1-1,0 1 0,0 0 1,0 0-1,-1-1 11,1-4-130,3 7 179,6 7 176,-7-4-170,1 0 1,-1 1-1,1-1 0,-1 1 0,0-1 1,-1 1-1,1 0 0,-1 0-55,6 17 75,-6-18-70,0-1 0,0 1 0,0 0 0,-1-1 0,1 1 0,-1 2-5,0-3-10,0 1 0,0-1-1,1 0 1,-1 1 0,1-1-1,1 3 11,4 24 100,-3-15-40,-3-10-56,1 1-1,-1-1 0,0 0 0,0 0 0,-1 1 0,1 0-3,-1-2 15,1 1-1,-1 0 0,1 0 1,1-1-1,0 6-14,1 9-6,-2-15 0,0-1 0,0 0 1,1 1-1,-1-1 0,1 0 0,0 0 0,0 0 0,0 1 0,1-1 6,-2-3 10,1 4-37,1-1 0,0 0-1,0 1 1,0-1 0,1 0-1,-1 0 1,1 0 27,10 11 51,-12-12-62,1 0-1,0 0 1,0 0 0,-1 0 0,1 0 0,1-1 0,-1 1-1,0 0 1,0-1 0,0 0 0,1 1 0,-1-1 0,1 0-1,-1 0 1,1-1 0,0 1 11,5 1-19,0-1 0,0 0 0,1-1 0,-1 0 0,0 0 0,0-1 0,1 0 19,3-2-32,1 0 1,-1 0 0,0-1-1,0-1 1,0 0 0,4-3 31,-10 5-17,1-1 1,-1 0 0,-1-1-1,1 1 1,-1-1 0,1 0-1,-2-1 1,1 1-1,0-1 1,-1 0 0,3-6 16,12-27 55,-2 0 0,-1-1-1,7-36-54,-10 34 38,6-29 32,-3 0-1,-2-14-69,5-19 144,-13 73-17,-1 0 0,-1 0 0,-2 0 0,-1 0 0,-3-20-127,2 49-1,0 0 0,-1 0-1,1 0 1,-1-1 0,1 1 0,-1 0 0,0 0 0,0 0 0,0 0 0,0 0 0,-1-1 1,2 3-8,-1-1 0,1 1-1,0 0 1,0-1 0,-1 1 0,1 0 0,0 0-1,-1 0 1,1-1 0,0 1 0,-1 0 0,1 0 0,-1 0-1,1 0 1,0-1 0,-1 1 0,1 0 0,0 0-1,-1 0 1,1 0 0,-1 0 0,1 0 0,0 0 0,-1 0 8,0 1-10,0-1 0,0 0 0,0 1 0,1-1 0,-1 1 0,0 0 0,0-1 0,1 1 0,-1-1 0,0 1 0,1 0 0,-1 0 0,0-1 0,1 1 0,-1 1 10,-2 3-24,0 1-1,1 0 1,0 0-1,0 0 0,0 1 1,1-1-1,0 0 0,0 1 1,0-1-1,1 0 1,0 1-1,0-1 0,1 2 25,-2 31-74,-8 172 80,1-32-39,1 38-88,4-76 34,-7-21 96,3-35 51,5-64-4,-1-1 0,-1 1 0,-1-1 0,-1 0 0,-1 0 0,0-1 0,-2 1 0,-6 10-56,15-30-11,-1 1 1,1 0-1,-1-1 0,1 1 0,0 0 0,-1-1 0,0 1 0,1 0 0,-1-1 0,1 1 0,-1-1 0,0 1 1,1-1-1,-1 1 0,0-1 11,1 0-8,-1 0 1,1 0 0,0 0-1,-1 0 1,1 0 0,0 0-1,0 0 1,-1 0-1,1 0 1,0 0 0,0 0-1,-1 0 1,1 0 0,0 0-1,-1 0 1,1 0 0,0 0-1,0 0 1,-1-1-1,1 1 1,0 0 0,0 0-1,0 0 1,-1-1 0,1 1-1,0 0 1,0 0 0,0 0 7,-1-2-18,0 1 0,1 0 0,-1 0 0,0-1 0,1 1 0,0-1 0,-1 1 0,1 0 1,0-1-1,0 1 0,0-1 0,0 1 0,0 0 0,0-1 0,0 1 0,0-1 18,3-17-2,1 1 0,1-1 0,1 1 0,0 0 0,1 1 0,1 0-1,1 0 1,0 0 0,1 1 0,3-1 2,11-18 56,-10 16-64,0 0 0,1 1 0,2-1 8,-16 18 9,10-10 34,-1 0 0,0 0 1,7-11-44,-8 10 0,1 0 0,0 0-1,1 1 1,2 0 0,-2 0 54,0 0-1,0-1 1,-1 0-1,0-2-53,-7 11 27,16-27-23,1 1 0,1 1 0,2 1 0,16-14-4,-18 21 99,-14 13-101,0 0-1,0 0 0,1 1 0,-1 0 0,1 1 1,1 0-1,5-4 3,10-2-72,-18 8 119,-1 0 0,1 1 0,-1-1 0,1 1 1,0 0-1,0 1 0,0-1 0,0 1 1,0 1-1,1-1-47,-7 1 170,-5 5 262,-14 7-403,0 1 0,1 1 0,0 1 0,1 0-1,-7 10-28,4-3-156,1 0-1,0 2 0,-2 7 157,15-23-49,1 1 0,0-1 0,1 1 0,0 0 1,1 1-1,0-1 0,0 1 0,1-1 0,0 1 0,0 0 0,1 8 49,1-16-21,0 0 0,0-1-1,0 1 1,0 0 0,1 0-1,-1 0 1,0-1 0,1 1-1,0 0 1,-1-1 0,1 1-1,0 0 1,0-1 0,0 1-1,0-1 1,0 0-1,0 1 1,0-1 0,1 0-1,-1 1 1,1-1 21,0 1-20,1-1 1,-1 1-1,1-1 0,0 0 0,-1 0 0,1 0 1,0-1-1,-1 1 0,1-1 0,0 1 0,0-1 1,0 0-1,0 0 20,2 0 4,1 0 0,-1-1 1,1 0-1,-1 0 0,0 0 1,0 0-1,1-1 0,-1 0 1,0 0-1,0 0 0,-1-1 0,1 0 1,0 0-1,2-2-4,-2 0 31,0 0 0,0-1 1,-1 1-1,1-1 0,-1 0 0,-1 0 0,1-1 0,-1 1 0,0-1 0,0 0 1,-1-1-32,2-5 22,-2 1 0,0-1 0,0 0 0,-1 0 0,-1-11-22,-1-11 147,-1-1 0,-4-15-147,6 50 13,0 0 0,0 1 0,0-1 0,-1 0 0,1 0 0,0 0 0,-1 0 0,1 1 1,0-1-1,-1 0 0,1 0 0,-1 1 0,1-1 0,-1 0 0,0 1 0,1-1 0,-1 0-13,0 1-3,1 0 0,0 0 0,0 0 0,-1 0 0,1 0 0,0 0 0,-1 0 0,1 0 0,0 0 0,-1 0 0,1 0 0,0 0 0,-1 0 0,1 0 0,0 0 0,-1 0 0,1 0 0,0 0 0,-1 1 0,1-1 0,0 0 0,0 0 0,-1 0 0,1 1 0,0-1 0,0 0 0,-1 0 0,1 0 0,0 1 0,0-1 0,0 0 0,-1 1 0,1-1 0,0 0 0,0 0 0,0 1 0,0-1 0,0 0 0,0 1 0,0-1 0,0 0 0,0 1 3,-6 16-3,1 0 0,1 0 0,0 0 0,1 1 0,1 0 0,1-1 0,1 1 0,0 0 0,3 13 3,-2-22 9,0 1-1,0-1 1,1 0 0,1 0-1,0 0 1,0 0 0,0-1-1,1 1 1,1-1 0,-1 0-1,1 0 1,1 0 0,-1-1-1,1 0 1,1 0 0,5 5-9,-9-9-24,2 1 95,0 0 0,0 0 0,1 0 0,0 0 0,0-1 0,6 3-71,-10-5 18,0-1 0,0 1 0,0-1 0,0 0 0,0 0 0,0 1 0,0-1 0,0-1 0,0 1 0,0 0 0,0 0 0,0-1 0,0 1 0,0-1 1,0 0-1,0 1 0,-1-1 0,1 0 0,0 0 0,0 0 0,0 0 0,-1-1 0,1 1 0,-1 0 0,2-2-18,29-29-358,1-4 358,25-25-319,-51 54 349,-1-1 1,0 1-1,4-7-30,11-14 95,-2 4-7,20-20-149,-35 40 73,0 1 0,1-1 0,-1 1 0,1 0-1,-1 0 1,1 0 0,0 1 0,0-1 0,1 1-12,-5 2 28,0 0 1,0 0-1,0-1 1,0 1 0,1 0-1,-1 0 1,0 0-1,0 1 1,0-1-1,0 0 1,1 0-29,0 2 242,-9-1-212,2 0-45,-1-1 0,1 1 0,-1 1-1,1-1 1,0 1 0,0 0 0,0 0 0,0 1-1,0-1 1,0 1 0,0 0 0,1 1-1,-4 2 16,-4 4-30,0 1-1,1 0 1,1 1-1,-3 4 31,9-12 0,0 1 0,1 0 0,0 0 0,0 0 0,-1 5 0,3-7-5,0-1 0,0 0 0,1 1 0,-1-1 0,1 1 0,0-1 0,-1 1 0,1-1 0,0 1 0,1-1 0,-1 1 0,0-1 1,1 1-1,-1-1 0,1 1 5,6 18-94,-5-12 51,1 0 0,0-1 0,0 0 0,1 1 0,0-1 0,1 0 43,3 5 11,-5-8-1,1 1-1,0 0 1,0-1 0,0 0-1,0 0 1,6 4-10,2 2-79,-10-9 59,0 1 1,1-1-1,0 0 0,-1 0 1,1 0-1,0 0 1,0 0-1,0-1 0,0 1 1,0-1-1,1 0 0,-1 0 20,10 2-44,1 0-1,-1-2 1,0 1 0,1-2-1,-1 1 1,1-2-1,-1 0 1,0-1-1,1 0 1,-1-1 0,0 0-1,9-4 45,22-8-75,16-9 75,-45 17-7,-1 0 0,0-1 0,-1-1 0,0 0 0,0 0 0,0-2 7,-10 8 7,-1 0 0,1-1-1,-1 1 1,1-1 0,-1 1 0,-1-1 0,1 0 0,0 0 0,-1 0 0,0 0 0,0 0 0,0 0 0,0 0 0,-1-1 0,1 1-1,-1 0 1,0 0 0,-1 0 0,1-1 0,-1 1 0,1 0-7,-1 0 8,0 0 0,1 0 0,-2-1 0,1 1 0,0 0 0,-1 1 1,1-1-1,-1 0 0,0 0 0,-1 1 0,1-1 0,0 1 0,-1 0 0,0 0 0,0 0 0,0 0 0,0 0 0,0 0 0,-1 1 0,1 0 0,-2-1-8,3 2-1,0 0 0,-1 0-1,1 0 1,0 1 0,0-1-1,0 1 1,-1 0-1,1 0 1,0-1 0,0 1-1,-1 0 1,1 1 0,0-1-1,0 0 1,-1 1-1,1-1 1,0 1 0,-2 1 1,1-1-19,0 1 0,0 0 0,0 0 0,1 0 0,-1 0 0,1 0 1,-1 1-1,1-1 0,0 1 0,0 0 0,-2 2 19,-1 3-6,1 0 1,0 1-1,0 0 1,1 0-1,0 0 0,1 0 1,0 0-1,-1 7 6,2-9-21,1 1 0,0 0 0,1-1 1,0 1-1,0-1 0,0 1 0,1-1 0,0 0 0,1 1 0,0-1 0,0 0 0,0-1 1,1 1-1,0 0 0,0-1 0,0 0 0,1 0 0,2 2 21,7 7 133,1-1 0,0-1 0,0 0 0,2-1 0,-1 0-1,8 2-132,-13-8 295,0 0 0,0-1 0,0 0 0,0-1 0,1-1 0,0 0 0,0 0 0,0-1 0,0 0 0,0-1 0,0-1 0,0 0 0,11-1-295,33-7-1120,-53 7-2576,-9 10-613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1:43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127 588 1728,'-3'2'648,"1"-1"1,0 1-1,0 0 1,0 0-1,0 0 1,0 0-1,-1 2-648,-14 14 2298,10-14-2111,0 0-1,1 1 1,-1 0 0,-3 4-187,-10 4 173,18-13-154,0 1-1,1 0 1,-1 0-1,0 0 1,1 0-1,-1 0 1,1 0-1,-1 0 1,1 0-1,-1 1 1,1-1-1,0 1 1,0-1-1,0 1 1,0-1-1,0 1-18,-3 5 61,3-6-52,0 0 1,1 0 0,-1 0 0,1 0 0,-1-1 0,1 1 0,-1 0 0,1 0 0,0 0 0,-1 0 0,1 0 0,0 0 0,0 0-1,0 0 1,0 0 0,-1 0 0,2 0 0,-1 0 0,0 0 0,0 0 0,0 0 0,0 0 0,1 0 0,-1 1-10,5 6-73,0-1 1,0 1-1,0-1 1,1 0 0,1 0 72,4 7 68,-9-12-69,0-1 0,0 1 0,0 0 0,0-1 0,1 1 0,-1-1 0,0 1 0,1-1 0,-1 0 0,0 0 0,1 0 0,-1-1 0,1 1 0,0 0 0,-1-1 0,1 0 0,0 0 0,-1 0 0,1 0 0,-1 0 0,1 0 0,0 0 0,-1-1 0,1 0 0,-1 1 0,1-1 0,-1 0 0,1 0 0,-1 0 0,1-1 0,-1 1 0,0 0 1,4-4 23,0 0 0,-1 0 0,1 0 0,-1-1 0,0 0-1,-1 0 1,2-2-23,-4 5 27,0 0 0,-1 0-1,0 0 1,1 0 0,-1 0-1,0 0 1,-1 0 0,1 0-1,0 0 1,-1 0 0,0-1-1,0 1 1,0 0 0,0 0-1,0-1 1,-1 1 0,1 0-1,-1-1-26,0 2 17,0 0-1,0 0 1,0 0-1,0 0 0,0 1 1,-1-1-1,1 0 1,0 1-1,-1-1 1,0 1-1,1 0 0,-1-1 1,0 1-1,1 0 1,-1 0-1,0 0-16,-2-1 37,0 0 0,0 0 0,-1 0 0,1 1 1,0 0-1,-3-1-37,-6-1 8,11 3-5,1-1-1,-1 1 1,0-1 0,1 1-1,-1 0 1,0 0 0,1 0-1,-1 0 1,0 0-1,1 0 1,-1 0 0,0 0-1,1 1 1,-1-1 0,-1 1-3,-3 0-329,11 0 162,-3 0 168,-1-1 0,0 1 1,0 0-1,0 0 0,0-1 1,1 1-1,-1-1 0,0 1 1,0-1-1,1 0 0,-1 0 1,0 1-1,1-1 0,-1 0 1,0 0-1,1 0 0,-1 0 1,1 0-1,-1-1 0,1 1-1,5-2-10,-1 1 0,1-1 0,-1 0 0,1-1 0,-1 0 0,0 0 0,0 0 0,0-1 0,0 0 0,-1 0 0,5-4 10,-3 1 78,0-1 1,0 1-1,-1-1 0,0 0 0,-1-1 0,0 1 0,3-8-78,1-5 291,-1-1 0,-1 1-1,-1-1 1,-1-1 0,-1 1 0,0-21-291,3-20 149,-1 5 86,-1-33-235,-4 61-3,1 1 0,4-23 3,-5 38 21,-2 12-33,1 1-1,0 0 1,0-1 0,0 1-1,0 0 1,0-1-1,0 1 1,1 0-1,-1 0 1,0-1 0,1 1-1,-1 0 1,1 0-1,-1-1 1,1 1 12,-1 0-123,0 3 105,1-1-1,-1 1 0,0-1 1,0 1-1,1-1 0,-1 0 1,1 1-1,-1-1 0,1 0 1,0 1 18,2 6-11,0 0 0,-1 1 0,0-1 0,-1 1 0,0-1 0,0 1 1,-1-1-1,0 1 0,-1 1 11,2 17-36,4 440-249,-5-376 128,-4 10-382,-4-1 0,-16 62 539,23-139-11,1-19 9,0 1 0,-1-1 0,1 0 0,-1 1 1,0-1-1,0 0 0,0 1 0,-1-1 2,-3 12-96,5-15 138,0-1-31,0 0-102,0-12 65,1-9-42,0 0 1,1 0-1,4-11 68,-1 4 12,1 0-1,1 1 1,1 0-1,2 0 1,1 1-1,3-4-11,-12 27 34,0 0-1,0 0 1,1 0-1,-1 0 1,1 0-1,0 0 1,-1 1-1,1-1 1,0 1-1,1 0 1,-1 0-1,0 0 1,1 1-1,-1-1 1,1 1-1,-1-1 1,1 1-1,0 0 1,-1 1-1,1-1 1,0 1-1,0-1 1,0 1-1,0 1-33,1-1 51,1 0 0,0 1 0,-1-1-1,1 2 1,-1-1 0,0 0 0,1 1-1,-1 0 1,0 1 0,0-1 0,0 1-1,0 0 1,-1 0 0,1 0 0,-1 1-1,2 1-50,-5-4 11,1 0-1,-1 1 0,0-1 1,0 0-1,0 1 0,0-1 0,0 1 1,-1-1-1,1 1 0,0-1 1,-1 1-1,1 0 0,-1-1 1,1 1-1,-1 1-10,1 11 43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3:40.3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4 434 992,'0'0'19,"0"0"1,0 0-1,0 0 0,0 0 1,0 0-1,0 0 0,-1 0 1,1 0-1,0 0 0,0 0 0,0 0 1,0 0-1,0 0 0,0 0 1,0 0-1,-1 0 0,1 0 1,0 0-1,0 0 0,0 0 1,0 0-1,0 0 0,0 0 1,0 1-1,0-1 0,-1 0 1,1 0-1,0 0 0,0 0 0,0 0 1,0 0-1,0 0 0,0 0 1,0 0-1,0 1 0,0-1 1,0 0-1,0 0 0,0 0 1,0 0-1,0 0 0,0 0 1,0 1-1,0-1 0,0 0 1,0 0-1,0 0 0,0 0 1,0 0-1,0 0 0,0 0 0,0 1 1,0-1-1,0 0 0,0 0 1,0 0-20,1 0 111,-1 1-1,0-1 1,0 0 0,1 1 0,-1-1-1,1 0 1,-1 1 0,0-1 0,1 0-1,-1 0 1,1 0 0,-1 1 0,1-1-1,-1 0 1,0 0 0,1 0 0,-1 0 0,1 0-1,-1 0 1,1 0 0,0 0-111,4 0 176,-2 1-103,0-1 0,0 0 1,0 0-1,-1 0 0,1 0 0,0-1 1,0 1-1,0-1 0,0 0 1,0 0-1,-1 0 0,1 0 0,0 0 1,-1 0-1,1-1 0,-1 1 0,1-1 1,-1 0-1,1-1-73,5-4 119,-1 1 1,1-1 0,4-1-120,19-18 462,-8 0-280,-1-1 1,-1-1-1,-2-1 0,14-29-182,-4 9 28,-14 23-15,6-18-13,9-16 547,-22 44-66,-8 16-474,0-1-1,0 1 1,0 0 0,0 0 0,0 0 0,0-1-1,0 1 1,0 0 0,0 0 0,0-1 0,0 1 0,0 0-1,0 0 1,0-1 0,0 1 0,0 0 0,0 0-1,-1 0 1,1-1 0,0 1 0,0 0 0,0 0 0,0 0-1,0-1 1,0 1 0,-1 0 0,1 0 0,0 0 0,0 0-1,0 0 1,0-1 0,-1 1 0,1 0 0,0 0-1,0 0 1,0 0 0,-1 0 0,1 0 0,0 0 0,0 0-1,0 0 1,-1 0 0,1 0 0,0 0 0,0 0-1,-1 0 1,1 0 0,0 0 0,0 0 0,-1 0-7,0 0 4,0 1 0,0 0 0,0 0 1,-1 0-1,1 0 0,0 0 0,0 0 1,0 0-1,0 0 0,1 0 1,-1 0-1,0 0 0,0 1 0,1-1 1,-1 0-1,1 1 0,-1-1-4,1 0-3,-13 27-44,2 0-1,1 1 1,1 0 0,2 1-1,0 0 1,3 0 0,0 1-1,1 26 48,3-47-29,1 1-1,0 0 0,1-1 1,0 1-1,1 0 30,-2-5-22,1-1 1,0 1 0,0-1-1,0 0 1,1 0-1,0 0 1,0 0 0,0-1-1,1 1 1,1 1 21,5 5-48,-5-5 55,0 0 1,1-1-1,-1 0 0,3 2-7,-7-6 8,0-1-1,0 1 0,0 0 1,0-1-1,0 1 1,1-1-1,-1 1 0,0-1 1,0 1-1,0-1 1,0 0-1,1 1 0,-1-1 1,0 0-1,0 0 1,1 0-1,-1 0 0,0 0 1,0 0-1,0 0 1,1-1-1,-1 1 0,0 0 1,0-1-1,0 1 1,1-1-1,-1 0-7,5-3 24,-1 0 1,1 0-1,-1-1 0,0 0 1,-1 0-1,1-1 0,-1 1 1,0-1-1,2-5-24,6-11-41,-1-1 0,0-3 41,-2 6-78,17-45 112,-9 23-54,1 1 0,10-15 20,-23 48-24,7-11 192,-12 47-40,0 237-208,-2-233 166,1-24-87,0 0 0,1 0 0,0 0 0,0-1-1,1 7 2,-1-13 4,0-1 0,0 0 0,1 0 0,-1 0 0,0 1-1,0-1 1,0 0 0,0 0 0,0 1 0,0-1 0,0 0-1,1 0 1,-1 0 0,0 1 0,0-1 0,0 0 0,0 0-1,1 0 1,-1 0 0,0 1 0,0-1 0,0 0 0,1 0-1,-1 0 1,0 0 0,0 0 0,1 0 0,-1 0 0,0 0-1,0 0 1,1 0 0,-1 0 0,0 0 0,0 0-1,1 0 1,-1 0 0,0 0 0,0 0 0,0 0 0,1 0-1,-1 0 1,0 0-4,15-8 72,14-17-129,-28 24 47,80-84-274,-26 26 397,-32 33-49,-16 18 8,0 0 0,0 0 0,1 1 0,0 0 0,0 0 0,9-5-72,-17 12 10,1 0 0,-1-1 0,1 1 0,-1 0 0,1-1 0,0 1 0,-1 0 0,1 0 0,-1-1 0,1 1 1,0 0-1,-1 0 0,1 0 0,0 0 0,-1 0 0,1 0 0,0 0 0,-1 0 0,1 0 0,0 0 0,-1 1 0,1-1 0,-1 0 0,1 0 0,0 1 0,0-1-10,-1 1 13,1 0 0,-1-1 0,1 1 0,-1 0-1,1 0 1,-1 0 0,1 0 0,-1-1 0,0 1-1,1 0 1,-1 0 0,0 0 0,0 0 0,0 0 0,0 0-1,0 0-12,0 7 71,0-1-1,-1 0 1,0 0-1,-1 4-70,2-10 9,-2 10-2,1-1 1,0 1-1,0 0 0,1 0 0,0 0 0,2 6-7,-1-12-2,0 0-1,0 1 1,0-1-1,1 0 1,0 0-1,0 0 1,0 0-1,1 0 1,0 0-1,0 0 1,0-1 0,0 0-1,4 4 3,0-1 52,1 0 0,0-1 0,0 0 1,0 0-1,1-1 0,0 0 0,0 0 0,0-1 0,10 3-52,-9-4-265,0 0-1,0-1 0,9 1 266,16-2-3501,-18 0 1714,1 3-666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2:32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11 160,'0'0'69,"0"0"11,0 0-64,0 0-106,0 0 58,0 0 160,0 0-6,0 0 97,0 0-59,0 0 64,9 2 1184,-4-8-413,-1 0-1084,-5 10 1018,-1 1-790,-1-1 0,1-1 0,-1 1 1,0 0-1,0-1 0,0 1 1,-1-1-1,1 0-139,-1 1-42,0-1 0,0 1 1,0 0-1,1 1 0,0-1 1,-2 4 41,-15 26 312,15-25-303,0 0 0,0 0 1,0 0-1,1 0 0,0 1 0,-1 7-9,1 3 8,-13 70-20,15-75 7,1 0 1,1 0 0,0 0-1,1 0 1,0 0 4,-1-12 48,1 1 0,0-1 1,-1 0-1,1 1 0,0-1 1,0 0-1,1 0 0,-1 0 1,1 0-1,0 0 0,0 0 1,0 0-1,2 2-48,-3-4 28,1 1 0,-1-1 0,1 0 0,-1 0 0,1 0 0,0-1 0,0 1 0,-1 0 0,1-1 0,0 1 0,0-1 0,0 1 0,-1-1 0,1 0 0,0 0 0,0 0 0,0 0 0,0 0 0,0 0 0,-1-1 0,1 1 0,0-1 0,0 1 0,0-1 0,1 0-28,2-1 38,-1 0 0,1-1 1,-1 0-1,1 1 0,-1-1 1,0-1-1,0 1 0,-1 0 1,1-1-1,-1 0 0,0 0 0,1 0 1,-1-2-39,4-3-88,-5 8-114,-1 0 0,0-1 0,0 1 0,1 0 0,-1 0 0,1 0 0,-1 0 0,1 0 0,0 0 202,-1 1-2800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3:40.7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4800,'-49'16'1792,"33"-8"-1408,1 1-96,7 2 0,8-11-224,0 8-1792,8-4 960,2 4-2112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3:43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10 842 1312,'0'0'17,"-1"0"0,1 0 0,0 0 0,-1 0 0,1 0 0,0 0 0,-1 0-1,1 0 1,0 0 0,0 0 0,-1 0 0,1 0 0,0 0 0,-1 0 0,1 0 0,0 0 0,-1 0 0,1 0 0,0-1 0,0 1 0,-1 0 0,1 0 0,0 0-1,0 0 1,-1-1 0,1 1 0,0 0 0,0 0 0,0 0 0,-1-1 0,1 1 0,0 0 0,0 0 0,0-1 0,0 1 0,0 0 0,-1-1-17,7-12 851,-2 7-366,-4 4-267,1 0 1,-1 0-1,1 0 1,-1-1-1,0 1 1,1 0-1,-1 0 1,0-1-1,-1 1 1,1 0-1,0 0 1,-1-2-219,0-10 593,-2-31 489,2 32-877,0 1-1,1-1 1,0 0 0,1 1-1,0-1 1,2-1-205,4-23 105,-4 18 34,1 1 0,1 0 0,1-2-139,5-12-10,-7 19 49,0 1 0,1-1 1,0 2-1,1-1 0,0 0 1,1 1-1,0 0 0,5-5-39,-10 15 9,-1-1 1,1 0-1,0 1 0,0 0 0,0-1 0,0 1 0,0 0 0,0 0 0,0 0 0,0 0 0,0 0 0,1 1 0,-1-1 1,0 1-1,1-1 0,-1 1 0,0 0 0,1 0 0,-1 0 0,0 0 0,1 1 0,-1-1 0,0 0 0,0 1 1,1 0-1,-1-1 0,1 1-9,-2 1 31,0-1 0,0 0 0,1 1 0,-1-1 1,0 1-1,0-1 0,-1 1 0,1 0 0,0-1 0,0 1 1,-1 0-1,1 0 0,-1-1 0,0 1 0,1 1-31,0 3 77,1 1-4,0-3-52,-1 1 0,0-1 0,0 1-1,0-1 1,0 1 0,-1 0 0,0-1 0,0 4-21,-12 126 80,11-113-144,0-1 0,1 1 0,1-1 0,0 1 64,3-8-74,-3-11 61,0 0 0,-1 0 0,1 0 1,-1 1-1,1-1 0,-1 0 0,0 0 1,0 1 12,1 3 12,0 1 1,0-1 0,1 0-1,0 1 1,0-1 0,0 0-1,1 0 1,0 0-13,-2-5-13,1 0-1,-1 0 1,0 0 0,0 0 0,0-1-1,1 1 1,-1 0 0,0-1 0,1 1-1,-1-1 1,2 1 13,-1-1 39,7 4-1,-8-3-29,1 0 1,0 0 0,0 0 0,0 0-1,0 0 1,0 0 0,0-1 0,0 1-1,0-1 1,0 0 0,0 1-1,0-1 1,0 0 0,1 0-10,11-1-3,-3 2-147,-7-1 164,-1 0 1,0 0-1,1 0 1,-1 0-1,1 0 1,-1-1-1,0 1 1,1-1-1,-1 0 1,1 0-15,-1 0-13,0 0 0,0 0 1,0 0-1,0 0 0,0 1 1,0 0-1,0 0 0,0-1 13,19-2 38,30-11-221,-27 7 166,0 0 0,-1-2 0,0-1 0,3-2 17,-7 1 62,0-1 1,-1 0-1,-1-2 1,0 0-1,-1-1 1,0 0-1,0-3-62,-13 13 12,0 0-1,-1-1 0,0 1 0,0-1 1,0 1-1,-1-1 0,1 0 0,-1 0 1,-1 0-1,1 0 0,-1 0 0,0 0 1,-1 0-1,1 0 0,-1-1 0,0 1 1,-1 0-1,0-2-11,0 3 19,0 1 0,0 0 0,-1-1 0,1 1-1,-1 0 1,0 0 0,0 0 0,-1 1 0,1-1 0,-1 0 0,1 1 0,-1-1 0,-2 0-19,3 2-2,1 0 1,-1 0 0,0 1-1,0-1 1,0 1 0,0-1 0,0 1-1,0 0 1,-1 0 0,1 0-1,0 0 1,-1 0 0,1 0-1,0 1 1,-1-1 0,1 1 0,-1-1-1,1 1 1,-1 0 0,1 0-1,-1 0 1,1 1 0,-1-1 0,1 0-1,-1 1 2,-5 3-10,0 0-1,0 1 0,0 0 1,0 0-1,1 1 0,0 0 1,0 0-1,1 1 0,-1 0 1,1 0-1,1 0 0,0 1 1,-1 1 10,-8 13-62,10-17 40,1 0 0,-1 0 0,1 0 0,1 1 0,-1-1 0,1 1 0,0-1 0,0 1 0,0 0 0,1 0 0,-1 3 22,2-5-18,0 0 0,-1 0 0,1-1-1,1 1 1,-1 0 0,0-1 0,1 1 0,0 0 0,0-1 0,0 1 0,0-1 0,1 1 0,-1-1 0,1 1 18,2 1-47,0 0 0,0-1 0,0 1 0,0-1 0,0 0-1,1 0 1,0-1 0,4 4 47,14 9-37,-14-9 57,0-1 1,0 1-1,1-2 1,0 1-1,1-1 1,2 0-21,-2-1-15,0-1 1,0-1-1,1 0 1,0 0-1,-1-1 1,1 0-1,-1-1 1,1-1-1,0 0 1,-1 0-1,4-2 15,6-2-20,0-1-1,0-2 1,0 1 0,-1-2-1,10-7 21,50-24-168,2-2 368,25-19-200,-104 59 75,0 0 0,1 0-1,-1 0 1,0-1 0,0 0-1,-1 1 1,1-1 0,0-1-75,-3 4 1,0 0 1,0 0-1,0 0 1,0 0 0,0 0-1,0 0 1,0 0-1,0-1 1,0 1-1,1 0 1,-1 0 0,0 0-1,0 0 1,0 0-1,0 0 1,0 0-1,0 0 1,0-1 0,0 1-1,0 0 1,0 0-1,0 0 1,0 0-1,0 0 1,0 0 0,0 0-1,0 0 1,0-1-1,0 1 1,0 0-1,-1 0 1,1 0 0,0 0-1,0 0 1,0 0-1,0 0 1,0 0-1,0 0 1,0 0 0,0-1-1,0 1 1,0 0-1,0 0 1,0 0-1,-1 0 1,1 0 0,0 0-2,-7 0 33,-8 5 30,-3 4-113,0 2-1,1 0 0,0 1 1,-9 8 50,20-14-30,0 1 1,0 0 0,1 0-1,0 0 1,0 0-1,1 1 1,0 0 29,-25 55-24,7-3 27,20-54-5,1 0 1,0 1-1,0-1 0,0 0 1,1 1-1,-1-1 0,2 1 1,-1 1 1,0-6-5,0-1 1,0 1-1,1-1 1,-1 0-1,0 1 1,1-1-1,-1 1 1,1-1-1,-1 0 1,1 1-1,0-1 1,-1 0-1,1 0 1,0 1-1,0-1 1,0 0-1,0 0 1,0 0-1,0 0 1,0 0-1,1 0 1,-1-1-1,0 1 1,0 0-1,1 0 1,-1-1-1,0 1 1,1-1-1,-1 1 1,1-1-1,-1 0 1,0 0-1,1 1 1,-1-1-1,2 0 5,0-1-7,1 1 0,-1-1-1,0 1 1,0-1 0,1 0 0,-1 0-1,0-1 1,0 1 0,0-1-1,-1 1 1,1-1 0,0 0 0,0 0-1,-1 0 1,2-2 7,7-9 65,0 0 1,0-2-1,-2 1 0,7-13-65,-12 21 35,0-1-1,-1 0 0,0 0 0,-1 0 0,1 0 1,-1 0-1,0-1 0,-1 1 0,0 0 1,0-1-1,-1 1 0,0-1-34,1 7-4,-1 0 0,0 1 1,0-1-1,0 0 0,0 0 0,0 1 0,0-1 0,0 0 1,0 0-1,-1 1 0,1-1 0,0 0 0,0 1 0,-1-1 1,1 0-1,0 1 0,-1-1 0,1 0 0,0 1 1,-1-1-1,1 1 0,-1-1 4,1 1 0,-1 0-1,1 0 1,-1 0 0,1 0-1,-1 0 1,1 0 0,-1 1-1,1-1 1,-1 0 0,1 0 0,0 0-1,-1 1 1,1-1 0,-1 0-1,1 1 1,0-1 0,-1 0-1,1 1 1,0-1 0,-1 0-1,1 1 1,0-1 0,0 0 0,-1 1 0,-1 2-26,0 1 1,0-1 0,0 0 0,0 1-1,0 0 1,1-1 0,0 1 0,-1 2 25,1-2-11,1 0 1,0 0-1,0 1 1,0-1 0,0 0-1,1 0 1,-1 1-1,1-1 1,0 0-1,1 0 1,-1 0 0,1 0-1,-1 0 1,1 0-1,1 0 11,0 1-19,1 0 0,0 0 0,0 0-1,0 0 1,1-1 0,-1 0 0,1 0-1,0 0 1,0-1 0,1 1 19,2 0-10,0 0 0,0 0 0,0-1 1,0 0-1,0 0 0,0-1 0,1 0 0,-1 0 1,1-1-1,0 0 0,-1-1 0,1 0 0,0 0 1,-1-1-1,4-1 10,-4 0 22,0 0 1,0-1 0,0 0-1,0 0 1,-1-1 0,0 0-1,0 0 1,0-1 0,0 0-1,-1 0 1,0 0 0,0-1-1,0 0 1,4-5-23,-1-2 55,0-1 1,0 0-1,-1 0 0,-1-1 0,-1 0 0,0 0 1,0-3-56,29-100 90,-5-1 1,11-104-91,-38 205 16,-1 0 0,-1-1 0,-1 1-1,-1-1-15,0 8 42,0 1 0,0 0 0,-1 0 0,-1 0 0,0 1 0,0-1 0,-5-9-42,6 16-7,0 0 0,0 0-1,0 0 1,-1 0 0,1 0-1,-1 1 1,0-1 7,-9-4-121,12 7 116,-1 0 0,1 0 0,0 0 0,-1 0 0,1 0 0,0 0-1,-1 0 1,1 0 0,0 0 0,-1 0 0,1 0 0,0 0 0,0 1 0,-1-1 0,1 0-1,0 0 1,-1 0 0,1 0 0,0 0 0,0 1 0,-1-1 0,1 0 0,0 0-1,0 1 1,-1-1 0,1 0 0,0 0 0,0 1 0,0-1 0,0 0 0,-1 1 5,-9 24-90,0 1 0,2 0 1,1 1-1,1 0 1,-1 13 89,3-10 10,2 0 0,1 0 0,2 13-10,0 0 87,-1-3 5,3 0-1,1 0 1,2-1-1,2 1 1,2-2-1,9 25-91,-12-45 57,1-1 0,2 2-57,3 5 9,-10-16 57,1-1 0,0 0 0,1 0 0,0 0 0,0-1 0,1 1-66,-4-5-98,1 1 0,-1-1 0,1 0 0,0 0 0,-1 0 1,1 0-1,0 0 0,0-1 0,0 1 0,0-1 0,1 0 1,-1 0-1,0 0 0,0 0 0,3 0 98,17 0-885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3:47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1 382 1728,'0'0'62,"0"0"1,0 1-1,0-1 1,0 0-1,0 1 0,0-1 1,0 0-1,0 1 1,0-1-1,0 0 0,0 0 1,0 1-1,0-1 1,1 0-1,-1 1 0,0-1 1,0 0-1,0 0 1,1 1-1,-1-1 0,0 0 1,0 0-1,1 1 1,-1-1-1,0 0 1,0 0-1,1 0 0,-1 0 1,0 0-1,1 1 1,-1-1-63,14-1 1752,-11 0-1505,0 0 0,0-1 0,1 1 0,-1-1 1,0 0-1,0 0 0,-1 0 0,2-1-247,-1 0 102,0 0 1,0 0 0,-1 0-1,1-1 1,-1 1 0,0-1-1,0 1 1,-1-1 0,1 0-1,-1 0 1,1-2-103,2-9 260,-1 0 0,0-8-260,3-12 191,1-4-92,-1-1 1,-2 0-1,0-35-99,0 36-234,5 54 90,7 20 222,10 13-78,-9-17 260,-2 0-1,1 5-259,-10-21 39,-1 0 1,0 0-1,-1 1 1,-1-1-1,0 6-39,-2-18 29,-1 0 0,0 0-1,0 1 1,0-1 0,0 0-1,0 0 1,-1 0 0,1 1 0,-1-1-1,0 0 1,0 0 0,0 0-1,0 0 1,-1 0 0,1 0-1,-1-1 1,0 1 0,1 0-1,-1-1 1,0 1 0,-1-1-1,1 0 1,0 0 0,-1 1 0,1-2-1,-1 1 1,0 0 0,0 0-1,0-1-28,0 1 5,-1-1 0,0 0-1,0 0 1,0 0-1,0 0 1,0-1 0,0 1-1,0-1 1,0 0 0,0 0-1,0-1 1,0 1-5,-9-3 19,-1 0-1,-11-4-18,-8-2 9,31 8-76,-1 1 1,0-1 0,0 0 0,1 0-1,-1-1 1,0 1 0,1-1 66,1 2-13,1 0 1,-1 0 0,1-1 0,-1 1 0,1 0-1,-1-1 1,1 1 0,0 0 0,-1-1 0,1 1-1,-1-1 1,1 1 0,0-1 0,0 1 0,-1-1-1,1 1 1,0-1 0,0 1 0,-1-1-1,1 1 1,0-1 0,0 1 0,0-1 0,0 0-1,0 1 1,0-1 0,0 1 0,0-1 0,0 1-1,0-1 1,0 0 0,0 1 0,1-1 0,-1 1-1,0-1 1,0 1 0,0-1 0,1 1 12,1-2-11,0 1 0,1 0 0,-1-1 0,0 1 1,1 0-1,-1 1 0,1-1 0,-1 0 0,1 1 0,0-1 11,5-1-57,17-5 167,0 1 0,0 1 0,0 1 0,0 2 0,23 0-110,-30-1 92,5 0-126,-22 3 34,0 1-1,-1-1 0,1 0 1,0 0-1,0 1 0,0-1 0,0 0 1,0 1-1,0-1 0,-1 1 0,1-1 1,0 1-1,0-1 0,-1 1 0,1 0 1,0-1-1,-1 1 0,1 0 1,0 0-1,-1-1 0,1 1 0,-1 0 1,4 5 14,-1 0 0,0 0 0,-1 0 0,1 0 0,-1 1 0,0-1 0,-1 0 0,1 6-14,2 39-18,-2 0 0,-2 1 0,-2-1 0,-3 5 18,2-27 40,-20 208 195,15-189 122,8-47-326,0 0 1,0 0-1,0 0 0,0 0 0,0 0 0,-1 0 0,1 0 1,0 0-1,-1 0 0,1 0 0,-1 0 0,1 0 0,-1 0 1,1 0-1,-1 0 0,0 0 0,1-1 0,-1 1 0,-1 1-31,2-3 13,-1 0 0,0 0 0,1 0 0,-1 0-1,1 0 1,-1 0 0,1 0 0,0 0 0,-1 0-1,1 0 1,0 0 0,0 0 0,0 0 0,0 0-1,0 0-12,-4-102 246,6 35-132,2 0 1,4 1 0,2 0-1,6-9-114,-11 52-16,2 0-1,0 0 0,2 0 0,0 1 0,2 1 1,0-1-1,5-3 17,14-23-4,-11 18 219,7-8-215,-18 30-17,0-1 1,0 1-1,1 0 1,0 1-1,8-6 17,-15 12-2,-1 1 0,1 0 0,0-1 1,0 1-1,0 0 0,0 0 0,1 0 0,-1 0 1,0 0-1,0 1 0,0-1 0,1 1 0,-1-1 0,0 1 1,1 0-1,-1 0 0,0 0 0,1 0 0,-1 0 1,0 1-1,0-1 0,1 1 0,-1-1 0,0 1 0,0 0 1,0 0-1,1 0 0,-1 0 0,0 0 0,0 0 0,-1 1 1,1-1-1,0 1 0,0-1 0,-1 1 0,1 0 1,-1-1-1,1 1 0,-1 0 0,0 0 0,1 2 2,0 0 32,0 0-1,0 0 1,-1 0 0,1 0-1,-1 0 1,0 0-1,0 1 1,0-1-1,-1 0 1,0 3-32,0 6 214,-1 0 0,-2 11-214,2-14 131,0-7-116,0 0 0,0 0 0,0 0 0,0 0 0,-1 0 0,1-1 0,-1 1 0,0 0 0,1 0 0,-1-1 0,-1 0 0,1 1 0,0-1 0,0 0 0,-1 0 0,0 0 0,1 0 0,-1 0 0,0-1 0,0 1 0,0-1 0,0 0 0,-2 1-15,-4 1 15,0 0 0,-1-1-1,1 1 1,-1-2 0,0 0-1,0 0 1,-4 0-15,-69 2-789,73-2 558,10-1 227,0 0 0,0 0-1,0 0 1,0 0-1,0 0 1,0 0 0,0 0-1,0 0 1,-1 0 0,1 0-1,0 0 1,0 0 0,0 0-1,0 0 1,0 0-1,0 0 1,0 0 0,0 0-1,0 0 1,0 0 0,0 0-1,0 1 1,0-1 0,0 0-1,0 0 1,0 0-1,0 0 1,0 0 0,0 0-1,0 0 1,0 0 0,0 0-1,0 0 1,0 0 0,0 0-1,0 0 1,0 0 0,0 0-1,0 0 1,0 0-1,0 0 1,0 0 0,0 1-1,0-1 1,0 0 0,0 0-1,0 0 1,0 0 0,0 0-1,0 0 1,0 0-1,1 0 1,-1 0 0,0 0-1,0 0 1,0 0 0,0 0-1,0 0 1,0 0 0,0 0-1,0 0 1,0 0-1,0 0 1,0 0 0,0 0-1,0 0 1,0 0 0,0 0 4,20 4-444,3-2 392,0-1 0,0-2 0,-1 0 0,1-1 0,0-2 0,-1 0 0,0-1 0,18-8 52,179-74 151,-120 44 87,-50 21-94,-2-3 0,-1-2 0,43-33-144,-36 21 768,-50 36-514,-8 4-159,-11 7-28,-19 16-141,1 1-1,1 2 0,1 1 1,2 2-1,1 1 0,-7 11 75,30-33-33,-1-1 0,1 1-1,0 0 1,-1 5 33,5-10-52,0 0 1,0 1 0,1-1-1,0 0 1,-1 1 0,2-1-1,-1 0 1,0 1-1,1-1 1,0 1 0,0 4 51,0-8-4,1 0 1,-1 0-1,0 1 1,1-1-1,-1 0 1,1 0-1,0 0 1,-1 0-1,1 0 0,0 1 1,-1-1-1,1-1 1,0 1-1,0 0 1,0 0-1,0 0 1,0 0-1,0-1 1,0 1-1,0 0 1,0-1-1,1 1 1,-1-1-1,0 1 1,0-1-1,0 0 1,1 1-1,-1-1 1,0 0-1,1 0 1,-1 0-1,0 0 1,0 0-1,1 0 1,-1 0-1,0-1 4,5 1 22,0-1 0,-1 1 0,1-2 0,0 1 0,-1-1-1,1 0 1,3-2-22,-3 2 24,0-1 0,0 0-1,0 0 1,-1 0-1,0-1 1,1 0 0,-1 0-1,0-1 1,-1 1-1,1-1 1,-1 0 0,0 0-1,0 0 1,0-2-24,1-2 50,0-1 0,0-1 0,-1 1 0,0-1 1,-1 1-1,0-1 0,-1 0 0,0 0 0,0 0 0,-1-6-50,3-53-394,7 110 370,2 0 0,2-1 0,2 0 0,3 3 24,-18-38 3,2 5 66,1 0-1,0 0 1,0 0 0,1-1 0,1 0 0,-1 0 0,3 2-69,-8-10 6,0 1 1,1 0-1,-1 0 1,0-1-1,1 1 1,-1-1-1,1 0 1,-1 1-1,1-1 1,-1 0-1,1 0 0,-1 0 1,1 0-1,-1 0 1,1 0-1,-1 0 1,1 0-1,-1 0 1,1-1-1,-1 1 1,1-1-1,-1 1 0,0-1 1,1 0-1,-1 0 1,0 1-1,1-1 1,-1 0-1,0 0 1,0 0-1,0 0 1,0 0-7,5-5 35,-1 1 1,0 0 0,0-1 0,-1 0-1,1 0 1,-1-1-36,21-40 94,-17 30-152,1 1 1,7-10 57,3-2 4,-3 4-34,18-20 30,-28 38-15,0-1 0,0 1 1,1 1-1,0-1 0,0 1 0,0 0 1,1 0-1,2 0 15,-9 5 5,4-3-31,0 0 1,1 0 0,-1 1-1,1 0 1,-1 0-1,1 1 1,0-1 0,-1 1-1,1 1 1,0-1-1,0 1 1,0 0 0,6 1 25,-3 0 67,-6-1-47,1 0 0,-1 1 0,0-1 1,0 1-1,1 0 0,-1 0 0,0 0 0,0 0 0,0 1 1,0-1-1,0 1 0,2 1-20,-5-2 13,1 0 0,0-1 0,0 1 0,0 0 0,-1-1 0,1 1 0,0-1 0,0 1 0,0-1 0,0 1 0,0-1 0,0 0 0,0 1 0,0-1 0,0 0 1,0 0-1,0 0 0,1 0-13,-2 1 13,0-1 0,0 0 0,0 0 1,1 0-1,-1 1 0,0-1 0,0 0 1,0 0-1,1 1 0,-1-1 1,0 0-1,0 1 0,0-1 0,0 0 1,0 0-1,0 1 0,0-1 0,0 0 1,0 1-1,0-1 0,0 0 0,0 1 1,0-1-1,0 0 0,0 0 1,0 1-1,0-1 0,0 0 0,0 1 1,0-1-1,0 0 0,0 1 0,-1-1 1,1 0-1,0 0 0,0 1 0,0-1 1,-1 0-1,1 0 0,0 0 1,0 1-14,-6 2 52,0 0 0,0-1 1,0 1-1,0-1 0,0 0 1,-1-1-1,1 0 1,-1 0-1,-3 0-52,2 0 4,0 1 0,0-1 0,0 1-1,1 0 1,-3 2-4,-5 2 26,10-5-77,0 1-1,1 0 0,-1 1 1,1-1-1,0 1 0,-1 0 1,1 0-1,0 0 0,0 0 1,-1 2 51,-2 2-50,1 1 1,-1 0 0,1 0 0,0 0-1,1 1 1,0 0 0,-1 4 49,5-11-23,0 2-1,0-1 1,0 0 0,0 0-1,1 0 1,-1 0 0,1 0-1,0 1 1,0-1 0,0 0-1,0 0 1,1 1 0,-1-1-1,1 0 1,0 0 0,0 0-1,0 0 1,0 0 0,1 0-1,-1 0 1,1 0 0,-1-1-1,1 1 1,0-1 0,2 3 23,2 1-4,0 0 1,1 0-1,0-1 1,0 0 0,0 0-1,1 0 1,-1-1 0,3 1 3,12 4-35,0-1 1,11 3 34,-16-6-8,1-2 1,0 1 0,-1-2 0,1-1 0,4 0 7,32-1 15,3-3-15,-29 1 95,-12 1-64,1-1 0,0-1 0,15-5-31,-23 6 39,0-1 0,0-1 0,0 1 0,-1-2 0,1 1 0,-1-1 1,0 0-1,0-1-39,18-14 85,-15 13-44,-2-1 0,1 0 0,-1 0-1,0-1 1,-1 0 0,7-8-41,-8 6 73,0 0 0,-1 0 0,0-1 0,-1 0 0,0 0 0,1-8-73,-5 17 37,0-1 0,-1 1 1,1-1-1,-1 0 0,0 0 1,0 1-1,0-1 0,-1 0 0,1 1 1,-1-1-1,0-1-37,0 2 7,0 1-1,0-1 1,-1 1-1,1 0 1,-1-1 0,1 1-1,-1 0 1,0 0-1,1 0 1,-1 0 0,0 0-1,0 1 1,0-1-1,-1 0 1,1 1 0,0 0-1,-1-1-6,0 0-22,-1 0-1,0 1 1,1-1 0,-1 1-1,0-1 1,0 1 0,1 0-1,-2 0 23,3 1-18,0 0-1,1 1 0,-1-1 0,1 0 0,-1 0 1,0 1-1,1-1 0,-1 1 0,1 0 1,-1-1-1,1 1 0,-1 0 0,1 0 0,-1 0 1,1 0-1,0 0 0,-1 0 0,1 0 1,0 0-1,0 1 0,0-1 0,0 0 19,-6 10-59,1-1 0,0 1 0,0 0 0,1 1 0,0-1 0,1 1 0,1 0 0,-2 6 59,4-12 8,-1 1 51,0 1-1,1-1 1,0 0-1,0 0 0,1 1 1,0-1-1,0 0 1,1 1-1,0-1 1,0 0-1,0 0 1,1 0-1,0 0 1,1 0-1,0 0 0,0-1 1,0 1-1,1-1 1,-1 1-1,2-1 1,-1-1-1,1 1 1,0-1-1,0 1 1,5 3-59,-1-3-9,1 1 1,0-2-1,-1 0 1,2 0 0,-1 0-1,1-1 1,-1-1-1,1 0 1,0-1 0,0 0-1,0 0 1,0-1 0,1 0-1,10-2 9,5 0-516,-1-1 1,1-1-1,-1-2 0,0 0 0,0-2 0,-1-1 1,3-2 515,26-15-3776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3:50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33 1984,'-23'5'6197,"24"-7"-6138,-1 1-1,1 0 0,-1-1 1,1 1-1,-1 0 1,1-1-1,0 1 1,-1 0-1,1 0 1,0 0-1,0 0 1,0 0-1,0 0 1,0 0-1,0 0 1,0 0-1,0 0 1,1 0-1,0 0-58,1-1 83,0 0 0,0 0-1,1 1 1,-1-1 0,1 1 0,-1 0 0,2 0-83,-3 0 30,0 1 0,-1-1 0,1 1 0,0 0 0,0 0 0,0 0 0,0 0 0,-1 0 1,1 0-1,0 0 0,0 1 0,0-1 0,-1 1 0,1-1 0,0 1 0,0 0 0,-1-1 0,1 1 0,-1 0 1,1 0-1,-1 0 0,1 1 0,-1-1 0,0 0 0,1 0 0,-1 1 0,0-1 0,0 1-30,28 52 822,-13-21-527,-11-23-217,1 1 0,-1-1 0,2 0 1,1 3-79,8 7 107,1-1 1,1 0-1,0-1 1,2-1-1,0-1 1,19 12-108,-36-25-272,1-1 0,0-1 1,-1 1-1,1 0 0,0-1 1,0 0-1,0 0 0,0 0 0,0 0 1,1-1-1,-1 1 0,0-1 0,0 0 1,0-1-1,0 1 0,0-1 0,0 1 1,0-1-1,0-1 0,0 1 0,2-1 272,12-6-1194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3:51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544 12 2720,'0'0'41,"-1"0"0,1 0 0,-1 0 0,1 0 0,-1 0 0,1 0 0,0-1 0,-1 1 0,1 0 0,-1 0 0,1 0 0,0-1 0,-1 1 0,1 0 0,0 0 0,-1-1 1,1 1-1,0 0 0,-1-1 0,1 1 0,0 0 0,0-1 0,-1 1 0,1 0 0,0-1 0,0 1 0,0-1 0,0 1 0,-1 0 0,1-1 0,0 1 0,0-1 0,0 1 0,0-1 0,0 1 0,0-1-41,-1 1 113,1 0 0,-1 0 0,0 0 0,1 0 0,-1 0 0,0 0-1,0 0 1,1 0 0,-1 0 0,0 0 0,1 1 0,-1-1 0,0 0 0,1 0-1,-1 1 1,0-1 0,1 1 0,-1-1-113,-27 22 3766,-18 11-3766,-75 39 1384,22-13-795,46-25-478,-6 8-111,38-25-202,1 0-1,1 1 1,0 1-1,-1 3 203,19-20-316,-1-1 0,1 1 0,-1-1 0,1 1 0,0 0 0,0 0-1,0 0 1,0-1 0,0 1 0,0 0 0,1 0 0,-1 0 0,1 1 0,-1-1 0,1 1 316,2-1-1701,11 0-918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3:51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1 4576,'-1'0'73,"1"0"0,0 0 1,-1 0-1,1 0 0,-1 0 1,1 0-1,0 0 0,-1 0 1,1 0-1,0 0 0,-1 1 1,1-1-1,0 0 0,-1 0 1,1 0-1,0 1 0,-1-1 1,1 0-1,0 0 0,0 0 1,-1 1-1,1-1 0,0 0 0,0 1 1,0-1-1,-1 0 0,1 1 1,0-1-1,0 0 0,0 1 1,0-1-1,0 0 0,-1 1-73,1 17 970,0-8-375,-2 13 118,0-1-1,-2 0 1,-6 22-713,-1-6-1093,-7 17 1093,17-52-238,0-1-1,0 1 1,0-1-1,0 1 1,-1-1 0,1 1-1,-1-1 1,1 0 0,-1 1-1,0-1 239,-7 4-1013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3:52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59 4896,'-9'-2'1016,"4"1"-569,0 0 0,-1 0-1,1 1 1,0-1 0,-1 1-1,-3 0-446,8 0 9,0 0 0,0 1 0,1-1 0,-1 0 0,0 0 0,0 1-1,0-1 1,0 0 0,1 1 0,-1-1 0,0 1 0,0-1 0,1 1 0,-1 0-1,0-1 1,1 1 0,-1 0 0,1-1 0,-1 1 0,1 0 0,-1-1 0,1 1-1,-1 0 1,1 0 0,0 0 0,-1 0 0,1-1 0,0 1 0,0 0 0,0 0-1,-1 0 1,1 0 0,0 0 0,0 0 0,0 0 0,1-1 0,-1 1 0,0 0-1,0 0 1,0 0 0,1 0 0,-1 0-9,2 4-8,-1 0 0,1 0 0,0 0 0,0-1 0,0 1 0,1-1 0,0 1 0,0-1 0,0 0 1,2 2 7,3 2 39,-1 0 1,1-1 0,1 0 0,2 2-40,-6-6 48,1-1 0,-1 1 0,0-1 0,1 0 0,0 0 0,-1 0 0,1-1 0,0 0 0,0 0 0,0-1 0,0 1 0,-1-1 0,1 0 0,0-1 0,0 0 0,0 0 0,0 0 0,-1 0 0,1-1 0,0 0 0,-1 0 0,0-1 0,1 1 0,-1-1 0,0-1 0,0 1 0,-1 0 0,1-1 0,-1 0 0,1 0 0,-1-1 0,0 0-48,10-16 138,-2-1-1,7-17-137,-1 3 82,-14 25-57,0-1-125,-1 11-24,-1 6-61,0 10 176,0 1-1,0-1 1,-2 1 0,0 14 9,-10 65 234,5-58-180,-1-8 67,-1 0 0,-2 0 1,0 0-1,-11 19-121,10-23 59,2-6-10,1-1 0,-2-1 0,0 1 0,-2-1 0,1-1 0,-2 0 0,0-1 1,-1 0-1,-1-1 0,-10 9-49,21-21 38,1 0 1,-1 0-1,0 0 1,0-1-1,0 1 1,0-1-1,0 0 0,0 0 1,0 0-1,0 0 1,-1-1-1,1 1 1,0-1-1,-3 1-38,4-2 14,1 1 0,0 0 0,-1 0 1,1 0-1,-1-1 0,1 1 0,0-1 0,-1 1 0,1-1 0,0 1 0,0-1 0,-1 0 0,1 0 0,0 0 0,0 0 0,0 0 0,0 0 0,0 0 0,0 0 1,0 0-1,0 0 0,0 0 0,1 0 0,-1-1 0,0 1 0,1 0 0,-1-1 0,1 1 0,0-1 0,-1 1 0,1 0 0,0-1 0,0 0-14,-1-6 64,1 1 1,0-1-1,1 1 0,-1-1 0,1 1 0,1 0 0,0-1 0,0 1 0,0 0 0,1 0 1,0 0-1,0 1 0,1-1 0,0 1 0,0 0 0,3-4-64,-1 2 25,1 0-1,0 0 1,0 1-1,1 0 1,0 0-1,0 1 1,0 0 0,1 0-1,0 1 1,0 0-1,10-3-24,-17 7-137,1 0 1,-1 0-1,1 1 0,0-1 0,-1 1 0,1 0 1,0 0-1,0 0 0,-1 0 0,1 0 0,0 0 1,0 1-1,-1-1 0,2 2 137,2 0-989,0 0 0,-1 1-1,1 0 1,-1 0 0,0 0 0,1 2 989,7 5-3376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3:52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 4992,'0'0'1824,"8"5"-1408,2-5-128,-10 0 768,4 6-640,-4 7 1184,-4 7-928,-1 8 480,-5 11-672,-3 7-416,-5 7-64,2-6-32,-2-4 32,0-7-704,0-5 384,5-3-1504,4-8 1024,0-12-2400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3:53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44 1984,'-10'-3'419,"6"2"636,-1 0 1,1 0-1,0 0 0,-1 0 1,-3 1-1056,7 0 544,1 0-27,0 0-154,0 0 79,0 0-100,2-1 143,32-9 35,1 0 0,28-2-520,-50 10 57,0 1 0,0 1 0,1 0 0,-1 1-1,0 1 1,0 0 0,0 0 0,0 2 0,6 1-57,15 5 28,-25-9-30,0 1 0,-1 1 1,1-1-1,-1 2 0,0-1 1,0 1-1,6 4 2,-13-7 16,1 0 0,-1 0-1,0-1 1,0 2 0,0-1 0,0 0-1,0 0 1,0 0 0,-1 0 0,1 1 0,0-1-1,0 0 1,-1 1 0,1-1 0,-1 0-1,1 1 1,-1-1 0,0 1 0,0-1 0,0 1-1,1-1 1,-1 1 0,0-1 0,-1 1 0,1-1-1,0 0 1,0 1 0,-1-1 0,1 1-1,-1-1 1,1 1 0,-1-1 0,1 0 0,-1 0-1,0 1-15,-4 6 46,0-1 0,0 1-1,-1-1 1,0 0-1,-4 3-45,6-5-17,-22 25-18,18-20 54,0 0-1,-1 0 1,0-1 0,-1-1-1,0 1-18,3-4 7,1 0 0,0 0 0,0 1 0,0 0 0,0 1-1,1-1 1,-2 4-7,1 0 62,-1 1 1,2 0-1,-3 5-62,-6 15-107,14-30 112,-8 6 33,8-7-31,0 1 0,-1-1 0,1 1 0,0-1 0,0 1 0,0-1 0,0 0 1,-1 1-1,1-1 0,0 1 0,0-1 0,0 1 0,0-1 0,0 1 0,0-1 0,0 1 0,0-1 0,0 1 0,0-1 0,0 1 0,1-1 1,-1 1-1,0-1 0,0 1 0,0-1-7,6 12-76,-2-8 85,0 1 0,0-1 0,0 1 0,-1 0 0,0 0 0,0 1-1,0-1 1,-1 0 0,1 3-9,-2-6 7,-1-1 0,1 1-1,0-1 1,-1 1 0,1-1 0,0 0-1,0 1 1,0-1 0,0 0 0,0 1-1,0-1 1,0 0 0,0 0 0,1 0-1,-1 0 1,0 0 0,1 0 0,-1 0-1,1-1 1,-1 1 0,1 0 0,-1-1-1,1 1 1,-1-1 0,1 0 0,0 0-1,-1 1 1,1-1 0,-1 0 0,1 0-7,8 0 20,1 0 0,-1-1 0,0 1 0,5-3-20,-9 2 21,133-25 462,-59 10-2576,1 3 2093,-58 14-2300,-22-1 2139,0 0 0,-1 0 0,1 0 1,0 0-1,-1 1 0,1-1 0,-1 0 0,1 0 0,0 0 0,-1 1 0,1-1 0,-1 0 0,1 1 0,-1-1 0,1 0 0,0 1 0,-1-1 0,0 1 0,1-1 0,-1 1 0,1-1 0,-1 1 0,1-1 0,-1 1 0,0-1 0,0 1 1,1 0 160,-7 0-2891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3:54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63 4224,'-5'-2'273,"-7"-3"877,22 4-408,-8 1-566,-2 0-48,1-2 5241,5 5-4247,6 4-1026,-8-5-5,0 1 0,0-1 1,0 0-1,1 0 0,-1 0 1,1-1-1,-1 1 0,1-1 1,0 0-1,3 0-91,8 0 62,1-1-1,9 0-61,-11-1 25,106-8-948,7-6 923,-75 9-645,-11 1-1630,-1-2 1,32-10 2274,-2-6-4384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2:33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11 832,'-2'-6'471,"2"6"-459,0 0-1,0 0 0,0 0 0,0 0 0,0-1 0,0 1 1,0 0-1,0 0 0,0 0 0,-1 0 0,1 0 1,0 0-1,0 0 0,0-1 0,0 1 0,0 0 1,0 0-1,0 0 0,0 0 0,0 0 0,0 0 1,0-1-1,0 1 0,0 0 0,1 0 0,-1 0 0,0 0 1,0 0-1,0 0 0,0-1 0,0 1 0,0 0 1,0 0-1,0 0 0,0 0 0,0 0 0,0 0 1,0 0-1,1 0 0,-1 0 0,0 0 0,0 0 1,0-1-1,0 1 0,0 0 0,0 0 0,0 0-11,0 0 35,0 0-1,0 1 0,0-1 1,0 0-1,0 0 0,1 0 1,-1 0-1,0 0 0,0 0 0,0 0 1,0 0-1,0 0 0,0 0 1,0 0-1,0 0 0,0 1 1,0-1-1,0 0 0,0 0 1,0 0-1,0 0 0,0 0 1,0 0-1,0 0 0,0 0 1,1 0-1,-1 0 0,0 0 1,0 0-1,0 0 0,0 0 0,0 0 1,0 0-1,0 0 0,0 0 1,0 0-1,0 0 0,0 0 1,1 0-1,-1 0 0,0 0 1,0 0-1,0 0 0,0 0 1,0 0-1,0 0 0,0 0 1,0 0-1,0 0 0,0 0 1,0 0-1,0 0 0,1 0 1,-1 0-1,0-1 0,0 1 0,0 0 1,0 0-1,0 0 0,0 0 1,0 0-1,0 0 0,0 0 1,0 0-1,0 0 0,0 0 1,0 0-1,0 0 0,0-1 1,0 1-35,1 3 13,0-2 238,-1 0-199,0-1 0,0 0 1,0 0-1,0 0 0,0 0 0,0 0 1,0 0-1,0 1 0,0-1 0,0 0 1,0 0-1,0 0 0,0 0 0,0 0 1,0 0-1,0 1 0,0-1 0,0 0 1,0 0-1,0 0 0,0 0 0,0 0 1,1 0-1,-1 0 0,0 1 0,0-1 1,0 0-1,0 0 0,0 0 0,0 0 1,0 0-1,0 0 0,1 0 0,-1 0 1,0 0-1,0 0 0,0 0 0,0 0 1,0 0-1,0 0 0,1 0 0,-1 0 1,0 1-1,0-1 0,0-1 0,0 1 1,0 0-1,0 0 0,1 0 0,-1 0 1,0 0-1,0 0 0,0 0 0,0 0 1,0 0-1,0 0 0,1 0-52,-1 0 190,-1 0-180,1 1-108,-1 0-1,0 0 0,1 0 0,-1 0 0,1-1 0,0 1 1,-1 0-1,1 0 0,0 0 0,-1 0 0,1 0 0,0 1 1,0-1-1,0 0 0,0 0 0,0 0 0,0 0 0,0 0 1,0 0-1,0 0 0,1 0 0,-1 0 0,0 0 99,9 23-2452,0-17 719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5:03.1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0 1248,'-6'1'361,"7"0"-379,-1-1 44,0 0 0,0 0 0,0 0 0,0 0 0,0 1 0,1-1 0,-1 0 0,0 0-1,0 0 1,0 0 0,0 0 0,0 0 0,0 0 0,0 1 0,1-1 0,-1 0 0,0 0-1,0 0 1,0 0 0,0 0 0,0 1 0,0-1 0,0 0 0,0 0 0,0 0 0,0 0 0,0 1-1,0-1 1,0 0 0,0 0 0,0 0 0,0 0 0,0 0 0,0 1 0,0-1 0,0 0-1,0 0 1,0 0 0,0 0 0,0 0 0,-1 1 0,1-1 0,0 0 0,0 0 0,0 0 0,0 0-1,0 0 1,0 0 0,0 1 0,-1-1 0,1 0 0,0 0 0,0 0 0,0 0 0,0 0-1,0 0 1,-1 0 0,1 0-26,0 1 33,-1-1-1,1 0 1,-1 1-1,1-1 1,0 1-1,-1-1 1,1 1-1,0-1 1,-1 1-1,1-1 1,0 1-1,0 0 1,-1-1-1,1 1 1,0-1-1,0 1 1,0 0-1,0-1 1,0 1-1,0-1 1,0 1-1,0 0 1,0-1-1,0 1 1,0-1-1,0 1 1,1 0-33,6 20 94,-1-8 54,-3 1-99,1-1-1,1 0 1,1 2-49,1 1 119,-2-1 0,2 8-119,4 35 196,-2 2 0,-2 16-196,4 28 200,-5-53-90,-3 0 1,-2 1-1,-5 38-110,3-39-6,1 6 6,1-11-10,3 2 186,-2-38-111,-1 0 0,0 0 0,0 0 0,-1 0 0,-1 3-65,1-13 13,0 1 0,0-1 0,0 0-1,0 1 1,0-1 0,0 0 0,0 0 0,0 1-1,0-1 1,0 0 0,0 0 0,0 1 0,1-1 0,-1 0-1,0 0 1,0 1 0,0-1 0,0 0 0,1 0-1,-1 1 1,0-1 0,0 0 0,0 0 0,1 0 0,-1 0-1,0 1 1,0-1 0,1 0 0,-1 0 0,0 0-1,0 0 1,1 0 0,-1 0 0,0 0 0,1 0-13,9 1 393,-9-1-366,0 0 37,-1 0 86,13-8 26,45-17-78,0 2-1,1 2 1,24-3-98,-38 12 127,5-1 53,13 0-180,-48 11 79,-1 0-1,1 1 1,0 1 0,0 0-1,0 1 1,8 1-79,-18-1-139,-1 0 0,1 0 0,0 0 0,-1 0 0,1 1 0,-1 0 0,1-1 0,-1 2 0,0-1 0,0 0 0,0 1 0,0 0 0,0 0 0,0 0 0,-1 0 0,1 1 139,10 18-1744,-1-6-704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4:41.8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1513 992,'-4'1'203,"3"-1"-138,0 0-1,0 0 1,0 1-1,0-1 0,0 0 1,1 1-1,-1-1 1,0 1-1,0-1 1,0 1-1,0-1 0,0 1 1,0-1-1,1 1 1,-1 0-1,0 0 1,1-1-1,-1 1 1,0 0-1,1 0 0,-1 0 1,1 0-1,-1 0-64,1 0 267,0-1-64,0 0-49,2 1 97,2 0-192,0-1 1,0 1-1,0-1 0,0 1 1,1-1-1,-1 0 0,0 0 1,0-1-1,0 0 0,1 1 1,-1-1-1,0 0 0,0-1 1,0 1-1,-1-1 0,1 0 1,0 0-1,-1 0 1,1 0-1,-1-1 0,1 1 1,2-4-60,4-3 140,-1-1 1,1 0-1,-2 0 1,1-1 0,-1 0-1,3-8-140,7-16 117,-1-1 0,-2-1 0,1-8-117,-16 45 1,9-25-17,-3 5-21,2 0-1,0 0 1,1 0 0,10-13 37,-16 28 12,0-1 1,0 0-1,-1 0 1,2-5-13,-3 7 2,0 1 1,0-1-1,1 0 0,0 1 1,-1 0-1,1-1 1,0 1-1,2-2-2,-3 5-18,0 0 0,0-1 0,0 1 0,0 0 0,0 0 0,1 0 0,-1 0 0,0 0 0,0 0 0,0 1 0,0-1 0,0 0 0,0 0 0,0 1 0,0-1 0,0 1 0,0-1 0,0 1 18,1 0 4,1 0 3,0 0 0,0 1 0,0-1-1,0 1 1,0 0 0,-1 0 0,1 0 0,-1 0-1,1 0 1,-1 0 0,0 1 0,0-1 0,0 1-1,0 0 1,0 0-7,4 8 19,0 0 0,-1 0 0,2 5-19,-4-7 22,1 2 11,0 1 0,-1-1 0,-1 1 0,0 0 0,0 0 0,-1 6-33,0 21 152,-3 13-152,1-39 29,0 16 54,-2 0-1,-2-1 1,0 1 0,-5 10-83,9-36 20,0 0-1,1-1 1,-1 1 0,0-1 0,-1 1 0,1-1 0,0 0-1,-1 0 1,1 1 0,-1-1 0,0 0 0,0 0-1,1 0 1,-1-1 0,-1 1 0,1 0 0,0-1 0,0 1-1,0-1 1,-1 0 0,0 0-20,0 0 18,0 0-1,0-1 0,0 1 1,0-1-1,0 0 1,0 0-1,0 0 1,0 0-1,0-1 1,0 0-1,0 1 1,0-1-1,0 0 1,0 0-1,0 0 1,1-1-1,-1 1 0,-2-2-17,-4-3-17,1 0-1,-1-1 1,1 0-1,0 0 1,1-1-1,0 0 0,0 0 1,1 0-1,0-1 1,0 0-1,1-1 1,0 1-1,1-1 0,0 0 1,0 0-1,1 0 1,0-4 17,2 13-3,1-1-1,0 1 1,0 0 0,0 0 0,0 0 0,0 0 0,0-1-1,0 1 1,0 0 0,0 0 0,0 0 0,1 0-1,-1 0 1,1-1 3,-1 2-8,0-1 0,0 1-1,1 0 1,-1 0 0,0-1 0,1 1-1,-1 0 1,0 0 0,1-1 0,-1 1-1,0 0 1,1 0 0,-1 0 0,0 0-1,1 0 1,-1 0 0,0-1 0,1 1-1,-1 0 1,0 0 0,1 0 0,-1 0-1,1 0 1,-1 0 0,0 0-1,1 0 1,-1 1 8,4 0-31,1 1 0,-2-1-1,1 1 1,0 0 0,0 1-1,2 1 32,-2-2 82,25 17-49,-4-3 98,0-1-1,5 2-130,-26-15 14,1-1 1,-1 0-1,1 0 1,-1 0-1,1 0 0,-1-1 1,1 1-1,-1-1 1,1-1-1,-1 1 1,1 0-1,-1-1 0,1 0 1,-1 0-1,1 0 1,-1-1-1,0 0 1,1 0-15,13-6 91,-1-1 1,1-1 0,9-8-92,-9 6-82,20-15 189,-1-3 0,-1-1 0,14-17-107,42-36 212,-80 74-175,0 0-20,-1 1-1,6-8-16,-15 14 18,1 0 0,-1 0 0,1 0 0,-1-1 0,0 1-1,0 0 1,0-1 0,-1 0 0,0 1 0,1-1 0,0-3-18,-2 5 0,0 0-1,0 0 1,0 1-1,0-1 1,0 0-1,0 0 1,-1 0 0,1 1-1,-1-1 1,1 0-1,-1 1 1,1-1-1,-1 0 1,0 1-1,0-1 1,0 1 0,0-1-1,0 1 1,0 0-1,0-1 1,-1 1-1,1 0 1,0 0-1,-1 0 1,1 0 0,-1 0-1,1 0 1,-1 0-1,1 0 1,-1 0-1,0 1 1,1-1-1,-2 1 1,-4-3-7,-1 1-1,1 0 0,-1 1 0,0 0 0,1 0 1,-1 1-1,0 0 8,-4 0-30,1 1 0,0 0 0,-1 1 0,1 0 0,0 1 0,0 0 0,1 1 0,-1 0 0,1 1 0,-10 6 30,14-8-20,0 1 0,1 0 0,-1 0 1,1 0-1,0 1 0,0-1 0,0 1 1,1 1-1,0-1 0,0 1 0,0-1 0,1 1 1,-1 0-1,1 0 0,1 1 0,-1-1 1,1 0-1,-1 7 20,1-1-42,1 0 0,1-1-1,-1 1 1,2 0 0,0 0 0,0 0 0,1 0 0,0-1 0,1 1-1,4 9 43,-1-4 69,0 0 0,1-1 0,4 9-69,-7-19-2,-1 0 1,1-1-1,0 1 1,1-1 0,-1 0-1,1 0 1,0 0-1,0-1 1,1 0-1,4 3 2,-4-3 35,0-1 0,0 1-1,0-1 1,1-1-1,0 1 1,-1-1-1,1 0 1,0 0-1,0-1 1,0 0-1,0-1 1,1 1-1,-1-1 1,0 0 0,0-1-1,0 0 1,0 0-1,0-1 1,0 1-1,0-2 1,4-1-35,10-6 10,-2 0 0,1-2 0,-2 0 0,1-1 0,-2-1-1,0 0 1,12-14-10,6-10 96,-2-1 0,23-37-96,2-3-219,-35 59 97,-23 19 164,0 1-31,0 0-102,1 7 238,-1-5-112,0 0 1,0 0 0,0 0-1,0 0 1,0 1 0,-1-1-1,1 0 1,-1 1-36,1-3 12,0 1 1,-1-1-1,1 1 0,-1 0 0,1-1 0,0 1 1,-1-1-1,1 1 0,-1-1 0,0 1 0,1-1 1,-1 0-1,1 1 0,-1-1 0,0 1 0,1-1 1,-1 0-1,1 0 0,-1 1 0,0-1 0,0 0 1,1 0-1,-1 0 0,0 0 0,1 0 0,-1 0 1,0 0-1,0 0-12,-3 0-21,0 1 0,0-1-1,0 1 1,0 0 0,0 1 0,0-1 0,0 0 0,0 1 0,1 0 0,-1 0 0,0 0-1,1 0 1,0 1 0,0 0 0,0-1 0,0 1 0,0 0 0,0 1 21,0-1-29,0 1 0,0 0 0,0 0-1,0 0 1,1 1 0,0-1 0,0 1 0,0-1 0,0 1 0,1 0 0,0-1 0,0 1 0,0 0 0,0 0 0,1 1 29,0 6-2,0-2-7,0 0 0,0 0-1,3 10 10,-2-16-2,0-1 0,0 0 0,0 1-1,0-1 1,0 0 0,1 0 0,0 0-1,-1 0 1,1 0 0,1 0 0,-1-1-1,0 1 1,3 1 2,-5-3 6,1 0 0,0-1 0,-1 1 0,1-1-1,0 1 1,0-1 0,-1 0 0,1 1 0,0-1 0,0 0 0,0 1 0,-1-1 0,1 0-1,0 0 1,0 0 0,0 0 0,0 0 0,0 0 0,0 0 0,0 0 0,-1 0-1,2 0-5,0-1 9,-1 1-1,1-1 0,0 0 0,0 0 1,-1 0-1,1 0 0,-1 0 0,1 0 1,-1 0-1,2-2-8,3-3 39,-1-1 0,0 0 0,0 0 0,2-4-39,12-20 77,-6 13-4,-1-1 0,-2-1 0,0 0 1,0 0-1,1-9-73,-11 27-10,1 0 1,-1-1 0,0 1 0,0-1 0,1 1-1,-1 0 1,-1-1 0,1 1 0,0-1-1,-1 1 10,1 1-3,0 0 0,0 1 0,0-1 0,0 0 0,-1 1 0,1-1 0,0 1 0,-1-1-1,1 0 1,0 1 0,-1-1 0,1 1 0,0-1 0,-1 1 0,1-1 0,-1 1 0,1 0 0,-1-1-1,1 1 1,-1-1 0,1 1 0,-1 0 0,0 0 0,1-1 0,-1 1 0,1 0 0,-1 0 0,0 0-1,1-1 1,-1 1 0,0 0 0,1 0 0,-1 0 0,0 0 0,1 0 0,-1 0 0,0 1 0,1-1-1,-1 0 4,-1 1-14,0-1-1,0 1 1,0 0-1,0 0 1,0 0-1,0 0 0,0 0 1,1 1-1,-1-1 1,0 0-1,1 1 1,-1 0-1,1-1 0,0 1 1,-1 0-1,1-1 1,0 1-1,0 0 1,0 0-1,0 0 0,1 0 1,-1 0-1,0 0 1,1 1 14,-3 8 22,1 0 0,1 0 0,-1 1 0,2 3-22,-1 2 91,-8 70-302,1-1 0,2 33 211,7-75 45,-6 148 353,3-160-256,-2-1 1,-2 1-1,-4 14-142,-3-17 213,4-10 22,8-18-222,1-1 0,0 1 1,0 0-1,0-1 0,-1 1 1,1-1-1,0 1 0,-1-1 1,1 1-1,-1-1 0,1 1 1,0-1-1,-1 1 0,1-1 1,-1 1-1,1-1 0,-1 0 1,1 1-1,-1-1 0,0 0 1,1 1-1,-1-1 0,1 0 1,-1 0-1,0 0 0,1 1 1,-1-1-1,1 0 0,-1 0 1,0 0-1,1 0 0,-1 0 1,0 0-1,1 0 0,-1 0 1,0-1-1,1 1-13,-1 0-4,0-1 0,0 1 0,0-1 0,0 0 0,0 1 0,0-1 0,0 0 1,0 0-1,1 0 0,-1 0 0,0 1 0,1-1 0,-1 0 0,0 0 0,1 0 0,-1 0 0,1-1 0,0 1 0,-1 0 0,1 0 0,0-1 4,-1-5-22,0 1 0,1-1 0,0 0 0,0 0 0,1 0 0,0 1 0,0-1 0,1-3 22,18-55-143,-13 46 132,0-3 4,1-4-40,1 0 1,1 1 0,2 0 0,8-13 46,11-7-74,3 1 1,1 2 0,41-37 73,-32 34 62,-2-2 0,28-41-62,-20 23 21,-10 23-165,-36 40 101,-1 0-1,1 1 1,0-1 0,-1 1-1,1 0 1,0 0 0,0 0-1,2 1 44,3-1-10,-8 1 12,-1 0 0,1-1 1,0 1-1,0 0 0,-1 0 0,1 0 1,0 0-1,0 0 0,-1 0 0,1 0 1,0 1-1,-1-1 0,1 0 0,0 0 1,-1 0-1,1 1 0,0-1 0,-1 0 1,1 1-1,0-1-2,1 2 13,6 6 25,-4-2-1,-1 1 0,0 0 1,-1 1-1,1-1 0,-1 0 1,0 1-38,-2-5 25,0-1 1,0 1 0,0 0-1,0-1 1,-1 1 0,1-1-1,-1 0 1,1 1-1,-1-1 1,0 1 0,0-1-1,-1 2-25,1-1-28,-1 0-1,1-1 0,0 1 0,1 0 1,-1 0-1,0 0 0,1 2 29,0-2 83,0-3 46,5-7 1,0 0-117,0 0 1,0-1-1,-1 1 1,2-6-14,14-23 15,-9 21-98,-5 8 25,-1-1 1,0 1-1,3-8 58,-1-2-60,-3 7 53,0 1 1,1-1-1,2-2 7,-5 10-28,-1 0 1,0 0-1,1 1 1,0-1-1,-1 1 0,1-1 1,0 1-1,0 0 1,-1 0-1,1 0 0,2-1 28,-3 1 0,1 1 0,-1-1 0,0 1 0,0 0 0,0 0 0,0-1 0,0 1 0,0 0 0,1 0 0,-1 0 0,0 0 0,0 1 0,0-1 0,0 0 0,1 0 0,-1 1 0,0-1 0,0 0 0,0 1 0,0-1 0,0 1 0,0 0 0,0-1 0,0 1 0,3 3-34,0 1-1,0 0 1,0-1-1,0 1 0,-1 0 1,2 4 34,-1-3 17,-1 1 0,1-2 0,1 1 0,1 1-17,-5-6 11,-1 0 0,1 0 0,-1 0-1,1 0 1,-1 0 0,1 1 0,-1-1-1,1 0 1,-1 0 0,0 0-1,0 1-10,0-2 34,0 1-1,0 0 0,1-1 0,-1 1 1,0-1-1,0 1 0,0-1 0,0 1 1,1-1-1,-1 1 0,0-1 0,0 1 0,1-1 1,-1 1-1,0-1 0,1 0 0,-1 1 1,0-1-1,1 1 0,-1-1 0,1 1-33,3-16-42,24-23-189,-18 23 221,1 1-1,0 0 1,1 1 0,0 0 10,23-10-160,-33 22 144,-1 1 0,1-1 1,0 1-1,0 0 1,-1-1-1,1 1 0,0 0 1,0 0-1,-1 0 0,1 0 1,0 1-1,1-1 16,-1 1-26,0-1 12,-1 1-1,0 0 0,0 0 1,0 0-1,0-1 0,0 1 1,0 0-1,0 1 0,0-1 1,0 0-1,-1 0 0,1 0 1,0 0-1,0 1 15,-1-1-3,2 4 35,0 0 0,0 1 0,-1-1 0,0 1 0,0-1 0,0 1 0,-1-1 0,0 1 0,0-1 0,0 1 0,-1 4-32,0 9 22,1-18-134,1 0 112,-1-1 1,1 0 0,-1 1-1,1-1 1,-1 1-1,1-1 1,-1 1 0,1 0-1,-1-1 1,0 1-1,1-1 1,-1 1 0,0 0-1,0-1 1,1 1 0,-1 0-1,0-1 1,0 1-1,0 0-8,0 0 0,1 0 0,-1 0 0,0 0 1,1 0-1,-1 0 0,1 0 0,-1 0 0,1 0 0,-1 0 0,1-1 1,0 1-1,-1 0 0,1 0 0,0-1 8,0 1 3,0-1 1,0 1-1,0 0 0,0-1 1,0 1-1,0 0 0,0 0 1,0 0-1,-1 0 0,1 0 1,0 0-1,0 0 0,-1 0 1,1 0-1,0 1-3,-1-1-2,1 0 0,0 0 0,-1 1 0,1-1 0,0 0 1,0 0-1,0 0 0,0 0 0,0 0 0,0 0 0,0 0 0,0 0 0,1-1 0,-1 1 0,1 0 2,65 27 107,-58-25-108,0 0 0,0-1 1,0 0-1,1 0 0,-1-1 0,1 0 0,-1-1 1,1 0-1,-1 0 0,1-1 0,-1 0 0,1-1 0,1 0 1,5-3 122,-9 3-88,1 0-1,0-1 1,-1 1 0,0-2-1,1 1 1,-1-1 0,4-3-34,-1-1-75,-1 0 1,0 0 0,0-1-1,-1 0 1,0-1 74,-5 6-38,0 0 1,-1 0-1,1 0 1,-1-1 0,0 1-1,0 0 1,-1-1-1,1 0 1,-1 1-1,0-1 1,0 0 0,-1 0-1,1-4 38,-1 9-17,0-9-27,0 0 0,-1 0-1,-1-7 45,1 14 31,1-1-1,-1 0 1,0 0-1,0 1 0,0-1 1,-1 1-1,1-1 0,0 1 1,-1 0-1,0-1 1,1 1-1,-1 0 0,-2-2-30,-2-1 26,4 2-49,0 1 0,0 0-1,-1 0 1,1 0 0,-1 0-1,1 0 1,-1 0 0,1 1-1,-1-1 1,0 1 0,0 0-1,0 0 1,-2-1 23,3 4-37,0 0-1,0 0 1,0 0 0,1 0-1,-1 0 1,1 0 0,0 1-1,-1-1 1,1 0 0,0 1-1,0 0 38,0 3-26,0-1-1,1 1 0,-1-1 0,1 1 0,1 0 0,-1 4 27,1 9 39,4 35-183,-4-43 169,0 0 0,0 0 0,1 0 0,0 0 1,1 0-1,0 1-25,9 18-104,5 12 104,-9-25-10,9 9 250,-17-25-235,0-1-1,0 0 1,0 1-1,1-1 1,-1 0-1,0 1 1,0-1 0,1 0-1,-1 0 1,0 1-1,0-1 1,1 0-1,-1 0 1,0 0-1,1 0 1,-1 1 0,0-1-1,0 0 1,1 0-1,-1 0 1,0 0-1,1 0 1,-1 0 0,1 0-1,-1 0 1,0 0-1,1 0 1,-1 0-1,0 0 1,1 0-1,-1 0 1,0 0 0,1 0-1,-1 0 1,0 0-1,1 0 1,-1-1-5,10-7-78,-8 6 152,10-9 44,-2-1 0,1 0 0,4-8-118,-6 8 10,1 0 0,0 0 1,0 1-1,4-2-10,11-11-22,-17 17-22,-1-1 0,1 2 1,0-1-1,3 0 44,9-8-13,-17 13 2,-1-1-1,1 1 1,0 0 0,1-1 0,-1 2-1,0-1 1,1 0 0,-1 1 0,1-1 0,-1 1-1,1 0 1,0 0 0,-1 0 0,1 1-1,1-1 12,-2 1 14,2 0-26,-1 0 1,0 0 0,0 1 0,0-1 0,0 1-1,2 0 12,-5 0 2,0-1-1,1 1 1,-1-1 0,0 1-1,0 0 1,0 0-1,0-1 1,0 1-1,0 0 1,0 0-1,0 0 1,0 0 0,0 0-1,0 0 1,-1 1-1,1-1 1,0 0-1,-1 0 1,1 0 0,-1 1-1,1 0-1,-1 1 30,0 0-1,-1 0 1,1 1-1,-1-1 1,1 0-1,-1 0 1,0 0-1,-2 3-29,1 3 4,-5 11 34,-1 1-1,0-1 0,-9 12-37,0 3 101,12-23-63,6-9-8,3-7-26,4-7-6,5-7-75,2 0 1,0 1 0,1 0-1,6-3 77,21-23 87,-20 17-160,-13 14 73,1 0-1,0 1 1,0 0-1,8-4 1,-10 9 7,-1 0-1,0 0 0,-1 0 0,0-1 1,0-1-1,4-4-6,-3 4 1,-8 8-1,0 0-1,0 0 1,1 0 0,-1 0 0,0 0 0,0 0 0,0 0 0,0 0-1,0 1 1,1-1 0,-1 0 0,0 0 0,0 0 0,0 0 0,0 0-1,0 0 1,0 0 0,0 1 0,1-1 0,-1 0 0,0 0 0,0 0-1,0 0 1,0 0 0,0 1 0,0-1 0,0 0 0,0 0 0,0 0-1,0 0 1,0 1 0,0-1 0,0 0 0,0 0 0,0 0 0,-1 20-76,-2-1 44,0 0 0,1 0 0,1 14 32,1-19 87,-1-11-93,1 0-1,0 0 0,0 0 0,0 1 0,0-1 1,1 0-1,-1 0 0,1 0 0,0 0 0,0 0 0,0 0 1,0 0-1,0 0 0,1 0 0,-1-1 0,2 3 7,11 17 95,-13-19-93,0-1 0,1 1 0,-1-1-1,1 0 1,-1 1 0,1-1 0,0 0-1,0 0 1,0 0 0,0 0 0,0 0-1,0-1 1,0 1 0,1-1-1,-1 1 1,0-1 0,1 0 0,-1 0-1,2 0-1,-1 0-12,1 0-1,-1 0 0,1-1 0,0 0 0,-1 1 0,1-1 0,0-1 1,-1 1-1,1 0 0,0-1 0,-1 0 0,1 0 0,-1 0 0,1 0 1,-1-1-1,0 1 0,1-1 13,1-1 9,1 0 0,-1-1-1,0 0 1,0 0 0,-1 0 0,1 0 0,-1-1 0,0 0 0,2-2-9,1-2 53,7-10-30,-1-1 0,0 0 0,5-13-23,-8 8 11,0 0 0,-2-1 0,-1-1 0,-1 1 0,0-11-11,5-47 130,-5-6-130,1-2 29,1 7-65,10-115-424,-8-39 460,-10 234-4,1 0 1,-1 1 0,-1-1-1,1 1 1,-1-1-1,0 0 1,0 1 0,0 0-1,-1-1 1,1 1-1,-2-2 4,3 6-3,0 0 0,0-1 0,0 1 0,0 0 0,0-1-1,0 1 1,-1 0 0,1-1 0,0 1 0,0 0 0,0 0-1,-1-1 1,1 1 0,0 0 0,0 0 0,-1 0 0,1-1-1,0 1 1,0 0 0,-1 0 0,1 0 0,0 0 0,-1 0-1,1 0 1,0-1 0,-1 1 0,1 0 0,0 0 0,-1 0-1,1 0 1,0 0 0,-1 0 0,1 0 0,0 0 0,-1 0-1,1 0 1,0 1 0,0-1 0,-1 0 0,1 0 0,0 0-1,-1 0 1,1 0 0,0 1 0,0-1 0,-1 0 0,1 0-1,0 0 1,0 1 0,-1-1 0,1 0 0,0 0 0,0 1-1,0-1 1,-1 0 0,1 0 0,0 1 0,0-1 0,0 0-1,0 1 1,0-1 0,0 0 0,0 1 0,0-1-1,0 0 1,0 1 3,-7 21-89,-7 60-170,-1 71 259,13-121-45,-7 101 165,6 0 0,10 82-120,-3-169 41,8 34-41,-9-63 8,1-1 1,1 0-1,0 0 0,2 0 0,0 0 0,4 5-8,-9-17 27,0 0 0,1 0 1,-1-1-1,1 1 0,0-1 0,0 1 0,1-1 0,-1 0 0,1-1 0,-1 1 0,1 0 0,0-1 0,0 0 0,0 0 0,1 0-27,-2-1 25,0-1 0,0 0-1,0-1 1,0 1 0,-1 0 0,1-1 0,0 0 0,0 1 0,0-1 0,-1 0 0,1-1-1,0 1 1,-1 0 0,1-1 0,-1 1 0,0-1 0,1 0 0,-1 0 0,0 0 0,0 0-1,1-1-24,134-155 22,-99 106-118,-29 37 44,1 1 0,1 0 0,0 1 0,12-11 52,-21 22-1,-1 1-1,1 0 1,0-1 0,-1 1 0,1 0 0,0 0-1,0 0 1,0 0 0,-1 0 0,1 1 0,0-1 0,0 0-1,0 1 1,0 0 0,0-1 0,1 1 0,-1 0-1,0 0 1,0 0 0,0 0 0,0 0 0,0 1 0,0-1-1,0 1 1,0-1 0,0 1 0,0 0 0,0 0 0,0 0-1,-1 0 1,1 0 0,0 0 0,-1 0 0,1 0-1,0 2 2,4 2-9,-1 1 0,0 0 0,0 0 0,-1 0 0,0 0 0,0 1 0,0 0 0,-1 0 0,0 0 9,-1-1 26,-1 0 0,0 0-1,0 0 1,-1 0 0,0 0 0,0 1 0,0-1-1,-1 0 1,1 0 0,-2 3-26,0 3 46,1-4-17,0-1 0,0 1 0,-1 0 0,-1-1 0,1 0 0,-1 1 0,0-1 0,-1 0 0,0-1 0,0 1 0,0 0 0,-1-1 0,0 0 0,0 0 0,0-1 0,-4 3-29,7-6 15,0-1 0,-1 0 0,1 0-1,-1 0 1,0 0 0,1 0 0,-1-1 0,0 1 0,1-1 0,-1 1-1,0-1 1,0 0 0,1 0 0,-1 0 0,0-1 0,1 1 0,-1 0-1,0-1 1,1 0 0,-1 0 0,0 0 0,1 0 0,-1 0 0,1 0-1,0-1 1,-1 1 0,1-1 0,-1-1-15,-5-3 1,6 4 10,-1 0 0,1 0 0,-1 0 0,1 0 1,0-1-1,0 1 0,0 0 0,0-1 0,1 0 0,-1 0-11,2 2 10,-1 1 1,1-1-1,0 1 1,0-1-1,1 1 0,-1-1 1,0 1-1,0-1 0,0 1 1,0-1-1,0 1 1,0 0-1,1-1 0,-1 1 1,0-1-1,0 1 1,0 0-1,1-1 0,-1 1 1,0-1-1,1 1 0,-1 0 1,0 0-1,1-1 1,-1 1-1,1 0 0,-1-1 1,0 1-1,1 0 0,-1 0 1,1 0-1,-1 0 1,1-1-1,-1 1 0,0 0 1,1 0-1,-1 0 1,1 0-1,-1 0 0,1 0-10,18-3 214,-10 4-148,1 1 0,-1-1 0,0 2 0,0-1 0,0 1 0,-1 0 0,1 1 0,-1 0 0,1 0 0,5 5-66,-4-3 58,0 0 0,1-1 0,-1 0 0,1-1 0,0-1 0,5 2-58,-10-4-24,1-1-1,-1 1 1,1-1-1,-1 0 0,1-1 1,-1 0-1,1 0 1,-1 0-1,0-1 0,4-1 25,-3 1-489,0-1-1,0 0 0,-1 0 0,0-1 0,0 0 0,0 0 0,0 0 0,0-1 0,-1 0 0,0 0 1,0 0-1,0-1 0,-1 0 0,0 1 0,1-2 490,14-35-1968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4:42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9 150 2976,'-8'-4'1120,"8"8"-896,3-4-32,-3 0 160,10 0-224,3 0 448,8-4-320,-3-1 448,9 2-416,4 0 160,10-5-288,11-1 64,11-7-128,7-10-2176,2-7 1152,-1-10-1760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4:44.6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196 359 2816,'-10'-5'836,"9"4"-782,-1 0 1,1 0-1,0 1 1,0-1-1,0 1 1,-1-1-1,1 1 1,0-1-1,0 1 1,-1 0-1,1-1 1,0 1-1,-1 0 1,1 0-1,-1 0-54,1 1 12,-1 0 0,1 0-1,-1 0 1,1 0 0,0 0-1,-1 0 1,1 0-1,0 1 1,0-1 0,0 0-1,0 1 1,0-1 0,0 1-1,0-1 1,0 1 0,0 1-12,-2 3 101,-21 25 495,16-22-435,0 2-1,1-1 0,-3 6-160,4-4-151,-11 20 741,2-1 1,-5 17-591,14-32-43,1-4-24,1 1 0,0 0 0,-1 10 67,4-20 10,1 0 1,-1 0-1,1 0 1,0 0 0,0 0-1,0 0 1,0 0-1,1 0 1,0 1 0,-1-1-1,1 0 1,0 0-1,0-1 1,0 1 0,1 0-1,-1 0 1,1 0-1,0 0-10,-1-1 13,1 0-1,-1-1 0,1 1 1,0 0-1,0-1 0,0 1 1,0-1-1,0 1 0,0-1 1,0 0-1,0 0 0,0 0 1,0 0-1,1 0 0,-1 0 1,0-1-1,1 1 0,-1-1 1,0 0-1,1 1 0,-1-1 1,1 0-1,-1-1 0,0 1 0,1 0 1,-1-1-1,1 1 0,-1-1 1,2 0-13,0-1 20,0 1 0,-1-1 0,1 0 0,0 0 1,-1 0-1,1 0 0,-1-1 0,0 1 0,0-1 0,0 0 0,0 0 1,0 0-1,0 0 0,-1 0 0,0-1 0,0 1 0,0-1 0,1 0-20,28-47 70,-23 36 48,8-18-104,-15 31-22,0 1 0,-1-1 1,1 0-1,-1 0 0,1 0 0,-1 1 1,0-1-1,0 0 0,0 0 0,0 0 1,0 0-1,0 0 0,0 1 0,-1-1 1,1-2 7,-9-6-13,9 10 19,-1 0 0,0-1 0,1 1 0,-1-1 0,0 0 0,1 1 0,-1-1 0,1 1 0,-1-1 0,1 0-1,0 1 1,-1-1 0,1 0 0,0 0 0,-1 1 0,1-1 0,0 0 0,0 0 0,0 0 0,-1 1 0,1-2-6,1-5-23,-1 0 1,1-1-1,0 1 0,1 0 1,-1-1-1,2 1 1,-1 0-1,1 0 0,0 1 1,0-1-1,1 1 1,0-1-1,0 1 1,0 0-1,1 0 0,0 1 1,2-2 22,-5 5-11,0 1 0,0 0 0,0 0 0,0 0 0,0 0 0,0 0 0,1 1 0,-1-1 0,0 1 0,0-1 0,1 1 0,-1 0 0,0 0 0,0 0 0,1 0 0,-1 0 0,2 1 11,7 0 23,-1 2 0,1 0 0,3 1-23,18 5-138,-29-9 150,1 1 0,0-1 0,-1 0 0,1 0 0,0 0 1,-1 0-1,1-1 0,0 1 0,-1-1 0,4-1-12,-5 1 5,0 0 1,0 0-1,0 0 1,0 0-1,0-1 1,0 1-1,0-1 0,-1 1 1,1-1-1,0 0 1,-1 1-1,0-1 0,1 0 1,-1 0-1,0 0 1,0 0-1,1-1-5,3-11 50,0 0-1,0 0 1,-1 0 0,-1 0-1,0-1-49,7-74 186,-10 82-183,10-98 83,-7 75 20,-2 25-122,0 0 0,0-1 0,-1 1 0,0 0 0,0-1 0,0 1 0,-1 0 0,1 0 0,-2-5 16,2 9-18,0 1 1,0 0-1,-1-1 0,1 1 0,0-1 0,0 1 0,0 0 0,0-1 0,0 1 0,-1-1 0,1 1 0,0 0 0,0-1 0,-1 1 0,1 0 0,0-1 0,-1 1 0,1 0 0,0 0 0,-1-1 0,1 1 0,0 0 0,-1 0 0,1-1 18,-7 7-198,-2 19 104,8-20 55,-11 27-100,5-14 91,0 0 0,-2 15 48,-2 20 46,-12 60-273,0 38 227,-22 185 330,-17 5-330,50-262 1024,28-125-1103,3 0-1,13-23 80,-17 38 26,-10 21 35,1 0 0,0 0 0,0 0 0,1 1 0,1 0 0,-1 0 0,2 0-61,-3 4 44,0 0 0,0 0-1,0 0 1,0 1-1,1 0 1,0 0-1,0 0 1,0 1 0,0 0-1,0 1 1,2-1-44,-7 3-3,1-1 1,0 1 0,-1 0-1,1-1 1,-1 1 0,1 0-1,0 1 1,-1-1 0,1 0-1,0 1 1,-1-1 0,1 1-1,-1 0 1,2 1 2,2 1-52,-1 0-1,1 0 1,-1 1-1,0 0 1,0 1 52,20 13-863,-23-16 569,1-1 0,-1 1 0,1-1-1,-1 0 1,1 0 0,0 0-1,0 0 1,-1-1 0,1 1-1,0-1 1,0 0 294,19 1-2357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4:51.8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433 860 1728,'-1'0'72,"0"0"0,0 1 0,0-1 0,-1 0 0,1 1 0,0-1 0,0 0 0,0 1 0,0 0 0,0-1 0,0 1 1,0 0-1,0-1 0,1 1 0,-1 0 0,-1 0-72,-14 20 938,1-3-597,-124 122 1235,-11 11-1014,149-150-559,-50 58 76,44-50-102,0 0 0,1 0 1,1 1-1,0-1 0,-4 11 23,8-19-3,1 1 0,-1-1 0,1 0-1,-1 0 1,1 0 0,0 0-1,-1 1 1,1-1 0,0 0 0,0 0-1,0 0 1,0 1 0,0-1-1,0 0 1,1 0 0,-1 0 0,0 1-1,0-1 1,1 0 0,-1 0-1,1 0 1,-1 0 0,1 0 0,0 0-1,0 1 4,0-1 2,1 0 0,-1 0 0,0 0 0,1 0 0,0-1 0,-1 1 0,1 0 0,-1-1 0,1 1 0,0-1 0,-1 0 0,1 1 0,0-1 0,0 0 0,-1 0 0,1 0-2,10-1 28,-1 0 1,0-1 0,0 0-1,10-3-28,-20 5 0,22-6 55,0-2-1,-1 0 1,0-1-1,0-1 1,-1-1-1,0-1 0,11-9-54,-18 10 21,0-1 0,-1 0-1,0-1 1,0 0-1,-2-1 1,0 0-1,0-1 1,-1 0 0,-1-1-1,2-6-20,4-13 79,-1-1-1,9-35-78,13-78-29,-25 79 41,-2 0 0,-4-1-1,-3-4-11,7-88-67,-7 137-13,5-47 64,-3-13 16,-5 78 26,-2 6-46,-5 12-87,-7 21 96,-6 38-115,-9 55 126,-8 28 291,32-133-248,1 0 0,1 1-1,0-1 1,2 1 0,0 0-1,1 0 1,1 0 0,2 14-43,11 49-99,4 6 99,-5-33 72,-9-40 0,1 0 1,1 0-1,0 0 1,1-1-1,1 0 0,0 0 1,4 3-73,-10-16 17,0 1 0,1-1 1,-1 0-1,1 1 0,0-1 1,0 0-1,0 0 0,0 0 0,0 0 1,0 0-1,0-1 0,1 1 1,-1-1-1,1 1 0,-1-1 1,1 0-1,-1 0 0,1 0 0,0 0 1,-1-1-1,1 1 0,0-1 1,0 1-1,0-1 0,0 0 0,-1 0 1,1 0-1,0-1 0,0 1 1,0-1-1,-1 1 0,1-1 1,0 0-1,-1 0 0,1 0 0,0 0 1,-1-1-18,4-1 34,0-1 0,-1 0 0,1 0 1,-1 0-1,0 0 0,-1-1 0,1 0 1,-1 0-1,0 0 0,0 0 0,0-1 1,0 0-35,6-13 90,0-1 1,-1 1-1,-1-2-90,2-6 39,-1-1 1,-1 0-1,0-10-39,-3 17 39,-2 10-84,-1 0 0,-1 0 0,1-10 45,0 14 40,1 6-59,2 8-162,-2-3 183,-1 1 0,1 0 1,-1-1-1,0 1 1,0 0-1,-1 0 0,0 0 1,1 0-1,-1 3-2,3 18 153,1-1-1,2 6-152,0-5-35,-2 0 0,0 6 35,-4-21 8,0-1 0,1 1 0,1 0 0,0-1 0,0 1 0,1-1 0,0 0 0,3 5-8,-6-13 12,1 0 0,-1 0 0,1 0 0,-1 0 0,1 0 1,-1-1-1,1 1 0,0-1 0,0 1 0,0-1 0,0 0 0,0 0 1,0 0-1,0 0 0,0 0 0,1 0 0,-1 0 0,0-1-12,6 1 96,-6-1-90,-1 0 36,4 0 4,0 0-35,1 0-1,0 0 1,-1 0 0,1-1-1,-1 0 1,1 0-1,-1 0 1,0-1-1,1 0-10,3-1-39,9-1 268,-8-5-212,0 0 0,-1-1 1,-1 0-1,1 0 0,-2-1 0,0 0 1,0 0-1,0-2-17,-1 4 6,-3 1 33,1 0-1,-1 0 1,-1 0 0,1 0-1,0-7-38,6-18 36,16-44 236,7-43-272,-1-56-90,-26 140 265,1-25-175,-4 28 91,0-12-249,-3-6 158,1 44-332,-6 196-191,1-123 447,-5 21 76,-5 45 65,-3 79-115,0-25 148,15-144-41,-1 0 36,2 4-93,2 1 181,0-45-165,0-2-107,0 0 33,0 0 74,0 0 37,2-1 70,1-1-129,0 0 0,0 0 0,0-1 0,-1 1 0,1-1 0,-1 0 0,0 1 0,1-1 0,-1 0 1,0 0-1,-1 0 0,1-1 0,-1 1 0,1 0 0,-1-1 0,0-1 6,5-13 47,-2 0 0,2-15-47,-6 28-5,59-273-235,-35 199 118,3 2-1,8-12 123,33-91 181,-55 131-235,-2 1 0,2-33 54,8-42-78,-19 112 92,0-1 0,-1 1 0,-1-1 0,0-4-14,0 15 2,1-5-164,0 11-5,1 12 64,-2 33 63,-2-1 0,-3 1 0,-1-1 0,-13 48 40,-32 113 152,37-136-170,-4 63 18,11-52 144,-4-1 0,-11 40-144,8-70 501,29-83-450,-3 4-70,18-28-88,6-11 33,3 2-1,11-10 75,-39 58-27,64-80 32,-58 74-119,2 2 1,0 0-1,13-9 114,-7 6-142,13-8 12,-37 28 121,0 1-1,0-1 1,0 0-1,0 1 1,1-1-1,-1 1 1,0 0-1,0-1 0,1 1 1,-1 0-1,0 0 1,1 0-1,-1 0 1,0 0-1,1 0 1,-1 0-1,0 0 0,0 1 1,1-1 9,21 12 122,0-1-9,-12-8-176,-7-2 77,1 1 0,-1-1-1,0 0 1,1 0 0,0 0 0,-1-1 0,1 0 0,-1 0 0,1 0 0,0 0 0,-1-1 0,1 1 0,-1-1 0,1 0 0,-1-1 0,1 0-14,0 0 45,-1-1 0,0 1 0,0-1 0,-1 0 0,1 0 0,0-1 0,-1 1 0,0-1 0,0 0 0,0 0 0,0 0 0,-1 0 0,0 0 1,1-1-1,-2 1 0,1-1 0,0 1 0,-1-1 0,0 1 0,0-1 0,0 0 0,-1 0 0,1 0 0,-1 0 0,0 1 0,-1-1 0,1 0 0,-1 0 0,-1-2-45,1 4 5,1 0-1,-2 0 1,1 0-1,0 1 0,0-1 1,-1 0-1,0 1 0,1-1 1,-1 1-1,0-1 1,0 1-1,0 0 0,-1 0 1,1 0-1,-1 0 1,1 1-1,-2-2-4,3 2-9,0 1 1,0-1-1,0 1 1,0 0-1,0-1 1,0 1-1,0 0 1,0-1-1,0 1 1,0 0-1,0 0 1,0 0-1,0 0 1,0 0-1,0 0 1,0 0-1,0 0 1,0 0-1,0 1 1,0-1-1,0 0 1,0 1-1,0-1 1,1 1-1,-1-1 1,0 1-1,0-1 1,0 1-1,0-1 1,1 1-1,-1 0 1,0-1-1,0 1 1,1 0-1,-1 0 1,1 0-1,-1 0 1,1 0-1,-1-1 1,1 1-1,-1 0 1,1 0 8,-8 15-91,1 1 0,1-1 1,0 1-1,1 0 0,1 1 1,0-1-1,1 11 91,1-15-18,2 0 0,-1 0-1,2 1 1,0-1 0,1 0 0,0 2 18,0-5 1,0-1 1,1 0 0,0 0-1,0 0 1,1 0 0,0-1-1,1 1 1,4 5-2,-8-13 12,-1 0 0,1 0 0,0 0 0,-1 0 0,1-1 1,0 1-1,-1 0 0,1-1 0,0 1 0,0 0 0,0-1 0,0 1 0,-1-1 0,1 0 0,0 1 0,0-1 1,0 1-1,0-1 0,0 0 0,0 0 0,0 0 0,0 0 0,0 0 0,0 0 0,0 0 0,0 0 0,0 0 1,0 0-1,0 0 0,0 0 0,0-1 0,0 1 0,0 0 0,0-1 0,0 1 0,0-1 0,0 1 0,-1-1 1,1 0-1,0 1 0,0-1 0,0 0-12,4-4 58,1-1 0,-1 0 0,0 1 0,-1-2 0,3-3-58,-1 1 23,145-187 441,-139 181-479,-8 11 27,0-1 0,0 0 0,0 0 0,-1 0 0,0 0 1,0-1-1,1-3-12,-4 9-14,1-1 1,-1 0-1,1 0 1,-1 1 0,0-1-1,1 0 1,-1 1-1,1-1 1,-1 1-1,1-1 1,0 1 0,-1-1-1,1 1 1,0-1-1,-1 1 1,1 0-1,0-1 1,-1 1 0,1 0-1,0-1 1,0 1-1,-1 0 1,1 0-1,0 0 1,0 0 0,0 0-1,-1 0 1,1 0-1,0 0 1,0 0-1,-1 0 1,1 0 13,3 1-22,0-1 1,0 1-1,-1 0 0,1 0 0,0 0 1,1 1 21,4 3-25,0 1-1,0 0 1,0 0 0,0 0 0,0 3 25,2 0 22,0-1 1,0 0-1,7 3-22,1 0 75,-14-8-68,0 0 0,1 0 0,-1 0 0,1-1 0,0 1 0,-1-1 0,1-1 1,0 1-1,0-1 0,1 0 0,-1 0 0,0-1-7,6 0 85,1 0 0,-1-1-1,0-1 1,0 0 0,11-3-85,-17 3 11,0-1 1,0 1-1,0-1 0,0 0 1,0 0-1,-1-1 0,0 0 1,1 0-1,-1 0 0,-1-1 1,1 1-1,-1-1-11,8-9 150,-2 0 0,0 0 0,1-3-150,-7 10 33,0 0-1,-1 0 1,0 0-1,0 0 0,-1 0 1,0 0-1,0-1 0,0-2-32,-2 1 53,0-1-1,-1 1 1,0-1-1,0 1 0,-3-8-52,1 0-27,2 14 23,0 1 0,1-1 0,-1 1 0,-1 0 0,1-1 0,0 1 0,0 0 0,-2-2 4,2 4-15,1-1 0,0 1 0,0 0-1,0-1 1,-1 1 0,1-1 0,0 1 0,-1 0-1,1-1 1,0 1 0,-1 0 0,1-1-1,0 1 1,-1 0 0,1 0 0,-1-1-1,1 1 1,0 0 0,-1 0 0,1 0 0,-1 0-1,1 0 1,-1 0 0,1-1 0,-1 1-1,1 0 1,-1 0 0,1 0 0,0 0-1,-1 1 1,1-1 0,-1 0 0,1 0 0,-1 0-1,1 0 1,-1 0 0,1 0 0,0 1-1,-1-1 1,1 0 0,-1 0 0,1 1-1,0-1 1,-1 0 0,1 1 0,0-1 0,-1 0-1,1 1 16,-2 3-31,1 0-1,-1 0 1,1 0-1,0 0 0,0 1 1,0-1-1,1 0 1,0 0-1,0 1 0,0-1 1,0 0-1,0 0 1,1 1 31,1 9-81,1-1-1,1 1 1,0-1 0,5 10 81,-7-19-24,0 0 0,0-1 0,0 1 0,0 0 1,1-1-1,0 0 0,0 0 0,0 1 24,-1-2 12,0-1-1,0 0 1,-1 1-1,1-1 1,0 0-1,0 0 1,0 0-1,0-1 1,0 1 0,1 0-1,-1-1 1,0 1-1,0-1 1,0 0-1,0 0 1,1 0-12,2 0 68,0-2 0,1 1-1,-1 0 1,0-1 0,0 0 0,0-1-1,0 1 1,-1-1 0,1 1 0,-1-2-1,1 1 1,2-3-68,16-10 62,16-11 1,-32 21-55,0 0 0,1 1 0,0 0 0,0 1 1,0-1-1,4 0-8,-6 3-3,-2 0-10,1 1 0,-1-1-1,1 1 1,-1 0 0,3 0 13,-5 1-4,-1 0 0,1 0 0,-1 0 0,1 0 0,-1 0 0,0 1 0,1-1 0,-1 0 0,1 1 0,-1 0 0,0-1 0,1 1 0,-1-1 0,0 1 0,0 0 1,1 0-1,-1 0 0,0 0 0,1 0 4,2 4-59,0-2 76,-1 0-1,0 0 0,0 0 1,0 1-1,-1-1 0,1 1 1,-1-1-1,0 1 1,0 0-1,0 0 0,0 0 1,-1 0-1,1 0 0,-1 2-16,0-1 23,0 0 1,0 1-1,-1-1 0,1 0 0,-1 1 0,-1-1 0,1 0 0,-1 1 0,-1 4-23,1-4 101,-6 29 444,7-34-417,0-1-43,1-1 0,15-13-46,0-2 0,-1 0 1,9-12-40,24-26-470,-41 45 358,-7 9 108,1 0-1,-1-1 1,0 1-1,1 0 0,-1-1 1,0 1-1,1 0 1,-1-1-1,0 1 1,1 0-1,-1-1 1,0 1-1,1 0 0,-1 0 1,1 0-1,-1-1 1,1 1-1,-1 0 1,1 0-1,-1 0 0,0 0 1,1 0-1,-1 0 1,1 0-1,-1 0 1,1 0-1,-1 0 1,1 0-1,-1 0 0,1 0 1,-1 1-1,1-1 1,-1 0-1,0 0 1,1 0-1,-1 1 0,1-1 1,-1 0 4,11 13-136,-9-11 125,74 82-85,-71-79 123,1 1 0,0-1-1,0 0 1,0 0 0,0 0-1,1-1 1,0 0 0,0 0-27,-5-4 17,0 1 1,0 0-1,-1-1 1,1 1-1,0-1 1,0 1 0,0-1-1,0 0 1,0 0-1,0 0 1,0 0-1,0 0 1,0 0 0,-1-1-1,1 1 1,0 0-1,0-1 1,1 0-18,0-1 15,0 1-1,0-1 1,-1 0 0,1 0 0,-1 0 0,1 0-1,-1 0 1,1 0 0,-1-1 0,1-1-15,4-6 38,-1-1 0,0 0 1,0 0-1,-1 0 1,2-7-39,1-8 40,-1-2 1,-1 1 0,2-21-41,3-16-10,-4 28 8,10-45-66,-3-6 68,-12 73 63,-2 0 0,1-1-1,-2 1 1,0 0 0,-1-9-63,1 17-37,-1 0 0,1-1 1,-1 1-1,0 0 0,-1 0 0,1 0 0,-1 0 0,0 1 1,-1-1-1,1 1 0,-1 0 0,-4-5 37,8 10-7,0 0 0,-1 0 0,1 0 0,0 0 0,0 0 0,0 0 0,-1 0 0,1 0 0,0-1 0,0 1 0,-1 0 0,1 0 0,0 0 0,0 0 0,0 0 0,-1 0 0,1 0 0,0 0 0,0 0 0,-1 0 0,1 1 0,0-1 0,0 0 0,0 0 0,-1 0 0,1 0 0,0 0 0,0 0 0,0 0 0,-1 0 0,1 1 0,0-1 0,0 0 0,0 0 0,0 0 0,-1 0 0,1 1 0,0-1 0,0 0 0,0 0 0,0 0 0,0 1 7,-5 7-143,4-1 67,0 1 0,1-1 0,0 1 0,0-1-1,1 5 78,0 11-48,1 50-24,4 0 0,2 0 0,16 57 71,-17-102-15,0 0 1,2 0-1,3 5 15,-7-22 85,0 0 0,1 0 0,0-1 0,0 1-1,1-1 1,1-1 0,-1 0 0,2 0 0,0 1-85,-5-8-163,-1 1-1,1-1 1,0 0 0,0 1-1,0-2 1,0 1 0,0 0-1,0-1 1,0 0 0,1 0-1,-1 0 1,0-1 0,1 1-1,-1-1 1,4 0 163,-1 0-470,-1-1 1,1 0-1,0 0 0,-1 0 1,0-1-1,1 0 0,-1 0 1,0-1-1,0 1 1,2-2 469,9-10-2763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4:52.1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37 4896,'-10'-17'1824,"10"14"-1440,5-2-96,-5 5-224,0 0-96,9 0 320,0-3-192,4 3 128,5 0-128,3 0 96,7 3-128,7 2 128,9-5-128,5 0-736,5 0 384,-1-5-3648,-9 2 2176,-21-5 448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4:52.5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43 4064,'-53'-12'1504,"48"4"-1184,2 0-64,3 5-288,3-2-32,11-2-2016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4:57.3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1197 1728,'-13'3'1504,"12"-3"-1487,1 0-1,-1 1 1,1-1 0,0 0 0,-1 0 0,1 0-1,0 0 1,-1 0 0,1 0 0,0 0 0,-1 1-1,1-1 1,0 0 0,-1 0 0,1 0 0,0 1-1,0-1 1,-1 0 0,1 1 0,0-1-1,0 0 1,-1 0 0,1 1 0,0-1 0,0 0-1,0 1 1,0-1 0,-1 0 0,1 1 0,0-1-1,0 1 1,0-1 0,0 0 0,0 1 0,0-1-1,0 0 1,0 1 0,0-1 0,0 0-1,0 1 1,0-1 0,1 1 0,-1-1 0,0 1-17,0 1 34,22-17 1129,-13 5-986,-1 0 1,0 0-1,-1-1 1,0 0-1,-1 0 1,0-1-1,2-7-177,9-14 315,5-11-98,10-20-80,3 2 1,3 1-1,16-18-137,7 3 57,41-54 14,-89 110-96,-1 0 0,0-1 0,-2 0 0,4-13 25,28-89 39,-41 122-36,5-23 74,0 0 0,-2 0 0,-1 0 0,0 0 0,-2-1-1,-1 1 1,-2-20-77,1 39 1,1 1 0,-1-1 0,0 1 0,-1-1 0,1 1 0,-1 0 0,0-1-1,0 1 1,0 0 0,-2-3-1,3 6-11,0 0 0,1 0-1,-1 0 1,0 1-1,0-1 1,0 0 0,0 0-1,0 1 1,0-1 0,0 1-1,0-1 1,0 1 0,0-1-1,0 1 1,0-1 0,0 1-1,-1 0 1,1 0 11,0 0-21,-1 0 1,1 0-1,-1 0 1,1 1-1,0-1 1,-1 0-1,1 1 1,-1-1-1,1 1 1,0 0-1,-1-1 0,1 1 1,0 0-1,0 0 1,0 0-1,0 0 1,0 0-1,-1 0 21,-7 9-8,-1 1-1,1 0 1,1 0 0,0 0-1,1 1 1,-1 2 8,-13 29 76,-1 6-76,9-21-5,-48 117-161,47-105 97,1 0 0,-5 30 69,15-48 49,0-1 0,2 0-1,0 1 1,1-1-1,3 16-48,2-1 63,1 1-1,10 32-62,-5-33 171,1 0 0,2-1-1,15 29-170,-24-55 11,0-1-1,0 0 1,1-1-1,0 1 1,0-1-1,1 0 1,0-1-1,7 6-10,-9-9 25,0 1 0,0-1 1,1 0-1,-1-1 0,1 1 0,0-1 0,0 0 0,0 0 0,0-1 1,0 0-1,0 0 0,0 0 0,5-1-25,-5 0 31,1 0 0,-1-1 0,0 0 0,1 0 0,-1 0-1,0-1 1,0 0 0,0 0 0,0-1 0,0 1 0,-1-1 0,1-1 0,-1 1 0,0-1 0,0 0-1,0 0 1,0 0 0,-1-1 0,1 1 0,-1-1 0,0 0 0,-1-1-31,3-3 36,-1 0-1,0-1 1,0 0 0,-1 0 0,-1 0 0,0 0-1,0-1 1,-1 1 0,0-1 0,-1 0 0,0 0-1,0-6-35,-1-6 135,0 0-119,0 0 0,-3-11-16,2 27 2,0 0 0,-1 0 0,0 0 0,0 1 0,0-1 0,-1 0 0,0 1 0,0 0 0,-1 0 0,0-1-2,4 6-8,-1 1-1,1 0 0,0-1 1,-1 1-1,1 0 1,-1-1-1,1 1 1,0 0-1,-1 0 1,1-1-1,-1 1 1,1 0-1,0 0 1,-1 0-1,1-1 0,-1 1 1,1 0-1,-1 0 1,1 0-1,-1 0 1,1 0-1,-1 0 1,1 0-1,-1 0 1,1 0-1,-1 0 1,1 1-1,0-1 0,-1 0 1,1 0-1,-1 0 1,1 0-1,-1 1 1,1-1-1,0 0 1,-1 0-1,1 1 1,-1-1-1,1 0 1,0 1-1,-1-1 0,1 0 1,0 1-1,0-1 1,-1 1-1,1-1 9,-2 3-22,0-1 0,1 0-1,-1 0 1,1 1-1,0-1 1,0 1 0,-1 2 22,-14 40-102,11-34 63,1 0 1,0 0-1,1 1 1,1 0-1,-1-1 1,2 1 0,-1 0-1,2 0 1,0 5 38,1-2-37,1 0 0,0 0 1,2 0-1,-1-1 0,2 1 1,0-1-1,1 0 0,6 10 37,-7-13 74,-3-6-22,0-1 0,0 1 0,1-1 0,0 0 1,0 0-1,0 0 0,2 2-52,-4-5 10,0 0 0,0-1 1,0 1-1,0-1 0,0 1 1,0-1-1,0 1 0,0-1 1,0 1-1,0-1 1,0 0-1,0 0 0,0 0 1,1 1-1,-1-1 0,0 0 1,0 0-1,0-1 0,0 1 1,0 0-1,0 0 0,0 0 1,1-1-1,-1 1 0,0-1 1,0 1-1,0-1 1,0 1-1,0-1 0,0 0 1,-1 1-1,1-1 0,0 0 1,0 0-1,0 1 0,-1-1 1,1 0-11,11-12 25,-2-1 1,0 0 0,0 0-1,-2 0 1,4-8-26,22-48 78,-22 43 117,1 0 1,12-17-196,-9 15 228,-13 22-230,0 0 1,1 1-1,0-1 1,0 1-1,1 0 1,1-1 1,-5 6-64,1 14-6,0 4 115,-1 0-1,-1 0 0,-1 0 0,0 1 0,-1-1 0,-1 0 1,0 0-45,1-12 16,1 0 0,0 1 0,0-1 0,1 0 0,0 3-16,0-6 256,1-4-75,32-28-80,-1-1-1,8-14-100,-7 8 44,27-23-44,-39 41-57,-13 10 9,2 1 0,-1 0 0,1 0-1,1 1 1,-1 0 0,1 0 0,0 1 48,-9 6 53,-3 12 22,-3 11-95,2 1 1,1-1-1,0 2 20,0 11-77,0-24 28,0 0 0,1 0 1,1 0-1,1 9 49,-2-19 0,2 10 66,1-1 0,0 0-1,0 1 1,4 4-66,-6-13 19,0-1 0,0 1 0,1-1 0,0 1 0,-1-1 0,1 0 0,0 0 0,0 0 1,2 2-20,-3-3 4,0 0 0,0-1 0,1 1 0,-1 0 0,0-1 0,0 1 0,1-1 0,-1 1 0,0-1 0,1 0 0,-1 1 0,1-1 1,-1 0-1,0 0 0,1 0 0,-1 0 0,1 0 0,-1-1 0,1 1-4,11-3-16,0-1 1,-1 0-1,0-1 0,0 0 1,0-1-1,-1 0 0,1-1 1,-1 0-1,-1 0 0,0-2 0,0 1 1,0-1-1,-1-1 0,-1 1 1,1-2-1,-2 1 0,2-3 16,4-4 39,-10 13-9,0 0 1,0 0 0,0 0-1,0 0 1,-1-1 0,1 1 0,-1-1-1,-1 0 1,2-2-31,-3 6 0,0 1 1,0 0-1,1-1 1,-1 1-1,0-1 0,0 1 1,0 0-1,0-1 0,0 1 1,0-1-1,0 1 1,0-1-1,0 1 0,0 0 1,0-1-1,-1 1 1,1-1-1,0 1 0,0-1 1,0 1-1,0 0 1,-1-1-1,1 1 0,0 0 1,0-1-1,-1 1 0,1 0 1,0-1-1,-1 1 1,1 0-1,-1 0-2,0-1 0,1 1 1,-1 0-1,0 0 0,1 0 1,-1 0-1,0 1 1,1-1-1,-1 0 0,0 0 1,0 0-1,1 1 0,-1-1 1,0 0-1,1 0 0,-1 1 2,-24 17-54,18-10 23,1 0-1,0 0 1,0 1 0,0 0 0,1 1 0,1-1 0,-1 1 0,2 0 0,-1 0 0,1 0-1,1 1 1,-1 6 31,2-10 4,1 0 0,1 0 0,-1 0 0,1 0 0,1-1 0,-1 1 0,1 0 0,0-1 0,0 1 0,1-1 0,0 0 0,3 6-4,-5-12 4,-1 1-1,0 0 0,1 0 1,-1 0-1,1 0 0,0 0 1,-1-1-1,1 1 0,0 0 0,-1-1 1,1 1-1,0 0 0,-1-1 1,1 1-1,0-1 0,0 1 1,0-1-1,0 1 0,0-1 1,0 0-1,0 1 0,0-1 0,-1 0 1,1 0-1,1 0-3,0 0 16,-1 0 0,0-1 0,0 1 1,1-1-1,-1 1 0,0-1 0,0 0 0,1 1 0,-1-1 0,0 0 0,0 0 0,0 0 1,0 0-1,0 0 0,0 0 0,0 0-16,3-6 44,1 1 0,-1-1 0,0 0-1,0-1 1,1-3-44,6-15 66,-2-1 0,0 0 0,2-15-66,-11 23-101,-4 15-50,-1 11 40,1 4 52,0-1 1,1 1-1,0 1 1,1-1-1,0 0 1,1 0-1,1 4 59,-3 12-102,-33 264-117,30-228 303,3-23 149,-2 0 0,-7 29-233,5-40 105,7-22-72,-1 0 1,-1-1-1,0 1 1,0 0 0,0-1-1,0 1 1,-1-1-1,0 0 1,-1 1 0,1-2-1,-1 2-33,4-7 5,-1 0-1,1 0 0,0 0 0,0 0 0,0 1 0,0-1 1,0 0-1,0 0 0,-1 0 0,1 0 0,0 0 1,0 0-1,0 1 0,0-1 0,-1 0 0,1 0 0,0 0 1,0 0-1,0 0 0,0 0 0,-1 0 0,1 0 1,0 0-1,0 0 0,0 0 0,-1 0 0,1 0 1,0 0-1,0 0 0,0 0 0,-1 0 0,1 0 0,0 0 1,0 0-1,0 0 0,0 0 0,-1 0 0,1 0 1,0 0-1,0-1 0,0 1 0,0 0 0,-1 0 0,1 0 1,0 0-1,0 0 0,0-1 0,0 1 0,0 0 1,0 0-1,-1 0 0,1 0 0,0-1 0,0 1 1,0 0-1,0 0 0,0 0 0,0 0 0,0-1 0,0 1-4,-4-17 50,3 8-15,-1 1-58,1 0-1,0 1 0,1-1 1,0 0-1,0 0 1,1 0-1,-1 1 0,2-1 1,-1 0-1,3-4 24,4-15-123,2 0-1,5-8 124,-3 6 83,-4 14-129,-1 0 0,2 0-1,0 0 1,1 1 0,0 0 0,1 1-1,0 1 1,3-2 46,26-23-270,40-28 270,-37 32 230,33-33-230,-27 11 34,-2-2 0,-3-2 0,6-14-34,0 2 10,-37 50 6,0 0 1,-1 0 0,-1-1-1,-2-1 1,1-2-17,13-46 108,-2-2-108,-4 10 1,-11 42-40,-1 0 1,-1 0-1,-1-1 1,-1 1 0,0-10 38,-3 26-267,-2 9 171,-2 13 59,-32 133-326,-20 74 107,24-133 395,22-64-86,1 1 0,1 0 1,2 1-1,-2 12-53,9-22 24,0-16-34,0 0 1,0-1-1,0 1 0,0 0 0,-1-1 0,1 1 0,-1 0 0,1-1 0,-1 1 0,-1 1 10,2-3 91,0-1-32,0 2-52,0 0 0,0-1-1,0 1 1,0-1 0,1 1 0,-1-1 0,1 1 0,-1-1 0,1 1 0,0-1 0,0 1-7,3 11-12,-1-11 27,0 0 0,0 0-1,0 0 1,1 0 0,2 0-15,-4-1 3,1 0-1,-1 0 1,1-1-1,-1 1 1,1-1 0,-1 0-1,1 0 1,-1 0-1,1 0 1,-1 0-1,1 0 1,-1-1-1,1 0 1,-1 1-1,1-1 1,0 0-3,8-4 9,-2 1 0,1-1-1,2-2-8,0 0 3,-4 2 39,-1-1 0,-1 1 0,1-1 0,-1-1 0,0 1 1,0-1-1,1-4-42,12-11 110,14-14-33,108-114-58,-114 124 45,-1-1 0,-2-2 0,0-1 0,-2 0 0,-2-2 0,1-2-64,11-33-136,-3-2 136,16-35-88,-15 35-45,3-17 133,-32 82-30,0 1 7,1-1 0,-1 0 0,0 0 0,0 0 1,0-4 22,-1 8-198,-1 16-4,-33 95-44,11-25 252,-30 75-6,28-101-14,-9 12 14,13-29-4,2 2-1,1 0 1,2 1 4,8-18 30,1 0 0,1 0 0,1 0-1,2 1 1,0 4-30,8-6 240,-5-25-106,2-3-125,1 1 1,-1-1 0,0 0 0,0 0-1,0 0 1,0 0 0,0 0 0,-1 0-1,1 0 1,0-1 0,0 1 0,-1-1-1,1 1 1,-1-1 0,1 1 0,-1-1-1,0 0 1,1 0-10,4-6 38,16-17 55,-4 5-142,0 0-1,1 1 1,1 0-1,1 2 0,8-5 50,-27 21-21,0-1-1,0 1 0,0 0 0,1 0 0,-1 0 1,1 0-1,-1 0 0,1 0 0,-1 0 1,1 1-1,0 0 0,1-1 22,-3 2-2,-1-1 0,1 1 0,-1-1 1,1 0-1,-1 1 0,0 0 0,1-1 0,-1 1 0,0-1 0,1 1 1,-1-1-1,0 1 0,0 0 0,0-1 0,1 1 0,-1-1 0,0 1 1,0 0-1,0-1 0,0 1 2,0 0 0,2 58-203,11 19 203,-12-71 35,0 0 1,1 0-1,0 0 0,1 0 1,-1 0-1,1 0 0,1-1 1,-1 1-1,1-1 0,0 0 1,1 0-1,-1-1 0,1 1 1,0-1-1,1 0 0,1 1-35,1 1 36,-7-6-183,1 1 0,-1-1-1,1 0 1,-1 1 0,1-1 0,0 0-1,-1 0 1,1 0 0,0 0-1,-1 0 1,1-1 0,0 1 0,0-1-1,0 1 1,0-1 0,0 1-1,0-1 1,0 0 0,2 0 147,3-1-783,0-1 1,0 1-1,-1-1 1,1-1-1,0 1 1,-1-1 0,5-3 782,16-9-1563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4:57.7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20 3392,'-22'-8'1248,"22"3"-960,8-2-64,6 7-288,-1 0 0,5 0-32,0 0 32,8 0 256,0 4-96,5-4 96,6 0-96,-1-4-960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5:06.4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1 355 1248,'0'0'389,"0"0"-376,0 0-1,0 0 1,0 0-1,0 0 1,0 0-1,0 1 0,0-1 1,0 0-1,0 0 1,0 0-1,0 0 1,0 0-1,0 0 1,0 0-1,0 0 0,0 0 1,0 0-1,0 1 1,0-1-1,0 0 1,0 0-1,0 0 0,0 0 1,0 0-1,0 0 1,0 0-1,0 0 1,0 0-1,0 0 1,0 1-1,0-1 0,0 0 1,0 0-1,0 0 1,1 0-1,-1 0 1,0 0-1,0 0 1,0 0-1,0 0 0,0 0 1,0 0-1,0 0 1,0 0-1,0 0 1,0 0-1,0 0 1,1 0-1,-1 0 0,0 0 1,0 0-13,4 0 59,-1 1 107,1-1 0,0 0 0,-1 0 0,1-1 0,-1 1 0,1-1 0,-1 1 0,1-1 0,-1 0 0,1-1 0,-1 1 0,0 0 0,1-1 0,-1 0 0,2-2-166,12-10 80,-1-1 1,-1-1-1,-1-1 0,0 0 0,6-11-80,-3 4 141,1 2 0,20-21-141,-4 5-89,-25 25 48,2 2 0,10-11 41,-14 15 135,-1 0-1,0 0 1,0 0 0,4-8-135,-8 5 60,-2 10-60,0-1 0,0 1 1,0 0-1,0-1 0,0 1 0,0-1 0,0 1 1,0-1-1,0 1 0,0-1 0,0 1 0,0-1 1,0 1-1,0 0 0,1-1 0,-1 1 0,0-1 0,0 1 1,1-1-1,-1 1 0,0 0 16,0 0-22,0 0-132,0 0 58,0 6 165,-8 97 134,8-91-167,0 0 0,0 0 0,1 0 0,1-1 0,0 1 0,0 0 0,2-1 0,2 10-52,34 60 58,-40-81-44,0 0-1,1 1 1,-1-1-1,0 0 0,0 0 1,0 0-1,1 1 1,-1-1-1,0 0 0,0 0 1,1 0-1,-1 0 1,0 0-1,0 0 1,1 1-1,-1-1 0,0 0 1,0 0-1,1 0 1,-1 0-1,0 0 0,1 0 1,-1 0-1,0 0 1,0 0-1,1 0 0,-1 0 1,0 0-1,0-1 1,1 1-1,-1 0 0,0 0 1,0 0-1,1 0 1,-1 0-1,0 0 0,0-1 1,0 1-1,1 0 1,-1 0-1,0 0 0,0-1 1,0 1-1,1 0-13,7-7 125,11-20-89,0 0 0,13-27-36,9-15 61,-28 49-40,-8 11-35,1 0-1,1 0 1,-1 1-1,4-3 15,-9 10 96,0 2-37,1 4-48,0 0-1,0 0 1,0 0 0,0 1 0,-1-1 0,0 0-1,0 1 1,0-1 0,-1 1 0,0-1 0,0 1-1,0 2-10,0-6 9,3 52 365,-3-52-214,1-2-134,0 0 1,0 0 0,0 0 0,0 0-1,0 0 1,0-1 0,1 1 0,-1 0-1,0-1 1,0 1 0,0 0 0,0-1-1,-1 1 1,1-1 0,0 0 0,0 1-1,0-1 1,0 0 0,0 1-1,0-2-26,18-19 148,-14 14-100,58-58-160,-46 48 64,-9 9 47,1 1 0,0-1-1,1 2 1,0-1 1,-7 4-22,1 1 1,1 0 0,-1 0-1,0 0 1,0 0 0,1 1 0,-1-1-1,1 1 1,-1 0 0,5 0 21,-7 1 8,0 1 0,0-1 0,-1 1 0,1-1 0,0 1 0,0 0 0,-1-1 0,1 1 0,0 0 0,-1 0 0,1 0 0,-1 1 0,1-1 0,-1 0 0,0 1 0,1-1 0,-1 0 0,0 1-8,21 30 148,-20-28-142,12 16 24,-11-17 7,0 1 0,0 0-1,-1-1 1,1 1 0,0 2-37,-1-2-320,1 1 0,0-1 0,0 0 0,0 0 0,1 0 0,-1 0 0,1-1 0,0 1 0,0-1 0,0 0 0,1 0 0,-1-1 0,1 1 0,-1-1 0,3 1 320,6-2-2256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2:37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3 1056,'0'0'-26,"0"0"51,0-1 1,0 1-1,0 0 0,1 0 0,-1 0 1,0 0-1,0 0 0,0-1 0,0 1 1,0 0-1,0 0 0,0 0 1,1 0-1,-1 0 0,0 0 0,0 0 1,0 0-1,0-1 0,0 1 1,1 0-1,-1 0 0,0 0 0,0 0 1,0 0-1,0 0 0,0 0 0,1 0 1,-1 0-1,0 0 0,0 0 1,0 0-1,0 0 0,1 0 0,-1 0 1,0 0-1,0 0 0,0 0 1,0 0-1,1 0 0,-1 1 0,0-1 1,0 0-1,0 0 0,0 0 0,0 0 1,0 0-1,1 0 0,-1 0 1,0 1-1,0-1 0,0 0 0,0 0 1,0 0-1,0 0 0,0 0 1,0 1-1,0-1 0,0 0 0,0 0 1,1 0-1,-1 0-25,11 16 1279,-8-12-1239,-2-4-20,0 1 0,-1 0 1,1 0-1,0 0 1,-1-1-1,1 1 0,0 0 1,-1 0-1,1 0 1,-1 0-1,1 0 0,-1 0 1,0 1-1,1-1 1,-1 0-1,0 0 0,0 0 1,0 0-1,0 0 1,0 1-21,5 56 80,-3-1 454,3 3-534,-1-19 186,-2 0 0,-3 39-186,-3 34 218,0-11 76,1-25-439,2-43 247,-1 1 0,-6 33-102,1-20 350,2-1 0,2 38-350,0 2 158,0-56-62,-1 0 0,-2 8-96,5-37-13,0 0 0,0 0-1,0 0 1,0 0 0,0 0-1,-2 3 14,1-1-73,-2 1 434,3-6-159,1-4-73,-5-83 95,3 28-220,1 29-54,0 0 0,5-28 50,-1 30 26,2-1 0,2 1-1,0 0 1,1 1 0,2 0 0,3-3-26,-7 15 84,-2 7-37,-1-1 0,2 1 0,-1 0 0,4-3-47,11-23-88,-16 27 67,1 0 1,0 1-1,0-1 0,1 1 0,1-2 21,2-1-8,-8 8 4,1 0 1,0 0-1,-1 0 0,1 0 0,0 0 1,0 0-1,0 0 0,0 0 0,0 1 1,0-1-1,0 0 0,0 1 0,0-1 1,0 1-1,0-1 0,0 1 0,0-1 1,0 1-1,1 0 0,-1 0 0,0 0 1,0-1-1,0 1 0,1 0 0,-1 0 4,1 0-85,7 14 17,-4-7 67,-2-3 4,-1 1 0,1 0 0,0-1 0,-1 1 0,0 0 1,0 1-1,-1-1 0,1 0 0,-1 0 0,0 1 0,-1-1 0,1 0 1,-1 1-1,0-1 0,-1 1 0,1-1 0,-1 1-3,-4 18 110,-1 1 0,-1-1 0,-1 0 0,-2 0-1,-3 5-109,-2 5 56,-1-1-1,-2 0 0,-3 1-55,15-26 52,0 0 0,0 0 0,-1-1 1,0 0-1,-1-1 0,-3 3-52,6-5 21,0 0 0,-1-1 0,0 0 0,0 0-1,1 0 1,-2 0 0,1-1 0,0 0 0,-7 1-21,13-3 10,-1 0-1,0 0 1,0 0 0,0 1-1,0-1 1,0 0-1,0 0 1,0 0 0,0-1-1,0 1 1,1 0 0,-1 0-1,0 0 1,0-1-1,0 1 1,0 0 0,0-1-1,0 0-9,0 1-1,1-1 0,0 1 0,0-1-1,-1 1 1,1 0 0,0-1 0,0 1-1,-1-1 1,1 1 0,0-1 0,0 0-1,0 1 1,0-1 0,0 1 0,0-1 0,0 1-1,0-1 1,0 1 0,0-1 0,0 1-1,0-1 1,0 0 1,1-2-15,0-1 1,1 1-1,-1 0 0,1 0 0,0 0 0,-1 0 1,3-3 14,8-10 56,-4 4-48,1 0 1,0 1-1,1 0 0,7-5-8,-15 13-2,1 0 1,1 1-1,-1 0 0,0 0 1,1 0-1,-1 0 1,1 0-1,-1 1 0,1 0 1,0-1-1,0 1 1,0 1-1,-1-1 0,1 0 1,0 1-1,0 0 1,0 0-1,0 0 0,1 1 2,-3-1 5,0 1-1,0 0 0,-1-1 0,1 1 1,0 0-1,-1 0 0,1 0 0,0 0 1,-1 0-1,1 1 0,-1-1 0,0 0 1,1 1-1,-1-1 0,0 1 0,0-1 1,0 1-1,0 0 0,0-1 0,0 1 1,0 1-5,3 7-27,0 0 1,-1 0 0,1 6 26,-1-4-53,20 91 223,-18-84-163,9 25 76,-12-40-42,-1-1 0,1 1 1,0-1-1,1 1 0,-1-1 0,0 0 0,1 0 0,0 0 1,0 0-1,0 0-41,-1-2 13,1 1 1,-1-1-1,1 0 1,0 1-1,-1-1 1,1-1-1,0 1 1,0 0 0,0-1-1,0 1 1,0-1-14,17 4 27,-3 0-341,-13-4 92,-1 1 0,0-1 0,0 1 1,0 0-1,0 0 0,0 0 0,2 2 222,8 4-2581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5:06.8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9 1664,'-26'-8'608,"16"8"-480,-3 8-32,13 0-192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5:11.5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290 1011 1984,'-1'0'44,"0"0"-1,1-1 1,-1 1 0,1-1-1,-1 1 1,0-1 0,1 1-1,-1-1 1,1 1 0,-1-1-1,1 1 1,-1-1 0,1 0-1,-1 1 1,1-1 0,0 0-1,-1 0 1,1 1 0,0-1-1,0 0 1,0 0 0,0 1-1,-1-1 1,1 0 0,0 0 0,0 1-1,0-1 1,0 0 0,1 0-1,-1 1 1,0-2-44,0-2 422,0 4-348,-1-1-1,1 1 1,0 0 0,-1-1 0,1 1-1,0 0 1,-1-1 0,1 1 0,-1 0 0,1-1-1,-1 1 1,1 0 0,-1 0 0,1 0-1,0 0 1,-1-1 0,1 1 0,-1 0-1,1 0 1,-1 0 0,0 0 0,1 0-1,-1 0-73,-15 0 597,2 2-494,1 1 0,-1 0 0,1 1 0,0 1-1,0 0 1,0 1 0,0 0 0,1 1 0,0 0 0,1 1 0,0 0-1,0 1 1,1 1 0,-6 5-103,9-6-15,0 0-1,1 0 1,0 1 0,0 0-1,1 0 1,0 0 0,1 1-1,0-1 1,1 1 0,0 0-1,1 0 1,0 0 0,0 1-1,1-1 1,1 0 0,1 11 15,-1-19 7,0 0 0,0 0 1,0 1-1,1-1 0,0 0 0,-1 0 1,1 0-1,0 0 0,1 0 0,-1 0 1,1 0-1,-1 0 0,1 0 0,0-1 0,0 1 1,0-1-1,0 1 0,0-1 0,1 0 1,-1 0-1,1 0 0,-1 0 0,1 0 1,0-1-1,0 1 0,0-1 0,-1 1 1,2-1-1,-1 0 0,0 0 0,0-1 1,0 1-1,0-1 0,0 1 0,1-1 1,-1 0-1,0 0 0,0-1 0,4 0-7,2 0 3,0-1-1,0-1 0,0 0 0,0 0 1,-1-1-1,1 0 0,-1 0 0,0-1 1,0 0-1,0 0 0,-1-1 0,1-1-2,8-7 68,-1-1 0,0-1 0,-2-1 0,9-12-68,-10 10 34,0 0 1,-2-1-1,0 0 0,-2-1 0,0 0 0,-1 0 1,-1-1-1,-1 1 0,-1-1 0,-1 0 1,-1-1-1,-1-12-34,4-72-98,0-84-28,-4 115-72,7-58 198,-8 102 198,0 32-203,0 0-1,0 0 1,-1 0 0,1 0 0,0 0-1,0 0 1,0 0 0,0 0 0,0 0 0,0 0-1,0 1 1,0-1 0,0 0 0,0 0 0,0 0-1,0 0 1,0 0 0,-1 0 0,1 0-1,0-1 1,0 1 0,0 0 0,0 0 0,0 0-1,0 0 1,0 0 0,0 0 0,0 0 0,0 0-1,0 0 1,0 0 0,0 0 0,0 0-1,0 0 1,0 0 0,-1 0 0,1 0 0,0 0-1,0 0 1,0 0 0,0 0 0,0 0-1,0 0 1,0-1 0,0 1 5,-2 9-85,-3 41-53,1-12 68,-2 47-53,4 0 0,6 38 123,-1-60-32,-2-24 307,3 9-275,-2-35 34,0-1 1,1 0 0,0 0 0,1 0-1,5 11-34,-2-8-86,-4-7 97,0 0 0,1 0 0,0-1 0,0 1 0,1-1 0,2 3-11,-5-9 12,-1 1 0,1-1 0,-1 1 0,1-1 0,0 0 1,-1 0-1,1 1 0,0-1 0,0-1 0,0 1 0,-1 0 0,1 0 0,0-1 0,0 1 1,0-1-1,0 1 0,1-1 0,-1 0 0,0 0 0,0 0 0,0 0 0,0 0 0,0-1 1,0 1-1,0-1 0,0 1 0,0-1 0,0 0 0,0 0-12,9-3 47,0-1-1,0 0 1,-1-1 0,0-1-1,0 1 1,-1-1 0,1-1-1,-2 0 1,1 0 0,-1-1-1,0 0 1,-1 0 0,0-1-1,0 0 1,-1 0 0,2-7-47,10-13-33,-15 24 50,1 1 0,-1-1 0,0 0 0,0 0 0,-1 0 0,1-3-17,-5 11-24,1 0 1,-1 0-1,1 0 1,-1 0-1,1 1 0,0-1 1,-1 2 23,1 7-21,0 0 0,0-1 0,1 1 0,0 0 1,1 1 20,1 16-83,-2-17 64,1-1-1,0 0 1,1 0-1,0 0 1,0 0-1,4 6 20,-4-9 27,1-1 0,-1 0-1,1 0 1,1 0-1,-1 0 1,1 0 0,0-1-1,1 0 1,-1 0-1,2 1-26,-4-4 17,1-1 0,-1 1-1,1-1 1,0 0 0,-1 0-1,1 0 1,0 0-1,0 0 1,0 0 0,0-1-1,-1 0 1,1 1-1,0-1 1,0 0 0,0-1-1,0 1 1,0 0 0,0-1-1,0 1 1,0-1-1,-1 0 1,1 0 0,1-1-17,9-3 27,-1-1 0,1 0 0,-1-1 0,2-2-27,-1 0 16,0 0-1,-1-1 1,-1-1-1,0 1 1,0-2-1,-1 0 1,0 0-1,-1-1 1,-1 0 0,0 0-1,0-1 1,-2 0-1,4-10-15,7-26 24,-2 0 0,-3-1 0,2-22-24,11-43 67,12-15 30,14-62-98,-50 190-30,3-19-122,-4 22 141,0-1 1,0 1 0,0-1-1,1 1 1,-1-1-1,0 1 1,0-1 0,0 1-1,0-1 1,0 1-1,0-1 1,0 1 0,0-1-1,0 1 1,-1-1-1,1 1 1,0 0 0,0-1-1,0 1 1,0-1-1,-1 1 1,1-1 0,0 1-1,0 0 1,-1-1-1,1 1 1,0-1 0,-1 1-1,1 0 1,0-1-1,-1 1 1,1 0 11,-5 12-245,-9 43 110,2 0 0,-2 33 135,-5 113 83,11-99-222,-16 116 63,-8 114 376,26-171-689,8-150 26,0-10 204,-1-7 260,-1-1-123,1-1 1,1 1 0,-1-1 0,1 1-1,1-2 22,6-24 21,9-61-530,21-55 509,-25 97-77,9-20 238,14-27-161,9-27-81,-38 100 45,18-56 101,3 1 0,3 2 1,6-3-66,-20 49 62,-2-2 0,-2 1 0,8-30-62,-20 54 21,0 1 0,-1-1 0,-1 1 0,1-1 0,-2-4-21,1 6-3,1 7-1,-1 1 1,0 0 0,0-1-1,0 1 1,0 0-1,0-1 1,0 1 0,0-1-1,-1 1 1,1 0-1,0-1 1,0 1 0,0 0-1,0-1 1,0 1 0,0 0-1,-1-1 1,1 1-1,0 0 1,0-1 0,-1 1-1,1 0 4,-6 2-9,-3 11 34,-21 63-115,9-22-33,-5 24 123,8-4-79,3 4 79,2-11 4,-16 45-4,8-46 8,0-4 181,-7 44-189,-4 37 80,26-114-26,-8 18-54,-5 26 133,11-46-9,6-22-104,0 0 0,0 0 1,1 0-1,0 0 0,0 0 0,0 1-20,1-5-64,0-11 22,1 3 42,0 0 0,0 1 0,1-1 0,2-6 0,1-4 0,0 1-11,0-1 0,1 1 0,1 0 1,1 1-1,0 0 0,1 0 0,0 1 0,1 0 0,8-8 11,-2 4-20,1 1 0,1 1 0,0 0 0,1 2-1,1 0 1,12-7 20,76-39 80,-89 48-21,-9 6-59,0 0 0,0-1 0,0 0 0,-1-1 0,6-6 0,-1 0-15,-4 4 137,0 0-1,-1 0 1,0-1 0,-1 0 0,0-1-1,0 0 1,0-4-122,-6 12 43,-1-1 0,0 1 1,0 0-1,0-1 0,-1 1 0,1-1 0,-1 1 0,0-1 1,0 1-1,-1-1 0,0 0-43,-1-8 51,-1 0 1,0 1-1,-2-3-51,4 13-10,0 0 0,0-1-1,0 1 1,0 0-1,0 0 1,0 0-1,-1 0 1,1 0-1,-1 0 1,1 0 0,-1 0-1,0 0 11,1 2-7,0-1 0,0 1 0,1-1 0,-1 1 0,0 0 0,0-1 0,1 1 0,-1 0 0,0 0 0,0 0 0,0-1 0,0 1 0,1 0 0,-1 0 0,0 0-1,0 0 1,0 1 0,0-1 0,1 0 0,-1 0 0,0 0 0,0 1 0,0-1 0,1 0 0,-1 1 0,0-1 0,0 1 0,1-1 0,-1 1 0,0-1 0,1 1 0,-1-1 0,1 1 0,-1 0 0,1-1 0,-1 1 7,-3 5-14,0-1 1,0 1 0,1 0-1,0-1 1,0 1 0,0 1 0,1-1-1,-2 4 14,0 4-50,1 0 1,0 1-1,0 7 50,3-15-21,0 0 0,0-1 0,1 1 0,0 0 0,0 0 0,0-1 0,1 1 0,0-1 0,1 1 0,-1-1 0,1 0 0,1 0-1,-1 0 1,1 0 0,0 0 0,0-1 0,1 1 21,8 10 2,-11-13 8,1 1-1,0-1 1,0 1 0,0-1-1,0 0 1,0 0 0,3 1-10,-6-3-5,8 3 28,-1 1-1,0-1 0,1-1 1,6 3-23,-12-5 21,-1-1-1,1 1 1,0-1 0,-1 1-1,1-1 1,0 0 0,-1 0 0,1 0-1,0 0 1,0 0 0,-1 0 0,1 0-1,0 0 1,-1-1 0,1 1-1,0-1 1,-1 1 0,1-1 0,-1 0-1,1 1 1,-1-1 0,1 0 0,-1 0-1,1 0 1,-1 0 0,1-1-21,3-5 31,1 0 0,-1 0 0,-1 0 1,1-1-1,-1 1 0,-1-1 0,2-4-31,5-16 186,2-16-186,1-1 44,14-41-210,-28 90 146,1 0 0,0 0 0,0 0 0,0 0-1,1 0 1,0 0 0,-1 0 0,1 0-1,1 0 1,0 2 20,18 51-140,-19-55 120,4 11 1,0 0 0,2-1 0,0 1 0,1 1 19,-4-8 17,0-1-1,1 1 1,-1-1 0,1 0 0,0 0-1,0-1 1,1 1 0,-1-1-1,4 1-16,-5-3 8,0 0 0,0-1 0,1 0-1,-1 0 1,0 0 0,1 0-1,-1-1 1,1 0 0,-1 0 0,1 0-1,-1 0 1,1-1 0,0 0-8,7-1 39,0 0 0,0-1 0,-1-1-1,4-1-38,-5 0 25,1 0 0,-2 0 0,1-1-1,-1 0 1,0-1 0,0 0 0,-1 0 0,0-1-1,0 0 1,0 0 0,5-10-25,3-5 100,-1-2 0,-1 0 0,-2-1-1,1-2-99,-3 1 192,7-23-192,-13 37 32,-2 6-21,-1-1-1,1 1 0,-1-1 1,0 0-1,-1 1 1,0-9-11,0 14-8,-1-1 0,1 1 0,-1-1 1,1 1-1,-1-1 0,0 1 0,0 0 1,0-1-1,0 1 0,-1-2 8,1 3-10,1 0 0,-1 0 0,0 0 0,0 1 0,0-1 0,0 0 0,0 0 0,0 1 0,0-1 0,0 0 0,0 1 0,0-1 0,0 1 0,0-1 1,0 1-1,-1 0 0,1 0 0,0-1 0,0 1 0,0 0 0,0 0 0,-1 0 10,1 0-17,0 1 1,0-1-1,-1 0 0,1 1 1,0-1-1,0 1 1,0 0-1,0-1 1,0 1-1,0 0 0,0-1 1,0 1-1,0 0 1,0 0-1,1 0 1,-1 0-1,0 0 0,1 0 1,-1 0-1,0 0 1,0 1 16,0 1-35,-1 0 0,1 0 0,0 0 0,0 1 0,0-1 1,0 0-1,0 4 35,0 16-33,2-1 0,0 1 0,2-1 0,0 0 0,2 0 0,1 2 33,0-2 11,2 0 0,0 0-1,2-1 1,1 2-11,-10-22 22,-1 0 1,1 1-1,0-1 1,-1 0-1,1 0 0,0 0 1,0 0-1,0 0 1,0 0-1,0 0 0,0 0-22,-1-1 10,0 0-1,1 0 1,-1 0-1,0 0 1,1 1-1,-1-1 0,1 0 1,-1 0-1,0 0 1,1 0-1,-1 0 1,0 0-1,1 0 1,-1 0-1,1 0 0,-1 0 1,0 0-1,1 0 1,-1 0-1,0-1 1,1 1-1,-1 0 1,0 0-1,1 0-9,1-2 22,1 0 1,-1-1-1,0 1 0,0 0 1,0-1-1,0 0 0,0 1 1,0-2-23,0 1-17,110-188-37,-100 168-122,5-2 139,-15 18 96,1 171-214,2-93 416,-3-64-114,2-8-75,3-6-3,0-4 2,-1-1 0,0-1 0,0 1 0,2-9-71,4-11 90,7-7-73,2-2-17,6-8 36,-22 37-90,2 1 0,-1-1-1,2 2 1,-1-1 0,1 1 0,9-8 54,-17 18-11,1-1 1,0 1-1,-1 0 1,1-1-1,0 1 1,0 0 0,0-1-1,-1 1 1,1 0-1,0 0 1,0 0-1,0 0 1,0 0-1,-1 0 1,1 0-1,0 0 1,0 0-1,0 0 1,0 0 0,0 0-1,-1 1 1,1-1-1,0 0 1,0 1-1,-1-1 1,1 0-1,0 1 1,0-1-1,-1 1 1,1-1 0,0 1-1,-1 0 1,1-1-1,-1 1 1,1 0-1,-1-1 1,1 2 10,3 2-5,-1 1 0,1 0 1,-1 0-1,0 0 0,-1 0 5,40 93-295,-7-16 169,-26-64 115,0-1 0,1 1 0,11 14 11,-17-27 5,0 0 0,1 0 0,-1 0 0,1-1 0,0 1 0,0-1 0,0 0 0,1-1 0,-1 1 0,1-1 0,0 0 0,0-1 0,0 1 0,1-1-5,-4-1-2,-1-1 0,1 1 1,-1-1-1,1 0 0,0 0 0,-1 0 1,1 0-1,0 0 0,-1 0 0,1-1 0,0 1 1,-1-1-1,1 0 0,-1 0 0,1 0 1,-1 0-1,1 0 2,0-1 11,1-1 1,-1 1-1,0-1 0,0 0 1,0 0-1,0 0 0,0 0 1,-1 0-1,1-1 0,0-1-11,5-10 66,-1-1 0,-1 1-1,0-1 1,-1 0-1,0-2-65,-3 7 26,21-76-92,-5-2-1,-2-15 67,-4-9-173,-6 0-1,-5-24 174,-1 140-23,1 0 0,-1 0 0,1 0-1,0 0 1,0 0 0,0-1 0,1 3 23,4 11 34,5 43 142,-2 0 0,-1 8-176,13 182 358,-1-115-295,-17-113-297,-3-17 21,1-1 0,0 0 1,-1 0-1,1 0 0,0 1 0,0-1 0,1 0 1,-1 0-1,1-1 0,1 4 213,6 2-1893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5:11.8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9 3136,'-8'0'1184,"3"-3"-928,5-2-64,8 13-32,7 0-128,-2 0 832,8-1-480,2 1 128,-1-3-320,1-2-160,3-3-64,13 0 96,2 0-32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5:12.1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 57 5312,'-63'-48'1952,"40"45"-1504,10-2-128,13 5-512,10 5 32,8-2-2144,13 5 1280,9-4-1472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5:17.8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153 1258 3072,'-3'0'146,"-1"0"0,1 0 1,0 0-1,-1 0 0,1 1 1,-1 0-1,1-1 0,0 1 0,0 0 1,-1 1-1,1-1 0,0 1 1,0-1-1,0 1 0,0 0 0,1 0 1,-1 0-1,0 0 0,1 1 1,0-1-1,-1 1-146,-4 5 10,1 0 1,-1 0-1,2 1 0,-1-1 1,1 1-1,1 0 0,-1 1 1,0 4-11,-3 8-67,1 1 0,2-1 0,-1 6 67,2-3 5,1 0-1,2 0 1,0 0-1,1 1 1,2-1-1,1 4-4,-3-25 20,1 1-1,0-1 0,0-1 1,1 1-1,-1 0 1,1 0-1,0 0 0,0-1 1,2 4-20,-3-6 14,-1-1 0,1 1 0,0 0 0,-1 0 0,1-1 0,0 1 1,0-1-1,0 1 0,-1 0 0,1-1 0,0 1 0,0-1 0,0 0 0,0 1 1,0-1-1,0 0 0,0 0 0,0 1 0,0-1 0,0 0 0,0 0 1,0 0-1,0 0 0,0 0 0,0 0 0,0-1 0,0 1 0,0 0 0,0 0 1,0-1-1,0 1 0,0-1 0,0 1 0,-1-1 0,1 1 0,0-1 0,0 1 1,0-1-1,-1 0 0,1 1 0,0-1 0,0 0-14,5-5 16,0 0 0,-1-1-1,0 0 1,0 1 0,0-2 0,-1 1 0,1 0-1,0-4-15,6-17 31,7-21-31,-10 23 51,6-12 36,43-136 176,-45 132-254,-3-1 1,-1-1 0,-1-7-10,-1-7-89,1 0 209,-3 1 0,-2-1 1,-4-25-121,2 79-2,0 1 0,0 0 0,-1-1 0,1 1 0,-1-1 0,0 1 0,0 0 1,0-1-1,0 1 0,-1 0 0,0 0 0,1 0 0,-1 0 0,-2-2 2,4 4-6,-1 1-1,1 0 1,-1-1-1,0 1 1,1 0-1,-1-1 1,1 1-1,-1 0 1,0 0 0,1 0-1,-1-1 1,0 1-1,1 0 1,-1 0-1,0 0 1,0 0-1,1 0 1,-1 0-1,0 1 1,1-1 0,-1 0-1,0 0 1,1 0-1,-1 1 1,1-1-1,-1 0 1,0 0-1,1 1 1,-1-1-1,1 1 1,-1-1-1,1 1 1,-1-1 0,1 1-1,-1-1 1,1 1-1,-1-1 1,1 1-1,0-1 1,-1 1-1,1 0 1,0-1 6,-16 29-181,16-29 180,-11 31 62,1 1-1,2 0 1,-2 15-61,-4 19 431,8-43-400,1 1 0,2-1-1,0 1 1,2 0 0,0-1 0,2 1-1,0 0 1,2 0 0,0-1 0,2 0-1,1 1 1,0-2 0,2 1 0,1-1-1,0 0 1,2-1 0,12 20-31,-17-33 28,0 0 1,0-1 0,0 0 0,1 0-1,0 0 1,1-1 0,-1 0-1,1 0 1,0-1 0,8 4-29,-12-7 21,-1-1 1,1 1 0,0 0 0,0-1 0,0 0-1,0 0 1,0 0 0,0-1 0,0 1 0,0-1-1,0 0 1,0 0 0,0 0 0,0-1-1,0 0 1,0 1 0,0-1 0,0-1 0,0 1-1,0 0 1,-1-1 0,1 0 0,0 0-1,-1 0 1,0 0 0,3-2-22,2-4 21,0 0-1,-1 0 1,0-1 0,0 0 0,-1 0-1,1-2-20,8-14 207,8-22-207,-12 22 162,-2 0 1,0-1 0,-2 0-1,3-22-162,-10 46 6,0-1-1,0 1 0,0-1 0,0 1 1,0 0-1,0-1 0,-1 1 0,1-1 1,-1 1-1,1 0 0,-1-1 0,-1 0-5,-1-8 7,2 8-89,1 2 65,0 1 0,0 0 0,0 0 0,0-1 0,0 1 0,0 0 0,0-1 0,0 1 1,0 0-1,0-1 0,0 1 0,-1 0 0,1 0 0,0-1 0,0 1 0,0 0 0,0 0 0,0-1 0,-1 1 0,1 0 0,0 0 0,0-1 1,0 1-1,-1 0 0,1 0 0,0 0 0,0 0 0,-1-1 0,1 1 0,0 0 0,0 0 0,-1 0 0,1 0 0,0 0 0,-1 0 0,1 0 1,0 0-1,-1 0 0,1 0 0,0 0 0,0 0 0,-1 0 0,1 0 0,0 0 17,4 11-11,8 7-17,-9-14 13,0 0-1,-1 0 0,1 0 0,-1 1 1,0-1-1,1 3 16,-1-1 9,0-1-1,1 0 1,-1 0 0,1-1 0,2 5-9,10 17 20,-12-20 25,0 0 0,0-1 0,0 1 0,0-1 0,1 0 0,0 0 0,0 0 0,1 0 0,2 2-45,-5-6 12,-1 0 1,0 0-1,1 0 0,-1 0 1,0 0-1,1 0 0,-1-1 1,1 1-1,0 0 1,-1-1-1,1 1 0,-1-1 1,1 0-1,0 1 0,-1-1 1,1 0-1,0 0 0,-1 0 1,1 0-1,0 0 0,-1-1 1,1 1-1,0 0 0,-1-1 1,1 0-1,0 1 0,-1-1 1,1 0-1,-1 1 1,0-1-1,1 0 0,-1 0 1,1 0-1,-1 0 0,0-1 1,0 1-1,0 0 0,0-1-12,7-7 32,-2 0 0,1-1 0,-2 0-1,1 0 1,-1 0 0,2-7-32,15-28 81,-16 34-35,0 1-1,-1 0 1,0-1 0,0 0-1,-1-1 1,-1 1-1,0-1 1,0 1 0,-1-1-1,-1 0 1,1-8-46,-2 13 40,0 5-52,0 0-1,1 1 0,-1-1 0,0 1 0,0-1 1,0 1-1,-1-1 0,1 1 0,0-1 0,-1 1 0,1-1 1,-1 1-1,1-1 0,-1 0 13,0 2-117,1 0 100,-1 0 0,1 0 1,-1 0-1,0 0 0,1 0 1,-1 0-1,1 1 0,-1-1 1,0 0-1,1 0 0,-1 1 1,1-1-1,-1 0 0,1 1 1,-1-1-1,1 1 17,-2 2-11,0 1-1,0 0 1,0 0 0,1 0 0,0 0-1,0 1 1,0-1 0,0 0 0,0 5 11,1-8-64,1 25 96,1-24-36,0 0 0,0-1 0,0 1 0,0-1 0,0 0 0,0 0 1,0 0-1,0 0 0,1 0 0,-1 0 0,0-1 0,1 1 0,-1-1 0,1 1 0,-1-1 1,3 0 3,21 6-13,-24-5 16,0 0 0,0 0 0,0 0 0,0 0 0,0 0 0,0 0 0,0 1 0,-1-1 0,1 0 0,-1 1 0,1-1 0,-1 1 0,1 0 0,-1 0 0,0 0-3,0 1 11,0 0-1,0 1 0,0-1 1,-1 0-1,1 1 1,-1-1-1,0 1 0,0-1 1,0 1-11,-1 15 33,1-11-18,0-1 1,0 1 0,1 7-16,0-12 1,-1-1 0,1 0 0,-1 1 0,1-1 1,0 0-1,0 0 0,0 1 0,0-1 0,1 0 0,-1 0 0,1 0 0,-1-1 1,1 1-1,1 1-1,-1 0 7,0-1 1,1 0-1,-1 0 1,1 0 0,0 0-1,0 0 1,0-1-1,-1 1 1,2-1 0,-1 0-1,0 1 1,0-2-1,0 1 1,0 0 0,1-1-1,-1 1 1,0-1-1,1 0 1,-1 0-1,0 0 1,1 0 0,-1-1-1,0 1 1,0-1-1,1 0 1,1-1-8,70-26 155,-58 22-111,1-1 0,-1-1 0,10-6-44,-13 6 1,-4 3 38,0-1 1,-1 0-1,0 0 0,0-1 0,-1 0 1,1 0-1,-2-1 0,1-1 0,-1 1 1,0-1-1,1-3-39,-5 6 16,-1 0 1,1 0-1,-1 0 0,-1 0 0,1-1-16,4-12 42,-5 12-34,0 1 0,0 0 0,0-1 0,-1 1 0,1 0 0,-1-1 0,-1 1 0,0-1 0,0 1-8,-1-24-83,-1 1 290,3 28-215,-1-1 0,1 1 0,0 0 0,-1 0 0,1-1 0,-1 1 0,1 0 0,-1 0 0,1 0 1,-1 0-1,0 0 0,0 0 0,0 0 0,1 0 0,-1 0 0,0 0 0,0 0 0,0 0 0,0 0 0,-1 1 8,2 0-23,-1 0 1,1 0-1,-1 0 0,1 0 0,-1 1 1,1-1-1,-1 0 0,1 0 1,-1 1-1,1-1 0,0 0 0,-1 1 1,1-1-1,-1 1 0,1-1 1,0 0-1,0 1 0,-1-1 0,1 1 1,0-1-1,-1 1 0,1-1 1,0 1 22,-9 16-132,6-11 93,-2 2 15,0 0 0,1 0 0,0 1 0,1-1 0,-1 1 0,2 0 0,-1 0 0,2 1 0,-1-1 0,1 0 0,0 1 0,1-1 0,0 0 0,1 1 0,-1-1 0,3 5 24,-1 3-64,-1-14 64,-1 1-1,1 0 1,-1-1-1,1 1 1,0-1-1,1 1 0,-1-1 1,0 1-1,1-1 1,0 0-1,1 1 1,4 7-135,-4-7 135,0 0 0,0 1 1,0-1-1,1-1 0,2 3 0,-5-5 14,1 0 0,0 0 0,0 0 0,0 0 0,0 0 0,0 0 0,0 0 0,0 0-1,0-1 1,0 1 0,0-1 0,0 0 0,0 0 0,1 1 0,0-1-14,3-1 35,1 1 1,-1-1-1,0 0 1,1-1-1,-1 0 1,0 1-1,0-2 1,0 1-1,0-1 1,0 0-1,1-1-35,12-9-67,-1 0-1,11-10 68,9-7 102,49-37-50,-21 16 136,20-8-188,-70 48 39,-1 1-1,-1-2 0,0 0 0,0 0 0,-1-2 1,-1 1-1,0-2 0,-1 1 0,0-2 1,-1 1-1,-1-2 0,3-8-38,-25 41-476,-9 14 648,-2 3-419,-8 7 247,8-10-254,-11 18 254,34-46 0,-9 12-12,2-1 1,-1 1-1,2 0 1,0 1 0,1 0-1,0 0 1,-2 11 11,7-22-16,0-1 1,1 1-1,-1-1 1,1 1-1,0-1 1,0 1-1,0-1 0,0 1 1,1 0-1,0-1 1,-1 0-1,2 3 16,-1-4 8,0 0-1,0-1 1,0 1-1,0-1 1,0 0-1,0 1 1,1-1-1,-1 0 0,1 0 1,-1 1-1,0-1 1,1 0-1,0 0 1,-1-1-1,1 1 1,-1 0-1,1-1 1,0 1-1,0 0 0,-1-1 1,1 0-1,0 0 1,0 1-1,0-1 1,0 0-8,10 0 36,1 1 1,-1-2 0,0 0 0,1 0 0,-1-1-1,0-1 1,0 0 0,0 0 0,-1-2-1,1 1 1,-1-1 0,4-3-37,-2 1 8,-1-1 0,0-1 0,0 0 1,-1-1-1,0 0 0,0 0 0,-1-1 0,-1-1 0,0 0 0,1-2-8,12-24 100,-1-1 1,-2 0-1,0-5-100,21-46 147,57-126 20,-73 152-120,-3-2 1,5-31-48,-2-15-294,4-78 294,-27 165-315,-1 24 306,0 1 0,0 0 0,0 0 0,0-1 0,0 1 0,0 0 0,0-1 0,0 1 0,-1 0 0,1 0 0,0-1 0,0 1 0,0 0 0,0 0 0,0-1 0,0 1 0,-1 0 0,1 0 0,0 0 0,0-1 1,0 1-1,-1 0 0,1 0 0,0 0 0,0 0 0,-1-1 0,1 1 0,0 0 9,-1 0-13,1 1-1,-1-1 1,0 0 0,1 1-1,-1-1 1,1 0 0,-1 1 0,0-1-1,1 1 1,-1-1 0,1 1 0,-1-1-1,1 1 1,0-1 0,-1 1 0,1-1-1,0 1 1,-1 0 13,-6 11-71,1 0-1,0 1 1,1 0 0,0 0 0,-2 13 71,0-1-71,-27 91 53,6 1 0,5 1 0,5 2 0,6 0 0,2 102 18,9-200 25,2 0 0,0 0 0,1 0 0,2 0 0,0 0 1,1-1-1,3 5-25,-8-25 13,0 0 0,0-1-1,1 1 1,-1 0 0,0 0 0,1 0 0,-1 0 0,1 0 0,-1 0 0,1-1 0,0 1 0,-1 0 0,1 0 0,0-1 0,-1 1 0,1-1 0,0 1 0,0 0 0,0-1-1,-1 1 1,1-1 0,0 0 0,0 1 0,0-1 0,0 0 0,0 0 0,0 1 0,0-1 0,0 0 0,0 0 0,0 0 0,0 0 0,0 0 0,0 0 0,0 0-1,0-1 1,0 1 0,0 0 0,0-1 0,-1 1 0,1 0 0,1-1-13,2-1 46,1-1 0,0 0-1,-1 0 1,0 0 0,0-1 0,0 1 0,3-4-46,6-7 34,-1-1 1,0-1 0,-1 0 0,0-1-1,-1 0-34,16-35 116,-2-2-116,12-22 4,-29 59-159,0 0 1,-1 0-1,0-2 155,-15 55-116,3 0-1,0 0 1,3 0-1,0 0 1,3 1-1,2 15 117,-2-46 1,1-1 1,0 1-1,0 0 0,0-1 0,0 1 0,1-1 0,0 0 0,0 1 0,1-1 0,0 0 0,-1 0 1,2 0-1,-1-1 0,4 5-1,-5-7 10,1 1 1,-1-1 0,1 0 0,0 0-1,0 0 1,0 0 0,0 0-1,0-1 1,1 1 0,-1-1-1,0 0 1,1 0 0,-1 0-1,1 0 1,-1-1 0,1 1 0,-1-1-1,1 0 1,-1 0 0,1 0-1,0-1 1,-1 1 0,1-1-1,-1 0-10,7-2 39,0 0 0,0-1 0,-1 0 0,0-1 0,0 0 0,0-1 0,0 1 0,-1-2-1,0 1 1,0-1 0,-1 0 0,0-1 0,0 0 0,2-4-39,6-9 71,-1-1 1,0 0-1,-2-1 0,-1 0 1,1-7-72,-10 27 18,-1 0-15,1 1 1,-1-1 0,0 0-1,0 0 1,0 0 0,-1 0-1,1 0 1,-1 0 0,1 0 0,-1 0-1,0 0-3,0 2-6,0 1-1,0 0 0,0 0 0,-1 0 1,1 0-1,0 0 0,0 0 0,0 0 1,0 0-1,0-1 0,0 1 0,0 0 1,0 0-1,0 0 0,-1 0 0,1 0 1,0 0-1,0 0 0,0 0 0,0 0 1,0 0-1,0 0 0,0 0 0,-1 0 1,1 0-1,0 0 0,0 0 0,0 0 1,0 0-1,0 0 0,0 0 0,-1 0 1,1 0-1,0 0 0,0 0 0,0 0 1,0 0-1,0 0 0,0 0 0,0 0 1,-1 0-1,1 0 0,0 0 0,0 1 1,0-1 6,-5 7-209,-3 10 55,6-8 105,-1 1 0,1-1 1,0 1-1,1 0 0,0 0 1,1 0-1,0-1 0,1 8 49,0-6 2,-1-7-11,0-1-1,1 1 1,-1-1-1,1 0 1,0 1-1,0-1 1,0 0-1,0 1 1,0-1-1,1 0 1,0 0-1,0 2 10,1-2 31,-3-2-12,1 1-1,0-1 1,-1 0-1,1 0 1,0 0-1,0 0 1,0 0-1,0 0 1,0 0-1,0 0 1,0-1-1,0 1 1,1 0-19,-1-1 19,0 0 0,0 0 0,0 0 0,0 0 0,0 0 0,0-1 0,0 1 0,0 0 0,0-1 0,0 1 0,0 0 0,-1-1 0,1 1 0,0-1 0,0 0 0,0 1 0,-1-1 0,1 0 0,0 1 1,0-1-1,-1 0 0,1 0 0,0 0-19,6-9 52,1 1 1,-1-1 0,-1 0 0,0-1-1,0 1 1,-1-1 0,-1-1-1,3-8-52,3-15 110,-2 0-1,1-12-109,-6 32 49,-2-1-1,0 0 1,0 0 0,-2 0 0,0 1 0,-2-13-49,2 24-8,1 1 1,-1 0-1,0 0 0,0 0 1,-1 0-1,1 0 1,-1 1-1,1-1 0,-2-1 8,3 3-17,-1 1-1,1-1 0,-1 0 1,1 1-1,-1-1 0,0 1 0,1-1 1,-1 1-1,0-1 0,1 1 1,-1-1-1,0 1 0,0 0 0,1-1 1,-1 1-1,0 0 0,0 0 1,0 0-1,1 0 0,-1-1 1,0 1-1,0 0 0,0 0 0,0 0 1,1 1-1,-1-1 0,0 0 1,0 0-1,0 0 0,1 1 1,-1-1-1,0 0 0,0 1 0,1-1 1,-1 0-1,0 1 0,1-1 1,-1 1 17,-4 4-31,0-1-1,1 1 1,-1 0 0,1 0 0,1 0 0,-1 1 0,1 0 0,0-1 0,0 1 0,0 0-1,1 0 1,0 1 0,0-1 0,1 0 0,0 1 0,0-1 0,0 1 0,1 4 31,0-10-5,0 0 0,0 1 0,1-1 0,-1 0 0,0 0 0,1 0-1,-1 0 1,1 1 0,0-1 0,-1 0 0,1 0 0,0 0 0,0 0 0,-1 0 0,1 0 0,0-1 0,0 1 0,0 0 0,0 0 0,0-1 0,0 1 0,0 0 0,1-1 0,-1 1 0,0-1 0,0 0 0,0 1 0,1-1 0,-1 0 0,0 0 0,1 1 5,2-1 20,0 1 0,-1-1-1,1 0 1,0 0 0,-1 0 0,1 0 0,-1-1 0,1 1-1,0-1 1,2-1-20,5-3 21,-1 0 0,0-1-1,0-1 1,9-7-21,-8 6 19,0 0-1,1 1 1,7-4-19,-9 6-48,0 1 0,0 0 0,1 1 0,3-1 48,-9 3-24,1 0 0,0 0-1,0 1 1,-1 0 0,1 0-1,0 0 1,0 1 0,-1 0-1,3 1 25,-2-1 19,-1 0-1,1 1 1,0 0-1,-1 1 0,0-1 1,1 1-1,-1 0 0,0 0 1,0 1-1,0-1 1,-1 1-1,1 0 0,-1 1 1,0-1-19,1 2 35,-1 0-1,0 0 1,-1 0 0,0 1 0,0-1-1,0 1 1,0-1 0,-1 1 0,0 0 0,-1 0-1,1 3-34,12 72 646,-14-82-633,0 0 0,0 1 0,0-1 1,0 0-1,0 1 0,0-1 0,0 0 1,0 0-1,0 1 0,1-1 1,-1 0-1,0 0 0,0 1 0,0-1 1,0 0-1,0 0 0,0 0 0,1 1 1,-1-1-1,0 0 0,0 0 0,0 0 1,1 1-1,-1-1 0,0 0 0,0 0 1,1 0-1,-1 0 0,0 0 1,0 1-1,0-1 0,1 0 0,-1 0 1,0 0-1,1 0 0,-1 0 0,0 0 1,1 0-14,8-8 236,10-18-98,-18 24-120,16-30 17,13-30-35,-16 31-119,1 1 0,11-16 119,-23 40-18,1 1 1,-1 0 0,1 0-1,0 1 1,0-1-1,1 1 1,-1 0-1,1 0 1,0 0-1,0 1 1,1-1 17,-5 4 1,-1 0 0,1 0 1,-1-1-1,1 1 0,-1 0 1,1 0-1,-1 0 0,1 0 0,-1 0 1,1 0-1,0 0 0,-1 0 0,1 0 1,-1 0-1,1 0 0,-1 0 1,1 0-1,0 0 0,-1 0-1,2 5 22,-2-4-15,4 10-31,-1 1 0,0-1 0,-1 1 0,0 0 0,-1 0 0,-1 7 24,1-2-16,1 0 0,3 12 16,-2-16 18,0-1 0,1 0 0,4 10-18,-6-19 24,0 1 1,0-1-1,0 1 0,0-1 1,0 0-1,0 0 0,1 0 1,0 0-1,-1 0 0,1-1 1,0 1-1,1-1 1,-1 0-1,1 1-24,-3-3 9,0 0-1,-1 1 1,1-1 0,0 0-1,0 0 1,-1 0 0,1 0 0,0 0-1,0 0 1,-1 0 0,1 0-1,0 0 1,-1-1 0,1 1 0,0 0-1,0 0 1,-1-1 0,1 1-1,0 0 1,-1-1 0,1 1 0,-1-1-1,1 1 1,0-1 0,-1 1-1,1-1 1,0 0-9,14-19 168,-10 14-102,4-7 38,-1-1 0,-1 0 0,0 0 0,-1 0 0,0-1 0,0-2-104,17-42-48,-5 20 111,2 1-1,10-13-62,-21 39-83,-1 0-1,1 1 0,1 0 1,0 0-1,0 1 1,1 1-1,0-1 0,12-5 84,-21 13-32,1 1 0,-1-1 0,1 1 0,0 0 0,0 0-1,-1 0 1,1 1 0,0-1 0,0 1 0,0-1 0,0 1 0,0 0 0,0 0-1,0 0 1,0 0 0,0 1 0,0-1 32,1 2-23,1-1 0,0 1 0,-1 0 1,0 0-1,1 0 0,-1 0 0,0 1 0,0 0 0,0 0 0,0 1 23,3 2 14,0 0 0,-1 1 0,0 0 0,0 1 0,-1-1 1,0 1-1,0 0 0,-1 1 0,0-1 0,2 8-14,-4-11 55,0 0 0,-1 0 0,0 0 0,0 0 0,0 0 0,-1 0 0,1 0 0,-1 0 1,-1 0-1,1 0 0,-1 0 0,0 5-55,0-8 112,-1-2-126,0 0 0,0 0 0,0 0 0,0 0 1,0 0-1,0-1 0,0 1 0,1-1 0,-1 1 0,0-1 0,0 0 1,0 0-1,0 1 0,1-1 0,-1 0 0,0-1 0,1 1 14,-20-8-169,18 8 134,0 1 0,0-1 0,0 0 0,0 1 0,0-1 0,0-1 0,1 1 0,-1 0 0,0-1 1,1 1-1,-2-2 35,-1-7-81,2 5-35,-8 8 57,7 1 55,-1-1-1,1 1 1,-1 0 0,1 0 0,1 1 0,-1-1 0,0 1 0,-2 4 4,-11 13-5,15-19 2,-1 0-1,1 0 0,0 1 0,-1-1 1,2 0-1,-1 1 0,0 0 1,1-1-1,-1 1 0,0 3 4,2-6-14,0 0 0,0 0 0,0 0-1,0 0 1,0 0 0,0 0 0,0 0 0,0 0 0,0 0 0,0 0-1,1 0 1,-1 0 0,0 0 0,1 0 0,-1 0 0,1 0-1,-1 0 1,1 0 14,0 0-15,0 0-1,0 0 1,0 0 0,1-1-1,-1 1 1,0 0-1,0 0 1,1-1 0,-1 1-1,0-1 1,1 1-1,-1-1 1,1 1-1,-1-1 1,1 0 0,0 0 15,16 1 53,0 0 0,0-2 1,15-1-54,8-1 26,-16 1-200,0-1 0,1-1-1,13-4 175,36-15-3226,-35 9 1605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5:18.3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173 52 5568,'-39'-32'2048,"17"24"-1568,-9 0-160,18 5 800,-2 3-672,-1 0-512,1 6 0,2-1-896,5 3 544,8-1-800,5 1 704,3 0-1440,5-4 1088,10-4-1376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5:18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48 3136,'-10'-11'1184,"20"8"-928,3-2-64,0 5 672,8-4-512,7-1 544,7 5-480,9-3-32,0 0-224,10-2 256,12 2-224,6-2-2208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5:19.1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12 5408,'-62'-12'1984,"44"12"-1536,5 12-128,13-4-1024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09:57.2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311 311 320,'0'1'112,"0"2"-64,0-2 48,0-1 219,0 0-86,0 0-58,-4 7 746,3-5-875,-1 0-1,1 0 1,-1 0 0,1 0 0,-1 0-1,1 0 1,-1-1 0,0 1 0,0 0-42,0-1 37,0 1 1,0 0 0,0 0 0,1 0-1,-1 0 1,0 0 0,0 1-38,-11 14 132,11-15-126,1-1 1,-1 1 0,0 0-1,1-1 1,0 1 0,-1 0 0,1 0-1,0 0 1,0 1-7,-4 9-45,4-8 55,-1-1 0,1 1 0,0 0 1,0 1-1,0-1 0,0 0 1,0 3-11,1-7 10,0 0 0,0 1 0,0-1 1,1 0-1,-1 0 0,0 0 0,0 0 1,0 0-1,0 0 0,0 0 0,0 0 1,0 1-1,0-1 0,0 0 1,0 0-1,0 0 0,0 0 0,0 0 1,0 0-1,-1 0 0,1 0 0,0 1 1,0-1-1,0 0 0,0 0 0,0 0 1,0 0-1,0 0 0,0 0 0,0 0 1,0 0-1,0 0 0,0 0 0,0 1 1,-1-1-1,1 0 0,0 0 1,0 0-1,0 0 0,0 0 0,0 0 1,0 0-1,0 0 0,0 0 0,-1 0 1,1 0-1,0 0 0,0 0 0,0 0 1,0 0-1,0 0 0,0 0-10,-6-6 117,-6-10-241,11 15 142,-13-22 47,1-1 1,-1-5-66,1 2 29,8 17-24,4 8-10,-1 0 1,1 0-1,1 0 0,-1 0 1,0 0-1,0 0 1,1 0-1,-1-1 1,1 1-1,0 0 1,0 0-1,-1 0 0,1-1 1,1 0 4,0-1 0,2 1 11,-3 3-10,0 0 0,0 0 0,0 0 0,0 0 0,0 0 0,0 0 0,0-1 0,0 1 1,0 0-1,0 0 0,1 0 0,-1 0 0,0 0 0,0 0 0,0 0 0,0 0 0,0 0 1,0 0-1,0 0 0,0 0 0,0 0 0,0 0 0,0 0 0,0 0 0,0 0 0,0 0 1,0-1-1,0 1 0,0 0 0,0 0 0,0 0 0,0 0 0,0 0 0,0 0 1,0 0-1,0 0 0,0 0 0,0 0 0,0 0 0,0 0 0,0 0 0,0-1 0,0 1 1,0 0-1,0 0 0,0 0 0,0 0 0,0 0 0,0 0 0,0 0 0,0 0 0,0 0 1,-1 0-1,1 0 0,0 0 0,0 0 0,0 0 0,0 0 0,0 0 0,0 0-1,0-2 2,13-3-86,-12 5 83,0 0 0,-1 0 0,1 0-1,-1 0 1,0 0 0,1-1-1,-1 1 1,0 0 0,1 0-1,-1 0 1,0-1 0,1 1-1,-1 0 1,0-1 0,1 1-1,-1 0 1,0 0 0,0-1 0,0 1-1,1 0 1,-1-1 0,0 1-1,0-1 1,0 1 0,0 0 1,1-1-166,-1 1 92,0 0 175,0 0-21,0 0-21,0 0-43,0 0-80,0 0 37,11 6 107,-7 0-171,0-3 86,3-2 16,-4-1 37,8 1 3,-4-3-39,0-2 5,23-18-135,-29 21 156,0 1-13,2-1-70,-7 2 257,1-1-207,0 1 0,0 0 1,0-1-1,0 0 0,0 0 1,0 0-1,0 0 0,0 0 1,0 0-1,-2-1-5,4 0-16,1 1 17,-1-1 1,1 0-1,0 1 0,-1-1 1,1 0-1,0 0 1,0 1-1,0-1 0,-1 0 1,1 1-1,0-1 1,0 0-1,0 0 0,0 1 1,0-1-2,-1-7-16,1 7 16,-1 0 0,1 1 0,-1-1 0,1 0 0,-1 0 0,1 1 0,0-1 0,-1 0 0,1 0 0,0 1 0,0-1 0,0 0 0,0 0 0,0 0 0,0 1 0,0-1 0,0 0 0,0 0 0,0 0 0,0 0 0,-1 0 13,0 0-1,0 0 1,0 0-1,0 0 0,1 0 1,-1 0-1,0 0 1,1 0-1,-1 0 1,0 0-1,1-1 1,-1 0-13,1 1 9,0 1-8,1 0 0,-1 0-1,0 0 1,0-1 0,0 1 0,0 0 0,0 0-1,0-1 1,0 1 0,0 0 0,0 0 0,0-1-1,0 1 1,0 0 0,-1 0 0,1 0 0,0-1-1,0 1 1,0 0 0,0 0 0,0 0 0,0-1-1,0 1 1,-1 0 0,1 0 0,0 0 0,0 0-1,0-1 1,0 1 0,-1 0 0,1 0-1,0 0 1,0 0 0,0 0 0,-1 0-1,0-1 27,1 1-25,-1 0 0,1 0 1,-1 0-1,1 0 0,0 0 1,-1 0-1,1 0 0,-1 0 1,1-1-1,0 1 0,-1 0 1,1 0-1,0 0 0,-1-1 1,1 1-1,0 0 0,-1 0 1,1-1-1,0 1 0,0 0 1,-1-1-1,1 1 0,0 0 1,0-1-1,0 1 0,-1 0 1,1-1-1,0 1 0,0 0 1,0-1-1,0 1 0,0-1 1,0 1-1,0-1-2,0-15-135,-1 5 393,-19-20 233,19 26-496,-2 1 223,2 3-206,0-1-1,0 1 1,0-1-1,1 0 1,-1 1-1,1-1 1,-1 0 0,1 1-1,0-1 1,-1 0-1,1 1 1,0-1-1,0 0 1,0 0-1,1-1-11,-1 1 121,-18 1 150,4 2-208,10 0-57,-1-1 0,0 0 0,1 0 1,-1 0-1,0-1 0,1 0 0,-1 0 0,-1 0-6,-11-4-42,16 5 41,1 0 0,0 0 0,0 0 0,-1 0 1,1 0-1,0-1 0,0 1 0,0 0 0,-1 0 0,1 0 0,0 0 1,0 0-1,0-1 0,0 1 0,-1 0 0,1 0 0,0 0 1,0-1-1,0 1 0,0 0 0,0 0 0,0 0 0,0-1 0,-1 1 1,1 0-1,0 0 0,0-1 0,0 1 0,0 0 0,0 0 1,0-1-1,0 1 0,0 0 0,0 0 0,0-1 0,0 1 0,1 0 1,-1 0-1,0-1 0,0 1 0,0 0 0,0 0 0,0 0 0,0-1 1,11-7-57,-1 1 51,-9 6 5,1 0 1,-1 0 0,1 0-1,0 0 1,0 0 0,-1 1-1,1-1 1,0 1 0,0-1-1,0 1 1,0 0 0,0-1-1,0 1 1,0 0 0,0 0-1,-1 1 1,3-1 0,-3 0 37,-1 0-15,2 1-65,3 1 22,-3-2 63,-2 0-31,0 0-102,0 0 59,0 0 160,0 0-58,0 0-70,0 0 42,0 0 6,0 0 27,0 0-59,0 0-107,0 0 22,-3 0 98,1 0 0,0 0 0,0-1-1,-1 1 1,1-1 0,0 0 0,0 0 0,-2 0-29,2 0-11,0 0 1,0 0 0,-1 0 0,1 1 0,0-1 0,-1 1 0,1-1-1,-2 1 11,2 0-1,1 0 0,-1-1 0,1 1 0,0 0 0,-1-1 0,1 1 0,0-1 0,0 0 0,-1 1 0,1-1 0,0 0 0,0 0 0,0 1 0,0-1 0,0 0 0,0 0 0,0 0 0,-1-1 1,0-1 40,2 3-53,-1-1 1,1 1-1,0-1 1,0 1-1,0 0 1,0-1-1,0 1 1,0-1-1,0 1 0,0-1 1,0 1-1,0-1 1,0 1-1,0-1 1,0 1-1,0-1 1,0 1-1,0-1 1,0 1-1,1-1 13,16 32-295,-12-23 351,0 1-1,0 0 1,2 7-56,-5-10 5,0 1-1,1 0 1,1 0-1,-1 0 0,1 0 1,0 0-5,2 4-82,6 13 148,-11-22-62,0-1-1,0 1 1,0 0 0,-1 0 0,1 0-1,-1 0 1,0 0 0,1-1 0,-1 2-4,2 9 56,-1-11-8,-1 0-45,1-1-1,-1 0 1,0 1-1,1-1 1,-1 1-1,0-1 1,1 0-1,-1 1 1,0-1-1,0 1 1,1-1-1,-1 1 1,0-1-1,0 1 0,0-1 1,1 1-1,-1 0 1,0-1-1,0 1 1,0-1-1,0 1 1,0-1-1,0 1 1,-1 0-3,2 17 64,-1-16-60,0 7-156,1-7 157,-1 1 0,0-1 0,0 1 1,0-1-1,0 0 0,0 1 0,0-1 0,-1 0 1,1 1-1,-1-1 0,1 0 0,-1 1 0,0-1 0,-1 2-5,1-3 6,0 1-1,0-1 0,0 1 1,0-1-1,1 1 0,-1-1 1,0 1-1,1 0 0,-1-1 1,1 1-1,0 0 0,0 0 1,-1 0-6,-3 15-118,4-14 160,0-1-25,0-1-1,0 1 0,0-1 1,0 0-1,0 1 0,0-1 1,-1 1-1,1-1 0,0 1 1,-1-1-1,1 0 0,-1 1 1,1-1-1,-1 0 0,0 0 1,1 1-1,-1-1 0,-1 1-16,2-1 1,-1-1-1,1 0 0,0 1 1,0-1-1,0 1 0,-1-1 0,1 1 1,0-1-1,0 1 0,0 0 0,0-1 1,0 1-1,0-1 0,0 1 1,0-1-1,0 1 0,0-1 0,0 1 1,1 0-1,-1 12-235,0-12 230,0-1-38,0 7 6,0 20 47,0-26 38,0-1-10,0 0-28,0 0-74,0 0 11,0 0-22,0 0 59,0 0 107,0 0-11,0 0 5,-13 5 54,-27 1-43,4-1-229,36-5 133,-1 0 0,0 0 0,0 0 0,0 0 1,0 0-1,0 1 0,1-1 0,-1 0 0,0 0 0,0 1 1,0-1-1,0 1 0,1-1 0,-1 1 0,0-1 0,1 1 1,-1-1-1,0 1 0,1-1 0,-1 1 0,0 0 1,1-1 0,-1 1 0,1-1-1,-1 1 1,1-1 0,-1 0 0,1 1 0,-1-1 0,0 0-1,1 1 1,-1-1 0,0 0 0,1 0 0,-1 1 0,0-1-1,1 0 1,-1 0 0,0 0 0,0 0 0,1 0 0,-1 0-1,0 0 1,1 0 0,-1 0 0,0 0 0,1-1 0,-1 1-1,0 0 0,5-12-224,-1 10 247,-2 1-27,0 0 1,0 1 0,0-1-1,0 0 1,0 1 0,0-1-1,0 0 1,-1 0 0,1 1 0,0-1-1,0 0 1,-1 0 0,1 0-1,-1 0 1,1 0 0,-1 0-1,0 0 1,1-1 3,-1 1 96,0 1-27,0 0-31,0 0-28,0 0-74,5 15 91,-5-13-25,0 0-1,0 0 1,-1 0-1,1 0 1,0 0 0,-1 0-1,1 0 1,-1-1-1,0 1 1,1 0-1,-1 0 1,0-1 0,0 1-1,0-1 1,-1 1-1,1-1 1,0 1-2,0-1-112,1-1 58,0 0 118,0 0 0,0 0-26,0 0-38,0 0-112,0 0 26,0 0 1,0 0 58,0 0 161,8 0 36,0 0-154,-6 0-80,19-1 27,-19 0 50,1 0-1,0 0 1,-1 0 0,1-1-1,-1 1 1,1-1 0,0-1-13,8-3 39,1 0 356,-7 7-392,-1-1 0,0 1 0,1 0 0,-1 0 0,0 0 0,0 0 0,1 1-3,21 6 107,2 0 351,-26-7-538,-2-1 22,8 3-481,-7-2 361,0-1 1,1 1-1,-1-1 0,0 1 1,0-1-1,1 1 0,-1 0 1,0-1-1,0 1 0,0 0 1,0 0-1,0 0 0,0 0 0,0 0 1,-1 0-1,1 0 0,0 0 1,0 0-1,-1 1 0,1-1 1,-1 0-1,1 1 178,0 13-1328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10:13.9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3 576,'0'0'171,"7"0"149,-4 7 388,-3-7-684,0 1 1,0 0-1,-1-1 1,1 1-1,-1 0 1,1-1-1,-1 1 1,1 0-1,-1-1 1,1 1-1,-1-1 1,1 1-1,-1-1 1,0 1-1,1-1 1,-1 1-1,0-1 1,1 0-1,-1 1 1,0-1-1,0 0 1,1 0-1,-1 1 1,0-1-25,-12 1 262,13-1-256,-1 0 0,0 0 0,0 0 0,0 0 0,0 0 0,1 0-1,-1 1 1,0-1 0,0 0 0,0 0 0,1 1 0,-1-1 0,0 0 0,0 1 0,1-1-1,-1 0 1,0 1-6,1-1 0,-2 4 494,18-5-1,13-10-316,-6 2 25,-10 3 354,-7 3-61,-7 5-261,-9 4-391,7-4-209,0 1-743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2:39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9 518 832,'0'0'7,"0"-1"1,0 1-1,0 0 1,0 0-1,0 0 1,-1 0-1,1-1 1,0 1-1,0 0 1,0 0-1,0 0 1,0 0-1,0 0 1,0-1-1,-1 1 1,1 0-1,0 0 1,0 0-1,0 0 1,0 0-1,0 0 1,-1 0-1,1 0 1,0-1-1,0 1 1,0 0-1,-1 0 1,1 0-1,0 0 0,0 0 1,0 0-1,0 0 1,-1 0-1,1 0 1,0 0-1,0 0 1,0 0-1,-1 1 1,1-1-1,0 0 1,0 0-1,0 0 1,0 0-1,0 0 1,-1 0-1,1 0 1,0 0-1,0 0 1,0 1-1,0-1 1,0 0-1,-1 0 1,1 0-1,0 0 1,0 0-1,0 1 1,0-1-1,0 0 1,0 0-1,0 0 0,0 0 1,0 1-8,0-1 101,0 0 75,0 0 331,0 0-64,1-14 2501,9 8-2879,1 0 1,-1 0 0,2 1-66,0-1 56,0-1 1,-1-1-1,11-8-56,10-5 343,-9 6-282,1-1 0,-2-1 1,0-1-1,10-12-61,-23 19-14,1-2 1,-2 1-1,0-1 0,0 0 1,-1-1-1,-1 0 0,0 0 0,-1 0 1,0-1-1,-2 0 0,1 0 1,-2 0-1,0 0 0,-1-4 14,1 10-34,-2 0-1,1 0 1,-1 0-1,-1 0 1,0 0 0,0 1-1,0-1 1,-1 0-1,-1 0 1,1 1-1,-2-2 35,4 9-9,0 1 0,-1 0-1,1-1 1,0 1 0,0-1-1,0 1 1,-1 0-1,1-1 1,0 1 0,-1-1-1,1 1 1,0 0-1,-1 0 1,1-1 0,0 1-1,-1 0 1,1-1-1,-1 1 1,1 0 0,0 0-1,-1 0 1,1 0 0,-1-1-1,1 1 1,-1 0-1,1 0 1,-1 0 0,1 0-1,-1 0 10,0 0-14,1 1 1,-1-1-1,0 0 0,0 1 0,0-1 0,0 1 0,1-1 1,-1 1-1,0-1 0,0 1 0,1 0 0,-1-1 0,0 1 1,1 0 13,-4 4-49,0 0 0,1 0 0,0 0 0,-1 3 49,-28 51 111,15-31 340,2 1 1,-4 12-452,16-32 26,-1 1 0,1 0 0,1 0 0,0 0 0,0 0 0,1 0 0,0 0 0,1 1 0,0 5-26,1-10 5,0-1 1,0 0-1,0 1 0,1-1 0,-1 0 1,1 0-1,1 0 0,-1-1 0,1 1 1,0 0-1,0-1 0,3 4-5,3 3-965,2-1 0,-1 1 0,1-2 0,3 2 965,5 6-1461,-7-3 634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10:23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6 480,'4'-4'128,"-2"2"-141,-2 3 17,-2 7 997,2-7-980,0-1 0,1 0 1,-1 0-1,0 1 0,0-1 0,0 0 0,0 0 0,0 1 1,0-1-1,0 0 0,0 0 0,1 0 0,-1 1 1,0-1-1,0 0 0,0 0 0,1 0 0,-1 1 1,0-1-1,0 0 0,0 0 0,1 0 0,-1 0 0,0 0 1,1 1-22,-1-1 7,1 0-1,0 1 1,-1-1 0,1 1 0,-1-1 0,1 1 0,-1 0-1,1-1 1,-1 1 0,1-1 0,-1 1 0,1 0 0,-1-1 0,0 1-1,1 0 1,-1 0 0,0-1 0,0 1 0,1 0 0,-1 0-1,0-1 1,0 1 0,0 0 0,0 0 0,0 0 0,0-1 0,0 2-7,0 3-4,-1 1 0,1 0 1,-1 0-1,0 0 1,0-1-1,0 1 1,-1 0-1,0-1 1,-2 5 3,3-9 74,1 9-4,0-10-70,0 1-1,0-1 1,0 1 0,0-1 0,0 1 0,0-1 0,0 1 0,0-1 0,0 1 0,0-1-1,0 1 1,0-1 0,0 1 0,0-1 0,1 1 0,-1-1 0,0 0 0,0 1-1,0-1 1,1 1 0,-1-1 0,0 1 0,0-1 0,1 0 0,-1 1 0,0-1-1,1 0 1,-1 1 0,1-1 0,-1 0 0,0 0 0,1 1 0,-1-1 0,1 0-1,-1 0 1,1 0 0,-1 1 0,1-1 0,-1 0 0,0 0 0,1 0 0,-1 0 0,1 0-1,-1 0 1,1 0 0,0 0 10,-1 0 0,1 0 0,0 0 0,-1 0 0,1 1 0,-1-1 0,1 0 0,-1 0 0,1 1 0,-1-1 0,1 0 1,-1 1-1,1-1 0,-1 0 0,1 1 0,-1-1 0,1 1 0,-1-1 0,0 1 0,1-1 0,-1 1 0,0-1 0,0 1 0,1-1 0,-1 1 0,0-1 0,0 1 0,0 0 0,1-1 0,-1 1-10,2 19 505,-2-19-495,-1 1 0,1-1 1,0 0-1,-1 0 1,1 0-1,0 0 0,-1 0 1,1 0-1,-1-1 1,1 1-1,-1 0 1,0 0-1,1 0 0,-1 0 1,0-1-1,0 1 1,0 0-1,1-1 0,-1 1 1,0 0-1,0-1-10,-17 14 747,13-11-678,3-1-69,0 0 0,0-1 0,-1 1 0,1-1 0,-1 1 0,0-1 0,1 0 0,-1 0 0,-1 0 0,3-1-10,1 0 100,-8 8 225,5-6-277,0 1 1,-1-1-1,1 0 0,-1 0 1,0-1-1,1 1 1,-1-1-1,0 1 0,-3-1-38,-11 5 412,11-3-290,-8 1-116,-26 0 218,15-4-624,21 0-709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5:31.7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5 144 1312,'-4'-2'1771,"5"0"-853,12 0-750,-10 1-185,1 1 0,-1 0 0,1 0 0,0 0-1,-1 1 1,1-1 0,-1 1 0,2 0 17,-4 0 48,0-1 0,0 0 0,0 1 0,0-1 0,1 0 0,-1 0 0,0 0 0,0 0 0,0 0 0,1 0 0,-1 0 0,0 0 0,0 0 0,0-1 0,0 1 0,1 0 0,-1-1 0,0 1 0,0-1-48,13-2 171,-3 3-17,41 0 313,7-3-467,-43 1 148,1 0-1,-1-1 1,0-1 0,0 0-1,11-6-147,2-3-37,11-8 37,-29 15 123,3-3-54,-13 8-80,0 0 1,0 0-1,0 0 1,1 0 0,-1 0-1,0 0 1,1 0-1,-1 1 1,1-1-1,-1 0 1,1 1-1,-1-1 1,1 1 0,-1 0-1,1 0 1,0-1-1,-1 1 1,1 0-1,0 0 1,-1 0 0,1 0-1,-1 1 1,1-1-1,-1 0 1,2 1 10,18 7 138,-6-11 124,-12 3-245,-1-1 0,1 1 1,0-1-1,-1 1 0,1-1 0,-1 0 1,1 0-1,0-1-17,0 1 1,-1 0-1,1 0 1,0 0 0,-1 1 0,1-1-1,0 1 1,0-1 0,1 1-1,5-1 28,1 0-1,-1-1 1,0 0 0,0 0 0,0-1 0,4-2-28,-4 2 90,0 0 1,0 0-1,0 1 0,1 0 1,-1 1-1,5 0-90,11-4-11,-22 4 22,0 0 1,-1 1 0,1-1-1,0 1 1,0-1 0,0 1 0,-1 0-1,1 0 1,0 0 0,0 0-1,2 1-11,2 1 5,0 0-1,1-1 0,-1 0 0,0 0 1,2 0-5,-6 0-1,1 0 1,0 1 0,-1-1-1,1 1 1,-1 0-1,1 0 1,-1 0 0,0 1-1,0-1 1,0 1-1,1 1 1,8 6-54,1-1 204,-5-2-56,0-1 0,0-1 0,8 5-94,33 5 469,-47-15-469,-1 1-1,0-1 0,0 1 0,1-1 0,-1 0 0,0 1 1,1-1-1,-1 0 0,0 0 0,1 0 0,-1 0 0,0 0 0,1 0 1,-1 0-1,0-1 0,1 1 0,-1-1 0,0 1 0,1-1 1,1 1 12,0 0 0,0 0-1,0 0 1,0 0 0,0 1-1,-1-1 1,1 1 0,0 0-1,1 0-11,20 3-14,-20-4-15,1-1 1,-1 1-1,1-1 0,-1 0 0,0 0 1,2-1 28,1 0 119,37-6-39,-34 7-128,1-1 1,0 2-1,7-1 48,26-2 159,-13-1-194,18-4 54,-14 4-9,-34 3 38,9 1 80,-7 0-134,-1 0-15,-1 0-1,0 0 0,0 0 1,0 0-1,0 0 1,0 0-1,0 1 0,0-1 1,1 0-1,-1 0 0,0 1 1,0-1-1,0 1 0,0-1 1,0 2 21,10 1 28,0 0 0,-1-1 0,1 0-28,-2 0 305,-75-10-129,49 6-205,0 0 1,0-1-1,0 0 0,-11-5 29,18 6 40,-25-14 56,15 10-113,15 4-3,1 1-1,0-1 1,0 1 0,-1 0-1,1 1 1,-1-1 0,1 1-1,-1 0 1,1 0 0,-1 0-1,1 0 1,-5 2 20,-17 2-110,21-3 99,-1-1 0,0 1 0,1 1 0,-1-1 0,1 1 0,-5 2 11,2-1 29,-1 0 1,0 0-1,1-1 0,-1 0 1,0 0-1,0-1 0,0 0 1,0-1-1,-1 0 0,-4-1-29,0 1-229,-24-3 176,37 3-81,1 0 28,1 1 15,3 2 86,-1 0-1,1-1 1,0 1 0,0-1 0,0 0-1,0-1 1,1 1 0,-1-1-1,0 1 1,1-1 0,-1 0-1,1-1 1,1 1 5,26 6 58,-20-4-47,0-1 0,0 0 0,2 0-11,25 4-75,-33-5 102,1 0 0,-1 0 0,1-1 1,-1 0-1,1 0 0,-1-1 0,3 0-27,48-12 143,-4 2-76,-25 7-69,-10 0 17,0 2 1,0 0-1,0 1 0,0 1 1,0 0-1,15 3-15,1 3 182,-32-6-198,11 8 213,-13-7-196,0-1 0,0 0 0,1 1 0,-1-1 0,0 1 0,0-1 0,0 0 0,1 1 0,-1-1 0,0 0 0,1 1 0,-1-1 0,0 0 0,1 0 0,-1 1 0,0-1 0,1 0 0,-1 0 0,0 1 0,1-1 0,-1 0 0,1 0 1,-1 0-1,1 0 0,-1 0 0,0 0 0,1 0 0,-1 1 0,1-1-1,2 0 7,35 14 287,0-6 20,-26-5-197,-10-2-131,1-1 0,-1 1 0,1 0 0,-1 0 0,1 0 1,-1 0-1,1 0 0,0 1 14,0-1-26,0 1 0,0-1 0,1 1 0,-1-1 0,0 0 0,1-1-1,2 1 27,18 7 199,-18-7-203,-1 1 1,1-1-1,0 0 1,-1-1-1,1 1 1,0-1-1,-1 0 1,1-1-1,4 0 4,9 0 128,-6 5-295,2 0 355,-3-4-217,-2 1 37,-1-1 0,1-1 0,0 0 0,-1 0 0,1-1-8,-2 1-22,0 0 0,0 0 0,0 1 0,1 0 1,6 1 21,9 0-105,-3 2 58,-18-2 56,0-1 0,0 1 0,1-1 0,-1 0 0,0 0 0,0 0 0,4 0-9,28-4 18,1 1 0,0 3 0,12 1-18,14 0 266,44 4-330,-13 4 64,-5 0 342,-57-15-177,-23 5-142,0 1 0,0-1 0,0-1-1,0 0-22,0 0 40,0 1 0,0 0 0,1 0 0,-1 0-40,0 2 30,-6-1-1,1 0 0,-1 0 0,1 0 0,-1 0 0,1 0 0,-1-1 0,0 1 0,1-1 0,-1 0 0,1 1 0,-1-1 0,0 0-29,1 0 47,0-1 0,0 2-1,1-1 1,-1 0-1,0 1 1,0-1 0,1 1-1,-1 0 1,3 0-47,9-1 108,4 0-148,0 1-1,-1 0 1,1 2 0,13 2 40,-24-3 33,21 1 13,-18-1-61,0 0 0,0 0-1,8 3 16,75 16 48,-58-12-26,-22-6-55,0 1 0,0 1 0,0 1-1,-1 0 1,1 0 33,-7-2 28,-1 0 0,1-1 0,-1 0 0,1 0 0,0 0 0,0-1 0,0 0 0,0-1 0,0 1 0,0-1 0,0-1 0,0 1 0,7-3-28,4-1 29,-1 0 0,1-2 0,-1 0 0,13-8-29,-25 12 1,0 1 0,0 0 0,0 0 1,0 0-1,0 0 0,3 1-1,17-4 180,-14 3-230,0 0-1,-1 0 1,1 1 0,10 1 50,8 0 57,-15-1-40,-9-1-25,-1 1-1,1 0 1,-1 0-1,1 0 1,-1 1 0,1 0-1,-1 0 1,0 0-1,4 1 9,-4 0 25,1 0-1,-1 0 0,0-1 0,0 0 1,1 0-1,-1 0 0,1 0 0,-1-1 0,1 1 1,0-1-1,-1 0-24,1 0 30,0 0-1,0 0 1,0 1 0,0 0 0,-1 0-1,1 0 1,4 2-30,-8-2-1,0-1-1,1 0 1,-1 1 0,1-1-1,-1 0 1,1 0 0,-1 1-1,1-1 1,-1-1 0,0 1-1,1 0 1,0 0 1,8 0-80,47 11 293,-17 1-677,-6-6 640,0-2 0,0 0 0,11-3-176,-15 0-117,-11 0 107,-1-1 0,1-1 1,0-1-1,-1 0 0,1-1 0,4-2 10,-19 3 24,6-1 5,0 0 0,0 0 0,0 1 0,0 1 0,0-1 0,5 1-29,60-2-22,135 3-202,-204 1 213,1-1 0,-1 2 0,0-1 0,1 0 1,-1 1-1,0 0 0,3 2 11,-3-1 27,0-1 1,0 0 0,1 0-1,-1-1 1,0 1 0,0-1 0,4-1-28,12 0-79,-14-1 89,1 1-1,0 0 1,-1 1-1,1 0 1,-1 0-1,3 2-9,-4-2-11,0 0 0,1-1-1,-1 1 1,0-1-1,0-1 1,4 0 11,11 0-76,182 1 327,-167-1-402,-25 0 138,1 0 0,0 1 0,0 1 0,4 1 13,38 1-74,-42-2 114,13 3 144,16 7-126,-32-10-40,0 0 0,0-1-1,0 0 1,-1-1 0,1 0-1,0-1 1,0 0-1,-1 0 1,2-2-18,8-1-57,8 1 31,-20 3 41,0 0-1,0 0 0,0-1 1,1-1-15,10-2-17,0 0 0,0 2 0,0 0 1,0 1-1,1 0 0,-1 2 0,6 0 17,52-3 80,-18-2 32,56 2-202,-85 3 155,-5-1-55,0 2 0,15 2-10,-4-2-171,-27-1 154,1 0 0,-1 1-1,0-1 1,4 2 17,-1 0 11,0-1 0,0-1 0,0 0 0,10-1-11,7 0-12,-3 0 37,0-1 0,0-2 0,7-2-25,-15 4-2,1 0 1,8 1 1,19-1 109,-19 0-40,1 1 0,15 2-69,1 0 28,-3 2-125,-30-1 87,0-2-1,0 1 1,0-1-1,7-1 11,13-1 114,-1 1-1,22 2-113,5 1-94,-8-7 100,58 5 287,-35 5-272,-39-6-83,3 1-4,32 4 66,-48-3 71,1-1 0,4 0-71,-8-1-58,0 2 0,1-1 0,8 3 58,49 1-154,-37-4 154,-27 0 0,-9 0 0,-1 0-1,1 0 1,0 0 0,0 0 0,0 0 0,0 0 0,0 0 0,-1 0 0,1 0 0,0 0 0,0 1-1,0-1 1,0 0 0,-1 0 0,1 1 0,0-1 0,0 1 0,-1-1 0,1 1 0,0-1 0,0 1 1,-1-1 0,1 1 0,0-1 0,0 1 1,-1-1-1,1 1 0,0-1 0,0 0 0,0 0 0,0 1 1,0-1-1,-1 0 0,1 0 0,0 0 0,0 0 0,0 0 0,0 0 1,0 0-1,0 0 0,0-1-1,69-2 187,-41-2-267,-19 5 61,0-2 0,0 1 0,0-1 0,7-3 19,-4 2-21,0 0 0,9-1 21,2 2 68,7-2-88,16 2 20,18 0-47,-33 1-17,0 0-1,30 5 65,-48-3-11,13 3 70,2 0 2,-24-3-62,-1-1 0,1 1 0,-1-1 0,1 1 0,-1 0 0,0 1 0,2-1 1,28 11-6,-33-12 81,5 1-86,0-1 0,0 1 1,0 1-1,0-1 0,4 2 11,-5-1 45,1 0 0,0-1 0,0 1 0,0-1 0,6 0-45,34-3-169,2-2 169,-1 0 62,2 2-62,45-6 69,59 0-37,-18 0 86,-128 7-148,0 0 0,0 0 0,0 0 0,0-1 0,0 0-1,0-1 31,10-2 63,-14 5-68,-1 0 0,0 0-1,0 0 1,0 0 0,0 0 0,0 0-1,0 1 1,2 0 5,11 1-118,10-2 417,-24 0-219,1 0-53,31 3-123,-31-3 26,15 0 86,99 0-186,-28 5 314,-39-4-210,-14 0 8,-1-1 0,34-6 58,-52 5 50,0 0-1,0 0 0,12 3-49,-13-1-57,-1-1 0,0 0 0,0-1 0,5-1 57,-9 0 103,5-1 50,-13 2-151,0 0 0,1 0-1,-1 1 1,0-1-1,0 1 1,1-1 0,-1 1-1,1 0-1,7-2 41,-7 1-64,0 1 0,0-1 0,1 1 0,-1 0 1,0-1-1,0 1 0,0 1 0,0-1 0,2 1 23,9 0 56,-8-1-90,0 1 1,1 0-1,-1 0 0,0 1 0,0 0 1,4 1 33,-9-2-7,1-1 0,0 1 1,0-1-1,0 1 1,-1-1-1,1 0 0,0 0 1,0 0-1,0 0 7,7 1 54,-6-2-28,-2 1-22,0 0 1,-1 0-1,1 0 1,0 0 0,-1-1-1,1 1 1,0 0-1,0 0 1,-1 0 0,1 0-1,0 1 1,-1-1-1,1 0 1,0 0 0,-1 0-1,1 1 1,0-1-1,-1 0 1,1 0 0,0 1-5,43 7 32,-29-4-32,7 0 0,-6-4 50,0 2 0,9 2-50,-9-2 22,1 0 0,8-1-22,26 0 27,-7 0 63,0-2 1,4-2-91,-33 2 28,-11 1-18,0-1 1,0 1-1,0-1 0,0 1 1,0-1-1,2-1-10,15-4-196,0 0 0,1 2 196,-9 1 126,-5 2-140,-1 0 0,1 1 0,6 0 14,-9 0-11,1 0 1,-1 0-1,0 0 0,0-1 0,0 0 0,0 0 0,0 0 1,3-2 10,-5 2 3,0 1 1,0-1 0,0 0-1,0 1 1,0-1 0,0 1 0,0 0-1,2 0-3,18-3 136,-15 1-125,0 0 1,-1 1 0,1 0-1,0 0 1,7 0-12,25-3 75,49-12-288,-77 14 214,0 1-1,-1 0 1,9 1-1,23-3-93,-9-2 139,1 1-1,16 1-45,7-5 96,-28 2-74,-16 3-17,12-2-53,-1 1 0,2 1 0,20 1 48,-12-2-165,-29 2 185,1 1 0,0 1 0,0-1 0,0 1 1,3 0-21,106 7-166,-64-4 155,-32-3 11,0 2 0,0 0 0,0 1 1,4 2-1,-9-1 22,1-1 1,-1-1 0,0 0-1,14-1-22,48 4 96,-48-3-44,-22-1-64,0-1 0,-1 1 0,1-1 0,0-1 0,0 1 0,0-1 0,5-1 12,26-8 161,37-3-161,-23 5 63,16-3-175,18 1 112,53-6 246,-74 8-201,-25 3-231,0 1 1,2 2 185,59-3 208,-73 5-210,0 1 1,-1 2-1,10 2 2,-4 1-3,0 1 1,30 12 2,-36-10 50,0-2 1,21 4-51,-5-4 144,-21-4 11,19 6-155,-20-4 59,1-1 1,-1-1 0,0 0 0,1-2-1,0-1-59,148-3 70,-135 2 13,21-5-83,17 0 50,87-8 46,-140 12-42,0-1 0,1-1-54,32-5 116,-37 7-190,-1 0 0,12-5 74,5-1-49,-17 5 37,-3 1-52,1-1 1,-1 2-1,13-1 64,75-3 165,-43 2-260,-35 2 47,0 0 0,0 1-1,17 3 49,10 3-51,-4 0 428,19 5-377,-42-7-17,13 3 268,-16-3-147,-17-4-92,0 0-1,0 0 1,-1 0-1,1 0 1,0 1-1,0-1 1,0 1-1,0 0 0,0 0 1,1 0-12,2 2 4,-1-1 0,1 0 0,0 0 0,0-1-1,-1 0 1,1 1 0,3-1-4,14 4-102,-11-2 186,1-1 1,-1 0-1,1-1 0,0-1 1,4 0-85,33 3 165,-27-1 167,-1-1 0,21-1-332,-19-1 81,0 1 1,15 3-82,64 5-73,-48-4-46,7 2 119,-56-5-94,-1 0-113,1-1 1,-1 1 0,0 0-1,0 1 1,4 1 206,-7-3-640,-1 0 112,0 0-240,0 0 38,0 0-641,-4 0-2211,-2-2 2756,1 0-3,-14-5-2195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5:38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 1248,'0'1'7,"0"-1"-1,0 0 1,0 0 0,0 0-1,0 0 1,0 0-1,0 0 1,0 0 0,0 0-1,-1 0 1,1 0 0,0 0-1,0 0 1,0 0 0,0 0-1,0 0 1,0 0-1,0 0 1,0 0 0,0 0-1,0 0 1,0 0 0,-1 0-1,1 0 1,0 0 0,0 0-1,0 0 1,0 0-1,0-1 1,0 1 0,0 0-1,0 0 1,0 0 0,0 0-1,0 0 1,0 0 0,0 0-1,0 0 1,0 0-1,-1 0 1,1 0 0,0 0-1,0 0 1,0 0 0,0-1-1,0 1 1,0 0 0,0 0-1,0 0 1,0 0-1,0 0 1,0 0 0,0 0-1,0 0 1,0 0 0,0 0-1,0 0 1,0-1 0,0 1-1,0 0 1,1 0-1,-1 0 1,0 0 0,0 0-1,0 0-6,0 0 14,0 0-1,0 0 0,0 0 1,0 0-1,0 0 1,0 0-1,0 0 0,0 0 1,0 0-1,0 0 1,1 0-1,-1 0 0,0 0 1,0 0-1,0 0 0,0 0 1,0 0-1,0 0 1,0 0-1,0 0 0,0 0 1,0 0-1,0 0 1,1 0-1,-1 0 0,0 0 1,0 0-1,0 0 0,0 0 1,0 0-1,0 0 1,0 0-1,0 0 0,0 0 1,0 0-1,0 0 1,0 0-1,0 0 0,0 1 1,0-1-1,0 0 0,1 0 1,-1 0-1,0 0 1,0 0-1,0 0 0,0 0 1,0 0-1,0 0 1,0 0-1,0 0 0,0 1 1,0-1-1,0 0 0,0 0 1,0 0-1,0 0 1,0 0-1,-1 0 0,1 0 1,0 0-1,0 0 0,0 0 1,0 0-1,0 0-13,0 0 491,0 0 224,0 0-278,8 5-186,-7-4-245,0 0 0,0 0 1,0 0-1,0 0 1,0 1-1,0-1 1,-1 0-1,1 1 1,0-1-1,-1 1 1,1-1-1,-1 1 1,1-1-1,-1 1 1,0-1-1,0 1 1,1-1-1,-1 1 1,0-1-1,-1 2-6,1 3 60,-1 0-1,-1 1 0,1-1 1,-2 3-60,-1 8 54,3-13-12,0-1 1,-1 1-1,1-1 1,-1 1-1,-1 2-42,1-3 34,1-1 0,-1 1 1,1 0-1,0 0 0,0 0 1,0 0-1,0 0 0,0 0 0,1 0 1,-1 0-1,1 0 0,0 0 0,0 0 1,0 0-1,0 0 0,1 1 0,0 1-34,6 13 182,-6-16-172,0 0 0,0 1-1,0-1 1,0 0 0,0 1-1,0-1 1,-1 1 0,1-1-1,-1 1 1,0-1-1,1 2-9,-1 4 76,0-6-49,0 1-1,0 0 1,0-1 0,0 1-1,0 0 1,0 0-1,-1-1 1,1 1 0,-1 0-1,0-1 1,0 1-1,0-1 1,0 1 0,0-1-1,-1 1-26,-10 19 133,11-20-42,1-2 5,5 8-320,-5-8-693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6:51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78 1728,'2'-6'1095,"-8"8"2812,5-2-3315,1 0-192,0 0-69,0 0-289,-1 1 0,1-1 0,-1 0-1,1 0 1,-1 0 0,0 0 0,1 0 0,-1 0 0,1 0-1,-1 0 1,1 0 0,-1 0 0,1-1 0,-1 1 0,0 0 0,1 0-1,-1 0 1,1-1 0,-1 1 0,1 0 0,-1-1 0,1 1-1,0 0 1,-1-1 0,1 1 0,-1-1-42,-12-13 848,4 4-379,7 8-342,0 1-102,0-1-1,0 1 0,1-1 1,-1 1-1,1-1 1,-1 0-1,1 0 1,0 1-1,-1-3-24,-1 2 89,1 0 1,-1 0-1,0 0 1,0 0-1,0 0 1,0 1-1,0-1 1,0 1-1,-1 0-89,0-1 118,1 1-95,0-1 0,-1 1 0,1 1 0,0-1 0,0 0 0,0 1 0,0 0 0,-1-1 0,1 1 0,0 1 0,0-1 0,0 0 0,-1 1 0,1 0 0,0-1 1,0 1-1,0 0 0,0 1-23,-4 1-13,1 0 0,-1 1 0,1 0 0,0 0 1,0 1-1,0 0 0,-2 2 13,1-1-21,-1 0-1,0-1 1,0 0 0,-7 3 21,-9 6-43,16-10 36,-20 16-101,27-19 104,0 0 1,0 1-1,-1-1 0,1 0 1,0 1-1,0-1 0,1 1 0,-1-1 1,0 1-1,0-1 0,1 1 1,-1 0-1,1-1 0,-1 1 1,1 0-1,0-1 0,0 1 1,-1 0 3,7 11-151,-3-9 115,-3-2 40,1-1 0,0 0 0,-1 1-1,1-1 1,0 0 0,0 1 0,0-1 0,0 0 0,0 0 0,0 0 0,0 0-1,0 0 1,1 0 0,-1 0 0,0-1 0,0 1 0,1 0 0,-1-1-1,1 1 1,0 0-4,6 2 67,-1 1-85,-1-1-1,1 0 1,0-1-1,1 0 1,-1 0 0,0 0-1,0-1 1,1 0 0,-1 0-1,4-1 19,13 2 189,-17 0-203,0-1-1,0 1 1,-1 0-1,1 1 0,-1-1 1,0 1-1,0 0 1,0 1-1,0 0 0,0 0 1,-1 0-1,1 0 1,-1 1 14,7 7 15,-1 0 0,0 1 1,-1 0-1,8 13-15,-15-19-18,0 0-1,0 1 1,0-1-1,-1 1 0,0-1 1,-1 1-1,0 0 0,1 6 19,0 6-59,0-11 131,-1 0 0,-1 0 0,0 0 0,0 0-1,-1 0 1,-1 8-72,1-13 94,1-1 0,-1 1-1,0-1 1,-1 1 0,1-1-1,0 0 1,-1 1 0,0-1-1,0 0 1,0 0 0,0 0-1,0-1 1,0 1 0,-1 0 0,1-1-1,-1 0 1,0 1 0,-2 0-94,2-1 78,0-1 1,0 0-1,0 0 1,0 0 0,0-1-1,0 1 1,-1-1 0,1 0-1,0 0 1,0 0-1,0 0 1,-2 0-79,-43-9 335,24 4-349,-16-1-818,1 3 0,-23 0 832,36 7-2680,11 3-2096,14-6 1768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6:52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3136,'0'0'112,"-1"0"1,1-1-1,0 1 1,0-1-1,0 1 1,1 0-1,-1-1 1,0 1-1,0 0 1,0-1-1,0 1 0,0-1 1,0 1-1,0 0 1,1-1-1,-1 1 1,0 0-1,0-1 1,1 1-1,-1 0 1,0 0-1,0-1 1,1 1-1,-1 0 1,0 0-1,1-1 0,-1 1 1,0 0-1,1 0 1,-1 0-1,0 0 1,1-1-1,-1 1 1,0 0-1,1 0 1,-1 0-1,1 0 1,-1 0-1,0 0 0,1 0 1,-1 0-1,0 0 1,1 0-1,-1 0 1,1 0-1,-1 0 1,0 1-1,1-1-112,22 9 891,-14-5-162,-3-3-508,-1 0-1,1 0 0,0-1 0,0 0 1,-1-1-1,1 1 0,0-1 0,2 0-220,23-3 633,-11 3-366,1-1-1,-1-1 1,0-1 0,0-1-1,3-2-266,26-5 304,-25 6-147,1 1-1,0 1 1,0 1-1,0 1 0,1 1 1,14 3-157,-36-2-72,0 1 1,-1 0-1,1 0 0,-1 1 1,1-1-1,-1 0 1,2 2 71,-3 4-2672,-2-5 1936,4 9-1040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6:58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1664,'0'0'88,"0"-1"1,0 1-1,0 0 1,0-1-1,0 1 1,0-1 0,1 1-1,-1 0 1,0-1-1,0 1 1,0-1-1,0 1 1,1 0-1,-1-1 1,0 1-1,0 0 1,1-1-1,-1 1 1,0 0-1,1-1 1,-1 1-1,0 0 1,1 0-1,-1-1 1,1 1-1,-1 0 1,0 0-1,1 0 1,-1 0-1,1 0 1,-1-1-1,0 1 1,1 0-1,-1 0 1,1 0-1,-1 0 1,1 0-1,-1 0 1,1 0-1,-1 0 1,0 1-1,1-1 1,-1 0-1,1 0 1,-1 0-1,0 0 1,1 1-89,0-1 320,1 1-208,4 1 8,-1 0-1,1-1 1,0 0 0,0 0 0,0 0 0,0-1 0,0 1-1,0-2 1,0 1 0,0-1 0,0 1 0,0-2-1,0 1 1,-1-1 0,4-1-120,-1 2 43,1-1 1,-1 1-1,1 1 0,-1-1 0,1 1 1,-1 1-1,8 1-43,20 0 28,-32-2 15,0 1 0,0-1 0,-1 1-1,1 0 1,0 0 0,-1 0 0,1 0 0,1 2-43,0-1 45,1 0 0,-1-1 0,0 1 0,1-1 1,-1 0-1,1 0 0,-1 0 0,6-1-45,-11 0 0,1 0 0,-1-1 0,0 1 0,1 0 0,-1 0 0,1 0 0,-1 0 0,1 0 0,-1 0 0,1 0 0,-1 0 0,0 0 0,1 0 0,-1 1 0,1-1 0,-1 0 0,1 0 0,-1 0 0,0 0 0,1 1 0,-1-1 0,1 0 0,-1 0 0,0 1 0,1-1 0,-1 0 0,0 1 0,0-1 0,1 0 0,-1 1 0,0-1 0,0 0 0,1 1 0,-1-1 0,0 1 0,1 0 0,1 1 0,0-1 0,0 1 0,1-1 0,-1 0 0,1 0 0,-1 0 0,1 0 0,-1 0 0,3 0 0,-4-1 1,0 1 0,-1-1 1,1 0-1,0 0 0,0 1 0,0-1 1,0 0-1,0 0 0,0 0 0,0 0 1,0 0-1,0-1 0,0 1 1,0 0-1,0 0 0,0-1 0,0 1 1,0 0-1,0-1-1,6 0 34,7 2-48,0 0-1,0 0 1,1-1-1,0-1 15,-4 0-14,1 0 0,-1 1-1,0 1 1,1 0 0,-1 0-1,9 3 15,-6 0 8,0-1-1,0-1 0,0 0 1,11 0-8,60-2 119,-37-1-166,151 4 63,-171-4 75,-16 1-47,1-1 1,0 2-1,1 0-44,66 3 234,-45-1 204,0-1 0,13-2-438,-15-1 100,61 10 156,39-1-192,-18-5-58,-22 5-1,187-8 502,-254 1-443,20 4-64,-22-2 64,21 0-64,9 2 101,-47-5-77,0 1 0,0 0 0,0 0 0,3 1-24,-3 0 18,0 0 1,0-1 0,0 0 0,4-1-19,98-5 229,25-1 160,-40 1-421,137 12 310,-113-3-156,-83-5-95,25-5-27,-26 2-5,26 1 5,15-6 58,-35 9 88,0-1-196,8 3 50,174 20 294,-200-21-67,0-1 1,0-1-1,0-1 1,0-1-1,0-1 1,20-6-228,-33 8 56,1 0 0,-1 0-1,1 1 1,5 0-56,-10 1-5,-1 0 1,0 1-1,1-1 0,-1 1 0,0 0 0,0 0 1,1 0-1,-1 0 0,0 1 0,0-1 1,0 2 4,-2-2-123,-3 18-2208,-20 39-4575,16-34 3850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6:53.9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1372 383 832,'0'0'12,"0"0"1,0 0-1,0 0 1,0 0-1,0 0 1,0 0-1,0 0 0,0 0 1,0 0-1,0 0 1,0 0-1,0 0 0,0 0 1,0 0-1,0 0 1,0 0-1,1 0 1,-1 0-1,0 0 0,0 0 1,0 0-1,0 0 1,0 0-1,0 0 1,0 0-1,0 0 0,0 0 1,0 0-1,0 0 1,0 0-1,0 0 1,0 0-1,0 0 0,0 0 1,0 0-1,0 0 1,0 0-1,0 0 1,0 0-1,0 0 0,0 0 1,0 0-1,0 0 1,0 0-1,0 0 1,0 0-1,0 0 0,0 0 1,0 1-13,1-7 1693,-1 5-1647,0 0-1,0 1 1,0-1-1,0 1 1,0-1 0,-1 1-1,1-1 1,0 1-1,0-1 1,-1 1-1,1-1 1,0 1-1,-1 0 1,1-1-1,0 1 1,-1-1-1,1 1 1,-1 0-1,1-1 1,-1 1-1,1 0 1,-1 0-1,1-1 1,-1 1-1,1 0 1,-1 0-1,1 0 1,-1 0-1,1-1 1,-1 1-1,1 0 1,-1 0-1,1 0 1,-1 0-1,1 0 1,-1 0-1,0 1 1,1-1-46,-10 0 307,-6-1-98,-1 2-1,1 0 1,-6 2-209,14-2 148,0 0 0,-1-1 0,-6 0-148,6 0 33,1 0 0,-1 0 0,0 1 0,0 0-33,-31 9 72,-39 15-72,35-10 445,-19 2-445,50-14 157,-1-2-1,0 0 1,0 0-1,-6-2-156,2 1-92,-45 3 726,51-1-628,11-2-6,-1 0 0,0 1 0,1-1 0,-1 0 0,0 0 0,1 0 0,-1 0 0,0 0 0,1 0 0,-1-1 0,0 1 0,1-1 0,-2 0 0,-2 0 54,-1-1 1,1 0 0,0 1 0,-1 0-1,1 0 1,-1 1 0,1 0-1,-1 0 1,-3 0-55,2 0-167,-3-9 135,10 8 15,-1-4 18,-1 4 83,2 1-83,0 0 74,-1-1-38,0 0-1,1 1 0,-1-1 1,0 1-1,0-1 1,1 1-1,-1-1 1,0 1-1,0-1 1,0 1-1,1 0 0,-2-1-36,-15 1 117,3 0-154,0 0 0,1 1 0,-7 1 37,10 0-95,7-2 92,1 0 0,-1 1-1,1-1 1,-1 1 0,1-1 0,0 1 0,-1 0 0,1 0 0,0 0 0,0 1-1,-1-1 1,1 0 0,0 1 0,-1 0 3,1 1-10,-1-1 0,0 0 0,1 0 0,-1 0-1,-1 0 1,1 0 0,0 0 0,0-1 0,-1 1 0,-1-1 10,3 0 4,0 0 0,0-1 0,0 1 0,0 0 0,0 0 0,0 0 0,0 1 0,0-1 0,0 1-4,-18 10 1,-24 7-112,33-14 112,0 0 0,0 0-1,0-1 1,0-1 0,-1 0-1,-6 1 0,4-1 45,12-3-45,0 1 1,0 0-1,0-1 1,0 1-1,0-1 1,0 0 0,0 0-1,0 0 1,0 0-1,0 0 1,0 0-1,0 0 1,0-1 0,0 1-1,0-1 1,0 0-1,-4-1-92,3 0 142,3-6 59,0 7-107,0-60-45,0 61 41,0-1 0,0 1 0,0 0 0,0 0 0,0-1 0,-1 1 0,1 0 0,0-1 0,0 1 0,0 0-1,0-1 1,-1 1 0,1 0 0,0 0 0,0-1 0,-1 1 0,1 0 0,0 0 0,0 0 0,-1-1 0,1 1-1,0 0 1,-1 0 0,1 0 0,0 0 0,-1 0 0,1 0 0,0-1 0,-1 1 0,1 0 0,0 0 0,-1 0-1,1 0 1,0 0 0,-1 0 0,1 0 0,0 1 0,-1-1 0,1 0 0,0 0 0,-1 0 0,1 0 0,0 0-1,-1 1 4,-19 5-103,15-4 39,-51 22 271,56-24-208,0 0 1,0 0-1,-1 0 0,1 0 0,0 0 0,0 1 0,0-1 0,-1 0 0,1 0 0,0 0 0,0 0 0,-1 0 0,1 0 0,0 0 0,0 0 1,-1 0-1,1 0 0,0 0 0,0 0 0,-1 0 0,1 0 0,0 0 0,0-1 0,-1 1 0,1 0 0,0 0 0,0 0 0,-1 0 0,1 0 1,0 0-1,0-1 0,0 1 0,1-8-49,11-8 63,38-40-79,-3-2-1,-2-1 0,1-7 66,-39 54 60,-1 0 0,0 0 0,-1-1 0,2-5-60,-7 17-2,1 1-1,-1 0 1,0-1 0,0 1-1,0 0 1,0-1 0,0 1 0,0 0-1,1-1 1,-1 1 0,0 0-1,0-1 1,0 1 0,0-1-1,0 1 1,0 0 0,-1-1-1,1 1 1,0 0 0,0-1-1,0 1 1,0-1 0,0 1-1,0 0 1,-1-1 0,1 1-1,0 0 1,0 0 0,0-1-1,-1 1 3,0 0-10,1-1 0,-1 1 0,1 0 0,-1 0 0,0 0 0,1 0-1,-1 0 1,0 0 0,1 0 0,-1 0 0,0 0 0,1 0-1,-1 0 1,1 1 0,-1-1 0,0 0 10,-22 12-163,-98 83 627,34-25-96,-2 1 459,19-16-576,67-53-238,1-1 1,0 1-1,0 0 0,0 0 1,0 1-1,0-1 1,0 0-1,1 1 1,-1-1-1,-1 3-13,-1 3 90,-1-3-106,14-21 64,0 7-22,0 0 1,0 0 0,1 1-1,6-4-26,17-12 57,-23 17-43,0-1 0,1 2 0,0-1-1,10-3-13,-21 10-5,0 0-1,1 0 0,-1 0 1,0 0-1,0 0 0,0 0 0,1 0 1,-1 0-1,0 0 0,0 0 1,0 0-1,1 0 0,-1 0 0,0 0 1,0 1-1,0-1 0,0 0 1,1 0-1,-1 0 0,0 0 0,0 0 1,0 1-1,0-1 0,0 0 1,0 0-1,1 0 0,-1 0 1,0 1-1,0-1 0,0 0 0,0 0 1,0 0-1,0 1 0,0-1 1,0 0-1,0 0 0,0 0 0,0 1 1,0-1-1,0 0 0,0 0 6,0 10-32,-1-3 51,-1-1 1,-1 1 0,1-1 0,-1 0-1,0 1 1,0-1 0,-1-1 0,-2 3-20,-8 12 73,-14 12-73,14-17 25,-13 13 13,19-20-40,-1 0 1,1 1-1,1 0 1,-5 7 1,26-15-64,2-4 87,-1-1 1,0 0 0,1-1 0,-2-1 0,1 0-1,0-2-23,20-7 18,247-110-157,-264 116 174,-12 5-35,-1 1 0,1 0 1,0 1-1,1-1 0,-1 1 0,0 0 1,1 1-1,-1 0 0,1 0 0,2 0 0,-8 1 4,-1 0-1,0 0 0,1 0 1,-1 0-1,0 1 1,0-1-1,1 0 0,-1 0 1,0 0-1,0 1 0,1-1 1,-1 0-1,0 0 1,0 1-1,1-1 0,-1 0 1,0 1-1,0-1 0,0 0 1,0 0-1,0 1 1,0-1-1,1 0 0,-1 1 1,0-1-1,0 0 0,0 1 1,0-1-1,0 0 1,0 1-1,0-1 0,0 0 1,-1 1-1,1-1 0,0 0 1,0 1-1,0-1 1,0 0-1,0 1 0,0-1 1,-1 0-1,1 1 0,0-1 1,0 0-1,0 0 1,-1 1-1,1-1 0,0 0 1,0 0-4,0 1-9,0 0 0,1 0 1,-1-1-1,1 1 1,0 0-1,-1-1 0,1 1 1,-1 0-1,1-1 1,0 1-1,0-1 0,-1 1 1,1-1 8,1 1-9,0 0 0,0 0-1,0 0 1,0 0 0,0-1 0,0 1 0,0 0 0,0-1 0,0 0 0,0 1 0,0-1 0,0 0 0,0 0 0,1 0 0,-1-1 0,0 1 0,0 0-1,0-1 1,0 0 0,1 1 9,-1-1 20,0 0-1,1 0 0,-1 0 1,0 0-1,1 0 0,-1-1 1,0 1-1,0-1 0,0 1 1,0-1-1,-1 0 0,1 0 1,0 0-1,-1 0 0,1 0 1,0-1-20,-2 2 20,1 0 1,-1 0 0,1 0-1,-1 0 1,0 0 0,1 0-1,-1 0 1,0 0-1,0 0 1,0 0 0,0 0-1,0 0 1,0 0 0,0 0-1,0 0 1,0 0 0,-1 0-1,1 0 1,0 0-1,0 0 1,-1 0 0,1 0-1,-1 0-20,0-1 18,0 1 0,-1-1 0,1 0 0,-1 1 0,1 0 0,-1-1 0,1 1 0,-1 0 0,0 0 0,0 0 0,0-1-18,-6-1 32,1 0 0,-1 1 0,0-1 0,0 1 0,-4 0-32,-28-3-99,0 2 1,-36 3 98,61 0-6,11 0-44,0 0-1,0 0 1,0 1 0,0-1 0,-4 2 50,8-2-5,0 0 1,0 0 0,0 0-1,0 0 1,1 0 0,-1 0-1,0 0 1,0 0 0,0 0-1,0 0 1,0 0 0,0 0-1,0 0 1,0 0 0,0 0-1,0 1 1,0-1 0,0 0-1,0 0 1,0 0 0,0 0-1,0 0 1,0 0 0,0 0-1,0 0 1,0 0 0,0 0-1,0 0 1,0 0 0,0 0-1,0 0 1,0 0 0,0 0-1,0 0 1,0 0 0,0 0-1,0 1 1,0-1 0,0 0-1,0 0 1,0 0 0,0 0-1,0 0 5,18-1-106,85-15 371,10-6-265,70-11 50,-172 31-53,215-35 133,-187 27-52,1-1-1,-1-2 1,-1-1-1,22-13-77,54-36-117,-93 51 104,0 1 0,1 1 0,0 1 0,1 1 1,11-2 12,-12 7 0,-21 3 0,-1 0 0,0 0 0,1-1 0,-1 1 0,1 0 0,-1 0 0,0 0 0,1 1 0,-1-1 0,1 0 0,-1 0 0,0 0 0,1 0 0,-1 0 0,0 0 0,1 0 0,-1 1 0,1-1 0,-1 0 0,0 0 0,1 1 0,-1-1 1,0 0-1,0 0 0,1 1 0,-1-1 0,0 0 0,-1 5 7,1-4-5,-4 9 32,0 0 1,0 0-1,-1 0 0,0-1 0,-1 1 0,0-1 0,0-1 1,-1 1-1,-2 0-34,-23 34 236,16-20 69,-14 14-305,-9 12 330,28-35-338,-1 0 0,0-1 0,-1 0-1,0-1 1,-1-1 0,0 0 0,-7 4 8,-3 0 20,-1-1-1,0-1 1,-2-2-1,-6 3-19,29-13-22,-1 2-1,1-1 0,-1 0 1,1 1-1,0 0 1,0 0-1,-2 2 23,-10 8-242,28-7 184,-4-5 37,0 1 0,0-1 1,0 0-1,0 0 0,0-1 1,1 0-1,-1-1 0,8-1 21,14-3-135,22-8 135,-34 8-3,11-4 54,12-2 68,-40 10-111,0 1 0,1 0 0,-1 0 0,0 0 0,0 0 0,0 0 0,0 0 0,0 1 0,1-1 0,-1 0 0,0 0 0,0 1 0,0-1 0,0 1 0,0-1 0,0 1 0,0-1 0,0 1 0,0 0 0,0 0-8,-1-1 5,0 0-1,0 0 0,0 0 1,0 0-1,0 0 1,1 0-1,-1 0 0,0 0 1,0 0-1,0 0 0,0 0 1,0 0-1,0 1 1,0-1-1,0 0 0,0 0 1,0 0-1,0 0 0,0 0 1,0 0-1,0 0 0,0 0 1,0 1-1,0-1 1,0 0-1,0 0 0,0 0 1,0 0-1,0 0 0,0 0 1,0 0-1,0 0 1,0 0-1,0 1 0,0-1 1,0 0-1,0 0 0,0 0 1,0 0-1,0 0 1,0 0-1,0 0 0,0 0 1,-1 0-1,1 0 0,0 1 1,0-1-1,0 0 1,0 0-1,0 0-4,-5 7 44,1 0-1,-1 0 1,-1-1-1,1 1 1,-1-1-1,0-1 1,-1 1-1,1-1 1,-1 0-1,0 0 1,-1-1 0,-1 1-44,-43 18 110,-2-2 0,-6 0-110,-29 10 25,18-3-4,-27 10 171,-11-2-192,103-34 9,0 0 0,-1-1 0,0 0 0,1 0 0,-1 0 0,0-1-1,0 0 1,-1-1-9,6 1-13,1 0 0,-1 0 0,1 0 0,-1-1 0,1 1 0,-1-1 0,1 1 0,-1-1 0,1 0 0,-1 1 0,1-1 0,0 0 0,0 0 0,-1 0 0,1 0 0,0 0 0,0 0 0,0 0 0,0-1 0,0 1 0,0 0 0,1 0 0,-1-1 0,0 1 0,1-1 0,-1 1 0,0-1 0,1 1 0,0-1 0,-1 1 0,1-1 0,0 1 0,0-1 0,0 1 0,0-2 13,1 0-28,-1-1-1,1 1 1,0 0-1,0 0 1,0 0-1,0 0 1,1 1-1,-1-1 1,1 0 0,0 0-1,0 1 1,0-1-1,0 0 29,2-1-105,-1 0 0,1 0 1,1 0-1,-1 0 0,0 1 0,1 0 0,0-1 105,8-2-152,1 0 1,0 0-1,0 1 0,1 1 0,12-2 152,20-2-244,9 2 244,-25 3-191,12-2 148,108-15 113,-119 14-33,0-2 0,0 0 0,18-10-37,-33 12-25,-1 0 1,1 1-1,8-1 25,-6 0 247,-18 5 64,-11 5-176,-7 2 54,0-1 1,-1-1-1,1 0 0,-1-1 0,0-1 1,-1-1-190,-35 6 165,-289 54-133,290-44-169,42-13 45,1 0 0,-1-1 1,0-1-1,0 1 0,0-2 0,-9 1 92,26-5-41,0 0-1,0 0 0,0 0 0,1 1 0,-1 0 1,5-1 41,21 0 49,-13 1-78,0 0 1,0 2 0,1 0 0,3 1 28,12 2 74,-1-3 1,1 0 0,27-5-75,-6-4 88,-33 5 247,-1 0-1,23 1-334,-39 3 19,0 0-1,0 0 1,1-1 0,-1 1-1,0-2 1,0 1 0,0-1-1,1 0-18,-6 2 75,1 0-32,10-1-16,1 0 0,0-1 0,-1 0 1,1-1-1,-1 0 0,0-1 0,0-1 1,5-2-28,1 0-40,0 0 0,1 1 40,34-8-175,-23 5 164,1 1 0,-1 2 0,4 0 11,17 1 491,35-10-491,-78 12 53,-7 2-15,-2 9-150,0-5-332,0-1 0,-1 1 0,1-1 0,-1 1 1,0-1-1,0 0 0,0 0 0,0 0 1,0 0-1,-1 1 444,-12 12-3034,-1 3-262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6:58.2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496 303 1728,'3'4'686,"-5"-3"-183,1-1-295,1 0 144,-1 0-121,-1 1-1,1-1 1,0 1-1,0-1 0,0 1 1,0-1-1,-1 0 1,1 1-1,0-1 1,0 0-1,-1 0 0,1 0 1,0 0-1,0 0 1,-1 0-1,1-1-230,-4 1-92,-3 3 207,0 0 0,0 1-1,0 0 1,0 0 0,1 1 0,-1 0-115,-26 15 340,-9-2 501,-35 11-841,65-25 36,-1-1 0,1 0 0,0-1 1,-1 0-1,0-1 0,1 0 0,-1-2 1,-5 0-37,19 1 0,-1 0 1,1 1 0,0-1 0,-1 0-1,1 0 1,0 0 0,-1-1 0,1 1-1,-1 0 1,1 0 0,0 0 0,-1 0-1,1 0 1,0 0 0,-1 0 0,1-1-1,0 1 1,0 0 0,-1 0 0,1 0-1,0-1 1,-1 1 0,1 0 0,0 0-1,0-1 1,0 1 0,-1 0 0,1 0-1,0-1 1,0 1 0,0 0 0,0-1-1,-1 1 1,1 0 0,0-1 0,0 1-1,0 0 1,0-1 0,0 1 0,0-1-1,0 1 1,0 0 0,0-1 0,0 1-1,0 0 1,0-1 0,0 1 0,0 0-1,1-1 1,-1 1 0,0 0 0,0-1-1,0 1 1,0 0 0,1-1 0,-1 1-1,0 0 1,0 0 0,1-1-1,16-16-66,18-9 31,2 2-1,0 2 0,29-12 36,27-16 161,-88 47-109,4-2 19,0-1 0,0 0 0,0 0 0,4-5-71,-13 11 14,0 0-1,0 0 1,1 0 0,-1 0 0,0 0 0,0-1 0,0 1 0,1 0-1,-1 0 1,0 0 0,0-1 0,0 1 0,0 0 0,1 0 0,-1-1 0,0 1-1,0 0 1,0 0 0,0 0 0,0-1 0,0 1 0,0 0 0,0-1-1,0 1 1,0 0 0,0 0 0,0-1 0,0 1 0,0 0 0,0 0 0,0-1-1,0 1 1,0 0 0,0 0 0,0-1 0,0 1-14,-10-2 106,-17 4-146,25-1 67,-56 14-107,21-8 72,17-4-59,0 0 1,-1-1-1,-8 0 67,-2 6-112,44-17 341,20-9-269,0 2 0,28-9 40,-57 24 42,1 0 0,-1-1 0,0 0 0,1 0 0,-1 0 0,0-1 0,0 1 0,0-1 0,-1 0 0,1 0 0,-1 0-1,1 0 1,-1-1 0,0 0 0,1-1-42,-17 4 43,-7 1-1,0 1-1,0 0 1,0 2-1,0 0 1,-17 6-42,-60 18-128,90-25 75,-1 0 23,0 1 0,0-2 0,0 1 0,0-1 0,-2 0 30,9-1-58,1 0 26,0 0 117,0 0-37,0 0-112,0 0 11,0 0 69,18-16 48,19-12-64,-27 22 0,-1-1 0,1 0 0,3-5 0,-6 5-24,-1 1 46,1 0 0,-1-1 0,-1 1 0,5-8-22,-9 13 10,0 0-1,0 0 0,-1-1 1,1 1-1,0 0 0,-1 0 0,1-1 1,-1 1-1,1 0 0,-1-1 1,0 1-1,0-1 0,1 1 1,-1 0-1,0-1 0,0 1 1,0-1-1,-1 1 0,1-1 1,0 1-1,0 0 0,-1-1 1,1 1-1,-1 0 0,1-1 0,-1 1 1,0 0-1,0 0 0,1-1 1,-1 1-1,0 0 0,0 0-9,-1 0-14,1 0 1,-1 0-1,1 0 0,-1 1 0,1-1 0,-1 0 0,0 1 0,1-1 0,-1 1 1,0 0-1,0 0 0,1-1 0,-1 1 0,0 0 0,0 0 0,1 1 0,-1-1 1,-1 0 13,-2 1-22,-1 0 1,1 1-1,0-1 1,0 1-1,-2 1 22,-131 52 373,107-42-179,19-10-276,21-8-24,96-44-582,-103 48 640,4-2-76,0 0 0,1 1 0,0 0 0,3-1 124,-9 3-83,0 0 1,0 0 0,0-1 0,0 1-1,0 0 1,0 0 0,0 1-1,0-1 1,0 0 0,0 0 0,-1 0-1,1 1 1,0-1 0,0 0 0,1 1 82,-2-1-105,0 1 1,1-1-1,-1 1 1,1-1-1,-1 1 0,0-1 1,1 1-1,-1-1 1,0 1-1,0-1 1,1 1-1,-1-1 1,0 1-1,0 0 1,0-1-1,0 1 1,0-1-1,0 1 1,0 0-1,0-1 0,0 1 1,0-1-1,0 1 1,0 0-1,0-1 1,0 1 104,-5 16-1675,-3 5-554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7:18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258 304 1984,'-6'2'1432,"-3"1"-581,-12-8 434,-28 5 805,48 0-2036,-12 4 351,-23 8 656,27-8-1011,0 1 0,0 0 1,0 0-1,1 1 0,0 0 0,0 0 0,0 1 0,1 0 0,0 0 0,0 1 0,0 0 0,1 0 0,-2 5-50,7-9 5,-1-1 1,1 1-1,0 0 0,1-1 1,-1 1-1,1 0 0,-1-1 1,1 1-6,-2 14 10,0-5-21,1-1 0,0 1 0,1-1 0,1 0-1,0 5 12,0 19 24,0-31-31,0-1 0,0 1 0,1-1-1,-1 1 1,1-1 0,1 2 7,-1-1 54,-1-3 69,-1-2-59,18-1-22,-16 0-31,0 1-1,0-1 1,0 0-1,0 0 1,0 0-1,0 0 1,0 0-1,0-1 1,-1 1-1,1 0 1,0-1-1,-1 1 1,1-1-1,0-1-10,1-2-10,0 0-1,0-1 1,0 1-1,1-4 11,-4 7-3,6-12 95,7-19-24,-12 30-106,0 0 1,0 0-1,1 0 1,-1 1 0,1-1-1,0 1 1,-1-1-1,2-1 38,9-13 209,-8-1-299,-4 15 81,1 1 0,-1 0-1,0 0 1,1-1 0,0 1 0,-1 0-1,1 0 1,0 0 0,0 0-1,0 0 1,1-1 9,11-18-95,-10 16 62,0-1 0,1 1 0,-1 0 0,1 0 0,0 0 1,1 0-1,1-1 33,-5 5 8,0 0 0,0 0 1,-1 0-1,1 0 0,0 0 1,-1 0-1,1 0 0,0 0 1,-1 0-1,0-1 0,1 1 1,-1 0-1,0 0 0,1-1 1,-1 1-1,0 0 0,0-1 1,0 1-1,0 0 0,0 0 1,-1-1-9,1 1 1,0 0-17,0 1-22,0 0-20,0 0 54,0-1 0,0 1 0,-1-1 1,1 1-1,-1-1 0,1 1 0,0-1 1,-1 1-1,1 0 0,-1-1 0,1 1 1,-1-1-1,1 1 0,-1 0 0,0 0 0,1-1 1,-1 1 3,-1 1 21,-1 1 0,1 0 0,0-1 0,0 1-1,-1 0 1,2 0 0,-1 0 0,0 1 0,0-1 0,1 0 0,-1 1 0,1-1 0,-1 1 0,1 0-21,-13 25 75,11-14-135,0-1 0,1 0 0,0 0 0,0 13 60,2-16 16,1 0 1,0 1-1,0-1 1,1 0-1,0 0 1,1 0-1,0 0 1,1-1-1,0 1 1,0-1-1,2 3-16,-4-9 0,-1-1 0,1 1-1,-1-1 1,1 0 0,0 1 0,0-1 0,0 0-1,1 1 1,-1-2 13,0-1-1,-1 1 0,1 0 0,0 0 0,0-1 0,0 1 0,0-1 0,0 1 0,0-1 0,0 0 0,0 0 0,0 0 0,1 0-12,4 0 6,-1-1 1,1 1-1,0-1 1,0-1-1,0 1 0,-1-1 1,1-1-1,-1 1 1,1-1-1,-1 0 1,0 0-1,0-1 1,2-1-7,1-2 13,-1 0 0,1-1 0,-1 0 0,-1-1 0,0 1 1,0-1-1,5-9-13,37-55-54,-2 5 214,-36 54-179,0-1 0,8-6 19,3-5-63,-19 22 53,0 0 1,-1 0-1,1 0 1,-1-1-1,0 1 0,0-1 1,0 1-1,-1-1 1,0 0-1,1-1 10,-1-6-7,1 0 0,-1 0 0,-1-7 7,10-49 106,-11 43-140,0-21-103,1 43 125,0-1 0,1 0 0,-1 0 1,1 1-1,0-1 0,0 0 0,1 1 1,-1-1-1,2-2 12,-2 5-8,-1 0 0,1-1-1,0 1 1,-1 0 0,0-1 0,1 1 0,-1 0-1,0-1 1,1 1 0,-1 0 0,0-1 0,0 1-1,0-1 9,0 1 43,0 10-160,-5 20 105,-1-3-115,3-5 224,-1 0 1,-1 0-1,-2 1-97,-8 35 689,5-14-426,5-25-134,1 0 0,1 1 0,0-1 0,1 16-129,2-22 0,1 1 0,0 0 0,1-1 0,1 1 0,2 7 0,7 28-48,-10-36 54,0 1 0,1-1 0,1 0 0,0-1 0,1 1 0,0-1 0,0 0 0,3 4-6,-5-11 17,0 0 1,0-1-1,0 1 1,0 0-1,1-1 1,-1 0-1,1 0 1,0 0-1,0 0 1,2 1-18,-4-3 2,0 0 0,1 0 0,-1-1 0,1 1 0,-1-1 0,0 1 1,1-1-1,-1 0 0,1 1 0,-1-1 0,1-1 0,-1 1 0,1 0 0,-1-1 0,1 1 0,-1-1 0,1 0 0,-1 1 0,0-1 1,1 0-1,0-1-2,-1 1-234,0 0 1,0 0-1,0-1 0,-1 1 1,1-1-1,0 1 1,0-1-1,-1 1 1,1-1-1,-1 0 1,0 0-1,1 0 1,0-2 233,1 0-644,6-7-1628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7:19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 2816,'1'-2'270,"-1"-1"-1,1 0 1,-1 1 0,1-1-1,0 1 1,0-1 0,1 1-1,-1-1 1,0 1 0,1 0-1,-1 0 1,1 0 0,0 0 0,0 0-1,-1 0 1,1 0 0,2-1-270,-2 1 364,0 3 256,1 1 0,-1-1 0,0 0 0,0 1-1,1-1 1,-1 1 0,0 0 0,1 1-620,21 15 220,-12-13-170,1-1 0,0 0 1,0 0-1,0-1 0,0-1 1,0 0-1,1-1 0,10-1-50,22-1-337,42-8 337,-84 9-28,16-3-1511,-1 0 1,18-6 1538,7-4-3536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2:55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0 992,'0'1'96,"-1"-1"1,1 1-1,-1-1 1,1 1-1,-1-1 1,0 1-1,1-1 1,-1 1-1,0-1 1,0 0-1,1 1 0,-1-1 1,0 0-1,0 0 1,1 1-1,-2-1-96,-7 2 1022,7-1 71,5 0-455,14 0-327,-7-1-448,-1 0 1,0 1-1,7 1 137,50 14-58,-34-7 302,-21-7-190,1 2 0,-1-1 0,0 2 0,8 3-54,-16-6 7,0 0-1,1 0 1,-2 0-1,1 1 1,0-1-1,0 1 0,-1 0 1,1-1-1,-1 1 1,0 0-1,0 0 1,0 1-1,0-1 1,0 0-1,-1 1 1,0-1-1,1 2-6,2 14 82,-1-1 0,-1 1-1,0-1 1,-2 1 0,0-1-1,-1 4-81,0-1 99,1-1-1,1 1 0,0-1 0,2 0 0,1 5-98,-3-21 23,0 3 20,0 0 1,1 0-1,0-1 1,1 1-1,-1-1 1,1 1-1,0-1 1,1 0-1,0 0 0,0 0 1,0-1-1,2 2-43,7 8 299,1-5 208,-11-8-778,-1 1 0,1 0 0,-1 0 0,0 1 0,0-1 1,0 0-1,-1 1 0,1-1 0,-1 1 0,1-1 0,-1 1 0,0 0 1,-1 0-1,1-1 0,-1 1 0,1 4 271,0 5-1255,3 5-164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5:46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20 1568,'-2'-6'529,"1"12"-87,1-6-336,0 0 44,0 0-60,0 0-4,0 0-1,0 0 43,0 0-43,13-8 273,-13 8-326,0-1 1,1 1-1,-1-1 1,1 1-1,-1 0 1,0-1-1,1 1 1,-1-1-1,0 1 1,1-1 0,-1 0-1,0 1 1,0-1-1,1 1 1,-1-1-1,0 1 1,0-1-1,0 0 1,0 1-33,0-1 33,0 1 0,-1 0 0,1 0 1,0 0-1,0 0 0,-1 0 0,1 0 0,0 0 0,0-1 1,-1 1-1,1 0 0,0 0 0,0 0 0,-1 0 0,1 0 1,0 0-1,-1 0 0,1 0 0,0 0 0,0 1 0,-1-1 0,1 0 1,0 0-1,0 0 0,-1 0 0,1 0 0,0 0 0,0 1 1,-1-1-1,1 0 0,0 0 0,0 0 0,-1 0 0,1 1 1,0-1-1,0 0 0,0 1-33,-1-1 197,1 0-42,0 0 69,0 0-91,-18 16 272,15-15-232,0 0 0,0-1 0,0 1 0,-1 0 0,1-1-1,0 0 1,0 0 0,0 0 0,-2 0-173,-1 0 172,0-16 623,5 16-792,0-1 1,1 0-1,-1 1 0,0 0 1,0-1-1,1 1 0,-1-1 0,0 1 1,0 0-1,0-1 0,1 1 1,-1 0-1,0 0 0,0 0 0,0 0 1,0 0-1,0 0 0,1 0 1,-1 0-1,0 0 0,0 0 0,-1 0-3,0 1 9,-1 0-1,0 0 0,1 0 0,-1 0 0,0 1 1,1-1-1,-2 2-8,-4 3 9,1 0 0,0 0-1,0 1 1,-1 1-9,6-5 19,1-1 1,-1 1-1,0-1 0,1 1 0,0 0 0,0 0 0,-1 1-19,-9 17 176,-17 9-208,22-25 76,1 0 0,0 0 0,0 1 0,0 0 0,1 0 0,-1 0 0,2 0 0,-1 1-44,-2 6 62,4-11-44,1 0 0,0 1 1,0-1-1,0 0 1,1 1-1,-1-1 0,0 0 1,1 1-1,0-1 1,0 1-1,-1-1 0,1 1-18,0 0 20,0-1-1,0 1 1,0-1 0,1 1-1,-1 0 1,1-1-1,-1 1 1,1-1-1,0 1 1,0-1-1,0 1 1,0-1 0,0 1-1,1-1 1,-1 0-1,1 0 1,0 0-1,1 2-19,-1-2 11,0 0 0,0 0 0,0 0 0,0 0 0,0 0 0,1-1 0,-1 1 0,1-1 0,-1 1-1,1-1 1,-1 0 0,1 0 0,1 0-11,5 1 95,-1 0 0,1-1 0,6 0-95,9 2 443,32-3 69,-55 0-614,9 0-1268,-10 0 1209,0 0 0,0-1 1,1 1-1,-1 0 0,0 0 1,1 0-1,-1 0 0,0 0 0,0 0 1,1 0-1,-1 0 0,0 0 1,1 0-1,-1 0 0,0 1 0,0-1 1,1 0-1,-1 0 0,0 0 1,0 0-1,1 0 0,-1 0 0,0 1 1,0-1-1,1 0 0,-1 0 1,0 0-1,0 1 0,0-1 1,1 0 160,-8 10-1766,-9 1-399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5:49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1 1568,'-1'1'210,"1"0"-1,-1 1 1,0-1-1,1 0 1,-1 0 0,0 0-1,1 0 1,-1 0-1,0 0 1,0 0 0,0 0-1,0 0 1,0 0-1,0 0 1,0 0 0,-1-1-210,-5 7 369,-29 32-114,28-29 130,7-9-319,-1 0 1,1 0-1,0 0 0,0 1 1,0-1-1,0 0 0,0 1 1,1-1-1,-1 2-66,-1-1 43,1 0-1,-1-1 1,1 1 0,-1-1-1,1 1 1,-1-1 0,0 1 0,0-1-1,0 0 1,-1 1-43,-12 9 266,11-7-39,-1-1 0,0 1 0,0-1 0,0-1 0,-1 1 0,1 0 0,0-1 0,-1 0 0,0-1-1,0 1 1,1-1 0,-1 0 0,0 0-227,-4 0-324,1 1-1,0 1 1,0-1 0,0 2-1,-2 0 325,1 3-1184,2 2-1509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7:23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10 271 1312,'-1'-1'59,"-5"-1"294,4 8-50,2-6-58,0 0 0,0 0 251,0 0-112,0 0 43,0 0-155,0 0-69,0 0-49,0 0 97,12 4 356,-8-3-524,0 0 0,0 0-1,1-1 1,-1 1 0,0-1 0,3 0-83,-3 0 61,0 1-11,0-1 0,0 0 0,0 0-1,0 0 1,0-1 0,0 0 0,0 1 0,0-2 0,0 1 0,0 0-1,-1-1 1,1 1 0,3-3-50,0-1 153,3-1 10,-1-1 0,0 0 1,-1-1-1,0 1 0,0-1 1,0-1-1,6-9-163,-2-1 229,-1-1 1,0 0-1,-2-1 0,1-1-229,4-38 224,-2 37-377,-7 15 66,-5 8 87,0 0 0,0 0 0,0 0-1,0 0 1,0-1 0,1 1 0,-1 0-1,0 0 1,0 0 0,0 0 0,0 0-1,0 0 1,0 0 0,0 0-1,0 0 1,0 0 0,1 0 0,-1 0-1,0 0 1,0 0 0,0-1 0,0 1-1,0 0 1,0 0 0,0 0 0,1 0-1,-1 0 1,0 0 0,0 0 0,0 0-1,0 0 1,0 0 0,0 1 0,0-1-1,1 0 1,-1 0 0,0 0 0,0 0-1,0 0 1,0 0 0,0 0 0,2 2 3,0 1 1,0-1-1,-1 1 0,1 0 1,-1 0-1,0-1 1,0 1-1,0 0 0,1 3-3,5 29 7,11 83 180,-16-112-191,-2 0 0,1 1 1,-1-1-1,0 0 0,0 1 0,-1-1 1,0 0-1,0 0 0,0 0 0,-2 6 4,-6 10 64,7-17-27,0 1-1,-1 0 0,0-1 1,0 1-1,0-1 1,-2 2-37,4-5 7,0-1 0,-1 1 1,0-1-1,1 1 1,-1-1-1,0 0 1,0 0-1,0 0 1,0 0-1,0 0 1,0 0-1,0 0 1,0-1-1,0 1 1,0-1-1,0 1 1,-1-1-1,1 0 1,0 0-1,-1 0-7,-18-1-2,0 0-1,-3-2 3,22 2 1,0 1 1,1-1-1,-1 1 0,0-1 0,0 1 1,0-1-1,1 0 0,-1 0 1,0 0-1,1 0 0,-1-1 0,1 1 1,-1 0-1,1 0 0,-1-1 1,1 1-1,0-1 0,0 0 0,0 1 1,0-1-1,0 0 0,0 1 0,0-1 1,0 0-1,0-2-1,1 4-37,20-2-274,-17 2 290,0-1 1,0 1-1,1 0 1,-1 0-1,0 0 0,0 0 1,0 1-1,0-1 1,4 2 20,42 5-112,-43-6 156,1 1 0,-1-1 0,1-1 0,-1 1 0,1-1 1,0 0-1,0 0 0,-1-1 0,1 0 0,-1 0 0,1-1 0,-1 0 1,1 0-1,-1 0 0,0-1 0,0 0 0,0 0 0,1-1-44,6-7 146,0-1 0,-1 0 0,-1 0-1,5-7-145,3-3 89,-19 22-94,0-1-1,0 1 0,1 0 1,-1 0-1,0-1 1,0 1-1,0 0 0,1 0 1,-1-1-1,0 1 0,0 0 1,0 0-1,1 0 1,-1-1-1,0 1 0,1 0 1,-1 0-1,0 0 0,0 0 1,1 0-1,-1 0 1,0-1-1,1 1 0,-1 0 1,0 0-1,1 0 0,-1 0 1,0 0-1,0 0 0,1 0 1,-1 0-1,0 1 1,1-1-1,-1 0 0,0 0 1,1 0-1,-1 0 0,0 0 1,0 0-1,1 0 1,-1 1-1,0-1 0,0 0 1,1 0-1,-1 0 0,0 1 1,0-1-1,1 0 1,-1 0-1,0 1 0,0-1 1,0 0-1,0 1 0,1-1 6,1 4-26,0 1 0,-1-1-1,1 0 1,-1 1-1,0 0 1,0-1-1,0 1 1,0 0 0,-1-1-1,0 3 27,1 0 3,0 17 36,0 1-1,-1-1 1,-4 24-39,-16 71 93,3-12-83,13-81-155,2-13 175,0-1-1,0 12-29,-1-6 234,1-15 21,3-9-125,2-11-142,-2 1-1,0-1 1,0-5 12,2-38 138,14-40-103,4 1 0,17-42-35,-30 111 134,15-42-109,-20 64-55,1-1 0,0 1 0,0-1 0,1 1-1,0 1 1,5-7 30,-9 13-4,1-1 0,-1 1-1,1-1 1,-1 1 0,1 0 0,-1-1-1,1 1 1,0 0 0,-1 0-1,1 0 1,0 1 0,0-1-1,0 0 1,0 1 0,0-1 0,0 1-1,0-1 1,0 1 0,0 0-1,0 0 1,0 0 0,0 0 0,0 0-1,0 1 1,0-1 0,0 0-1,0 1 1,0 0 0,-1-1-1,1 1 1,0 0 0,0 0 0,0 0-1,-1 0 1,1 0 0,0 1 4,4 3-19,0 0 0,0 0 0,-1 1 0,1 0 1,-1 0-1,0 0 0,-1 0 0,1 1 0,-1 0 0,-1 0 0,2 3 19,-3-4 55,1-1 0,-1 1 0,0 0 0,-1 0-1,0 0 1,0 0 0,0 1 0,0-1 0,-1 0-1,0 0 1,0 0 0,-1 1 0,0-1 0,-1 6-55,-1-5 39,1-1 1,-1 1-1,1-1 1,-2 0-1,1 0 0,-1 0 1,0 0-1,0-1 1,-1 1-1,1-1 1,-1 0-1,0-1 1,-1 1-1,1-1 1,-1 0-1,0 0 1,0-1-1,0 1 1,0-1-1,-2 0-39,1-1 50,-1-1 0,0 1-1,0-1 1,0-1 0,0 0 0,0 0-1,0 0 1,0-1 0,-1 0-50,6 0-11,1 0 1,0 1 0,-1-1-1,1 0 1,0 0-1,-1-1 1,1 1-1,0 0 1,0-1-1,-1 0 11,-15-9 20,18 11-29,0 0 0,-1 0 0,1 0 0,0 0 0,-1 0 0,1 0 0,0 0 0,0 0 0,-1 0 0,1 0 0,0 0 0,0-1 0,0 1 0,-1 0 0,1 0 0,0 0 0,0-1 0,0 1 0,-1 0 0,1 0 0,0 0 0,0-1 0,0 1 0,0 0 0,-1 0 0,1-1 0,0 1 0,0 0 0,0-1 0,0 1 0,0 0 0,0 0 0,0-1 0,0 1 0,0 0 0,0 0 0,0-1 0,0 1 0,0 0 0,0-1 0,0 1 0,0 0 0,0 0 0,1-1 0,-1 1 9,0-1-24,1 1 0,-1-1 0,0 1 0,1-1 0,-1 1 0,1 0 0,-1-1 0,1 1 0,-1-1 0,1 1-1,0 0 1,-1-1 0,1 1 0,-1 0 0,1 0 0,0-1 24,21-1-104,0 0 0,0 1 0,-1 2-1,3 0 105,5 0 252,28-2-252,-49 0-16,123-14 32,-111 11 117,0-1-1,0-1 1,13-7-133,-4 2-57,-25 9 53,0 1-1,0-1 0,-1 0 1,1 0-1,-1 0 0,4-3 5,3-2-20,-6 4 185,-7 2 2,-6 4-195,-13 1 226,16 0-234,1 1 0,-1-1 0,1 1 0,0 0 0,0 0 0,1 1 1,0 0-1,0-1 0,0 1 0,-1 3 36,0-1-25,3-4 12,0-1-1,0 1 1,0 0 0,0 0 0,1-1 0,0 1 0,-1 0 0,2 0 0,-1 0 0,0 1 0,1 1 13,0-5-4,0 1 0,0-1 1,0 1-1,0-1 1,1 1-1,-1-1 0,0 1 1,1-1-1,-1 1 1,1-1-1,0 1 0,-1-1 1,1 0-1,0 1 0,0-1 1,0 0-1,0 0 1,0 1-1,0-1 0,0 0 1,1 0-1,-1 0 1,0-1-1,0 1 0,1 0 1,-1 0-1,1-1 1,-1 1-1,1-1 0,-1 1 1,2 0 3,-1-1 16,1 0 0,-1 0 0,1 0 0,-1 0 0,0 0 0,1 0 0,-1 0 0,1-1 0,-1 1 0,0-1 0,1 0 0,-1 0 0,0 0 0,0 0 0,0 0 0,1 0 0,-1 0 0,-1-1 0,1 1 0,0-1 0,0 1 0,0-1 0,-1 0 0,1 0 0,-1 0 0,1 0 0,-1 0 0,0 0 0,0 0 0,0 0 0,0-1-16,4-11 124,-3 9-115,-1 0-1,1 0 0,-1 0 0,0 0 0,0 0 0,-1-1 0,1-4-8,-1 3 77,0-18 60,0 25-153,0-1 0,0 0 0,0 1 1,0-1-1,0 1 0,0-1 1,0 1-1,0-1 0,0 1 1,0-1-1,0 0 0,-1 1 1,1-1-1,0 1 0,-1-1 1,1 1-1,0-1 0,-1 1 1,1 0-1,0-1 0,-1 1 0,1-1 1,-1 1-1,1 0 0,0-1 1,-1 1-1,1 0 0,-1 0 1,1-1-1,-1 1 0,0 0 1,1 0-1,-1 0 16,1 0-3,0 0 0,0 0 0,-1 0-1,1 0 1,0 0 0,0 0 0,0 0 0,-1 0 0,1 0 0,0 1 0,0-1 0,0 0-1,0 0 1,-1 0 0,1 0 0,0 0 0,0 1 0,0-1 0,0 0 0,0 0-1,0 0 1,0 0 0,-1 1 0,1-1 0,0 0 0,0 0 0,0 0 0,0 1 0,0-1-1,0 0 1,0 0 0,0 0 0,0 1 0,0-1 0,0 0 0,0 0 0,0 1-1,0-1 1,0 0 0,0 0 0,1 0 0,-1 0 0,0 1 0,0-1 3,3 9-93,-3-8 78,5 16-238,-4-14 256,0 0-1,0 0 1,0 0-1,0 0 1,0 0-1,0 0 1,1 0-3,9 15 63,-6-9-37,0-1 0,1 1-1,6 6-25,-10-13 30,-1 0 0,1 0 1,0-1-1,0 1 0,0-1 0,0 0 0,0 1 0,0-1 0,0 0 1,0 0-1,0 0 0,0 0 0,1-1 0,-1 1 0,0 0 0,1-1 1,-1 0-1,2 0-30,-3 0 21,1 0 0,0 0 0,0 0 0,-1-1 0,1 1 0,0-1 0,-1 1 0,1-1 0,-1 0 0,1 1 0,-1-1 0,1 0 0,-1 0 0,0 0 0,1 0 0,-1-1 0,0 1 0,0 0 0,1 0 0,-1-1 0,0 1 0,-1-1 0,1 1 0,0-1-21,3-6 39,0 0 1,-1-1-1,0 1 1,1-5-40,-2 6 25,0 0 0,0 1 0,1-1 0,2-3-25,3-4-72,-6 11 54,-1 1-1,0-1 0,1 0 1,0 1-1,0-1 0,0 1 1,0 0-1,0-1 0,0 1 1,0 0-1,1 0 0,-1 1 1,2-2 18,1 1-23,0 0-1,0 0 1,0 0 0,0 0 0,0 1 0,0 0 0,0 0 0,0 1 0,1-1 0,-1 1-1,0 0 1,3 1 23,-7-1 75,-1 0-11,0 0 59,0 0-70,0 0-117,-9 9 245,6-6-183,0 0 1,-1 0-1,1 0 0,-1 0 0,1 0 0,-3 0 2,-16 14 65,19-14-82,1-1 6,-1 1 0,1-1 0,-1 1 0,1-1-1,0 1 1,0 0 0,0 0 0,1 0 0,-1 0 0,1 0 0,-1 1 0,1-1 11,-1 6-42,0 0-1,0 0 0,1 0 1,0 0-1,1 0 0,0 8 43,0-16 10,1 0 0,-1 0 0,0 0 0,1 0 0,0 0 0,-1-1 0,1 1 0,-1 0 0,1 0 0,0 0 0,0 0 0,0-1 0,-1 1 1,1 0-1,1 0-10,0 1 15,3 2-19,0-1 0,-1 1 0,2-1 0,-1 0 0,0-1 0,0 1 0,1-1 0,0 0 0,-1 0 0,1 0 0,0-1 0,2 0 4,11 1 44,1 0 0,-1-2 0,3 0-44,0 0 49,4-1-19,0-1-1,0-1 1,0-1 0,-1-2 0,0 0-1,0-2 1,4-2-30,-21 8 6,0-2 0,-1 1 0,1-1 0,-1 0 0,0 0 0,0-1-1,-1 0 1,1 0 0,4-6-6,-4 4 60,-6 5-43,1 1 0,-1 0 0,1-1 0,-1 0 0,1 1 0,-1-1 1,0 0-1,0 0 0,0 0 0,0 0-17,-1 1-2,0 0 0,0-1 0,0 1 0,0 0 1,0 0-1,0 0 0,0-1 0,0 1 0,-1 0 0,1 0 1,0 0-1,-1 0 0,1-1 0,-1 1 0,1 0 0,-1 0 1,0 0-1,0 0 0,1 0 0,-1 0 0,-1 0 2,-3-5 28,0 0 1,0 0-1,-1 1 0,-1-2-28,4 5-21,1 1-1,0-1 1,0 1 0,0 0-1,-1-1 1,1 1-1,-1 0 1,1 1 0,-1-1-1,1 0 1,-1 1-1,1-1 1,-1 1 0,0 0 21,1 0-17,1 1-1,-1 0 1,0 0 0,1 0 0,0 0 0,-1 0 0,1 0 0,0 0 0,-1 0 0,1 1 0,0-1 0,0 1 0,0-1 0,0 0 0,0 1 0,0 0-1,1-1 1,-2 2 17,-2 4-82,1-2 88,0 1-1,1-1 0,-1 1 1,1 0-1,0 0 0,1 0 1,-1 0-1,1 0 0,0 0 1,1 0-1,-1 0 0,1 0 1,1 1-6,-1-5 12,1 1 0,-1-1 0,1 0 0,0 1 0,0-1 0,0 0 0,0 1 0,1-1 0,-1 0 0,1 0 1,-1 0-1,2 1-12,22 21 430,-18-18-259,-3-3-114,1 0-1,-1 0 0,1 0 1,0 0-1,0-1 0,0 0 1,1 0-1,-1 0 0,3 0-56,11 2 18,0-1 0,1 0-18,-20-3 1,7 0-1,-1 0 1,0 0-1,0 0 0,0-1 0,0 0 1,0 0-1,0-1 0,0 1 0,0-1 0,14-6-694,17-9 694,-29 13-214,125-63-5866,-76 35 4000,1-10-496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6:24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149 104 832,'-5'-9'67,"-1"1"300,1 0 1,-1 1-1,0-1 1,0 1-1,-8-7-367,-6-7 869,0 0 395,19 20-1066,1 1-54,0 0 58,-3 11 2166,-24 21-832,18-4-1347,8-24-138,0-1 0,0 0 1,0 1-1,0-1 0,0 0 1,0 0-1,-1 0 0,0 0 1,0 1-52,1-1 17,-1 0 1,1 0 0,0 0-1,1 0 1,-1 1 0,0-1-1,1 0 1,0 0 0,0 1-1,0-1 1,0 0-1,0 0 1,1 4-18,0 8 117,0 2-60,0-1-1,3 6-56,0 17-161,0-8 308,2 1-1,0-2 0,5 11-146,-7-27 127,4 28 427,-5-32-533,-2-1 0,1 1 0,-1 0 1,-1 0-1,0 0 0,0 0 0,-1 3-21,0 17-94,3 43 235,2 1 0,4-1 1,3-1-1,17 60-141,9 9-2,24 96 73,-40-138 212,2 45-283,-18-99 64,-1 32-64,1 44-5,1 0-42,1 0 24,-9 36 285,-9 13-262,9-149-6,-3 45-132,2 10 138,-4 101 153,1 5-205,-16 239 144,3-153-99,6-67 116,1-38-276,-16 177 519,24-257-367,4 40 15,1-49-1,2 249-37,2-177 166,-3-93-290,9 48 162,-1-18 72,12 94 306,-9-75-372,-5-35 157,-3-37-149,-2 1 1,-1 9-15,-2-12 36,0 23 109,-4 43 27,1-35-269,-4 18 97,4-52 14,-2 12-124,-8 32 110,12-66-56,0 0 0,0 0 0,-1 0 1,1 0-1,-1 0 0,-1 1 56,-4 10-908,7-14 841,0 1 1,-1-1-1,1 1 0,0-1 1,0 0-1,0 1 0,-1-1 1,1 1-1,0-1 0,0 0 1,-1 1-1,1-1 0,0 0 1,-1 1-1,1-1 0,0 0 1,-1 1-1,1-1 0,0 0 1,-1 0-1,1 0 0,-1 1 1,1-1-1,-1 0 0,1 0 1,-1 0-1,1 0 0,0 0 1,-1 0-1,1 0 0,-1 0 1,1 0-1,-1 0 0,1 0 1,-1 0-1,1 0 67,-10-3-1061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6:27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4 224,'1'-1'28,"0"1"0,-1 0 0,1-1 0,-1 1 0,1 0 0,-1 0 0,1-1 0,0 1 0,-1 0 0,1 0 0,0 0 0,-1 0 0,1 0 0,-1 0 0,1 0 0,0 0 0,-1 0 0,1 0 0,0 1 0,-1-1 0,1 0 0,-1 0 0,1 1-28,14 9 2633,0 0-1494,-6-6-730,-1-1-1,1-1 1,0 0-1,0 0 1,0 0 0,0-1-1,0-1 1,0 1-409,1-1 200,-1 1 0,0 0-1,0 1 1,2 1-200,-2-1 90,1 0-1,0 0 1,-1-1-1,4-1-89,58 0 542,10-1-177,51 7-365,18 6 352,8-4-309,-1 1 14,30 2 88,-141-5-109,-1 1-1,0 2 1,5 3-36,39 18 405,-1 4 1,37 21-406,-75-35 45,0-2 0,3-2-45,-14-4 48,0 0 2,1-2 0,19 2-50,-39-9 5,1-1-1,0-1 1,-1 0-1,1-2 1,19-3-5,46-12 109,12-7-109,19-5 142,-58 16-65,209-38-213,-142 26 251,-20 4-38,293-47 435,-295 54-568,85 2 56,103 10 144,-134 3-8,-120-2-144,113 0-53,113 16 61,-171-6 179,2-4 1,-1-4-1,15-5-179,382-12 512,-326 8-225,-1 1-51,-54 9 17,-42-1-126,0-2 0,18-5-127,111-12 789,95 8-789,-218 6 86,3-3-86,36-2 314,-31 3-183,40-1-81,-14 10 39,106 19-89,-194-20 82,131 15 259,83 12-277,-193-24-209,50 7-1875,-78-12 938,-1-1 1,1-1-1,-1 0 1,0-1-1,12-3 1082,3-2-4677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6:29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31 3328,'-1'-1'187,"0"0"1,0 0-1,1 1 1,-1-1-1,0 0 1,0 0-1,1 0 0,-1 0 1,1 0-1,-1 0 1,1 0-1,-1 0 1,1 0-1,0-1 0,-1 1 1,1 0-1,0 0 1,0 0-1,0 0 1,0-1-1,0 1 0,0 0 1,0 0-1,0 0-187,0 0 131,-4-2 722,8 12-716,0 0-1,0 1 0,-1-1 0,0 1 0,-1-1 0,0 4-136,7 21 261,-6-21-247,38 129 1044,-5 13-1058,-33-140 80,-1-5-9,0 0 0,0 0 0,-1 3-71,-1-11 80,0-4 5,20-89-392,-12 49 182,1 0 0,3 1 0,4-8 125,-7 28-31,1 0 1,0 1 0,9-12 30,-13 23 74,1 0 0,-1 1 0,1 0 0,1 0 0,-1 0 0,1 1 0,1 0 0,5-3-74,-13 9 15,1 0 0,-1 0 0,1 1 0,-1-1 0,0 0-1,1 1 1,-1-1 0,1 1 0,-1-1 0,1 1 0,0 0 0,-1 0 0,1 0 0,-1 0 0,1 0-1,-1 0 1,1 0 0,0 0 0,-1 0 0,1 1 0,-1-1 0,1 1 0,-1-1 0,1 1 0,-1 0 0,0-1-1,1 1 1,-1 0 0,0 0 0,1 0 0,-1 0 0,0 0 0,0 0 0,0 1 0,0-1 0,0 0-1,0 1-13,3 4 145,1 2 0,-1-1 0,0 0 1,-1 1-1,0 0 0,2 6-146,12 52 323,-2 1-1,3 47-322,-7-43 59,7 68-320,-15-97-862,-2-14-3018,-1-20 2136,-3-2-1179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6:29.8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38 3072,'0'0'56,"0"-1"0,0 1 0,0 0 0,-1 0 0,1 0 1,0 0-1,0-1 0,0 1 0,0 0 0,-1 0 0,1-1 0,0 1 0,0 0 0,0 0 0,0-1 1,0 1-1,0 0 0,0 0 0,0-1 0,0 1 0,0 0 0,0 0 0,0-1 0,0 1 0,0 0 1,0 0-1,0-1 0,0 1 0,0 0 0,0 0 0,0-1 0,0 1 0,0 0 0,0 0 0,1-1 1,-1 1-1,0 0-56,10-11 2461,-7 9-2228,-1 0-1,1 0 0,0 0 0,0 1 0,0-1 0,0 1 0,0 0 0,1 0-232,16-1 275,1 1-1,-1 1 0,1 1 0,0 0 0,5 3-274,-14-2 137,0 0-1,0 1 1,0 0-1,-1 1 1,1 0-1,-1 1 1,0 1 0,0 0-1,0 0 1,-1 1-1,0 0 1,0 1-1,-1 0 1,0 0 0,0 1-1,-1 0 1,0 1-1,-1 0 1,0 0 0,-1 0-1,0 1 1,0 0-1,0 3-136,12 29 81,6 13-1234,13 46 1153,-36-99-343,0-1 0,0 1 0,0-1 0,0 0 0,1 0-1,-1 1 1,1-1 343,1 3-744,2 3-2584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6:30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1 7040,'-8'3'2624,"0"2"-2048,-15 6-128,10 1 1056,-10 4-896,-12 4 544,-9 11-672,-5 9-192,-4 10-192,4 6-1216,8-5 608,7-3-1696,7-9 1248,4-6-2848,10-2 2112,13-36-960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6:31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 1728,'-1'0'93,"-1"0"0,1-1 0,-1 1 0,1 0 0,0 0 0,-1 0 0,1 0 0,-1 0 0,1 1 0,0-1 0,-1 0 0,1 1 0,-1-1 0,1 0 0,0 1 0,0 0 0,-1-1 0,1 1 0,0 0-1,0 0 1,0 0 0,-1 0-93,-2 2 510,3-2 39,1 7 176,1 2-566,0-1-1,1 1 1,0-1-1,1 1 1,0-1-1,0 0 1,1 0-1,2 2-158,13 37 236,-5 6-60,-3-1 0,4 52-176,-11-69 256,-4-34-128,1-4 171,4-7-277,-1-1 1,0 0-1,-1 0 1,0-1-1,0 1 1,-1-1-1,0-5-22,0 1-112,1 1-1,0-1 0,1 1 0,3-5 113,-4 12-35,12-30 90,-1 0 0,-2-1-55,-9 25 68,0 4-7,-1-1 0,1 0 0,1 1 0,0-1 1,0 1-1,1 0 0,1-2-61,1-2 74,-3 5 15,-4 8-72,0 0 0,0 0-1,1 0 1,-1 0-1,0 0 1,0 0-1,0 0 1,0 0 0,0 0-1,0 0 1,1 0-1,-1 0 1,0 0 0,0 0-1,0 0 1,0 0-1,0 0 1,0 0 0,1 0-1,-1 0 1,0 0-1,0 0 1,0 0-1,0 0 1,0 0 0,0 0-1,1 1 1,-1-1-1,0 0 1,0 0 0,0 0-1,0 0 1,0 0-1,0 0 1,0 0-1,0 0 1,0 0 0,0 1-1,0-1 1,0 0-1,1 0 1,-1 0 0,0 0-1,0 0 1,0 0-1,0 1 1,0-1-1,0 0 1,0 0-17,9 22 474,0 1 0,3 17-474,0-1 156,10 40-129,-18-62-14,-1-1 1,-1 1-1,0-1 1,-1 7-14,1 14 58,-2 17-1355,-1-40 8,1 0 0,0 0 0,1-1 0,1 4 1289,5 3-2315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6:33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52 3328,'-1'-3'281,"0"1"1,0-1-1,0 0 1,0 1-1,1-1 1,-1 0-1,1 0 0,0 0 1,0 1-1,0-1 1,0 0-1,0 0 1,1-1-282,-1-7 1253,0 11-1205,1 0-34,1 0 0,-1 1 1,0-1-1,0 1 1,0-1-1,0 1 0,0-1 1,0 1-1,1 0 0,-1-1 1,-1 1-1,1 0 1,0 0-1,0 0 0,0 0 1,0 0-15,13 17 84,0 6 47,-1 2 1,-1 0-1,-2 0 0,2 7-131,-11-29 14,5 11 25,1 0 0,0 0 0,1-1 0,0-1 1,1 1-1,7 6-39,-15-19 11,-1-1 0,0 0 0,1 1 0,-1-1 0,1 0 0,-1 0 0,0 1 0,1-1 0,-1 0 0,1 0 0,-1 0 1,1 0-1,-1 1 0,1-1 0,-1 0 0,1 0 0,-1 0 0,1 0 0,-1 0 0,1 0 0,-1 0 0,0-1 0,1 1 0,-1 0 0,1 0 1,-1 0-1,1 0 0,-1-1 0,1 1 0,-1 0 0,0 0 0,1-1 0,0 1-11,10-10 317,-7-6-274,1 0 0,-3 10-170,-3 12 67,-4 42-239,0 177 683,-1-153-226,-3-1-1,-12 41-157,21-109 25,-2 1 0,1-1 0,0 0 0,-1 0 0,1 1 0,-1-1 0,0 0 0,0 0 0,0-1 1,-1 1-1,1 0 0,-1-1 0,1 1 0,-1-1 0,0 0 0,0 0 0,0 0 0,0 0 0,0-1 0,0 1 0,-1-1 0,-2 1-25,3-1 6,0 0 0,0 0 0,0-1 1,0 1-1,0-1 0,0 0 0,0 0 0,0 0 0,0 0 0,0 0 0,0-1 0,0 1 1,0-1-1,0 0 0,0 0 0,0 0 0,0 0 0,0-1 0,0 1 0,1-1 1,-1 0-1,1 1 0,-1-1 0,1 0 0,-2-2-6,3 2 2,1 1 1,-1-1-1,0 0 1,0 1-1,1-1 1,-1 0-1,1 0 1,0 0-1,-1 0 1,1 1-1,0-1 1,0 0-1,0 0 1,0 0-1,1 0-2,-1-3-15,1 0 0,-1 1 0,1-1 1,1 1-1,0-3 15,4-5-36,0 1 1,0-1 0,1 2-1,1-1 1,6-6 35,7-7-90,16-13 90,-14 16 16,0 1 0,3-1-16,-18 16 6,0-1 0,0 1 0,0 1 0,1-1 0,0 2 0,0-1 0,0 1 0,6-1-6,-14 3-40,0 1 1,0 0-1,0 0 1,0 0-1,0 0 1,0 0-1,0 0 0,0 0 1,0 0-1,0 0 1,0 0-1,0 1 1,0-1-1,0 0 0,0 1 1,0-1-1,0 1 1,0-1-1,0 1 1,0-1-1,0 1 0,0 0 1,-1-1-1,1 1 1,0 0-1,-1 0 0,1-1 1,0 1-1,-1 0 1,1 0-1,-1 0 1,1 1 39,0 1-325,0 1 0,1 0 0,-2-1 0,1 1 0,0 0-1,-1 0 1,0 0 0,0 3 325,-3 27-3674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2:56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0 1728,'-1'1'95,"0"0"1,0 0-1,1 0 0,-1-1 1,0 1-1,1 1 1,-1-1-1,0 0 0,1 0 1,-1 0-1,1 0 0,0 0-95,-10 17 915,-1-7-630,0 1 0,2-1 1,-1 2-1,1 0-285,-17 30 660,2 2-1,-10 28-659,18-37 308,-2 0-1,-1-1 1,-1-1-1,-23 27-307,27-42-104,-2-1-1,0 0 1,-1-1-1,-1-2 1,-16 11 104,14-12-3638,-18 8 3638,31-17-1248,7 2 43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6:33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2 2080,'0'0'26,"0"0"-1,0 0 1,0 0 0,0 0 0,0 0-1,0 0 1,0 0 0,0 0-1,0 0 1,0 0 0,0-1 0,0 1-1,0 0 1,0 0 0,0 0 0,0 0-1,0 0 1,1 0 0,-1 0-1,0 0 1,0 0 0,0 0 0,0 0-1,0 0 1,0 0 0,0 0-1,0 0 1,0 0 0,0 0 0,1 0-1,-1 0 1,0 0 0,0 0 0,0 0-1,0 0 1,0 0 0,0 0-1,0 0 1,0 0 0,0 0 0,1 0-1,-1 0 1,0 0 0,0 0-1,0 0 1,0 0 0,0 0 0,0 0-1,0 0 1,0 0 0,0 0 0,0 0-1,0 1 1,0-1 0,0 0-1,1 0 1,-1 0 0,0 0 0,0 0-1,0 0 1,0 0-26,4 9 1929,-6 13-1620,0 0 0,-2 0-1,0 0 1,-2 0-1,0 0 1,-1-1-1,-2 2-308,5-15-611,1 0-1,-1 0 1,-1-1-1,-4 7 612,3-6-449,-12 22-2154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7:30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2779 160,'-5'-1'1403,"17"-6"-443,-1-1 0,-1-1 0,0 0-960,-9 8 176,1 0-123,50-30 640,-8 3 432,-30 21-866,-12 7-235,-1 0 0,0-1 0,1 0 0,-1 1 0,0-1 0,0 1 0,0-1 0,0 0 0,0 0 0,0 0 0,0 0 0,0 0 0,0 0 0,0 0 0,0-1-24,20-14 203,-14 8-104,-1 1 1,2 0-1,-1 0 0,6-4-99,-4 4 72,0-1 0,-1 0 0,6-7-72,-2 1 168,2 0-1,0 1 0,0 0 1,1 1-1,4-2-167,14-12-14,6-9 14,1-1 169,-2-3-64,-26 27-83,0-1 0,1 1 0,1 1-22,9-9 0,0 0 0,14-20 0,22-19 0,-15 20 58,27-24 124,-42 38-151,-22 20 6,1-1-1,-1 0 0,-1-1 1,1 0-1,0-1-36,13-16-21,2 2 0,0 1-1,1 1 1,1 0 0,7-2 21,7-7-54,21-21 54,-28 23 11,9-5-11,-20 16-12,0 0 0,0-1 0,-2-1 0,12-15 12,-29 32 0,14-20 0,2 1 0,6-4 0,22-24 197,-25 26 59,18-15-256,-9 10-147,24-31 147,3-3 243,-47 49 0,-8 10-203,0 1 1,0-1 0,0 0-1,0 1 1,0-1-1,1 1 1,-1 0-1,1-1 1,-1 1-41,4-3 23,-1 1 0,0-1 0,0-1 0,0 1 0,0 0 0,1-4-23,19-20-21,57-51 437,-15 11 256,-20 23-768,10-17 96,24-24 96,-49 52-39,-18 19-17,1 1 0,0 0-1,11-7-39,20-23 0,-32 35 27,-1 0 0,0-1-1,-1-1 1,0 0 0,0-1-1,-2 0 1,9-13-27,13-22-224,-29 43 192,0 0 0,1 1-1,0 0 1,0-1 0,2-1 32,-2 2-1,0 0 0,0 0 1,-1 0-1,0 0 0,1 0 1,-1-2 0,6-7 42,0-1 0,0 2 1,1-1-1,1 1 1,5-5-43,-2 3 12,37-38-77,-28 31 21,-1-1-1,-2-1 1,2-3 44,9-12 136,-20 25-121,0 0 0,0-1 1,6-11-16,-11 16-6,1-1 1,1 1 0,-1 1 0,1-1 0,0 1-1,4-2 6,21-22 80,-22 21-106,0 0 1,1 0 0,1 1-1,12-7 26,-19 13 17,-1 1-8,-1-1-1,1 0 1,-1 1 0,1-1 0,-1-1 0,1 0-9,-2 3-18,0-1 0,0 1 0,0-1 0,0 1 0,1 0 0,-1 0 0,0 0 0,1-1 18,13-2-54,26-10-26,-41 13 155,-1 1-48,0 0-70,13-4-90,4-4 298,2-3-181,-9 4 70,-10 6 29,-4 3 9,-14 10-225,17-12 170,-4 1 91,2 2-90,3-2-28,-15 7-116,12-8 79,3 0-90,0 0 42,0 0 75,0 0 139,0 0-70,0 0-170,0 0 47,-3 0 79,1 0 0,0 0 0,-1 0 0,1 0 0,-1 0 0,1 0 0,0 0-1,-1 1 1,1-1 0,0 1 0,-1 0 0,0 0-25,-13 5 82,0 0 0,0-2-1,-1 0-81,-24 7 267,-18 5 20,30-10-131,-16 8-156,9-3 160,30-9-108,0-1 0,-1 0 0,1 0 1,0-1-1,-3 0-52,7 1 6,1-1 1,-1 1 0,0-1-1,0 1 1,0-1-1,1 1 1,-1 0-1,0 0 1,1 0-1,-1 0 1,1 0 0,-1 0-1,1 0 1,0 1-1,-1-1 1,1 0-1,-1 2-6,-13 10-74,9-10 414,4-2-547,10-1 5,-8 0 202,8-1-47,-1 0 0,0 0-1,1-1 1,-1 0 0,0 0 0,0-1-1,5-2 48,18-6-80,137-35 256,-113 38-37,-51 8-203,20 0 208,-21 0-101,-2 0-33,0 0-74,1 0 27,12 1 31,-12 0 6,0-1 0,0 0 0,0 0 0,0 0 0,0 0 0,0 0 0,0 0 0,0 0 0,0 0 0,0-1 0,0 1 0,0 0 1,0-1-1,0 1 0,1-1 0,23-6 160,-24 7-198,-1 0-20,0 0 15,0 0 80,0 0 1,0 0-1,0 0 16,0 0 6,0 0 64,0 0-38,-2 2 14,0 1-1,-1 0 1,2 0 0,-1 0 0,0 0 0,0 2-99,-6 9-6,-11 21 209,1 0 1,-14 38-204,21-47 195,-21 47 121,-2 4-413,-1 16 97,34-91 9,-4 19-735,5-20 670,0-1-1,0 1 1,0-1-1,0 0 0,0 1 1,0-1-1,0 1 1,0-1-1,0 1 1,0-1-1,1 0 0,-1 1 1,0-1-1,0 1 1,0-1-1,0 1 0,1-1 1,-1 0-1,0 1 1,0-1-1,1 0 0,-1 1 1,0-1-1,1 0 1,-1 1-1,0-1 0,1 0 1,-1 0-1,1 1 1,-1-1-1,0 0 1,1 0-1,-1 0 0,1 0 1,-1 1-1,1-1 1,-1 0-1,0 0 0,1 0 1,-1 0-1,1 0 1,-1 0 56,2 0-279,0-1 1,0 1-1,0 0 1,0-1 0,0 1-1,0-1 1,-1 0-1,1 1 1,0-1 0,0-1 278,24-18-1904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7:37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56 1824,'0'0'24,"0"0"0,0 0 1,0 0-1,0 0 0,0 0 1,0 0-1,0 0 0,-1 0 0,1 0 1,0 0-1,0 0 0,0 0 0,0 0 1,0 0-1,0 0 0,0 0 1,0 0-1,0 0 0,0 0 0,-1 0 1,1 0-1,0-1 0,0 1 0,0 0 1,0 0-1,0 0 0,0 0 1,0 0-1,0 0 0,0 0 0,0 0 1,0 0-1,0-1 0,0 1 0,0 0 1,0 0-1,0 0 0,0 0 1,0 0-1,0 0 0,0 0 0,0 0 1,0-1-1,0 1 0,0 0 0,0 0 1,0 0-1,0 0 0,0 0 1,0 0-1,0 0 0,1 0 0,-1 0 1,0 0-1,0-1 0,0 1 1,0 0-1,0 0 0,0 0 0,0 0 1,0 0-25,-3-2 2253,6-2-1326,-2 3-820,-1 1 207,0 0-63,0 20 966,0-7-722,0 1-1,1-1 0,0 0 1,1 4-495,7 48 261,1-19-65,-5-21-142,0 0 0,2-1-1,2 5-53,-3-11 76,0 0-1,1 14-75,5 17 415,-11-47-407,-1-1 1,1 1 0,-1 0 0,1-1-1,0 1 1,-1-1 0,1 1 0,0-1 0,0 0-1,0 1 1,0-1 0,0 0-9,-1-1 3,1 0-1,-1 1 1,0-1-1,1 0 1,-1 0 0,0 0-1,0 0 1,1 0 0,-1 0-1,0 0 1,0 0 0,1 0-1,-1 0 1,0 0 0,1 0-1,-1 0 1,0 0 0,0 0-1,1 0 1,-1 0 0,0 0-1,1 0 1,-1 0 0,0-1-1,0 1 1,1 0-3,9-11-25,-2-2 101,0-1 0,-1 0 0,-1-1 1,0 0-1,3-13-76,3-20-126,1-11 126,1-9 97,-3 16-84,-7 30-17,0 1 1,2-1-1,1 1 0,0 1 1,3-4 3,-10 23 1,0 0 0,1 0 0,-1 0 0,1 0 0,-1 0 0,1 0 0,-1 0 0,1 1 0,-1-1 0,1 0 0,0 0 0,-1 1 0,1-1 0,0 0 0,0 1 0,0-1 0,-1 1 0,1-1 0,0 1 0,0-1 0,0 1 0,0 0 0,0-1 0,0 1 0,0 0 0,0 0 0,0 0 0,0 0 1,0-1-1,0 2 0,0-1 0,0 0 0,0 0 0,0 0 0,0 0 0,0 0 0,0 1 0,0-1 0,0 1 0,0-1 0,-1 0 0,1 1 0,0 0 0,0-1-1,3 3 14,-1 0 0,0 0 0,1 0 0,-1 0 0,-1 0 0,1 1-1,0-1 1,-1 1 0,2 3-14,15 38 179,-15-32-103,2 1 0,5 9-76,16 31 203,3 15-203,-8-19 240,-18-41-165,-1 1 1,0 0 0,-1 0 0,0 0 0,-1 0 0,0 1-76,2 24-1262,-3-6-5366,-2-40 4511,-11-13 101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7:38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78 2144,'-16'11'1189,"14"-10"-767,-6 22 2564,3-5-2479,5-16-358,0-2 102,0 0-27,0 0 176,0 0-112,1 0-16,4 0-174,0 0 1,0 0 0,0-1-1,0 0 1,0 0 0,0 0-1,-1 0 1,1 0 0,0-1-1,3-2-98,19-9 112,0 1 0,1 2 0,20-5-112,88-18 87,-80 21-72,48-6 158,-65 12-277,-34 5 146,-4 1-25,0 0-1,0 0 1,0-1 0,0 1 0,0 0-1,0 0 1,0 0 0,0 0-1,0 0 1,0 0 0,0 1 0,0-1-1,0 0 1,0 0 0,0 1-1,0-1-16,0 1 134,1 0-60,3 1-31,-4-2 10,-1 0-15,0 0 10,0 0 53,0 0-32,-16 9 59,-79 18 624,73-21-580,1-1 1,-1-1-1,0 0 0,0-2 0,-4-1-172,-46 6 51,-48 7-2019,92-9 934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8:03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3 565 1152,'-1'0'44,"1"0"0,0 0 0,0 0 0,0 0 0,0 0 0,0 1 1,-1-1-1,1 0 0,0 0 0,0 0 0,0 0 0,0 0 0,0 1 0,0-1 0,0 0 0,0 0 0,-1 0 0,1 0 1,0 0-1,0 1 0,0-1 0,0 0 0,0 0 0,0 0 0,0 1 0,0-1 0,0 0 0,0 0 0,0 0 0,0 0 1,0 1-1,0-1 0,0 0 0,1 0 0,-1 0 0,0 0 0,0 1-44,1 0 3142,0-5 31,-1 4-3086,1 0-1,0 0 1,0 0-1,0 0 0,0 0 1,0 0-1,-1 0 1,1-1-1,0 1 0,0 0 1,0 0-1,-1-1 1,1 1-1,0-1 0,0 1-86,2-2 18,0 1-1,0 0 0,0 0 0,0 0 1,0 1-1,0-1 0,0 1 1,0-1-1,0 1 0,0 0 0,3 1-17,14-3 344,-6 0 48,1-1-256,0 0 0,1-1 0,3-2-136,11-3-31,1 1 0,15-2 31,-16 5 99,16-4 12,-27 7-58,0-2-1,0 0 0,-1-1 0,17-7-52,35-16-117,-49 18 219,0 2 1,0 0-1,17-3-102,18-7 370,-34 12-301,-1 1-1,1 1 1,3 0-69,23-4 413,102-19-279,28-6 889,-159 28-1065,-1-2 0,1 0 0,-2-1 0,1-1-1,6-5 43,29-14 147,3-3-197,-44 23 63,0 0-1,1 2 1,0-1 0,0 2 0,0 0 0,0 0 0,1 1 0,5 0-13,5 2-153,-15 1 156,1 0 0,0-1 0,5-1-3,36-11 72,-1-2 0,31-16-72,-71 29-1,0-1-1,0 2 1,0-1-1,1 1 2,-1 0-23,1 0 0,-1-1 1,9-3 22,-11 2 38,0 0 0,1 1 0,-1 1 0,1-1 1,-1 1-1,4 0-38,-9 4 32,-1-1 21,1 2-15,-2-2 10,-1-1 53,0 0-21,0 0 5,-22 13-2,18-10-87,0-1 0,0 1 0,0-1-1,0 0 1,-1 0 0,1 0 0,-1-1-1,1 0 1,-1 0 0,0 0-1,0 0 1,-4 0 4,-24-1-14,11 1 104,1-1 0,-1-1 0,-13-3-90,29 2 21,1 1 0,-1-1-1,1-1 1,-1 1 0,-3-3-21,-16-7 190,11 6-86,-1 2 1,0-1 0,0 2 0,0 0 0,0 1 0,0 0 0,-1 2 0,1-1-1,-14 3-104,8 0 12,12-1 18,0 0-1,0 0 1,0 1 0,0 0-1,0 1-29,3-1 108,0 0 0,0-1 0,0 1 0,-6-1-108,11-1-112,1 0 27,0 0 0,0 0 37,0 0 85,18-1-197,15-7 66,0 2 0,1 0 1,0 3-1,-1 0 0,9 2 94,174 1 314,-170 4-399,-44-5 81,-1 1 0,1 0 1,0 0-1,-1 0 0,1 0 0,0 0 0,0 1 0,-1-1 0,1 0 0,0 1 0,-1-1 1,2 1 3,12 2 14,-13-2 34,2 3-11,-4-3-26,4 5 69,-5-3-74,1 0-1,-1-1 1,1 1-1,-1-1 1,0 1-1,0-1 1,0 1 0,0-1-1,-1 0 1,1 0-1,-1 1 1,0 0-6,-23 26 321,24-29-309,-89 103 12,2 8-24,54-68 29,28-34-19,0 0-1,1 1 0,0-1 0,-1 3-9,1-2-1224,0 1 1,-7 9 1223,3-12-4592,1-4 2539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8:06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1 832,'1'0'73,"-1"1"0,1-1 0,0 1 0,0-1 0,-1 0 0,1 1 0,0-1 0,0 0 0,0 0 0,-1 1 0,1-1 0,0 0 0,0 0 0,0 0 0,0 0 0,-1 0 0,1 0 0,0 0 0,0-1-73,1 1 533,-2 0-85,0 0 240,0 0-187,0 0 11,-5 35 2155,5-34-2625,2 0-28,0-1-1,0 1 0,0 0 0,0 0 1,0 0-1,0 0 0,-1 0 0,1 0 1,0 0-1,-1 1 0,1-1 0,-1 0 1,1 1-1,0 1-13,9 6 118,-10-8-127,0 0 0,-1 0 0,1 0 0,0 0 0,-1-1 0,1 1 0,-1 0 0,1 0 0,-1 0 0,1 0 0,-1 0 0,0 0 0,0 0 0,1 1 0,-1-1 0,0 0 0,0 0 0,0 0 0,0 0 0,0 0 0,0 0 0,-1 0 0,1 1 9,0 11 117,26 56-139,-16-41 50,-7-20 30,0 0 1,0 0-1,-1 0 1,0 4-59,2 2-35,0 8 0,-4-20 30,0 0 0,1 1-1,-1-1 1,1 0-1,0 1 1,-1-1 0,1 0-1,1 1 6,-1 0 10,0 0-1,0-1 0,0 1 1,0 0-1,0-1 1,-1 1-1,1 0 0,-1 2-9,0-4 2,0 0 0,0 0-1,0 0 1,1 0 0,-1 0-1,0 0 1,0 0 0,1 0 0,-1 0-1,1 0 1,-1 0 0,1 0-1,0 0-1,-1 0 1,1 0 1,0 0-1,-1 0 0,1 0 0,-1 1 0,1-1 1,-1 0-1,0 0 0,0 0 0,1 0 0,-1 0 1,0 1-1,0 0-1,-1 1 178,2 8 502,-2-10-648,0 0-28,1-1 0,-1 1 0,0-1 0,1 1 0,-1-1 0,0 0 0,0 1 0,1-1 0,-1 0 0,0 1 0,0-1-1,0 0 1,1 0 0,-1 0 0,0 0 0,0 0 0,0 0 0,0 0 0,1 0 0,-1 0 0,0 0 0,0 0 0,0-1-4,-2 1 11,-4 1 21,0 0 0,0 0 0,0 1 1,0-1-1,0 2 0,1-1 1,-1 1-1,1 0 0,-2 1-32,-2 1 12,0-1-1,0 0 1,-6 1-12,1 0 82,0 1-1,1 0 0,0 0 1,-2 3-82,-17 7-225,26-13 122,1 0-1,-1 1 1,1 0 0,0 0-1,-5 5 104,9-7-208,0-1-1,0 1 1,0-1-1,0 1 1,0-1 0,0 0-1,0 0 1,0 0-1,0 0 1,0 0 0,-1-1-1,1 1 1,-2 0 208,3-1-843,1-2-101,0-5-1349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8:18.8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 1728,'0'0'560,"0"-4"-260,1 4 2504,0 1-2762,0 0 0,1-1 0,-1 1-1,1 0 1,-1 0 0,1 0 0,-1-1 0,1 1 0,-1-1 0,1 1 0,-1-1 0,1 0 0,0 0-1,-1 1 1,1-1 0,0 0 0,1-1-42,32-4 609,-19 2-458,15-1 83,-1 1 1,18 2-235,-36 0 166,0 0-1,-1-1 0,1 0 1,0-1-1,3-2-165,-4 2 32,1 0 0,-1 0 0,1 1 0,0 0 0,4 1-32,-2-1 15,-12 1-8,0 1-1,0-1 1,0 1-1,0 0 1,-1 0-1,1-1 0,0 1 1,0 1-1,0-1 1,1 0-7,8 2 117,0 0 0,-1-1 1,1 0-1,0-1 0,10-1-117,-9 0 105,0 0-1,0 2 0,11 0-104,15 2 322,-30-4-216,0 2 0,-1-1-1,1 1 1,-1 1 0,1-1 0,4 2-106,14 1 144,-23-4-136,0 0 0,0 0-1,0 0 1,0 1 0,0-1-1,0 1 1,0 0-1,0 0 1,1 0-8,11 6 37,0-1 1,0-1-1,0-1 0,0 0 1,1-1-1,0-1 0,-1 0 1,10-1-38,-14 0 36,1 0 1,-1 1 0,1 0-1,2 1-36,30 5 142,-22-4-164,17 0 278,-31-4-249,0 1 1,-1 0-1,1 1 0,5 1-7,-5-1 6,-1 0 0,1 0 0,0-1 1,6 0-7,74 4 42,-62-5-46,0 2 0,0 1 0,0 1 0,3 2 4,-7-3 47,0 0 0,-1-2 1,1 0-1,8-2-47,-6 1 60,1 1-1,-1 0 1,4 2-60,-18-1 1,29 5-47,1-1 1,40-1 45,-35 2 58,-35-7-106,1 2 0,-1-1-1,3 2 49,4 0-36,3 0 127,0-1-1,12 0-90,6-1 51,-8-1 188,1 0-1,21-4-238,-11 0 172,-1 2 0,8 2-172,26-2 62,206 1 111,-145 2 48,-3-9-93,-95 7-185,27 1 91,0 3 0,7 2-34,17 3 16,-74-7-9,-1-1-1,1-1 1,2-1-7,25 0 44,15 5-78,1 2 1,31 8 33,18 2 99,-90-13-95,63 7 77,39 12-81,-99-18 94,0 0-1,1-1 0,0-1 1,-1-1-1,1 0 0,4-2-93,19-7-13,4-1 117,33 0 305,-39 4-461,0 2-1,14 1 53,-2 1 277,3-3-277,-2 1-133,4 2 133,-30 0 40,1 0 0,16-5-40,32-2 91,34-4 426,-26 3-293,74 1-59,33 7-165,-97 5-85,-37 0 170,19-3-85,306-6 688,-333 6-437,-24-1-223,17 1 29,-4 1-210,-29-1 104,-1 0-1,1 0 1,0 1 0,-1 1-1,10 1 50,7 4-1388,-9-6-2296,-14 0 1418,3 3-2406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8:22.2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151 4 736,'-7'-3'269,"7"3"-243,0 0 0,0 0 0,0 0 0,0 0-1,-1 0 1,1 0 0,0 0 0,0 0 0,0 0 0,0 0 0,-1 0 0,1 0 0,0 0-1,0 0 1,0 0 0,0 0 0,-1 0 0,1 0 0,0 0 0,0 0 0,0 0-1,0 0 1,-1 0 0,1 0 0,0 0 0,0 0 0,0 0 0,0 0 0,0 1 0,-1-1-1,1 0 1,0 0 0,0 0 0,0 0 0,0 0 0,0 0 0,0 1 0,0-1 0,0 0-1,-1 0 1,1 0 0,0 0 0,0 1 0,0-1-26,0 0 885,-5 12 1611,5-11-2256,0-1-112,0 0-96,2 1 21,-1 0 0,0 1 0,0-1-1,0 0 1,0 1 0,0-1 0,0 1 0,0 0 0,0-1-1,-1 1 1,1 1-53,6 9 310,23 11 559,-5 6-211,1 0-335,8 13-323,-22-24 43,0 0 0,-1 1-1,-1 0 1,-1 1 0,-1 0-1,-1 1 1,0-1 0,1 14-43,-1-4 180,-2 0-1,-2 0 1,0 1 0,-2-1 0,-1 1 0,-2-1-1,-1 3-179,1-23-67,-28 200-100,18-151 407,-2-1 0,-12 30-240,21-76 29,-3 13 127,-1 0-1,-2-1 1,-5 9-156,5-14 291,-9 18-116,-2-1 0,-1-1 0,-25 27-175,43-55 99,1-1 1,-1 1-1,2 0 0,-1 0 1,1 0-1,0 0 1,-1 4-100,0 0 34,0-1 1,-1 1 0,-1 1-35,3-7 42,0-1 1,1 1 0,-1 0-1,1-1 1,0 1 0,1 0-1,-1 0 1,1 1 0,0-1-1,0 0 1,1 0-43,8-22 549,-3 10-519,-1 0 0,0-1 0,0 0 0,-1 0 0,0 0 0,-1 0 0,1 0 0,0-6-30,-1-7 80,0 1 0,-1-1 0,-1-1-80,0-33-154,0 52 164,-1 0 0,1 1 0,-1-1 0,0 1 1,1-1-1,-1 1 0,0-1 0,0 1 0,-1 0 0,1-1 1,-2 0-11,2 0-8,0 1 0,-1 0 0,1-1 1,0 1-1,0 0 0,0-1 0,0 0 1,0 1-1,1-1 0,-1 1 0,1-3 8,0-42-202,0 47 195,0 0 1,0 0 0,0 0-1,0 0 1,0-1-1,0 1 1,0 0 0,-1 0-1,1 0 1,0 0 0,0 0-1,0 0 1,0 0 0,0 0-1,0 0 1,0-1 0,0 1-1,0 0 1,0 0-1,0 0 1,0 0 0,1 0-1,-1 0 1,0 0 0,0 0-1,0 0 1,0-1 0,0 1-1,0 0 1,0 0 0,0 0-1,0 0 1,0 0-1,0 0 1,0 0 0,0 0-1,0 0 1,0 0 0,1 0-1,-1 0 1,0 0 0,0 0-1,0 0 1,0-1 0,0 1-1,0 0 1,0 0 0,0 0-1,0 0 1,1 0-1,-1 0 1,0 0 0,0 0-1,0 0 1,0 0 0,0 0-1,0 0 1,0 1 6,3 5-218,-1 40 131,3 0 0,1-1 1,10 35 86,-14-72-12,3 21 131,-1 1 0,-1 0 0,-2 20-119,-9-11 512,8-39-492,0 1 0,0-1 0,0 1 0,-1 0 0,1-1-1,0 1 1,0-1 0,-1 1 0,1-1 0,0 1 0,0-1 0,-1 1 0,1-1-1,-1 1 1,1-1 0,0 1 0,-1-1-20,-2 1 136,1-8 9,2-1-128,1 1 0,0-1 0,0 1 0,0-1 0,1 1 1,0 0-1,1-1 0,0 1 0,2-4-17,5-8-65,1 1 0,10-12 65,-2 2 93,-14 21-43,0 0 0,1 1 0,-1-1 0,1 1 0,0 1 0,1-1 0,-1 1 0,1 0 0,0 0 0,1 1 0,-1 0 0,1 1 0,-1-1 0,1 1 0,0 1 0,2-1-50,-7 2 67,0 0 0,0 0-1,0 0 1,0 0 0,0-1-1,1 0-66,-4-1-65,1 2 75,-1 0 1,0 1-1,0-1 1,0 0-1,0 1 0,0-1 1,0 0-1,0 0 1,0 1-1,-1-1 0,1 0 1,0 1-1,0-1 1,0 0-1,-1 1 1,1-1-1,0 0 0,-1 1 1,1-1-1,-1 1 1,1-1-1,-1 1 0,1-1 1,-1 1-1,1-1 1,-1 1-1,1-1 0,-1 1 1,0 0-1,1-1 1,-1 1-1,1 0 1,-1-1-1,0 1 0,1 0 1,-1 0-1,0 0-10,-21-10 112,18 8-81,0 0 0,0 0 0,-1 1 0,1-1 0,-3 0-31,-69-15 122,21 5-3924,-17-1 3802,66 12-797,5 1 615,0 0-1,0 0 1,0 0 0,0 0 0,0 0 0,0 0 0,0-1-1,0 1 1,-1 0 0,1-1 0,0 1 0,0 0 0,0-1-1,1 1 1,-1-1 0,0 0 0,0 1 0,0-1 0,0 0 0,0 1-1,1-1 1,-1 0 0,0 0 0,1 0 0,-1 0 0,1 0-1,-1 0 1,1 0 0,-1 0 182,-8-33-3685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8:48.5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1058 2708 2912,'0'18'2224,"0"-17"-2173,0-1 0,0 1 1,0-1-1,0 1 0,0-1 0,-1 1 1,1-1-1,0 1 0,0-1 0,0 1 1,0-1-1,-1 0 0,1 1 0,0-1 1,0 1-1,-1-1 0,1 1 0,0-1 1,-1 0-1,1 1 0,-1-1 0,1 0 0,-1 1-51,1-1-1,-1 1 0,1-1-1,-1 1 1,1 0-1,-1-1 1,1 1-1,0 0 1,-1-1-1,1 1 1,0 0-1,-1 0 1,1-1-1,0 1 1,0 0-1,0 0 1,0 0 1,-2 5 39,-7 12 511,8-13-486,1-5-34,-1 0 0,1 0-1,0 0 1,0 0 0,0 1 0,-1-1 0,1 0 0,0 0 0,0 0 0,0 0 0,-1 0-1,1 0 1,0 0 0,0 0 0,-1 0 0,1 0 0,0 0 0,0 0 0,0 0 0,-1 0-1,1 0 1,0 0 0,0 0 0,0 0 0,-1 0 0,1 0 0,0-1 0,0 1 0,0 0 0,-1 0-1,1 0 1,0 0 0,0 0 0,0-1 0,0 1 0,-1 0 0,1 0 0,0 0 0,0 0-1,0-1 1,0 1 0,0 0 0,0 0-30,0-3 48,1 0-1,-1 1 1,1-1-1,0 0 1,0 1 0,0-1-1,0 1 1,2-2-48,5-15 56,-3-28 179,-4 32-125,2-6 20,-1 14-71,0 0 1,0-1-1,0 1 1,-1-1-1,-1 1 1,1-1-1,-1-2-59,0 5 8,0 0 0,0 0 0,0 0 0,1 0 0,0 1 0,0-1 0,1 0 0,1-4-8,-2 7 21,0-1 0,0 1 0,0-1 0,0 0 0,-1 1 0,1-1 0,-1 0 0,0 0 0,0 1 0,0-2-21,0 2 10,0-1-1,0 1 1,1-1-1,-1 1 1,1-1-1,-1 1 1,1 0-1,0-1 1,0 1-1,0 0 1,0-1-10,0 0-24,1 0 0,-1 0 0,0-1-1,0 1 1,0 0 0,0-1 0,-1-2 24,2-4 19,6-10 50,-7 18-41,0-1 0,1 0 0,-1 0 0,0 0 1,-1 0-1,1 0 0,0 0 0,-1-2-28,10-22 229,-10-258 982,-5 238-1190,-3-13 70,3-54-299,6 92 221,0 16-11,-1 0-1,0 0 0,0 0 1,0 0-1,-1 0 0,1 0 0,-2 0 1,1 1-1,-1-1 0,1 0-1,-6-1 74,7 6-75,-1 1-1,1 0 1,-1-1 0,1 1 0,-1-1 0,1 1 0,0-1 0,-1 1 0,1-1 0,0 1 0,-1-1-1,1 1 1,0-1 0,0 0 0,0 1 0,-1-1 0,1 1 0,0-1 0,0 0 0,0 1 0,0-1-1,0 1 1,0-2 1,-5-47-117,5 48 123,0 1 0,0-1 0,0 1-1,0-1 1,0 0 0,0 1 0,0-1 0,-1 1 0,1-1 0,0 1 0,0-1-1,0 1 1,-1-1 0,1 1 0,0-1 0,-1 1 0,1-1 0,0 1-1,-1-1-5,0 1 1,1-1-1,0 1 0,-1-1 1,1 1-1,0 0 0,-1-1 1,1 1-1,0-1 0,0 1 1,0-1-1,-1 1 0,1-1 0,0 1 1,0-1-1,0 1 0,0-1 1,0 1-1,0-1 0,0 0 0,-8-25-26,7 19 20,0 1 0,0-1 0,0 1 0,-1 0 0,0-1 0,0 1 0,0 0 0,-1 0 0,-1-1 6,1 2 4,1-1-1,-1 0 1,1 1 0,0-1-1,1 0 1,-1 0-1,1 0 1,0 0-1,1-1-3,-1 3-1,1 0 1,-1 0-1,0 0 0,0 0 0,0 0 0,0 0 0,-1 0 1,0 0-1,0 0 1,0 0-29,0 0 0,1 1 0,-1-1 1,1 0-1,0 0 0,0 0 0,1 0 0,-1 0 1,1-1 28,0-8-12,-1-8-19,2-1-1,3-16 32,-2 17-13,-1 1-1,-1-1 1,-1-7 13,0-12-8,0 37 27,1-1-1,-1 1 1,0-1-1,1 1 1,-1 0 0,-1-1-1,1 1 1,0 0 0,-3-3-19,3 3-18,-1 0 1,1 1-1,0-1 1,0 0-1,0 0 1,0 0 0,0 0-1,1-1 1,-1-1 17,1 3-3,0 1-1,0-1 1,-1 0 0,1 1 0,-1-1 0,1 1 0,-1-1-1,1 1 1,-2-2 3,2 2 16,-1-1-1,0 1 1,1-1 0,-1 0-1,1 1 1,-1-1-1,1 0 1,0 0 0,-1-1-16,1 2 8,0-1 0,0 1 0,-1-1 0,1 1 0,0-1 0,-1 1 0,0 0-1,1-1 1,-1 1 0,0 0 0,0-1-8,0 0 8,0 1 0,0 0 0,1-1 1,-1 1-1,0 0 0,1-1 0,-1 1 0,1-1 0,0 1 0,0-1 0,-1-1-8,1-4 102,-1 0 0,0 0 0,0 0 0,-1-1-102,0-3 109,-1 1-17,0-8-141,3 15 79,-1 1 0,0-1 1,1 0-1,-1 1 0,0-1 1,0 1-1,0-1 1,-1 1-1,1 0 0,-1-1 1,1 1-1,-1-1-30,-11-19 206,11 17-177,0 1-1,-1-1 0,0 0 0,0 0 0,0 1 1,0 0-1,-1 0 0,-1-2-28,1 3 30,1-1 0,0-1 0,-1 1 0,1 0 0,1-1 0,-1 1 0,1-1 0,0 0 0,-1-1-30,-2-12 108,-1 0-1,0 0 1,-1 1-1,-1-1 0,-1 2 1,-1-1-1,-1 0-107,-14-21 214,1-2-1,-7-19-213,22 43 38,-1 0 1,-1 0-1,0 1 0,-1 0 1,0 1-1,-5-3-38,-7-5 126,0 1 0,-2 1 0,-5-2-126,-4 4-139,7 5 177,6 3 2,19 9-62,-1 0 1,1 0-1,0-1 0,0 1 1,-1-1-1,1 0 1,0 0-1,0 0 0,1 0 1,-1 0-1,-2-3 22,-1-3-11,-1 1 1,0 0-1,-2-2 11,2 4-3,1-1 0,1 0-1,-1-1 1,1 1 0,-4-7 3,3 5 10,1 1 0,-1 0 0,0 0 0,-4-2-10,-2-4-2,-32-35 178,37 42-95,0 0 1,0 0 0,-1 0-1,0 1-81,0-1-23,0 1-1,0-2 1,-6-5 23,3 0 28,0 0 1,-1 2-1,-1-1 1,-12-7-29,18 14-520,0 0 1,-1 1-1,1-1 1,-7 0 519,8 2-1184,-1 0 0,0 1 1,0 0-1,0 0 0,0 0 0,0 1 1184,0-3-2528,-5-10 475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7:25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20 896,'-13'-16'352,"21"16"-288,-8-3 0,0 3-736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6:12:12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102 116 3136,'0'-3'1537,"1"6"-275,1 8-488,-2-3-630,-1 1 0,-1-1 1,1 0-1,-1 0 0,0 0 0,-1 0 0,0-1 0,-1 3-144,-10 17-321,-8 14 321,19-37 11,1-1-23,-18 37 413,19-38-373,0 0 1,0 0-1,0 0 1,0 0-1,-1 0 0,1 0 1,-1-1-1,1 1 1,-1 0-1,-1 0-28,-7 10 964,23-37-516,-5 10-448,-1 1 0,4-12 0,7-33 69,8-47-69,-25 102 11,7-23 152,-6 22-81,0 1 1,-1-1 0,1 0-1,-1 0 1,0-1 0,-1 1-1,1-1-82,7-25 726,2 51-598,-6-3-12,18 64 56,-21-77-122,32 178 1692,-32-177-1692,-1 0 0,1 0 0,-1 0 1,0 0-1,0 1 0,-1-1 1,0 0-1,0 2-50,0-4-265,0 0 1,0-1-1,-1 1 1,1 0-1,-1-1 1,1 1-1,-1-1 1,0 1-1,0-1 0,0 0 1,0 1-1,0-1 1,-1-1-1,-1 3 265,-15 10-3328,7 0-234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3:16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32 500 1472,'11'-7'607,"-9"6"-547,1 0 1,-1 0-1,0 0 0,1-1 0,-1 1 0,0-1 0,0 0 0,1 0-60,45-66 465,-22 29-311,-17 27-183,-2-2 1,1 1 0,-2-1-1,0-1 1,2-6 28,20-77-16,-11 34-82,-13 51 57,-1 5 58,-1 0 0,1 0 0,-1 0 0,-1-1 0,1 1 0,-2-1 0,1 1 0,-1-1 0,-1-5-17,1 13 2,0 0 0,0 0 0,0 0 0,-1 0 0,1 0 0,0 0 1,-1 0-1,1 0 0,-1 0 0,1 0 0,-1 0 0,1 1 0,-1-1 1,0 0-1,1 0 0,-1 0 0,0 1 0,0-1 0,1 0 0,-1 1 1,0-1-3,0 1-7,0 0 0,0 0 0,0-1 0,0 1 0,0 0 0,0 0 0,0 0 0,1 0 0,-1 1 0,0-1 0,0 0 1,0 0-1,0 0 0,0 1 0,1-1 0,-1 0 0,0 1 0,0-1 0,0 1 7,-3 2-36,-1 0 1,1 1-1,0-1 1,0 1-1,0 0 0,1 0 1,-1 2 35,-13 19 104,1 1-1,1 1 1,-8 21-104,4-8 227,-12 15-227,20-36-102,-1 0 266,0 0 1,2 1-165,7-14 128,0 1 0,1-1 1,0 0-1,0 1 0,1-1 1,0 1-1,0 0 1,0 6-129,1-3 23,1 1 1,0 0 0,1-1 0,1 0 0,-1 1 0,1-1-1,1 0 1,4 9-24,8 11-1063,0-1 0,5 3 1063,-2-2-1494,-5-8 817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6:08.1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28 212 992,'0'0'79,"0"1"1,-1-1-1,1 0 1,-1 1-1,1-1 1,0 0-1,-1 1 1,1-1-1,-1 0 1,1 0-1,-1 1 1,1-1-1,-1 0 0,1 0 1,-1 0-1,0 0 1,1 0-1,-1 0 1,1 0-1,-1 0 1,1 0-1,-1 0 1,1 0-1,-1 0 1,1 0-1,-1 0 1,0-1-80,-2 1 361,2 0-212,1 0 75,0 0-53,-2 0 268,2 0-427,0 0 0,-1 0 0,1 1 0,0-1 0,0 0 1,0 0-1,-1 0 0,1 0 0,0 0 0,0 0 0,0 0 1,-1 0-1,1 0 0,0 0 0,0 0 0,0 0 0,-1 0 1,1 0-1,0 0 0,0 0 0,0 0 0,-1-1 0,1 1 1,0 0-1,0 0 0,0 0 0,-1 0 0,1 0 0,0 0 1,0 0-1,0-1 0,0 1 0,-1 0 0,1 0 0,0 0 1,0 0-1,0-1 0,0 1 0,0 0 0,0 0 1,0 0-1,0-1 0,0 1 0,0 0 0,-1 0-12,2-6 85,0 1-1,0 0 1,0 0-1,0-1 1,1 1-1,0 0 1,0 0 0,0 0-1,0 1 1,1-1-1,0 1 1,0-1-1,0 1 1,1 0-1,-1 0 1,5-3-85,3-4 13,2 0 0,0 2 0,0-1 1,1 1-1,1 1-13,1-1-35,0 2 0,1 0 1,0 1-1,6-1 35,11-6 505,10-3-149,-41 15-370,1 0 1,-1 0 0,0 0 0,1 1-1,-1 0 1,1 0 0,-1 0 0,1 0-1,-1 0 1,1 1 0,0 0 13,0 0-7,-1 1 1,0 0-1,1 0 0,-1 0 1,0 1-1,0-1 1,0 1-1,0 0 0,-1 0 1,1 0-1,-1 0 1,1 0-1,-1 0 1,0 1-1,-1-1 0,1 1 1,0 1 6,12 30 10,-6-12 92,-7-19-102,1 0-1,-1 0 0,1-1 0,-1 1 1,-1 0-1,1 0 0,0 0 0,-1 1 1,0 4 112,0 0 0,1 0 0,0 0 0,0-1 0,1 1 0,0 0 0,1 1-112,2 17 31,-4-22-60,0 0 1,0 0-1,0 0 1,1 0-1,0 2 29,3 5-10,12 24 235,-16-33-214,1-1 0,-1 0 0,1 1 0,0-1 0,0 0 0,0 0 0,0 0 0,0-1 0,0 1 0,1 0 0,-1-1 0,2 1-11,6 3-21,-7-3 45,0-1-1,0 1 1,0-1 0,-1 0-1,1 0 1,0 0-1,0 0 1,0-1-1,1 1 1,-1-1 0,0 0-1,0 0 1,0 0-1,2 0-23,1-1 50,0 1 0,0-1 0,0 0 0,-1-1 0,1 0 0,0 0 0,-1 0 0,1 0 0,-1-1-1,0 0 1,0 0 0,0-1 0,0 1 0,2-3-50,17-15 423,11-6-423,-17 14 53,-1-1 0,-1 0 0,0-1 0,1-3-53,15-22-94,-9 11-148,18-17 242,-20 25 2,-10 9-7,0 1 1,1 0-1,0 1 1,11-7 4,-22 17-8,0-1-1,0 0 1,1 1 0,-1-1 0,0 1-1,0-1 1,1 1 0,-1 0 0,0-1 0,1 1-1,-1 0 1,0 0 0,1 0 8,-1 0-2,-1 0-1,1 0 1,-1-1-1,1 1 1,0 0-1,-1 0 1,1 0-1,-1 0 1,1 0 0,0 0-1,-1 0 1,1 1-1,-1-1 1,1 0-1,0 0 1,-1 0-1,1 1 1,-1-1-1,1 0 1,-1 1 0,1-1-1,-1 0 1,1 1-1,-1-1 1,1 0-1,-1 1 1,0-1-1,1 1 1,-1-1-1,1 1 3,0 1-17,5 3 19,5 5 129,-1 0-1,1 0 0,-2 1 1,1 0-1,-1 0 0,6 12-130,-10-14 40,-3-6-7,0 0-1,0 1 1,0-1 0,-1 1 0,1 0 0,-1-1 0,0 1 0,0 0-1,0 0 1,-1 3-33,1-5-5,-1 0-1,0 0 0,1 0 0,-1 0 0,1 0 0,-1 1 0,1-1 1,0 0 5,0 0-215,0 1 1,0-1 0,-1 0 0,1 0 0,-1 1 0,1-1 0,-1 0-1,0 2 215,0 14-1541,0 2-2112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6:09.5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4 896,'1'-3'1376,"-2"3"533,-6 0-1359,6 0-472,0 1 1,0-1 0,0 0 0,0 1 0,0 0-1,0-1 1,0 1 0,1-1 0,-1 1 0,0 0-1,0-1 1,1 1 0,-1 0 0,0 0 0,0 0-79,-5 6 748,5-6-708,0 0 1,0 0-1,0 0 0,0 1 0,0-1 1,0 0-1,0 1 0,0-1 1,0 0-1,1 1 0,-1-1 0,1 1 1,-1-1-1,1 3-40,-5 24-182,4-24 163,-2 16-42,-1 19 47,4 194 585,5-115-422,-4-109-79,0 0-1,1 0 1,0 0-1,1-1 0,0 1 1,1-1-1,2 6-69,10 30 159,-10-27-116,-2 1 0,-1 1-1,0-1 1,-1 0 0,-1 6-43,-1-11 91,0 1 1,-1 0 0,0-1 0,-1 0-1,-4 11-91,-2 17-453,4-27-246,3 2-2175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4:27.4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1 224,'-5'0'96,"10"0"-64,-10 0-32,5 0-64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4:35.8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37 736,'-1'2'28,"1"0"1,-1 1-1,1-1 0,-1 0 1,1 0-1,0 1 0,0-1 1,0 0-1,0 1 0,1-1 0,-1 0 1,1 2-29,10 32 294,-2-8 64,-6-13-250,0-4-61,-1 0 1,0 0 0,0 11-48,2 3-15,-1-16 204,-2-8 146,-1-4 233,-8-24-733,3 6-192,1 9 223,-5-35 97,7 40-9,1 1 1,0-1 0,0 0 0,0 0 0,1 0 0,0 0 45,0 1-48,0 0 1,0 0-1,-1 0 1,0 0 0,0 0-1,0 0 1,-2-2 47,3 6 1,-1 2 2,1 0 1,0-1-1,-1 1 1,1-1-1,0 1 1,0-1-1,0 1 1,0-1-1,-1 1 1,1-1 0,0 1-1,0-1 1,0 1-1,0-1 1,0 1-1,0-1 1,0 1-1,0-1 1,1 0-1,-1 1 1,0-1-1,0 1 1,0-1-1,0 1 1,1 0-1,-1-1 1,0 1-4,1-1 7,-1-1 4,-4-7 14,3 8-89,0 13 421,0 1-1,-1 0 1,0-1 0,-2 3-357,-4 31 407,6-34-371,-1-1 0,0 0 0,0 0 0,-2 2-36,-5-3-1093,10-10-251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4:39.8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32 332 832,'-1'0'6,"-8"1"229,9-1-227,0 0-1,0 0 1,0 1 0,0-1 0,0 0 0,0 1 0,0-1 0,0 0 0,1 0-1,-1 1 1,0-1 0,0 0 0,0 0 0,0 1 0,0-1 0,1 0 0,-1 0-1,0 1 1,0-1 0,0 0 0,1 0 0,-1 0 0,0 1 0,0-1 0,1 0-1,-1 0 1,0 0-8,1 1 224,-1-1-74,0 0-60,-1 1 77,0-1-137,1 0 0,0 1 0,0-1 0,0 0-1,-1 1 1,1-1 0,0 0 0,-1 0 0,1 1 0,0-1 0,0 0 0,-1 0 0,1 0 0,0 1 0,-1-1 0,1 0 0,-1 0 0,1 0 0,0 0 0,-1 0 0,1 0 0,0 0 0,-1 0 0,1 0-1,0 0 1,-1 0 0,1 0 0,-1 0 0,1 0 0,0 0 0,-1 0 0,1 0 0,0 0 0,-1 0 0,1-1 0,0 1 0,-1 0-30,1-1 57,-1 0 0,1 0 0,-1 0 0,1 0 0,0-1 0,-1 1 0,1 0 0,0 0 0,0 0 0,0 0 0,0 0 0,0 0-1,0-1 1,0 1-57,0-5 24,0 5 30,0 1-33,0 0-64,0 0 33,1 1 100,20 31 108,-18-26-190,0 1-4,1 0 0,-1 0 0,0 0 0,-1 0 0,0 1 0,1 5-4,5 4 40,-7-15-39,0-1 0,0 1 1,0-1-1,0 1 0,-1-1 1,1 1-1,0 0 0,-1 0 1,0-1-1,1 2-1,0-3 4,0 0 1,-1 0-1,1 0 1,0 0-1,0 0 1,-1 0-1,1 0 1,0-1-1,0 1 1,-1 0-1,1 0 1,0-1-1,-1 1 1,1-1-1,0 1 1,-1 0-1,1-1 1,-1 1-1,1-1-4,0-3 17,0 0 0,-1 0 0,0-1 0,1 1 0,-1 0 1,-1 0-1,1-3-17,-1-8 8,0 4 9,0 0 0,0 0 0,-1 0 0,0 1 0,-1-1 0,0 0 0,-1 1 0,0 0 0,-1 0 0,0 0 0,-5-7-17,0 7-141,9 9 136,1 1 1,0 0 0,0 0 0,-1 0 0,1 0 0,0-1 0,-1 1 0,1 0 0,0 0 0,-1 0 0,1 0 0,-1 0 0,1 0 0,0 0 0,-1 0 0,1 0 0,0 0 0,-1 0 0,1 0 0,0 0 0,-1 0 0,1 0 0,0 1 0,-1-1-1,1 0 1,0 0 0,-1 0 0,1 0 0,0 1 0,-1-1 0,1 0 4,4 17-42,-2-11 28,1 0 1,0 0 0,1-1 0,-1 1-1,5 3 14,-5-4-61,4 6 108,0-1 0,-1 1 0,0 1 0,-1-1 1,0 1-1,-1 0 0,0 3-47,-3 5 192,-1-19-69,-6-2 48,3 0-135,-1-1 0,0 0 1,1 0-1,-1 0 1,1 0-1,0-1 1,0 1-1,0-1 1,0 0-1,-2-3-36,1 3-26,1-1 0,-1 1 0,0-1 0,0 1 0,-4-2 26,-4-5 71,11 9-73,1 0 0,-1 0 0,1 1 0,-1-1 0,0 0 1,1 1-1,-1-1 0,0 1 0,0-1 0,1 1 0,-1-1 1,0 1-1,0-1 0,0 1 0,0 0 0,0 0 0,1-1 1,-2 1 1,1 0-16,1 0 106,0 0-52,0 0-150,1 2 37,29 39 43,-22-30 19,0 0 1,0 0-1,-1 1 0,0 0 0,0 3 13,-6-13 3,1 4 45,0-1 0,0 0 1,0 0-1,-1 1 0,0-1 1,0 1-1,0 0-48,-1-4 149,0-2-90,0-17-309,-2-15 425,1 26-181,1-1 1,-1 1 0,1-1 0,1 1-1,-1-1 1,1 1 0,0-1 0,0 1-1,1-1 1,1-2 5,2-10-109,-5 17 91,1-1 0,-1 0 0,1 1 0,0-1-1,0 1 1,0 0 0,0-1 0,0 1 0,0 0 18,2-4 17,0 1 0,0 0 0,-1-1 0,1-3-17,6-13 39,-5 11-39,-4 10 1,1-1 0,-1 1 0,1-1 0,0 1 0,-1 0 0,1-1 0,0 1 0,0-1 0,0 1 0,0 0 0,0 0-1,2-2 22,2-2 18,-4 11 9,-2 4 58,1-5-82,-2-1 0,1 1 0,-1 0 0,1-1-1,-1 1 1,0-1 0,-1 1 0,1-1 0,-2 1-25,-3 8 32,-7 17-173,11-21 205,-1 0-1,0 0 0,-1-1 0,-1 1-63,6-8 15,0 0 0,-1-1-1,1 1 1,-1 0 0,1-1 0,-1 1-1,1-1 1,-1 1 0,0-1 0,1 1-1,-1-1 1,0 1 0,1-1 0,-1 0-1,0 1 1,0-1 0,1 0 0,-1 1-1,0-1 1,0 0 0,1 0 0,-1 0 0,0 0-1,0 0 1,1 0 0,-1 0 0,0 0-1,0 0 1,0 0 0,0-1-15,-1 0 61,2 0-58,0 1-1,0 0 1,-1 0 0,1 0-1,0-1 1,0 1-1,0 0 1,0 0 0,0 0-1,0-1 1,-1 1-1,1 0 1,0 0 0,0 0-1,0 0 1,0 0-1,-1-1 1,1 1 0,0 0-1,0 0 1,0 0-1,-1 0 1,1 0 0,0 0-1,0 0 1,-1 0-1,1 0 1,0 0 0,0 0-1,0 0 1,-1 0-1,1 0 1,0 0 0,0 0-1,-1 0 1,1 0-1,0 0 1,0 0 0,0 0-1,-1 0 1,1 0-1,0 1-2,-1-21 150,-7 1-206,0 4 149,-4-12-107,10 24 23,-1-1-1,2 1 1,-1-1 0,0 0-1,1 0 1,0 0 0,0 1-1,0-1 1,0-4-9,-4-5-75,4 12 3,3 7 38,2 6 50,0 0 0,0 0 0,-1 0 0,0 4-16,15 39-64,-16-44 39,1-1-1,1 1 1,4 8 25,5 16-36,-10-24 93,1 0 0,1 0 1,-1-1-1,2 1-57,-5-9 48,12-3-245,-13-4 434,0 5-236,1-1 1,-1 0-1,0 1 1,0-1-1,0 0 1,0 0-1,0 1 1,0-1 0,0 0-1,0 1 1,-1-1-1,1 0 1,0 1-1,0-1 1,0 0-1,-1 1 1,1-1 0,0 0-1,-1 1 1,1-1-1,-1 1 1,1-1-1,-1 1 1,1-1-1,-1 1 1,1-1-1,-1 1 1,1-1 0,-1 1-1,1 0 1,-1-1-1,0 1 1,1 0-2,-5-4 21,-3 2 123,4-16-309,3 8 282,1 6-149,0 1 0,0-1 0,0 1 0,0-1 0,0 1 0,1-1 0,-1 0 0,1 1 0,1-1 32,-2 1-7,1 1-1,-1 0 1,1-1-1,-1 1 1,0 0 0,0-1-1,0 1 1,0 0-1,0-1 1,0 1-1,-1-2 8,0 2 7,1-1 0,0 0 0,0 0 0,0 1 0,0-1 0,0 0 0,0 0-1,1-1-6,1-3-4,-1 0 0,0 0 0,0-1-1,-1 1 1,1 0 0,-2-2 4,1 0 35,1-1 0,-1 0 0,2-3-35,-1-2-87,-2 14 87,1-1 1,0 0 0,0 1-1,0-1 1,0 0-1,1 1 1,-1-1-1,0 0 1,1 0 0,-1 1-1,1-1 1,-1 1-1,2-2 0,-2 1 0,1 0 0,0 0-1,0 1 1,-1-1 0,1 0-1,-1-1 1,1 1 0,-1 0-1,0 0 1,0 0-1,0-1 1,3-17 207,-2 15-233,0 0 0,0 0 1,-1 0-1,0 0 0,0 0 0,0-1 0,-1 0 26,0-11 117,-4-14-128,10-44-53,-5 69 8,0 4 63,0 0 0,0 0 0,0 0 0,0 0 1,0 0-1,0 0 0,-1 0 0,1 0 0,-1 0 0,0 0 0,0-2-7,1 4 10,0-1-8,0 1 1,0 0-1,0 0 0,0-1 0,0 1 0,0 0 1,0 0-1,0-1 0,0 1 0,0 0 0,0 0 1,0 0-1,0-1 0,0 1 0,0 0 0,0 0 1,0-1-1,-1 1 0,1 0 0,0 0 0,0 0 0,0-1 1,0 1-1,-1 0 0,1 0 0,0 0 0,0 0 1,0-1-1,-1 1 0,1 0 0,0 0 0,0 0 1,0 0-1,-1 0 0,1 0 0,0 0 0,0 0 1,-1 0-1,1-1-2,-1 1-70,-2 9-132,3 9 439,1-4-266,-2 0 1,0 1-1,0-1 0,-1 1 29,1-2 12,1-12 1,0 1 0,0-1 0,-1 1 0,1-1 0,0 1 0,0-1 0,-1 1 0,1-1 0,-1 0 0,1 1 0,-2 0-13,1 1-4,1-1-1,-1 0 1,0 0 0,1 1-1,-1-1 1,1 0-1,0 1 1,0-1 0,0 0-1,0 1 1,0 1 4,1 4 53,-1-7-21,0-1-34,-1 0-1,1 0 0,0 0 0,0 0 0,0 0 0,-1 0 0,1 0 0,0 0 0,0 0 0,0 0 0,-1 0 1,1 0-1,0 0 0,0 0 0,0-1 0,-1 1 0,1 0 0,0 0 0,0 0 0,0 0 0,0 0 0,0-1 1,-1 1-1,1 0 0,0 0 0,0 0 0,0-1 0,0 1 0,0 0 0,0 0 0,0 0 0,0-1 0,0 1 1,0 0-1,0 0 0,0-1 0,0 1 0,0 0 0,0 0 0,0 0 0,0-1 0,0 1 0,0 0 0,0 0 3,4-12-143,-3 10 132,7-43 11,-5 34-24,0-1 0,0 1 0,-2 0 0,1 0 0,-1-1 0,-1 0 24,5-27 5,-5 38 75,0 1 5,0 0-47,-5 17-225,10 58-720,-4-67-26,3-1-1488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4:41.7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61 1056,'0'0'7,"0"0"0,0 0 0,0 0 0,0 0 0,0 0 0,0 0 0,0 0 0,0 0 0,0 0 0,0-1 0,0 1 0,0 0 0,0 0 0,0 0 0,0 0 0,0 0 0,0 0 0,0 0 0,0 0-1,0 0 1,0 0 0,0-1 0,-1 1 0,1 0 0,0 0 0,0 0 0,0 0 0,0 0 0,0 0 0,0 0 0,0 0 0,0 0 0,0 0 0,0 0 0,0 0 0,0 0 0,-1 0 0,1 0 0,0 0 0,0 0 0,0 0 0,0 0 0,0 0 0,0 0 0,0 0 0,0 0 0,0 0 0,-1 0 0,1 0 0,0 0 0,0 0 0,0 0 0,0 0 0,0 0 0,0 0 0,0 0 0,0 0 0,0 0 0,0 0-1,0 0 1,-1 0 0,1 0 0,0 0 0,0 0-7,-4 2 130,4-2-45,0 0-21,0 0 59,0 0-22,0 0 49,12-12 543,-12 11-657,1-1 0,-1 1-1,0-1 1,0 1 0,0-1 0,0 1 0,0-1 0,0 1 0,0-1-1,0 1 1,0-1 0,-1 1 0,1-1 0,-1 1 0,1 0 0,-1-1-1,0 1 1,1-1-36,-5-3 284,-8-8 419,9 12-644,3-1 564,1 8-574,0-6-34,0 1 1,0 0-1,0 0 1,0 0 0,-1-1-1,1 1 1,0 0 0,-1 0-1,1-1 1,0 1-1,-1 0 1,1-1 0,-1 1-1,1 0 1,-1-1 0,1 1-1,-1-1 1,0 1-1,1-1 1,-1 1 0,0-1-1,1 0 1,-1 1 0,0-1-1,1 0 1,-1 1-1,0-1 1,0 0 0,0 0-1,1 0 1,-1 1 0,0-1-1,0 0 1,0 0-16,-6 0 197,0 1 0,0-1 0,0-1 0,0 1-197,-6-1 126,-8 4-638,39 2 341,-13-4 82,0-1 0,0 1 1,0 0-1,1 1 0,-1-1 0,0 1 0,0 0 0,-1 0 0,1 1 89,15 5-3045,-11-4 1813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4:43.3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125 229 320,'0'0'7,"1"1"-1,-1-1 1,0 0 0,1 0 0,-1 1-1,0-1 1,1 0 0,-1 1-1,1-1 1,-1 0 0,1 0 0,-1 0-1,0 1 1,1-1 0,-1 0 0,1 0-1,-1 0 1,1 0 0,-1 0-1,1 0 1,-1 0 0,1 0 0,-1 0-1,1 0 1,-1 0 0,1 0 0,-1-1-1,0 1 1,1 0 0,-1 0-1,1 0 1,-1-1 0,1 1 0,-1 0-7,2-1 29,0 1 1,-1-1-1,1 1 1,0-1 0,-1 0-1,1 0 1,0 0 0,-1 0-1,1 0 1,-1 0 0,1-1-30,4-8 70,-1 0 1,0 0-1,0-1 1,-1 1-1,0-1 1,0-5-71,12-30 1097,-12 42-1081,1-2 72,-5 6-75,0 0 0,0-1 0,0 1 0,0 0 0,0 0-1,0 0 1,0 0 0,0 0 0,0 0 0,0-1 0,0 1 0,0 0 0,0 0-1,0 0 1,0 0 0,0 0 0,0 0 0,0-1 0,0 1 0,0 0 0,0 0-1,-1 0 1,1 0 0,0 0 0,0 0 0,0 0 0,0 0 0,0 0 0,0 0 0,0-1-1,-1 1 1,1 0 0,0 0 0,0 0 0,0 0 0,0 0 0,0 0 0,0 0-1,-1 0 1,1 0 0,0 0 0,0 0 0,0 0 0,0 0 0,0 0 0,0 0-1,-1 0 1,1 0 0,0 0 0,0 0 0,0 1 0,0-1 0,0 0 0,0 0-13,-5 3 56,1-1-207,3-8 128,1-2 14,1 5 41,-1 0 1,0 0-1,0 0 1,0 0 0,0 0-1,-1 1 1,0-4-33,-1 2 11,1 3-75,2 1 67,-1-1 1,0 1-1,0 0 1,0-1-1,0 1 1,0-1 0,-1 1-1,1-1 1,0 1-1,0-1 1,0 1-1,0 0 1,0-1-1,-1 1 1,1-1 0,0 1-1,0 0 1,-1-1-1,1 1 1,0-1-1,0 1 1,-1 0-1,1 0 1,0-1 0,-1 1-1,1 0 1,-1-1-1,1 1 1,0 0-1,-1 0 1,1 0 0,-1 0-1,1-1 1,-1 1-1,1 0-3,-1 0 3,0 0-1,1 0 1,-1 0-1,0 1 1,1-1-1,-1 0 0,0 0 1,1 0-1,-1 1 1,0-1-1,1 0 1,-1 1-1,0-1 1,1 1-1,-1-1 1,1 1-1,-1-1 1,1 1-1,-1-1 1,1 1-1,0-1 0,-1 1 1,0 0-3,-6 15 131,-1 0-1,2 0 1,0 0 0,-2 10-131,4-18 221,3-7-216,1-1 0,-1 1 0,1 0 1,0-1-1,-1 1 0,1 0 0,-1 0 0,1 0 0,0-1 1,0 1-1,0 0 0,-1 0 0,1 0 0,0 0 0,0-1 1,0 1-6,-3 9 105,3-10-97,0 0-1,0 0 0,0 1 0,0-1 1,0 0-1,0 0 0,0 0 1,0 0-1,0 0 0,0 0 1,0 0-1,0 1 0,0-1 1,-1 0-1,1 0 0,0 0 0,0 0 1,0 0-1,0 0 0,0 0 1,0 0-1,0 1 0,0-1 1,-1 0-1,1 0 0,0 0 1,0 0-1,0 0 0,0 0 0,0 0 1,0 0-1,-1 0 0,1 0 1,0 0-1,0 0 0,0 0 1,0 0-1,0 0 0,0 0 1,-1 0-1,1 0 0,0 0 0,0 0 1,0 0-1,0 0 0,0 0 1,0 0-1,-1-1 0,1 1 1,0 0-1,0 0 0,0 0 1,0 0-1,0 0 0,0 0 0,0 0 1,0 0-1,0 0 0,0-1 1,-1 1-1,1 0 0,0 0 1,0 0-1,0 0 0,0 0 1,0 0-1,0-1 0,0 1-7,-6-15 27,3 7 24,0 0 1,0 0-1,-1 0 1,0 1 0,-1 0-1,1 0 1,-1 0-1,-1 0 1,-4-4-52,-34-37 442,18 29-490,25 19-74,1 0-1,6 11-719,1 1-1473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24:54.6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134 1104 992,'4'-11'3675,"-3"9"-3509,-1 1 1,1 0 0,-1-1 0,0 1 0,1-1-1,-1 1 1,0 0 0,0-1 0,0 1 0,0-1-167,-3-4 1635,2 6-1581,1 0 0,-1 0 0,1 0 0,-1 0 0,1 0 0,0 0 0,-1 0 0,1 0 0,-1 0 0,1 0 0,-1 0 0,1 0 0,-1 1 0,1-1 0,0 0 0,-1 0 0,1 1 0,-1-1 0,1 0 0,-1 1-54,1-1 10,-1 1 0,1-1 0,-1 1 0,1-1 0,-1 1-1,1-1 1,0 1 0,-1-1 0,1 1 0,0 0 0,-1-1-1,1 1 1,0 0 0,0-1 0,-1 1 0,1 0 0,0-1 0,0 1-1,0 0 1,0 0 0,0-1 0,0 1 0,0 0 0,0 0-10,0-1 28,1 0 0,-1 0 1,0 1-1,0-1 1,0 0-1,0 1 0,0-1 1,0 0-1,0 1 1,0-1-1,0 0 1,0 0-1,0 1 0,0-1 1,0 0-1,0 1 1,0-1-1,0 0 0,-1 0 1,1 1-1,0-1 1,0 0-1,0 0 0,0 1 1,-1-1-1,1 0 1,0 0-1,0 1 0,0-1 1,-1 0-1,1 0 1,0 0-1,0 0 1,-1 1-1,1-1 0,0 0 1,0 0-1,-1 0 1,1 0-1,0 0 0,-1 0 1,1 0-1,0 0 1,0 0-1,-1 0-28,2 3-59,1-1 59,0 0 0,-1-1 1,1 1-1,0 0 0,0 0 0,0-1 0,0 1 0,0-1 0,0 0 0,0 1 0,1-1 0,-1 0 0,0 0 0,1-1 0,-1 1 0,1 0 0,0-1 0,10 2 63,0 0-1,0-1 1,2-1-63,25 3-146,-11 1 154,14-2-8,-16 0 151,0 0-1,2 2-150,51 9-120,-23-4 267,27 9-147,-78-17 34,0 1 0,0-1 0,1 0 0,-1-1 0,1 0 0,-1 0 0,1 0 0,-1-1-1,0 1 1,1-2 0,-1 1 0,0-1 0,0 0 0,0 0 0,0 0 0,0-1 0,0 0 0,-1 0 0,1-1 0,-1 0 0,0 1 0,0-2-34,15-7-14,-18 11-9,0 0 1,0 0-1,0-1 0,0 1 0,0 0 0,-1-1 1,1 1-1,0-1 0,1-1 23,-2 1 8,1 1 0,0-1-1,0 0 1,-1 1 0,1-1 0,0 1 0,0 0 0,1-1-8,11-8 44,-8 5-44,1 0 0,-1 1 0,1 0 0,0 0 0,1 0 0,-1 1 0,0 0 0,9-2 0,2-2 0,-4 3 0,-10 3 0,1-1 0,-1 1 0,0-1 0,0 0 0,1-1 0,14-7 41,0 1 0,1 1 1,0 0-1,15-2-41,-28 7 0,-3 2 9,-1 0 0,1-1 0,-1 0 0,0 0-1,0 0 1,0 0 0,0 0 0,0-1 0,0 1 0,-1-1 0,1 0 0,-1 0-1,0 0 1,0 0 0,0 0 0,0 0 0,0-1 0,-1 1 0,1-1 0,-1 1 0,0-1-1,0 1 1,0-4-9,2-11 28,-1 1 0,0-1 1,-2 0-1,0-9-28,0 8 99,-1 3-86,-1 0 0,-1 0 0,0 1 1,-2-7-14,1 6-14,0 1 1,1-1 0,1 0 0,1-6 13,0-2-106,1 13 75,-1-1 0,2 1-1,-1 0 1,2-1-1,-1 1 1,2 0 0,1-5 31,-3 11-48,3-5-96,-3 9 149,0 0-1,-1 0 1,1 0 0,-1 0 0,1 0 0,-1 0 0,1 0 0,-1 0 0,0 0 0,1 0 0,-1 0 0,0 0-1,0-1 1,0 1 0,0 0 0,0 0 0,0 0 0,0 0 0,-1-1-5,-6-26 188,4 17-149,-1 1-20,3 8-7,0 0 0,0-1 1,1 1-1,-1 0 0,1 0 0,-1 0 1,1-1-1,0 1-12,-1-4-18,0 0 0,0 0 0,0 0 0,-1 0 0,0 1 0,0-1 0,0 1 0,-1-1 18,-8-25 320,4 12-322,0 0 0,-2 1 0,0 0 1,-1 0-1,0 1 0,-4-3 2,14 19 6,-4-3-9,1 0-1,0 0 1,-1 1 0,0-1 0,1 1 0,-1-1 0,-1 1 0,1 1 0,0-1-1,-1 1 1,1-1 0,-1 1 0,0 0 0,0 1 0,0-1 0,0 1 0,-2 0 3,-12-2 24,0 1 0,-1 0 0,-16 2-24,31 0 18,-67 8-39,72-8 21,-14 1-18,0-2-1,-1 0 1,-6-2 18,17 2-2,-1 0 0,1 0 1,-1 0-1,1-1 0,0 0 1,0 0-1,0 0 0,0-1 1,0 1-1,1-1 1,-1 0-1,-2-2 2,-7-8 50,0 1 1,-1 0-1,-1 1 0,1 1 0,-2 1 1,1 0-1,-5-2-50,3 5 85,1 1 0,-1 0 0,-13-1-85,-11-3 65,27 6-20,-1 1 0,1 1 0,-1 1 0,0 0 0,-6 1-45,-14 0 15,28-1-10,-1 1 1,1 0-1,0 0 1,-1 0-1,1 1 1,0 0-1,0 1 1,0 0-1,1 0 1,-1 0-1,0 0 1,1 1-1,0 0 1,0 1-1,0 0 1,1-1-1,-2 3-5,0 1 4,0 0 1,0 1-1,1 0 0,0 0 0,0 0 0,1 1 0,0 0 0,1 0 0,0 0 0,1 0 1,-1 6-5,-9 30-76,6-21-11,1 0-1,0 5 88,3-4-39,2 0-1,1 9 40,0-28-38,-5 56 208,5-56-110,0 0 0,0 0 0,-1 0 0,0 0 0,0 0-1,-1 0 1,0 0 0,0 0 0,-2 3-60,-4 9-7,-3 6-60,2-1-1,-4 18 68,11-33-11,0 0 0,0 1 0,1-1 0,1 0 1,0 1-1,0-1 0,0 0 0,1 1 0,2 4 11,7 42-175,-8-36 179,2 0 0,0 0 1,1 0-1,1 0 0,1-1 1,4 7-5,20 45 21,-26-57 16,-1 0 1,0 0-1,0 8-37,11 56 155,-12-61-818,-3-13 210,1-1 0,-1 1-1,1-1 1,-1 1 0,1-1 0,1 0-1,-1 1 1,0-1 0,1 0 0,-1 0 0,1 0-1,0 0 1,0 0 453,14 9-3733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2:10.9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266 1781 576,'-1'0'6,"1"0"0,0 0 0,0 0 0,-1 0 0,1 0 0,0 0 0,0 0 0,-1 1 0,1-1 0,0 0 0,0 0 0,-1 0 0,1 0 0,0 0 0,0 0 0,0 0 1,-1 1-1,1-1 0,0 0 0,0 0 0,0 0 0,-1 1 0,1-1 0,0 0 0,0 0 0,0 0 0,0 1 0,0-1 0,0 0 0,-1 0 0,1 1 0,0-1 0,0 0 0,0 0 0,0 1-6,10 1 162,-7-2-34,-1 0-1,1 0 0,0 0 1,0-1-1,0 1 1,0-1-1,-1 0 1,1 0-1,0 0-127,5-4 232,0-1 1,-1 0-1,0-1 1,0 1-1,0-2 0,1-2-232,34-49-319,-38 53 332,2-4 64,1-1 0,-1 0 0,-1 0-1,0 0 1,-1 0 0,0-1 0,-1 0 0,0 0 0,0 0 0,-2 0 0,1 0 0,-1-4-77,-1 12 15,0 0 56,0-1-1,0 0 1,0 0-1,-1 0 0,0 0 1,0 0-1,0 0 1,0 0-1,-1 1 1,-1-4-71,0 2 135,1 2-19,1 1 0,-1-1 0,0 1 0,0 0 0,-1 0-1,1 0 1,-1 0 0,1 0 0,-3-1-116,-88-75 480,90 75-490,0 1 0,0-1 0,0 0 0,1 0 0,-1 0 0,1 0 0,0-1 0,0 1 1,0-3 9,0 2 10,0 0 1,-1 0-1,1 0 0,-1 0 1,0 1-1,-1-3-10,3 6-18,-1-1-1,2 0 0,-1 0 0,0 0 0,0 0 1,0 1-1,1-1 0,-1 0 0,1-2 19,-5-12 217,3 12-174,0 0 0,1 0 1,0 1-1,0-1 0,0 0 0,0 0 0,1 0 0,-1 0 0,1 0 0,0-3-43,1-4-59,0 0 1,1 0 0,1-1 58,-1 2 14,0-1 1,0 1-1,-1-10-14,-3-62 988,-1 53-933,3-1-1,0 1 0,2 0 0,0 0 0,4-7-54,8-40 137,-9 40-304,2 1-1,6-16 168,-1 11 61,-1-1 0,-3 0 0,-2-1 0,-1 1-1,-1-17-60,-2 33 20,1 0 1,5-14-21,0-3-19,-5 22 17,-1 13 22,-1 1 0,0-1 0,0 0 0,0 1 0,-1-1-1,0 0 1,-1 0 0,1 0 0,-1 1 0,-2-6-20,-4-14 105,5 16-147,-1 0 1,0 0-1,-1 1 0,-2-6 42,4 12 11,1 1-1,-1-1 1,0 1-1,1-1 1,-1 1 0,-1 0-1,1 0 1,0-1-1,0 2 1,-1-1-1,1 0 1,-1 0-1,0 1 1,1-1-1,-1 1 1,0 0-1,-1 0-10,-7-3 51,7 2-111,-1 1 1,0-1 0,0 1 0,0 0 0,-3 0 59,7 1 0,0 0 0,1 0 0,-1 0 1,0 0-1,1 1 0,-1-1 0,0 0 0,1 0 0,-1 1 0,1-1 0,-1 0 1,0 1-1,1-1 0,-1 1 0,1-1 0,-1 1 0,1-1 0,-1 1 0,1-1 0,0 1 1,-1-1-1,1 1 0,-1 0 0,1-1 0,0 1 0,0 0 0,-4 14-34,4-15 33,-1 13-34,0 1-1,2-1 1,0 1-1,0-1 1,1 1-1,1-1 1,3 10 35,4 21 19,29 182-137,-35-193 203,-1 1-1,-1-1 1,-2 20-85,-12 97 162,6-84-92,-11 107 58,-10 16-128,13-126 599,-5 8-599,7-32 37,3 0 0,1 1-1,1 0 1,2 9-37,3 165-35,3-117 145,-1-93-136,0 1 0,0 0 0,1-1 0,-1 1 0,1-1 0,0 1 0,0-1 0,1 0 0,0 1 0,-1-1 0,1 0 0,0 0 0,1 0 0,-1 0 0,1-1 1,0 1-1,0-1 0,0 1 0,0-1 0,1 0 0,-1 0 0,1 0 0,0-1 26,-3-2 6,0 0 1,0 0-1,0-1 1,0 1 0,0-1-1,0 1 1,0 0-1,0-1 1,0 0-1,0 1 1,0-1 0,0 0-1,0 0-6,2-3-24,0 0 1,0-1-1,0 1 0,-1-1 0,0 1 1,0-1-1,0 0 0,-1 0 1,1 0-1,-1 0 0,0 0 0,0-2 24,0 2-3,9-65-81,-2-1 0,-3 1 0,-4-4 84,2 2-63,28-255-335,-14 182 444,-10 81-120,13-141 154,1 18-132,-2 34-67,-14 105 100,0 2 177,-1-17-158,3 99-331,-5-17 394,-2 1-1,0-1 1,-1 1 0,-1-1-1,0 1 1,-2-1 0,0 0-1,-1 0 1,-1-1 0,-1 1-1,-1-1 1,-4 7-63,10-22 28,1-1 0,-1 1 0,0 0 0,0-1 0,0 1 0,-1-1 0,1 0 0,0 0 0,-1 0 0,0 0 0,1 0 0,-1 0 0,0-1 0,0 1 0,-2 0-28,0-1 62,0 1 1,1-1-1,-1-1 1,0 1-1,0-1 1,0 0-1,0 0 1,1 0-1,-1 0 1,0-1-63,-8-2 77,0 0 0,0-1 0,1 0 0,-1-1 0,1 0 0,0-1 0,-4-4-77,4 3-33,1-1-1,0 0 1,1-1 0,0 0-1,0-1 1,1 0-1,0 0 1,-2-6 33,-13-19-151,3 0 1,-1-4 150,-1-3-61,19 33-139,6 13-4,10 18 0,70 145 118,-74-151 85,1-1-1,1 0 1,0 0-1,1-1 0,0 0 1,1-1-1,1 0 1,0-1-1,0 0 0,2-1 2,28 23-28,37 28-183,-64-51 170,1 0 0,0-1 0,16 7 41,-27-14 4,0-1 1,0 0-1,0 0 1,0 0 0,1 0-1,-1-1 1,0 0-1,1 0 1,-1-1-1,1 0 1,-1 0 0,1-1-1,-1 1 1,6-2-5,13-6 14,-16 6 23,-1 0 0,1-1 0,0 0 0,-1-1 0,0 0 0,2-2-37,-8 5 22,0 0 0,0-1 0,0 1 0,-1-1 0,1 0 0,0 0 0,-1 0 0,1 1-1,-1-1 1,0-1 0,0 1 0,1 0 0,-1 0 0,-1 0 0,1-1 0,0 1 0,-1 0-1,1-1 1,-1 1 0,1 0 0,-1-1 0,0 1 0,0-1 0,0 1 0,-1-2-22,-1-8 107,0 0 0,-1-1 1,-3-5-108,-3-14 152,3 11-174,0 0 0,-1 0 0,-8-14 22,11 27 28,0-1 0,-1 1 0,0 1 0,0-1 0,-1 1 0,1 0 0,-2 0 0,1 0 0,-1 1 0,-2-2-28,7 7 6,1 0 0,-1 0 0,0-1 0,0 1 1,0 1-1,0-1 0,1 0 0,-1 0 0,0 1 1,0-1-1,0 1 0,-1 0 0,1-1 0,0 1 0,0 0 1,0 0-1,0 0 0,-2 1-6,3-1-33,-1 1 1,1 0-1,0-1 1,-1 1-1,1 0 0,0 0 1,0 0-1,-1 0 0,1 0 1,0 0-1,0 0 1,0 0-1,0 0 0,0 0 1,0 1-1,1-1 1,-1 0-1,0 1 0,1-1 1,-1 1-1,1-1 1,-1 1-1,1-1 0,0 1 1,-1-1 32,-1 9-101,0-2 50,0 0 1,1 0-1,0 6 51,1-11-7,0 0-1,0 0 1,0 0-1,1 0 1,-1 0 0,1 0-1,0 0 1,0 0 0,0 0-1,0 0 1,1-1-1,-1 2 8,3 3-10,0 0 0,1 0 0,0 0-1,0-1 1,0 0 0,1 1-1,-1-2 1,2 1 0,-1-1 0,1 0-1,-1 0 1,1-1 0,0 0-1,4 1 11,61 23-48,39 7 48,6 2 6,-65-16-97,-37-14 174,0 0 0,1-1 1,-1-1-1,1-1 0,1 0-83,-17-4 31,1 0 1,-1 1-1,1-1 1,0 0-1,-1 0 0,1 0 1,0 0-1,0 0 1,-1 0-1,1 0 1,0 0-1,-1 0 0,1-1 1,0 1-1,-1 0 1,1 0-1,-1 0 0,1-1 1,0 1-1,-1 0 1,1-1-32,-1 1 28,0-1 0,1 1 0,-1-1 0,0 1 0,0 0 0,0-1 0,0 1 0,0-1 0,0 1 0,0 0 0,0-1 0,0 1 0,-1-1 0,1 1 0,0-1 0,0 1 0,0 0 0,0-1 0,0 1 0,-1 0 0,1-1 0,0 1 0,0 0 0,-1-1-28,-2-3 140,-1-1 1,1 1-1,-1 0 0,-4-3-140,-47-37 113,21 16-311,-26-26 198,31 24-60,2-2 1,1 0-1,1-1 1,2-2-1,1-1 1,-12-29 59,27 44-334,7 12 85,0 9 238,0 0 1,0-1-1,0 1 0,1 0 1,-1 0-1,0 0 1,0 0-1,1 0 0,-1 0 1,0 0-1,0 0 0,0 0 1,1-1-1,-1 1 1,0 0-1,0 0 0,1 0 1,-1 0-1,0 0 0,0 0 1,1 1-1,-1-1 1,0 0-1,0 0 0,1 0 1,-1 0-1,0 0 0,0 0 1,0 0-1,1 0 1,-1 1-1,0-1 0,0 0 1,0 0-1,1 0 11,3 4-44,1-1 1,-1 1-1,0 0 0,0 0 0,0 0 1,-1 0-1,2 4 44,2 0-35,105 123-96,8 10-199,-92-104 286,-2 0 1,-2 2-1,0 2 44,37 81 549,30 93-549,-65-156 131,-14-34-73,-2 1-1,0 1 1,-1 2-58,-9-29 15,0 1 1,0-1-1,1 0 0,-1 1 0,0-1 1,0 0-1,0 0 0,0 1 1,0-1-1,0 0 0,0 1 1,0-1-1,0 0 0,0 1 0,0-1 1,0 0-1,0 1 0,0-1 1,0 0-1,0 1 0,-1-1 0,1 0 1,0 0-1,0 1 0,0-1 1,0 0-1,-1 0 0,1 1 0,0-1 1,0 0-1,0 0 0,-1 1 1,1-1-1,0 0 0,-1 0-15,-11-2 80,-16-13-376,27 14 286,-1 0 7,-6-5 61,-1 0 0,-1 0 0,1 1 0,-1 1 0,0 0-1,0 0 1,0 1 0,0 0 0,-1 0 0,-2 1-58,2 1-38,0 0-1,-1 0 0,1 2 1,0-1-1,-1 1 0,1 1 1,0 0-1,0 1 0,0 0 1,0 0-1,1 1 0,-6 4 39,-1 0 1,1 1 0,0 1-1,1 1 1,-14 11-1,21-15-39,-1 1 0,1 0 0,1 1 0,0 0 0,0 0 0,0 1 0,1-1 0,-2 7 39,3-4-59,5-12 65,0-1 0,0 1 0,0 0-1,0 0 1,0 0 0,-1-1 0,1 1-1,0 0 1,0 0 0,0 0 0,0 0-1,0-1 1,0 1 0,0 0 0,-1 0-1,1 0 1,0 0 0,0-1 0,0 1-1,0 0 1,-1 0 0,1 0 0,0 0-1,0 0 1,0 0 0,-1 0 0,1 0-1,0 0 1,0 0 0,0 0 0,-1 0-1,1 0 1,0 0 0,0 0 0,0 0-1,-1 0 1,1 0 0,0 0 0,0 0-1,-1 0 1,1 0 0,0 0 0,0 0-1,0 0 1,0 0 0,-1 0 0,1 0-1,0 1 1,0-1 0,0 0 0,0 0-1,-1 0 1,1 0 0,0 0 0,0 1-1,0-1 1,0 0 0,0 0 0,0 0-1,-1 1 1,1-1 0,0 0 0,0 0-1,0 0-5,-3-12 184,-1-1 0,2 0 0,0 0 0,0 1 0,1-10-184,1-16-221,2-11 221,3-22-120,2-50 539,-7 64-681,5 70-73,0-5 286,22 74-248,4 29 297,8 25-23,-22-71 147,-11-39-76,1-1-1,8 18-47,-10-34 33,-3-12-66,-5-20-59,2 11 131,-11-415-237,12 397 217,-1-39 60,4 0-1,3-1-78,-2 38-103,0 1 0,2-1 0,2 1 0,1 1 0,1-1 0,3-2 103,-13 32-1,0 0 1,1 0-1,-1 0 1,1 0-1,-1 0 0,1 0 1,-1 0-1,1 0 1,0 0-1,-1 1 1,1-1-1,0 0 1,0 0-1,-1 1 0,1-1 1,0 0-1,0 1 1,0-1-1,0 1 1,1-1 0,-1 1-3,-1 0 0,1 0 1,-1 0-1,1 1 1,0-1-1,-1 0 0,1 0 1,-1 1-1,1-1 0,-1 0 1,1 1-1,-1-1 0,1 1 1,-1-1-1,1 1 1,-1-1-1,0 1 0,1-1 1,-1 1-1,0-1 0,1 1 1,-1-1-1,0 1 0,0 0 1,0-1 2,3 7-33,-1 0 1,0 0-1,0 1 0,0-1 1,-1 4 32,1 15 45,-1 0 0,-1 1 1,-2-1-1,0 0 0,-2 0 1,-1 0-1,-1 0 0,-1-1 0,-1 0 1,-1 0-1,-5 5-45,-8 16-76,-3 0 0,-2-2-1,-1-2 1,-3 0 0,-10 9 76,17-23-152,-1 0 0,-16 12 152,37-37-5,1 1 1,-1 0-1,1 0 0,0 1 0,0-1 1,0 1-1,0-1 0,1 1 0,0 0 1,0 0-1,0 0 0,0 0 0,1 0 1,0 1-1,0-1 0,1 0 0,-1 1 1,1 2 4,0-7 224,0-1-118,15-8-460,-7 4 266,-4 1 102,0 0 0,1 0 0,-1-1 0,-1 0 0,1 1 0,-1-1 0,1-1 0,-1 1 0,0 0 0,-1-1 0,1 0 0,-1 0 0,0 1 0,0-1 0,0 0 0,-1-1 0,1-1-14,2-15 202,-1 0 0,0 0 1,-2-15-203,1 8 61,20-193-78,4-50 13,-27 192-10,-3 0 0,-4 0-1,-5-8 15,12 81 51,0 0 1,-1 0-1,0-1 0,-1 2 0,1-1 0,-1 0 0,-1 0 0,1 1 0,-2-1-51,3 4 13,0 0 0,0 0-1,-1 0 1,1 0 0,-1 0-1,0 0 1,0 1 0,0 0-1,0-1 1,0 1 0,-1 0-1,1 1 1,0-1 0,-1 1-1,0-1 1,1 1 0,-1 0-1,0 0-12,3 1-32,-1 0 0,1 0 0,0 0 0,-1 0 0,1 0 0,-1 0 0,1 0 0,0 1 0,-1-1 0,1 1 0,0-1 0,-1 1 0,1-1 0,0 1 0,0-1 0,-1 1 0,1 0 0,0 0 0,-1 1 32,-16 20-26,13-15 239,-1-2-80,12-6-389,-2 1 250,-1-1-1,1 1 1,-1-1-1,0 0 1,0 0-1,1 0 1,-1 0-1,2-2 7,-1 1 4,-1 1-1,0-1 0,1 1 0,-1 0 0,1 0 0,0 0 1,-1 0-1,4 1-3,4 0 2,0 1 1,0 0 0,0 1-1,-1 0 1,1 1 0,-1 0-1,1 1 1,-1 0 0,-1 1-1,8 3-2,12 10-70,0 2 0,18 16 70,-25-18-7,0-2-1,1 0 0,1-1 1,14 6 7,6-1-53,8 3 207,43 14-154,-7-7 139,-30-14-152,1-2 1,0-3-1,40 1 13,-72-9 74,-17-2-42,0 0 0,0 0 0,0-1 1,0-1-1,0 0 0,1 0-32,-3 0-4,-1 0-1,1 1 1,-1 0 0,1 1 0,-1-1-1,1 1 1,-1 1 0,5 1 4,20 3 231,-19-5-328,-1 0-1,1-1 1,2-1 97,12 0 138,-27 2-123,1-1 1,-1 0-1,1 0 1,0 0-1,-1-1 1,1 1-1,-1 0 1,1 0-1,-1 0 1,1 0-1,-1 0 1,1-1-1,-1 1 1,1 0-1,-1 0 1,1-1-1,-1 1 1,1 0-1,-1-1 1,1 1-1,-1-1 1,0 1-1,1 0 1,-1-1-1,0 1 1,1-1-1,-1 1 1,0-1-1,0 1 1,1-1-1,-1 1 1,0-1-1,0 1 1,0-1-1,0 0 1,0 1-1,0-1 0,0 1 1,0-1-1,0 1 1,0-1-1,0 1 1,0-1-1,0 0 1,0 0-16,-1 0 20,1-1-1,-1 0 1,1 0 0,-1 0-1,0 1 1,0-1 0,0 0-1,0 1 1,0-1-1,0 1 1,0-1 0,-1 1-1,1 0 1,0-1 0,-1 1-20,-47-38 198,36 27-234,0 1-1,-1 1 1,0 0-1,0 1 1,-9-3 36,8 5-54,-1 0 0,0 1 0,0 1 0,-1 1 0,1 0 0,-1 1 0,0 1 0,-9 0 54,26 2-6,0 0 0,0 0 0,-1 0 0,1 0 0,0 1 0,0-1 1,0 0-1,0 0 0,0 0 0,0 0 0,0 0 0,0 0 0,-1 0 1,1 1-1,0-1 0,0 0 0,0 0 0,0 0 0,0 0 0,0 0 0,0 1 1,0-1-1,0 0 0,0 0 0,0 0 0,0 0 0,0 1 0,0-1 1,0 0-1,0 0 0,0 0 0,0 0 0,0 0 0,0 1 0,0-1 1,0 0-1,1 0 0,-1 0 0,0 0 0,0 0 0,0 0 0,0 1 0,0-1 1,0 0-1,0 0 0,0 0 0,1 0 0,-1 0 0,0 0 0,0 0 1,0 0-1,0 0 6,7 9 99,-6-8-133,41 18 2,-40-18 176,-2-1 80,0 0-32,-2 0-145,1 1-1,-1-1 1,1 0 0,-1 0 0,1 0 0,-1 0 0,1 0 0,0-1 0,-1 1 0,1 0 0,-1-1-1,1 1 1,-1-1 0,1 1 0,0-1 0,-1 0-47,0 0 50,-22-6 220,0 1 1,-4 0-271,-37-10 413,-37-21-612,58 20-188,57 20-63,1 0 1,0-1-1,12 1 450,30 5-129,271 59 92,-188-44 42,-45-8 169,-2 3-1,28 13-173,23 9 133,-72-9 17,-50-20 6,-18-9-158,0 0 0,0 0 0,0 0 0,0-1 0,1 1 0,2 0 2,5 1 89,0 0 0,0 1 1,0 0-1,0 1 0,-1 0 1,0 1-1,0 0 0,1 1-89,-5-3-45,0 0-1,0 0 0,0 0 1,0-1-1,1 0 0,5 2 46,15 7 34,-17-8 54,-1 0 0,1-1 0,1-1-1,-1 0 1,0 0 0,0 0 0,9-1-88,21 3 79,10 2-98,0-3 0,1-2 0,12-3 19,12 1-7,-53 1 9,0-1 1,1 0 0,-1-2-1,8-3-2,-4 2 9,1 0 0,-1 2 0,0 1 0,1 1 0,-1 2 0,1 0 0,-1 2-1,0 1 1,15 5-9,32 10 304,-37-11-257,-1 2 0,-1 2-1,0 1 1,9 6-47,-24-10 70,-1 1-1,0 1 1,8 7-70,-13-9 8,0-1-1,1 0 1,0-1 0,0 0 0,0-1 0,14 4-8,-14-7-13,0-1 0,0-1 0,0 0 0,0-1 0,0 0 0,12-2 13,1-1-9,0-1-1,0-2 0,3-1 10,-6-1 24,0-1-1,13-6-23,-15 4 11,1 2 1,17-3-12,-23 6 65,-9 3 1,1 0 1,-1 0-1,1 1 0,1 0-66,-9 1-37,1 0 15,0 0 0,0 0 0,0 1 0,0 0-1,0-1 1,0 1 0,2 0 22,-3 0 20,0 0 1,0-1-1,0 1 0,0-1 0,0 1 1,0-1-1,1 0 0,-1 1 0,0-1 1,0 0-1,0 0 0,0 0 0,1 0 1,-1 0-1,0 0 0,0 0 0,1-1-20,2 1 56,-3 0-88,-1 0-26,0 0-22,0 0-48,0 0 101,0 0 203,-1 4-141,0 0 1,0 0-1,0 0 0,-1-1 0,1 1 1,-1 0-1,0-1 0,-1 1 1,1-1-1,0 1 0,-1-1 1,0 0-1,-1 1-35,-12 17-150,3 2 172,-1-1 0,-2-1 1,0-1-1,-1 0 0,0-1 0,-2 0 0,-20 14-22,-12 8-176,-26 28 176,22-19-1,13-12 199,-4 9-198,6-11-211,5-5 60,34-30 154,0 0 1,-1 0-1,1 0 1,0-1-1,0 1 1,0 0-1,-1-1 1,1 1-1,0-1 1,-1 1-1,1-1 1,0 0-1,-1 0 1,1 1-1,0-1 1,-1 0-1,1 0 1,-1 0-1,1 0 1,-1-1-4,-1 1-12,2 0 4,1 0-1,0 0 0,0 0 1,-1 0-1,1 0 1,0 0-1,0 0 0,-1 0 1,1 0-1,0 0 1,0 0-1,0 0 0,-1 0 1,1 0-1,0 0 0,0-1 1,0 1-1,-1 0 1,1 0-1,0 0 0,0 0 1,0-1-1,0 1 1,-1 0-1,1 0 0,0 0 1,0 0-1,0-1 1,0 1-1,0 0 0,0 0 1,0-1-1,0 1 0,-1 0 1,1 0-1,0-1 9,3-10-305,9-9-98,-1 11 275,-7 6 127,-1 1 0,0-1 0,0 0-1,0 0 1,2-3 1,9-10-121,2 0-1,0 1 0,0 1 1,4-1 121,9-9 118,10-13 455,5-9-573,-5 7-189,7-5 189,-32 33-19,-1 0 0,1 1 0,1 1-1,0 0 1,12-5 19,-24 13 16,0 0-1,1 0 0,-1 0 0,1 0 1,-1 0-1,1 1 0,-1-1 0,1 1 1,0 0-1,-1 0 0,1 1 0,-1-1 1,3 1-16,0 1-37,0 0 1,0 0-1,0 0 1,-1 1 0,1 0-1,-1 0 1,5 3 36,1 2-33,-1 1 0,0 0 0,-1 0-1,0 1 1,0 0 0,-1 0 0,2 6 33,7 12 49,-1 1 0,0 6-49,-4-9 73,20 49 39,-21-51-114,-2 0 0,0 1 0,-1 0-1,-1 1 1,-1 4 2,12 47 72,3-1 0,9 18-72,-29-91 49,0 0-1,-1-1 0,1 1 0,-1 0 1,0 0-1,0-1 0,0 1 0,0 0 1,0 0-1,-1-1 0,1 1 0,-1 2-48,0-4 29,1-1-26,0 1 0,0-1-1,0 0 1,0 0 0,0 1-1,0-1 1,0 0 0,0 0-1,0 1 1,0-1 0,0 0-1,0 0 1,0 1 0,0-1-1,0 0 1,0 0 0,-1 0-1,1 1 1,0-1 0,0 0-1,0 0 1,0 0 0,-1 0-1,1 1 1,0-1 0,0 0-1,0 0 1,-1 0 0,1 0-1,0 0 1,0 0 0,0 0-1,-1 1 1,1-1 0,0 0-1,0 0 1,-1 0 0,1 0-1,0 0 1,0 0 0,-1 0-1,1 0 1,0 0 0,0 0-1,-1 0 1,1-1 0,0 1-1,0 0 1,-1 0-3,-8-10 51,-16-36-167,-13-38 116,22 46-107,-2 0-1,-1 1 1,-14-17 107,7 17-765,-29-31 765,44 56 43,0 0 0,-1 1 0,0 1 0,-1 0 0,0 1 0,-1 0 0,-1 1-43,-12-8 173,14 9-254,0 0-1,0 1 1,-1 0-1,-1 0 82,10 5 1,0-1 0,0 1-1,0 1 1,-1-1 0,1 1-1,0-1 1,-1 2 0,1-1-1,0 0 1,0 1 0,-1 0 0,1 0-1,-2 2 0,-6 2 76,0 1 0,0 0 0,0 1 1,1 1-1,0 0 0,-5 5-76,-2 1 205,-20 10-205,19-12 138,0 1 1,0 1 0,1 1-1,-13 13-138,-26 39-176,22-35 214,0-1-1,-3-2 0,-8 4-37,35-26-12,-1 0-1,0-1 1,0 0-1,0-1 1,0-1 0,-8 2 12,6-2 65,-7 0-477,22-4 398,0 0 1,0 0-1,0 0 1,0-1-1,0 1 1,0 0-1,0 0 0,0 0 1,0 0-1,0 0 1,0 0-1,0 0 1,0-1-1,-1 1 0,1 0 1,0 0-1,0 0 1,0 0-1,0 0 1,0 0-1,0-1 1,0 1-1,0 0 0,0 0 1,0 0-1,1 0 1,-1 0-1,0 0 1,0-1-1,0 1 0,0 0 1,0 0-1,0 0 1,0 0-1,0 0 1,0 0-1,0 0 0,0 0 1,0-1-1,1 1 1,-1 0-1,0 0 1,0 0-1,0 0 1,0 0-1,0 0 14,2 0 4,-1 0 0,0-1-1,0 1 1,1-1 0,-1 1 0,0-1 0,0 1-1,0-1 1,0 1 0,0-1 0,0 0 0,0 0-1,0 0 1,0 1 0,0-1 0,0 0 0,0 0 0,0 0-1,0-1-3,16-27 220,-9 14-277,-5 11 14,-2 3 56,-1 0-1,1 1 1,0-1-1,0 0 1,-1 0-1,1 0 1,-1 0-1,1 0 1,-1-1-1,0 1 1,1 0-1,-1 0 1,0 0-1,1-1-12,-2 1 35,0 1 0,0-1 0,0 1 0,0-1 0,1 1 0,-1 0 0,0-1 0,0 1 0,0 0 0,0 0 0,0-1 0,0 1 0,0 0 0,0 0 0,0 0 0,0 0 0,0 0 0,0 0 0,0 1 0,0-1-35,-11 1 48,0 0 0,0 2 0,0-1 0,-6 3-48,-16 3-48,17-3 113,-1 0 0,-9 4-65,-23 7 168,-8 2-593,-51 23 425,4-1-359,-92 21 252,142-48 99,0-2 1,-39 2 7,78-13 51,1 0 1,-1 0 0,0-2-1,-8-1-51,8 0-57,9 2 55,1 0-1,0-1 1,0 0-1,0-1 1,0 1 0,0-1-1,0 0 1,1-1 0,-4-2 2,-11-9-4,-16-15 4,21 16 36,1 3-5,0 0 0,-1 2 0,0 0 0,-1 0 0,-4-1-31,-84-31 235,85 34-332,9 4 87,-1 0 1,1 1-1,0 1 1,-1 0-1,1 0 0,-4 1 10,4 0 23,0-1 0,0 0 0,0 0 0,0-1 0,0 0 0,-5-3-23,-66-20-80,73 23 93,0-1-1,1 0 1,-1-1 0,1 0-1,0 0 1,0-1 0,0 0-1,-4-4-12,10 8 4,-17-16-14,0 0 0,0-3 10,6 8-2,-1 0 0,0 1 0,0 1 0,-1 0 0,-4-2 2,-8-5-85,15 9 124,-1 0 0,0 1 0,-12-5-39,19 10-25,0-1 0,0 0 1,0 0-1,1 0 1,0-1-1,-1 1 25,-20-15-76,20 14 73,-1 0 0,1 0 1,0 0-1,-3-3 3,-12-10 59,1 0-281,-14-13 222,-16-13-56,43 39 138,0 0 0,-1 0 0,1 0 0,-1 1 0,-2 0-82,-13-7-538,10 7-112,57 45 397,7 1 253,15 14-94,-35-28 109,17 21-15,-37-36 4,-1 0 1,0 1-1,-1 0 1,-1 0-1,2 6-4,14 27 19,-9-19 21,10 27-40,-12-25 119,-10-23-102,0 0 0,-1 1 1,3 7-18,-6-16 10,0 0 0,0 0 1,-1 0-1,1 0 1,0 0-1,0 0 0,0 0 1,0 0-1,0 0 1,0 0-1,0 0 0,0 0 1,0 0-1,0 0 0,-1 0 1,1 0-1,0 0 1,0 0-1,0 0 0,0 0 1,0 0-1,0 0 1,0 0-1,0 0 0,0 0 1,0 0-1,0 0 1,0 0-1,-1 1 0,1-1 1,0 0-1,0 0 0,0 0 1,0 0-1,0 0 1,0 0-1,0 0 0,0 0 1,0 0-1,0 0 1,0 0-1,0 0 0,0 1 1,0-1-1,0 0 0,0 0 1,0 0-1,0 0 1,0 0-1,0 0 0,0 0 1,0 0-1,0 0 1,0 0-1,0 1 0,0-1 1,0 0-1,0 0 1,0 0-1,0 0 0,0 0-10,-9-9 273,-10-18-134,4 1-174,-1 1-1,-2 0 1,0 1 0,-1 1-1,-1 0 1,-2 2 0,0 0-1,-6-2 36,-46-28 11,-49-24-11,78 48-88,9 6-277,-31-15 365,64 35-29,1 1 1,-1-1-1,1 0 1,-1 1-1,1-1 1,-1 1 0,1 0-1,-1 0 29,2 0-4,1 0 0,-1 0 1,0 0-1,1 0 0,-1 0 0,0 0 0,0 0 0,1 0 0,-1 0 0,0 0 1,1 1-1,-1-1 0,0 0 0,1 1 0,-1-1 0,1 0 0,-1 1 0,0-1 1,1 1-1,-1-1 0,1 1 0,-1-1 0,1 1 0,-1-1 0,1 1 0,0-1 1,-1 1-1,1 0 4,-2 3 41,0 0 1,-1 0 0,1 0 0,-1-1 0,1 1 0,-1-1-1,0 0 1,0 1 0,-1-1 0,1-1 0,-1 1 0,-1 1-42,-15 13-38,11-9 120,0-1 0,0 0 0,0-1 0,-1 0 0,0-1 0,-2 1-82,-34 20-12,8 2 55,2 2 0,-6 8-43,-7 5 266,40-34-410,-1 1 1,1 0 0,-3 7 143,-19 20 190,26-33-89,6-5-338,13-6-171,74-13-72,18-7 437,72-35-2579,-173 60 2508,5-2-286,0 1 0,0 0 0,0 1 0,0 0 0,0 0 0,0 1 0,1 1 400,40 5-3461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6:01.1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96 576,'-1'0'19,"0"0"0,0 0 1,0 0-1,0 0 0,0 1 1,0-1-1,0 0 0,0 1 0,0-1 1,0 0-1,0 1 0,1-1 0,-1 1 1,0-1-1,0 1 0,0 0 0,1-1 1,-1 1-20,-12 0 897,13-1-839,-1 0-1,1 0 1,-1-1 0,1 1-1,-1 0 1,1 0 0,-1 0-1,1 0 1,-1 0 0,1 0-1,-1 0 1,0 0 0,1 0-1,-1 0 1,1 0 0,-1 1-1,1-1 1,-1 0 0,1 0-1,-1 0 1,1 1 0,-1-1-1,1 0 1,-1 1 0,1-1-1,0 0 1,-1 1 0,1-1-58,-2 1 26,1-1 0,0 0 0,0 0 1,0 0-1,-1 0 0,1-1 1,0 1-1,0 0 0,0 0 1,0-1-1,-1 1 0,1-1 1,0 1-27,-1-1-49,-18 1 588,19 0-555,-9 1 261,10 1-307,0-1 131,1 0 0,-1 0 0,0 0-1,0 0 1,0 0 0,0 0-1,-1 0 1,1 0 0,0-1-1,0 1 1,0 0 0,-1 0-1,1 0 1,-1 0-69,0 0 37,0-1 0,0 1 0,0-1 0,0 0 0,0 1 0,0-1 0,0 0 0,0 0 0,0 0 0,0 0 0,0 0 0,0 0 0,0 0 0,0 0-37,-6 0 61,6 0-80,0 0 1,0 0 0,-1 0-1,1 0 1,0 0-1,0 0 1,0 0-1,0 0 1,0-1 0,0 1-1,0 0 1,-1-1-1,1 1 19,0-1-21,1 0 0,-1 0 0,1 0 0,-1 0 0,1 0-1,0 0 1,-1 0 0,1 0 0,0 0 0,0 0 0,0 0 0,0 0 0,0 0-1,0 0 1,0 0 0,0-1 21,1 0 1,0 0 0,1 0 0,-1 0-1,0 0 1,1 0 0,0 0 0,-1 0 0,1 1 0,0-1-1,0 1 1,0-1 0,0 1 0,0 0-1,23 2 501,-26 1-487,-1-1 0,0 1-1,0 0 1,0-1 0,0 1 0,0-1-1,-1 0 1,1 0 0,0 0 0,0 0-1,-1 0 1,1 0 0,-1-1 0,1 1-1,-1-1 1,1 0 0,-1 0 0,1 0-1,-3 0-13,4 0-85,1-3 26,0 1 57,0 1 0,1-1 0,-1 1 0,1-1 0,-1 1 0,1-1 0,-1 1-1,1 0 1,0-1 0,0 1 2,-1 1-5,20-32 74,-20 32-76,1-1 0,-1 0-1,1 1 1,-1-1 0,1 1-1,-1-1 1,1 1 0,-1-1-1,1 1 1,0-1 0,-1 1-1,1 0 1,0-1 0,-1 1-1,1 0 1,0-1 0,0 1 0,-1 0-1,1 0 1,0 0 0,0 0-1,0 0 1,-1 0 0,1 0-1,0 0 1,0 0 0,0 0 7,2 0-16,-2 0-54,1 0-15,3 0 82,0 0-1,0 0 1,1-1 0,-1 0-1,0 0 1,0 0-1,1-1 4,-4 1 10,0 0 0,0 0 0,0 0 1,0 0-1,0 0 0,0-1 0,0 1 0,0-1 0,-1 1 0,1-1 0,-1 0 0,1 1 0,0-3-10,-1 3-16,-1 1 10,0 0 97,0 0-22,0 0-31,0 0 10,0 0 53,0 0-42,-4 13-1,3-13-63,1 0 0,0 1 0,0-1 0,0 0 0,-1 0 0,1 1 0,0-1 0,-1 0 0,1 1 0,0-1 0,-1 0 0,1 0 0,0 0 0,-1 1 0,1-1 0,0 0 0,-1 0 0,1 0 0,0 0 0,-1 0 0,1 0 0,-1 0 0,1 0 0,0 0 0,-1 0 0,1 0 0,-1 0 0,1 0 0,0 0 0,-1 0 0,1 0 0,-1 0-1,1 0 1,0-1 0,-1 1 0,1 0 5,-1-1-4,1 0-1,-1 1 0,1-1 1,-1 0-1,1 0 0,0 0 1,-1 0-1,1 1 0,0-1 1,0 0-1,0 0 0,-1 0 1,1 0-1,0 0 0,0 0 0,0 0 5,-2-3 115,2 4-138,0 0 1,0-1-1,0 1 1,-1 0-1,1 0 1,0 0-1,0 0 0,0 0 1,0 0-1,-1-1 1,1 1-1,0 0 0,0 0 1,0 0-1,0 0 1,0 0-1,0-1 1,0 1-1,0 0 0,0 0 1,0 0-1,-1-1 1,1 1-1,0 0 1,0 0-1,0 0 0,0 0 1,0-1-1,0 1 1,0 0-1,0 0 1,1-1 22,-1-1-1355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5:01.662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30 13218 1312,'-7'-5'1509,"6"4"-1403,0 0-1,0 0 1,0 0 0,0 0-1,0 1 1,0-1 0,0 0-1,0 0 1,0 1 0,0-1-1,0 1 1,0-1 0,0 1 0,-1 0-1,1-1 1,-1 1-106,2 0 70,-2-1-107,1 10 639,1-8-570,0 1 1,0-1 0,1 0 0,-1 0-1,0 0 1,0 0 0,1 0 0,-1 0 0,1 0-1,-1 0 1,1 0 0,0 0 0,-1 0-1,1 0 1,0 0 0,0 0 0,-1 0 0,1-1-1,0 1 1,0 0 0,0-1 0,0 1 0,0 0-1,0-1 1,0 1 0,0-1 0,0 0-1,0 1 1,1-1 0,-1 0 0,0 0 0,0 1-33,7 0 8,-1 0 0,1-1 0,-1 1 0,6-2-8,-5 1 38,66 3 122,63 12-160,-65-7-250,61 1 250,55-20 118,-36 1-34,114-6 17,-233 14-138,90-14 58,-61 7 38,14 2-59,156-11 70,-76 5-129,-47 0 206,-1-4-1,6-6-146,-59 12 5,146-35 69,-153 33-37,-1-2 1,-1-3 0,8-5-38,333-185 243,-26 14-118,-160 110-92,-126 55 15,-1-3-1,53-32-47,-101 47 10,-1 0 0,-1-2-1,5-5-9,64-65 73,-30 29-9,-8 10 10,3 2 1,1 3 0,7 0-75,16-10-109,16-17 109,-53 35-39,-2-1 0,33-38 39,-52 49 59,85-93 106,46-33-165,-69 77-5,74-69-81,-118 98 115,-2-2 0,-2-2 0,1-6-29,1-1 15,3 1 1,7-4-16,14-4 51,26-17-51,-33 32 100,-4-2-1,27-35-99,-20 8 259,26-50-259,-25 36 387,13-9-387,23-14 248,-33 42 128,6-15-376,-7-4 357,8-24-357,51-105 517,-78 130-288,-4-2-1,17-67-228,20-48 87,3 23-151,26-67-26,50-157 452,-130 337-234,-3-2 0,0-16-128,26-154-87,-15 73 228,-22 102 64,0-37-205,-4 30 269,27-268 542,-32 324-768,9-94 719,-4-52-762,-1-115 372,-1-11-504,-5 143 291,0-88 504,-17-85-663,-8 145-36,17 134 18,1 6 37,-2 1-1,-1 0 1,-11-26-19,10 38-23,-1 0 0,-1 1 0,-1 1 0,-1 0 1,-12-15 22,-96-110 66,-7-12 102,64 71-148,-50-66-14,76 107-8,-2 2 0,-8-4 2,-49-41-28,26 25-17,3-3 0,-20-29 45,59 62 1,-55-69 217,-25-45-218,85 109-17,1 0 0,-7-25 17,-33-87-36,-6-14 181,-19-34 72,67 146-128,3-1-1,-7-40-88,-24-156 157,35 156-276,1-67 119,12 124 44,-5-191-126,8 170-83,3-1 0,9-48 165,-5 74-56,0 0 1,3 1 0,0 0 0,14-25 55,16-26-281,14-13 281,-37 67-77,2 1 0,1 0-1,1 2 1,2 1 0,0 0 0,6-2 77,-7 9-43,1 1 0,0 1 0,1 1 1,1 1-1,0 2 0,1 0 1,16-4 42,5 1-4,0 3 1,26-5 3,101-13-66,-102 20 69,119-20-67,-73 13 169,-22 3-98,37-12-7,-77 14-43,-21 5 62,0-1 0,22-9-19,142-56 137,-166 64-210,38-12 35,34-4 38,-31 9-85,10 0 154,12-4-47,-32 8-38,-44 10 33,0-1 1,-1-1-1,1 0 0,19-10-17,-30 13 76,-8 3-62,0 0 1,0-1-1,-1 1 0,1-1 0,0 0 1,0 1-1,-1-1 0,1 0 1,0 0-1,0 0-14,-1 0 96,-1 1-16,0 0-75,0-1 1,1 1-1,-1-1 1,0 1-1,0-1 0,0 1 1,0-1-1,1 1 1,-1-1-1,0 1 0,0-1 1,0 1-1,0-1 1,0 1-1,0-1 0,-1 1 1,1-1-1,0 1 1,0-1-1,0 1 0,0-1 1,0 1-1,-1-1 1,1 1-1,0-1 0,0 1 1,-1-1-1,1 1 1,0 0-1,-1-1 0,1 1 1,-1 0-1,1-1 1,0 1-1,-1 0 0,1-1 1,-1 1-1,1 0 1,-1 0-6,-16-11 56,-31-17-126,37 22 69,1 0-1,-1 0 1,-2-4 1,3 3 3,0 0 0,0 1 1,-5-1-4,9 4-22,1 2 0,-1-1 0,-1 1 0,1-1 0,0 2 0,0-1 0,0 1 0,-1 0 0,1 0 0,0 0 0,0 1 0,0 0 0,0 0 0,0 1 0,0 0 0,-2 1 22,-8 2 19,13-4-10,-1 0-1,1 0 0,0 0 0,0 1 1,-1-1-1,-1 3-8,2-3 13,0 0 0,1 1 1,-1-1-1,0 0 0,0-1 1,0 1-1,0 0 0,0-1 0,-1 0 1,1 1-1,0-1 0,0 0 0,-2-1-13,0 1 36,-6-2-165,7 1-293,11 4 152,77 24-205,-34-4 409,-26-11 89,1-1-1,10 3-22,18 0 22,1-2 1,51 5-23,30 6-35,-125-21 76,0 0 0,-1 1 0,1 0 1,-1 1-1,0 0 0,0 0 0,-1 1 0,1 0 0,-1 1 0,1 0-41,-8-5 10,-1 0 1,1 0-1,-1-1 0,1 1 1,-1 0-1,1 0 1,-1-1-1,0 1 0,1 0 1,-1 0-1,0 0 1,0 0-1,1 0 0,-1 0 1,0-1-1,0 1 0,0 0 1,0 0-1,0 0 1,0 0-1,-1 0 0,1 0 1,0 0-1,0-1 0,-1 1 1,1 0-1,0 0 1,-1 0-1,1 0 0,-1-1 1,1 1-11,-4 5-6,1-1 1,-1 0 0,0 0 0,-1 2 5,0-2 14,0 0-3,0 1 1,-1-1 0,0 0 0,0-1 0,0 1 0,0-1-1,-7 3-11,-12 5 63,-15 4-63,17-6 41,-27 9-17,23-9 28,0 1 1,1 1 0,1 1 0,-11 8-53,-43 30-126,-15 10-1046,76-47 211,0 0 0,1 2 0,-15 16 961,-12 24-4304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6:08.1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48 64,'0'0'15,"0"1"-1,0-1 1,-1 1 0,1-1-1,0 1 1,0-1-1,0 1 1,0-1 0,0 1-1,0-1 1,0 1 0,0-1-1,0 1 1,0-1 0,0 1-1,0-1 1,0 1-1,0-1 1,0 0 0,1 1-15,-1 4 208,0-4 144,0-1-133,0 8-219,0-7 28,0-1-1,0 0 1,0 0-1,0 1 1,0-1-1,0 0 1,0 0-1,0 1 1,0-1 0,0 0-1,0 1 1,0-1-1,0 0 1,0 0-1,0 1 1,-1-1-1,1 0 1,0 0 0,0 0-1,0 1 1,-1-1-1,1 0 1,0 0-1,0 0 1,0 1-1,-1-1 1,1 0-1,0 0 1,0 0 0,-1 0-1,1 0 1,0 0-1,0 0 1,-1 1-1,1-1 1,0 0-1,0 0 1,-1 0 0,1 0-1,0 0 1,-1 0-1,1 0 1,0 0-1,0 0 1,-1-1-1,1 1 1,0 0 0,-1 0-28,-4-15-224,5 14 215,-1-1 0,0 0 0,1 1 1,-1-1-1,1 0 0,-1 1 1,1-1-1,0 0 0,0 1 0,-1-1 1,1 0-1,0 0 0,1 1 0,-1-1 1,0 0-1,1 1 0,-1-1 1,0 0-1,1 1 0,0-1 0,-1 0 1,2 0 8,-1 1 3,-1 0 0,1 0 0,-1 0 1,0 0-1,1 0 0,-1-1 1,0 1-1,1 0 0,-1 0 0,0 0 1,0 0-1,0 0 0,0 0 1,0-1-1,0 1 0,0-1-3,-1-3 17,1 5-14,-1 0 0,0 0-1,0 0 1,0 1 0,0-1 0,0 0 0,0 0 0,0 1-1,0-1 1,1 0 0,-1 1 0,0-1 0,0 1-1,0-1 1,1 1 0,-1-1 0,0 1-3,0 1-26,0-1-37,1 0 1,-1 0-1,0 1 1,1-1-1,-1 0 1,0 0 0,0 0-1,0 0 1,0 0-1,-1 0 63,-3 4-741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7:01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1568,'0'0'501,"0"0"-303,0 0-33,0 0 203,0 0-128,0 0-69,0 0 10,-4-5 2171,3 5-2230,1 0 124,0 0-70,0 0 10,1 2-129,0-1-1,0 0 0,0 1 0,0-1 0,0 1 0,0-1 0,0 1 1,-1 0-1,1-1 0,-1 1-56,5 10 196,2-2-110,-2 1-1,1 0 1,-1 0 0,-1 0 0,0 1 0,1 5-86,4 26 20,0 8-20,0-3 35,46 189-71,-21-102 206,0 36-170,79 416 646,-83-444-354,4 4 179,9 47 507,-35-147-913,-2 2-1,-2-1 1,-2 6-65,-3 15 312,-2 0 0,-5 9-312,1-25 141,-10 60 38,12-89-225,-2-1 1,-1 0-1,-4 7 46,-8 24 121,10-24-136,-10 30-749,0 8 764,6-4-5391,7-46 2548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7:04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93 2496,'0'-1'75,"0"0"1,1 0-1,-1 1 1,0-1-1,1 0 1,-1 0-1,0 1 1,1-1-1,-1 0 0,1 1 1,-1-1-1,1 0 1,-1 1-1,1-1 1,0 1-1,-1-1 1,1 1-1,0-1 1,-1 1-1,1-1 1,0 1-1,0 0 0,-1-1 1,2 1-76,22-8 1012,-17 7-849,31-11 299,-16 4-237,0 2-1,1 0 1,0 2-1,0 0 0,5 1-224,79-1 559,144-9 34,-169 7-498,1 4-1,0 3 0,21 6-94,3 2 270,-21-2-396,9 5 126,14 3 225,42-1-225,108-4 218,-176-10-173,60 4 91,20 4 101,-40-3-266,-100-4 51,304 25 79,-254-20 115,1-3 1,16-4-217,-15 0 41,10 1-18,245 4 189,-204-5-66,-11-1-111,-105 2-35,116 5 187,70 14-187,-89-7-189,45-4 189,-14 0 66,-41-1-46,0 5-1,0 4 1,15 8-20,-49-8 75,1-2-1,0-4 1,42 1-75,313 20 768,-338-26-692,55-4-76,79-11 143,-94 2-90,144-15-96,162 9 109,-326 12-62,380-22 160,-422 20-147,-22 2-43,235-11-134,-157 11-150,38 8 310,556 10-330,-356-15-103,50 27 445,-100-2 30,47-10-5,-302-14-98,-1 3-1,36 7 62,-58-8 17,-20-4-21,1 1 1,0 0 0,-1 0-1,1 1 1,-1-1-1,1 1 1,-1 1 0,5 1 3,-9-3 85,-1-1-16,8 17 3,-2-6-90,-4-3-13,0 0 0,-1 0 1,0 0-1,0 0 0,-1 5 31,2 21-65,8 32-260,6 10 325,24 86-38,-17-67 138,4 55-100,-1-3-30,14 33-89,17 94-328,-37-172 137,7 48-36,-3 25 346,-3 145 118,-14 64-118,-8-268 256,-5-1 0,-19 102-256,17-188 207,6-24-296,0 0 1,1 0-1,0 0 0,-1 1 0,2-1 0,-1 5 89,1-10-59,0 1 0,0-1 0,0 0 0,-1 1 0,1-1 0,0 0-1,0 1 1,0-1 0,0 0 0,0 1 0,0-1 0,-1 0 0,1 0 0,0 1-1,0-1 1,0 0 0,-1 0 0,1 1 0,0-1 0,0 0 0,-1 0 0,1 0-1,0 0 1,-1 1 0,1-1 0,0 0 0,0 0 0,-1 0 0,1 0 0,0 0-1,-1 0 1,1 0 0,0 0 0,-1 0 59,0 0-229,-1 0 0,1 0 1,-1 0-1,1 0 0,-1 0 0,1 0 0,-1-1 0,1 1 0,-1-1 0,1 1 1,0-1 228,-24-12-2699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7:06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38 736,'6'-4'151,"-1"0"-1,1 0 1,0 1-1,0-1 1,1 2-1,-1-1 1,1 0-1,-1 1 1,1 0 0,4 0-151,-4 0 851,-1 1-403,0 0 0,0 1 0,0 0 0,0 0 0,0 0 0,0 0-448,10 1 597,-9 0-486,0 0 0,0 0 0,0 1-1,0 0 1,-1 0 0,1 1-1,-1 0 1,2 1-111,28 10 208,-14-8 3,0 0 0,0-1 0,0-1 1,1-1-1,18-1-211,431 3 1168,-199-13-903,-20 0-10,-157 9 19,63 10-274,70 23 335,25 16-335,-207-40-31,90 14-87,6-5 118,138 7 181,-203-19-52,222 2-22,-107-6-176,258 25 341,-317-13-283,205 17 272,-31-14-63,37 19-198,-200-20 105,46-4-105,144-8 145,-132-2-75,94-2 260,338-1 69,-86 2-142,274-39 234,-667 27-392,51-4-11,130-5-72,-143 11-27,-17 6 499,142 18-488,-172-7-115,-101-5 137,-1 1-1,38 10-21,-63-10 100,7 0-92,0 2 1,0 0-1,0 2 0,-1 1 0,-1 1 0,1 2-8,17 5 139,-33-13-55,-10-4-55,1-1 0,0 1 1,0-1-1,0 1 1,0-1-1,0 0 1,0 1-1,0-1 1,0 0-1,0 0 1,0 0-1,0 0 0,0 0 1,1 0-30,17 0 142,-7 1-130,1-1 0,0 0-1,-1-1 1,1-1 0,-1 0 0,3-2-12,-2 1-429,13-5-231,-25 8 515,1 0 0,-1-1 1,0 1-1,0-1 0,1 0 1,-1 0-1,0 1 1,0-1-1,0 0 0,0 0 1,0 0-1,0 0 0,0 0 1,1-1 144,-2 2-73,0-1 1,0 1 0,0 0 0,0-1 0,0 1 0,0 0 0,0-1-1,0 1 1,0 0 0,0-1 0,0 1 0,0 0 0,0-1 0,0 1-1,0 0 1,0-1 0,0 1 0,0 0 0,0-1 0,0 1 0,0 0-1,-1-1 1,1 1 0,0 0 0,0 0 0,0-1 0,-1 1 0,1 0-1,0 0 73,-11-9-2085,2 3 748,-36-31-1372,-15-12 341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8:10.3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84 320,'-5'-6'187,"6"4"-407,3 2 2285,-5 0-1982,1 0 1,-1 0-1,1 0 0,0 0 1,-1 0-1,1 0 1,-1 0-1,1 0 0,-1 0 1,1 0-1,0-1 1,-1 1-1,1 0 0,0 0 1,-1 0-1,1-1 1,0 1-1,-1 0 0,1 0 1,0-1-1,-1 1 1,1 0-1,0-1 0,-1 1 1,1 0-1,0-1 0,0 1 1,0 0-1,-1-1 1,1 1-1,0 0 0,0-1 1,0 1-1,0-1 1,0 1-1,0 0 0,0-1 1,0 1-1,0-1 1,0 1-1,0 0 0,0-1 1,0 1-1,0-1 0,0 1 1,0 0-1,0-1-83,-2-17 374,32 35-278,-28-16-98,-1 0 1,1 1-1,-1-1 1,1 1-1,-1-1 0,0 1 1,0 0-1,1 0 0,-1-1 1,-1 1-1,1 0 0,0 0 1,0 2 1,7 12 153,-7-16-151,-1 1 0,1 1 0,0-1 1,-1 0-1,1 0 0,-1 0 0,0 0 1,1 0-1,-1 0 0,0 1 0,1-1 1,-1 0-1,0 0 0,0 0 0,0 1-2,1 21-7,0-15-16,-1 0 0,0-1-1,0 1 1,-1 0 0,0-1-1,0 1 1,-2 4 23,1-4-16,0 0 0,0 1 0,1-1 0,0 0 0,0 7 16,1 27-16,0-41-54,0-1 65,0 0 144,0 0-22,0 0-5,0 0-43,-1-1-62,0 0-1,0 0 0,1-1 1,-1 1-1,0 0 0,1 0 1,-1-1-1,1 1 0,-1 0 0,1-1 1,-1 0-7,3-2-15,-1 0 0,0 0 0,-1 0 0,1 0 0,-1 0 0,0-2 15,3-19 106,1 9-135,-3 9 38,0 1 0,1-1 0,0 1 0,0 0 1,1 0-1,-1 0 0,1 0 0,1 0 0,0 0-9,12-19-106,-13 20 103,1-1-1,-1 1 0,1 0 1,0 0-1,1 1 0,4-5 4,2-1-6,-8 7 1,1 0 0,-1 0 0,1 0-1,0 1 1,0 0 0,0-1-1,3 0 6,42-15 59,0 2 0,35-5-59,-78 20 37,26-6-82,-30 7 74,-1 0 0,1-1 0,0 1-1,-1 0 1,1 0 0,0 0 0,-1 1 0,1-1-1,0 0 1,-1 1 0,1-1 0,0 1 0,-1-1-1,1 1 1,-1 0 0,2 0-29,12 9 234,-14-9-224,1-1-1,-1 1 0,0 0 1,0 0-1,1-1 0,-1 1 1,0 0-1,0 0 0,0 0 1,0 0-1,0 1 0,0-1 1,0 0-1,0 0 1,0 0-1,-1 1 0,1-1 1,-1 0-1,1 1 0,-1-1 1,1 1-1,-1-1 0,0 1 1,1 0-10,1 6-34,0-1 1,0 1 0,1 0-1,0-1 1,0 0 0,4 6 33,-3-6 5,0 0 1,-1 0 0,0 0-1,0 0 1,-1 0 0,0 0-1,0 1 1,-1 0-6,1 8-377,0-1-1,1 0 1,1 0 0,4 11 377,-7-22-398,0 0 1,0 0 0,0-1 0,-1 1-1,1 0 1,-1 3 397,0 5-2096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8:11.2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10 832,'-5'-6'1279,"9"11"1586,-3-4-2801,0 0 1,0 1-1,0-1 1,1 0 0,-1 0-1,0 0 1,1 0-1,-1 0 1,0-1-1,1 1 1,-1 0-1,1-1 1,0 1-1,-1-1 1,1 1-1,-1-1 1,1 0-1,0 1-64,30-1 1207,33-9 20,-3 0-737,27 4 497,64 5-987,10 9-2304,-87-2 960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8:28.3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976 0 992,'-11'4'496,"-1"0"-21,-19 1 602,21-4-880,0 0 0,0 0 0,0 1 0,0 0 0,0 0 0,0 1 0,-9 5-197,19-8-3,-32 11 566,2 2 1,0 1-1,-23 15-563,51-28 19,0 0 0,0 0 0,0-1 0,0 1 0,0 0 0,0-1 0,0 1 0,-1-1-19,2 0 27,-1 0 0,1 1 0,-1-1 0,1 0 0,-1 1-1,1-1 1,-1 1 0,1-1 0,0 1 0,-1 0 0,1 0 0,0 0 0,0 0-1,-2 0-26,1 1 74,-1 0-1,0-1 1,0 0-1,0 0 0,-1 0 1,1 0-1,0 0 1,0-1-1,-1 1 0,-1-1-73,-16 5 77,8-2 72,12-3-147,0 0 0,0 0 0,0 0 0,0 1 0,0-1 1,0 0-1,0 1 0,1-1 0,-1 1 0,0-1 0,0 1 0,0-1 0,0 1 0,0-1 1,1 1-1,-1 0 0,0-1 0,1 1 0,-1 0 0,0 0 0,1 0 0,-1-1 0,1 1-2,-1 1 1,0-1 0,0 0 0,0 0-1,0 1 1,0-1 0,0 0 0,0 0-1,-1 0 1,1 0 0,-1 0-1,0 0-9,1 0 0,-1 0 0,1 0-1,0 0 1,-1 0 0,1 1 0,0-1 0,0 0 0,0 1 9,-18 17 202,19-19-199,0 0 0,0 1 0,0-1 0,-1 0-1,1 1 1,0-1 0,0 0 0,-1 0 0,1 1 0,0-1-1,-1 0 1,1 0 0,0 1 0,-1-1 0,1 0-1,0 0 1,-1 0 0,1 0 0,0 0 0,-1 1-1,1-1 1,-1 0 0,1 0 0,0 0 0,-1 0 0,1 0-1,0 0 1,-1 0 0,1 0 0,-1 0 0,1-1-1,0 1 1,-1 0 0,1 0-3,-4 0 100,3 7-98,-5 1-34,1-5 24,5-3 6,-1 0 0,1 0 1,0 0-1,0 0 0,0 0 1,0 0-1,-1 0 0,1 0 1,0 0-1,0 0 0,0 0 1,0 0-1,0 0 0,-1 0 0,1 0 1,0 1-1,0-1 0,0 0 1,0 0-1,0 0 0,0 0 1,-1 0-1,1 0 0,0 1 1,0-1-1,0 0 0,0 0 1,0 0-1,0 0 0,0 0 1,0 1-1,0-1 0,0 0 1,0 0-1,0 0 0,0 0 1,0 1-1,0-1 0,0 0 0,0 0 1,0 0-1,0 0 0,0 1 1,0-1-1,0 0 0,0 0 2,0 1-16,-5 5 71,5-5-42,0 0 0,-1-1 0,1 1 0,0-1 0,-1 1-1,1-1 1,0 0 0,-1 1 0,1-1 0,0 1 0,-1-1 0,1 0 0,-1 1-1,1-1 1,-1 0 0,1 1 0,-1-1 0,1 0 0,-1 0 0,1 1-1,-1-1 1,1 0 0,-1 0 0,0 0 0,1 0 0,-1 0-13,-26 8 714,18-2-787,8-6 69,0 1 1,1-1-1,-1 1 1,1-1-1,-1 1 0,0-1 1,1 1-1,-1-1 0,0 0 1,0 1-1,1-1 0,-1 0 1,0 1-1,0-1 0,0 0 4,-9 12 182,-6 1-60,14-11-108,0 0-1,0-1 1,0 1-1,0-1 1,0 1-1,0-1 1,-1 1-1,1-1 1,0 0-1,-1 0 1,1 0-1,-1-1 1,1 1 0,-1 0-1,0-1-13,1 1-13,-1 0 0,1 0 1,0 0-1,0 0 0,0 0 0,0 0 0,0 1 1,0-1-1,0 1 0,0-1 0,1 1 0,-1 0 1,1 0-1,-1 0 13,-9 8 227,4-4-131,1 0 0,-1 0 0,1 1 0,0 0 0,-2 4-96,1-2 5,1 0 0,0 1-1,0 0 1,1 0 0,0 0 0,1 1 0,0-1-1,1 1 1,0 0 0,0 8-5,-4 21 18,-2-1 0,-1 0 0,-2-1 1,-1 0-1,-9 13-18,17-39 50,-3 6-73,1 1 1,-2 11 22,7-24-50,0-2 55,0 0-1,1 1 1,0-1 0,0 1 0,0-1 0,1 2-5,0-6-70,0 2 33,-1-1 44,1 1 0,0-1-1,0 1 1,1-1 0,-1 1 0,0 0-1,0-1 1,1 0 0,-1 1 0,1-1-1,-1 1 1,1-1 0,0 1 0,-1-1-1,1 0 1,0 0 0,0 1 0,0-1-1,0 0 1,0 0 0,0 0 0,0 0-1,1 0 1,-1 0 0,0 0 0,1-1-1,-1 1 1,0 0 0,1-1 0,0 1-7,-1 0-5,0-1 1,0 1-1,-1-1 1,1 1-1,0 0 1,-1-1-1,1 1 1,0 0-1,-1-1 1,1 1-1,-1 0 1,1 0-1,-1 0 1,1-1-1,-1 1 1,0 0-1,0 0 1,1 0 4,9 18 107,-5-9-182,11 14 150,-15-23-133,-1-1 74,3 8 19,-3-8-25,1 1 0,-1-1 1,1 1-1,-1 0 0,0-1 0,1 1 0,-1 0 0,0-1 0,0 1 1,1 0-1,-1 0 0,0-1 0,0 1 0,0 0 0,0 0 1,0-1-1,0 2-10,0-1 8,-1 1 1,0-1 0,0 0-1,1 1 1,-1-1 0,0 0-1,0 0 1,0 0 0,0 0-1,-1 1 1,1-1 0,0-1 0,0 1-1,-1 0 1,1 0 0,0 0-1,-1-1 1,1 1 0,-2 0-9,0 0 18,0-1 0,0 1 0,0-1 0,0 0 0,-1 0 0,1 0 0,0 0 0,0-1 0,-3 0-18,-7-2 51,-1-1-1,1-1 0,1 0 0,-6-4-50,8 5 5,-34-19-405,41 24 245,6 4 93,10 11 59,0 1-172,-7-8 164,-5-6 19,0-1-1,1 1 0,-1-1 1,0 1-1,0 0 1,0-1-1,-1 1 0,1 2-7,1 11-25,-2 1-1,0-1 1,-1 1-1,-1-1 0,-1 7 26,2-17 20,1 0-1,0 0 0,0 0 0,1-1 0,0 1 0,1 5-19,2 24 152,-3-28-169,1-1 0,-1 0 0,1 1 0,0-1 0,1 0 0,0 0 0,0 0 0,0 0 0,2 1 17,11 25 132,-14-26-137,1 0 1,0 0 0,0 0-1,0 0 1,1 0 0,-1 0-1,2-1 1,-1 0-1,0 0 1,1 0 0,4 3 4,31 24-86,-39-31 99,1 0-1,-1 0 0,0 0 0,1 0 0,-1-1 0,1 1 1,-1 0-1,1 0 0,-1-1 0,1 1-12,-1-1-1,0 0 0,0 1-1,0-1 1,0 0 0,0 1-1,0-1 1,0 1 0,0-1 0,0 1-1,0 0 1,-1-1 0,1 1 0,0 0-1,0 0 1,-1 0 0,1 0 1,14 10 88,-8-6-86,-1 1-69,-5-5 61,-1 0 1,1 0-1,0 0 1,0 0-1,1 0 1,-1 0-1,0 0 1,0 0-1,0-1 1,1 1-1,0 0 6,0 1 5,1 0-1,-1 0 0,1 0 1,-1 1-1,0-1 0,0 1 1,0-1-1,0 1 0,-1 0 1,1-1-1,-1 1 0,1 0 1,-1 0-1,0 0 0,0 1 1,0 0-5,-2-1 81,2-2-61,2 2-34,7 14 65,8-2-104,-2-6 101,-14-8 21,2 5 33,-1-5-91,-2-1-14,0 0-1,-1 1 1,1-1 0,0 0-1,-1 0 1,1 1-1,0-1 1,-1 1 0,1-1-1,0 0 1,-1 1-1,1-1 1,-1 1-1,1-1 1,-1 1 0,1 0-1,-1-1 1,1 1-1,-1 0 4,9 6-34,-8-8 22,-1 1 12,1 0 1,-1 0-1,0 0 0,0 0 0,0 0 0,0-1 0,0 1 0,0 0 0,0 0 0,0 0 0,0 0 0,0 0 1,0 0-1,0 0 0,0 0 0,0 0 0,0 0 0,0 0 0,1 0 0,-1 0 0,0 0 0,0 0 1,0 0-1,0 0 0,0 0 0,0 0 0,0 0 0,0 0 0,0 0 0,0 0 0,1 0 0,-1 0 0,0 0 1,0 0-1,0 0 0,0 0 0,0 0 0,0 0 0,0 0 0,0 0 0,0 0 0,0 0 0,0 0 0,1 0 1,-1 0-1,0 0 0,0 0 0,0 0 0,0 0 0,0 0 0,0 0 0,0 0 0,0 1 0,0-1 0,18 16 9,-17-15 39,4 1-9,8 7-14,-12-8-31,-1-1 0,1 1-1,0-1 1,0 1 0,-1-1-1,1 1 1,0-1 0,-1 1 0,1 0-1,-1-1 1,1 1 0,-1 0-1,1 0 1,-1-1 0,1 1-1,-1 0 1,0 0 0,1 0 6,1 26 119,-1-12-18,1-10-38,0-3-51,-2-1-28,0 0 23,0 0 0,0-1 1,0 1-1,0 0 1,0 0-1,0 0 0,0 0 1,0 0-1,0 0 1,0 0-1,0 0 0,0 0 1,1 0-1,-1-1 1,0 1-1,1 0 0,-1 0 1,1 0-1,0 0-7,11 16 45,-10-14 42,-2-2-71,1 0 1,-1 0 0,1 0-1,0 0 1,-1-1 0,1 1 0,0 0-1,-1 0 1,1-1 0,0 1-1,0 0 1,0-1 0,0 1 0,0-1-1,0 1 1,0-1 0,0 0-1,0 1 1,0-1 0,0 0-1,0 0 1,0 0 0,0 1 0,0-1-1,0 0 1,1-1-17,14 3-34,20 1-30,-30-4 125,1 0 0,0 0 0,0-1 0,-1 0 1,1 0-1,-1 0 0,2-1-61,-2 0-23,1 1 0,-1-1 0,1 1 0,0 1 0,0-1-1,0 1 1,2 1 23,53-4 112,24-1-304,-63 4 456,-18 0-304,-1 1 0,0 0 0,1 0 0,-1 0 0,0 0 0,1 0 0,-1 1 0,0 0 0,1 0 0,-1 0 0,4 2 40,23 16-139,-18-11 278,6 1-59,-16-8-56,-1 0-1,0 0 0,0 0 1,0 0-1,1 0 1,-1 0-1,0 0 0,-1 1 1,1-1-1,0 1 1,0-1-1,-1 1 0,2 1-23,-2-2-17,0 0-1,0-1 0,0 1 0,0 0 0,0 0 1,1-1-1,-1 1 0,0-1 0,0 1 1,1-1-1,-1 1 0,0-1 18,11 5-123,-5 3 150,1-1 0,1 0-1,7 5-26,-12-6 55,-4-6-52,0 1 0,1-1-1,-1 1 1,0 0 0,1-1 0,-1 1 0,0-1 0,1 1-1,-1-1 1,1 1 0,-1-1 0,1 1 0,-1-1-1,1 0 1,-1 1 0,1-1 0,-1 0 0,1 1 0,0-1-1,-1 0 1,1 0 0,0 1 0,-1-1 0,1 0-1,-1 0 1,2 0-3,-1 1 48,4 1-23,3 2-87,-8-3 152,-5 0 161,-76-9 149,40 8-398,-1 2 0,-30 7-2,47-5-62,0 2-1,0 1 0,0 1 1,1 0-1,-2 3 63,2 1-23,0 2 0,1 0 0,-4 5 23,25-18-9,0 1-11,1-1-1,-1 0 0,1 0 1,-1 0-1,1 0 0,-1-1 1,0 1-1,1 0 1,-1-1-1,0 1 0,0-1 1,-1 1 20,2-1-198,3 2 192,0 0 0,0 0 0,0 0 0,0 0 0,0 0 0,1-1 0,0 1 6,2 1-1,0 0 1,0-1 0,0 0 0,1 0-1,-1 0 1,1-1 0,-1 0-1,1 0 1,-1 0 0,1-1 0,0 1-1,-1-1 1,2-1 0,13-1 51,1-1 0,-1 0 0,1-2-51,20-3-37,31-5 68,8-5-31,-54 11-38,0-2-1,0 0 1,-1-2-1,17-9 39,135-71 123,-161 83-91,1 1 0,1 0 0,-1 1 0,13-2-32,67-12 222,-43 9-135,115-29 244,-160 38-333,-1-1 1,1 0-1,-1 0 1,2-2 1,26-10 64,-27 12-48,0-1-1,0-1 1,0 1-1,1-2-15,7-4-115,-7 4 165,-1-1 0,1 0 0,4-4-50,4-4-91,0-5 160,-11 14-15,0 0 0,0 0 0,-1-1 0,1 0 0,-2 0 1,1-1-1,2-5-54,-1-4-2,-7 15 11,1 0 1,0 0 0,-1 1 0,1-1 0,0 0 0,0 0 0,0 0 0,0 1 0,0-1-1,0 0 1,1 0-10,0 0 31,0 0 0,-1-1-1,1 1 1,-1-1-1,0 1 1,1-1 0,-1 1-1,0-1 1,-1 0-1,1 0 1,0 1 0,-1-1-1,1 0 1,-1-1-31,6-20 137,12-46 12,4 11-277,-8 20 443,-13 35-308,1-1 1,-1 1-1,0 0 0,0-1 1,0 1-1,0-1 1,-1 1-1,0-1 1,0 1-1,0-1-7,0 3-5,1-1 0,0 0 1,-1 1-1,1-1 0,0 1 0,1-1 0,-1 1 0,0 0 0,1-1 0,-1 1 5,6-9-100,6-12 109,0 0 0,2 1-9,-7 10 110,7-2-180,-13 13 61,-1 0 0,1-1 0,0 1 0,-1-1 0,1 1 0,-1-1 0,1 0 0,-1 1 0,0-1 0,1-1 9,0-1 13,0 0 1,0 1-1,1-1 1,-1 1-1,1 0 0,0 0 1,-1 0-1,4-2-13,12-14-75,-18 16 101,1 1 1,0-1-1,-1 0 1,0 0-1,0 1 1,0-1-1,0 0 1,0 0-1,0 1 1,-1-1-27,1-6 55,0-59 313,-5 37-699,4 28 339,0-1-1,1 1 0,-1-1 0,0 1 1,-1 0-1,1-1 0,-1 1 1,1 0-1,-1 0 0,0 0 1,-2-2-8,-9-18 138,9 11-111,1 0 0,1 0 0,-1 0 1,2 0-1,0 0 0,1 0 0,0 0 0,0 0 1,1-1-1,2-6-27,6-100-5,-9 113 2,1-1 0,-1 1 0,0 0 0,-1 0 0,0-1 0,0 1 0,0 0 1,-1 0-1,1 0 0,-2 0 0,1 0 0,-1 0 0,0-1 3,-4-14 171,6 18-169,1 0 0,-1 0 0,0 0 0,0 0 0,0 0 0,0 1 0,-1-1 0,0-2-2,-3-3-18,4 7 14,0-1-1,0 0 1,0 1-1,0-1 1,0 1 0,0 0-1,0-1 1,-1 1 0,1 0-1,0 0 1,-1 0 0,1 0-1,-1-1 5,1 2-1,0 0 0,0-1 0,1 1 0,-1-1 0,0 0 0,0 1 0,1-1 0,-1 1 0,1-1 0,-1 0 0,0 1 0,1-1 0,-1 0 0,1 0 0,-1 0 1,1 0-2,0 0 0,-1 1-1,1-1 1,0 1 0,-1-1 0,1 1 0,-1-1 0,1 1-1,-1-1 1,1 1 0,-1-1 0,1 1 0,-1-1 0,1 1-1,-1 0 1,0-1 0,1 1 0,-1 0 0,1-1 0,-2 1 2,2 0 2,-1 0 1,0-1 0,1 1 0,-1 0-1,0-1 1,1 1 0,-1-1 0,1 1 0,-1-1-1,1 1 1,-1-1 0,1 1 0,-1-1-1,1 1 1,-1-1 0,1 1 0,0-1-1,-1 0-2,1 0 5,-1 0-1,1 0 0,-1 0 1,0 1-1,1-1 0,-1 0 0,0 0 1,0 1-1,1-1 0,-1 0 1,0 1-1,0-1-4,-4-1-21,0 0 0,0 0 1,-1 1-1,1-1 0,0 1 0,0 1 1,-1-1-1,1 1 0,-1-1 21,4 1 13,0 0 0,0 0 0,0-1 0,0 1 0,0-1 0,0 0 0,0 0 1,1 0-1,-2 0-13,-8-3 0,11 4 0,0-1 0,-1 1 0,1 0 0,0 0 0,-1 0 0,1 0 0,0 0 0,-1 0 0,1-1 0,0 1 0,-1 0 0,1 0 0,0 0 0,0-1 1,-1 1-1,1 0 0,0 0 0,0-1 0,-1 1 0,1 0 0,0-1 0,0 1 0,0 0 0,0-1 0,-1 1 0,1 0 0,0-1 0,0 1 0,0 0 0,0-1 2,0 1 0,0-1-1,0 1 1,0 0-1,0-1 1,-1 1 0,1 0-1,0-1 1,0 1-1,0 0 1,-1 0 0,1-1-1,0 1 1,0 0-1,-1-1 1,1 1-1,0 0 1,0 0 0,-1 0-1,1-1 1,0 1-1,-1 0 1,1 0 0,0 0-1,-1 0 1,1 0-1,0-1 1,-1 1 0,1 0-2,-49-13-171,49 13 171,-1-1 1,1 1-1,0 0 0,-1 0 0,1 0 1,-1 0-1,1 0 0,0-1 1,-1 1-1,1 0 0,-1 0 1,1-1-1,0 1 0,0 0 1,-1-1-1,1 1 0,0 0 1,-1-1-1,1 1 0,0 0 1,0-1-1,0 1 0,-1-1 0,1 1 1,0 0-1,0-1 0,0 1 1,0-1-1,0 1 3,0-1 1,0 1 0,0 0 0,0-1-1,-1 1 1,1 0 0,0-1-1,0 1 1,0 0 0,0 0 0,-1-1-1,1 1 1,0 0 0,0-1-1,0 1 1,-1 0 0,1 0 0,0-1-1,0 1 1,-1 0 0,1 0-1,0 0 1,-1 0 0,1-1-1,0 1 1,-1 0 0,1 0 0,0 0-1,-1 0 1,1 0 0,0 0-1,-1 0 1,1 0 0,0 0 0,-1 0-4,-1 0-2,1 0-5,0 0 0,0 0 0,0 0-1,-1 0 1,1 0 0,0 0-1,0 0 1,0 0 0,0-1 0,0 1-1,0 0 1,0-1 0,0 1-1,0-1 1,0 1 0,0-1 0,0 1-1,0-1 1,0 0 0,0 1-1,0-1 1,1 0 0,-1 0 0,0 0 7,-1-1-1,0 0 0,0 0 0,0 1 0,-1-1 0,1 1 0,0-1 0,-1 1 0,1 0 1,-1 0-1,1 0 0,-1 0 0,0 0 0,1 1 0,-1-1 0,0 1 0,0-1 0,1 1 1,-1 0 0,-29 0-75,31 0 74,-1 0 0,0 0 1,0 0-1,0 0 0,0-1 1,0 1-1,0-1 0,1 1 1,-1-1-1,0 0 0,0 0 0,1 0 1,-2 0 0,-12-5 62,12 5-51,0 0 0,1 0 1,-1 0-1,0 0 0,1 0 0,-3-2-11,-14-5 51,-3-1-118,18 7 62,0 0 0,0 1 0,0-1 0,0 1 0,0 0 1,-5-1 4,-136-20-102,131 20 102,0 1 0,0-1 0,1-1 0,-1-1 0,1 0 0,-1-1 0,-5-2 0,12 4 0,0 0-1,-1 1 0,1 0 0,-8-1 1,-3-1-151,9 2 107,1 1 1,-1 0 0,0 1 0,-2 0 43,1-1 13,1 1 0,0-1 0,-5-1-13,11 2-13,1 0 0,-1 0 0,0 0 0,0 0-1,1 0 1,-1 1 0,0-1 0,0 1 13,-13 1 95,5-1-140,1 1 1,-1 0 0,1 0 0,0 1 0,0 0 0,0 0 0,0 2 0,0-1 44,-41 15 150,-36 9-289,47-12 127,34-12 14,-1-1 0,-1 0 0,1 0 0,0-1 0,-1 0 0,-3 1-2,-47 10 96,50-11-144,-24 2 171,17-3-129,12-1 26,1 0 0,-1 1 0,0-1 0,0 0-1,0-1 1,1 1 0,-3-1-20,-18-2 40,20 3-36,-1 0 0,0 0 1,1-1-1,-1 0 0,1 0 0,-1 0 1,-2-1-5,-13-5 103,-10-5 76,20 8-236,9 4 43,-1-1 0,0 1 0,0 0 1,1 0-1,-1 0 0,0-1 0,0 1 1,1 0-1,-1-1 0,0 1 1,1-1-1,-1 1 0,0-1 0,1 1 1,-1-1-1,1 1 0,-1-1 1,1 0-1,-1 1 0,1-1 0,-1 0 1,1 1-1,0-2 14,-2 2-333,5 5 21,22 12 158,1 1 106,0-1-1,8 1 49,98 52-181,-99-51 255,14 11-74,-35-21-5,1 2 1,-1-1-1,-1 1 0,0 1 0,-1 0 0,0 1 1,0 0-1,-2 0 0,1 1 0,4 13 5,-9-16 12,-1 1 0,0-1 0,-1 1 0,0-1 0,-1 1 0,0 0 0,-1 0 0,0-1 0,-1 5-12,0 13 10,0-18 7,0 0 1,-1 0 0,-1 0-1,0 0 1,0-1 0,-1 0-1,0 0 1,-1 0 0,-4 6-18,9-15 1,-4 4 30,1-1 1,0 0 0,-1 0-1,0 0 1,0 0 0,0-1-1,0 1 1,-1-1 0,1 0-1,-1-1 1,0 1 0,0-1-1,0 0 1,0 0 0,0 0-1,-6 1-31,6-3 18,0 0 0,-1 1 0,1-2 0,-1 1 0,1-1-18,1 1-40,0-1 0,0 1 0,0 0 0,0 0 0,0 0 1,0 1-1,0-1 0,-3 2 40,6-2-7,0 1 0,0-1 0,0 1 0,0 0 0,0-1 0,0 1-1,1 0 1,-1 0 0,0-1 0,0 1 0,0 0 0,1 0 0,-1 0 0,1 0 0,-1 0 0,0 0 0,1 0 0,0 0 0,-1 0 0,1 0 0,0 0 0,-1 1-1,1-1 1,0 0 0,0 0 0,0 0 0,0 0 0,0 1 0,0-1 0,0 0 0,0 0 0,1 0 0,-1 0 0,1 1 7,0 2-24,0 0 1,1 0 0,-1 0 0,1 0-1,0 0 1,0 0 0,0-1-1,3 4 24,6 6-13,-1 0-1,-1 1 1,4 6 13,-10-15-1,0 1 0,-1 0 0,1 0 1,-1 0-1,-1 0 0,1 0 0,-1 0 1,0 0-1,0 1 0,0 2 1,-1 227 400,0-236-394,0 0 0,0 0 1,0 1-1,0-1 0,0 0 0,0 0 0,0 0 0,0 0 0,0 0 0,0 1 0,0-1 1,0 0-1,0 0 0,0 0 0,0 0 0,0 0 0,0 1 0,0-1 0,-1 0 0,1 0 1,0 0-1,0 0 0,0 0 0,0 1 0,0-1 0,0 0 0,0 0 0,0 0 0,0 0 0,-1 0 1,1 0-1,0 0 0,0 0 0,0 0 0,0 0 0,0 1 0,0-1 0,-1 0 0,1 0 1,0 0-1,0 0 0,0 0 0,0 0-6,-7-5 122,-7-10 96,9 5-200,0 0 0,1 0-1,1 0 1,-1-1 0,1 1 0,1-1 0,0 0-1,1 0 1,0-1-18,-8-39 32,-2 9-28,-12-25-4,11 35-30,2 0 0,1-1 1,-1-14 29,6 18-71,1 1 1,1-1-1,1 0 1,2 0 0,1 0-1,2 0 1,0 1-1,2-1 1,1 1 0,10-24 70,-16 49-23,0 0 0,1 0 0,-1 0 0,1 0 0,0 0 0,0 0 0,0 0 0,0 0 0,1 1 0,-1-1 0,1 1 0,-1 0 0,1 0 0,0 0 0,0 0 0,0 0 0,0 1 1,0-1-1,3 0 23,-1 0-33,0 1 1,0 0 0,0 1 0,0-1 0,0 1 0,0 0 0,0 0 0,0 1 0,0 0 0,0-1-1,0 1 1,-1 1 0,3 0 32,7 3-34,-1 2-1,0 0 1,0 0-1,0 1 0,-1 0 1,7 7 34,26 17-113,-25-19 109,-3-2 103,0-2 0,0 0 1,13 5-100,-27-13 10,-2-1-1,0 1-1,0-1 1,0 1 0,0-1 0,0 1 0,-1-1-1,1 1 1,0-1 0,0 1 0,-1 0 0,1-1-1,0 1 1,0 0 0,-1 0-9,1 0 4,0 0 1,-1 0-1,1 0 1,-1 0-1,1 0 0,-1 1 1,1-1-1,-1 0 1,0 0-1,1 1 1,-1-1-1,0 0 0,0 1 1,0-1-1,0 0 1,0 0-1,0 1 0,-1-1 1,1 1-5,-1 1-31,-1 5 233,4-12 23,7-18-176,-1 1 1,-1-1-1,-1-1 1,1-6-50,0-3-27,1-18 16,-7 41 3,-1 3-280,5 9 131,-3 1 115,0 1 1,0-1 0,-1 0 0,1 1 0,-1-1-1,0 1 1,0-1 0,-1 1 0,1-1-1,-1 1 1,0 0 41,0 3 30,0 6-38,0 0 0,1 0 0,2 12 8,1 11 1,-3-28-30,-1 0 0,1 0 0,2 5 29,3 25 127,-5-31-122,0 1-1,0-1 1,1 0-1,0 0 1,3 8-5,1 5-17,-5-18 22,0 1 0,0-1 1,0 0-1,0 1 1,1-1-1,-1 0 0,1 0 1,0 0-1,0 0 1,0 0-1,0 0 0,1 0 1,-1-1-1,1 1 1,1 0-6,-3-2 5,1 1 0,0-1 0,-1 0 0,0 0 1,1 1-1,-1-1 0,0 1 0,0 0 0,0-1 1,0 1-1,0 0 0,0-1 0,0 1 0,-1 0 1,1 0-1,-1 0 0,1 0 0,-1 0 0,0 0 1,1 0-1,-1 0 0,0-1 0,0 1 0,-1 0 1,1 0-1,0 0 0,-1 0 0,1 0 0,-1 0 1,1 0-1,-1 0 0,0-1 0,0 1 1,0 0-1,0-1 0,0 1 0,0 0 0,0-1 1,-1 0-1,1 1 0,-1 0-5,-13 14 35,-1 0 1,-1-1 0,-6 5-36,8-7 37,12-10-32,0 0 1,0 0-1,0-1 0,-1 1 1,-1 0-6,2 0 7,0-1 0,0 0 1,0 0-1,0 1 0,1 0 1,-1-1-1,1 1 0,0 1-7,-1-1-5,0 1 0,0-1-1,0 0 1,0 0 0,-1 0-1,-2 2 6,2-2 17,0-1 0,0 1-1,0 0 1,1 0 0,-1 1-1,1-1 1,0 1 0,-3 3-17,3-3-6,0 0 0,0-1 0,0 1 0,0-1 0,-4 2 6,4-2-15,-1 0 1,1 0-1,0 1 0,0-1 1,0 1-1,-1 0 15,-2 8 28,0 0 0,0 1-1,1-1 1,0 1 0,1 1-28,-12 33-117,15-45 112,0 1 0,0-1-1,0 1 1,1 0 0,0-1 0,-1 1 0,1 0 0,0-1 0,0 1 0,1 0 0,-1-1 0,0 1 0,1 0 0,0-1 0,-1 1 0,1-1 0,0 1 0,1-1 0,-1 1 0,0-1 0,1 0 0,-1 0 0,1 1 0,-1-1 5,1 0 4,0 0 0,0 0 0,1 1 1,-1-2-1,0 1 0,1 0 0,-1 0 1,1-1-1,0 1 0,-1-1 0,1 0 0,0 0 1,0 0-1,0 0 0,0 0 0,0 0 1,0-1-1,0 0 0,0 1 0,0-1 1,2-1-5,17-3 45,0-1 0,0-1 0,-1-1 0,0 0 0,12-8-45,43-14-17,-65 25-28,42-11 43,-49 15 34,0-1 1,0 0-1,0 1 0,0 0 1,0 0-1,0 0 0,0 0 1,0 1-1,0-1 1,0 1-1,2 1-32,-5-1-8,1 0-1,-1 0 1,0 0-1,1 0 1,-1 0 0,0 0-1,0 1 1,0-1 0,0 0-1,0 1 1,0-1-1,0 1 1,0 1 8,1 1 152,-1-3-222,-1-1 33,1-1 62,0 0 0,0 0 1,0 0-1,0 0 0,0 1 0,0-1 0,-1 0 1,1-1-1,0 1 0,-1 0 0,1 0-25,-1-11 51,-1 0 1,0 0-1,-1 0 0,0 0 0,-2-3-51,1 2 5,2 4-5,-2 1 0,1 0 0,-1-1 1,-3-4-1,-4-9 6,7 14 4,-1 0 1,0 0-1,0 0 1,-1 1-1,-4-6-10,4 8 25,-19-23 42,-19-31-67,36 48-4,0-1-1,1 0 0,0-1 0,1 1 1,1-1-1,0 0 0,0-2 5,-2-15-82,2-1 0,1 1 0,1-1-1,2 1 1,2-22 82,0 43-62,-1 1 1,2 0-1,-1 0 0,1 1 0,0-1 0,0 0 0,1 1 0,0 0 0,1 0 1,0 0 61,-4 4-35,1 0 0,0 1 1,1-1-1,-1 1 0,0 0 0,1-1 1,-1 1-1,1 0 0,0 1 1,-1-1-1,1 0 0,0 1 1,0 0-1,0-1 0,0 1 0,1 1 1,0-1 34,0 0-13,0 1 1,0 0-1,1 0 1,-1 1-1,0-1 1,0 1-1,0 0 1,0 0 0,0 0-1,0 1 1,-1-1-1,1 1 1,3 2 12,108 63-192,-109-63 199,-1 0 1,1 0 0,-1 0-1,0 1 1,0 0-1,0 0 1,-1 1 0,1-1-1,-1 1 1,-1 0 0,1 0-1,-1 0 1,0 0-1,0 1 1,0 2-8,-1-3-10,0 1-1,-1-1 1,0 0-1,0 0 1,-1 1-1,1-1 1,-1 0-1,0 1 1,-1-1-1,0 0 1,0 0-1,0 1 1,-1-1-1,0 0 1,0 0-1,0 0 1,-2 2 10,-26 44 138,-19 23-138,43-67-7,0 2-1,0-1 1,1 1-1,0-1 1,1 1-1,-2 5 8,6-12 11,-1-1 0,0 0 1,1 1-1,-1-1 0,1 1 0,0-1 0,0 1 0,0-1 0,0 1 0,1-1 0,-1 1 0,0-1 1,1 1-1,0-1 0,0 1 0,-1-1 0,2 0 0,-1 0 0,0 1 0,0-1 0,1 0 0,-1 0 1,1 0-1,-1 0 0,1-1 0,0 1 0,0 0 0,0-1 0,0 1 0,2 0-11,16 11-93,-1 1 0,7 7 93,27 22-112,-46-36 121,1 0 1,-1-1 0,1 0 0,0 0-1,1 0 1,-1-1 0,1-1-1,0 1 1,1-1 0,-1-1 0,1 0-1,-1 0 1,1-1 0,0 0 0,0-1-1,0 0 1,8 0-10,-8-1 26,6 0-19,0 0-1,0-1 0,0 0 0,0-1 0,0-1 0,0 0 0,5-3-6,18-11 58,-26 11-53,-1 0 1,1 2 0,0-1-1,8 0-5,-8 2 21,-10 2-37,-1 0 1,1 0-1,0 1 0,0-1 1,-1 1-1,1-1 1,0 1-1,0 0 1,-1 0-1,1 1 1,0-1-1,-1 1 1,1-1-1,2 1 16,-5 0 8,0-1 0,0 1 0,1-1 0,-1 1-1,0-1 1,0 1 0,1-1 0,-1 1 0,0-1 0,0 1 0,0-1 0,0 1 0,0-1 0,0 1-1,0 0 1,0-1 0,0 1 0,0-1 0,0 1 0,0-1 0,-1 1-8,1 0 10,-1 13-35,-1-1 0,-1 1 0,0-1-1,0 1 1,-2-1 0,-4 11 25,4-12 7,-11 22 147,12-26-134,0 0 0,0 1 1,1-1-1,-1 4-20,4-11 1,-1 0 0,1 0 1,0 0-1,0 0 1,0 0-1,0-1 1,1 1-1,-1 0 0,0 0 1,0 0-1,0 0 1,1 0-1,-1 0 0,0-1 1,1 1-1,-1 0 1,1 0-1,-1 0 0,1-1 1,-1 1-1,1 0 1,0-1-1,-1 1 1,1-1-1,0 1 0,-1 0 1,1-1-1,0 1 1,0-1-1,0 0 0,-1 1 1,1-1-1,0 0 1,0 1-1,0-1 0,0 0 1,0 0-1,-1 0 1,2 0-2,4 2 17,1-1 1,0-1-1,0 1 1,5-1-18,-10 0-3,10 0-42,-1 0-1,1 1 1,2 1 45,-10-1-213,0 0 0,0 0 0,-1 0 0,1 0 0,-1 1 0,1-1 0,-1 1 0,1 0-1,-1 0 1,0 0 0,2 2 213,4 7-3754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8:48.5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170 181 736,'4'-6'230,"-3"6"-225,-1-1 0,0 1 1,0 0-1,0-1 0,0 1 1,0 0-1,0 0 0,1-1 1,-1 1-1,0 0 0,0 0 1,0 0-1,1-1 0,-1 1 1,0 0-1,0 0 0,1 0 0,-1-1 1,0 1-1,0 0 0,1 0 1,-1 0-1,0 0 0,0 0 1,1 0-1,-1 0 0,0 0 1,1 0-1,-1 0 0,0 0 1,1 0-1,-1 0 0,0 0 1,0 0-1,1 0-5,27-2 19,1 0 0,26-7-19,-39 6 15,-4 0-62,0 0 0,0-1 0,-1 0-1,1-1 48,-4 1 10,1 1 0,-1 0-1,1 0 1,0 1-1,0 0 1,0 0 0,0 1-1,2 0-9,-6 1 13,0 0 0,-1 0 1,1 1-1,0-1 0,0 1 0,0 0 0,-1 1 0,1-1 0,-1 1 0,1 0 0,0 0-13,25 7-394,-22-6 340,-7-2 56,0-1-1,0 1 0,0 0 0,1 0 0,-1 0 1,0 0-1,0 0 0,0 0 0,-1 0 1,1 0-1,0 0 0,0 0 0,0 1 0,-1-1 1,1 0-2,3 7 19,-3-6 10,0-1-81,0 0-1,0 1 1,0-1-1,-1 0 0,1 1 1,-1-1-1,1 1 1,-1-1-1,1 1 1,-1 1 52,0-3 80,-8 12 128,5-10-152,1 0 0,-1 0 0,0 0 0,0-1 0,0 0 1,0 1-1,0-1 0,-1 0 0,1 0 0,0-1 0,0 1 1,-1-1-1,1 1 0,0-1 0,-1 0 0,1 0 0,-2-1-56,-26 6 752,-11-4-218,27 0-446,0 0-1,0-1 1,0-1-1,0 0 1,0-2-1,0 1 1,-2-2-88,-2-3 74,0 2-1,-1 0 1,1 1 0,-1 1 0,0 1 0,-6 0-74,19 2 78,1-1 1,-1 0 0,1 0 0,0-1-1,-5-1-78,4 1 35,1 0-1,-1 1 0,0-1 1,1 2-1,-7-1-34,8 2 3,0 0 1,0 0-1,0 1 1,0-1-1,0 1 0,-3 2-3,-2 1-41,8-5 50,1 1 1,-1-1-1,0 0 1,0 1 0,1-1-1,-1 0 1,0 0 0,1 0-1,-1 0 1,-1 0-10,3 0-6,-1 0 0,1 0 0,-1-1 0,1 1 0,-1 0 0,1 0 0,-1 0 0,1 0 0,-1 0 0,1-1 0,-1 1 0,1 0 0,0 0 0,-1-1 0,1 1 0,-1 0 0,1-1 0,0 1 0,-1 0 0,1-1 0,0 1 0,-1-1 0,1 1 0,0 0 0,0-1 0,-1 1 0,1-1 0,0 1 0,0-1 0,0 1 0,0-1 0,0 1 0,-1-1 6,2-1 10,0-1 0,-1 0-1,1 1 1,0-1 0,0 1-1,0-1 1,1 1 0,-1 0-1,1-1 1,-1 1 0,1 0-1,0 0 1,1-1-10,2-3-77,1 0 0,0 1 1,1-1-1,1 0 77,-3 3 4,0 0 1,1 1-1,0 0 0,0 0 1,-1 0-1,1 0 0,3 1-4,27-10 77,16-15 65,-23 11-261,18-6 119,-38 18 3,1 0 1,-1 0-1,1 1 1,-1 0-1,1 1 1,0 0 0,3 0-4,147 7 0,-106-6 186,-53 0-237,1 0 1,-1 0-1,1 1 0,-1-1 0,0 0 1,1 0-1,-1 1 0,1-1 0,-1 1 1,1-1-1,-1 1 0,0 0 0,1 0 0,-1-1 1,0 1-1,0 0 0,0 0 0,1 1 51,7 4-126,-8-5 90,3 1-27,-1-1 0,1 1-1,0-1 1,0 0-1,-1 0 1,1 0-1,3 0 64,3 3-832,-1-3-245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8:43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1 320,'0'-1'439,"-1"4"-266,-2 7-161,1-1 201,1-7-189,-5 19-410,6-18 423,0-1 0,0 0 1,0 0-1,0 0 0,1 0 1,-1 0-1,1 0 0,0 0 1,0 1-38,0-1 80,-1-2-43,0 19 528,0-16-448,-1 1-86,1 0-1,0 0 1,0 0-1,1 0 1,-1 0 0,1 0-1,0 0 1,0 0-1,0 0 1,1-1 0,0 2-31,0-3 4,0 1-4,-1 11 28,-2 20 110,0-32-127,-1 0 0,1 0-1,0 0 1,0 1 0,0-1-1,1 0 1,-1 1 0,0-1-1,1 2-10,0-2 6,6 5-108,-4-5 121,1-1 0,0 1-1,0-1 1,0 0 0,0 0-1,0 0 1,0-1 0,0 1-1,1-1 1,-1 0 0,0 0-1,0 0 1,0 0 0,2 0-19,3-1 26,-7 1-95,-1 2 76,0 0 0,-1 0 0,1-1 0,-1 1 0,0 0 0,0-1 0,1 1 0,-1-1 0,0 1 0,0-1 0,0 1 0,-1-1 0,1 0 0,0 1 0,0-1 0,-1 0 0,1 0 0,-1 0 0,0 0-7,-12 14-181,9-11 191,5-3-7,-1 0 0,0 0 0,0-1-1,1 1 1,-1 0 0,1 0 0,-1 0 0,1-1 0,-1 1-1,1 0 1,-1 0 0,1 0 0,0 0 0,-1 0 0,1 0-1,0 0 1,0 0 0,0 0 0,0 1-3,0-1-69,0 14-81,4 34 247,-2-37-58,-1-1 1,0 1-1,-1-1 0,0 1 1,-1 4-40,-2 16-476,2-1 1,1 3 475,0-22-388,0 8-348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8:44.0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 1 480,'0'1'20,"-1"0"0,1 0-1,0 0 1,0 0 0,0 0 0,-1 0-1,1 0 1,-1 0 0,1 0 0,-1 0-1,1 0 1,-1 0-20,0 0 4,1 0 0,-1 0-1,1 0 1,-1 0 0,1 0 0,-1 0 0,1 0-1,0 1 1,-1-1 0,1 0 0,0 0 0,0 1-4,-5 43 272,5-42-270,0 0 0,-1 0 0,1 0 0,-1 0 0,0 0 0,1 0 0,-1 0 0,-1 0 1,1-1-1,0 1 0,-1 0 0,0 1-2,-4 4 285,0-1 0,0 0 0,-4 2-285,5-4 88,1 0 1,-1 0-1,1 0 0,0 0 1,0 1-1,1-1 0,-3 5-88,5-6-3,-1 0 1,0 1-1,1-1 0,0 0 0,0 1 0,0-1 0,0 1 1,1 0-1,0-1 0,0 4 3,0-5 8,1 0-1,0 0 1,0 0-1,0 1 1,0-1-1,1 0 1,-1 0 0,1 0-1,-1-1 1,1 1-1,0 0 1,0-1-1,1 1 1,-1-1 0,1 1-8,9 8 37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5:50.4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13 194 1248,'0'0'19,"-5"3"235,4-4-74,0-4 34,0 5 100,1 0-111,-1 0-59,-2 0-69,2 0-22,2-1 91,0 1 1,-1 0-1,1 0 0,0 0 0,0 0 1,-1 1-1,1-1 0,0 0 1,0 0-1,-1 0 0,1 0 1,0 1-1,-1-1 0,1 0 1,0 1-1,-1-1 0,1 1 1,0-1-1,-1 1-144,22 6 447,-7-7-164,-9 1-137,1-1-1,-1 0 0,0 0 1,1-1-1,-1 1 1,1-1-1,-1-1 1,0 1-1,1-1 0,-1 0 1,2-2-146,-7 4 7,0-1 0,0 1 0,0-1 0,0 1 0,0 0 0,0-1 0,0 1 0,0 0 0,0 0 1,0 0-1,0 0 0,0 0 0,0 0 0,0 0 0,0 0 0,0 0 0,0 0 0,0 1 0,0-1 0,0 0 0,0 1 0,0-1 0,0 1 1,0-1-8,1 1 0,-1-1 0,0 1 1,0-1-1,0 1 1,0-1-1,1 0 1,-1 0-1,0 1 1,0-1-1,1 0 0,-1 0 1,0 0-1,0 0 1,1-1-1,1 1 54,0-1 1,0 1 0,0 0-1,0 0 1,0 0 0,-1 0-1,4 1-54,-2-1 26,0 1 1,0-1-1,1 0 0,-1 0 0,0-1 0,0 1 1,0-1-1,1 0-26,18-1 11,3-1-118,-20 2 151,0 0 0,-1 1-1,1-1 1,0 1 0,5 1-44,18-2 47,-20 0-36,0 1 0,0 0 0,0 0 0,6 2-11,13 0 47,1 6-31,-26-8 0,1 1 0,-1-1-1,1 1 1,-1 0 0,1 0 0,-1 1-1,0-1 1,0 1 0,0-1 0,3 3-16,-3-2 36,0 0 0,0-1 0,1 1 0,-1-1 0,0 0 0,1 0 0,-1 0-1,1 0 1,-1 0 0,4 0-36,33 4-112,-10-5 161,9 0 103,-1-1-1,2-2-151,-24 1 27,0 2-1,-1 0 0,2 2-26,-3-1 99,0-1 0,-1 0 0,1-1 0,4-1-99,-4-2-118,6 1 300,-3-1-70,4-13 64,-18 15-189,-2 2 13,0-1 0,0 1 0,0-1 0,0 1 0,-1-1 0,1 1 0,0-1 1,0 1-1,-1-1 0,1 0 0,-1 1 0,1-1 0,0 0 0,-1 0 0,1 0 0,-1 1 1,0-1-1,1 0 0,-1 0 0,0 0 0,1 0 0,-1 0 0,0 0 0,0 1 0,0-2 0,-1 1 23,0-1-1,0 1 1,0 0-1,-1-1 1,1 1-1,0 0 1,-1 0-1,1 0 1,-2-1-23,-5-2-31,0 0 0,0 1-1,0 0 1,-6-2 31,-11-3 72,18 5-152,5 3 77,1 0 0,0 0 0,0 0 0,0 0 0,0-1-1,0 1 1,0 0 0,0-1 0,0 1 0,0-1 0,0 1 0,1-1 0,-1 0 0,0 1 0,0-1 0,0 0-1,1 0 1,-1 1 0,0-1 0,1 0 0,-1 0 0,0 0 0,1 0 0,-1 0 0,1 0 0,-1-1 3,-7-6-86,9 8 95,0 1 0,-1-1 0,1 0 0,0 0 0,-1 1 0,1-1 0,-1 1 0,1-1 0,0 1 0,-1-1 0,1 1 0,-1-1 0,1 1 0,-1-1 0,1 1 0,-1 0 0,0-1 0,1 1 0,-1 0-9,0-1-3,1 1 0,-1-1 0,0 0 0,1 1 0,-1-1 0,0 1 0,1-1 0,-1 0 0,1 1 0,-1-1 0,0 0 0,1 1 0,-1-1 0,1 0 0,-1 0 0,1 0 0,-1 1 0,1-1 0,-1 0 0,1 0 0,-1 0 0,1 0 0,-1 0 0,1 0 0,0 0 0,-1 0 3,1 0 4,0 0 1,0 0-1,0 0 0,0 1 1,0-1-1,-1 0 1,1 0-1,0 1 0,0-1 1,0 1-1,0-1 0,-1 0 1,1 1-5,3 2-7,-1-1 1,1 0-1,-1 0 1,1 0-1,0 0 1,3 0 6,16 9-121,-20-9 120,0-1 0,-1 0 0,1 0 1,0 0-1,0-1 0,0 1 0,-1-1 0,4 1 1,15 4 76,-16-4-37,0 0-1,0-1 1,-1 1-1,1-1 1,0 0-1,0 0 1,0-1-1,-1 0 1,1 1-1,0-1 1,0-1-1,3-1-38,-1 1-6,1 1 0,-1-1 0,0 1-1,4 0 7,10-1 13,-19 1-17,0 1 0,0 0 0,0-1 1,0 1-1,1 0 0,-1 0 0,0 0 0,0 0 0,1 1 0,-1-1 0,0 1 0,0-1 0,0 1 0,1 0 4,0 0 43,1 0 1,0 0-1,0 0 1,0-1-1,-1 1 1,2-1-44,13 3 267,-12-3-250,0 0-1,0 0 1,0-1 0,0 1 0,4-2-17,3 0 76,22-2 110,32 0-186,35-2 208,-92 5-182,0 0 0,0 0-1,6-3-25,-5 2 76,1 0 0,-1 1-1,8 0-75,-15 0-19,17 6 182,-6-3-68,-9-5-57,1 0 256,13 3-411,-14 1 123,0-1 0,0 0 0,0 0 0,1-1 0,-1 0 0,0 0 0,0 0-6,-3 0 18,0 1 1,0-1-1,-1 1 0,1 0 0,0-1 0,0 2 1,0-1-1,0 0 0,0 0 0,2 1-18,-3 0-7,1 0 0,-1-1-1,1 0 1,-1 0 0,0 0-1,1 0 1,-1 0 0,1 0-1,-1-1 1,1 1 0,0-1 7,45-7-6,-44 7 38,183-49 70,-180 49-95,1-1 1,0 1-1,0 1 1,0 0-1,0 0 1,0 0-1,-1 1 1,1 0 0,0 0-1,0 1 1,-1 0-1,7 3-7,-6-2-4,0-1 1,0 0-1,0 0 0,0-1 0,1 0 0,-1 0 1,6-1 3,-8 0 0,1 0 0,-1 0 0,0 1 0,1 0 0,-1 0 0,0 1 0,2 0 0,-4-1 21,-3-1 75,0 0-93,-1 1-1,0-1 1,1 0-1,-1 0 1,1 1 0,-1-1-1,1 0 1,-1 0 0,0 0-1,1 0 1,-1 1-1,1-1 1,-1 0 0,1 0-1,-1 0 1,1 0 0,-1 0-1,1 0 1,-1 0-1,1 0-2,9 1-105,-1 6 41,-3-5 68,4-1-8,6 0-108,-14-1 154,7 5 22,-2-5-48,20 3-10,-27-3-3,0 0 0,0 0 0,0 0 0,1 0 0,-1 0 0,0 0 0,0 0 0,0 0 0,1 0 0,-1 1 0,0-1 0,0 0 0,0 0 0,1 0 0,-1 0 0,0 0 0,0 0 0,0 1 1,0-1-1,1 0 0,-1 0 0,0 0 0,0 0 0,0 1 0,0-1 0,0 0 0,0 0 0,0 0 0,0 1 0,1-1 0,-1 0 0,0 0 0,0 0-3,0 1 1,0-1 1,0 0-1,0 0 0,0 0 1,0 0-1,0 0 0,0 0 1,0 0-1,0 1 0,0-1 1,0 0-1,0 0 0,0 0 1,0 0-1,0 0 0,0 0 1,0 0-1,1 0 0,-1 1 1,0-1-1,0 0 0,0 0 1,0 0-1,0 0 0,0 0 1,0 0-1,0 0 0,1 0 1,-1 0-1,0 0 0,0 0 1,0 0-1,0 0 0,0 0 1,0 0-1,1 0 0,-1 0 0,0 0 1,0 0-1,0 0 0,0 0 1,0 0-1,0 0 0,1 0 1,-1 0-1,0 0 0,0 0 1,0 0-1,0 0 0,0 0 1,0 0-1,0-1 0,0 1 1,0 0-1,1 0 0,-1 0 1,0 0-1,0 0 0,0 0 1,0 0-1,0 0-1,1-1-91,8 4 513,-7-4-391,-1 1-24,-1 0-1,1 0 0,-1-1 0,1 1 1,-1 0-1,1 0 0,-1 0 0,1-1 1,-1 1-1,1 0 0,-1-1 0,0 1 1,1 0-1,-1-1 0,1 1 0,-1 0 1,0-1-1,0 1 0,1-1 0,-1 1 1,0-1-1,0 1 0,1-1 0,-1 1 1,0-1-1,0 1 0,0-1 0,0 1 1,0-1-1,0 1 0,0-1 0,0 1 1,0-1-1,0 1 0,0-1-6,0 0-10,1 1 0,-1-1 0,1 0-1,-1 1 1,1-1 0,-1 1 0,1 0 0,-1-1-1,1 1 1,0-1 0,-1 1 0,1 0 0,-1-1-1,1 1 1,0 0 0,-1 0 0,1 0 0,0-1-1,-1 1 1,1 0 0,0 0 0,0 0 0,0 0 10,5-2 57,-5 2-45,1-1-1,-1 1 1,0 0-1,0-1 0,0 1 1,1 0-1,-1 0 1,0-1-1,0 1 1,1 0-1,-1 0 1,0 1-1,0-1 0,1 0 1,-1 0-12,-1 0-4,7 2 10,-7-1-8,0-1 0,0 0 0,1 0 0,-1 0 0,0 0-1,0 0 1,0 0 0,1 0 0,-1 0 0,0 0 0,0 0 0,0 0 0,0 0 0,1 0-1,-1 0 1,0 0 0,0 0 0,0 0 0,1 0 0,-1 0 0,0 0 0,0 0 0,0-1-1,0 1 1,0 0 0,1 0 0,-1 0 0,0 0 0,0 0 0,0 0 0,0 0 0,0-1-1,1 1 1,-1 0 0,0 0 0,0 0 0,0 0 0,0-1 0,0 1 0,0 0 0,0 0-1,0 0 1,0 0 0,0-1 2,2 2-37,2 2 47,3-1 11,5-3 39,-10 1-12,17 4-59,-18-3 11,1-1-1,-1 1 1,1-1 0,-1 1-1,1-1 1,-1 0-1,1 1 1,-1-1 0,1 0-1,0 0 1,-1 0 0,1 0 0,-2 0-1,1 0 0,-1-1 1,1 1-1,-1 0 0,0 0 1,1 0-1,-1 0 0,0 1 1,1-1-1,-1 0 0,0 0 1,1 0-1,-1 0 0,0 0 1,1 0-1,-1 0 1,0 1-1,1-1 0,-1 0 1,0 0-1,1 0 0,-1 1 1,0-1-1,0 0 0,1 1 1,-1-1 0,27 4 234,-26-4-230,0 0-1,1 0 0,-1 0 1,1 0-1,-1 0 0,0-1 1,1 1-1,-1 0 0,0-1 1,1 1-1,-1-1 0,0 1 1,1-1-4,14-3-150,-11 3 133,1 0 0,-1 0 1,1 0-1,-1 0 0,0-1 1,0 0-1,4-2 17,20-6 15,25-10-9,-44 17 40,-1-1 0,0 0 0,0 0 0,7-5-46,7-3-67,25-7-50,-47 18 117,3 0-22,-1-1 0,0 1 0,1 0 0,-1 0 0,0 1 0,1-1 0,-1 1 0,3-1 22,-5 1 53,1 0-39,-1 0 1,0 0-1,0 0 0,1 1 1,-1-1-1,0 0 0,0 0 1,1 1-1,-1-1 1,0 1-1,0-1 0,0 1 1,1 0-15,-1 0-4,1 0 1,-1 0-1,0 0 1,0 0 0,0 0-1,1 1 1,-1-1-1,0 0 1,0 1-1,-1-1 1,1 1 0,0-1-1,0 1 1,-1-1-1,1 1 1,-1-1 0,1 3 3,6 14-92,-4-4 120,-2-12-12,-1 1 1,0-1-1,1 0 1,0 0-1,-1 0 0,1 0 1,0 0-1,0 0 1,0-1-1,1 2-16,-2-2-58,0-1 56,1 0 0,-1 0 1,0 0-1,0 0 0,0 0 0,0 0 1,0 0-1,0 0 0,0 0 1,0 0-1,0 0 0,0 0 1,0 0-1,0 0 0,1 0 1,-1 0-1,0 0 0,0 0 1,0 0-1,0 0 0,0 0 0,0 0 1,0 0-1,0 0 0,0 1 1,0-1-1,0 0 0,0 0 1,0 0-1,0 0 0,0 0 1,0 0-1,0 0 0,0 0 1,0 0-1,1 0 0,-1 0 0,0 0 1,0 0-1,0 0 0,0 1 1,0-1-1,0 0 0,0 0 1,0 0-1,0 0 0,0 0 1,0 0-1,0 0 0,-1 0 1,1 0-1,0 0 0,0 0 1,0 0-1,0 0 0,0 1 2,1 2-19,10-1 191,15-2-44,-17 0-122,3-4 69,0 1 0,-1-2 0,10-4-75,3-1 89,-22 9-94,0 0 0,0 0 0,0 1 0,0-1 0,0 1 0,1-1 0,-1 1 0,0 0 0,0 0 0,0 0 0,1 0 0,-1 0 0,1 1 5,8 0 167,-4-1-194,1 3 22,4 2 21,-10-2 19,4 1 10,1 0-51,19 10-90,-25-13 150,-1-1-70,18 6-16,-10-5 38,-3 1 20,0-1 0,-1 0 0,1-1 0,0 1 0,0-1 0,0 0 0,-1 0 1,1 0-1,0-1 0,0 0 0,1 0-26,7 0-73,-11 1 63,0 0 0,0 0-1,0 0 1,0 0 0,0 0-1,0-1 1,0 1 0,0-1 0,2 0 10,2-1-5,-1-1 1,1 2 0,0-1-1,1 1 1,-1 0 0,0 0 0,0 0 4,2 0 2,0 0 0,0 0 0,-1-1 0,2-1-2,84-25 16,-90 27-28,0 0-1,1 0 1,-1 0-1,0 1 1,1-1 0,-1 1-1,0 0 1,1 0-1,-1 0 1,3 0 12,23 1 12,-22-2 29,-4 1-46,0 0 1,0 1 0,0-1-1,0 0 1,-1 1-1,1-1 1,0 1 0,2 1 4,14-1-11,-19-1 12,1-1 0,-1 1-1,0 0 1,0 0 0,1 0 0,-1 0 0,0 0 0,1 0 0,-1 0-1,0 0 1,0 0 0,1 0 0,-1 0 0,0 0 0,1 0 0,-1 0-1,0 0 1,0 0 0,1 0 0,-1 1 0,0-1 0,0 0 0,1 0-1,-1 0 1,0 0 0,0 0 0,1 1 0,-1-1 0,0 0 0,0 0-1,0 0 1,0 1 0,1-1 0,-1 0 0,0 0 0,0 1 0,0-1-1,0 0 1,0 0 0,0 1 0,1-1 0,-1 0 0,0 1-1,0-1-1,0 0 0,0 0 0,0 0 0,0 0 1,0 1-1,0-1 0,0 0 0,0 0 0,0 0 1,0 0-1,0 0 0,0 0 0,0 0 0,0 1 0,0-1 1,0 0-1,0 0 0,0 0 0,0 0 0,1 0 1,-1 0-1,0 0 0,0 0 0,0 1 0,0-1 0,0 0 1,0 0-1,0 0 0,0 0 0,1 0 0,-1 0 1,0 0-1,0 0 0,0 0 0,0 0 0,0 0 0,0 0 1,1 0-1,-1 0 0,0 0 0,0 0 0,0 0 1,0 0-1,0 0 0,1 0 1,12 1 21,-4 0 4,0 0 1,0-1-1,0 0 1,2 0-26,3-2 75,-13 2-62,1 0 0,-1 0 0,1 0 0,-1 0-1,1 0 1,-1-1 0,1 1 0,-1 0 0,1-1 0,-1 1 0,0-1 0,1 0 0,-1 1 0,1-2-13,-1 2-9,-1-1 1,1 1-1,-1-1 0,1 1 1,0 0-1,-1-1 1,1 1-1,0 0 1,-1-1-1,1 1 1,0 0-1,0 0 1,-1-1-1,1 1 1,0 0-1,0 0 1,-1 0-1,1 0 1,0 0-1,0 0 1,-1 0-1,1 1 1,0-1-1,0 0 9,4 1-46,20-1 297,-24 0-251,-1 0 0,1 0 0,0 0 0,-1 0 0,1 0 0,-1 0 0,1 0 0,0 0 0,-1 1 0,1-1 0,-1 0 0,1 0 0,-1 0 0,1 1 0,0-1 0,-1 0 0,1 1 0,-1-1 0,1 0 0,-1 1 0,0-1 0,1 1 0,-1-1 0,1 1 0,1 0 0,10 0 0,19 3 36,-27-3-32,0 0 0,1-1 0,-1 1 1,0-1-1,1 0 0,-1 0 0,0-1 0,1 1-4,-4 0-24,1 0 0,-1 0 0,1 0 1,0 0-1,-1 0 0,1 0 0,-1 0 0,1 1 0,-1-1 1,1 1-1,-1-1 24,16 3-159,55-8 377,-48 8-171,-19-2-68,-1-1 0,1 1 0,0-1 0,-1 0 0,6 0 21,53-4 218,-24-3-250,-36 6 14,1 0 0,0 1 0,0-1-1,0 1 1,0 0 0,0 0 0,0 0 0,3 1 18,13 1-159,53 1 367,-67-3-213,0 1 0,0 0-1,0 0 1,-1 0 0,1 1-1,1 0 6,-6-2-106,-1 0 26,25 3 138,-19-3-39,-1 1-1,1 0 1,0-1 0,-1 0 0,1-1-1,5 0-18,-9 0 27,7-5 64,-1 5-65,0 2-11,-1-2 0,1 1 0,0-1 0,4-2-15,-2 1-76,3-4-84,-12 5 167,0 0 0,0 0 0,0 1 0,0-1 0,0 1 0,0-1 0,0 1 0,0-1 0,1 1 0,-1 0 0,0-1 0,0 1 0,1 0-7,18-4 0,-14 4-33,-1-1 1,1 0-1,0 0 0,-1 0 0,1-1 1,2-1 32,21-4 20,-4-1 137,-21 7-186,0 0-1,0 0 1,0 0 0,0 0-1,0 0 1,0 1 0,1-1 29,0 1 40,12 0-16,-1 0 0,0 1 0,0 1 0,0 0 0,13 4-24,-7-1-27,-15-3 2,1 0 0,-1 0 1,7 3 24,-9-1 0,-4-3 0,0 1 0,0-1 0,0-1 0,0 1 0,0 0 0,0 0 0,0 0 0,0 0 0,0-1 0,0 1 0,0-1 0,0 1 0,1-1 0,0 1 0,1 0 8,-1 0 1,0-1 0,1 1-1,-1-1 1,1 1 0,-1-1-1,2 0-8,-2 0 9,0 0-1,0 0 0,0 0 1,0 1-1,0-1 0,0 0 1,0 1-1,0 0 0,0-1 1,1 2-9,23 16-38,-25-17-42,12 2-32,30 13 310,-42-15-262,17-1 117,-1 0 58,-12 1-83,0 0 0,-1-1-1,1 0 1,-1 0 0,1 0 0,0-1 0,-1 1 0,1-1-1,-1 0 1,5-2-28,22-10 128,-3 2-341,-15 3 273,-7 5-2,-1 0 1,0 0-1,0-1 0,4-2-58,-9 5 22,0 1-65,9 0 6,-3 0 47,15 6 80,-13-3-46,94 20 228,-78-20-120,18 6 21,43 13 72,-19-17-1733,-63-4 1036,-1-1-1,0 0 0,0 0 0,1 0 1,-1 0-1,0 0 0,0 0 1,1-1-1,-1 1 0,0-1 1,0 1-1,2-2 453,-3 2-265,0-1 0,0 0-1,0 1 1,0-1 0,0 0 0,0 0 0,0 1 0,0-1 0,0 0 0,0 0-1,-1 0 1,1 0 0,0-1 0,0 1 0,-1 0 0,1 0 0,-1 0 0,1 0-1,-1-1 1,0 1 0,1 0 0,-1 0 0,0-1 265,1-34-2048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8:45.4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75 68 480,'-1'2'32,"0"1"0,0 0-1,0-1 1,0 1 0,-1-1 0,1 1 0,-1-1-32,1 1-23,-1-1 1,1 0 0,-1 1-1,1-1 1,0 1-1,0-1 1,1 1 0,-1-1-1,0 2 23,0 1 59,0 1-1,-1 0 0,0-1 0,0 0 1,0 1-1,-1-1 0,1 0 1,-1 0-1,-1 0 0,1-1 0,-1 1 1,1-1-1,-1 0 0,-1 0-58,5-3 76,0-1-1,-1 0 1,1 1 0,-1-1-1,1 0 1,-1 1-1,1-1 1,-1 0 0,1 0-1,-1 0 1,1 0-1,-1 0 1,1 1 0,-1-1-1,1 0 1,-1 0-1,1 0 1,-1 0-76,-2-6 541,5-13-561,-1 17 26,8-37 186,3 2 0,7-17-192,-6 19-37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8:52.8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172 44 64,'0'0'1,"0"0"0,0 0 0,0 0 0,0-1 0,0 1-1,0 0 1,0 0 0,0 0 0,0 0 0,0 0 0,0 0-1,0 0 1,0 0 0,0 0 0,0 0 0,0 0-1,0 0 1,0-1 0,0 1 0,0 0 0,0 0 0,0 0-1,0 0 1,0 0 0,0 0 0,0 0 0,0 0-1,0 0 1,0 0 0,0 0 0,0 0 0,0 0 0,0-1-1,0 1 1,0 0 0,0 0 0,0 0 0,0 0-1,0 0 1,0 0 0,-1 0 0,1 0 0,0 0 0,0 0-1,0 0 0,1-1 80,-1 1-65,0 0-1,0 0 0,0-1 1,1 1-1,-1 0 0,0 0 1,0-1-1,0 1 0,0 0 1,1 0-1,-1 0 0,0-1 1,0 1-1,1 0 0,-1 0 1,0 0-1,0 0 0,0 0 1,1 0-1,-1-1 0,0 1 1,1 0-1,-1 0 0,0 0 1,0 0-1,1 0 0,-1 0 1,0 0-1,0 0 0,1 0 1,-1 0-1,0 0 0,1 0 1,-1 0-1,0 0 0,0 1 1,1-1-1,-1 0 0,0 0 1,0 0-1,1 0 0,-1 0 1,0 1-15,13 6 151,-11-3-129,-1 0 0,1 1 0,-1 0 0,0-1 0,0 1 0,-1 0 0,1-1 0,-1 1-1,0 0 1,0 0 0,-1-1-22,1 3-11,0 4 1,-1 0 0,-1 0 0,1 0 0,-2 0 1,0-1-1,0 1 0,-1-1 0,-1 2 10,-10 20 51,-17 26-51,-1 2 60,11-17 116,21-41-102,1-5-17,0 0 0,1 1-1,-1-1 1,0 0 0,1 1-1,-1-1 1,1 1 0,0-1-1,0 1 1,0-1 0,0 1 0,0 0-1,1-1-56,6-17 101,-6 4-92,-1 11 15,0 1 1,0-1 0,0 0-1,0 1 1,1-1-1,0 1 1,1-4-25,12-20 6,-1 0 1,-2 0-1,-1-1 1,-1 0-1,4-26-6,-9 36-65,-3 13 99,-1 0 1,1 1-1,-1-1 0,0 0 1,-1-5-35,2 1 44,-2 10-39,0-1 1,1 1 0,-1-1-1,0 1 1,0-1-1,1 1 1,-1-1 0,0 1-1,0-1 1,0 0 0,0 1-1,0-1 1,0 1 0,0-1-1,0 0 1,0 1 0,0-1-1,0 1 1,-1-1 0,1 1-1,0-1 1,0 0 0,-1 1-1,1-1 1,0 1 0,0-1-1,-1 1 1,1-1-1,-1 1 1,1 0 0,0-1-1,-1 1 1,1-1 0,-1 1-1,1 0 1,-1-1 0,1 1-1,-1 0 1,1 0 0,-1-1-1,1 1 1,-1 0 0,0 0-1,1 0 1,-1 0 0,0 0-6,0-1 10,0 1 1,0 0-1,0 0 1,0 0 0,0-1-1,0 1 1,0 1 0,0-1-1,0 0 1,0 0-1,-1 0 1,1 0 0,0 1-1,0-1 1,0 0-1,0 1 1,0-1 0,1 1-1,-1-1 1,0 1 0,0 0-1,0-1 1,0 1-11,0 1 2,-1 0 0,1-1 0,0 1 1,0 0-1,0-1 0,0 1 0,1 0 1,-1 0-1,0 0 0,1 0 0,-1 0 1,1 0-3,-1 6-55,0-1 1,1 1 0,0-1 0,1 1 0,-1-1 0,2 4 54,3 11-8,-4-19 19,0-1 1,0 1 0,0-1 0,-1 1-1,1 0 1,-1-1 0,0 1 0,0 0-1,0 0 1,0-1 0,0 1-1,-1 0 1,1-1 0,-1 1 0,1 0-1,-1-1 1,0 1 0,-1 1-12,-20 41 133,21-44-125,1-1-1,-1 1 1,1-1 0,-1 1-1,1-1 1,-1 1-1,1-1 1,-1 1-1,1-1 1,-1 1 0,0-1-1,1 0 1,-1 1-1,0-1 1,0 0 0,1 0-1,-1 0 1,0 1-1,1-1 1,-1 0-1,0 0 1,0 0 0,1 0-1,-1 0 1,0 0-8,1 0-1,-1 0 1,1-1 0,-1 1-1,1 0 1,0 0-1,-1 0 1,1-1 0,0 1-1,-1 0 1,1 0-1,0-1 1,-1 1 0,1 0-1,0 0 1,0-1 0,-1 1-1,1 0 1,0-1-1,0 1 1,0-1 0,0 1-1,-1 0 1,1-1-1,0 1 1,0-1 0,0 1-1,0 0 1,0-1-1,0 1 1,0-1 0,0 1-1,0 0 1,0-1-1,0 1 1,0-1 0,0 1-1,1 0 1,-1-1-1,0 1 1,0 0 0,0-1-1,0 1 1,1 0-1,-1-1 1,0 1 0,0 0-1,1-1 1,-1 1 0,3-5 21,0 0 1,0 1-1,0 0 1,4-4-22,-3 4 49,-1 0-1,1-1 1,-1 1 0,0-1 0,0 0 0,1-3-49,2-6 55,2-5-136,0 0 0,-1-1 1,3-17 80,-10 25-139,-4 16 51,-5 20-10,-2 22 152,-6 45-54,-3 14 4,15-85 27,-1-1-1,-1 1 1,-1-1 0,-2 3-31,3-7-104,6-11 110,-1 0 0,0 0 0,0 0 1,0-1-1,0 1 0,-1-1 0,1 1 1,-1-1-1,-1 1-6,4-4-1,0 1 1,0-1-1,0 0 1,0 0-1,-1 0 1,1 0-1,0 0 1,0 0-1,0 0 1,0 0-1,0 0 1,0 0-1,0 0 1,0 1-1,0-1 1,0 0-1,-1 0 1,1 0-1,0 0 0,0 0 1,0 0-1,0 0 1,0 0-1,0 0 1,0 0-1,-1 0 1,1 0-1,0 0 1,0 0-1,0 0 1,0 0-1,0 0 1,0 0-1,0 0 1,-1 0-1,1 0 1,0 0-1,0-1 1,0 1-1,0 0 1,0 0-1,0 0 1,0 0-1,0 0 0,0 0 1,-1 0 0,1-7 26,3-15 110,-3 17-82,3-14-52,1 0-1,1 0 1,0 1 0,1-1 0,1 1 0,8-14-2,-10 22-21,-1 0 1,0 0-1,0 0 1,-1-1 0,-1 1-1,0-1 1,0 0 0,-1 1-1,-1-1 1,0 0 0,0-4 20,0-40 32,0 54-22,0 1-100,-1 17 74,-5 1 22,0 0 1,-2-1 0,0 0-1,-1 1-6,-19 43 11,-3 21 272,30-79-242,0 0 1,0 0 0,0-1-1,-1 1 1,1-1 0,0 1 0,-1-1-1,0 0 1,0 0 0,1 1 0,-1-1-1,0 0 1,-1-1 0,1 1-1,0 0 1,-1-1 0,1 1-42,1-2 9,1 0-1,0 1 1,-1-1 0,1 0 0,0 0-1,0 0 1,-1 0 0,1 0 0,0 0-1,-1 0 1,1 0 0,0 0 0,0 0-1,-1 0 1,1 0 0,0 0 0,-1 0-1,1 0 1,0-1 0,0 1-1,-1 0 1,1 0 0,0 0 0,0 0-1,-1 0 1,1-1 0,0 1 0,0 0-1,-1 0 1,1 0 0,0-1 0,0 1-1,0 0-8,-4-12 141,4-13-122,2 13-54,0 0 0,1 0 0,0 1 0,1 0 1,3-9 34,6-8 121,10-16-121,34-54-299,-31 70 363,-25 25-80,-1 2-53,-22 18 298,19-15-232,-1 0 1,1 1-1,-1-2 1,0 1 0,0 0-1,0-1 1,0 1-1,0-1 1,0 0-1,0 0 1,0-1-1,0 1 1,-4-1 2,7-1 11,1 1-1,-1-1 1,1 1 0,0-1 0,-1 1-1,1-1 1,0 0 0,-1 1 0,1-1-1,0 1 1,0-1 0,-1 0 0,1 1 0,0-1-1,0 0 1,0 1 0,0-1 0,0 0-1,0 1 1,0-1 0,0 0 0,0 1-1,0-1 1,1 0 0,-1 1 0,0-1-11,4-21-136,-3 21 142,-1 0 1,0 0 0,1 0-1,-1 1 1,1-1 0,-1 0-1,1 0 1,-1 0 0,1 1-1,0-1 1,-1 0 0,1 1-1,0-1 1,0 0-1,-1 1 1,1-1 0,0 1-1,0 0 1,0-1 0,0 1-1,0 0 1,0-1 0,0 1-1,0 0 1,0 0 0,-1 0-1,1 0 1,0-1-1,0 2 1,0-1 0,0 0-1,0 0 1,0 0 0,0 0-1,0 1 1,1-1-7,12 0-218,-5 9-2043,0 4 885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8:58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45 160,'-1'2'24,"6"-7"80,-3 2 24,-1 0-1,1 1 1,0-1 0,0 1-1,1 0 1,-1-1 0,0 1-1,1 0 1,0 0 0,-1 0-1,1 1 1,0-1 0,0 1 0,0-1-1,0 1 1,0 0 0,3 0-128,0-1-210,-5 1 213,1 1 1,-1-1 0,1 0 0,-1 1 0,1 0 0,0-1 0,-1 1 0,1 0 0,-1 0 0,1 0 0,-1 0-1,1 0 1,0 0 0,-1 0 0,1 1 0,-1-1 0,1 0 0,-1 1 0,1 0 0,-1-1 0,1 1-4,16 4 458,-12 3-405,-6-7-38,1 0 1,-1 0 0,1 0-1,-1 0 1,1 0-1,0 0 1,0 0 0,-1-1-1,1 1 1,0 0 0,0-1-1,0 1-15,0 0 7,0 0-1,0-1 1,0 1-1,0 0 1,0 0 0,0-1-1,0 1 1,0 0-1,0 0 1,0 0-1,-1 0 1,1 0-1,0 0 1,-1 1 0,1-1-1,-1 0 1,1 0-1,-1 0 1,1 1-1,-1-1 1,0 0-1,0 0 1,0 1 0,0-1-1,1 0 1,-2 0-1,1 1-6,2 16-70,2-10 102,-2-6-19,0-1-1,1 1 1,-1-1 0,1 0-1,-1 0 1,1 0 0,-1 0 0,1 0-1,0 0-12,14 6-66,-16-6 109,4 14-59,-5-11 30,0-1 1,0 1 0,0 0 0,0 0-1,-1 0 1,0 0 0,0 0 0,0 0-1,0-1 1,0 1 0,-1 0 0,0-1 0,-1 3-15,0-1 53,1-2-33,0 0-1,0 1 0,0-1 1,0 1-1,1-1 0,-1 1 0,1 0 1,0 1-20,1-3 21,-1 17 123,0-15-149,0 0 1,0 0-1,0 1 0,1-1 1,0 0-1,-1 0 0,1 0 1,1 3 4,9 17 293,-17-17-213,7-7-78,0 0 0,0 1 1,0-1-1,0 0 0,0 0 0,0 0 0,0 0 1,0 0-1,0 0 0,0 1 0,-1-1 0,1 0 1,0 0-1,0 0 0,0 0 0,0 0 0,0 0 0,0 0 1,0 1-1,-1-1 0,1 0 0,0 0 0,0 0 1,0 0-1,0 0 0,0 0 0,-1 0 0,1 0 1,0 0-1,0 0 0,0 0 0,0 0 0,-1 0 0,1 0 1,0 0-1,0 0 0,0 0 0,0 0 0,0 0 1,-1 0-1,1 0 0,0 0 0,0 0 0,0-1 0,0 1 1,0 0-1,0 0 0,-1 0 0,1 0 0,0 0 1,0 0-1,0 0 0,0 0 0,0-1 0,0 1 1,0 0-3,-1-22 20,1 10 36,-1 1 0,2 0 0,-1-1 0,1 1 1,1 0-1,0 0 0,1 0 0,3-8-56,11-33-8,-13 38 21,-4 12-5,0 0 0,0 0-1,0 1 1,-1-1 0,1 0 0,0 1-1,0-1 1,-1 0 0,1 0 0,-1 1-1,0-1 1,1 1 0,-1-1 0,0 1-1,0-1 1,0 1 0,0-1 0,0 1-1,0 0 1,-1 0 0,1-1 0,0 1-1,-1 0 1,1 0 0,-1 0-1,1 0 1,-1 1 0,1-1 0,-1 0-1,0 1 1,-1-1-8,-3-1-13,0 0 0,-1 0 0,1 0 0,0-1 0,0 0 0,-1-2 13,1 2 19,-1 0 0,1 0 0,-1 0 0,-2 0-19,6 2-15,0 0 0,1 1 0,-1 0 0,0-1 0,1 1 0,-1 0 0,0 0 0,1 1 0,-1-1 0,0 1 0,1-1 0,-1 1 0,-2 1 15,2-1 25,0 0 0,0 0 0,0-1 0,-1 1 0,1-1-1,0 1 1,0-1 0,0 0 0,-4 0-25,-3-1-165,10 1 170,0 0 0,-1 0 0,1 0 1,0 0-1,0 0 0,-1 0 1,1 0-1,0 0 0,0 0 1,-1 0-1,1 0 0,0 0 0,0 0 1,-1 0-1,1 0 0,0 0 1,0 0-1,0 1 0,-1-1 1,1 0-1,0 0 0,0 0 1,0 0-1,-1 0 0,1 1 0,0-1 1,0 0-1,0 0 0,0 0 1,-1 0-1,1 1 0,0-1 1,0 0-6,3 6-128,-2-5 124,-1-1 1,0 1-1,1-1 0,-1 0 1,0 1-1,0-1 0,1 1 0,-1-1 1,0 0-1,0 1 0,0-1 1,0 1-1,1-1 0,-1 1 0,0-1 1,0 1-1,0-1 0,0 1 1,0-1-1,0 1 4,18 6-80,-14-8 91,0 0-1,0 1 1,0-1 0,0 0-1,0-1 1,0 1 0,-1-1 0,1 0-1,0 0-10,1 0 10,-1-1 0,1 1-1,0 0 1,0 1 0,0-1 0,2 1-10,5-1-67,1 2 1,-1-1 0,3 2 66,-10-1-8,0 0 0,-1 1 0,1 0 0,0 0 0,-1 0 1,1 1-1,-1-1 0,0 1 0,1 0 0,-1 1 8,8 7 110,-11-6-31,-1-3-38,0 5 38,1 0 1,-1 0-1,0 0 1,-1 0-1,1 1-79,-1-3-9,1 0-1,-1 0 0,1 0 1,0 0-1,0 0 1,0 0-1,1 0 1,0 0-1,0 0 0,0-1 1,0 1-1,1 2 10,-1-3 1,0-1 0,0 1 0,0-1 0,0 1 0,-1 0 0,1-1 0,-1 1 0,0 0 0,0-1 0,0 1 0,0 0 0,-1 2-1,1-2 19,0-1-1,0 1 0,0 0 0,0-1 0,0 1 0,0 0 0,1-1 0,-1 1 0,1 0 0,0-1 0,0 1 1,0-1-19,1 3 74,-1 0 1,0-1-1,1 1 1,-1 0 0,-1 0-1,1 0 1,-1 1-75,0-4 20,-1 1 0,1 0 1,-1 0-1,0-1 0,0 1 0,0 0 0,0-1 0,0 1 0,-1-1 0,1 0 0,-1 1 1,1-1-1,-1 0 0,0 0 0,0 0 0,0 0 0,0 0 0,0 0 0,-1-1 1,1 1-1,0-1 0,-2 1-20,-7-1 96,11 0-88,-1-1 1,1 0-1,-1 0 0,1 0 0,0 0 0,-1 0 0,1 0 0,0 0 0,-1 0 0,1 0 0,-1-1 0,1 1 0,0 0 0,-1 0 0,1 0 0,0 0 1,-1 0-1,1-1 0,0 1 0,-1 0 0,1 0 0,0 0 0,0-1 0,-1 1 0,1 0 0,0-1 0,0 1 0,-1 0 0,1 0 0,0-1 0,0 1-8,1-1-99,0-1-1,0 1 0,0 0 1,0 0-1,1 0 0,-1 0 1,0 1-1,1-1 0,-1 0 1,1 0-1,-1 1 0,1-1 1,-1 1 99,12-4-2715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9:00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55 736,'-1'-1'261,"1"0"-227,0 1 1,0-1-1,-1 0 1,1 1 0,0-1-1,0 1 1,0-1-1,0 1 1,0-1 0,0 0-1,0 1 1,0-1 0,0 1-1,0-1 1,0 0-1,0 1 1,0-1 0,0 1-1,0-1 1,1 1-1,-1-1 1,0 1 0,0-1-1,1 1 1,-1-1-1,0 1 1,1-1 0,-1 1-1,1-1 1,-1 1-1,1 0 1,-1-1 0,0 1-1,1 0 1,0-1-35,0 0 27,0 0 1,0 0-1,-1 0 0,1-1 1,0 1-1,-1 0 0,1 0 1,-1-1-1,1 1 1,-1 0-1,1-1 0,-1 1 1,0 0-1,0-1 0,1 1 1,-1-1-1,0 1 0,0 0 1,-1-1-1,1 0-27,0-2 93,5 2 24,-5 8 32,-1 1 0,0-1 1,-1 1-1,1-1 0,-1 1 0,-2 4-149,-7 28-105,4-9 156,4-21-11,1 0 0,0 0-1,0 0 1,1 1 0,1 1-40,-5 27 37,3-29 16,1 0 1,-1 1 0,2 3-54,0 12 105,1-13-76,-1 1 0,0-1 0,-1 1-1,0-1 1,-1 1 0,0-1 0,-1 0 0,-2 6-29,2-11 31,0 1 0,1 0 0,0 0 0,1-1 1,0 1-1,0 0 0,0 7-31,-2-10 154,3-5-155,0 0 0,0 0 0,0 0 0,0 0 0,0 0 0,0 0 0,0 0 0,0 0 0,-1 0 0,1 0 0,0 0 0,0 0 0,0 0 1,0 0-1,0 0 0,0 0 0,0 0 0,0 0 0,0 0 0,0-1 0,0 1 0,-1 0 0,1 0 0,0 0 0,0 0 0,0 0 0,0 0 0,0 0 0,0 0 0,0 0 0,0-1 1,0 1-1,0 0 0,0 0 0,0 0 0,0 0 0,0 0 0,0 0 0,0 0 0,0 0 0,0-1 0,0 1 0,0 0 0,0 0 0,0 0 0,0 0 0,0 0 0,0 0 1,0 0-1,1 0 0,-1 0 0,0 0 0,0-1 0,0 1 0,0 0 0,0 0 0,0 0 0,0 0 0,0 0 0,0 0 0,0 0 1,5-16 171,-1 1 0,1-17-171,-2 18 112,-1-6-59,2-5 22,2-5-89,0 0 0,-2 0 0,0-21 14,-4 48 20,0-8 28,0 1 1,-1 0-1,0-1 0,0 1 0,-2 0 0,-1-7-48,-1-4 36,4-8-7,1 18-95,0 11 66,0 0-91,0 0 43,0 0 112,0 0-10,0 0-70,0 19 218,0-14-230,-1 1-1,0 0 1,0-1-1,0 1 0,-1-1 1,-2 5 28,-4 15-79,-54 196 953,59-212-832,0 0-1,1 0 0,0 0 0,0 0 1,1 0-1,0 0 0,1 1 0,0-1 0,1 0 1,0 0-1,1 5-41,-1-13 206,0-6-140,2-13-89,-2 9 115,26-108 97,-19 84-58,-6 26-123,3-10-23,-2 0-1,1-1 1,-2 1 0,0-15 15,-1 27 0,-1 0 0,1 0 0,0 0 0,0 0 0,0 1 0,1-1 0,0 0 0,2-3 0,-1-9-91,-2 13-319,3 14-556,-2 6-2420,6-7 1839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9:01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1 736,'-1'0'89,"-5"3"-44,8 0 1128,-2-1-1051,0 0 1,0-1-1,-1 1 1,1 0 0,0 0-1,-1-1 1,1 1-1,-1 0 1,0-1 0,0 1-1,1-1 1,-2 1-123,0 4 182,-3 5 32,-2 6 84,5-7-263,1-7-24,0-1 0,1 1 0,-1 0 0,1 0 0,0 0 0,0 0 0,0 2-11,0-5 3,0 0 0,0 0 0,0 0-1,1 1 1,-1-1 0,0 0 0,0 0 0,1 0 0,-1 0 0,0 0 0,0 0-1,1 0 1,-1 0 0,0 0 0,1 0 0,-1 0 0,0 0 0,0 0 0,1 0-1,-1 0 1,0 0 0,0 0 0,1 0 0,-1 0 0,0 0 0,0 0 0,1 0 0,-1 0-1,0 0 1,0-1 0,1 1 0,-1 0 0,0 0 0,0 0-3,9-4 51,-5 1-2,-1 0 0,1 0 0,-1 0 0,0-1 0,0 1 0,0-1 0,-1 1 0,1-1 1,-1 0-1,0-1-49,0 3 34,-1 0 1,0 0 0,0-1 0,0 1 0,0-1 0,-1 1-1,1-1 1,0 1 0,-1-1 0,0 0 0,0 1 0,0-1-1,0 1 1,0-1 0,0 0 0,-1 1 0,0-3-35,-3 2-201,3 4-380,3 0-66,7 4-1460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9:37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11 304 2080,'-9'-1'670,"8"2"1295,1 3-1539,0-3-330,0-1 43,7 5 472,-7-5-556,1 1 0,-1-1 0,1 1 0,-1 0 0,1-1-1,0 0 1,-1 1 0,1-1 0,0 1 0,-1-1 0,1 0 0,0 1 0,-1-1 0,1 0 0,0 0 0,0 1 0,-1-1 0,2 0-55,41-4 1134,-35 2-1032,1 1 0,0 0 1,0 1-1,-1 0 0,1 0 0,0 1 0,0 0 1,2 1-103,23 6 144,0-3 1,3 0-145,34 5 473,-12-2-87,0-3-1,0-2 0,12-4-385,-57 1-57,7-1 309,0-1 0,3-1-252,17-2 189,-4 1 490,24-7-679,14-2 223,-16 8-186,18 2-37,-20 1-43,25-4 43,34-6 80,-59 5 55,0 3 0,0 1-1,0 4 1,27 4-135,28 3 235,0-6-1,14-5-234,-99 1 81,0-2 1,-1-1-1,14-5-81,18-3 220,64-6-68,2 5 0,63 3-152,-31 3 96,-76 10-66,0 3-1,59 13-29,-55-5 115,0-4 1,1-3 0,57-4-116,0-10 162,53-2-26,108-7 110,-216 7-260,57-3-127,357-27 328,-411 32-205,33-3 238,218-48-230,-215 42 43,-60 9 83,186-19-143,-191 23 11,-1 4 0,1 2 0,11 4 16,-19-2 32,1-2 0,-1-2 0,40-6-32,186-2 179,-273 8-187,48 2 119,27 6-111,-27-3 22,28-1-22,98-6 171,118 2 298,-244 4-101,38 8-368,11 2 144,136 17 219,-176-22-230,-41-6-64,70 10 667,1-4 0,19-3-736,-101-6-265,0-1-1,0 1 0,0-2 0,0 0 1,0 0-1,8-3 266,-18 4-182,0 1-1,0-1 1,0 1 0,0 0 0,0-1 0,0 0 0,0 1-1,-1-1 1,1 0 0,0 1 0,0-1 0,-1 0-1,1 0 1,0 1 0,-1-1 0,1 0 0,-1 0-1,1 0 1,-1 0 0,1 0 0,-1 0 0,1-1 182,-1 1-390,0-1-1,0 1 1,0-1 0,0 0 0,0 1 0,0-1 0,-1 0 0,1 1-1,0-1 1,-1 1 0,1-1 0,-1 1 0,0-1 0,0 1 0,1-1-1,-2 0 391,-1-3-704,-1-1 0,-1 1 1,1 0-1,-1 0 0,-4-4 704,-59-45-2523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9:58.6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32 253 2720,'-1'0'104,"1"-1"-1,-1 1 1,1-1 0,-1 1 0,1 0-1,0-1 1,-1 1 0,1-1 0,0 1 0,-1-1-1,1 1 1,0-1 0,0 1 0,-1-1-1,1 1 1,0-1 0,0 0 0,0 1-1,0-1 1,0 1 0,0-1-104,0 0 21,0 1 1,0 0-1,0-1 1,0 1-1,-1 0 1,1-1-1,0 1 1,0-1-1,0 1 1,0 0-1,0-1 1,0 1-1,-1 0 1,1-1-1,0 1 1,0 0-1,-1 0 1,1-1-1,0 1 1,0 0 0,-1-1-1,1 1 1,0 0-1,-1 0 1,1 0-1,0-1 1,-1 1-1,1 0 1,0 0-1,-1 0 1,1 0-1,-1 0 1,1 0-1,0 0 1,-1 0-1,1 0 1,0 0-1,-1 0 1,1 0-1,-1 0 1,1 0-1,0 0 1,-1 0-1,1 0-21,-3 0 244,2 0-208,1 0-1,0 0 1,0 0-1,-1 0 1,1-1-1,0 1 1,-1 0 0,1 0-1,0 0 1,-1 0-1,1 0 1,0 0-1,0 0 1,-1 0-1,1 0 1,0 0-1,-1 1 1,1-1 0,0 0-1,0 0 1,-1 0-1,1 0 1,0 0-1,-1 0 1,1 1-1,0-1 1,0 0-1,-1 0 1,1 0 0,0 1-1,0-1 1,0 0-1,-1 0 1,1 1-1,0-1 1,0 0-1,0 0 1,0 1-1,0-1 1,0 0 0,0 1-1,-1-1 1,1 0-1,0 1 1,0-1-1,0 0 1,0 0-1,0 1 1,0-1-1,0 1-35,0-1 38,0 0 20,1 1-8,0 0 0,0 0 0,0 0 0,0 0 0,-1 0 0,1 0 0,0 0 0,-1 0 0,1 0 0,-1 0 0,1 0 0,-1 0-50,1 1 32,-1-1 0,1 0 0,0 1-1,-1-1 1,1 0 0,0 1 0,0-1-1,0 0 1,0 0 0,1 1-32,4 1 39,0 1 0,0-2 0,1 1 0,-1-1 0,1 0 0,0 0 0,5 0-39,52 4-87,-8-1 343,3 1 196,0-2-1,52-5-451,-42 1 73,-25-2 1,-1-2-1,13-4-73,-12 1 55,0 3-1,13 1-54,75 7 235,64 13-235,-154-14 276,-1-2 1,24-4-277,42 1 50,-88 3-39,275 6 404,-140-9-124,133 3-166,14 2 211,-160-12-139,10-8-197,90-7-31,5 0 191,161-8-20,-261 24-24,201 4 300,-213 5-470,374-18 1521,-339-1-920,-1-8-1,105-31-546,-243 49-1088,-1-1 0,0-2 0,2-2 1088,-26 11-398,-1 0 1,1-1-1,-1 1 0,0-1 0,0-1 398,16-15-4293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0:00.9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0 172 5056,'23'-2'2512,"7"-6"-3662,-25 7 758,-1-1-1,0 1 1,0-1 0,0 0-1,0-1 1,0 1 0,-1-1-1,1 1 1,-1-1-1,0 0 1,1 0 0,-1-1-1,2-2 393,8-12-223,6-10 2270,-16 24-1716,0 0 0,0 0-1,0 0 1,1 1 0,0-1 0,0 0-331,10-9 1130,-11 9-1029,0 1 0,1 0 0,-1 0-1,1 0 1,0 0 0,0 0 0,0 1 0,0 0 0,1-1 0,-1 2 0,0-1 0,1 0 0,-1 1 0,1 0 0,0 0 0,-1 0-1,1 1 1,0 0 0,0 0 0,-1 0 0,1 0 0,0 1 0,0-1 0,-1 1 0,1 1 0,3 0-101,128 49 1016,-76-27-923,-52-21-75,29 12-11,0-2 0,36 7-7,74 19 788,-76-19-381,-25-6-180,-13-4 367,22 3-594,27 7 267,-47-11-182,29 4-85,140 14 320,-146-21 17,-1-2 0,57-5-337,-44 1-2,171-6 476,-146 3-292,60-7 83,3 0-333,62-1 329,-7-1-36,-167 10-145,0-3 0,0-1 0,0-3-80,10 0 46,57-2-46,-61 7 87,99-7-105,94-9 52,-167 13 312,57 4-346,-13 0 123,-63 0-111,65-3 115,87 7-127,-210-1-1,564 23 29,-247-9 421,-206-8-477,24 3-10,54 3 129,253-5 181,-73-2-16,-169-9-101,36-13-155,-144 3 74,-6 1-52,59-3 8,259-32 206,-312 37-150,0 3-1,0 5 0,1 4 1,26 6-86,-84-3-143,0 2 0,0 1 0,0 2 0,-1 1 0,14 8 143,-22-6-1257,-20-8-166,1 0 0,0-1 0,0 0 0,6 2 1423,13 0-5333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8:23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17 640,'-2'3'239,"4"-6"18,-2 3-156,0 0 49,0 0-22,-1-17 1605,-15 26-1717,15 7 37,2-9-49,0 1 0,0-1 0,1 0-1,0 1 1,1-1 0,0 0 0,0-1-1,0 1 1,1 0 0,0-1 0,3 5-4,0-1 2,-1 2 0,0-1 0,4 10-2,3 24 38,-1 1-1,0 16-37,-10-50-5,5 30 102,-3 0 1,-1 1 0,-3 20-98,0-58 43,-1 0 0,1 1 0,-1-1 0,-1 0-1,0 3-42,0-3 32,1 0 0,0 0 0,0 0-1,0 0 1,0 3-32,-4 7 1291,7-15-1302,0-1 1,0 0-1,0 1 0,1-1 1,-1 1-1,0 0 0,0 0 1,0 0-1,1 0 11,9-1-36,1 0 0,0-1 0,-1-1 0,6-1 36,20-5-96,-14 5 57,-14 1 64,1 2 1,0-1-1,9 1-25,-14 0 42,0 1 0,1-1 0,-1-1 0,5-1-42,-5 1 129,0 1 0,0 0-1,0 0 1,6 0-129,-1-3-13,-10 4 7,-1-1 0,1 1 0,0 0 0,0-1 0,0 1 0,0 0 0,-1-1-1,1 1 1,0 0 0,0 0 0,0 0 0,0 0 0,0 0 0,0 0 0,0 0-1,0 0 1,0 0 0,0 1 6,0-1 5,0 0-1,0 0 1,0 1-1,0-1 1,0 0-1,0 0 1,0 0-1,0 0 1,0 0-1,0-1 1,0 1-1,1 0 1,-1 0-5,0-1-43,8 1-138,-7 0 16,1 0 0,-1 1 1,1-1-1,-1 1 0,1-1 0,-1 1 1,1 0-1,-1 0 0,2 1 165,6 3-2053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8:38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1 576,'-3'8'373,"0"-6"-206,0 0-1,-1 0 1,1-1-1,-1 1 1,1-1-1,-1 1 1,1-1-1,-1 0 1,-1 0-167,-30-1 971,20 4-721,15-4-234,-1 0 0,0 0 0,1 0-1,-1 0 1,1 0 0,-1 0 0,1 0 0,-1 1 0,1-1-1,-1 0 1,1 0 0,-1 0 0,1 0 0,-1 1-1,1-1 1,-1 0 0,1 0 0,-1 1 0,1-1-1,0 0 1,-1 1 0,1-1 0,-1 1 0,1-1-1,0 0 1,-1 1 0,1 0-16,-8 8-85,6-6 79,0 0 1,1 0-1,-1 0 1,1 0-1,0 0 1,-1 0-1,1 1 6,-9 23-4,7-21-5,1 0-1,0 0 1,0 0 0,0 0 0,1 0-1,0 1 1,0-1 0,1 1 0,0-1-1,0 0 1,0 3 9,0 1 22,-8 29 117,8 7-11,0-44-80,0-2-50,0 0 1,0 0-1,-1 0 1,1 0-1,0 0 1,0 0-1,0 0 1,-1 0-1,1 0 1,0 0-1,0 0 1,0 0-1,-1 0 1,1 1-1,0-1 1,0 0-1,0 0 1,0 0-1,-1 0 1,1 0-1,0 0 1,0 1-1,0-1 1,0 0-1,0 0 1,0 0-1,0 1 1,-1-1-1,1 0 1,0 0-1,0 0 1,0 1-1,0-1 1,0 0-1,0 0 1,0 0-1,0 1 1,0-1-1,0 0 1,0 0-1,0 0 1,0 1-1,0-1 2,3 12-182,-1-6 525,-2-4-333,1-1 1,-1 1 0,1 0 0,-1-1 0,1 1 0,-1-1 0,1 1 0,0 0 0,0-1 0,0 0-1,0 1 1,0-1 0,0 0 0,0 1 0,0-1 0,0 0 0,1 0 0,-1 0 0,1 0 0,-1 0 0,0 0-1,1 0 1,0-1 0,-1 1-11,2 1 27,-1-1 47,17 7 342,16-8-341,8-5 5,-42 5-86,0 1 1,0-1-1,0 1 1,0-1-1,0 1 1,0 0-1,0-1 1,0 1-1,0 0 1,0-1-1,0 1 1,0 0-1,-1 0 1,1 0-1,0 1 6,8 10-29,-9-12 29,3 7 80,1-1 0,-1 1 0,-1 0 0,1 0 0,-1 2-80,3 2 157,-5-9-63,1 0 0,0 0 1,0 0-1,-1 0 1,1 0-1,-1 0 0,0 0 1,0 1-95,0-1 170,-9 6 892,8-8-1045,0 0 0,0 0 0,1 1 1,-1-1-1,0 0 0,0 1 0,1-1 1,-1 1-1,0-1 0,0 1 0,1-1 0,-1 1 1,1 0-1,-1-1 0,0 1-17,1 0 22,-1 0 0,0-1 1,1 1-1,-1 0 0,0 0 0,0-1 0,0 1 1,0-1-1,0 1 0,1-1 0,-1 1 0,0-1 1,0 0-1,0 1 0,0-1 0,-1 0-22,0 0 6,-1 1 0,1-1 1,-1 1-1,1 0 0,-1-1 0,1 1 0,-1 0 1,0 1-7,-18 5 169,4-5-94,4-1-565,0 1 1,0 0 0,0 1-1,-11 4 490,-12 5-4160,14-7 2667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7:09.7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1497 470 736,'-2'-3'82,"0"0"24,4 3-11,2 1 59,-3-1 140,-1 0-38,0 0 149,0 0-106,0 0 21,0 0-86,0 0 70,-2 0-275,1 0-1,-1 0 0,1 0 1,0 0-1,-1 0 0,1 0 0,-1 0 1,1-1-1,-1 1 0,1 0 1,-1-1-1,1 1-28,-1-1 76,-16-2 409,0 1-1,-12 1-484,11 0 564,1 0-1,-13-3-563,10-1 40,0 1 0,-1 1 0,1 2 0,0 0 0,-1 1 0,1 0 0,-1 2 0,-2 1-40,-10 5 201,1 2 0,-9 3-201,31-9 57,-13 3-80,-20 2 23,23-4 81,3 3 21,17-7-107,-1 0 0,1 0 1,-1-1-1,0 1 0,1 0 0,-1-1 1,0 1-1,0-1 0,0 1 5,-9 1-5,0 1 0,0 1 0,0 0 0,0 0 0,1 1 0,-2 1 5,-23 10 83,14-6-67,15-6-11,0-1 1,0-1-1,0 1 1,-2-1-6,-46 15-67,13-4 150,-11 0-83,6-1-172,27-6 181,0-1-1,-3-1-8,6-1-6,1 1-1,-1 0 1,1 1-1,0 0 1,1 1-1,-1 1 1,1 0-1,1 1 0,-9 7 7,-44 32-149,64-46 147,1 1 0,0-1-1,0 0 1,-1 0 0,1 0-1,0 1 1,0-1 0,0 1-1,0-1 1,1 1 0,-1-1-1,0 1 1,0 0 2,-7 13 51,-29 29-218,22-27 206,1 0 1,0 2-1,1-1 0,-1 5-39,5-8-14,0-1 1,-2 0-1,-2 2 14,-20 28 89,16-20 32,8-11-125,0 1-1,-4 9 5,11-18-25,0 0-1,0 0 1,0 0-1,0 0 1,1 1-1,0-1 1,0 1-1,0-1 0,1 4 26,5 77 59,-4-78-105,0 0-1,1 0 1,0 0-1,1 0 0,-1-1 1,1 1-1,1-1 1,0 0-1,0 0 1,0 0-1,5 6 47,6 2 79,-8-8-26,-1 0 1,0 0 0,0 0-1,0 1 1,1 4-54,-3-7 11,0 1 0,0-1 0,1 0 0,-1 0 0,1-1 0,0 1 0,2 0-11,-2-1 5,0 0-1,0 1 0,0 0 0,0-1 0,-1 2 0,0-1 0,1 2-4,-3-3-6,1 0 0,0-1 0,0 1 0,0 0 0,2 0 6,12 16 30,-2-1-112,-12-15 93,1-1 0,-1 1 0,0 0 0,-1 1 0,1-1 0,-1 0 0,2 4-11,0 3 15,1-1 0,0 0 0,0 0-1,1-1 1,0 0 0,1 0 0,0 0 0,1-1-1,6 6-14,1 3 83,-7-9-68,0 0 1,0 0-1,1-1 0,1 0-15,19 12 96,2-1 0,0-2 0,11 3-96,131 50 139,-161-66-42,0-1-1,-1 0 1,1-1 0,0 0-1,0-1 1,2 0-97,-11 0-4,34 0 87,1 2-1,16 3-82,-33-2 301,1-2-1,1 0-300,36 3 146,-26-1-163,22-1 17,-26-2 123,-1 2 0,13 3-123,15 0-10,-18-3-54,29-2 229,-52 1-208,1-2 0,-1 1 1,4-2 42,1 0 11,8-2 90,19 0 22,31 7-384,65 12 261,31 3 149,11-17-39,-99-2-231,21-2 308,-75 2-331,-17 0 243,0 1-1,11 1-98,33 2-1,-34-2-19,20 3 20,26 0-52,-11 0 34,-36-1 28,0-2 0,0 0-1,1-2 1,-1 0-1,4-2-9,-23 2 26,36-5 63,0 1-1,18 2-88,9-5-117,0 8 130,12 1 166,41-7-179,-95 5-13,1 1 1,-1 1-1,15 3 13,-34-4 7,0 0 0,1 0 0,-1-1-1,2 0-6,15-1 11,12 1 77,0-1 0,3-3-88,49-12 144,-46 8-160,16 0 16,154-7-107,-125 9-4,-28 3 387,40-9-276,-72 8 0,0-2 0,11-5 0,-7 3 126,0 1-1,1 2 1,0 1-1,0 1 1,31 2-126,2 2 38,1 4 0,27 7-38,13 1 102,-42-4-243,-31-5 196,54 6 57,-1-4 0,0-4 0,1-3 0,20-7-112,-26 1 406,56 1-406,-121 8-92,-1 1 1,0 0 0,1 1-1,2 2 92,36 5 72,42 1-61,7-5-11,-67-4 130,22 1-160,-1-3-1,51-5 31,-31-4 154,-5 2 76,31-10-230,-38 6 32,-1 3 0,37 1-32,177 6 435,-146 2-587,59 5 392,-131-3-261,21 4 21,-21-1 64,22-2-64,-62-3-61,-1 1 0,15 3 61,-14-1-123,-1-2 0,16 0 123,36 3 8,-21-1 101,88 8 142,-73-8-139,42 3-475,-85-3 196,19 5 167,-21-4 167,21 2-167,-20-4-157,20 6 157,18 2-136,-29-7 216,19 2-118,46 0 38,-11-9 102,-1-3-1,46-10-101,-83 13-34,-32 3-55,-1-1-1,11-2 90,1 0-7,25-1 7,14-1 39,255-32-75,-44 6 360,-129 4-287,-70 21-105,32 2 68,-24 1 9,-34 0 190,1 2 1,0 3-1,32 5-199,-14 2 116,1-4 1,1-2-1,-1-4 0,0-3 1,0-2-1,1-5-116,-47 7 6,-1-1 0,0-1 1,0-2-1,4-2-6,23-12-329,13-9 329,-9 3-64,2 2 0,1 2 0,0 4 0,19-4 64,27-4-82,-1-4-1,23-14 83,-93 33 5,123-53 49,-98 39-63,-35 18 168,0-1-1,-1-1 1,0-1-1,-1 0 1,16-14-159,-31 20-6,1 0 1,-1 0-1,0 0 0,-1 0 1,1-1-1,-2 0 1,1 0-1,-1 0 1,1 0-1,-2 0 1,1-1-1,-1 1 1,0-1-1,-1 0 1,0 1-1,0-6 6,0-13 39,-1 0 1,-1 0-1,-1 0 1,-3-8-40,1 7-6,-2-1 1,-1 1 0,0 0-1,-11-22 6,12 34-4,-1 1 0,-1 0 0,0 0 0,0 1 0,-1 0 0,-1 0-1,0 1 1,-1 1 0,-3-4 4,-20-14-498,1-1 1,2-2-1,-13-19 498,29 27-151,0 0-1,1-1 1,2-1-1,-5-14 152,-12-25-162,8 20 114,5 9-155,-6-8 203,16 34-26,0 0 0,-1 0 1,0 1-1,0 0 0,-1 0 1,-4-2 25,5 5-35,0 1-1,0 0 1,-1 1 0,0-1 0,0 2 0,0-1 0,-4 0 35,-11-4-8,-1 1 0,-1 1 8,-91-16-656,0 5 0,-79 0 656,84 5-281,18 1 317,-19 4-52,-157-16-69,178 11 234,-1 3 0,-10 5-149,-13 1 183,47 0-94,-63 5-89,59 3-3,15-2-52,-14 4 55,13-1 32,-1-2 1,-10-3-33,-16 1 15,22 0-54,-32 2-120,-49 9 159,-39 8-48,-66-6 48,147-6 24,-22 7-24,-85 7 14,-253 15 76,174-13-26,-49 15 118,218-20-236,-57 9-23,119-22 142,-1-3 1,-3-2-66,-8-1-19,-10-1-42,-35-5 61,64 2-3,-1 2 1,-32 5 2,-102 14-4,92-7 7,-5 0-42,-10 2-364,-77-3 403,99-9-207,-46 8 207,89-3-59,-1 1 0,1 2 0,-39 15 59,-122 54-43,167-65 146,-1-2 0,0-1 0,0-3 1,-1 0-1,0-3 0,-12 0-103,-5-3 692,-52-5-692,81 2 60,-107-10 110,106 9-98,20 1-131,-1 1 0,1 1 0,-1-1 0,1 1-1,-1 1 60,-26 3-145,11 0 149,1-1 1,-1-2-1,0 0 0,-2-2-4,-19-1 34,13 1 2,-20-5-36,-96-11 33,21 2-29,52 8-74,1 3 0,-29 3 70,70 1-4,-128 9 17,0-1-15,9-5-180,87-5 292,25 0 58,-25 3-168,-28 5 0,-124 11 0,168-9 38,-16 1-18,-6-2-302,11-5 497,22-1-265,-34-3 50,24-1-146,-24-3 399,7-4 56,-35-11-309,25 1 192,70 18-161,-1 1 0,0-1 0,1 1 0,-1 0 1,0 1-1,0-1-31,-10-3 33,14 3-32,-1 1 0,1-1 0,0 0 0,0 1 1,0 0-1,0-1 0,0 1 0,-1 0-1,-3 0 0,0 0-1,0 1 1,-1-1-1,1 1 1,0 1-1,0-1 1,0 1-1,0 0 1,1 0-1,-5 3 1,-15 6-4,16-8 14,1 0-1,0 1 1,0 0-1,0 1 1,1 0-1,-5 3-9,4-2-10,-1 0-1,0 0 0,0-1 0,-1 0 0,1-1 1,-2 0 10,-4 3 38,13-6-17,0-1-1,0 1 1,0-1 0,0 0 0,0 1 0,0-1 0,0 0 0,0 0 0,-1 0 0,1-1-21,0 1 16,-1 0 0,1 0-1,0 0 1,0 0 0,0 0 0,0 1 0,0-1 0,0 0 0,0 1-16,1-1 1,0 0 0,0 0 0,-1 0 0,1 0 0,0 0 0,0 0 0,0-1 0,0 1 0,1 0 0,-1 0 0,0-1 0,0 1 0,0-1 0,-1 0-1,-9-3-36,-104 1-17,77 3-1174,0 2 1,0 1-1,-16 5 1227,17 2-1109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8:40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33 103 320,'-3'2'155,"3"-2"-180,-5-2 442,-3 9 782,8-7-1180,-6 2 766,6-1-681,-1-1 0,1 0 0,-1 0 1,1 0-1,-1 0 0,1 0 0,-1 0 0,1 1 0,-1-1 0,1 0 0,-1 0 0,1 1 0,-1-1 0,1 0 0,0 1 0,-1-1 1,1 0-1,-1 1 0,1-1 0,0 1 0,-1-1-104,1-9 193,0-12 41,5-15-208,-5 16 42,0 19-31,-1-1-1,1 1 1,0-1-1,0 1 1,0 0-1,0-1 1,0 1-1,0-1 1,0 1-1,0-1 1,1 1-1,-1 0 1,1-1-1,-1 1 1,1 0-1,-1-1 1,1 1-1,0-1-36,0 1-165,-1 1 53,0 0 85,10-3 459,5 3-506,-13 0 116,-2 0 38,0 0 139,9 3 357,-6-2-579,-1 0 0,0 0 0,0 0 0,0 0 0,0 0 0,0 0 0,-1 1 0,1-1 0,0 1 0,-1-1 0,1 1 0,-1 0 0,2 1 3,1 2-2,-1-1 1,1 1-1,-1 0 0,1 1 0,-1 1 2,-2-5 9,0 0 0,0 0 1,0-1-1,1 1 0,-1 0 0,0 0 0,1 0 0,0-1 0,-1 1 1,1-1-1,0 0 0,-1 1 0,1-1 0,0 0 0,0 0 0,0 0 1,1 0-10,5 2-135,-1 0 0,1-1 0,0-1 1,3 1 134,-5-1-246,29 7-2986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8:44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5 331 1824,'0'0'53,"-1"0"0,1-1 0,0 1 0,-1 0-1,1-1 1,0 1 0,-1 0 0,1-1 0,0 1 0,-1-1 0,1 1 0,0 0 0,0-1 0,0 1 0,0-1-1,-1 1 1,1-1 0,0 1 0,0-1 0,0 1 0,0-1 0,0 1 0,0-1 0,0 1 0,0-1 0,0 1-1,0 0 1,1-1 0,-1 1 0,0-1 0,0 1 0,0-1 0,1 1-53,9-17 1222,-4 9-1193,2-8 181,8-11 70,0 0 1,2 0-1,14-14-280,-21 27 10,2 1 0,-1 0 0,2 1 0,0 1 0,0 0 0,1 1 0,0 0 0,9-3-10,-9 5-9,1 1 1,-1 0 0,2 1-1,-1 1 1,1 0 0,0 1-1,12-1 9,-26 5 2,0 0 1,0 0-1,0 1 0,0-1 1,-1 0-1,1 1 0,0 0 1,0 0-1,0 0 0,0 0 1,-1 0-1,1 0 0,0 1 1,-1 0-1,1-1 0,-1 1 1,0 0-1,1 0 0,-1 0 1,0 0-1,0 1 0,-1-1 1,1 0-1,0 1 0,-1-1 1,1 1-1,-1 0 0,1 2-2,3 8 41,0 1-1,-1 0 0,-1 1 1,0-1-1,0 6-40,-2-13 32,2 23 7,-1 1 0,-1 6-39,2 41 2,4-24 78,2-1 1,4 8-81,-6-33 46,2 0 1,0-1-1,2-1 0,13 23-46,-23-47 27,0-1-1,-1 1 0,1-1 0,0 1 0,0-1 0,1 0 0,-1 1 0,0-1 1,0 0-1,0 0 0,1 0 0,-1 0 0,1 0 0,-1 0 0,1 0 0,0 0-26,0-1 15,-1 0-1,0 1 1,1-1 0,-1 0-1,0 0 1,1 0-1,-1 0 1,0 0 0,1-1-1,-1 1 1,0 0-1,1-1 1,-1 1-1,0-1 1,0 1 0,1-1-15,5-3 14,-1 0 0,0-1 0,0 0 0,-1 0 0,0 0 1,4-5-15,1 0-33,43-42 126,3 2-1,1 3 1,12-3-93,-52 39-25,1 2 1,0 0-1,0 1 0,1 1 1,6-1 24,11-5 64,-25 10-45,0 0 0,0 1 0,0 0 1,0 1-1,8 0-19,18-3 299,-32 4-295,-1-1 0,0 1 0,0 0 0,0 0 0,0 0 0,0 1 0,0-1 0,0 1 0,0 0 0,0 0 0,0 0 0,0 1 0,0-1 0,0 1 0,-1 0 0,1 0 0,-1 1 0,1-1 0,-1 1 0,0-1 0,0 1 0,0 0 0,0 0 0,-1 0 0,1 1 0,-1-1 0,0 1 0,0-1 0,0 1 0,0 0 0,-1 0 0,1 3-4,-1-4 1,2 8 36,0-1 0,-1 1 0,-1 0 1,0 0-1,0 0 0,-1 0 0,-1 1-37,1 19 53,0-25-223,0 0 1,0 0-1,0 1 1,-1-1-1,-1 6 170,-3 20-2751,1-17 212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8:45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1408,'2'-8'2290,"1"15"-1685,3 20-364,-2 70 1492,-5 23-1733,1-35 229,-9 167 785,9-200-1000,-4 199 105,3-147-164,1-62-1542,0-40 1366,0-1 83,0 0 1,0 0 0,0-1-1,0 1 1,0 0-1,0 0 1,0 0 0,0 0-1,0-1 1,1 1-1,-1 0 1,0 0 0,0-1-1,1 1 1,-1 0 0,0 0-1,1-1 1,-1 1-1,1 0 1,-1-1 0,1 1-1,-1 0 1,2 0 137,9 3-1520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8:46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6 2720,'0'0'59,"1"0"0,-1 0 0,0 0 0,0 0 1,0 0-1,0 1 0,0-1 0,0 0 0,1 0 0,-1 0 0,0 0 0,0 1 0,0-1 1,0 0-1,0 0 0,0 0 0,0 1 0,0-1 0,0 0 0,0 0 0,0 0 0,0 1 1,0-1-1,0 0 0,0 0 0,0 0 0,0 1 0,0-1 0,0 0 0,0 0 1,0 0-1,0 0 0,-1 1 0,1-1 0,0 0 0,0 0 0,0 0 0,0 0 0,0 1 1,0-1-1,-1 0 0,1 0 0,0 0 0,0 0 0,0 0 0,0 0 0,-1 0 1,1 1-1,0-1 0,0 0 0,0 0 0,-1 0 0,1 0 0,0 0 0,0 0 0,0 0 1,-1 0-1,1 0 0,0 0-59,177-5 2597,-155 5-2618,19 0 175,0-1 1,27-6-155,-39 6 21,-17 2-1557,-12-1 507,-4 5-1072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8:46.6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56 2656,'-8'-6'578,"8"6"-561,0 0-1,0 0 1,0 0-1,0 0 0,0 0 1,0 0-1,0 0 1,0 0-1,0-1 0,0 1 1,-1 0-1,1 0 1,0 0-1,0 0 1,0 0-1,0 0 0,0 0 1,0 0-1,-1 0 1,1 0-1,0 0 0,0 0 1,0 0-1,0 0 1,0 0-1,0 0 0,-1 0 1,1 0-1,0 0 1,0 0-1,0 0 0,0 0 1,0 0-1,0 0 1,0 0-1,-1 0 1,1 1-1,0-1 0,0 0 1,0 0-1,0 0 1,0 0-1,0 0 0,0 0 1,0 0-1,0 0-16,53-27 2997,-44 23-2895,1 0 0,-1 1 0,1 0 0,0 0 0,0 1 0,0 1 0,0-1 0,5 2-102,-2 0-14,0 0-1,0 1 1,-1 1 0,1 0-1,0 1 1,-1 1-1,0-1 1,4 3 14,40 11-199,-2-9-1743,-25-7-916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8:47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 10 2400,'2'-10'1135,"3"15"-45,2 16 61,-8-5-968,0-1 0,-1 0 1,-1 0-1,0 0 0,-3 5-183,3-7 1,0-3 45,-73 259 871,59-218-759,-3-1 0,-2 0 0,-3-2 0,-6 8-158,19-39 220,0 0 0,-9 8-220,-11 15 386,96-56 617,10 6-774,1 2 1,63 3-230,-108 5-74,-10 1 166,0-1 0,0-1 0,18-4-92,-26 4-1,1-1 0,-1 2 0,10 0 1,-11 0 9,-4-2 37,-4 1-1355,-2 2-3705,-1 4 2555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8:48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70 4800,'1'-23'1795,"-1"22"-1717,0 0-1,0 0 1,1-1-1,-1 1 1,0 0-1,1 0 0,-1 0 1,1-1-1,-1 1 1,1 0-1,-1 0 1,1 0-1,0 0 1,0 0-1,-1 0 0,2-1-77,11-6 511,-11 5-491,1 1-1,0 1 1,-1-1 0,1 0-1,0 1 1,0-1 0,0 1-1,1 0 1,-1 0 0,0 0-1,0 0 1,2 0-20,16 1 242,1 1-1,0 0 0,-1 2 1,1 0-1,-1 1 1,5 3-242,15 2 44,39 4 306,0-4-1,64-1-349,-76-5 322,39 8-322,-75-6-2,1 1 1,-1 2-1,-1 2 0,9 3 2,-33-10-26,55 21 52,0-3 0,14 1-26,-67-20-526,1 0 0,-1-2 0,0 1 0,1-1-1,-1 0 1,2-1 526,-10 1-129,0 0 0,0 0 1,0 0-1,0-1 0,0 1 0,0 0 0,0-1 1,0 1-1,0 0 0,-1-1 0,1 1 0,0-1 0,1 0 129,8-13-3338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48:49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560 23 2656,'-3'0'701,"3"-1"-415,3-4 450,-4 5-758,-2 0 118,-11-5 2528,12 5-2564,1 0 0,0-1 0,0 1 0,0 0-1,0 0 1,0-1 0,0 1 0,0-1 0,0 1 0,0-1-1,0 1 1,0-1 0,0 0-60,0 1 51,-1-1 1,1 0-1,0 0 0,0 1 1,0-1-1,-1 1 0,1 0 1,0-1-1,0 1 0,-1 0 1,1-1-1,0 1 0,-1 0-51,-9 0-33,1 0-1,-1 1 0,1 0 0,-1 1 1,1 0-1,-2 1 34,-12 3 36,-1 0 1,-4-1-37,-25 5 220,23-2-32,0 1 0,-20 10-188,38-14-30,1 0 0,0 2 0,0-1 0,1 2 0,0-1-1,0 1 1,-7 8 30,-9 12 27,27-27-14,0-1 0,0 1 1,0-1-1,0 0 0,0 1 0,0-1 1,0 1-1,0-1 0,0 1 0,0-1 0,0 0 1,0 1-1,0-1 0,0 1 0,0-1 1,1 0-1,-1 1 0,0-1 0,0 1 0,0-1 1,1 0-1,-1 1 0,0-1 0,1 0 0,-1 0 1,0 1-1,1-1 0,-1 0 0,0 1 1,1-1-1,-1 0 0,0 0 0,1 0 0,-1 0-13,20 15 275,-11-10-242,18 18 5,-1 1 0,-2 1 0,23 28-38,-18-19 236,2-2 1,3 2-237,-15-17 664,0 1 0,13 17-664,-31-34 36,-1-1 0,1 1 0,-1-1 0,0 1 0,1-1 0,-1 1 0,1 0 0,-1-1 0,0 1 0,0 0 0,1-1 0,-1 1 0,0 0 0,0-1 0,0 1 0,0 0 0,0-1 1,0 1-1,0 0 0,0-1 0,0 1 0,0 0 0,0 0 0,0-1 0,0 1 0,0 0 0,-1-1 0,1 1 0,0-1 0,-1 1 0,1 0 0,0-1 0,-1 1 0,1-1 0,-1 1 0,1-1 0,-1 1 0,1-1 0,-1 1 0,1-1 0,-1 1 0,1-1 0,-1 0 0,0 1 0,1-1 0,-1 0 0,0 1-36,-5 1 91,0 0 0,0 0 0,0 0 0,0 0 0,-1-1-91,1 0-4,-23 5 19,-21 0-15,-3 1-74,7-1 10,28-4-685,0 0-1,1 1 1,0 1 0,-1 1 0,1 0-1,-9 5 750,-1 6-1322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6:04:52.2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 2912,'0'0'67,"1"0"0,0-1 1,-1 1-1,1 0 0,0-1 0,0 1 1,-1 0-1,1 0 0,0 0 0,0 0 0,-1 0 1,1 0-1,0 0 0,0 0 0,-1 0 1,1 0-1,0 0 0,0 0 0,-1 0 1,2 1-68,9 0 159,23-8 520,-14 3 216,-1 0 0,17 0-895,16 1 846,-8 0-239,-1 2 0,1 1 0,0 3 1,0 1-608,-1 3 89,-6-2-939,18 6 850,-40-7-1586,-1 1-1,1 0 1,1 2 1586,14 8-2560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6:04:51.5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2400,'0'0'779,"-3"0"-507,3 0-228,0 0 1,0 0-1,0 0 1,0 0 0,0 0-1,0 0 1,0 0-1,0 0 1,0 0-1,0 0 1,0 0-1,0 0 1,0 0-1,0 0 1,0 0-1,0 0 1,0 0-1,0 0 1,0 0-1,0 0 1,0 0-1,0 0 1,0 0-1,0 0 1,0 0 0,0 0-1,0 0 1,0 0-1,0 0 1,0 0-1,0 0 1,0 1-1,0-1 1,0 0-1,0 0 1,0 0-1,0 0 1,0 0-1,0 0 1,0 0-45,6 3 496,-4-2-123,3 6 464,0-1-781,-1 2-1,1-1 1,-1 0-1,-1 1 1,0 0-1,0 0 0,0 0 1,-1 0-1,0 0 1,0 7-56,6 22 165,6 22-222,-4 1-1,-2 0 0,-2 27 58,4 20-61,18 288 445,-23-347-97,2 0-1,2 0 1,12 36-287,-1-5 382,-16-50-477,-4-27 110,1 0 1,-1 0-1,0 0 1,0 0 0,0 0-1,-1 0 1,1 0-1,0 0 1,-1 0-1,0 0 1,1-1-1,-2 3-15,1-5 24,0 0-1,0 0 0,0 0 1,0 0-1,0 0 1,0 0-1,0 0 1,1 0-1,-1 0 1,0-1-24,-8-19 495,-7-21-495,5 11 214,0 2 302,1 0 0,-4-26-516,12 46 10,0 0 0,1 0 0,1 0 0,-1 0 0,1 0 0,1-1 0,0 1 0,0 0 0,1 0-1,0 0 1,3-7-10,-4 13-9,1 0 0,-1 0-1,1 1 1,0-1 0,-1 0 0,1 1-1,1-1 1,-1 1 0,0 0-1,0 0 1,1 0 0,0 0 0,-1 0-1,1 0 1,0 1 0,0 0-1,0-1 1,0 1 0,0 0 0,1 0 9,8-2-101,2 0 1,-1 1-1,0 0 1,5 1 100,3-1 102,-9 1-64,-6 0-14,-1 0-1,1 0 1,0 1-1,-1 0 1,1 0-1,-1 0 1,1 1-1,0 0 1,-1 0-1,1 0 1,-1 1-1,3 0-23,11 6 44,-14-6-31,0 0-1,0 0 0,0 1 1,0-1-1,0 1 1,1 2-13,-5-5 17,0 1 0,-1-1 1,1 1-1,0 0 0,-1 0 1,1-1-1,-1 1 0,1 0 0,-1 0 1,1 0-1,-1 0 0,1 0 1,-1-1-1,0 1 0,0 0 0,1 0 1,-1 0-1,0 0 0,0 0 1,0 0-1,0 0 0,0 0 1,0 0-1,0 0 0,0 0 0,-1 0 1,1 0-1,0 0 0,-1 0 1,1 0-1,0 0 0,-1-1 0,1 1 1,-1 0-1,1 0 0,-1 0-17,-2 2 33,0 0 0,-1-1 1,1 1-1,0 0 0,-1-1 0,1 0 0,-1 0 0,0 0 0,0-1 0,0 1-33,3 13-347,1-15 349,0 4 59,0 0 0,0-1 0,0 1 0,0 0 0,-1-1 1,0 1-1,0-1 0,-1 4-61,3-5 27,0 0 1,0-1-1,1 1 1,-1 0-1,0-1 1,1 1-1,-1 0 1,1-1-1,0 0 1,-1 1-1,1-1 1,0 0-1,0 0 1,0 0-1,0 0 1,0 0-1,0-1 1,0 1-1,2 0-27,2 0 77,0 0 0,1-1 0,-1 1 0,0-1 0,3-1-77,1 1 496,-22 1-559,12-1 59,0 0 1,0 0-1,0 0 1,0 0 0,0 0-1,0 0 1,0 0 0,0 0-1,0 0 1,0 0-1,0 0 1,0 0 0,0 0-1,0 0 1,1 0 0,-1 0-1,0 0 1,0 0-1,0 0 1,0 0 0,0 0-1,0 0 1,0 0 0,0 0-1,0 0 1,0 0-1,0 0 1,0 0 0,0 0-1,0 0 1,0 0 0,0 0-1,0 0 1,0 0-1,0 0 1,0 1 0,0-1-1,0 0 1,0 0 0,0 0-1,0 0 1,0 0-1,0 0 1,0 0 0,0 0-1,0 0 1,0 0 0,0 0-1,0 0 1,0 0-1,0 0 1,0 0 0,0 0-1,0 0 1,0 0 0,0 1-1,0-1 1,0 0-1,0 0 1,0 0 0,0 0-1,0 0 1,0 0 0,0 0 3,21 6-258,-12-4 448,11 4-63,1 1 0,-2 0 1,1 2-1,-1 0 0,0 1 0,8 7-127,-11-6-716,-1 1 0,0 0 0,-1 1 0,7 8 716,-6-7-3691,-14-12-266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6:19:15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1 1472,'4'2'667,"11"-1"291,-11 0 4511,-14 6-3294,6-3-2178,0 0 1,1 0-1,-1 1 1,1-1-1,0 1 1,0 0-1,1 0 0,-1 0 1,1 0-1,-1 2 3,-2 4 10,-18 52-5,16-40 9,1 1-1,-1 14-13,-4 14-203,7-38 176,2 0-1,0 0 1,0 0 0,2 1-1,-1-1 1,2 0-1,1 10 28,-2-23-6,1 0-1,-1 0 1,0 0-1,1 0 1,-1 0-1,1 0 1,-1 0-1,1 0 1,-1-1-1,1 1 0,0 0 1,0 0-1,-1 0 1,2 0 6,5 8 86,-6-7-51,1 1 0,-1-1 1,1 0-1,0 0 0,-1-1 0,1 1 0,0 0 1,0-1-1,0 1 0,0-1 0,0 1 0,1-1 1,-1 0-1,0 0 0,1 0-35,15 10 96,-13-8-120,0-1-1,-1 0 1,1 0 0,0 0 0,0 0-1,0-1 1,0 0 0,1 0 24,1 1-204,-1-1 1,1 1 0,-1 0-1,4 2 204,-9-3-235,0-1 0,0 1 0,0-1 0,0 1 0,0 0-1,0 0 1,0-1 0,0 1 0,-1 0 0,1 0 0,0 0 0,0 0 235,0 1-3728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6:04:52.8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59 2144,'0'1'23,"0"-1"0,0 0 0,0 0 0,-1 0 0,1 0 0,0 0 0,0 0 0,-1 0 0,1 0 0,0 0 0,0 0 0,-1 0 0,1 0 0,0-1 0,0 1 0,0 0 0,-1 0 0,1 0 0,0 0-1,0 0 1,0 0 0,-1 0 0,1-1 0,0 1 0,0 0 0,0 0 0,0 0 0,-1 0 0,1-1 0,0 1-23,6-2 548,-6 2 87,9-8 773,-3 4-1123,0 0-1,1 1 1,-1 0 0,1 1 0,0-1 0,-1 1-1,1 1 1,1-1 0,-1 1 0,5 0-285,3-1 373,32-6-181,0 3 0,0 1 0,1 3 0,28 3-192,-14 4-1065,-21 0-2606,-32-6 1170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6:04:53.1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21 5824,'8'-13'2144,"10"9"-1664,8 1-128,-8 3-352,5 0-64,3 0 32,6 0 32,2 0-96,2 3 64,-5-3 32,0 0 0,-4 4-96,-9-4 64,0 0-896,0 8 512,-5-8-2368,0 0 1536,0-8-544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6:04:53.9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50 127 4384,'-11'0'1476,"8"6"-339,-1 5-1265,-3 4 364,2 1 0,-1-1 1,2 1-1,0 0 0,0 1-236,4-12 43,-1 0 1,1 0-1,0 0 0,0 0 1,0-1-1,1 1 1,0 0-1,0 0 0,0 0 1,0 0-1,1-1 1,0 1-1,0-1 0,0 1 1,0-1-1,1 0 1,0 1-1,0-1 0,0 0-43,0-1 13,0 1-1,0-1 0,0 0 0,1-1 0,-1 1 0,1-1 0,0 1 0,-1-1 1,1 0-1,0 0 0,0-1 0,0 1 0,0-1 0,1 0 0,-1 0 1,0 0-1,1-1 0,-1 1 0,0-1 0,1 0 0,-1 0 0,1-1-12,1 0 28,0 0-1,0-1 1,1 0-1,-1 0 0,-1 0 1,1-1-1,0 0 1,-1 0-1,1 0 0,-1-1 1,0 0-1,0 0 1,0 0-1,3-4-27,-3 2 38,1 1 1,0 0-1,0 0 0,4-2-38,-8 5-26,0 1 1,0 0-1,1-1 0,-1 1 0,0 0 0,1 0 1,-1 1-1,1-1 0,-1 0 0,1 1 0,-1 0 1,1-1-1,-1 1 0,3 0 26,-4 1-8,1-1 1,-1 1-1,1-1 1,-1 1-1,1 0 0,-1-1 1,1 1-1,-1 0 1,0 0-1,1 0 0,-1 0 1,0 0-1,0 0 0,0 1 1,0-1 7,16 23-53,-10-12 113,-3-7 25,0 0-1,0 0 1,0-1-1,0 1 1,1-1-1,0 0 1,0 0-1,0-1 1,1 1-85,-4-2 75,1-1 1,0 0 0,0 0-1,0 0 1,0 0-1,0 0 1,0-1 0,0 0-1,0 1 1,0-1 0,0 0-1,0 0 1,0-1 0,0 1-1,0 0 1,0-1-1,0 0 1,0 0 0,2-1-76,7-3 228,0-1 0,-1-1 0,0 0 0,0 0 0,-1-1 0,0-1 0,0 1 0,-1-2 1,0 1-1,4-6-228,-2 0-2,0 0 0,-1-1-1,-1 0 1,0 0 0,-1-1 0,-1 0 0,0-3 2,-2 7-561,-1 0 0,0 0-1,-1-1 1,0 0 0,-1 1-1,-1-1 1,0 0 0,-2-14 561,-3 12-1771,4 16 1710,0 0 0,0 0 0,0 0 0,0 0 0,0 0 0,0-1 0,0 1 0,0 0 0,0 0 1,0 0-1,0 0 0,0 0 0,0 0 0,0-1 0,0 1 0,0 0 0,0 0 0,0 0 0,-1 0 0,1 0 0,0 0 0,0 0 0,0 0 0,0 0 0,0-1 0,0 1 0,0 0 0,-1 0 0,1 0 0,0 0 0,0 0 0,0 0 0,0 0 0,0 0 0,0 0 1,-1 0-1,1 0 0,0 0 0,0 0 0,0 0 0,0 0 0,0 0 0,0 0 0,-1 0 0,1 0 0,0 0 0,0 0 0,0 0 0,0 0 0,0 1 0,0-1 0,0 0 0,-1 0 0,1 0 0,0 0 0,0 0 0,0 0 0,0 0 0,0 0 0,0 0 1,0 1-1,0-1 0,0 0 61,-4 10-1000,3-8 635,-7 21-1075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6:04:54.3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11 237 4800,'-1'0'50,"1"0"1,0 0-1,-1 0 1,1 0-1,0 0 0,-1 0 1,1 0-1,0 0 1,0 0-1,-1 0 1,1 0-1,0 0 1,-1 0-1,1 0 0,0 0 1,-1 0-1,1 0 1,0 0-1,-1 0 1,1 0-1,0-1 1,0 1-1,-1 0 0,1 0 1,0 0-1,0-1 1,-1 1-1,1 0 1,0 0-1,0 0 1,-1-1-1,1 1 0,0 0 1,0 0-1,0-1 1,0 1-1,-1 0 1,1-1-1,0 1 0,0 0 1,0-1-51,1 1 37,-1-1 0,1 1 0,-1-1 0,1 0 0,0 1 1,-1-1-1,1 1 0,0 0 0,0-1 0,-1 1 0,1 0 0,0-1 0,0 1 1,0 0-1,-1 0 0,1 0 0,0 0 0,0-1 0,1 1-37,21-4 281,1-2 0,-1-1-1,0-1 1,7-4-281,-25 10 77,49-21 1333,13-10-1410,-22 10 543,0 3 0,9-2-543,-11 7-160,1 2 0,0 1 0,1 3 0,0 1 0,9 2 160,-51 6-207,0-1 0,0 1-1,0 1 1,0-1 0,0 0 0,0 1-1,0-1 1,0 1 0,0 0 0,0 0-1,0 1 208,-2-2-136,0 1-1,0 0 0,0-1 0,0 1 0,0 0 0,-1 0 0,1-1 0,0 1 1,0 0-1,-1 0 0,1 0 0,0 0 0,-1 0 0,1 0 0,-1 0 1,1 0-1,-1 1 0,0-1 0,0 0 0,1 0 0,-1 0 0,0 0 0,0 0 1,0 1-1,0-1 0,0 0 0,0 0 0,0 0 0,-1 0 0,1 0 1,0 1 136,-9 26-2219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6:04:54.8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 7 5312,'4'1'1863,"-3"-3"-1087,-1-2-503,0 4-280,0 0 1,-1 0-1,1-1 0,0 1 1,0 0-1,0 0 0,-1 0 1,1 0-1,0 0 1,0 0-1,-1 0 0,1 0 1,0 0-1,0 0 0,0 0 1,-1 0-1,1 0 1,0 0-1,0 0 0,-1 0 1,1 0-1,0 0 0,0 0 1,0 1-1,-1-1 1,1 0-1,0 0 0,0 0 1,0 0 6,-4 3-77,-1-1 1,1 1-1,0-1 1,0 0-1,-1-1 1,0 1 76,-25 12 629,21-7-515,1 0 0,0 0 0,0 1 0,1 0 0,0 1 0,1-1 0,0 1-1,0 1 1,1-1 0,0 1 0,0 0 0,1 0 0,1 0 0,-1 0 0,2 1-1,-1-1 1,1 10-114,1-14-32,-2 12 153,2 0-1,0 0 1,1 0 0,0 0 0,3 13-121,-2-27 50,-1 0 0,1 0 1,0 0-1,1 0 0,-1 0 1,1 0-1,-1-1 0,1 1 1,1 0-1,-1-1 1,0 1-1,1-1 0,-1 0 1,1 0-1,0 0 0,0 0 1,0-1-1,1 1 0,-1-1 1,1 0-1,-1 1 0,1-2 1,0 1-1,0 0 0,-1-1 1,1 0-1,3 1-50,0-1 40,0 0 1,1 0-1,-1-1 1,0 0-1,1 0 0,-1-1 1,5-1-41,52-12-894,-46 9 252,36-14-3369,-27 10 374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6:04:55.8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37 4736,'0'-1'124,"0"0"1,1 1-1,-1-1 0,0 0 1,0 1-1,0-1 0,0 0 1,0 1-1,1-1 0,-1 0 1,0 1-1,1-1 0,-1 1 1,0-1-1,1 0 0,-1 1 1,1-1-1,-1 1 0,1-1 1,-1 1-1,1 0 0,-1-1 1,1 1-1,-1-1 0,1 1 1,0 0-1,-1-1 0,1 1 1,-1 0-1,1 0 0,0 0 1,-1 0-1,1-1 0,0 1 1,0 0-125,0 0 512,0 2-187,6 12-209,0 0-1,0 1 1,-1 0-1,-1 0 1,-1 1-1,2 8-115,3 30-172,0 16 172,1 11 28,4 44 1119,-12-171-1174,1 0 1,3 1-1,5-17 27,-6 38-45,1 2-1,1-1 1,0 1 0,2 0-1,1 0 1,1 1 0,0 1-1,3-2 46,-8 13-11,1 0 0,0 1 0,0 0 0,2-1 11,-7 7 16,1-1 0,-1 1 0,1 0 0,0 0 0,0 0 1,-1 0-1,1 1 0,0-1 0,0 1 0,1 0 0,-1 0 0,0 0 0,0 0 1,1 0-1,-1 1-16,-1 0 44,0 0 1,0 0 0,1 1 0,-1 0-1,0-1 1,0 1 0,0 0 0,-1 0-1,1 0 1,0 0 0,0 0 0,0 0-1,-1 1 1,1-1 0,0 0 0,-1 1-1,1-1 1,-1 1 0,0 0 0,0 0-1,1 0-44,3 7 20,0-1 0,0 2 0,3 8-20,-7-15 51,7 19-69,-1 1 0,-2-1 0,3 19 18,0 1 17,-3-21-37,4 24-998,2 0 1,2-1 0,6 9 1017,-14-40-1776,-5-13 1663,0 1 0,0-1 0,0 0 0,0 0 0,1 1 0,-1-1 0,0 0 1,0 0-1,0 0 0,1 1 0,-1-1 0,0 0 0,0 0 0,1 0 0,-1 0 0,0 0 0,0 0 0,1 1 0,-1-1 0,0 0 0,0 0 0,1 0 0,-1 0 0,0 0 1,1 0-1,-1 0 0,0 0 0,0 0 0,1 0 0,-1 0 0,0 0 0,0-1 0,1 1 0,-1 0 0,0 0 0,1 0 0,-1 0 0,0 0 0,0 0 113,9-6-1355,0-8 214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6:04:56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73 5312,'3'-9'1405,"-3"8"-1345,0 0-1,0 1 1,0-1-1,0 0 1,0 0-1,1 1 1,-1-1-1,0 0 1,1 1-1,-1-1 0,0 0 1,1 1-1,-1-1 1,1 0-1,-1 1 1,1-1-1,-1 1 1,1-1-1,0 1 1,-1-1-1,1 1 1,-1-1-1,1 1-59,8-5 493,0 0 0,1 0 0,-1 1-1,1 0 1,0 1 0,0 0 0,0 1 0,1 0 0,-1 1-1,0 0 1,5 0-493,16 1 194,0 2-1,0 1 1,3 2-194,1 0-1249,0-2 0,6-1 1249,-32-2-604,-2 1-16,1-1 0,0 0 1,-1-1-1,1 1 0,-1-2 1,1 1-1,-1-1 0,1 0 1,1-2 619,-4 2-627,-1-1-1,1 0 1,-1-1 0,0 1 0,3-3 627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0:16.6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566 85 640,'0'-1'28,"0"0"0,0 0 1,1 0-1,-1-1 0,0 1 0,1 0 1,-1 0-1,1 0 0,-1 0 0,1 0 1,0 0-1,-1 0 0,1 0 0,0 1 1,0-1-1,0 0 0,0 0 0,0 1 1,0-1-29,4-4 71,-4 4-23,1-2-1,0-1 1313,-6 7-580,4-2-546,-22 2 156,-32-6 1791,54 3-2160,-1 0 0,1 0 1,-1 0-1,0-1 0,1 1 0,-1 0 1,1 0-1,-1-1 0,1 1 0,0 0 1,-1-1-1,1 1 0,-1 0 1,1-1-1,0 1 0,-1-1 0,1 1 1,0-1-1,-1 1 0,1-1 0,0 1 1,-1-1-1,1 1 0,0-1 0,0 1 1,0-1-1,0 1 0,0-1-21,-3-19 407,3 17-313,0 3-85,0-1 0,0 1 1,0-1-1,0 1 0,0 0 0,0-1 1,0 1-1,0-1 0,0 1 0,0-1 1,0 1-1,0 0 0,0-1 0,0 1 0,0 0 1,-1-1-1,1 1 0,0-1 0,0 1 1,0 0-1,-1-1 0,1 1 0,0 0 1,-1 0-1,1-1 0,0 1 0,0 0 0,-1-1-9,1 1 14,-1-1 0,1 1 0,0-1 0,0 1-1,0-1 1,-1 0 0,1 1 0,0-1 0,0 1-1,0-1 1,0 0 0,0 1 0,0-1 0,0 1-1,0-1 1,0 0 0,1 1-14,-2-1 8,1 1 0,0 0 1,-1 0-1,1 0 0,0 0 0,0 0 0,-1 0 1,1 0-1,0-1 0,-1 1 0,1 0 0,0 0 1,-1 0-1,1 0 0,0 0 0,-1 0 0,1 0 1,0 1-1,-1-1 0,1 0 0,0 0 0,-1 0 0,1 0 1,0 0-1,0 0 0,-1 0 0,1 1 0,0-1 1,0 0-1,-1 0 0,1 1 0,0-1 0,0 0 1,-1 0-9,1 1-5,-1-1 0,1 1 0,-1-1 1,0 0-1,1 1 0,-1-1 1,0 0-1,1 0 0,-1 0 1,0 1-1,1-1 0,-1 0 0,0 0 1,1 0-1,-2 0 5,1-1 18,-1 1 0,0-1 0,1 1 0,-1 0 0,0 0 0,1 0 0,-1-1 0,0 2-1,0-1 1,1 0 0,-1 0 0,0 0 0,0 1 0,1-1 0,-1 1 0,-1 0-18,0 0 11,0 0 0,0 0 0,0 0-1,0-1 1,-1 1 0,-1-1-11,2 0 25,0 1 0,0 0 0,1 0 0,-1 0-1,0 0 1,0 1 0,1-1 0,-1 1 0,1-1 0,-1 1-25,-15 9 28,13-10-17,-11 5 97,0 1 1,1 0-1,-13 8-108,-47 37 203,62-39-242,12-11 46,0 0 1,0-1-1,-1 1 1,1 0 0,-1-1-1,0 1 1,1-1-1,-1 1-7,-17 11 37,16-10-22,-1 0 0,0 0-1,-1 0 1,1-1 0,0 1-1,-1-1 1,1 0 0,-1 0 0,0 0-1,1-1 1,-1 0 0,-5 1-15,-33 1 645,41-3-652,1 1 0,-1-1 0,1 0 0,-1 0 0,1 1 0,-1-1 0,1 1 0,0-1 0,-1 1 0,1 0 0,0 0 0,-1-1 0,1 1 0,0 0 0,0 0 0,0 0 0,0 0 0,-1 1 7,-16 23-121,4-4 320,14-21-167,-1 23 276,0-20-315,1 0 0,-1 1 0,1-1 0,0 0 0,0 1 1,1-1-1,-1 0 0,1 1 0,-1-1 0,1 0 0,0 0 1,0 0-1,1 1 7,-1-1 6,0 0 0,0 0 0,0 0 0,-1 0 0,1 0 0,-1 0 0,0 0 0,0 3-6,3 16 74,-1 8-40,0-2-164,0-10 14,-2-15 117,0 0-1,0 0 1,1 1-1,0-1 0,-1 0 1,1 0-1,0-1 1,0 1-1,1 0 0,-1 0 0,16 35 219,6-9-262,-10 3-79,5 15 239,-15-39-137,0 0 0,0-1 0,1 0 0,0 1 20,-3-6 32,7 15-80,-6-3-218,1 18 703,-3-10-394,0-10 62,0 0 0,-1 0 0,0 0 1,-1 4-106,0-3 9,1 0 0,0 0 1,2 1-1,0 5-9,0 12 32,-1-28-33,1-1 0,-1 0 0,1 0 0,-1 1 1,1-1-1,0 0 0,0 0 0,0 0 0,0 0 0,1 0 0,-1 0 0,0 0 0,1 0 1,-1 0-1,1-1 0,0 1 0,0-1 0,1 2 1,-2-2-9,1 0 0,-1 0 0,1 0 0,-1 0 0,1 0 0,0 0 0,-1-1 0,1 1 0,0 0 0,-1-1 0,1 1 0,0-1 0,0 0 0,1 0 9,7 2-7,-9-1-13,7 2 18,-1 1 0,0-1 0,0 1 0,-1 0 0,1 1 0,2 3 2,-5-6 11,0 1 0,0 0 1,-1-1-1,1 0 0,1 0 0,-1 0 1,0 0-1,0-1 0,1 1 1,-1-1-1,1 0 0,4 0-11,8 0-64,1 0 0,14-2 64,-2 0 142,-25 0-104,0 0 1,0 0-1,0 0 0,-1-1 1,1 0-1,0 0 0,-1 0 0,1 0 1,-1-1-1,0 1 0,3-3-38,-7 4-1,1 1 0,-1-1 0,0 1 0,1 0-1,-1-1 1,1 1 0,-1 0 0,1 0 0,-1-1-1,1 1 1,-1 0 0,1 0 0,-1 0 0,1 0 0,0-1-1,-1 1 1,1 0 0,-1 0 0,1 0 0,-1 0-1,1 0 1,0 1 0,0-1 1,11 0-15,-11 0-55,18 0 252,-17 0-181,-1 0 1,1 0 0,0-1 0,-1 1 0,1 0-1,-1-1 1,0 1 0,1-1 0,-1 1-1,1-1 1,-1 0 0,0 0 0,1 0 0,-1 0-1,0 1 1,1-2-2,16-20 20,-17 19-10,1 0-1,1 1 0,-1-1 1,0 0-1,1 1 1,-1-1-1,1 1 1,0 0-1,2-2-9,1 0-4,1 1 0,0 0 0,0 0 0,0 1 1,0 0-1,0 0 0,0 1 0,0 0 0,1 0 0,-1 0 0,2 1 4,20-1 119,-16 0-102,1 1 1,-1 0-1,11 3-17,2 6-4,-23-7-5,0-1 0,0 0 0,1 0 0,-1 0 0,0 0 0,0 0 0,1 0 0,-1-1 0,3 1 9,1-1 32,-1-1 1,1 1 0,-1-1 0,1 0-1,-1 0 1,0-1 0,3-1-33,-3 0 12,0-1 1,0 0-1,-1 0 0,1 0 0,-1 0 1,0-1-1,-1 0 0,1 0 1,-1-1-1,2-1-12,6-13 90,-1 1 0,5-12-90,2-5-143,4-12 196,-21 46-51,-1 0-1,1-1 0,-1 1 0,0 0 1,0 0-1,1-1 0,-2 1 1,1 0-1,0-2-1,-1-4 20,6-4 124,3-47-176,-8 57 36,0 0 0,0 0 1,0 0-1,-1 0 0,1 0 0,-1 0 0,1 0 0,-1 0 0,0 0 0,0 0-4,-1-4-3,1 3 3,0-1 0,1 1 0,-1-1 0,1 0 0,0 1 0,0-1 0,1 0 0,-1-1 0,1-9 0,-1 8-4,1 0 1,0 0 0,0-1 0,0 1 0,2-5 3,7-24-6,-9 30-12,0 1 1,1-1-1,-2 1 0,1-1 0,0 0 0,-1 0 18,3-17-21,-3 19 35,0-1-1,-1 0 0,1 1 1,-1-1-1,1 1 0,-1-1 1,0 1-1,0-1 0,-1 1 1,1 0-1,-1 0 0,-1-3-13,-6-10 147,-11-15-253,19 28 102,-1 1 1,1 0-1,-1 1 0,0-1 1,0 0-1,0 0 0,0 1 0,0-1 1,0 1-1,0 0 0,-3-1 4,-2-1 17,1-1-1,-1 0 1,1 0-1,0 0 1,0-1-1,-3-2-16,-2-2 136,6 6-157,0-1 0,0 1 0,0 0 0,0 1 0,-1-1 0,1 1 0,-1 0-1,1 0 1,-4 0 21,-4 0 67,0 0 0,0 1 0,-12 1-67,11 1-9,0 0 0,0 1 0,-1 0 9,6-1 13,-1 0 0,0-1 0,1-1 0,-1 1 0,1-1 0,-1-1-13,-34-2 237,25 4-182,4-1 86,0 2 1,0 0 0,-5 1-142,11-1-19,7-1 3,-1 1 0,1-1 1,0 1-1,-1-1 0,1 1 0,0 0 0,0-1 0,-1 1 1,1 0-1,0 0 0,0 1 0,0-1 0,0 0 0,1 1 1,-2 1 15,1-1-6,0 0 1,0 0-1,0 1 1,0-1 0,1 1-1,-1-1 1,1 1 0,0 0-1,0-1 1,0 1-1,0 0 1,1 0 0,-1 0-1,0 0 6,1 6-37,-1 0 1,1 0-1,2 8 37,-1 7-12,-1-12 28,-1 12-64,2 0 0,1-1 0,4 23 48,-3-27 67,-1 0 0,0 10-67,4 30-48,21 43 266,-25-85-188,0 0-1,-1 0 0,-2 10-29,1-10 120,0 3 126,0-19-242,0-1 0,-1 0 1,1 0-1,0 0 0,0 0 1,0 0-1,0 1 0,0-1 1,0 0-1,0 0 0,-1 0 1,1 0-1,0 0 1,0 0-1,0 0 0,0 0 1,-1 0-1,1 0 0,0 1 1,0-1-1,0 0 0,0 0 1,-1 0-1,1 0 0,0 0 1,0 0-1,0 0 0,0 0 1,-1 0-1,1 0 0,0 0 1,0-1-1,0 1 1,0 0-1,-1 0 0,1 0 1,0 0-1,0 0 0,0 0 1,0 0-1,-1 0 0,1 0 1,0-1-1,0 1 0,0 0 1,0 0-1,0 0 0,0 0 1,0 0-1,-1-1-4,1 1 3,-1-1 0,1 1 0,-1-1 0,1 0 0,0 1 1,-1-1-1,1 0 0,0 1 0,-1-1 0,1 0 0,0 1 0,0-1 0,-1 0 0,1 0 0,0 1 0,0-1-3,1-14-18,0 1 1,1-1-1,0 1 0,2 0 0,-1 0 1,2 0 17,10-47-79,-9 33 113,1 0 0,5-8-34,-5 20-36,0-1 0,2 1 0,0 1 0,0 0 0,2 0 0,0 1 0,0 0 0,3-1 36,-12 13-5,-1 1 1,0-1-1,0 1 1,0 0-1,1 0 1,-1 0-1,1 0 1,-1 0-1,1 0 1,-1 0-1,1 0 1,-1 1-1,1-1 1,0 0-1,0 1 1,-1 0-1,1-1 1,0 1-1,0 0 1,-1 0-1,2 0 5,-2 0-3,1 1 1,-1-1-1,0 1 0,1 0 0,-1-1 0,0 1 0,1 0 1,-1 0-1,0 0 0,0 0 0,0 0 0,0 0 1,0 0-1,0 1 0,0-1 0,-1 0 0,1 0 0,0 1 1,-1-1-1,1 0 0,-1 1 0,1-1 0,-1 1 0,1-1 1,-1 2 2,6 22-38,0 0 1,-2 0 0,-1 1-1,0 17 38,-2-24 10,1 0 0,0 0 0,4 10-10,1 12-104,-1-18 220,-4-18-55,-1-1 0,0 1 0,0 0 0,0 0 0,0 2-61,-1-5 85,13-19 11,8-4-89,-14 14-58,0-1 0,1 2 0,0-1 0,4-2 51,-10 8-17,1 0 1,0 0-1,0 0 1,0 0-1,0 1 1,0-1-1,0 1 1,0 0-1,0 0 0,0 0 1,2 0 16,33 5-85,-29-2-29,36 9-494,-19 2-2947,-18-7 910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2:24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38 139 320,'1'-1'30,"-1"-1"-1,1 1 1,-1-1-1,1 0 1,-1 1-1,0-1 1,1 0-1,-1 1 1,0-1-1,0-1-29,2-10 622,-2 12-596,0 1-18,0-1 1,0 1 0,0-1 0,0 1 0,0-1-1,0 1 1,0-1 0,0 1 0,0-1 0,0 1-1,0-1 1,0 1 0,-1-1 0,1 1 0,0-1 0,0 1-1,0-1 1,-1 1 0,1 0 0,0-1 0,-1 1-1,1-1 1,0 1 0,-1 0 0,1-1 0,0 1-1,-1 0 1,0-1-9,-31-31 224,32 31-218,-1 1 0,1 0 0,-1-1 0,1 1 0,0-1 0,-1 1 0,1-1 0,0 1 0,-1-1 0,1 0-1,0 1 1,0-1 0,0 1 0,-1-1 0,1 0 0,0 1 0,0-1 0,0 1 0,0-1 0,0 0 0,0 1 0,0-1 0,0 1 0,0-1-1,0 0 1,0 1 0,1-1 0,-1 1 0,0-1 0,0 0 0,1 1 0,-1-1 0,0 1 0,1-1 0,-1 1 0,0-1 0,1 1 0,-1-1-1,1 1 1,-1 0 0,1-1-6,2-3 56,-1-6 129,-2 8-99,1 0 0,-1 0 0,1 0 1,-1 1-1,1-1 0,0 0 0,-1 0 1,2-1-87,0-2 1239,-3 10-649,1 0-484,-1 47 263,-2 17-369,2-59 4,1-1 0,0 0 0,1 0 0,0 1-4,2 22-64,-3-20 46,-1 0 49,2 1 0,-1-1 0,2 0 0,1 10-31,2 6 324,-5-23-306,0 0 1,1 0 0,0 0 0,0 0-1,0-1 1,1 1 0,0 0 0,-1-1 0,1 1-1,1-1 1,-1 0 0,1 0 0,0 0 0,0 0-1,0 0 1,3 2-19,31 30-5,-34-34 13,-1 1 0,1-1 0,-1 1 0,0 0 0,0 0 0,0 0 0,1 1-8,0 2 56,-2-5 8,-7 13-6,6-14-47,0 0-1,0 0 1,-1 0-1,1 0 1,0 1-1,-1-1 1,1 0-1,0 0 1,-1 0-1,1 0 1,0 0-1,-1 0 1,1 0-1,0 0 1,-1 0-1,1 0 1,0 0-1,-1 0 1,1 0-1,0 0 1,-1 0-1,1 0 1,0 0-1,-1 0 1,1-1-1,0 1 1,-1 0-1,1 0 1,0 0-1,0-1 1,-1 1-11,-6-12 315,5 7-292,0 0 1,1 0-1,0 0 0,0 0 1,1 0-24,-6-201-499,6 182 587,0 8-6,1 0 0,1 1-1,1-1 1,0 1 0,0-1 0,7-14-82,-10 28-2,1 0 0,0 0 0,0 0 0,0 0-1,1 0 1,-1 0 0,0 0 0,1 0 0,-1 0 0,1 0 0,0 1 0,0-1 0,-1 1 0,1-1 0,0 1 0,0 0 0,0 0 0,1 0 0,1-1 2,3 0 15,0 0 0,0 1 1,0-1-1,1 2 1,4-1-16,26-4-161,-18 0 161,-8 1 14,1 1 0,-1 1-1,1 0-13,-10 1 11,0 1 0,0 0 0,0 0-1,1 0 1,-1 0 0,0 1 0,0-1-1,0 1 1,0 0 0,0 0 0,0 0 0,0 0-1,0 1 1,0 0-11,-1-1 46,-1 1 0,1-1 0,-1 1-1,1 0 1,-1 0 0,0 0 0,0-1 0,0 1-1,0 0 1,-1 1 0,1-1 0,0 0 0,-1 0 0,1 0-1,-1 0 1,0 2-46,3 37 264,-2-19-225,0 0 0,2 0 1,1 0-1,3 12-39,28 82-18,-34-115 18,1 3-54,0 1 0,0-1 0,0 0 0,1 1 0,0-1 0,0 0 0,0-1 0,0 1 0,1-1 0,-1 1 0,1-1 0,0 0 0,0 0-1,0-1 1,4 3 54,1-2-528,-1-2-666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2:26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1056,'0'0'92,"1"0"0,0 0 0,-1 0-1,1 0 1,-1 0 0,1 0 0,0 0 0,-1 0 0,1 0-1,-1 0 1,1 1 0,-1-1 0,1 0 0,-1 0 0,1 1 0,-1-1-1,1 0 1,-1 1 0,1-1 0,-1 1 0,1-1 0,-1 0-1,0 1 1,1-1 0,-1 1 0,0-1 0,1 1-92,0 0 475,-1 1-388,1 0 1,0 0 0,0 0 0,-1 0 0,1 0 0,-1 0 0,0 0 0,1 0-1,-1 0 1,0 1 0,0-1 0,0 0 0,-1 0 0,1 2-88,0 14 519,2-4-365,-1 0 1,0 0-1,-1 0 1,-1 0-1,-1 11-154,0-9 56,1 0 1,1 0-1,0 1 0,2 0-56,7 31-277,-8-44 281,0 0 0,0 0 0,1 0 1,-1 0-1,1-1 0,0 1 0,0 1-4,2 1 24,-4-6-14,1 1 0,-1-1 0,1 0 1,-1 0-1,1 0 0,-1 0 0,1 0 0,-1 0 0,1 0 0,-1 0 0,1 0 1,-1 0-1,1 0 0,-1 0 0,1 0 0,0 0 0,-1 0 0,1 0 0,-1-1 0,1 1 1,-1 0-1,1 0 0,-1-1 0,0 1 0,1 0 0,-1-1 0,1 1 0,-1 0 0,1-1-10,3-7 28,0-1 0,0 0 0,-1 0 0,0-1-1,0 1 1,-1 0 0,0-1 0,-1 0-1,0-3-27,2-8 65,-2 12-51,-1 7-22,0 0-1,0 0 1,1 0-1,-1 0 1,1 0-1,-1 0 1,1 1-1,-1-1 1,1 0 0,0 0-1,0 1 1,0-1-1,0 0 9,-1 1 0,1 1 0,-1 0 0,0 0 0,0 0 0,0 0 0,0 0-1,1 0 1,-1-1 0,0 1 0,0 0 0,0 0 0,1 0 0,-1 0 0,0 0 0,0 0 0,1 0-1,-1 0 1,0 0 0,0 0 0,0 0 0,1 0 0,-1 0 0,0 0 0,0 0 0,0 0 0,1 0-1,-1 1 1,0-1 0,0 0 0,0 0 0,1 0 0,-1 0 0,0 0 0,0 0 0,0 1 0,0-1-1,1 0 1,-1 0 0,0 0 0,0 0 0,0 1 0,0-1 0,0 0 0,0 0 0,0 0 0,1 1-1,-1-1 1,0 0 0,0 0 0,0 0 0,0 1 0,0-1 0,0 0 0,0 0 0,20 42 165,-1 0 0,3 16-165,1 0 107,-17-42-62,0-1 0,0 1 0,-2 0 0,0 0 1,-1 0-1,-1 1 0,0-1 0,-1 1 0,-1-1 0,-1 1 0,-1 8-45,2-23 19,-1 0 0,1 1 1,-1-1-1,0 0 0,0 1 0,0-1 0,0 0 1,0 0-1,0 0 0,-1 0 0,1 0 0,-1 0 1,1 0-1,-2 0-19,3-2 0,-1 1 0,1-1 0,-1 0 0,1 1 0,-1-1 1,1 0-1,-1 1 0,0-1 0,1 0 0,-1 0 0,0 1 0,1-1 0,-1 0 0,0 0 1,1 0-1,-1 0 0,0 0 0,1 0 0,-1 0 0,0 0 0,0-1-7,0 1 0,0 0 1,0-1-1,0 1 0,1-1 0,-1 0 0,0 1 0,0-1 1,1 0-1,-1 1 0,0-1 0,0 0 0,1 0 0,-1 0 0,1 1 1,-1-1-1,0-1 7,-20-38-64,21 39 93,-1-1 1,1 0 0,-1 0-1,1 0 1,0 1-1,0-1 1,0 0 0,0 0-1,0 0 1,0 1 0,0-1-1,1 0 1,-1 0-1,1 0 1,-1 1 0,1-1-1,0 0 1,0 1-1,0-2-29,1-2 102,1 1 0,-1 0 0,1 0 0,0 0-1,0 0 1,2-2-102,1 1-13,1 0 0,0 0 0,0 0 0,0 1 0,1 0 0,-1 0 0,3 0 13,15-5-224,17-4 224,-29 9-96,6-1-728,0 1 0,0 1 0,0 1 0,1 1 1,-1 0-1,1 1 0,-1 2 0,2 0 824,11 1-1371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6:19:16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1248,'0'-1'119,"1"1"1,-1-1-1,1 0 1,-1 1-1,1-1 0,-1 1 1,1-1-1,-1 1 1,1-1-1,0 1 0,-1 0 1,1-1-1,0 1 1,-1 0-1,1-1 0,0 1 1,0 0-120,1-1 199,-1 0 0,1 0 0,0 0 0,0 0 0,-1 0 1,1 0-1,-1 0 0,1-1 0,-1 1 0,1-1-199,1-2 904,-1 2 2111,-7 1-1814,4 1-972,0 0-79,-2 0-76,2 0 49,1 0 288,0 0-86,0 0-5,0 0-123,0 0 33,0 0-86,0 0 16,0 0-11,0 0 102,0 0-27,0 0 176,0 0-134,0 0-90,-5-7 27,5 6-1190,2 1-447,-1 0 946,0 0 179,0 0 0,0 0 0,0 0 0,0 0-1,0 0 1,0 0 0,0-1 0,0 1-1,0 0 1,0 0 0,-1-1 0,1 1-1,0-1 1,0 1 0,0-1 0,0 1 0,0-1-1,0 1 1,-1-1 0,1 0 309,8-20-3120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2:30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0 576,'3'13'1028,"-2"-11"-821,0 0 0,0 0 0,-1 1-1,1-1 1,-1 0 0,1 0 0,-1 0 0,0 1-207,1 10 510,0 1 1,0-1 0,1 1-1,2 3-510,-2-6 301,-1 1 0,-1-1 0,0 1 0,-1 10-301,0 28 177,4 8-143,-3 2-34,0-32 57,0-26-36,1 1 1,-1-1-1,1 0 0,-1 1 1,1-1-1,0 0 0,0 1 1,0-1-1,0 0 0,1 1-21,17-17 960,-14 7-992,0 1-1,0-1 0,0 0 0,-1 0 0,0-1 0,-1 1 1,0-1-1,2-6 33,-5 13 1,8-21-35,-2 0 0,0-5 34,0 4 127,0 0 1,2-2-128,33-93 896,-41 116-864,1 0 1,0 1-1,0-1 1,0 0-1,0 1 1,0-1-1,0 0 1,0 1 0,1-1-1,0 0-32,7 9 101,-6-2-13,0 0-1,0 0 0,-1 0 1,0 0-1,0 1 0,0-1-87,7 16 340,-4-10-271,0 1 0,-1 0-1,0 1 1,-1-1 0,-1 1-1,1 1-68,0 13 48,-1 1-1,-1 10-47,4 95-1291,-5-132 262,13-5-2432,0-3 885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2:31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50 832,'0'0'65,"0"0"0,0 0 0,0 0 0,0 0 0,0 1 0,0-1 0,0 0 0,0 0 0,1 0 0,-1 0 0,0 0 0,0 1 0,0-1 0,0 0 0,0 0 0,1 0 0,-1 0 0,0 0 0,0 0 0,0 0 0,0 0 0,1 0 0,-1 0 0,0 0 0,0 0 0,0 0 1,1 0-1,-1 0 0,0 0 0,0 0 0,0 0 0,0 0 0,1 0 0,-1 0 0,0 0 0,0 0 0,0 0 0,0 0 0,1 0 0,-1 0 0,0 0-65,16-6 1586,22-13-55,-28 15-1064,-3 0-296,1 0 0,0 1-1,0 0 1,0 0 0,7-1-171,-12 4 53,-1-1 0,0 1 1,1 0-1,-1 0 0,1 0 1,-1 0-1,0 0 0,1 1 1,-1-1-1,1 1 0,-1 0 1,0-1-1,0 1 0,1 0 1,-1 0-1,0 0 0,0 1 1,0-1-1,0 1 0,0-1 1,0 1-1,1 1-53,2 3 91,-1 0-1,1 1 1,-1-1-1,-1 1 1,1 0 0,-1 0-1,0 0 1,0 3-91,5 18 65,3 17-65,-7-24 26,10 56-227,-8-42-680,0-1 0,4 5 881,-9-37-155,7 18-2196,-7-19 95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2:31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374 20 2080,'4'-19'2453,"-4"18"-1589,0 1-251,0 0 49,-5 6 138,-20 23 92,-1-2-1,-8 5-891,-37 39 355,7 5-4221,-51 77 3866,92-115-1589,8-12-678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3:20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18 119 736,'1'-7'676,"-2"-4"2136,1 11-2753,0-1-1,0 1 0,0 0 1,0 0-1,0-1 0,-1 1 0,1 0 1,0 0-1,0-1 0,0 1 1,-1 0-1,1 0 0,0 0 0,0-1 1,-1 1-1,1 0 0,0 0 1,0 0-1,-1 0 0,1 0 1,0 0-1,-1 0 0,1-1 0,0 1 1,0 0-1,-1 0 0,1 0 1,0 0-1,-1 0 0,1 0-58,-1 0-75,-4 5 107,0 48-181,6-50 185,0-1 0,0 1-1,1 0 1,-1-1 0,0 1-1,1-1 1,0 0 0,-1 0-1,1 1 1,0-1 0,0 0-1,0-1 1,1 2-36,73 72 464,-72-71-435,0-1 0,0 1 0,1-1-1,0-1 1,0 1 0,-1 0 0,5 0-29,-7-2 17,-1 0 0,1-1 0,0 1 1,0-1-1,-1 1 0,1-1 0,0 0 0,0 0 0,0 0 0,0 0 1,-1 0-1,1 0 0,0-1 0,0 1 0,-1 0 0,1-1 0,0 1 1,0-1-1,-1 0 0,1 0 0,0 1 0,-1-1 0,1 0 0,0-1-17,2-2 64,-1 1-1,0-1 0,1 0 1,-1-1-1,0 1 0,-1 0 1,1-1-1,-1 0 0,1-2-63,2-8 271,0 0 1,0-7-272,-2 7 406,1 1 1,6-14-407,-9 25-6,0-1 0,0 1 0,0 0 0,0 0 0,-1-1 0,1 1 0,-1 0 0,0-1 0,0 1 0,0-1 0,-1 1 0,1 0 0,-1 0 0,0-1 0,0 1 0,0 0 0,0-1 6,-3-8 48,3 10-41,1 1 1,0-1 0,-1 0 0,1 1 0,-1 0 0,0-1 0,1 1 0,-1-1 0,0 1 0,0 0-1,0-1 1,0 1 0,0 0 0,0 0 0,0 0 0,0 0 0,-1 0 0,1 0 0,-2-1-8,-46-21 314,47 22-344,0 0-1,0 0 0,-1 0 0,1 1 0,0-1 0,-1 1 1,1 0-1,0-1 0,-1 1 0,1 0 0,-1 0 0,1 1 1,0-1-1,-1 0 0,1 1 0,0-1 0,-1 1 0,1 0 1,0 0-1,0 0 0,-1 0 0,1 0 0,0 0 0,0 1 1,0-1-1,1 1 0,-1-1 0,0 1 0,1 0 0,-1 0 1,1 0-1,-2 1 31,-2 5-616,-1 0 0,1 0 1,1 1-1,-2 2 616,5-7-296,-1-1 0,1 1 0,0 0 1,0-1-1,0 1 0,1 0 0,-1 0 0,1 0 0,0 0 0,0-1 1,0 5 295,5 6-1579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3:50.8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227 1 736,'-2'2'47,"1"0"0,-1 0 0,1 1 1,-1-1-1,1 0 0,0 1 0,0 0 0,0-1 0,0 1 0,0 1-47,-6 15 265,6-18-243,1 0 1,0 0-1,-1 0 1,1 0-1,0 0 1,0 0-1,-1 0 1,1 0 0,0 0-1,0 0 1,0 0-1,0 0 1,1 0-1,-1 0 1,0 0-1,0 0-22,1 14 429,-6 8-33,3-14-301,0 0-1,1 0 0,0 0 1,0 4-95,0 42 40,0-3 112,3 17-152,6-21 336,-3 7 213,-10-150-261,10-66-475,-5 133 449,0 27-258,0 1 1,0-1 0,0 0-1,0 1 1,0-1 0,0 1-1,1-1 1,-1 0 0,0 1-1,0-1 1,1 0 0,-1 1-1,0-1 1,1 1 0,-1-1-1,0 1 1,1-1 0,0 0-5,1-2 12,2-14-12,-1-1 1,-1 1 0,0-1 0,-2 0-1,0-11 0,0 16 13,0 16-54,1 0 0,0 0 1,0 0-1,0 0 1,0 0-1,2 3 41,3 9-98,-1 7 165,-1-1 1,-1 1-1,-1-1 0,-1 1 0,-1 0 1,0 0-1,-2 3-67,-2 9 124,-2 1-1,-1-1 1,-2 0 0,-2 2-124,-16 34-89,15-41 284,12-28-109,3-14 9,9-15-80,-6 18 18,-2-1 0,1 0 0,-1-1 0,-1 1 1,0-1-1,0-5-33,-2-42-517,-1 265 53,0-197 539,-1-1 0,0 1 1,0 0-1,-1 3-75,1-8 46,0 0-1,0-1 0,-1 1 1,1-1-1,-1 1 0,0-1 0,1 0 1,-2 1-1,1-1 0,0 0 0,-1 0-45,2-2 150,1-1-145,0 0 1,-1 0-1,1 0 0,0 0 1,0 0-1,0 0 1,-1-1-1,1 1 0,0 0 1,0 0-1,0 0 1,0 0-1,-1 0 0,1 0 1,0 0-1,0-1 1,0 1-1,0 0 0,0 0 1,-1 0-1,1 0 1,0 0-1,0-1 0,0 1 1,0 0-1,0 0 1,0 0-1,0-1 0,0 1 1,0 0-1,0 0 1,0 0-1,0-1 0,0 1 1,0 0-1,0 0 1,0 0-1,0-1 0,0 1 1,0 0-1,0 0 1,0 0-1,0 0 0,0-1-5,0-12 54,0 12-41,-1-23 48,-1 0 0,-2 1 1,0-1-1,-1 1 0,-1 0 1,-8-18-62,7 17-102,1 0 1,0-10 101,-5-21 208,-2-1-322,10 36 94,-2 0 0,0 0 0,-2 0 1,0 1-1,-2-4 20,8 22-8,0 0 0,1-1 1,-1 1-1,0 0 0,0 0 1,0 0-1,0-1 0,0 1 0,0 0 1,0 0-1,0 0 0,-1 0 8,1 1 4,0-1 1,1 1-1,-1 0 0,1 0 0,-1 0 0,0 0 0,1 0 0,-1 0 0,1 0 1,-1 0-1,0 0 0,1 0 0,-1 0 0,0 1 0,1-1 0,-1 0 1,1 0-1,-1 1 0,1-1 0,-1 0 0,1 1 0,-1-1 0,1 0 0,-1 1 1,1-1-1,-1 1 0,1-1 0,-1 1 0,1-1 0,0 1 0,-1-1 1,1 1-1,0-1 0,0 1-4,-32 50 314,30-44-305,0-1-1,0 0 0,1 1 1,0-1-1,0 1 0,0-1 1,1 1-1,0 0 0,1 1-8,-1-3-16,0 27 28,0 48 51,4 1-63,-3-46-76,3 19 98,0-3 24,-4-41-44,1 1 0,0-1 0,0 1 0,1-1-1,0 0 1,1 0 0,1 2-2,16 49 206,-14-39-247,-5-9 213,-1-11-157,0-1 0,0 0 0,0 1 0,0-1 0,0 0 0,0 1 0,1-1 0,-1 0 0,0 1 0,1-1-1,0 1-14,-1-1-32,0-1 160,0 0-42,1 0-80,-1 0 1,1 0-1,-1 0 1,1 0-1,-1-1 1,0 1-1,1 0 1,-1 0-1,1 0 1,-1-1-1,1 1 1,-1 0-1,0 0 1,1-1-1,-1 1 1,0 0-1,1-1 1,-1 1-1,0-1 1,1 1-1,-1 0 1,0-1 0,0 1-1,0-1 1,1 1-1,-1-1 1,0 1-1,0 0 1,0-1-1,0 1 1,0-1-1,0 1 1,0-1-1,0 1 1,0-1-1,0 1 1,0-1-1,0 1 1,0-1-7,-4-24 251,2 18-180,-3-17 187,-1 0-1,-8-21-257,7 25-10,0 0 0,2-1 0,1 0-1,0-2 11,2 9 16,-2-19-274,4 31 217,0 0 1,0 0-1,0 1 0,0-1 0,1 0 0,-1 0 0,0 0 0,1 0 1,-1 0-1,1 1 0,0-1 0,0 0 0,0 0 41,-1 2-8,0-1 0,0 1 0,1 0 0,-1 0 0,0 0 0,0 0 0,1-1 1,-1 1-1,0 0 0,0 0 0,1 0 0,-1 0 0,0 0 0,0 0 0,1 0 0,-1 0 0,0 0 0,0 0 0,1 0 0,-1 0 0,0 0 0,0 0 0,1 0 0,-1 0 0,0 0 0,0 0 0,1 0 1,-1 1-1,0-1 0,0 0 0,1 0 0,-1 0 0,0 0 0,0 0 0,0 1 0,1-1 0,-1 0 0,0 0 0,0 0 0,0 1 0,1-1 8,6 9-82,-7-8 63,6 8 8,-1 1 0,0 0 0,-1 0-1,0 1 1,-1-1 11,1 3-34,1 0-1,1-1 0,2 4 35,-2-3 27,1 1 0,-2 0-1,0 0 1,0 0 0,-2 1-1,1 0 1,-2 0 0,0 0-1,-1 0 1,0 0 0,-2 3-27,2-3 45,0 0 0,1-1 0,3 10-45,2 15-130,-7-36 131,1 1-1,0-1 1,-1 1 0,1 0-1,0-1 1,1 1 0,-1-1-1,2 2 0,-2-4 91,-1-1-11,0 2 5,4 3-21,-4-3 0,9-7 256,-8 2-325,0 1-1,0-1 1,0 0-1,0 1 1,0-1-1,0 0 1,-1-2 5,6-16-26,8-21 144,-1-1-1,-2 0 0,0-16-117,-7 25 78,-2 0 0,-3-33-78,1 25-113,0 35 67,0-1 1,0 1-1,-1-1 1,0 1-1,0-1 0,-1 1 1,0 0-1,0 0 0,-3-6 46,1 21-837,-1 4 384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18:54.8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22 162 832,'-1'0'52,"1"0"1,-1 0-1,0 0 1,0 0-1,1 0 1,-1 0-1,0 0 1,1 0-1,-1 0 1,0 0-1,0 0 1,1 0 0,-1-1-1,0 1 1,1 0-1,-1 0 1,0-1-1,1 1 1,-1-1-1,0 1 1,1 0-1,-1-1 1,1 1-1,-1-1 1,1 1-1,-1-1 1,1 0-1,-1 1 1,1-1-1,0 1 1,-1-1-1,1 0 1,0 1-1,-1-1 1,1 0-1,0 1 1,0-1-1,0 0 1,0 0-1,-1 1 1,1-1-1,0 0 1,0 0-1,1 1 1,-1-1-53,0 0 58,3-11 70,-1 11-110,0-1-1,-1 0 0,1 0 1,-1 0-1,1 0 0,-1 0 1,0 0-1,1-2-17,-1 1 23,1 1 0,-1-1 0,0 1-1,1 0 1,0-1 0,0 1 0,1-2-23,41-35 283,-43 39-246,-1-1 0,1 0 0,0 0 1,0 1-1,-1-1 0,1 0 1,-1 0-1,1 0 0,-1 0 1,1 0-1,-1 0 0,0 0 1,1 0-1,-1 0 0,0 0 1,0 0-1,0 0-37,0 1-2,0-1 0,0 1 1,0-1-1,0 1 0,-1-1 0,1 1 1,0 0-1,0-1 0,0 1 0,-1-1 0,1 1 1,0 0-1,-1-1 0,1 1 0,0 0 1,-1 0-1,1-1 0,-1 1 0,1 0 1,0 0-1,-1-1 0,1 1 0,-1 0 0,1 0 1,-1 0-1,1 0 0,0 0 0,-1 0 1,1 0-1,-1 0 0,1 0 0,-1 0 1,1 0-1,-1 0 0,1 0 0,-1 0 2,5 1 20,-1 0 0,0 0 1,0 1-1,0-1 0,0 1 0,0 0 0,0 0 0,0 0 1,1 2-21,-2-2-26,0 1 1,0-1 0,1 0 0,-1 0 0,1 0 0,-1 0 0,1 0 0,-1 0 0,1-1 0,0 1 0,0-1 0,0 0 0,1 1 25,-2-2 30,-1 1 0,0 0-1,0 0 1,0 0 0,0 0-1,0 0 1,0 0 0,0 0 0,0 0-1,0 1-29,6 6 151,-6-7-225,10 2-65,39 5 512,-49-8-319,17-3 52,-4-4 86,-1 0 0,9-6-192,-19 11-20,0 1 0,1-1 0,-1 1 0,1 0 1,3-1 19,3-1-29,-9 3 8,1-1 64,1-1 77,-1 1-126,-1 0 1,1 0-1,0 0 1,-1 0-1,1 0 1,0 1-1,0-1 1,0 0-1,0 1 1,0 0 0,-1-1-1,1 1 1,0 0-1,0 0 1,0 0-1,0 0 1,0 0-1,0 1 1,0-1-1,0 0 1,0 1-1,0 0 7,-1 0 46,-1-1 28,2 1-22,13 9-53,-14-10-58,1 1 74,0 0 3,0 0 0,0 0 0,0 0 0,1 0 1,-1 0-1,0 0 0,1-1 0,-1 1 0,1-1 0,-1 0 0,0 0 0,1 0 1,-1 0-1,1 0 0,1-1-19,9 1-117,-11 0 109,0 0 66,-1 1-1,1-1 0,-1 0 1,1 0-1,-1 0 0,1-1 1,-1 1-1,0 0 0,1 0 1,-1-1-1,1 1 0,-1-1 1,0 0-1,1 1 0,-1-1 1,0 0-1,0 1 0,1-2-57,0 1-18,-1 0-1,1 1 0,-1-1 0,1 1 1,-1-1-1,1 1 0,0 0 0,-1-1 0,1 1 1,0 0-1,-1 0 0,1 0 0,-1 0 0,2 1 19,-1-1 87,6 0-49,-6 0-42,-1-1 0,1 1-1,-1 0 1,0 0 0,1 1 0,-1-1 0,1 0 0,-1 0 0,0 1 0,1-1 0,-1 0-1,0 1 1,1 0 0,-1-1 0,0 1 0,0 0 0,0-1 0,1 1 0,-1 0 0,0 0 0,0 0-1,0 0 1,0 0 0,-1 0 0,1 1 0,0-1 0,0 0 0,-1 0 0,1 0 4,6 10 55,-6-11-53,-1 1 0,1-1-1,-1 1 1,1-1 0,-1 1 0,1-1 0,-1 1 0,1-1 0,-1 0-1,1 1 1,0-1 0,-1 0 0,1 0 0,0 1 0,-1-1 0,1 0-1,0 0 1,-1 0 0,1 0 0,0 0 0,-1 0 0,1 0 0,0 0 0,0 0-1,-1 0 1,1 0 0,0-1 0,-1 1 0,1 0 0,0 0 0,-1-1-1,1 1 1,0 0-2,22-17 97,-12 9-175,4 0 248,-1 1 0,16-6-170,2 0-271,-27 11 265,1 1 0,0 0 0,0 0 0,-1 0 0,1 0 0,0 1-1,3 0 7,10 0 118,-14-1-129,1 1 1,0 0-1,0 0 0,0 0 1,0 1-1,0 0 0,0 0 0,0 0 1,-1 1-1,1 0 0,0 0 1,-1 0-1,2 2 11,-6-4 0,-1 1-5,1 0 0,-1-1-1,1 1 1,-1 0 0,1 0-1,-1-1 1,1 1 0,-1-1 0,1 1-1,0 0 1,-1-1 0,1 1-1,0-1 1,0 0 0,-1 1 0,1-1-1,0 1 1,0-1 0,0 0-1,-1 0 1,1 1 5,20 4 170,-5-5 107,-14 0-192,-2 0-37,0 0-85,0 0 16,0 0 63,0 0 6,9-1 155,-6-3-160,-3 4-44,1 0-1,0 0 1,-1-1 0,1 1 0,0 0 0,-1 0 0,1 0 0,-1 0-1,1 0 1,0 0 0,-1 0 0,1 0 0,0 0 0,-1 0-1,1 0 1,0 0 1,3 1-72,1-1 73,0 0-1,-1-1 1,1 1 0,-1-1-1,1 0 1,-1 0 0,0 0-1,1 0 1,-1-1 0,0 0-1,0 0 1,0 0 0,0 0-1,0-1 1,-1 0 0,3-1-1,-6 3 42,2 1-17,-1 0-1,1 0 1,-1-1-1,1 1 0,-1-1 1,1 1-1,-1-1 1,1 0-1,-1 0 0,2 0-24,-2 0-1,0 0 1,1 0-1,-1 1 0,0-1 0,1 0 0,-1 1 0,1-1 0,-1 1 0,1 0 0,1-1 1,-3 1-2,0 0 0,0 0 0,0 0 0,0 0 0,0 0 0,0 0 0,0 0 0,0 1 0,0-1 0,0 0 0,0 0 0,1 0 0,-1 0 0,0 0 1,0 0-1,0 0 0,0 0 0,0 0 0,0 0 0,0-1 0,0 1 0,0 0 0,0 0 0,0 0 0,0 0 0,0 0 0,0 0 0,0 0 0,1 0 0,-1 0 0,0 0 0,0 0 0,0 0 0,0 0 0,0 0 0,0 0 0,0 0 0,0 0 0,0 0 0,0 0 0,0 0 0,0 0 0,0 0 0,0-1 0,0 1 0,0 0 0,0 0 0,0 0 0,0 0 0,0 0 1,0 0-1,0 0 0,0 0 0,0 0 0,0 0 0,0 0 0,0 0 0,0 0 0,0 0 0,0-1 2,1-2-77,14 2-59,-14 1-29,9 0 576,-9 0-430,-1 0 0,1 0 1,-1 0-1,0 0 0,1 0 1,-1 0-1,0 1 0,1-1 1,-1 0-1,1 0 0,-1 1 1,0-1-1,1 0 0,-1 0 1,0 1-1,0-1 0,1 0 1,-1 1-1,0-1 0,0 0 1,1 1-1,-1-1 0,0 0 1,0 1-1,0-1 0,0 1 1,0-1-1,1 0 0,-1 1 1,0-1-1,0 1 0,0-1 1,0 1-1,0-1 0,0 0 1,0 1 18,-2 11 196,1-11-193,1 0 0,0-1-1,0 1 1,0-1 0,0 1-1,0-1 1,-1 1 0,1-1 0,0 1-1,0-1 1,-1 1 0,1-1-1,0 0 1,-1 1 0,1-1-1,0 1 1,-1-1 0,1 0 0,-1 1-1,1-1 1,-1 0 0,1 1-1,0-1 1,-1 0-3,1 2-154,0-2 154,0 0 0,-1 1 1,1-1-1,0 0 0,0 0 1,0 0-1,0 1 1,0-1-1,0 0 0,0 0 1,0 1-1,0-1 0,0 0 1,0 0-1,0 1 0,1-1 1,-1 0-1,0 0 1,0 0-1,0 1 0,0-1 1,0 0-1,0 0 0,0 0 1,1 1-1,-1-1 0,0 0 1,0 0-1,0 0 0,42 9-144,-41-9 165,-1 0-90,2 0 5,6 0 32,-1 0 59,-1 0 179,-6 0-200,1 0 0,-1 0-1,1 0 1,0 0-1,-1 0 1,1 0 0,0 0-1,-1 0 1,1 0-1,-1 0 1,1 0 0,0 0-1,-1 0 1,1-1-1,-1 1 1,1 0 0,0-1-1,-1 1 1,1 0-1,-1-1 1,1 1 0,-1 0-1,0-1 1,1 1-1,-1-1-5,2 0-17,-1 1 0,0-1-1,0 0 1,1 1-1,-1 0 1,0-1-1,1 1 1,-1 0-1,1-1 1,-1 1-1,0 0 1,1 0 0,-1 0-1,0 0 1,1 1-1,-1-1 1,1 0-1,-1 1 1,0-1-1,1 0 1,-1 1-1,1 0 18,0 0 32,-2-1-16,0 0-85,0 0 26,4 32 342,-3-31-305,-1-1 0,0 1 0,0-1 1,0 0-1,0 1 0,0-1 0,0 1 0,1-1 0,-1 0 0,0 1 0,0-1 1,1 0-1,-1 1 0,0-1 0,0 0 0,1 0 0,-1 1 0,0-1 0,1 0 1,-1 0-1,1 1 0,-1-1 0,0 0 0,1 0 0,-1 0 0,0 0 0,1 0 1,-1 0-1,1 1 0,-1-1 0,0 0 0,1 0 0,-1 0 6,17 0 227,-14 0-164,-1 0 65,-2 0-245,0 0 31,11 0-250,-11 0 335,21-6 120,-20 6-121,-1-1 1,1 1-1,0 0 1,0 0-1,0-1 1,0 1-1,0 0 1,0 0-1,0 0 1,0 0-1,0 0 1,0 0-1,0 0 0,0 1 1,0-1-1,0 0 1,0 0-1,-1 1 1,1-1-1,0 1 1,0-1-1,0 1 1,0-1-1,-1 1 1,1-1-1,0 1 1,0-1-1,-1 1 1,1 0-1,0 0 1,-1-1-1,1 1 1,-1 0-1,1 0 0,-1 0 2,1 0-64,-1-1 59,0 0 144,3 2 30,0 0-146,9-1 83,-8-1-155,1 0-1,0-1 0,-1 1 0,1-1 1,0 0-1,-1 0 0,0-1 0,1 0 0,-1 1 1,0-1-1,0-1 0,1 1 50,3-2 38,-7 4-22,0 0 0,1-1-1,-1 1 1,0-1 0,0 1 0,0-1 0,1 1 0,-1-1 0,0 0 0,0 0 0,0 0 0,0 1 0,0-1 0,-1 0 0,1 0 0,1-1-16,-1 0-42,5-2 101,12 3-129,-16 1-5,-2 0 70,1 0-172,0 0-1,1 0 1,-1 0-1,0 0 1,1 0-1,-1 1 1,0-1 0,1 1-1,-1-1 1,0 1-1,1-1 178,-5 5-2373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19:59.3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2 249 1056,'0'0'12,"0"0"1,-1 0-1,1 0 0,0 0 0,0 0 1,0 0-1,0 0 0,0 0 0,0 0 1,0-1-1,0 1 0,0 0 1,0 0-1,0 0 0,0 0 0,0 0 1,0 0-1,0 0 0,0 0 1,0-1-1,0 1 0,0 0 0,0 0 1,0 0-1,0 0 0,0 0 1,0 0-1,0 0 0,0-1 0,0 1 1,0 0-1,0 0 0,0 0 0,0 0 1,0 0-1,0 0 0,0 0 1,0 0-1,0-1 0,0 1 0,0 0 1,1 0-1,-1 0-12,6-4 387,-4 4-331,-1-1 0,1 0 0,-1 0 0,0 1 0,1-1 0,-1 0 0,0 0 0,0 0 0,0-1 0,0 1 0,1-1-56,16-26 266,7-4-330,-24 31 70,1-1 0,-1 1 0,1-1 0,0 1 1,-1-1-1,1 1 0,0 0 0,0 0 0,0 0 0,0 0 0,0 0 0,0 1 0,0-1 0,0 0 0,0 1 0,2-1-6,12-4 53,87-42 464,-96 44-462,0 1 1,0 0 0,1 0-1,-1 1 1,6-1-56,-5 1-6,1 0 1,-1-1-1,6-2 6,-8 2 17,0 1-1,0 0 0,1 0 1,-1 0-1,0 1 1,5-1-17,22-1 179,-13-2 103,-13 2-178,0 0 0,1 1 0,-1 0 0,6 0-104,31-7 704,-37 7-668,-1 1 0,0-1 0,0 0-1,0-1 1,2 0-36,-1 0-12,-1 0 0,0 1-1,0 0 1,1 0 0,2 0 12,34-4 218,-26 6-106,-11-1-163,0 0 0,1 0 1,-1 0-1,0-1 1,0 0-1,2-1 51,-4 1-7,-3 1 0,16 1 128,42-1 284,-57 0-266,14 0-555,36 0 389,-50 0 31,-1 0 0,1 1 0,-1-1 0,1 0 0,-1 1 0,1-1 0,-1 1 0,1 0 0,-1-1 0,1 2-4,10 3 125,-9-5-148,1 0 0,0 0-1,-1 0 1,1 0-1,-1-1 1,1 0 0,0 0-1,2 0 24,12-3-63,49-8 276,-27 5-156,-29 4-59,0 1 0,0 0-1,1 1 1,1 0 2,20 0 221,-26 0-245,1 0 1,0 1-1,0 0 0,0 0 1,0 1-1,0 0 0,-1 1 1,1-1-1,0 2 0,4 1 24,4 3 155,-14-6-171,-2-1 10,1 0 97,36 9 129,-26-6-157,0-1 1,-1 1 0,1 0 0,5 4-64,-15-6-43,11 8 59,-4-1 235,0-1-197,1 1 1,-1-1 0,0 2-1,2 2-54,24 40-112,-14-20 40,-17-24 129,0-2 0,1 1 0,-1 0-1,1-1 1,1 1 0,-1-1 0,4 3-57,16 16 167,-20-19-139,0-1 0,1 1 0,-1 0 1,1-1-1,0 0 0,2 0-28,7 6-23,0 0 1,0 0 0,-1 2-1,-1-1 1,5 6 22,-5-6-10,-10-9 22,0 0-1,0-1 1,0 1 0,0 0 0,-1 1 0,1-1-1,0 0 1,-1 0 0,1 1-12,-2-2 7,1 0 1,0 0-1,0 0 0,-1 0 1,1 0-1,0 0 1,0-1-1,0 1 0,0 0 1,0 0-1,0-1 1,0 1-8,7 5 300,-2-1-345,0 0-1,1-1 0,-1 0 1,3 2 45,14 8-143,-20-12 160,0-1 1,0 1 0,0-1-1,0 0 1,0 1-1,0-1 1,0-1 0,0 1-1,1 0 1,0-1-18,-3 0 26,0 0 1,0 1-1,0-1 1,0 0 0,0 1-1,0-1 1,0 0-1,0 1 1,0-1-1,-1 1 1,1 0 0,0-1-1,0 1 1,0 0-27,0 0 2,-1-1 0,1 1 1,0 0-1,0-1 1,-1 1-1,1-1 0,0 0 1,0 1-1,0-1 1,-1 0-1,1 1 0,0-1 1,0 0-1,0 0-2,0 1-10,1-1 0,-1 0 0,0 1 0,0-1 0,0 1 0,1 0 0,-1-1 0,0 1 0,0 0 0,0 0 0,0 0 0,0 0 0,0 0 0,0 0 10,10 7-148,25 7 521,-28-14-335,-6 0 106,-2 0-139,0-1 0,1 1 0,-1 0 0,0-1 0,0 1 0,1-1 0,-1 1 0,0 0 0,1-1 0,-1 1 0,1-1 0,-1 1 1,1-1-1,-1 1 0,1-1 0,-1 0 0,1 1 0,-1-1 0,1 1 0,-1-1 0,2 0-5,-2 0-5,0 0 1,0 0-1,0 1 1,0-1-1,1 0 0,-1 0 1,0 0-1,0 0 1,0 0-1,0 0 0,0 0 1,1 0-1,-1 1 1,0-1-1,0 0 0,0 0 1,0 0-1,0 0 1,0 0-1,0 1 0,0-1 1,1 0-1,-1 0 1,0 0-1,0 0 0,0 1 1,0-1-1,0 0 1,0 0-1,0 0 0,0 0 1,0 1-1,0-1 1,0 0-1,0 0 0,0 0 1,0 0 4,1 3-30,1-1 1,0 1 0,0-1-1,0 0 1,1 0 0,-1 0-1,1 0 1,1 1 29,13 13 117,1 9 134,-13-17-356,-5-7 102,1 0 0,-1 0 1,1 0-1,-1 0 1,0-1-1,1 1 0,-1 0 1,1 0-1,0 0 1,-1-1-1,1 1 0,0 0 1,-1-1-1,1 1 1,0 0-1,0-1 0,-1 1 1,1-1-1,0 1 1,0-1-1,0 0 0,0 1 1,0-1 2,1 0-7,1 1 0,-1-1-1,0 1 1,0-1 0,0 1 0,0 0 0,0-1 0,0 1 0,1 1 7,3 5 64,-1-2-107,-2-3 30,0 0 1,0 0-1,0 0 0,0 1 1,0-1-1,0 1 0,0 0 13,17 14 52,-17-16-7,-3-1-37,1 0 1,0 0-1,-1 0 0,1 1 0,-1-1 0,1 0 1,-1 0-1,1 1 0,-1-1 0,1 0 0,-1 1 1,0-1-1,1 1 0,-1-1 0,1 1 0,-1-1 1,0 1-1,1-1 0,-1 1 0,0-1 0,0 1 0,1-1 1,-1 1-1,0-1 0,0 1 0,0-1 0,0 1-8,0 0 1,0-1-1,0 0 0,1 1 0,-1-1 1,0 0-1,0 1 0,0-1 0,0 0 0,0 0 1,1 1-1,-1-1 0,0 0 0,0 1 0,0-1 1,1 0-1,-1 0 0,0 0 0,0 1 1,1-1-1,-1 0 0,0 0 0,1 0 0,-1 0 1,0 1-1,0-1 0,1 0 0,-1 0 1,1 0-1,0 0 5,1 1 1,-1-1 0,1 1-1,-1 0 1,1-1-1,-1 1 1,1 0 0,-1 0-1,0 0 1,1 0 0,-1 0-1,0 0 1,0 0 0,1 1-6,18 11 132,-17-12-169,0 0 0,-1 0 1,1 0-1,-1 1 0,0-1 0,1 1 1,-1 0-1,0 0 0,0 0 0,0 0 1,0 0 36,1 2 17,0 0 1,-1 1-1,1-1 1,-1 0-1,0 1 0,0 0 1,-1-1-1,1 1 1,-1 0-1,0 0 1,0 3-18,8 44 56,1 0 0,5 6-56,-10-40-11,-4-12-2,1-1 1,-1 0-1,1 0 1,0 0 0,0 0-1,1 1 13,17 32-36,-13-25 76,0 1 0,1-1-1,0 0 1,4 3-40,11 15 328,8 10 176,-10-13-450,-17-21-30,1-1-1,-1 0 0,1 0 0,0-1 1,4 4-24,7 4 337,-1 2 1,-1 0 0,3 4-338,-15-15-13,0-1-1,0 0 1,0 1 0,0-1-1,-1 1 1,1 1 13,9 18 128,-6-14-117,1 1 1,-2-1-1,1 1 1,-2 1-1,1-1 1,0 4-12,12 66-100,-15-72 115,4 47 87,-2-17-17,-1 18 40,-3-41-101,2 0 0,0 0 0,1 3-24,-1-8 40,0 1 1,-1-1-1,-1 7-40,1 1 188,0-17-172,7 32 582,-5-28-1192,-1 0 0,0 1 0,0-1 1,-1 0-1,1 1 0,-1 0 594,3 2-4522,-3-8 2335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18:32.9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1187 1287 736,'2'-7'263,"-4"6"-185,2 1-248,0 0-97,0 0 112,4-2 60,-4 2 128,1 0 1,-1 0 0,0 0-1,1 0 1,-1 0-1,1 0 1,-1 0-1,0-1 1,1 1-1,-1 0 1,0 0 0,1 0-1,-1-1 1,1 1-1,-1 0 1,0 0-1,0-1 1,1 1-1,-1 0 1,0-1 0,1 1-1,-1 0 1,0-1-1,0 1 1,0 0-1,1-1 1,-1 0-34,4-7 851,-3 8-806,-1-1 0,1 1 0,-1-1 0,1 1 0,-1-1 0,0 1 0,1-1 0,-1 0 0,0 1 0,1-1 0,-1 1 0,0-1 0,0 0 0,0 1 0,0-1 0,1 0 0,-1 1-45,-1-12 641,1 9-648,-1 0 0,1 0 0,0 0 0,0 0 0,0 0 0,1 0 0,-1 0 0,1 0 0,0 0 0,0-2 7,0 3 57,-1 0 0,1 0 1,-1 0-1,0 0 0,0 0 1,0 0-1,0 1 0,0-1 1,0 0-1,-1 0 0,1 0 1,0 0-1,-1 0 0,0 1 1,1-1-1,-2-1-57,-11-8 672,13 11-670,0 0 0,0 0 0,-1 0 1,1 0-1,0 0 0,0 0 0,-1 0 1,1 0-1,0-1 0,0 1 0,0 0 0,-1 0 1,1 0-1,0 0 0,0 0 0,0 0 0,0-1 1,-1 1-1,1 0 0,0 0 0,0 0 0,0 0 1,0-1-1,0 1 0,0 0 0,0 0 1,-1-1-1,1 1 0,0 0 0,0 0 0,0 0 1,0-1-1,0 1 0,0 0-2,-4-7-16,2 5 13,1 0 0,0 1 0,-1-1 0,1 0 0,0 0 0,0 0 1,0 0-1,1 0 0,-1 0 0,0 0 0,1 0 0,-1 0 1,1 0-1,0 0 0,-1-1 3,-3-17 251,1 1 232,3 16-454,-1 1 1,0-1 0,1 0-1,0 1 1,0-1-1,-1 0 1,2 0 0,-1 1-1,0-1 1,0 0 0,1 1-1,0-1 1,-1 0 0,1 1-1,1-2-29,-1 0-11,1-1-1,-1 1 1,0-1-1,0 0 0,-1 1 1,1-1-1,-1 0 0,0 1 1,0-1-1,-1 1 0,0-3 12,0-10 203,1 14-193,-2 0-1,1 0 1,0 0 0,-1 0-1,1 1 1,-1-1-1,0 0 1,0 1 0,0 0-1,-1-2-9,1 2-16,1 2 19,0-1 0,0 1 1,0-1-1,0 1 0,0-1 1,0 0-1,0 0 0,0 1 1,1-1-1,-1 0 1,0 0-1,1 0 0,-1 0 1,1 0-1,-1 0 0,1 0 1,-1 0-1,1 0 0,-1 0 1,1 0-1,0 0 0,0 0 1,0 0-1,-1-1-3,1 1 6,0 0 0,0 0 0,0 0 0,0 0 0,-1 0 0,1 0 0,0 0 0,-1 0 0,1 0 0,-1 0 0,1 0 0,-1 0 0,0 1 0,1-1 0,-1 0 0,0 0-6,0 0 20,0 0 1,0 0 0,1 0-1,-1 0 1,0 0 0,1 0 0,-1 0-1,0 0 1,1 0 0,0-1 0,-1 1-1,1 0 1,0 0 0,-1 0 0,1-1-1,0 1 1,0 0-21,0 0 14,0 1-1,0-1 0,0 1 1,0-1-1,0 1 0,-1-1 1,1 1-1,0 0 1,0-1-1,0 1 0,-1-1 1,1 1-1,0 0 1,0-1-1,-1 1 0,1 0 1,0-1-1,-1 1 1,1-1-14,-1 1-26,1 0 0,-1-1 0,1 1 0,-1-1 1,1 1-1,0-1 0,-1 1 0,1-1 0,0 0 1,-1 1-1,1-1 0,0 1 0,0-1 1,0 1-1,-1-1 0,1 0 0,0 1 0,0-1 1,0 0-1,0 0 26,-2-15 405,2 14-393,-1 0 0,1 0 0,-1 0 0,1 0-1,0 0 1,0 0 0,0 1 0,0-1-1,1 0 1,-1 0 0,0 0 0,1 0 0,-1 0-1,1 0-11,0 1 3,-1 1 0,0-1 0,1 1 0,-1-1 0,0 1 0,0-1 0,0 1-1,0-1 1,1 0 0,-1 1 0,0-1 0,0 1 0,0-1 0,0 1 0,0-1 0,0 1-1,0-1 1,0 0 0,0 1 0,-1-1 0,1 1 0,0-1 0,0 1 0,0-1-1,-1 1 1,1-1 0,0 1 0,0-1 0,-1 1 0,1-1 0,-1 1 0,1 0-1,0-1 1,-1 1 0,1 0 0,-1-1 0,1 1 0,-1 0 0,1-1 0,-1 1 0,1 0-1,-1 0 1,1 0 0,-1-1 0,1 1 0,-1 0 0,1 0 0,-1 0 0,1 0-1,-1 0 1,0 0 0,1 0 0,-1 0-3,-7-3-57,-7-6 73,-2-1 208,-46-3-26,51 11-217,10 2 39,1 0-1,-1 0 0,1 0 1,-1 0-1,1 0 0,-1-1 1,1 1-1,-1 0 1,1-1-1,0 1 0,-1-1 1,1 0-1,0 1 0,-1-1 1,1 0-20,0 0 23,0 1 1,0-1-1,0 1 1,0-1 0,0 1-1,0-1 1,0 1-1,0-1 1,0 1 0,-1 0-1,1 0 1,0 0-1,0-1 1,-1 1-24,1 1 8,1-1 1,-1 0 0,1 0-1,-1 0 1,1 0-1,-1 0 1,0-1 0,1 1-1,-1 0 1,1 0-1,-1 0 1,1 0 0,-1 0-1,1-1 1,-1 1-1,1 0 1,0-1-1,-1 1 1,1 0 0,-1-1-1,1 1 1,0 0-1,-1-1 1,1 1 0,0 0-1,-1-1 1,1 1-1,0-1 1,-1 1 0,1-1-1,0 1 1,0-1-1,0 1 1,0-1 0,0 1-1,-1-1 1,1 1-1,0-1 1,0 1-1,0-1 1,0 0 0,0 1-1,0-1 1,1 1-1,-1-1 1,0 0-9,-5-25-5,5 21 6,1 3 6,-1 1 1,0 0-1,0 0 1,0 0 0,0-1-1,0 1 1,0 0 0,0 0-1,0-1 1,0 1 0,-1 0-1,1 0 1,-1 0 0,1 0-1,0 0 1,-1-1 0,0 1-1,1 0-7,-5-4 18,5 5-11,0 0 1,0-1-1,0 1 1,0 0-1,-1-1 0,1 1 1,0 0-1,0-1 1,-1 1-1,1 0 1,0-1-1,-1 1 1,1 0-1,0 0 1,-1 0-1,1-1 0,0 1 1,-1 0-1,1 0 1,-1 0-1,1 0 1,0 0-1,-1-1 1,1 1-1,-1 0 1,1 0-1,-1 0-7,1 0 0,-1 0 0,0 0 0,0 0 0,1-1-1,-1 1 1,0 0 0,0-1 0,1 1 0,-1-1 0,0 1 0,1-1 0,-1 1-1,1-1 1,-1 1 0,1-1 0,-1 1 0,0-1 0,-9-7-14,9 7 2,1 1-1,-1 0 1,1 0-1,-1 0 1,1 0-1,0 0 1,-1 0-1,1-1 1,-1 1 0,1 0-1,-1 0 1,1-1-1,0 1 1,-1 0-1,1-1 1,0 1-1,-1 0 1,1-1 0,0 1-1,0 0 1,-1-1-1,1 1 1,0-1-1,0 1 1,0-1-1,-1 1 1,1-1 12,0 1-2,0 0 0,0 0 0,0-1 0,0 1 0,0 0 0,0 0 1,-1 0-1,1-1 0,0 1 0,0 0 0,0 0 0,0 0 0,-1-1 0,1 1 0,0 0 0,0 0 0,0 0 1,-1 0-1,1 0 0,0-1 0,0 1 0,-1 0 0,1 0 0,0 0 0,0 0 0,-1 0 0,1 0 0,0 0 1,0 0-1,-1 0 0,1 0 0,0 0 0,0 0 0,-1 0 0,1 0 0,0 0 0,0 0 0,-1 0 0,1 0 2,0 1 5,0-1 0,0 0-1,-1 0 1,1 0 0,0 0-1,0 0 1,0 0 0,0 0-1,0 0 1,-1 0 0,1-1-1,0 1 1,0 0 0,0 0-1,0 0 1,0 0 0,0 0-1,-1 0 1,1 0 0,0 0-1,0 0 1,0 0 0,0 0-1,0 0 1,0-1 0,0 1-1,0 0 1,-1 0 0,1 0-1,0 0 1,0 0 0,0 0-1,0 0 1,0-1 0,0 1-1,0 0 1,0 0 0,0 0-1,0 0 1,0 0 0,0-1-1,0 1 1,0 0 0,0 0-1,0 0 1,0 0-5,0 0 9,0-1-1,0 1 1,0 0 0,0 0 0,0 0 0,0-1-1,0 1 1,0 0 0,0 0 0,0 0 0,0 0-1,0-1 1,0 1 0,0 0 0,0 0-1,-1 0 1,1 0 0,0 0 0,0-1 0,0 1-1,0 0 1,0 0 0,0 0 0,-1 0 0,1 0-1,0 0 1,0 0 0,0-1 0,0 1-1,0 0 1,-1 0 0,1 0 0,0 0 0,0 0-1,0 0 1,-1 0 0,1 0 0,0 0 0,0 0-1,0 0 1,0 0 0,-1 0 0,1 0-1,0 0 1,0 0 0,0 0-9,-1 0-3,1 0 1,-1 0-1,1 0 0,0 0 0,-1 0 1,1 0-1,-1 0 0,1 0 1,0 0-1,-1 0 0,1-1 0,0 1 1,-1 0-1,1 0 0,0 0 1,-1-1-1,1 1 0,0 0 1,-1 0-1,1-1 0,0 1 0,0 0 1,-1-1 2,1 1-4,0 0 0,-1-1 0,1 1 0,0 0 0,0-1 0,-1 1 0,1 0 0,0 0 0,-1-1 0,1 1 0,-1 0 0,1 0 0,0 0-1,-1 0 1,1-1 0,0 1 0,-1 0 0,1 0 0,-1 0 0,1 0 0,-1 0 0,1 0 0,-1 0 4,0-2 2,-1 0 0,1 0-1,-1 0 1,1 0 0,-1 0 0,1-1-1,0 1 1,0 0 0,0-1-1,1 1-1,-6-10 127,-3 3-184,9 9 77,-1-1 0,0 1 0,1-1 0,-1 1 0,1-1 0,-1 1 0,1-1 0,-1 1 0,1-1 1,-1 1-1,1-1 0,-1 0 0,1 1 0,0-1 0,-1 0 0,1 1 0,0-1 0,0 0-20,-1-1 16,0-1 0,0 1-1,-1 0 1,1 0-1,0 0 1,-1 0 0,0 0-1,1 0 1,-1 0-1,0 1 1,-1-2-16,1 1-52,0 0 1,0 0-1,0 0 0,0 0 0,0-1 1,-1-1 51,-7-13-262,9 15 289,0 0 0,0 0 0,0-1 0,1 1-1,-1 0 1,0 0 0,1-1 0,0 1 0,-1 0 0,1-1-27,0 1 37,0-1 1,-1 1 0,1 0 0,-1-1 0,0 1-1,1 0 1,-1-1 0,0 1-38,-4-19 91,0 1-241,0 6 52,5 13 77,0 0 0,0 0 0,-1-1 0,1 1 0,-1 0 0,1 0 1,-1 0-1,1 0 0,-1 0 0,1 0 0,-1 0 0,0 0 0,0 0 0,0 0 0,0 0 1,1 0-1,-1 0 0,-1 0 21,1 1-58,-1-1 1,0 1 0,0-1-1,0 1 1,0 0 0,0 0 0,0 0-1,0 0 1,0 0 0,0 1-1,-1-1 58,-5 1 177,7-1-191,0 0 0,-1 0 0,1 0 0,-1 1 0,1-1 0,0 1 0,-1-1 0,1 1 0,0-1 0,0 1 0,-1 0 0,1-1 14,0 1 6,0 0 1,-1 0-1,1-1 1,0 1-1,-1-1 1,1 1-1,-1-1 1,1 1-1,-1-1 1,1 0-1,-1 0 1,1 0-7,0 0 6,0 1 0,0-1 0,0 0 1,0 0-1,0 0 0,0 0 0,0 0 1,0 0-1,0-1 0,0 1 0,0 0 0,0 0 1,0-1-1,0 1 0,0-1 0,0 1 1,0-1-1,1 1 0,-1-1 0,0 1 0,0-1 1,1 0-1,-1 1 0,0-1-6,-3-3 30,3 4-18,1 0-1,-1-1 1,1 1 0,0 0-1,-1-1 1,1 1 0,0 0-1,0-1 1,-1 1 0,1 0-1,0-1 1,0 1 0,-1-1-1,1 1 1,0-1 0,0 1-1,0 0 1,0-1-1,0 1 1,0-1 0,0 1-1,0-1 1,0 1 0,0-1-1,0 1 1,0-1 0,0 1-1,0-1 1,0 1-12,-3-48 320,-1 37-522,4 10 191,-1 1 1,1-1-1,0 0 0,-1 1 1,1-1-1,0 0 0,0 1 0,-1-1 1,1 0-1,0 1 0,0-1 1,0 0-1,0 1 0,0-1 1,0 0-1,0 0 0,0 1 0,0-1 1,0 0-1,1 1 0,-1-2 11,0 2 17,0-1-1,1 0 0,-1 0 0,0 0 1,0 1-1,0-1 0,0 0 1,0 0-1,-1 0 0,1 0 0,0 1 1,0-1-1,0 0 0,-1 0 1,1 1-1,0-1 0,-1 0 0,1 0 1,-1 0-17,-11-14-62,4 6 348,7 7-305,0 1-1,1-1 1,-1 1 0,0-1 0,0 1 0,1-1-1,-1 0 1,1 1 0,-1-1 0,1-1 19,-4-2-140,4 5 138,-1 0-1,1 0 1,0 0-1,0-1 1,-1 1-1,1 0 1,0 0 0,0-1-1,-1 1 1,1 0-1,0 0 1,0-1 0,0 1-1,-1 0 1,1 0-1,0-1 1,0 1-1,0 0 1,0-1 0,0 1-1,0 0 1,0-1-1,0 1 1,0 0-1,0-1 1,0 1 2,-5-16 64,4 14-39,1 0-1,-1 0 1,1 0-1,-1 0 1,0 0 0,1 0-1,-1 0 1,0 0-1,0 0 1,0 0-1,-1 1 1,1-1 0,-1-1-25,-4-5 123,5 8-123,1-1 0,-1 1 0,0-1 0,1 1 0,-1 0 0,1-1 0,-1 1 0,0 0 0,1-1 0,-1 1 0,0 0 1,1 0-1,-1 0 0,0 0 0,0 0 0,1 0 0,-1 0 0,0 0 0,0 0 0,-10-2-252,10 1 250,1 1 1,-1 0-1,0 0 1,0-1-1,0 1 0,1 0 1,-1 0-1,0 0 0,0 0 1,0 0-1,0 0 1,1 0-1,-1 0 0,0 0 1,0 0-1,0 1 2,0-1 9,0 0 0,0 0 1,1 1-1,-1-1 0,0 0 0,0 0 0,0 0 1,1 0-1,-1 0 0,0 0 0,0-1 0,0 1 1,1 0-1,-1 0 0,0-1-9,-3-1 13,1 0 0,0 0 0,-1 1 0,1-1-1,-1 1 1,0 0 0,0 0 0,1 0 0,-1 0 0,0 0 0,0 1 0,-1 0-13,-1-1-7,0-1 0,-1 0 1,1 0-1,-5-2 7,0 1-97,10 3 120,-1 0 1,1 0-1,0 0 0,-1-1 0,1 1 0,0-1 0,-1 1 0,1-1 1,0 1-1,-1-1 0,1 1 0,0-1 0,0 0 0,0 0 1,0 0-1,0 0 0,0 0 0,0 0-23,-5-5-56,5 6 56,1 0 1,0 0-1,0 0 1,-1 0-1,1 0 1,0 0-1,0-1 1,0 1-1,-1 0 1,1 0-1,0 0 1,0 0-1,0-1 1,0 1-1,-1 0 1,1 0-1,0 0 1,0-1-1,0 1 1,0 0-1,0 0 0,0 0 1,0-1-1,0 1 1,-1 0-1,1 0 1,0-1-1,0 1 0,0-1-2,0 0-1,-1 1 1,1-1 0,0 0-1,-1 1 1,1-1-1,-1 1 1,1-1-1,-1 0 1,1 1-1,-1-1 1,1 1 0,-1-1-1,0 1 1,1-1-1,-1 1 1,0 0-1,1-1 1,-1 1-1,0 0 1,0 0-1,1-1 1,-1 1 0,0 0-1,0 0 1,1 0-1,-1 0 1,0 0-1,0 0 3,-2 0-4,0-1-1,1 1 1,-1 0 0,0 0-1,0 0 1,0 1-1,0-1 1,0 1 4,-24 2-91,1 1 139,19-3 20,0 0 1,-1 0-1,1 0 0,0-1 0,-1 0-68,1 1 3,7-1-6,0 0 0,-1 1 0,1-1 0,0 0 0,0 0 0,-1 0 0,1 0 0,0 0 0,0 0 0,-1 0 0,1 0-1,0 0 1,-1 0 0,1 0 0,0 0 0,0 0 0,-1 0 0,1 0 0,0 0 0,0 0 0,-1-1 0,1 1 0,0 0 0,0 0 0,-1 0-1,1 0 1,0-1 3,-1 1-15,0 0-1,1 0 1,-1-1-1,0 1 0,0 0 1,0 0-1,1 0 1,-1 0-1,0 0 1,0 0-1,0 0 0,0 0 1,1 0-1,-2 0 16,2 0 5,-1 0-1,0 0 1,1 1-1,-1-1 1,0 0-1,1 0 1,-1 0 0,0 0-1,1-1 1,-1 1-1,1 0 1,-1 0-1,0 0 1,1 0-1,-1-1 1,1 1 0,-1 0-1,0-1 1,1 1-1,-1 0 1,1-1-5,-2 0-3,1 0 1,0 1-1,0-1 1,0 0-1,0 1 1,0-1-1,-1 1 1,1-1-1,0 1 1,0-1-1,-1 1 1,1 0-1,0 0 1,-1 0-1,0 0 3,-24 1 70,10 0-150,8-4 86,8 3-2,-1 0 0,1-1 0,-1 1 0,1 0 1,0-1-1,-1 1 0,1 0 0,-1 0 0,1 0 0,-1-1 0,1 1 0,-1 0 0,1 0 0,0 0 0,-1 0 1,1 0-1,-1 0 0,0 0-4,1 0-3,0 0 1,0 0-1,-1 0 1,1 0-1,0 0 1,0 0 0,0 0-1,0 0 1,-1 0-1,1 0 1,0 0-1,0-1 1,0 1-1,0 0 1,-1 0 0,1 0-1,0 0 1,0 0-1,0 0 1,0 0-1,0-1 1,-1 1-1,1 0 1,0 0 0,0 0-1,0 0 1,0 0-1,0-1 1,0 1-1,0 0 1,0 0-1,0 0 1,0 0 0,0-1-1,0 1 1,-1 0-1,1 0 1,0 0 2,0-1-1,0 1-1,0 0 1,0 0 0,0 0 0,0 0-1,0-1 1,0 1 0,0 0 0,0 0-1,0 0 1,0 0 0,0 0 0,0-1-1,0 1 1,0 0 0,0 0 0,0 0 0,-1 0-1,1 0 1,0 0 0,0-1 0,0 1-1,0 0 1,0 0 0,-1 0 0,1 0-1,0 0 1,0 0 0,0 0 0,0 0-1,0 0 1,-1 0 0,1 0 0,0 0-1,0 0 1,0 0 0,-1 0 1,0-4 5,1 4-4,0 0 1,0 0-1,0 0 0,0 0 0,0 0 0,0 0 0,-1 0 0,1 0 0,0 0 1,0 0-1,0 0 0,0 0 0,0 0 0,0 0 0,0 0 0,0 0 0,0 0 1,0 0-1,0 0 0,0 0 0,0 0 0,-1 0 0,1 0 0,0 0 0,0 0 1,0 0-1,0 0 0,0 0 0,0 0 0,0 0 0,0 0 0,0 0 0,0 0 0,0 0 1,0 0-1,0 0 0,0 0 0,-1 0 0,1 0 0,0 0 0,0 0 0,0 0 1,0 0-1,0 0 0,0 0 0,0-1 0,0 1 0,0 0 0,0 0 0,0 0 1,0 0-1,0 0 0,0 0 0,0 0 0,0 0 0,0 0 0,0 0 0,0 0-1,-1-8 40,1-16-78,0 16-39,0 8 82,-1 0 1,1-1-1,0 1 0,0 0 1,-1 0-1,1-1 1,0 1-1,-1 0 0,1 0 1,0-1-1,-1 1 1,1 0-1,0 0 0,-1 0 1,1-1-1,0 1 1,-1 0-1,1 0 1,0 0-1,-1 0 0,1 0 1,-1 0-1,1 0-5,-1 0-4,1 0 0,-1 0 0,0 0 0,1 0 0,-1-1 0,1 1-1,-1 0 1,1 0 0,-1 0 0,0-1 0,1 1 0,-1 0 0,1-1 0,-1 1 0,1 0-1,-1-1 1,1 1 0,0-1 0,-1 1 0,1-1 0,-1 1 0,1-1 0,0 1 0,0-1-1,-1 1 1,1-1 0,0 1 0,0-1 0,-1 0 4,1 1 4,0 0-1,1 0 1,-1 0-1,0 0 1,0 0 0,0 0-1,0 0 1,0 0-1,0 0 1,0 0-1,0 0 1,0 0 0,0 0-1,0-1 1,0 1-1,0 0 1,0 0 0,0 0-1,0 0 1,0 0-1,0 0 1,0 0 0,0 0-1,0 0 1,0 0-1,0 0 1,0 0-1,0 0 1,0-1 0,0 1-1,0 0 1,0 0-1,-1 0 1,1 0 0,0 0-1,0 0 1,0 0-1,0 0 1,0 0 0,0 0-1,0 0 1,0 0-1,0 0 1,0 0-1,0 0 1,0 0 0,0 0-1,0 0 1,0 0-1,0 0 1,-1 0 0,1 0-1,0 0 1,0 0-1,0 0 1,0 0-1,0 0 1,0 0 0,0 0-1,0 0 1,0 0-1,0 0 1,0 0 0,0 0-1,0 0 1,-1 0-1,1 0-3,-2 0-27,1-6-170,1 6 193,0 0 0,0 0 0,0 0 0,0-1 0,0 1 0,0 0 0,0 0 1,0-1-1,0 1 0,0 0 0,0 0 0,0 0 0,0-1 0,0 1 0,-1 0 0,1 0 0,0 0 0,0 0 0,0-1 0,0 1 0,-1 0 0,1 0 0,0 0 0,0 0 1,0 0-1,-1 0 0,1-1 0,0 1 0,0 0 0,0 0 0,-1 0 0,1 0 0,0 0 0,0 0 0,0 0 0,-1 0 0,1 0 0,0 0 0,0 0 0,-1 0 0,1 0 0,0 0 1,0 0-1,0 0 0,-1 1 0,1-1 0,0 0 0,0 0 0,0 0 0,-1 0 0,1 0 0,0 0 0,0 1 0,0-1 0,0 0 0,-1 0 0,1 0 0,0 0 0,0 1 1,0-1-1,0 0 4,-13 12 203,11-7-145,3-7-77,-1 2 18,0 0 0,0 0-1,0 0 1,0 0 0,0 0-1,0 0 1,0 0 0,-1 0-1,1 0 1,0 0-1,0 0 1,0 0 0,0 0-1,0 0 1,0 0 0,0 0-1,0 0 1,0 0 0,0 0-1,0 0 1,0 0 0,0 0-1,-1 0 1,1 0-1,0 0 1,0-1 0,0 1-1,0 0 1,0 0 0,0 0-1,0 0 1,0 0 0,0 0-1,0 0 1,0 0-1,0 0 1,0 0 0,0 0-1,0 0 1,0-1 0,0 1 1,0 0 5,0 0 0,0 0 0,0 0 0,1-1 1,-1 1-1,0 0 0,0 0 0,0 0 0,0-1 1,0 1-1,0 0 0,0 0 0,0-1 0,0 1 0,0 0 1,0 0-1,0 0 0,0-1 0,0 1 0,0 0 1,0 0-1,-1-1 0,1 1 0,0 0 0,0 0 1,0 0-1,0 0 0,0-1 0,0 1 0,-1 0 0,1 0 1,0 0-1,0 0 0,0-1 0,0 1 0,-1 0 1,1 0-1,0 0 0,0 0 0,0 0 0,-1 0 1,1 0-1,0 0 0,0 0 0,0 0 0,-1 0 0,1-1 1,0 1-1,0 0 0,-1 0-5,-3-3 130,1 2-236,3 1 102,-1 0 0,1 0 0,0 0 0,0 0 1,-1 0-1,1-1 0,0 1 0,0 0 0,-1 0 0,1 0 0,0 0 0,0 0 1,-1 0-1,1 0 0,0 0 0,0-1 0,0 1 0,-1 0 0,1 0 1,0 0-1,0 0 0,0-1 0,-1 1 0,1 0 0,0 0 0,0 0 1,0-1-1,0 1 0,0 0 0,0 0 0,-1-1 0,1 1 0,0 0 0,0 0 1,0-1-1,0 1 4,0-1-80,0 1 133,0 0-32,0 0-90,-13-3 325,13 3-261,-6 5-364,6-5 361,0 0 0,0 0 1,0 0-1,0 0 0,0 0 1,0 0-1,0-1 0,0 1 0,0 0 1,0 0-1,0 0 0,0 0 1,0 0-1,-1 0 0,1 0 0,0 0 1,0 0-1,0 0 0,0 0 1,0 0-1,0 0 0,0 0 1,0 0-1,0 0 0,0 0 0,0 0 1,0 0-1,0 0 0,0 0 1,-1 0-1,1 0 0,0 0 0,0 0 1,0 0-1,0 0 0,0 0 1,0 0-1,0 0 0,0 0 0,0 0 8,0-1-128,0 1 16,0 0 38,0 0 10,0 0 0,0 0 0,-1-1-464,2 3 154,9 26-3529,1-13 1668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18:35.0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1 1152,'-2'0'82,"1"1"-71,1-1 0,0 0 0,0 0 0,0 1 0,-1-1 0,1 0 0,0 0 0,-1 0 0,1 0 0,0 0 0,0 1 0,-1-1 0,1 0 0,0 0 0,-1 0 0,1 0 0,0 0 0,0 0 0,-1 0 0,1 0 1,0 0-1,-1 0 0,1 0 0,0 0 0,-1 0 0,1 0 0,0 0 0,-1 0 0,1-1 0,0 1 0,0 0 0,-1 0 0,1 0 0,0 0 0,0-1 0,-1 1 0,1 0 0,0 0 0,0-1-11,0 1 96,-18 15-869,18-14 804,0 0 1,0 0 0,-1 0-1,1 0 1,0 0 0,0 0-1,0 0 1,0 0 0,0 0-1,0 0 1,0 0 0,1 0 0,-1 0-1,0 0 1,0 0 0,1 0-1,-1 0-31,18 9 405,-15-8-406,-1 0-1,1-1 1,-1 1 0,1-1 0,0 0-1,0 0 1,0 0 0,0 0 1,6 2 72,0 0 0,-1 0-1,0 1 1,1 0 0,-1 1 0,-1 0 0,2 1-72,-4-3 153,-1-1-48,1 0 0,-1 0 0,1-1 0,-1 1 0,1-1 0,0 0 0,-1 0 0,1-1-1,0 0 1,0 1 0,0-2 0,2 1-105,-1 0 336,-4 0 170,-2 0-159,13-5 442,-12 4-765,-1 1 0,1 0 0,0 0 0,-1 0 0,1 0 0,-1 0 0,1 0 0,0 0 1,-1 0-1,1 0 0,0 0 0,-1 0 0,1 0 0,0 1 0,-1-1 0,1 0 0,-1 0 0,1 1 0,-1-1 0,1 0 0,-1 1 0,1-1 0,-1 1 0,1-1 0,-1 0 0,1 1 0,-1-1 0,1 1 0,-1-1 0,0 1 0,1 0 0,-1-1 0,0 1 0,0-1 1,1 1-1,-1-1 0,0 1 0,0 0 0,0-1 0,0 1 0,0 0 0,0 0-24,4 29 169,-9 44 145,5-72-186,0-2 6,0 0-76,0 0-95,0 0-11,0 0-27,0 0 59,0 0 107,0 0-54,0 0-149,5-1 272,-4 1-148,0 0 0,0-1 0,0 1 0,0-1 0,0 1 0,-1 0 0,1-1-1,0 1 1,0-1 0,0 0 0,-1 1 0,1-1 0,0 0 0,-1 1 0,1-1-1,-1 0 1,1 0 0,-1 1 0,1-1 0,-1 0 0,1 0 0,-1 0 0,0 0-12,3-3-52,9 10 220,-5-3-102,-4 0-154,-3-2 94,1-1 0,-1 1 0,1 0-1,-1-1 1,1 1 0,-1-1-1,1 1 1,-1-1 0,1 0-1,0 1 1,-1-1 0,1 0 0,0 1-1,-1-1 1,1 0 0,0 0-6,22 12-124,-23-12 133,0 0 0,1 1 0,-1-1 0,0 0 0,0 0 0,0 0 0,0 1 0,0-1 0,1 0 0,-1 0 0,0 0 0,0 1 0,0-1 0,0 0 0,0 0 0,0 1 0,0-1-1,0 0 1,0 0 0,0 0 0,0 1 0,0-1 0,0 0 0,0 0 0,0 1 0,0-1 0,0 0 0,0 0 0,0 1 0,-1-1 0,1 0 0,0 0 0,0 0 0,0 1 0,0-1 0,0 0-1,-1 0 1,1 0 0,0 0 0,0 1 0,0-1 0,-1 0-9,-10 11-140,2-2 176,8-8-38,-4 7-215,0 0 0,-1 0 1,0 0-1,-3 1 217,7-7-79,1 1-1,-1-1 1,0 0-1,1 1 1,-1-1-1,1 1 1,0 0 0,-1-1-1,2 1 1,-1 0-1,0 0 1,0 0-1,1 0 1,0 0 0,-1 0-1,1-1 1,0 1-1,0 0 1,1 2 79,3 3-1408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0:11.6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2300 252 576,'0'0'8,"0"0"1,0 1-1,-1-1 0,1 0 1,0 1-1,0-1 0,-1 0 1,1 1-1,0-1 0,0 0 1,0 1-1,0-1 0,0 0 1,0 1-1,0-1 1,0 0-1,0 1 0,0-1 1,0 1-1,0-1 0,0 0 1,0 1-1,0-1 0,0 0 1,0 1-1,0-1-8,0 0 3,0 1 0,0-1 1,0 0-1,0 0 0,0 0 0,1 1 1,-1-1-1,0 0 0,0 0 0,0 1 0,0-1 1,0 0-1,0 0 0,-1 0 0,1 1 0,0-1 1,0 0-1,0 0 0,0 1 0,0-1 1,0 0-1,0 0 0,0 0 0,0 0 0,-1 1 1,1-1-1,0 0 0,0 0 0,0 0 1,0 0-1,-1 1 0,1-1-3,-1 0 171,-8 13 282,6-10-362,0-1-1,0 1 1,0 0 0,0-1-1,-1 0 1,-2 1-91,6-3 277,-1 0-215,-1 0 0,1 0-1,0 0 1,0 1-1,-1-1 1,1 0 0,0 0-1,0 1 1,0-1-1,-1 0 1,1 1 0,0-1-1,-1 2-61,2-2 42,-7 3 18,0 1 0,1 1 0,-1-1 0,1 1 0,-5 5-60,-13 10 196,22-18-229,-22 15 374,-1-1 0,-12 6-341,29-18 134,0 0 0,-1-1 0,0 0 0,0 0 0,0 0 0,0-1 1,0-1-1,-1 0 0,-7 0-134,16-1 5,1 0 1,0 0 0,-1 0-1,1 0 1,0 0-1,-1 0 1,1 0-1,0 0 1,-1 0 0,1 0-1,-1 0 1,1 0-1,0 0 1,-1 0 0,1-1-1,0 1 1,-1 0-1,1 0 1,0 0-1,0-1 1,-1 1 0,1 0-1,0 0 1,0-1-1,-1 1 1,1 0 0,0-1-1,0 1 1,0 0-1,-1-1 1,1 1-6,2-13-62,13-13-61,-14 24 161,4-4-34,1 0-1,0 0 0,-1 0 1,2 1-1,-1-1 0,1 2 1,-1-1-1,8-3-3,-13 8-2,-1 0 0,1-1 0,0 1 1,-1 0-1,1-1 0,0 1 0,-1-1 0,1 1 0,0-1 0,-1 1 0,1-1 0,-1 1 0,1-1 0,-1 1 1,1-1-1,-1 0 0,0 1 0,1-1 0,-1 0 0,0 1 0,1-1 0,-1 0 0,0 0 0,0 1 0,0-1 0,0-1 2,0 2 4,0-1-1,-1 1 1,1-1-1,0 1 1,-1-1-1,1 1 1,-1-1-1,1 1 1,-1 0-1,1-1 1,-1 1-1,1-1 1,-1 1-1,0 0 1,1 0-1,-1-1 1,1 1-1,-1 0 1,0 0-1,1 0 1,-1 0-1,0 0 1,1 0-1,-1 0 1,0 0-1,1 0 1,-1 0-1,0 0-3,-163 0 720,160-1-739,0 1 0,0-1 0,0 0 0,0 0 0,1 0 0,-1-1 0,1 1 0,-1-1 0,-1-1 19,-9-3 59,10 4-35,0 1-1,-1 0 0,1 1 1,0-1-1,0 1 1,-1-1-1,1 1 0,0 1 1,-1-1-1,1 1 1,0-1-1,0 1 0,-1 0 1,1 1-1,0-1 1,0 1-1,0 0 0,-1 0-23,-9 2-14,-2 3-185,12-5 232,1 0-1,-1-1 1,0 1 0,1-1-1,-1 0 1,0 0-1,0 0 1,-1 0-33,-23 7 86,23-6-13,0 0 0,0-1 0,0 0 0,0 0 0,0 0 1,0 0-1,0-1-73,-2 0 97,6 0-90,0 0-1,0 1 1,0-1 0,0 0 0,0 0 0,0 0 0,0 0 0,0 0 0,0-1 0,1 1 0,-1 0 0,0 0 0,0-1 0,0 1 0,0 0 0,0-1 0,0 1 0,0-1 0,0 1-1,1-1 1,-1 1 0,0-1 0,0 0 0,1 0 0,-1 1 0,0-2-7,-6-3-93,6 5 99,0 0 0,1-1 0,-1 1 0,1 0 0,-1-1 0,0 1 0,1-1 0,-1 1 0,1-1 0,-1 1 0,1-1 0,-1 1 0,1-1 0,-1 1 0,1-1 0,0 0 0,-1 1 0,1-1 0,0 0-6,0 1-4,-1-1 0,1 1 0,0-1 0,0 1 0,0 0 0,0-1 0,-1 1 0,1 0 0,0-1 0,0 1 0,0 0 0,-1-1 0,1 1 0,0 0 0,-1-1 0,1 1 0,0 0-1,-1 0 1,1-1 0,0 1 0,-1 0 0,1 0 0,0 0 0,-1 0 0,1-1 0,-1 1 0,1 0 0,0 0 0,-1 0 0,0 0 4,-12-1 140,13 1-121,-40-7-89,-129 2 70,23 2 80,134 3-2,6 0-138,-1 0 0,1 0 0,0 0 0,-1 1 0,1 0 0,-6 1 60,5 1 17,6-2 64,-1 0 0,0-1 0,1 1 0,-1-1 0,0 1 0,1-1 0,-1 0 0,0 1 0,0-1-1,-1 0-80,-5 0 2,-1 1-1,1 0 0,0 0 1,0 1-1,0 0 0,0 0 1,1 1-1,-1 0-1,3-2 59,1 0 0,-1 0 0,1-1 0,-1 1-1,0-1 1,1 0 0,-1-1 0,-3 0-59,-12 0 73,-6 1-574,25 0 351,1 0 198,-4 0 6,4 0-44,0 0 81,0 0 5,0 0 53,0 0-69,0-1-74,1-1 0,0 1 0,0-1 0,1 1-1,-1 0 1,0-1 0,0 1 0,1 0-1,-1 0 1,0 0 0,1 0 0,0 0-6,0-1-13,0 1 0,0 0 0,0-1 1,-1 0-1,1 1 0,0-1 0,-1 0 0,0 0 1,1 0-1,-1 0 0,0 0 0,0 0 0,0 0 1,0 0-1,0-2 13,-1 3 12,0 0 0,0 0 0,0 0 0,0-1 1,0 1-1,0 0 0,-1 0 0,1 0 0,0 0 0,-1 0 1,1 0-1,-1 0 0,1 0 0,-1 0 0,1 0 0,-1 0 0,0 0 1,1 0-1,-1 0 0,0 0 0,0 1 0,1-1 0,-1 0 1,0 1-1,-1-2-12,-9-2 133,8 3-155,0 0 0,0 0 0,0 0 0,0 0 0,0 1 0,0-1 0,0 1 0,-2-1 22,-65-2 117,66 3-114,1-1 0,0 1 0,0-1 0,0 0 0,-1 0-1,1 0 1,-1 0-3,1-1 102,0 1-1,0 0 1,0 0-1,-1 0 1,1 1-1,0-1 1,-2 1-102,4 0-8,0 0 1,-1 0-1,1 0 0,0 0 1,-1 0-1,1-1 1,0 1-1,-1 0 0,1-1 1,0 1-1,0-1 0,-1 1 1,1-1-1,0 0 0,0 1 1,0-1-1,0 0 0,0 0 1,-1-1 7,0 1-4,-11-8-124,11 7 125,1 0 1,-1 0 0,0 0-1,0 1 1,0-1-1,-1 1 1,1-1 0,0 1-1,0 0 1,-1 0-1,1 0 1,-1 0 0,1 0-1,-1 0 1,1 1 0,-1-1-1,-1 1 3,-8-1-1,0 0-1,-1 1 1,-3 1 1,-5-1 39,-81 4 201,85-3-290,0 1-1,0 0 0,1 1 0,-2 2 51,-38 5-37,14-3-120,18-3 420,1-1-1,-17-1-262,37-2 38,1-1-1,0 1 0,-1-1 0,1 0 0,0 1 1,-1-1-1,1 0 0,0-1 0,0 1 1,0 0-1,0-1 0,0 1 0,0-1 1,0 1-1,0-1 0,1 0 0,-1 0-37,0 0 7,0 0 0,0 0-1,0 0 1,0 0 0,-1 1-1,1-1 1,-1 1 0,1-1 0,-1 1-1,1 0 1,-1 0 0,0 0-1,0 0-6,-32-8 189,27 6-194,-1 0 1,0 1 0,-5-1 4,2 2-118,-7-1 120,0-1 0,1-1 0,-7-2-2,21 4-12,2 2 1,-1-1 0,1 0 0,-1 0 0,1 0 0,-1 0 0,1 0 0,0-1 0,-1 1 0,1-1 0,-1 0 11,3 2-6,-1 0 1,1 0-1,0-1 1,0 1-1,-1 0 1,1 0-1,0-1 1,-1 1-1,1 0 1,0 0-1,0-1 0,0 1 1,-1 0-1,1-1 1,0 1-1,0 0 1,0-1-1,0 1 1,0 0-1,-1-1 1,1 1-1,0 0 1,0-1-1,0 1 1,0-1 5,11 0-38,-8 1 80,42-2-40,43-7-2,-23 1 36,-34 3-308,-2-2 0,1-1 0,-1 0 0,0-3 0,24-11 272,-9 4-710,-31 13 702,-10 4 0,1 0 1,-1 0-1,1 0 0,-1-1 1,0 1-1,0-1 0,0 0 0,0 0 1,0 0-1,2-2 8,-2 28 144,-4-15 47,1 1 0,-2 0 0,-2 8-191,2-8-29,0-1 0,1 1-1,0 10 30,1-17-12,-1 1 0,2 0 0,-1 0 0,0 0 0,1 0 0,0-1 0,0 1 0,0 0 0,0-1 0,1 2 12,-1-3 7,0 0 1,1 0-1,-1-1 1,1 1-1,0-1 1,-1 1-1,1-1 0,0 0 1,0 1-1,0-1 1,0 0-1,0 0 1,0 0-1,0-1 1,0 1-1,0 0 1,0-1-1,1 0 1,1 1-8,32 4 123,1-2 0,35-2-123,17 2 287,-68-3-210,-1 0 1,20-4-78,-21 2-34,-1 1 0,0 0 0,15 2 34,-30 0-74,0 0 0,0 0 0,0 0-1,0 0 1,0 1 0,0 0-1,0-1 1,0 1 0,0 0 0,-1 0-1,1 1 1,-1-1 0,1 0-1,1 3 75,0 6-1882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8:36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1381 905 320,'0'-1'112,"0"-3"-64,0 4 0,0 0 53,0 0 6,0 0 90,-1 0 373,3 0-308,3 0-95,-3 0-90,0 0 0,0 0 0,0 0 1,0 0-1,1 0 0,-1 0 0,0-1 1,0 1-1,0-1 0,1 0-77,-2 0 101,-1 1-21,0 0 6,0 0-38,0 0-86,0 0 17,0 0 64,0 0 5,0 0 26,0 1-60,1-1 0,-1 1 1,0-1-1,0 1 0,0-1 0,1 1 0,-1-1 0,0 1 0,0-1 0,0 1 0,0-1 1,0 1-1,0-1 0,0 1 0,0-1 0,0 1 0,0-1 0,0 1 0,-1-1 1,1 1-1,0-1 0,0 1 0,0-1 0,-1 1 0,1-1 0,0 0 0,0 1 0,-1 0-14,-6 11 299,4-8-249,-1 0 0,1 0 0,-1-1 0,1 0 0,-1 0 0,0 0 0,0 0 0,0-1 0,0 1 0,-1-1 0,1 0 0,-1 0 0,1-1 0,-1 1 0,0-1 0,-2 0-50,-2 1 111,1 0 1,-1-1 0,0-1-1,0 0 1,0 0 0,0 0-1,1-1 1,-1 0-1,0-1 1,1 0 0,-1-1-1,1 1 1,-1-2 0,1 1-1,0-1 1,-1-1-112,-27-13-46,14 7 51,1 0-1,0-1 1,-2-3-5,-98-65 400,66 40-284,2-2-1,2-3 1,-6-10-116,47 46 44,-6-7 147,-12-16-191,23 26 25,1 0-1,0 0 0,0-1 0,0 1 1,1-1-1,0 0 0,-2-5-24,-34-121 213,37 127-208,-1 0-1,1 1 0,-1-1 0,0 1 1,0 0-1,-1 0 0,0 0 0,0 0 1,0 1-1,0 0 0,-4-3-4,4 3 2,0 1-1,0 0 1,0 1 0,-1-1-1,1 1 1,-1 0-1,1 0 1,-1 0 0,0 1-1,1-1 1,-1 1 0,0 0-1,0 1 1,-3-1-2,-24-2 55,25 2-29,0 0 1,0 1-1,0 0 0,0 0 0,-6 1-26,-1 1 100,0-2 0,0 1-1,0-1 1,0-1-100,-14 0 172,24 0-149,1 1-1,-1-1 1,0 0 0,0 0-1,1 0 1,-3-2-23,-6-2 24,4 4-22,1-1 1,-1 1-1,-7 0-2,8 1-6,1 0 1,-1-1-1,1 0 0,-1-1 1,-2 0 5,-3 0 117,11 2-100,0 0 0,0 0 0,0-1 0,0 1 0,0 0 0,0 0 0,0 0 0,1-1 0,-1 1 0,0-1 0,0 1 0,0 0 0,0-1 0,1 1 0,-1-1 0,0 0-17,-12-5 151,13 6-158,-1 0 0,0 0 0,1 0 0,-1 0 0,0 0 0,1-1 0,-1 1 0,0 0 0,1-1 0,-1 1 0,1 0 0,-1-1 0,1 1 0,-1-1 0,1 1 0,-1-1 0,1 0 7,36-11-181,-28 9 180,-1-1 1,1 0-1,-1 0 0,0-1 1,-1 0-1,1 0 1,-1 0-1,0-1 0,0 0 1,43-41 66,-34 34-53,-1 0 0,0-1 0,-1-1 0,9-13-13,-15 18 28,-6 9-28,1 0 1,-1-1 0,0 1 0,0-1 0,0 1 0,-1-1 0,1 0 0,0 1 0,-1-1 0,1 0 0,-1 1 0,1-1 0,-1 0 0,0 0-1,0 0 1,1-1-1,-3 3 4,1 0-1,0-1 0,0 1 0,0 0 0,0 1 1,0-1-1,-1 0 0,1 0 0,0 0 0,0 0 1,0 1-1,0-1 0,0 1 0,0-1 0,-1 1-3,-23 20 38,1 2-1,1 1 0,1 0 1,-12 18-38,20-25 8,-1 0-1,-1-1 1,-1 0 0,-7 4-8,-10 9-69,11-10 89,0-1-1,-2-1 1,-1-1-20,12-8 85,6-4 182,22-4-278,17-5 261,-8 1-180,0 1 0,18 0-70,-32 4-1,0-1 1,0 1-1,-1 0 1,1 1 0,0 0-1,-1 1 1,1 0-1,-1 0 1,0 0 0,0 1-1,0 1 1,-1-1-1,5 4 1,11 6 144,0 2 0,0 1 0,16 16-144,-37-31 75,-1 2 89,-1-4-153,1 0 0,-1 0 0,0 0 0,0 0-1,0 0 1,0 1 0,0-1 0,0 0 0,1 0 0,-1 0 0,0 0-1,0 0 1,0 0 0,0 1 0,0-1 0,0 0 0,0 0 0,0 0-1,0 0 1,0 0 0,1 1 0,-1-1 0,0 0 0,0 0 0,0 0 0,0 0-1,0 1 1,0-1 0,0 0 0,0 0 0,-1 0 0,1 0 0,0 1-1,0-1 1,0 0 0,0 0 0,0 0 0,0 0 0,0 1 0,0-1-1,0 0 1,0 0 0,0 0 0,-1 0 0,1 0 0,0 0 0,0 1-1,0-1 1,0 0 0,0 0 0,-1 0 0,1 0 0,0 0 0,0 0 0,0 0-1,0 0 1,0 0 0,-1 0 0,1 0 0,0 0 0,0 0-11,-2-2 68,1 0 0,-1 0 0,1 0 0,-1 0 0,1 0 1,0 0-1,0-1 0,0 1 0,0-3-68,-11-36 88,2-1 0,-3-27-88,13 67 137,0-14-1937,0 15 1668,0 1 0,0-1 0,0 1 0,0-1 0,1 1 0,-1-1 0,0 1 0,0-1 0,1 1 0,-1 0 0,0-1 0,1 1-1,-1-1 1,0 1 0,1 0 0,-1-1 0,0 1 0,1 0 0,-1 0 0,1-1 0,-1 1 0,0 0 0,1 0 0,-1 0 0,1-1 0,-1 1 0,1 0 0,0 0 132,15-1-3637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0:18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3105 455 480,'-1'-1'98,"1"0"0,0 1 0,-1-1 0,1 1-1,0-1 1,-1 0 0,1 1 0,-1-1 0,1 1 0,-1-1 0,1 1 0,-1-1 0,1 1 0,-1-1 0,0 1-1,1-1 1,-1 1 0,0 0 0,1 0 0,-1-1 0,0 1 0,1 0 0,-1 0 0,0 0 0,1-1-1,-1 1 1,0 0-98,-29-4 34,17 3 110,-35-11 608,34 10-570,-4-1 258,1-1 0,-15-5-440,-91-31 181,92 30 556,-13-2-737,-16-6 116,26 9-4,0 2 1,0 1-1,-1 1 0,-10 2-112,-12-3-310,0-2 310,20 1 79,-26-4 103,-37-13-182,76 17-7,8 3 136,-1-1 0,-5-4-129,-77-37 266,61 27-346,-1 2-1,-1 2 0,-1 1 1,0 2-1,-6 1 81,-213-33 121,185 33-137,-18-9-59,14 14 188,-67 4-113,104 2 132,-42 8-238,75-7 67,0 0 0,0 0 0,0 1 0,1 0 1,-1 0-1,1 1 0,-1 0 0,1 0 0,0 1 0,-1 1 39,-3 1-28,1 2-1,0-1 1,0 1-1,1 1 0,0 0 1,-3 4 28,6-5 41,1-1 0,0 1 0,0 0 0,1 0 0,-1 2-41,4-7-26,1 0-1,-1 0 1,1 1-1,0-1 1,0 0-1,0 0 1,0 1-1,1-1 1,-1 0-1,1 1 1,0-1-1,0 1 1,0-1-1,1 0 1,-1 1-1,1 1 27,0-3 1,0 0-1,1 0 1,-1 0-1,0 0 1,1 0-1,-1 0 1,1 0-1,-1-1 1,1 1-1,0-1 0,0 1 1,0-1-1,0 0 1,0 1-1,0-1 1,0 0-1,0 0 1,0-1-1,1 1 1,-1 0-1,0-1 1,2 1-1,34 9 309,10-2-112,-30-5-141,1 0 0,19 0-56,-33-3 3,0 0-1,0 1 0,0 0 0,-1-1 0,1 2 0,0-1 0,0 0 0,-1 1 0,1 0 0,1 1-2,-4-2 5,0 0-1,0 0 1,-1 0-1,1 1 0,0-1 1,-1 0-1,1 1 1,-1-1-1,0 1 1,1 0-1,-1-1 1,0 1-1,0 0 1,0 0-1,0 0 1,0 0-1,-1 0 1,1 0-1,0 0 1,-1 0-1,0 0 1,1 0-1,-1 0 0,0 1-4,0-1 11,0 1-1,-1-1 0,1 1 0,-1-1 0,1 1 1,-1-1-1,0 0 0,0 1 0,0-1 0,0 0 1,0 0-1,-1 1 0,1-1 0,-1 0 0,1 0 1,-1-1-1,0 1 0,1 0 0,-1 0 1,0-1-1,0 1 0,-1-1 0,0 1-10,-22 15-139,16-11 144,0 1 1,0-1-1,-1-1 1,0 0-1,0 0 0,-2-1-5,-2 2 97,0 0-1,0 1 0,0 0 1,-3 3-97,5-2 50,-1-1-1,0 0 1,0-1 0,0-1 0,-6 2-50,0-2 3,8-2-8,0 0 1,-1 0-1,-5-1 5,-50 8 202,30-5-121,-11 0-81,-12 1 144,-49 12-144,25-3-59,58-11-1,13-1 34,-1-1 0,1-1 0,-5 0 26,10 0-4,-1 0 0,1 0 0,0 1 1,0 0-1,-6 2 4,-2 1 51,-1-4 157,16-1-150,-15 0-148,18-4 287,-4 3-178,-1 1 0,1-1 0,-1 1 0,1 0 1,-1 0-1,1 0 0,-1 0 0,-1 1-19,-2-1-73,5 0 34,-1 0 0,0 1 0,0-1 0,1 1 0,-1-1 0,0 1-1,1 0 1,-1 0 0,1 0 0,-1 0 39,0 0 3,1 0-1,0-1 1,-1 1-1,1 0 1,-1-1-1,1 1 1,-1-1 0,0 1-1,-1-1-2,1 1 21,2-1-14,0 0-1,0 0 1,-1 1 0,1-1-1,0 0 1,-1 0-1,1 1 1,0-1-1,0 0 1,-1 0-1,1 0 1,0 0-1,-1 0 1,1 1-1,0-1 1,-1 0 0,1 0-1,0 0 1,-1 0-1,1 0 1,0 0-1,-1 0 1,1 0-1,-1 0 1,1 0-1,0 0 1,-1 0-1,1-1 1,0 1-1,-1 0-6,0 0 162,40-19 421,-17 7-329,1-4 295,-15 12-575,0 0-1,0-1 0,5-3 27,-3 1-133,-3 2 261,-1 0-1,0 0 1,0-1-1,4-4-127,9-10-179,30-15 397,-48 34-180,7-4-447,-4 3 200,-8 6 304,-9 9-137,0 0 1,-1-2-1,0 1 0,-15 7 42,-18 15 327,46-34-323,-40 33 456,-26 13-460,57-39 121,17-11-63,13-7 371,-16 9-390,0 1 0,0-1 0,1 1 0,-1-1 1,0 1-1,0 1 0,1-1 0,-1 0 0,2 1-39,10-1 97,-15 0-88,1 1 1,-1 0-1,1 0 1,-1 0-1,1 0 1,-1 0-1,1 0 1,-1 0-1,1 0 1,-1 0-1,1 1 1,-1-1-1,1 1 1,-1-1-1,0 1 1,1 0-1,-1-1 1,0 1-1,1 0-9,2 2-28,0 1 0,0 0-1,0-1 1,-1 1 0,1 0-1,-1 1 1,0-1 0,0 1-1,-1-1 1,1 1 0,-1 0-1,2 4 29,11 22 255,2 15 406,-16-45-677,-1-1 38,0 0 42,0 0 106,0 0-58,0 0-48,0 0-21,0-12 250,0-177 705,2 159-1446,-2 29 285,1 0 0,-1 0 0,0 0-1,1-1 1,-1 1 0,1 0 0,-1 0 0,1 0 0,-1 0-1,1 0 1,0 0 0,-1 0 0,1 0 0,0 0 0,0 1-1,0-1 1,0 0 0,0 0 0,0 1 0,0-1 0,0 0-1,0 1 164,12-4-1386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2:07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19 64,'-1'-1'0,"1"1"0,0-1 0,-1 1 1,1 0-1,0-1 0,-1 1 0,1 0 0,-1-1 0,1 1 1,-1 0-1,1-1 0,-1 1 0,1 0 0,-1 0 0,1 0 0,-1 0 1,1 0-1,-1-1 0,1 1 0,-1 0 0,0 0 0,0 1 188,4-2 688,11-4-515,-3 2-194,1 2 55,-11 1-155,0 0 0,0 0 1,0 0-1,0 0 0,0 0 0,0 0 0,0 0 0,0 0 0,0 0 1,0-1-1,0 1 0,0 0 0,0-1 0,0 1-67,5-1 306,0 1-1,-1 0 0,1 0 0,4 1-305,5-1 123,-14 0-37,15 0 826,-20 3-891,5-3-250,-1 1 177,1-1 0,-1 0 1,1 0-1,0 0 0,-1 0 1,1 1-1,-1-1 1,1 0-1,-1 0 0,1 1 1,-1-1-1,1 0 1,-1 1-1,0-1 0,1 1 1,-1-1-1,1 1 0,-1-1 1,0 1-1,1-1 1,-1 1-1,0-1 0,0 1 52,7 13-618,-7-13 525,1 0-691,-1-1 165,14 5-835,-14-3 1724,-9-1 482,-18-1 315,26 0-1219,-3 0 2398,10-7-1577,-5 6-657,-1 1 0,1 0 1,-1 0-1,1 0 1,-1-1-1,1 1 1,0 0-1,-1 0 1,1 0-1,-1 0 1,1 0-1,0 0 1,-1 0-1,1 0 0,-1 1 1,1-1-1,0 0 1,-1 0-1,1 0 1,-1 1-13,18 1 326,-17-2-384,-1 0 26,8 0 176,62 5 5,-60-4-149,1 0 1,-1 0-1,6 2 0,-6-1 39,1 0 0,-1-1-1,7 0-38,-4 0 9,0 0-1,-1 1 1,1 1-1,0 0 0,-1 0 1,0 2-1,2 0-8,-4-2 10,1 0 0,-1-1 0,3 0-10,-3-1-7,1 2 1,0-1 0,1 2 6,10 4 66,1-1 1,0 0 0,0-2-1,2-1-66,-16-2 30,29 3 116,13 5-146,-39-8-8,0 0 0,0 0 0,0-1 0,7-1 8,18 4 145,-3 1 105,-9-1-224,-1 0-1,1 2 0,-1 1 1,0 1-1,13 7-25,-11-6-20,11 8 80,-29-13-39,0-1 0,0 1 0,0-1 0,1 0 1,-1-1-1,1 0 0,-1-1 0,1 1 0,3-1-21,-1-1 0,0 2 0,0-1 0,0 1-1,0 1 1,5 2 0,-2-1 4,-1-1-1,10 2-3,176 25 165,-160-21-113,7 4-52,-11-2 23,23 2-23,205 26 80,-172-26 70,85 23-150,14 3-33,-52-20 182,-6 1-357,55 19 208,44 25 118,-138-45 143,53 13-160,-115-26-252,16 2 151,-21-4-2,1 1 1,7 3 1,-2 0-7,1-1 0,1-2-1,13-1 8,-32-1-5,1 0-1,-1 1 0,0 0 0,5 3 6,-6-1-9,1-2 0,0 0 1,0 0-1,14 0 9,12 0 50,0 1 1,7 3-51,85 16 203,-114-21-88,-1 0 1,1 1-1,-1 1 1,0 1 0,-1 1-1,2 1-115,-15-6 30,0-1 1,1 1-1,-1-1 0,0 0 0,4 1-30,-7-2 28,0 0 0,1 1 0,-1-1 0,0 0-1,0 0 1,0 0 0,0 0 0,0 0-1,0 0 1,1 0 0,-1-1 0,0 1 0,0 0-1,0-1 1,0 1 0,0 0 0,0-1 0,0 1-1,0-1 1,0 0 0,0 1 0,0-2-28,0 2-57,-1 0 1,0 0 0,1 0-1,-1 0 1,0 0 0,1 0-1,-1 0 1,0 0 0,0 0-1,1 1 1,-1-1-1,0 0 1,0 0 0,1 0-1,-1 0 1,0 0 0,1 0-1,-1 1 1,0-1 0,0 0-1,0 0 1,1 0 0,-1 1-1,0-1 1,0 0 0,0 0-1,1 0 1,-1 1-1,0-1 1,0 0 56,0 0-1221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2:29.2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1487 450 64,'30'0'165,"-29"0"-207,10 1 346,0 4-349,-1 1 308,-10-6-241,0 1 0,0-1 0,0 1-1,-1-1 1,1 0 0,0 1-1,0-1 1,0 1 0,-1-1 0,1 0-1,0 1 1,0-1 0,-1 0-1,1 1 1,0-1 0,-1 0 0,1 0-1,-1 1 1,1-1 0,0 0-1,-1 0 1,1 1 0,-1-1-1,1 0 1,0 0 0,-1 0 0,1 0-1,-1 0-21,-1 1 10,0-1 0,1 1 0,-1-1 0,0 1 0,0-1 0,0 0 0,0 0 0,0 0 0,-1 0-10,-17 1 76,7 4-14,-14 6 276,23-10-340,0-1 0,0 1 0,0-1 0,0 0 1,0 0-1,0 0 0,-1 0 0,1-1 1,0 0-1,0 0 0,1 0 0,-1 0 2,-2-1 99,1 0 0,-1 0-1,1 1 1,-1 0 0,0 0-1,0 1 1,1 0 0,-6 0-99,-37-7 421,45 7-401,0-1 1,1 1-1,-1-1 0,0 0 1,0 0-1,1 0 0,-1 0 1,-1-2-21,-14-4 93,15 6-92,1 1 6,0-1 0,-1 0 0,1 1 0,0-1 0,-1 1 0,1 0 0,-1-1 0,1 1 0,-1 0-1,1 1 1,-1-1 0,1 0 0,0 1 0,-1-1 0,1 1 0,-2 0-7,-45 15 123,48-15-114,0-1-1,0 0 1,0 0 0,-1 0 0,1 0 0,0 0 0,0 0 0,0-1 0,0 1 0,-1 0 0,1 0 0,0-1 0,-1 1-9,1-1-4,0 0 0,-1 1 1,1 0-1,-1-1 0,0 1 0,1 0 1,-1 0-1,1 0 0,-1 0 1,1 0-1,-1 0 0,1 0 0,-1 0 1,0 1 3,-16 3-35,15-4 34,0 0 0,1 1 0,-1-1 0,0 1 0,1 0 0,-1-1 0,1 1 0,-3 1 1,-25 11 91,24-11-123,0 0 0,-1-1 0,1 0 0,-6 0 32,-14 3 160,24-3-149,0-1 1,1 0 0,-1 0 0,0 0 0,0 0 0,1 0-1,-1-1 1,0 1 0,1 0 0,-2-1-12,-11-2-65,10 4 86,-1-1-1,1-1 1,0 1 0,0 0 0,0-1-1,0 0 1,0 0 0,0 0 0,-1-1-21,-3-1 129,4 1-103,0 0 1,0 1-1,0 0 1,0 0-1,0 0 1,0 0-1,0 0 1,-3 1-27,-12-4 59,4 3 4,11 1-71,1-1 1,0 1-1,-1 0 1,1 0-1,0 1 1,0-1-1,-2 1 8,-22-1-165,27-20 480,0 19-335,0-1 0,0 1 0,0-1 1,0 1-1,0-1 0,0 0 0,1 1 1,-1-1-1,0 1 0,1-1 0,-1 1 1,1 0-1,0-1 0,0 1 0,-1-1 1,1 1-1,0 0 0,0 0 0,0 0 1,0-1-1,0 1 0,1 0 1,0-1 19,0 1 22,0-1-19,0-1-1,0 1 1,0-1 0,0 0 0,-1 1 0,1-1 0,-1 0 0,1 0 0,-1-1-3,4-8 54,0-19 63,-5 30-116,0 0 0,0 0 0,0 0 0,0 0 1,-1 1-1,1-1 0,0 0 0,-1 0 0,1 0 0,-1 0 0,1 1 1,-1-1-1,1 0 0,-1 0 0,1 1 0,-1-1 0,0 0 0,1 1 1,-1-1-2,0 1-8,1-1 1,-1 1-1,1-1 1,-1 1-1,1-1 1,0 1 0,-1-1-1,1 0 1,-1 1-1,1-1 1,0 0-1,-1 1 1,1-1 0,0 0-1,0 1 1,0-1-1,0 0 1,-1 0 7,1 1 1,0 0-1,0-1 1,0 1 0,0 0 0,0 0 0,0-1-1,0 1 1,0 0 0,0-1 0,0 1 0,0 0-1,0 0 1,0-1 0,-1 1 0,1 0 0,0-1-1,0 1 1,0 0 0,-1 0 0,1 0 0,0-1-1,0 1 1,-1 0 0,1 0 0,0 0 0,0-1-1,-1 1 1,1 0-1,0 0-1,-1 0 0,1 0 0,0 0 0,0 0 0,0-1 0,-1 1 0,1 0 0,0 0 0,0 0 0,0 0 0,0 0 0,-1-1 0,1 1 0,0 0 0,0 0 0,0 0 0,0-1 0,0 1 0,0 0 0,0 0 0,-1 0 0,1-1 0,0 1 0,0 0 0,0 0 1,0-1-1,0 1 0,0 0 1,-2-4 11,0 1 0,0-1 1,-1 1-1,0-1 1,1 1-1,-1 0 1,-1 0-12,4 3 48,0 0-11,0 0 0,-1 0-62,0 0 0,0 0 0,0 0 0,0 0 0,0 0 0,0 0 0,0 1 0,0-1 0,0 0 0,0 1 0,0-1 0,0 1 0,-1-1 25,-29 32 69,19-23-28,11-8-36,0-1-1,0 1 1,0-1-1,0 1 1,0-1 0,0 1-1,1 0 1,-1 0-1,0-1 1,0 1-1,0 0 1,1 0-1,-1 0 1,0 0-1,1 0 1,-1 0-1,1 0 1,-1 1-5,0 0-5,0 1-1,-1 0 1,1 0 0,-1-1-1,0 1 1,0-1 0,0 0-1,0 1 1,0-1 0,0 0-1,-1 0 1,1-1 0,0 1-1,-1 0 1,0-1 0,1 1-1,-1-1 1,0 0 0,0 0-1,0 0 1,0 0 0,0-1-1,-2 1 6,5-1 0,0 0 0,-1 0 0,1 0 0,0 0-1,-1 0 1,1 0 0,-1 0 0,1 0 0,0-1 0,0 1 0,-1 0-1,1 0 1,0 0 0,-1 0 0,1-1 0,0 1 0,-1 0-1,1 0 1,0-1 0,0 1 0,0 0 0,-1 0 0,1-1 0,0 1-1,0 0 1,0-1 0,0 1 0,-1 0 0,1-1 0,0 1 0,0 0-1,0-1 1,0 1 0,0 0 0,0-1 0,0 1 0,0 0-1,0-1 1,0 1 0,0-1 0,0 1 0,0 0 0,-1-6 1,1 6-1,-1-1 1,1 1-1,0 0 0,-1-1 1,1 1-1,0-1 0,-1 1 1,1-1-1,0 0 0,0 1 1,-1-1-1,1 1 0,0-1 1,0 1-1,0-1 0,0 0 1,0 1-1,0-1 0,0 1 0,0-1 1,0 0-1,0 1 0,0-1 0,0-2 14,0 2-3,0 0 0,-1 1-1,1-1 1,0 0 0,-1 1-1,1-1 1,-1 0 0,1 1 0,-1-1-1,1 1 1,-1-1 0,1 1-1,-1-1 1,0 1 0,0-1-11,-4-5-17,5 6 14,-1-1 0,1 1-1,0-1 1,-1 1 0,1-1 0,0 1-1,-1 0 1,1-1 0,-1 1 0,1-1-1,-1 1 1,1 0 0,-1-1 0,1 1-1,-1 0 1,1 0 0,-1 0 0,1-1-1,-1 1 1,1 0 0,-1 0 0,0 0-1,1 0 1,-1 0 0,1 0 0,-1 0-1,0 0 4,-19-1 164,18 1-112,-9 0-150,0 1 1,0 0-1,-5 1 98,2 1 0,11-2 0,0-1 0,0 1 0,0 0 0,0 0 0,0 0 0,0 0 0,0 0 0,0 1 0,0-1 0,-1 2 0,3-2 13,0-1-1,-1 1 1,1-1 0,0 1 0,0-1 0,0 0-1,0 1 1,-1-1 0,1 0 0,0 0 0,-1 0-13,-11 3 94,12-2-106,-1 0 0,0-1 1,0 0-1,0 1 0,0-1 1,1 0-1,-1 0 1,0 0-1,0 0 0,0 0 1,0-1-1,0 1 1,1 0-1,-1-1 0,0 1 1,-1-1 11,-14-3 10,-8 5 132,4-1-123,0 0 1,-18-3-20,21 1-30,0 1 0,0 1 0,-5 1 30,-19 0-22,41-1 20,1 0 1,-1 0 0,1-1-1,-1 1 1,1 0-1,0 0 1,-1 0-1,1-1 1,-1 1-1,1 0 1,0-1-1,-1 1 1,1 0 0,0-1-1,-1 1 1,1-1-1,0 1 1,-1 0-1,1-1 1,0 1-1,0-1 1,0 1 0,-1-1-1,1 1 1,0-1-1,0 0 2,0 1-1,0-1 0,0 1 0,-1-1-1,1 1 1,0-1 0,0 1 0,0-1 0,-1 1 0,1 0-1,0-1 1,-1 1 0,1-1 0,0 1 0,-1 0 0,1-1-1,0 1 1,-1 0 0,1-1 0,-1 1 0,1 0 0,-1-1-1,1 1 1,-1 0 0,1 0 0,-1 0 0,1 0 0,-1-1 1,1 1 10,-1 0 0,0 0 0,1 0 0,-1 0 1,0 0-1,1 0 0,-1-1 0,0 1 0,1 0 1,-1 0-1,1-1 0,-1 1 0,0 0 0,1-1 1,-1 1-1,1-1 0,-1 1 0,1 0 1,-1-1-11,1 0-10,-1 1 0,1-1 0,-1 1 0,1-1 0,-1 1 0,0-1 0,1 1 0,-1 0 0,0-1 0,1 1 0,-1 0 0,0 0 0,0-1 1,1 1-1,-1 0 0,0 0 0,0 0 0,1 0 0,-1 0 10,-14-5 69,-15 5-90,29 0-43,1 0 80,-4 13-80,0-7 75,4-5 37,0-1-47,-1 1 1,1-1 0,0 1 0,0-1 0,0 0 0,0 1 0,-1-1 0,1 1 0,0-1 0,-1 1 0,1-1 0,0 0 0,-1 1 0,1-1-1,0 0 1,-1 1 0,1-1 0,0 0 0,-1 1 0,1-1 0,-1 0 0,1 0 0,-1 0-2,-15 7 25,13-7-25,3 1 27,-1-1 0,0 0 1,0 0-1,0 0 0,0 1 0,0-1 0,0 0 1,0 0-1,0-1 0,1 1 0,-1 0 1,0 0-1,0 0 0,0 0 0,0-1 1,0 1-1,0-1 0,1 1 0,-2-1-27,-11-4-154,13 5 155,-1 0 0,0 0 0,0 0 0,1 0 0,-1 0 0,0 0 0,1 0 0,-1 0 0,0 1 0,1-1 1,-1 0-1,0 1 0,1-1 0,-1 0 0,1 1 0,-1-1 0,0 0 0,1 1 0,-1-1 0,1 1 1,-1-1-1,1 1 0,0 0 0,-1-1 0,1 1 0,-1-1-1,0 2-34,0-1-83,1-1 53,1 10 75,0-9-13,0 1 1,1-1 0,-1 1 0,1-1 0,-1 0 0,1 0 0,-1 0 0,1 0 0,0 0 0,-1 0 0,1 0 0,0 0 0,0-1 0,-1 1 0,1-1 0,0 1 0,0-1 0,0 0 0,0 1 0,0-1 0,0 0-1,0-1 1,0 1 0,0 0 0,1-1 1,8 0-47,1-2 0,-1 0 0,11-4 47,-13 4 40,42-12 42,-11 3-70,-1-1 0,3-4-12,-16 4 5,-1-1-1,-1-1 1,0-2-1,1-1-4,7-6-76,70-40 102,-9 10-111,0-2 165,-87 53-51,-4 3-17,-1-1-1,0 1 1,1-1-1,-1 1 0,0-1 1,0 0-1,0 1 1,1-1-1,-1 0 0,0 0 1,0 0-1,0 0 1,0 0-1,0 0 0,-1 0 1,1 0-1,0-1 1,0 0-12,-1 2 0,0-1 0,0 1 0,-1 0 1,1-1-1,0 1 0,0-1 0,-1 1 1,1 0-1,0-1 0,0 1 0,-1 0 1,1-1-1,0 1 0,-1 0 0,1-1 1,-1 1-1,1 0 0,0 0 0,-1 0 1,1-1-1,-1 1 0,1 0 0,-1 0 1,1 0-1,-1 0 0,1 0 0,0 0 1,-1 0-1,1 0 0,-1 0 0,-17-1 21,16 1 31,-61 8 60,59-7-117,1-1 1,-1 1-1,0 0 1,1 0-1,-1 1 1,1-1-1,0 0 1,-1 1-1,1 0 1,0 0 0,0 0 4,-13 7 6,4-3-6,0-1 0,0 0 0,0-1 0,0 0 0,-1-1 0,-11 2 0,8-2 10,-1 0-1,1 1 1,0 1 0,0 1 0,1 0 0,-13 8-10,19-10-9,1-1 0,0 0 0,-1-1 0,-4 1 9,-11 3-23,10-3 4,9-2-1,0 0 0,1 1 0,-1-1 0,0 1 0,0 0 0,1 0 0,-1 1 0,1-1 0,0 1 0,-3 2 20,-12 6-10,17-10 43,0 0 1,0 0-1,0 0 1,0 0 0,1 0-1,-1 0 1,0 1-1,0-1 1,1 0 0,-2 2-34,-6 9-63,6-8 32,0-1 0,0 1-1,1 0 1,-1 0-1,1 0 1,0 1 31,-13 19 113,3-6-114,-14 21-143,23-34 147,1 0 1,-1-1-1,-1 1 0,1-1 1,-1 0-1,1 1 0,-1-2 1,0 1-4,3-3-64,0-1 69,0 0 0,1 0 1,-1 0-1,0 0 0,0 0 1,1 0-1,-1 0 0,0-1 1,1 1-1,-1 0 0,0 0 1,1 0-1,-1-1 0,0 1 1,1 0-1,-1-1 0,1 1 1,-1-1-6,1-1 3,-1 0 1,1 1-1,-1-1 1,0 0 0,0 0-1,0 0 1,0 1-1,0-1 1,0 0 0,0 1-1,-1-1 1,1 1 0,0 0-1,-1-1 1,1 1-1,-1 0 1,0 0 0,1 0-1,-1 0 1,0 0 0,0 0-1,1 0 1,-1 1-1,0-1 1,0 0 0,0 1-1,0 0 1,-1-1-4,1 1-35,-1 0 36,1 0 1,0 0-1,0 0 0,-1 1 0,1-1 0,0 0 0,0 1 1,0 0-1,0-1 0,-1 1 0,1 0 0,0 0 0,0 0 1,1 0-1,-1 0 0,-1 1-1,-3 0-156,6-2 154,-1 0-1,1 0 0,0 0 1,0 0-1,0 0 0,0 1 1,-1-1-1,1 0 0,0 0 1,0 0-1,0 0 1,0 0-1,0 0 0,-1 0 1,1 0-1,0 0 0,0 1 1,0-1-1,0 0 0,0 0 1,0 0-1,0 0 0,-1 0 1,1 1-1,0-1 0,0 0 1,0 0-1,0 0 0,0 0 1,0 0-1,0 1 1,0-1-1,0 0 0,0 0 1,0 0-1,0 0 0,0 1 1,0-1-1,0 0 0,0 0 1,0 0-1,0 0 0,0 1 1,0-1-1,1 0 0,-1 0 1,0 0-1,0 0 1,0 0-1,0 1 3,-5 22-48,5-21 91,0-2 5,0 0 26,0 0-58,0 0-106,0 0 10,0 0-6,0 0 38,0 0 86,0 0-28,23-2 9,-16 0-34,0 2-1,0-1 0,0 1 1,0 0-1,1 0 0,-1 1 0,0 0 1,2 1 15,2 1 12,0-1 1,0 0-1,0-1 1,0 0 0,0 0-1,1-2 1,-1 1-1,0-1 1,0-1 0,0 0-1,5-2-12,41-8-197,-8-3 280,0 3 1,1 1 0,9 2-84,45 2-283,-95 6 300,0 0 1,0 1-1,9 0-17,-15 0 9,1 1 0,-1-1 0,1 1 1,-1 0-1,1 0 0,-1 0 0,1 0 0,-1 1 1,0-1-1,2 2-9,47 25 32,-50-26-11,0 0 0,0 0 1,0 0-1,-1 1 0,1-1 0,-1 1 1,1-1-1,-1 1 0,0-1 0,1 1 1,-1 1-22,3 5-111,-2-5 93,1 0 0,0 0 0,-1-1 0,1 1 0,0-1 0,1 1 0,-1-1 0,2 1 18,7 10-123,-12-13 130,0-1 1,1 1 0,-1-1-1,0 0 1,1 1-1,-1-1 1,0 0-1,1 0 1,-1 1 0,1-1-1,-1 0 1,0 0-1,1 0 1,-1 1-1,1-1 1,-1 0 0,1 0-1,-1 0-7,3 1 19,3 3 11,19 10-76,-13-12 15,-1-1 0,1-1 0,0 0 0,0-1 0,5-1 31,28 0 43,-10-1-46,1 0 0,-1-2 1,0-2-1,-1-1 0,0-2 1,3-2 2,-24 7 26,0-1 1,0 0 0,2-3-27,-5 4 3,0-1 0,0 1 0,1 1 0,-1 0 1,7-1-4,12 4 170,-28 1-154,4 14-70,-5-13 63,1 0-1,-1 0 0,1 0 0,-1-1 0,1 1 1,-1 0-1,0 0 0,1 0 0,-1 0 0,0 0 0,0 0 1,0 0-1,0 0 0,0 0 0,0 0 0,0 0 1,0 1-9,-2 2 22,1 1 0,-1 0 0,0 0 0,-1-1 0,-1 4-22,3-7 4,0 1 1,0-1 0,0 0-1,0 0 1,0 0 0,0 0-1,-1 0 1,1 0 0,0 0-1,0-1 1,-1 1 0,1 0-1,-1-1 1,1 1 0,0-1-1,-1 1 1,1-1 0,-1 0-1,1 1 1,-1-1 0,-1 0-5,3 0-2,0 0 1,0 0 0,0 0-1,0 0 1,-1 0 0,1 0 0,0 0-1,0 0 1,0 0 0,0 0-1,0 0 1,0 0 0,0-1 0,0 1-1,-1 0 1,1 0 0,0 0 0,0 0-1,0 0 1,0 0 0,0 0-1,0 0 1,0 0 0,0 0 0,0-1-1,0 1 1,0 0 0,0 0-1,0 0 1,0 0 0,0 0 0,0 0-1,0 0 1,0 0 0,0-1 0,0 1-1,0 0 1,0 0 0,0 0-1,0 0 1,0 0 0,0 0 0,0 0-1,0-1 1,0 1 0,0 0-1,0 0 1,0 0 0,0 0 0,0 0-1,0 0 1,0 0 0,0 0-1,0-1 1,0 1 0,0 0 0,1 0-1,-1 0 1,0 0 0,0 0 1,9-12-77,19-15-18,-24 24 93,29-28-19,7-3 21,-28 25-301,1 0 0,0 1 0,1 0 0,-1 1 1,5-1 300,-10 4-631,1-1 0,0 1 1,-1-1-1,5-5 631,-13 10-4,1 0 0,-1 0-1,0 0 1,0-1 0,0 1 0,1 0 0,-1 0-1,0 0 1,0 0 0,0 0 0,0-1 0,0 1-1,1 0 1,-1 0 0,0 0 0,0 0 0,0-1-1,0 1 1,0 0 0,0 0 0,0 0 0,0-1-1,0 1 1,0 0 0,0 0 0,0 0 0,0-1 0,0 1-1,0 0 1,0 0 0,0 0 0,0-1 0,0 1-1,0 0 1,0 0 4,-7-4-23,-11 3-52,9 1 196,1 0 0,-1 1 0,-7 1-121,13-1 27,1-1 1,-1 1-1,1 0 0,-1 0 1,1 0-1,-1 0 0,1 0 1,0 1-1,-1-1 0,1 0 1,0 1-1,0 0 0,0 0 1,0-1-1,0 2-27,1-2 0,-4 6-8,0 0 0,0 1 0,0-1 0,1 1 0,0 1 0,-2 6 8,-4 10 14,8-20-3,0-1-1,0 1 1,0 0 0,1 0 0,0 0 0,0-1 0,0 1 0,0 1 0,1-1-11,0-2 8,0 0 0,0-1 0,0 1 0,0 0 1,0 0-1,1 0 0,-1-1 0,1 1 0,0 0 0,-1-1 0,2 1 0,-1 0 0,0-1 0,0 1 1,1-1-1,-1 0 0,1 1 0,0-1 0,0 0 0,0 0 0,0 0 0,0 0 0,0-1 1,0 1-1,2 1-8,-1-2-23,0 0 1,0 0-1,-1 0 1,1-1-1,0 1 1,0 0 0,0-1-1,0 0 1,0 0-1,0 0 1,0 0 22,12 1 49,6 0 94,-17-1-137,0 0 1,1 0-1,-1 1 0,0 0 0,1 0 0,-1 0 0,0 0 0,3 2-6,28 10 411,-33-12-380,1-1 1,0 0-1,0 1 1,0-1 0,0 0-1,0 0 1,0-1-1,0 1 1,0-1-1,0 1 1,0-1-32,35-4 346,-35 5-297,0 0-37,-1 0 1,1 0-1,0 0 0,-1 0 1,1 1-1,-1-1 1,1 1-1,-1-1 0,1 1-12,-2 0 139,-1-1-48,2 4 730,-5-8-722,0 0 0,-1 0 0,0 1-1,0 0 1,0-1 0,-1 1-99,-20-18 223,22 17-16,-4-5-231,-2 0-1,1 0 0,-1 0 25,8 9-6,-2 1-340,7 6-603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2:36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1008 549 1056,'-2'-5'192,"1"-1"0,0-1 0,-1 1 1,2 0-1,-1 0 0,1 0 0,0 0 0,0-2-192,0-20 372,-15-85 98,9 80-381,3 8 5,-2 0 0,0 0 0,-2 0 0,-1 1 1,-4-8-95,-8 1 181,2 3-74,13 20-69,1 1 1,-1 0 0,-1 1 0,1-1-1,-1 1 1,0 0 0,0 0 0,-1 1 0,0 0-1,0 0 1,-6-3-39,0 3 71,0 0-1,-1 1 0,1 0 1,-1 1-1,-2 1-70,4 0 100,0 1 0,0 1-1,0 0 1,0 0-100,-34 0 81,23-1-50,1 1 0,-1 1 0,-1 1-31,-41 2 131,57-3-131,0 0 0,0 0 0,0 1 0,0 0 0,0 1 0,0 0 0,-2 1 0,-21 7-192,27-9 182,0-1 0,1 1-1,-1 0 1,1 0 0,0 0-1,-2 2 11,-14 8 110,11-8-63,4-3-34,1 1-1,-1-1 1,1 1-1,0 0 1,0 0-1,0 0 1,0 1-1,0-1 1,0 1-1,0-1 1,1 1-1,-1 0-12,-32 37-254,21-25 300,4-4 38,6-8-98,1 0 0,0 0 0,0 1 0,0 0 0,0 0 0,1-1 0,-1 2 0,1-1 0,-1 4 14,0-1-6,0-1 0,-1 1 0,1-1 1,-1 0-1,-3 3 6,2-2 43,0 0 1,1 1-1,-4 7-43,4-6-33,-1 0-1,0 0 0,-3 2 34,-9 18-64,-5 5 64,8-15 0,8-12 5,6-6-5,0-1 0,0 0 0,-1 1 0,1-1 0,0 0 0,0 1 0,-1-1 0,1 0 0,0 1 0,0-1 0,0 0 0,0 1 0,-1-1 0,1 1 0,0-1 0,0 0 0,0 1 0,0-1 0,0 1 0,0-1 0,0 0 0,0 1 0,0-1 0,0 1-5,0-1-1,0 0 0,1 1 1,-1-1-1,0 0 1,0 1-1,-1-1 0,1 0 1,0 1-1,0-1 1,0 0-1,0 1 0,0-1 1,0 0-1,0 1 1,0-1-1,-1 0 0,1 1 1,0-1-1,0 0 1,0 1-1,-1-1 1,1 0-1,0 0 0,-1 1 1,1-1-1,0 0 1,0 0-1,-1 0 0,1 1 1,0-1-1,-1 0 1,1 0-1,0 0 0,-1 0 1,1 0-1,0 0 1,-1 0-1,1 0 0,0 0 1,-1 0 5,5-12 192,-3 8-213,0-1 0,0 0 0,0 1 0,0-1 1,-1 0-1,1 0 0,-1 0 0,-1-2 21,1 1 25,0 0 0,0 0 0,1 0-1,0 0 1,1-5-25,0 2 15,-1 0-1,0 0 1,0 0-1,-1 0 1,0-9-15,-1 7 3,1 1 0,1-1 0,0 1 1,1-3-4,-2 10 5,0 1 0,0-1 1,0 1-1,0-1 1,0 1-1,-1-1 0,1 1 1,-1-2-6,-2-15 36,4 19-35,-1-1 0,0 1-1,0 0 1,-1 0-1,1-1 1,0 1-1,0 0 1,0 0-1,0-1 1,0 1-1,0 0 1,0 0-1,0-1 1,0 1-1,0 0 1,-1 0-1,1 0 1,0-1-1,0 1 1,0 0-1,0 0 1,-1 0-1,1-1 1,0 1-1,0 0 1,-1 0-1,1 0 1,0 0-1,0 0 1,0 0-1,-1 0 1,1-1-1,-11 1 111,-3-1 268,5 21-278,6 0-191,0 1 0,1 9 90,-4 33 335,-4-6-271,2 1 0,3 0 0,2 5-64,6-52 116,-2-10-98,-1 0 0,1 0 0,0 1 0,-1-1 0,1 0 0,-1 0 0,0 1 0,1-1 0,-1 0 0,0 1 0,0-1 0,0 0 0,0 1 0,0-1-18,0 1 53,0-2-15,2-1-12,19-13-90,-15 10 77,-1 1 0,1-1 0,0 0 0,-1-1 0,2-1-13,10-9 15,-10 9-8,0 0 0,0-1 0,-1 0 0,2-3-7,20-20-17,-18 19 147,10-6 161,-2 2-125,-17 14-118,-1 1 53,-1-11 320,-4 7-432,0 0 0,0-1 1,1 1-1,-3-4 11,3 3 15,-1 1 0,1-1 0,-1 1 1,0 0-1,0 0 0,-2-1-15,-16-10-730,14 7-1238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3:19.503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45 31 480,'5'1'224,"-5"-1"-223,0 0 0,0 0-1,0-1 1,0 1 0,0 0 0,0 0 0,0 0 0,0 0 0,0-1-1,1 1 1,-1 0 0,0 0 0,0 0 0,0 0 0,0-1-1,0 1 1,0 0 0,0 0 0,0 0 0,0 0 0,1 0-1,-1 0 1,0 0 0,0-1 0,0 1 0,0 0 0,0 0-1,1 0 1,-1 0 0,0 0 0,0 0 0,0 0 0,0 0-1,1 0 1,-1 0 0,0 0 0,0 0 0,0 0 0,0 0 0,1 0-1,-1 0 1,0 0 0,0 0 0,0 0 0,0 0 0,1 0-1,-1 0 1,0 0 0,0 0 0,0 0 0,0 0 0,0 0-1,1 1 1,-1-1 0,0 0 0,0 0 0,0 0 0,0 0-1,0 0 1,0 0 0,0 1 0,1-1 0,-1 0 0,0 0-1,0 0 1,0 0 0,0 0 0,0 1 0,0-1 0,0 0-1,0-29 5,0 28-5,0 6 20,-3 8 168,3-13-196,2 10-53,-1-8 109,-1-2-27,0 0-64,0 0 33,0 0 100,0 0-52,0 0-150,0 0 109,1 0 0,-1 0 1,1 0-1,-1 0 0,0 0 1,1 1-1,-1-1 0,0 0 1,1 0-1,-1 1 0,0-1 1,1 0-1,-1 0 0,0 1 1,1-1-1,-1 0 1,0 1-1,0-1 0,1 0 1,-1 1-1,0-1 0,0 0 1,0 1-1,0-1 0,1 1 1,-1-1-1,0 1 3,0-1 11,0 1 0,0-1-1,0 1 1,1 0 0,-1-1 0,0 1 0,1-1-1,-1 1 1,0-1 0,1 0 0,-1 1 0,0-1-1,1 1 1,-1-1 0,1 0 0,-1 1 0,1-1-1,0 1-10,14 5-117,-14-5 133,1 0 0,8 8-83,-8-8 93,0 1-1,-1 0 0,1-1 1,0 0-1,0 1 0,0-1 1,0 0-1,0 0 0,0 0 1,0 0-1,1 0 0,-1-1 1,0 1-1,1 0-25,-2-1 128,-1 0-43,3 0 25,-3 0-111,0-1-1,0 1 0,1 0 1,-1 0-1,0 0 0,0 0 0,0 0 1,1 0-1,-1 0 0,0 0 1,0 0-1,0 0 0,1 0 1,-1 0-1,0 0 0,0 0 1,1 0-1,-1 0 0,0 0 1,0 0-1,0 0 0,1 0 0,-1 0 1,0 1-1,0-1 0,0 0 1,0 0-1,1 0 0,-1 0 1,0 0-1,0 0 0,0 1 1,0-1-1,1 0 0,-1 0 0,0 0 1,0 1-1,0-1 0,0 0 1,0 0-1,0 0 0,0 1 1,0-1 1,0 13-59,0-10 75,0-3 16,2 0-5,3 0-1,-4 0-7,-1-1 0,1 1-1,-1-1 1,1 0 0,-1 1-1,1-1 1,-1 1 0,0-1-1,1 0 1,-1 0 0,0 1-1,1-1 1,-1 0 0,0 0-1,0 1 1,0-1 0,0 0-1,0 0 1,0 1 0,0-2-19,3 2 7,0 0 0,0 0 1,0 1-1,0-1 0,0 1 1,0-1-1,0 1 0,1 1-7,29 8-181,-31-10 224,6 0-182,0 0 104,-3 0 60,-1 0 0,0 0-1,0 0 1,0 1 0,1-1 0,-1 1 0,3 1-25,5 1 57,-10-3-46,0 0 1,0 1-1,0-1 0,0 1 1,-1-1-1,1 1 1,0 0-1,0 0 1,0 0-12,8 5-118,1 0 1,10 5 117,-19-11-128,-1 0 91,8 1 102,-1 0 1,0 1 0,1 0 0,-1 0-1,0 1 1,4 2-66,0-1-48,8 5 8,-18-9 44,-1 1-1,0-1 0,0 1 1,1-1-1,-1 0 0,0 0 1,1 1-1,-1-1 0,0 0 1,1 0-1,-1 0 0,2 0-3,42 8 374,-45-8-366,1 0 0,-1 0 0,0 0 0,1 0 0,-1 0 0,0 0 0,1 0 0,-1 0 0,0 0 0,1 0 0,-1 0 0,0 0 0,1 0 0,-1 0 0,0 1 0,1-1 0,-1 0 0,0 0 0,1 0 0,-1 1 1,0-1-1,0 0 0,1 0 0,-1 1-8,1-1 7,-1 1 1,1 0-1,0-1 1,0 1-1,-1-1 0,1 0 1,0 1-1,0-1 1,0 0-1,-1 1 1,1-1-1,0 0 1,0 0-1,0 0 1,0 1-1,0-1 1,0 0-1,0 0 1,-1 0-1,1-1 0,0 1 1,1 0-8,10 0 27,26 3 95,-32-3-109,20 6 76,-23-4-98,1-1 0,0 1 0,-1-1 0,1 0 0,0 0 0,0 0 0,0 0 0,0-1 1,3 1 8,-5-1 2,1 0 1,-1 1 0,0-1 0,0 1 0,0-1-1,1 1 1,-1 0 0,0 0 0,2 1-3,3 2 28,-5-4-17,-1 1-75,15 7 140,1-1 104,19 4 348,-1-7-395,-33-3-116,0 0 1,0-1-1,1 1 0,-1 0 1,0 0-1,0 1 0,0-1 1,0 0-1,-1 1 1,2 0-18,1 1-9,4 1 1,0 0 0,0-1 0,0 0 0,0 0 0,1 0 0,2-1 8,-7-1-16,30 12 157,-3-1-143,18 6-196,-37-13 284,-11-5-54,-1 0-21,19 9-225,-13-7 216,-1 0 0,0-1 0,1 0 0,-1 0 0,0-1 0,1 1 0,-1-1 0,4 0-2,-1 0 0,-6 0 65,2-1-79,-1 1 1,1 0-1,0 0 0,-1 1 1,1-1-1,0 1 0,-1 0 1,1 0-1,0 0 1,-1 0-1,1 1 14,-3-2 7,0 1 1,0-1-1,0 0 1,0 1 0,0-1-1,0 0 1,0 1-1,0-1 1,0 0-1,0 0 1,0 0-1,0 0 1,0 0-1,0 0 1,1 0-1,-1-1-7,32 0 189,-32 1-226,-1 0 0,20 0 175,8 0 17,-27 0-107,-1 0 53,0 0-31,0 0-33,-5-7 54,0 4-108,1 0 0,-1 1 1,0-1-1,0 1 1,0 1-1,0-1 1,0 1-1,0 0 1,0 0-1,-1 0 1,-1 1 16,-19-5 54,-30-13-63,33 10-16,0 2 0,-8-2 25,-57-15 128,79 21-104,0-1 0,0 1 0,-3-3-24,-11-2-40,14 4 38,-1-1 0,0 0 0,1 0 0,-2-2 2,1 1-10,0 1 0,0-1 1,-6 0 9,4 1 0,0-1 1,1 1 0,-1-2 0,1 0-1,0 0 1,1-1 0,-3-2-1,9 6 7,0 1 0,0 0 0,0 0 0,0 0 0,0 0 1,0 1-1,-1-1 0,1 1 0,-1 0 0,1 0 0,-1 1 0,1 0 0,-2-1-7,-26-4 47,23 4-60,1-1-1,-1 1 1,1 1 0,-9 0 13,10 0-12,-1 0 0,1-1-1,0 1 1,-1-1 0,1-1-1,0 1 1,-2-2 12,-71-20 48,73 21-50,-1 1 1,1 0 0,-1 1-1,1 0 1,-1 0-1,-1 0 2,-9 1-124,-16-6 81,32 5 33,1 0 1,0-1-1,-1 1 0,1 0 1,0 0-1,0-1 1,0 1-1,-1-1 1,1 1-1,0-1 0,-1 0 10,-10-2-113,5 2 135,-1 1 1,0-1-1,0-1 0,1 1 0,-1-1 1,-3-2-23,8 3-15,-1 0 0,1 1 1,-1-1-1,0 1 1,1 0-1,-1 0 0,-2 0 15,-16-1-47,11-1 44,9 2 1,0 0 0,0-1 1,0 1-1,0-1 1,0 0-1,0 0 0,0 1 1,0-1-1,0 0 0,1-1 1,-3 0 1,1-1 7,-1 0 0,0 1-1,0-1 1,0 1 0,0 0 0,0 0 0,0 0-7,-14-2 149,16 2-174,0 1 0,0 0 1,0 0-1,1 0 0,-2 0 0,1 1 0,0-1 0,0 0 0,-2 0 25,-5 2-11,6-1 16,0 0-1,1 0 1,-1 0 0,0 0 0,1 0 0,-1 0 0,0-1 0,1 1 0,-1-1 0,-1 0-5,4 0 48,0 1 0,0 0 26,0 0-58,18 9-192,-13-5 178,1 0 0,1-1 0,-1 0 0,0 0 0,1 0 0,2 0-2,29 13 143,2 9-145,-17-10-85,0-1 0,25 10 87,-47-23 2,0 0 1,0-1-1,0 1 1,0-1 0,1 0-1,-1 1 1,0-1-1,1 0 1,-1 0-1,0 1 1,0-1-1,1 0 1,-1 0-1,0 0 1,1-1-1,-1 1 1,1 0-3,-1-1 0,-1 1 0,1 0 0,0 0 0,-1 0 0,1 0 0,0 0 0,-1 0 0,1 0 0,0 0 0,-1 0 0,1 0 0,0 0 0,-1 0 0,1 0 0,0 1 0,-1-1 0,1 0 0,-1 0 0,1 1 0,5 1-37,-12-4 117,-14-7 47,-98-25 151,108 31-300,-1 1 0,1 0 0,0 0 0,-1 2 0,1-1 0,0 1 0,-5 1 22,-9-1 15,24 0-4,0 0-75,0 0 37,0 0 70,0 0-43,0 0-139,0 0 22,0 0 5,0 0 58,0 0 92,21 8-166,21 6 223,-18-5-123,1-2-1,1 0 1,4-1 28,5 1-185,10 4 185,-15-3 95,24 2-95,-4-1 63,-29-5-35,-1-1 1,1-1 0,4 0-29,-18-2-3,0 1-1,0 0 1,0 0-1,4 1 4,-4 0 9,0 0 0,-1-1 0,1-1-1,4 1-8,8 0 27,0 0 0,-1 1-1,1 1 1,7 2-27,-18-3-14,0 0 0,0-1 0,1 1 0,-1-2 1,1 1 13,1 0 39,1 0 0,0 1 1,-1 1-1,1 0 1,-1 0-1,0 1 0,8 4-39,32 10 87,8-6-71,-44-7 28,-11-4-24,1 0 1,0 1-1,0-1 0,0 0 0,0-1 1,3 1-21,22 5 34,-10-1-116,3-1 122,-1 1 0,16 6-40,-36-11-59,19 0 192,-16 0-142,0 0 0,-1 0 0,1 1 0,0-1-1,0 1 1,-1 0 0,4 1 9,-6-1 4,0-1 0,0 1-1,0-1 1,0 1 0,0-1 0,0 1-1,1-1 1,-1 0 0,0 1 0,0-1-1,0 0 1,0 0 0,0 0 0,1 0-1,-1 0 1,0 0 0,0 0 0,0 0 0,1 0-4,4-2-82,-4 2 137,12 5 23,1 4-77,-14-7-18,0-1-52,-1-1 5,20 0 218,-15 0-127,-3 0 117,2 1 95,-4-1-227,1 1 0,-1-1 1,1 0-1,0 1 0,-1-1 0,1 0 0,0 0 0,-1 1 0,1-1 0,0 0 0,-1 0 0,1 0 0,0 0 0,-1 0 0,1 0 0,0 0 0,-1 0 0,1 0 0,0-1 0,0 1-12,6 3 128,-7-3-120,0 0 0,-1 0 0,1 0 0,0 1 1,0-1-1,0 0 0,0 0 0,-1 0 0,1 0 0,0 1 1,0-1-1,-1 0 0,1 0 0,0 0 0,0 0 1,0 0-1,-1 0 0,1 0 0,0 0 0,0 0 0,-1 0 1,1 0-1,0 0 0,0 0 0,-1 0 0,1 0 1,0 0-1,0 0 0,-1 0 0,1 0-8,-7 1 14,1 0-1,-1 0 0,1 1 1,-1-1-1,1 2 0,0-1-13,-7 2 91,-6 1-43,0 0 0,-1-1 0,0-2 0,0 0 0,1-1 0,-2 0-48,-35 3-187,20 0 470,35-4-287,-1 0 0,1 0 0,0 0 0,0 1 0,0-1 0,-1 0 0,1 1 0,0-1 0,0 1 0,0-1-1,-1 1 5,-10 3 87,7-4-121,1 1-1,0-1 0,0 1 0,0 0 1,-3 2 34,3-2-5,0 0 0,-1 0 0,1 0 1,0 0-1,-4-1 5,-13 0 83,20 0-197,2 0 4,11 0 16,32 1 174,-12 0-394,15-2 314,-22-2-107,22-5 107,-28 3-76,0 2-1,1 1 1,10-1 76,13-1 490,-41 3-457,-1 1-1,0-1 1,0 1 0,0-1-1,0 1 1,0-1-1,0 1 1,0-1-1,0 0 1,-1 1-1,1-1 1,0 0-1,0 0 1,0 0-1,-1 0 1,1 0-1,0 0-32,6-7 103,-6 8-101,-1 0 0,0 0 0,0 0 0,1 0 0,-1 0 0,0-1 0,1 1 0,-1 0 0,0 0 0,0 0 0,1-1 0,-1 1 0,0 0 0,0 0 0,0-1 0,1 1 0,-1 0 0,0 0 0,0-1 0,0 1 0,0 0 0,0-1 0,0 1 0,1 0 0,-1 0 0,0-1 0,0 1 0,0 0 0,0-1 0,0 1 0,0 0 0,0-1 0,0 1 0,0 0 0,-1-1 0,1 1 0,0 0 0,0-1 0,0 1 0,0 0 0,0 0 0,0-1 0,-1 1 0,1 0 0,0 0 0,0-1 0,0 1 0,-1 0 0,1 0 0,0-1-1,0 1 1,-1 0 0,1 0 0,0 0 0,0 0 0,-1-1 0,1 1 0,0 0 0,-1 0 0,1 0 0,0 0 0,-1 0 0,1 0 0,0 0 0,-1 0 0,1 0 0,0 0 0,-1 0 0,1 0 0,0 0-2,-1 0 96,-4-8-27,-22-13 1,9 12-92,1-2 0,0 0 0,-9-9 22,20 16 0,1-1 0,0 0-1,0 0 1,0-1 0,1 1-1,-1-1 1,1 0 0,1 0-1,-1 0 1,1-1-1,-2-6 1,-1-3-109,4 12 105,1-1-1,-1 1 1,1 0 0,0 0-1,0-1 1,1 1 0,0-1-1,-1 0 5,1 2 1,1 0 0,-1 0-1,0 0 1,1 0-1,0 0 1,0 0-1,-1 0 1,2 0 0,-1 0-1,0 1 1,1-1-1,-1 0 1,1 1-1,1-2 0,3-6 14,-5 9-1,-1 1 0,0-1 1,0 1-1,0 0 0,0-1 1,1 1-1,-1 0 1,0-1-1,0 1 0,0 0 1,1-1-1,-1 1 0,0 0 1,1 0-1,-1-1 0,0 1 1,1 0-1,-1 0 0,0-1 1,1 1-1,-1 0 0,0 0 1,1 0-1,-1 0 0,1 0 1,-1 0-1,0 0 0,1 0 1,-1 0-1,1 0-13,-1 0 6,1 0 0,-1 1-1,1-1 1,-1 0 0,0 1 0,1-1 0,-1 1-1,0-1 1,1 1 0,-1-1 0,0 1 0,1-1-1,-1 1 1,0 0 0,0-1 0,0 1 0,0 0-6,4 23 13,-3-6-9,-1-10 11,0 0 0,0 0 1,0 0-1,-1 0 0,-1-1 1,-1 7-16,-3 12 7,5-20-1,0-1 0,0 0-1,-1 0 1,1 0 0,-1 0-1,-1 0 1,1 0 0,-1 0-1,-1 2-5,1-3 15,-1 0 0,1 0 0,-1 0 0,1 0 0,-1 0 0,-1-1 0,0 1-15,4-3-10,0-1 0,1 1 1,-1-1-1,0 1 0,0-1 0,0 0 0,0 1 0,0-1 0,0 0 0,0 1 0,0-1 1,0 0-1,0 0 0,0 0 0,1 0 0,-1 0 0,0 0 0,0 0 0,0 0 1,0-1-1,0 1 0,0 0 0,0-1 0,0 1 0,0 0 0,0-1 0,0 1 1,1-1-1,-1 1 0,0-1 0,0 0 0,1 1 0,-1-1 0,0 0 0,1 1 1,-1-1-1,1 0 0,-1 0 0,1 0 0,-1 1 0,1-1 0,-1 0 0,1 0 10,-7-21-2972,5 13 2126,-3-4-1026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3:35.3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1426 0 416,'0'1'6,"-1"-1"0,1 0 1,0 0-1,-1 1 0,1-1 0,-1 0 1,1 0-1,0 0 0,-1 0 0,1 1 1,-1-1-1,1 0 0,-1 0 0,1 0 0,-1 0 1,1 0-1,-1 0 0,1 0 0,0-1 1,-1 1-1,1 0 0,-1 0 0,1 0 1,-1 0-7,-5-2 53,5 3-58,0 0 0,-1 0 1,1 0-1,0 0 1,0 0-1,-1 0 1,1 0-1,0 0 0,0 0 1,0 1-1,0-1 1,0 0-1,0 2 5,-2 1-15,-3 3 115,5-5-73,0-1 1,0 1 0,0-1-1,-1 1 1,1 0 0,0-1 0,-1 0-1,0 1 1,1-1 0,-1 0-1,0 0 1,1 0 0,-1 0 0,0 0-1,0-1 1,0 1 0,0 0-1,0-1 1,0 1 0,0-1 0,0 0-1,-1 0-27,0 1 30,0-1 0,1 1 0,-1 0 0,0 0 0,1 0-1,-1 0 1,0 1 0,1-1 0,0 1 0,-2 1-30,-28 22 21,30-23 6,0-1-1,0 0 0,0 0 1,0 0-1,0 0 0,0-1 1,-1 1-1,1-1 1,0 1-1,0-1 0,0 0 1,-3 1-27,-30-2-127,21 1 145,10 0-27,-1 0 1,1 1-1,0-1 0,-1 1 0,1 0 0,0 1 0,0-1 1,0 1-1,0-1 0,0 1 0,0 0 0,0 1 1,1-1-1,-1 1 0,-1 1 9,-3 3-23,0 1 1,1 0-1,0 1 1,1 0-1,-3 4 23,8-11 15,-1 0 1,1 0-1,-1-1 1,0 1 0,1 0-1,-1-1 1,0 1-1,0-1 1,0 0-1,0 1 1,-2-1-16,3 0-1,0 0 0,-1-1 0,1 1 1,0 0-1,-1 0 0,1 0 0,0 0 1,0 0-1,0 0 0,0 0 0,0 0 1,0 1-1,0-1 0,1 0 0,-1 1 1,0-1-1,1 0 0,-1 1 1,1-1-1,-1 1 1,-6 10-55,6-9 61,-1-1 0,0 1-1,0-1 1,0 0-1,-1 0 1,1 0 0,0 0-1,-1 0 1,1-1-1,-1 1 1,1-1 0,-1 1-1,0-1 1,0 0-1,0 0 1,1 0 0,-1-1-1,0 1 1,-3 0-6,1-1-3,0 1 0,0 0-1,0 1 1,1-1 0,-1 1 0,0 0 0,1 0 0,-1 0-1,-2 2 4,1 0-17,-1-1 1,1 0-1,-1 0 0,-3 0 17,3-1-7,1 0 1,-1 0-1,0 1 0,-4 3 7,6-3 4,0 1 1,0 0-1,0 0 0,1 0 0,0 1 0,-1 0 0,2 0 0,-1 0 0,0 1-4,3-5-15,0 0 23,0 0 0,0 0 1,0 0-1,0 0 0,0 0 1,0-1-1,0 1 1,0 0-1,0-1 0,-1 1 1,1 0-1,0-1 0,0 0 1,-1 1-1,1-1 0,0 0 1,-1 0-9,-23 1 607,18-1-524,4 1-119,-1 0 0,1-1 1,-1 1-1,1 1 1,-1-1-1,-2 2 36,-12 10 367,17-11-377,-1 0-1,1-1 0,-1 1 1,0-1-1,1 0 1,-1 0-1,0 1 0,0-1 1,0 0-1,0-1 1,0 1-1,0 0 0,0 0 1,0-1-1,-2 1 11,2 0-2,1 0 0,-1 1 0,0 0 1,0-1-1,1 1 0,-1 0 0,1 0 0,-1-1 0,1 1 0,0 0 0,0 1 2,0 0 4,1 0 1,-1 0-1,1 0 1,-1 0-1,0 0 1,0 0-1,0 0 0,0-1 1,-1 1-1,1 0-4,-21 29 67,6-6 14,-12 10-246,24-31 181,1 1 0,-1-1 0,0 1 0,-1-1 0,1 0 0,-1-1 0,0 1 0,0-1 0,-4 3-16,-2 1 65,-12 7-38,22-14-19,0-1 0,0 0 0,0 1 0,0-1 0,0 0 0,0 0 0,0 1 0,0-1 0,0 0 0,0 0 0,0 0 0,0 0 0,0 0 1,0-1-1,0 1 0,0 0 0,0 0 0,0-1 0,0 1 0,0-1 0,0 1 0,0-1 0,0 1-8,-1-1-28,1 1 24,1 0 1,0 0-1,-1 0 1,1 0-1,0-1 1,-1 1-1,1 0 1,0 0-1,0 0 1,-1 0-1,1 0 1,0-1-1,0 1 1,-1 0-1,1 0 0,0-1 1,0 1-1,-1 0 1,1 0-1,0-1 1,0 1-1,0 0 1,0 0-1,-1-1 1,1 1-1,0 0 1,0-1-1,0 1 1,0 0-1,0-1 1,0 1-1,0 0 1,0-1-1,0 1 1,0 0-1,0 0 1,0-1-1,0 1 1,0-1 3,0 1-27,0 0 70,-13-5 106,-18-2-170,30 7 18,1 0 0,-1 0 1,1 0-1,-1 0 1,1 0-1,-1 0 0,0 0 1,1 0-1,-1 0 1,1 0-1,-1 0 0,1-1 1,-1 1-1,1 0 0,-1 0 1,1-1-1,-1 1 1,1 0-1,-1-1 0,1 1 1,0 0-1,-1-1 1,1 1-1,-1-1 0,1 1 1,0-1-1,-1 1 3,1-1-8,0-1-1,0 1 1,0 0-1,-1 0 1,1-1-1,0 1 0,1 0 1,-1 0-1,0 0 1,0-1-1,0 1 1,1 0-1,0-1 9,0-1 6,0 0-1,1 1 1,0-1 0,0 1-1,0-1 1,0 1-1,0 0 1,2-2-6,8-8 41,1-8-129,10-19 88,-19 32-3,-3 4 13,-1 1-1,1 0 1,0-1-1,-1 1 1,1-1 0,-1 1-1,0 0 1,0-1 0,1 1-1,-2-3-9,1 2 5,0 2 1,0 1-70,0 1 61,0 1-1,0-1 1,0 0 0,0 1 0,0-1 0,-1 0 0,1 1 0,0-1 0,-1 0 0,1 0 0,-1 0 0,0 1 0,1-1 0,-1 0 3,-3 5 4,-1-1 1,1 1-1,-1-1 0,0-1 1,-1 1-1,1-1 0,-1 0 1,-5 4-5,-3-1 27,1 0 1,-2 0-1,-7 1-27,4-5-16,16-3-8,0 0 1,0 0-1,-1 1 0,1-1 1,0 1-1,0-1 0,0 1 1,0 0-1,0 0 24,1-1 6,-1 1 1,1-1-1,0 1 1,-1-1-1,1 0 0,0 0 1,-1 0-1,1 1 1,0-1-1,-2-1-6,-13 4 48,-20 16-61,30-15 11,0 0-1,-1-1 1,1 0 0,-1 0 0,0 0-1,-7 2 3,-3 0 174,14-4-185,1 0-1,-1 0 0,1 0 0,-1-1 0,1 1 0,-1-1 0,-1 1 12,-10-2-59,10 1 63,1-1 0,-1 1 0,1 0 0,-1 1 0,0-1 1,1 0-1,-1 1 0,1 0 0,-1 0 0,1 0 0,0 0 0,-1 1 1,0-1-5,-8 3 334,-1 1 9,-2 3-511,13-7 159,1 0 1,-1 0-1,1 0 1,-1-1-1,1 1 0,-1 1 1,1-1-1,-1 0 1,1 0-1,0 0 1,0 1-1,0-1 0,0 1 1,-1 0 8,-6 10-66,-3 8 244,11-19-179,0-1 0,0 0 0,0 0 0,0 1 0,0-1 0,-1 0 0,1 1 0,0-1 1,0 0-1,0 0 0,0 1 0,0-1 0,-1 0 0,1 0 0,0 1 0,0-1 0,-1 0 0,1 0 0,0 1 0,0-1 0,-1 0 0,1 0 0,0 0 1,0 0-1,-1 1 1,1-1-1,-1 0 0,0 1 1,1-1-1,-1 0 1,1 1-1,-1-1 0,1 1 1,-1-1-1,1 1 1,0-1-1,-1 1 0,1-1 1,0 1-1,-1 0 0,1-1 1,0 1-1,0-1 1,-1 1-1,1 0 0,0-1 1,0 1-1,0 0 1,0 0 0,-1 0 4,1 0 0,-1 1 0,0-1 0,1 0 1,-1 0-1,0 0 0,0 0 0,0 0 0,1 0 0,-1 0 1,0 0-1,-1 0 0,1 0 0,0-1-4,-1 2 32,11-6-135,9-4 36,-17 7 104,-1 17 75,1-14-109,-2-1 1,1 0 0,0 1-1,0-1 1,0 0-1,-1 0 1,1 1-1,0-1 1,-1 0-1,1 0 1,-1 1 0,0-1-1,1 0 1,-1 0-1,0 0 1,0 0-1,1 0 1,-1 0-1,0 0 1,0 0 0,0-1-1,0 1 1,0 0-1,-1 0-3,-5 6-41,6-6 46,1 1 0,-1-1-1,0 0 1,0 0 0,0 1 0,0-1 0,0 0 0,0 0-1,-1 0 1,1 0 0,0 0 0,-1-1 0,0 2-5,3-10 69,36-26-125,-22 19 2,2 1-1,-1 0 1,9-4 54,35-18 8,-30 20 19,-1-2 1,-1-1 0,10-11-28,36-39-74,45-56 74,-107 111 5,28-25 35,-23 23-26,0-1 1,3-6-15,-2 3 0,-18 20 0,1 0 1,-1-1-1,1 1 0,-1-1 0,1 1 1,-1-1-1,1 1 0,-1-1 1,1 0-1,-1 1 0,0-1 1,1 1-1,-1-1 0,0 0 0,1 1 1,-1-1-1,0 0 0,0 0 1,0 1-1,0-1 0,0 0 1,0 0-1,-2 0 2,-3 6-6,-1 1 13,1 0 1,0 0-1,-1 0 0,0-1 0,-1 0 0,1 0 0,-5 2-9,-10 9-53,-87 62 42,61-46 6,-14 4 64,-12 3-11,56-29-105,11-7 47,0 0 0,0 1 0,0 0 0,1 0 0,-1 0 10,-28 22-100,27-22 75,1 0 0,-1 1 1,1 0-1,0 0 0,-3 5 25,-44 42 224,52-52-227,0 1 0,1 0 0,-1-1-1,1 1 1,-1 0 0,1 0 0,-1-1 0,1 1 0,0 0 0,-1 0 0,1 0-1,0 0 1,0-1 0,0 1 0,-1 0 0,1 0 0,0 0 0,0 0 0,0 0-1,0 0 1,0 0 0,1 0 0,-1-1 0,0 1 0,0 0 0,1 0 0,-1 0-1,0 0 1,1-1 0,-1 1 0,1 0 0,-1 0 0,1-1 0,-1 1 0,1 0 0,0-1-1,-1 1 1,1 0 0,0-1 0,-1 1 0,1-1 3,1 2-8,0-1 0,0 0 0,0 0 0,0 0 0,0 0 0,1-1 0,-1 1 0,0 0 0,0-1 0,1 0 0,-1 1 0,0-1 0,0 0 0,1 0 0,-1-1 0,1 1 8,13-3 17,0 0 1,0-2-1,0 0 1,-1 0-1,0-2 1,0 0-1,0 0 1,-1-2-1,-1 1 0,1-2 1,5-5-18,21-22-117,75-68 261,-112 103-135,-1-1 1,1 1 0,-1 0-1,0-1 1,0 1 0,0-1-1,-1 0 1,1 1 0,-1-1-1,1 0 1,-1 0 0,0 0-1,0 0 1,0-1 0,0 1-1,-1-1-9,-8 12-21,2-1 26,0 1 0,-1-1-1,0-1 1,0 1 0,0-1 0,-1 0 0,0-1 0,-4 2-5,-4 5-12,-27 18-12,-1-2 1,-2-2 0,-13 4 23,54-27-18,-1 0-15,0 0 1,0-1-1,0 0 1,-1 0 0,1 0-1,-1-1 1,-1 1 32,10-3-7,0 0 0,0-1 0,0 1 0,0 0-1,-1-1 1,1 0 0,0 1 0,-1-1 7,6-4-7,64-31 108,-42 19-113,0 0 0,18-18 12,-33 25 50,-1-1-1,0-1 0,-1-1 1,0 0-1,-1 0 0,-1-1-49,-2 4 70,1 0 0,0 1-1,0 0 1,4-2-70,0-1 105,-12 12-25,-1 1 6,0 0-49,0 0-122,0 0 37,0 0 112,-18 16 69,-119 83 22,112-81-206,1 1 0,-6 7 51,7-9-21,19-14 15,-1 0-1,1 0 1,0 1-1,0-1 1,-2 3 6,5-4 2,-1-1 0,1 1-1,-1-1 1,1 0 0,-1 0 0,0 0 0,1 0 0,-1 0 0,0 0 0,0 0-1,0 0 1,0-1 0,0 1 0,0-1 0,0 1 0,0-1 0,0 0-1,0 0 1,0 0 0,-1 0-2,8-3-37,90-38-12,-6 2 29,-52 19 54,-23 12-22,0 1-1,1 0 1,8-2-12,78-22 37,-97 29-27,0 1-1,-1 0 1,1-1 0,-1 0-1,0 0 1,3-1-10,-6 2 8,1 1 1,-1 0 0,0-1 0,1 1-1,-1-1 1,0 1 0,1-1 0,-1 1 0,0-1-1,1 1 1,-1-1 0,0 1 0,0-1-1,0 1 1,0-1 0,1 1 0,-1-1-1,0 1 1,0-1 0,0 1 0,0-1-1,0 0 1,0 1 0,0-1 0,0 1 0,-1-1-1,1 1 1,0-1 0,0 1 0,0-1-1,-1 1 1,1-1 0,0 1 0,0-1-1,-1 1 1,1-1 0,-1 1 0,1 0-1,0-1 1,-1 1 0,1-1 0,-1 1-1,1 0 1,-1-1 0,1 1 0,-1 0 0,1 0-9,-4-3-2,-1 0 1,1 0 0,-1 1 0,1 0 0,-1 0 0,0 0 0,0 1 0,0-1 0,1 1 0,-5 0 1,-2 0-5,1 0-1,-1 0 1,1 1 0,-9 1 5,-4 3-25,1 0 1,-1 2 0,-18 8 24,-23 5 41,53-16 5,7-2-66,0 0 1,1 0-1,-1 0 0,0-1 1,0 1-1,1-1 1,-4 0 19,7 0 37,0-2-36,0-1 0,0 1 1,1-1-1,-1 1 0,1-1 0,0 1 0,0 0 0,-1 0 0,2-1 0,-1 1 1,0 0-1,0 0 0,1 0 0,-1 0 0,1 0 0,-1 0 0,1 0 0,0 1 1,1-1-2,-2 1-86,-1 1 38,0 0 86,0 0-17,0 0-64,0 0 22,0 0 64,0 0 5,-11 20 10,-1-2-54,0 1 0,-1-2 0,-1 0 0,-15 14-4,17-19-48,-2 5 30,10-12 32,0 0 1,0-1-1,-1 1 0,1-1 1,-5 3-15,8-6 64,1-1-11,-2 1-82,0-1 22,-2 8 91,-9 17-215,6-13 98,7-10 42,2-3 23,168-139-267,-118 102 302,1 2 0,26-10-67,-26 15-73,-16 9 119,7-1-46,-38 20 22,0-1-1,0 0 0,0 0 1,1-2-22,-4 3-6,1 1 0,-1-1 0,1 0 0,0 1 0,0 0 0,0 0 1,0 0-1,1 0 0,-1 0 0,2 1 6,1-2 7,-6 3 11,0 0 0,0-1 1,0 1-1,1-1 0,-1 1 1,0 0-1,0 0 0,0 0 1,0 0-1,0 0 1,0 0-1,0 0 0,1 0-18,7 4-147,-7-3 140,0 0-1,0 0 1,0 0 0,0 0-1,0 0 1,0 0-1,-1 1 1,1-1 0,0 1-1,-1-1 1,1 1-1,-1 0 1,1-1 0,-1 1 7,19 25-82,-12-17 104,-1-1-1,0 1 1,-1 0 0,3 6-22,48 110-149,-56-125 159,0 0 1,-1 0-1,0 0 1,1 0-1,-1 1 1,0-1-1,1 0 1,-1 0-1,0 1 1,0-1-1,0 0 1,0 0-1,0 1 1,0-1 0,-1 0-1,1 0 1,0 0-1,-1 1 1,1-1-1,0 0 1,-1 0-1,0 0 1,1 0-1,-1 0 1,0 0-1,0 1-10,-3 2 16,0 0 1,0 0-1,0 0 0,-1-1 0,-3 3-16,5-4 30,-8 5-86,0-1 0,-1-1 0,1 0 0,-10 3 56,50-33-188,-9 7 146,47-39 92,2 3 0,3 3 0,16-6-50,-58 39 28,-3 2-15,0 0 1,1 2 0,20-6-14,-34 13 137,-23 10-87,2 4-66,-5 3-128,8-8 130,0 1 0,0 0 0,0 0 0,0 1 0,0-1 0,1 1 0,-2 1 14,1 0 26,-1 0 0,1-1 0,-1 0 0,0 0 0,-2 1-26,-23 12 149,-22 9-149,25-13-48,0 1 0,-8 7 48,13-6 18,0-2-1,-1 0 1,-21 8-18,41-20 0,1 0 0,-1 0 0,1-1 0,-1 1 0,1-1 0,-1 0 0,1 0 0,-1 0 0,1 0-1,-2 0 1,3 0 1,0 0 0,0 0-1,1-1 1,-1 1 0,0 0-1,0 0 1,1-1 0,-1 1-1,0 0 1,1-1 0,-1 1-1,0-1 1,1 1 0,-1-1-1,1 1 1,-1-1-1,1 1 1,-1-1 0,1 1-1,-1-1 1,1 0 0,-1 1-1,1-1 1,0 0 0,0 1-1,-1-1 1,1 0 0,0 0-1,0 1 1,0-1 0,-1 0-1,1 0 1,0 1 0,0-2-1,0 1 3,0 0 0,0 0 1,0 0-1,0 0 0,-1 0 1,1 0-1,0 0 0,-1 0 0,1 0 1,-1 0-1,1 1 0,-1-1 1,1 0-1,-1 0 0,1 0 1,-1 0-1,0 1 0,0-1 1,1 0-1,-1 1 0,0-1 1,0 1-1,0-1 0,0 1 1,0-1-1,0 1 0,0-1 1,0 1-1,0 0 0,0 0 1,0-1-1,0 1-3,-2 0-4,1-1-1,-1 1 1,1 0-1,-1 0 1,0 0-1,1 0 1,-1 1-1,1-1 1,-1 1-1,1-1 1,-1 1-1,1 0 1,-1 0 4,-14 9-34,0 0 0,1 1 0,0 1 0,-6 7 34,12-11 24,-24 20-211,87-64-10,106-51 250,71-30 118,-153 82-72,-47 22-60,-30 13-37,6-3 21,1 0 1,-1 1 0,1 0 0,0 0-1,0 0 1,1 1-24,-7 1 299,-1 0-150,0 0-309,0 0-10,0-1 169,0 1 1,0 0 0,0 0 0,-1 0 0,1 0 0,0-1 0,0 1 0,0 0 0,0 0 0,0 0 0,0 0 0,0-1 0,0 1 0,0 0 0,0 0-1,0 0 1,0-1 0,0 1 0,0 0 0,0 0 0,0 0 0,0 0 0,0-1 0,0 1 0,0 0 0,0 0 0,0 0 0,1 0 0,-1-1 0,0 1-1,0 0 1,0 0 0,0 0 0,0 0 0,0 0 0,0-1 0,1 1 0,-1 0 0,0 0 0,0 0 0,0 0 0,1 0 2,-1-1 1,0 1-1,1 0 1,-1-1 0,0 1-1,1 0 1,-1-1-1,0 1 1,0-1-1,0 1 1,1 0-1,-1-1 1,0 1-1,0-1 1,0 1 0,0-1-1,0 1 1,0 0-1,0-1 1,0 1-1,0-1 1,0 1-1,0-1 1,0 1 0,0-1-1,0 1 1,0 0-1,0-1 1,0 1-1,-1-1 1,1 1-1,0-1 1,0 1-1,0 0 1,-1-1 0,1 1-1,0 0 1,-1-1-1,1 1 1,0 0-1,-1-1 1,1 1-1,0 0 1,-1 0 0,0-1-3,-8-3 15,0 0 1,-1 0 0,0 1 0,0 0 0,0 1 0,0 0 0,0 0 0,-5 1-16,-2-1-165,5 0 168,0 1 1,0 1-1,0 0 0,0 1 0,0 0 0,0 0 1,1 1-1,-1 1 0,1 0 0,-1 1 0,1 0 1,0 1-1,0 0 0,1 0 0,-3 3-3,-1 1-10,0 0 1,-1 1 1,2 1-1,-1 0 0,2 1 1,-12 12 8,17-17-79,5-6 78,1 1 0,-1 0-1,0-1 1,1 1 0,-1 0 0,1 0 0,0 0 0,-1 0-1,1 0 1,-1 1 1,13-3-117,-1-3 139,1 0 1,0 0-1,-1-1 1,0-1-1,0 1 1,0-2-1,2-1-22,24-12 51,101-44-131,8 4 80,-130 54 72,-9 3-81,-1 0 0,1 0 0,-1-1 0,1 1 0,0-2 9,-5 3 64,-1 2-61,1-1 0,-1 0 1,0 0-1,0 1 1,0-1-1,0 0 1,1 1-1,-1-1 1,0 0-1,0 1 1,0-1-1,0 0 0,0 1 1,0-1-1,0 0 1,0 1-1,0-1 1,0 0-1,0 1 1,0-1-1,0 0 1,0 1-1,0-1 1,0 0-1,0 1 0,0-1 1,-1 0-1,1 1 1,0-1-1,0 0 1,0 1-1,-1-1 1,1 0-1,0 0 1,0 1-1,-1-1 1,1 0-4,-19 11 10,-1-1 0,0 0 0,0-2 0,-8 2-10,-86 22 27,74-22-25,19-5 82,20-5-80,0 0 0,0 0 0,1 0 0,-1 0 0,0 0 0,0 0 0,1 0 0,-1 0 0,0 0 0,0 0 0,0 0 0,1 0 0,-1 0 0,0-1 0,1 1 0,-1 0 0,0 0 0,0-1 0,1 1 0,-1-1 0,0 1 0,1-1 0,-1 0-4,1 1-2,0-1 0,0 0 0,0 0 0,0 1 0,1-1 0,-1 0 0,0 1 1,1-1-1,-1 0 0,0 1 0,1-1 0,-1 0 0,1 1 0,-1-1 0,1 1 0,-1-1 0,1 1 1,0-1-1,-1 1 0,1-1 0,-1 1 0,1-1 0,0 1 0,0 0 2,1-2-2,3-1-119,0-1 1,0 1 0,1 0-1,-1 0 1,1 0 0,-1 1-1,3 0 121,17-3-1813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3:37.3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47 736,'-1'-3'31,"1"1"72,-1 1-1,0-1 0,0 1 0,0-1 0,0 1 0,0-1 0,0 1 0,0 0 1,0 0-1,0 0 0,-1-1 0,1 1 0,0 0 0,-2 0-102,3 0 5,-1 1 1,1-1-1,-1 1 0,1-1 0,0 1 0,-1-1 1,1 1-1,0-1 0,0 0 0,-1 1 0,1-1 1,0 1-1,0-1 0,0 0 0,0 1 0,0-1 0,0 0 1,0 1-1,0-1-5,0 0 3,0 1 0,0-1 0,0 1 1,0-1-1,-1 1 0,1-1 0,0 1 0,0-1 0,0 1 1,0-1-1,0 1 0,-1-1 0,1 1 0,0-1 1,0 1-1,-1-1 0,1 1 0,0 0 0,-1-1 0,1 1 1,-1-1-4,0 1 21,-2 4 65,-1-1 0,-1 1 1,1-1-1,0 1 0,-1-1 0,0 0-86,-44 27 1195,49-30-1209,-1 1 0,0-1 0,0 0 0,0 1 0,1-1 1,-1 1-1,0-1 0,1 1 0,-1-1 0,0 1 0,1-1 0,-1 1 0,0 0 1,1-1-1,-1 1 0,1 0 0,-1 0 14,0 2-49,1 1 1,-1-1-1,1 0 0,0 1 1,0-1-1,0 3 49,0-5 18,0 0 1,1 0 0,-1 0-1,0 0 1,1 0-1,-1 0 1,0 0 0,1 0-1,0 0 1,-1-1-1,1 1 1,-1 0 0,1 0-1,0 0 1,0-1-1,-1 1 1,1 0 0,0-1-1,0 1 1,0-1-1,0 1 1,0-1 0,0 1-1,0-1 1,-1 0-1,2 1-18,-2-1 8,0 0-7,0 1 0,0-1 0,1 0 0,-1 1 0,0-1 1,0 1-1,0-1 0,0 1 0,0-1 0,0 1 1,0-1-1,0 0 0,0 1 0,0-1 0,0 1 0,0-1 1,-1 1-1,1-1 0,0 1 0,0-1 0,0 0 0,-1 1 1,1-1-1,0 1 0,0-1 0,-1 0-1,-5 12 7,-13 19-7,19-31 2,0 1 0,-1-1 1,1 0-1,0 0 0,0 1 0,0-1 1,0 0-1,-1 0 0,1 0 1,0 0-1,0 1 0,-1-1 0,1 0 1,0 0-1,0 0 0,-1 0 0,1 0 1,0 0-1,0 1 0,-1-1 1,1 0-1,0 0 0,-1 0 0,1 0 1,0 0-1,0 0 0,-1 0 0,1 0 1,0 0-1,0 0 0,-1-1 1,1 1-1,0 0 0,-1 0 0,1 0 1,0 0-1,0 0-2,-8-6 28,7 5-31,1 1 1,0-1-1,-1 1 1,1-1-1,0 1 1,-1-1-1,1 0 1,0 1-1,-1-1 1,1 1-1,0-1 0,0 0 1,0 1-1,0-1 1,0 0-1,0 1 1,0-1-1,0 0 1,0 1-1,0-1 1,0 0-1,0 1 1,0-1-1,0 1 1,1-1 2,7-17-38,-1 4 27,0-1 11,-7 15-7,0 0-1,0 0 1,0-1 0,0 1 0,1 0 0,-1 0-1,0 0 1,0 0 0,0 0 0,1 0 0,-1 0-1,0 0 1,0 0 0,0 0 0,1 0-1,-1 0 1,0 0 0,0 0 0,1 0 0,-1 0-1,0 0 1,0 0 0,0 0 0,1 0-1,-1 0 1,0 0 0,0 0 0,0 0 0,1 0-1,-1 0 1,0 1 0,0-1 0,0 0 0,0 0-1,1 0 1,-1 0 0,0 0 0,0 1-1,0-1 1,0 0 0,0 0 0,1 0 0,-1 1-1,0-1 1,0 0 0,0 0 0,0 0 0,0 1-1,0-1 1,0 0 0,0 0 7,9 9-1840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3:49.4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1460 278 1056,'-1'0'78,"0"0"0,0-1 0,0 1 1,0 0-1,1 0 0,-1-1 0,0 1 0,0 0 0,0-1 0,0 1 0,1-1 1,-1 1-1,0-1 0,0 1 0,1-1 0,-1 0-78,-7-4 681,7 5-666,1-1 1,-1 1-1,1-1 0,-1 1 1,1-1-1,0 1 1,-1-1-1,1 1 1,-1-1-1,1 1 1,0-1-1,0 0 1,-1 1-1,1-1 1,0 1-1,0-1 1,0 0-1,0 1 0,0-1 1,0 0-16,-8-34 229,8 34-211,0-1-1,-1 1 0,1 0 1,-1 0-1,1-1 1,-1 1-1,1 0 1,-1 0-1,0-1 0,0 1 1,0 0-1,1 0 1,-1 0-1,0 0 1,0 0-1,-1 0 0,1 1 1,0-1-1,-1 0-17,-4-4 96,-5-8 59,-1 0 1,-11-7-156,11 9 186,0 0 0,1 0 0,-2-5-186,4 5 126,0 0-1,-1 0 0,0 1 1,-6-4-126,11 10 12,0 0 0,-1 0 0,1 1 1,-1 0-1,0 0 0,0 0 0,0 0 1,-1 1-1,1 0 0,-7-1-12,1 1-2,-1 0 1,0 1-1,0 0 0,0 1 0,-1 1 1,-4 1 1,-14 4-81,1 2 1,-25 11 80,36-13 123,16-5-118,1 0-15,-1 0 0,1 0 0,-1 1 0,1-1 0,0 0 0,0 1 0,0 0 0,-1 0 0,2 0 0,-1 0 0,0 1 0,0-1 0,1 1 0,-1-1 0,1 1 0,0 0 0,-1 2 10,-15 35-64,16-37 67,1-1 0,-1 1 0,0-1 0,0 0 0,0 0 0,0 0 0,0 0 0,0 0 0,-1 0 0,1 0 1,-1-1-1,1 1 0,-1-1 0,-1 1-3,-10 6 10,-12 12-19,0 1 0,2 1 1,-3 5 8,18-19 6,0-1 0,-1 0 1,0 0-1,0-1 1,0-1-1,-1 0 1,0 0-1,-4 1-6,-5 2-3,-8 6-25,1 1 0,1 2 0,1 0 0,-1 3 28,-77 64 112,-53 38 165,144-113-288,1 1 0,0 0 1,1 1-1,0 0 1,0 0-1,-1 5 11,-32 36 27,41-50-42,0 1 0,0 0 0,1 0 0,-1 0 0,1 0 0,0 0 0,0 0 0,0 0 0,0 1 0,1-1 0,-1 0 0,1 1 0,0-1 0,0 0 1,0 2 14,-5 50 64,0-39-6,5-15-52,0 0 0,0-1 0,0 1 0,0 0 0,0 0 0,-1 0 0,1 0 0,0-1 0,-1 1 0,1 0 0,-1 0 0,1 0 0,-1-1 0,1 1 0,-1 0 0,1-1 0,-1 1-1,1-1 1,-1 1 0,0 0 0,0-1 0,1 1 0,-1-1 0,0 0 0,0 1 0,1-1 0,-1 0 0,0 1 0,0-1 0,0 0 0,0 0 0,0 0 0,1 0 0,-2 0-6,2 1-1,0-1 0,0 0 1,0 0-1,0 0 0,0 0 0,0 1 0,0-1 1,0 0-1,0 0 0,0 0 0,0 1 1,0-1-1,0 0 0,0 0 0,0 0 1,0 0-1,0 1 0,0-1 0,0 0 1,0 0-1,0 0 0,0 0 0,0 1 1,0-1-1,0 0 0,-1 0 0,1 0 0,0 0 1,0 0-1,0 0 0,0 1 0,0-1 1,0 0-1,-1 0 0,1 0 0,0 0 1,0 0-1,0 0 0,0 0 0,-1 0 1,1 0-1,0 0 0,0 0 0,0 0 1,-8 7 71,-8 8 9,16-15 5,-1 9-191,-5 4-148,5-11 255,0 0 0,0 0 0,0 0 0,0 0-1,0 0 1,1 0 0,-1 0 0,1 0 0,-1 0 0,1 0-1,-3 19 149,1-15-192,2-6 45,-1 0 1,1 0-1,0 1 0,-1-1 1,1 0-1,0 0 0,-1 1 1,1-1-1,0 0 0,0 1 1,-1-1-1,1 0 0,0 1 1,0-1-1,0 0 0,-1 1 1,1-1-1,0 1 0,0-1 1,0 0-1,0 1 0,0-1 1,0 1-1,0-1 0,0 1 1,0-1-1,0 0 0,0 1 1,0-1-1,0 1 0,0-1 1,0 0-1,1 1-2,6 0 228,-6-1-186,0 0 86,-1 0-43,0 0-85,10-1-192,-10 0 216,1 0 0,-1 0 0,0 0 0,1 0 0,-1 0 0,1 0 0,0 0-1,-1 0 1,1 0 0,0 0 0,0 0 0,0 1 0,0-1-24,8-11 180,6-26-148,-11 27-29,0 0 1,1-1-1,2-1-3,-4 5 24,1 1 0,-1-1 0,-1 1 0,2-5-24,7-20 22,24-68 148,-29 83-136,-1 0-1,0 0 1,-2-1-1,0 0 0,0-7-33,2-9-71,-4-13 23,-1 47 31,0 0 15,0-1 0,0 1 0,-1 0 0,1 0-1,0 0 1,0-1 0,0 1 0,0 0 0,0 0 0,0-1 0,0 1 0,1 0 0,-1 0 0,0 0 0,0-1-1,0 1 1,0 0 0,0 0 0,0-1 0,0 1 0,0 0 0,0 0 0,1 0 0,-1 0 0,0-1-1,0 1 1,0 0 0,0 0 0,1 0 0,-1 0 0,0 0 0,0-1 0,0 1 0,1 0 0,-1 0 0,0 0-1,0 0 1,1 0 0,-1 0 0,0 0 2,1-1 37,-1 1-15,-1 31-3,-2 0 0,-1 0 0,-1 0 1,-2-1-1,-4 10-19,-11 50-134,15-56 349,6-28-195,0 0 0,0 0 1,0-1-1,-1 1 0,0 0 0,0 0-20,-5 15 29,6-19-23,1 0 0,-1 0 0,1 0-1,-1 0 1,0 1 0,0-2 0,0 1 0,0 0 0,0 0 0,0 0-1,-1 0 1,1-1 0,-1 1 0,1 0 0,-1-1 0,1 0-1,-2 1-5,2-1 54,-3 4 4,-9 3 316,13-8-368,-1 0 1,0-1 0,1 1-1,-1 0 1,1-1-1,-1 1 1,1 0 0,0-1-1,-1 1 1,1-1 0,-1 1-1,1-1 1,0 1-1,-1-1 1,1 1 0,0-1-1,-1 1 1,1-1-1,0 1 1,0-1 0,0 1-1,-1-1 1,1 0-1,0 1 1,0-1-7,0 0-37,0 1-22,0 0 54,-1 1-1,1-1 1,0 1 0,-1 0-1,1-1 1,0 1 0,-1-1-1,1 1 1,0 0 0,0-1-1,0 1 1,0-1-1,0 1 1,-1 0 0,1-1-1,0 1 1,1 0 0,-1-1-1,0 1 1,0 0 5,0-1 11,0 0-10,0 1 0,0-1 0,0 0 0,0 0 0,0 0 0,0 1 0,0-1 0,0 0 0,0 0 0,0 0 0,0 0 0,0 0 0,1 1 0,-1-1 0,0 0 0,0 0 0,0 0 0,0 0 0,0 0 0,0 1 0,1-1 0,-1 0 0,0 0 0,0 0 0,0 0 0,0 0 0,1 0 0,-1 0 0,0 0 0,0 0 0,0 0 0,0 0 0,1 0 0,-1 0 0,0 0 0,0 0-1,10-1 109,11-7 61,80-56-373,-81 54 271,-1 1 0,2 0 0,-1 1-1,1 2 1,0 0 0,1 1 0,3 0-68,86-11 266,-108 16-249,-1-1 0,1 1 0,0-1 0,0 0 0,-1 0 0,1 0 0,0-1 0,-1 1-1,1-1 1,-1 1 0,0-1 0,2 0-17,-4 1 43,0 1 58,-17-1 70,-12-3-65,-9-2-36,2-4-218,-12-3 82,37 10 120,-1 0-1,0 1 0,0 1 1,0 0-1,-1 0 0,1 1 1,0 1-1,-8 1-53,5 0 48,-1 2 1,1 0-1,-1 0 0,-8 5-48,14-5-150,1-1 137,7-2 40,1 0-1,-1 0 1,0-1 0,0 1 0,1-1 0,-1 1 0,0-1 0,0 0 0,-2 0-27,2 2 209,6-4-98,213-128-378,-207 124 267,0 1 0,1 0 0,-1 1 0,2 0 0,-12 4 1,0-1 0,1 1 0,-1 0 0,0 0 0,1-1 0,-1 1 0,0 0 0,1 0 0,-1 0 0,0 0 0,1 0 0,-1 0 0,0 0 0,1 0 0,-1 0 0,1 0 0,-1 0 0,0 0 0,1 0 0,-1 0 0,0 0 0,1 0 0,-1 0 0,0 0 0,1 0 0,-1 0 1,1 0-1,-1 1 0,0-1 0,0 0 0,1 0 0,-1 1 0,0-1 0,1 0 0,-1 0 0,0 1 0,0-1 0,1 0 0,-1 0 0,0 1 0,0-1 0,0 0 0,0 1 0,1-1 0,-1 0 0,0 1 0,0-1 0,0 1 0,0-1 0,0 0 0,0 1 0,0-1 0,0 0 0,0 1 0,0-1 0,0 1 0,0-1 0,0 0 0,0 1 0,0-1 0,-1 0 0,1 1 0,0-1 0,0 0 0,0 1-1,-12 27-279,12-27 252,-20 35 75,-2-2 0,-1 0 0,-1-1 0,-12 10-48,13-18 166,22-23-171,0 0-1,0-1 1,-1 1 0,1-1 0,-1 1 0,0-1 0,1 1-1,-1-1 1,0 0 0,0 0 0,0 0 0,0 0 0,0 0-1,0 0 1,0-1 0,0 1 0,0-1 0,-2 1 5,3-1 7,0 0 0,-1 0 1,1 0-1,0 0 0,0 0 0,0 0 1,-1 0-1,1-1 0,0 1 1,0 0-1,0-1 0,0 1 0,0-1 1,0 1-1,0-1 0,0 0 1,0 1-1,0-1 0,0 0 0,0 0 1,0 1-1,0-1 0,0 0 1,1 0-1,-1 0 0,0 0 0,1 0 1,-1 0-1,1 0 0,-1 0 1,1-1-1,-1 1 0,1 0 0,0-1-7,-1-1-12,0 0-1,1 1 1,-1-1 0,1 0-1,0 0 1,0 0-1,0 0 1,0 0-1,0 1 1,1-1-1,-1 0 1,2-2 12,-2 5-13,0-1-1,0 0 1,0 1-1,0-1 1,0 1-1,1-1 1,-1 1 0,0-1-1,0 1 1,1-1-1,-1 1 1,0-1-1,1 1 1,-1-1-1,1 1 1,-1-1 0,0 1-1,1 0 1,-1-1-1,1 1 1,-1 0-1,1-1 1,-1 1-1,1 0 1,0 0 0,-1-1-1,1 1 1,-1 0-1,1 0 1,-1 0-1,1 0 1,0 0-1,-1 0 1,1 0 0,-1 0-1,1 0 1,0 0-1,-1 0 1,1 0-1,-1 0 1,1 1 0,-1-1-1,1 0 1,-1 0-1,1 1 1,-1-1-1,1 0 1,-1 1-1,1-1 1,-1 0 13,6 4-525,-1 0-1,0 0 1,-1 0-1,5 5 526,-4-3-1071,20 19-812,-9-1-458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4:11.4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1595 736,'4'5'222,"-3"-13"52,-1 6-183,7 6 314,-8-6-327,2 3-11,0 0-54,-1-1-1,0 0 1,0 0 0,1 1 0,-1-1 0,1 0 0,-1 1 0,0-1 0,1 0-1,-1 0 1,1 0 0,-1 0 0,0 1 0,1-1 0,-1 0 0,1 0 0,-1 0-1,1 0 1,-1 0 0,1 0 0,-1 0 0,0 0 0,1 0 0,-1 0 0,1 0 0,-1 0-1,1-1 1,-1 1 0,1 0 0,-1 0 0,0 0-13,5-1 228,-1 1 0,1-1-1,-1 1 1,0 0 0,1 0 0,-1 1 0,2 0-228,51 13 544,-38-8-497,-1-2 0,1 0 0,0-1 0,0-1 1,0-1-1,0 0 0,18-3-47,-35 2 15,1-1-1,-1 1 1,1-1-1,-1 0 0,1 0 1,-1 0-1,0 0 1,1 0-1,-1 0 1,0 0-1,0-1 1,0 0-1,0 1 1,0-1-1,0 0 1,0 0-1,-1 0 0,1 0 1,-1 0-1,1 0 1,-1 0-1,0 0 1,0-1-1,0 1 1,0-1-1,0 1 1,-1-1-1,1 1 1,-1-1-1,1 1-14,1-12 43,-1 0-1,0 0 1,-1 0-1,0 0 1,-2-2-43,2 3-44,-3-24 155,-2 0-1,-1 0 1,-9-29-111,-4 3 990,-20-45-990,-15-27 875,47 116-870,1 0-1,2 0 1,-1 0 0,2 0-1,1-1 1,0 1-1,2-1 1,0 1 0,1-1-1,1-4-4,3-5-65,0 0-1,2 0 1,1 1-1,1 0 1,1 1-1,7-12 66,-5 15 3,1 1 0,1 1-1,1 0 1,15-16-3,-19 27-32,-1 0 0,1 1-1,1 1 1,-1 0 0,2 1 0,7-5 32,10-3-32,1 1 1,11-2 31,-24 10-2,1 2-1,-1 0 0,1 1 1,0 1-1,1 0 1,2 2 2,40-1 39,16 3-39,-54 0-24,84 5-60,-47-1 49,0-4-1,14-2 36,94-4 159,7 7-159,128-3-25,-58-17 25,79-23 0,-94 16 248,-123 15-112,148-11 594,88 10-730,-39 8 272,10-14-272,590-58-106,-609 40 231,55-5 86,-213 36-180,0 7 1,24 7-32,-112-7-10,273 2 291,-200-6-141,-68 4-106,1 2-1,-1 3 0,-1 2 0,6 5-33,21 2-58,-5-4 89,71 3-31,80-6 37,-28-2-84,8 1 245,73 0-236,-254-6 74,-1 0-1,24 7-35,-10-2 20,27 6 208,11 8-228,-6-3 17,-46-12 32,-1 1 0,0 1 0,0 1 0,-1 1 0,0 1 0,11 9-49,-21-13 28,-1 1 0,0 0 0,-1 1 0,0 1 0,0 0 1,-1 0-1,-1 1 0,0 0 0,0 1 0,-1 0 0,5 12-28,23 65 3,-4 2-1,-3 3-2,24 101 38,-25-60 49,-15-61-116,20 126-170,-28-153 255,-2 0-1,-3 0 1,-2 15-56,0-44-42,0-1-1,-2 1 0,0-1 1,-1 0-1,-3 8 43,-4 6-213,-1-1-1,-1 0 1,-2-1 0,-1 0-1,-10 13 214,20-36-9,1 0-1,-1 0 0,0-1 0,0 0 1,-1 0-1,1 0 0,-2-1 0,1 0 1,0-1-1,-1 0 0,0 0 1,0-1-1,0 0 0,-4 0 10,-17 3-73,1-1 1,-1-1-1,1-2 1,-1 0 72,-131-1-126,75-1 218,0 3 0,-48 9-92,-58 22-325,-76 27 325,136-20 36,-4 1-61,-1-9-35,-44 12-14,43-6 282,117-34-208,-1 0 0,-6 0 0,-26 5 43,-19 4-35,-61 3-8,26-5 61,45-2-27,-9 1 48,-1-3 0,-30-2-82,61-5 0,22 0 0,0 0 0,0-2 0,-3-1 0,-61-5-75,22 3 48,-12-1 3,-38 4 24,42 2 147,-55-8-147,104 5 75,3 0-73,0-1 1,-5-1-3,-7-1-37,1 1 0,-1 1-1,0 2 1,-23 2 37,-38-2 42,17-4-28,-70-2 218,118 7-174,-1-1-33,-1 2 0,1 1 0,-6 1-25,-20 4 142,-1-2-1,-31-2-141,-26 1 277,-10 8-26,37-3 229,-48-2-480,62-10-12,1-3 0,-23-7 12,-32-4-3,98 14-26,-126-12-161,-60 5 190,128 6-249,-70-12 249,80 7-33,-116-19-79,158 22 132,1-1 0,-19-8-20,11 3 77,-19-2-77,-54-14 92,52 13-232,19 4 119,0-2 0,0-1-1,1-3 1,-15-8 21,28 10 21,0-1-1,1-1 0,0-2 1,2 0-1,0-1 0,-8-11-20,15 15-9,-1 0-1,0 1 0,-1 1 1,-1 1-1,0 1 0,-1 1 0,0 0 1,-1 2-1,0 0 0,0 2 1,-12-3 9,-147-34 44,149 38-35,0 2 0,0 1 0,-1 1 0,-24 3-9,49 0-2,1 0 0,1 1 0,-1 0 0,0 0 0,0 1 0,1 0 0,-6 3 2,-23 9-146,15-8-20,12-4 156,0 0 1,0-1-1,0 0 1,-1 0-1,0 0 10,-20 0 22,-1-1-1,1-2 0,-1 0 1,1-2-1,-16-4-21,-9 0-217,33 5 291,0-1 0,-6-2-74,-32-7 432,-37-3-432,54 12 102,-36 2-102,51 1 159,19 0-50,-1-1-1,0 0 1,-5-2-109,5 1 41,1 0-1,0 1 1,-7 0-41,-30-7-923,32 8-1685,8 3-186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4:18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0 478 640,'4'-1'51,"-1"1"1,1-1 0,-1-1-1,0 1 1,1 0-1,-1-1 1,0 0-1,0 0 1,0 0-1,0 0 1,0 0-1,-1 0 1,1-1-1,0 0-51,10-7 191,49-41 913,-50 39-1005,0 0 0,-1-1 1,0 0-1,-1-1 0,5-8-99,19-26 464,-23 34-296,-1-1 1,3-7-169,-5 8 41,1 0-1,0 1 1,2-2-41,-3 6-10,-1-1 1,-1 0-1,3-6 10,7-9 29,-7 16-99,-8 8 75,0 1 0,0-1 0,0 0 0,0 1 0,-1-1 0,1 0 0,0 0 0,-1 0 0,1 0 0,0 0 0,-1 1 0,1-1 0,-1 0 0,1 0 0,-1 0 0,0-1-5,1 0 15,1 0 0,-1-1-1,0 1 1,1 0 0,-1-1-1,1 1 1,0 0 0,0 0-1,0 1 1,0-1 0,0 0-1,1 0-14,-2 2 112,-1-1-109,0 1-1,0 0 0,0 0 1,0 0-1,0 0 1,0-1-1,0 1 0,0 0 1,0 0-1,0 0 0,1 0 1,-1-1-1,0 1 1,0 0-1,0 0 0,0 0 1,0 0-1,0 0 1,1 0-1,-1 0 0,0-1 1,0 1-1,0 0 1,0 0-1,1 0 0,-1 0 1,0 0-1,0 0 0,0 0 1,0 0-1,1 0 1,-1 0-1,0 0 0,0 0 1,0 0-1,1 0 1,-1 0-1,0 0 0,0 0 1,0 0-3,13-1 33,-10 0 62,-2 1-94,-1 0-1,1 0 0,-1 0 1,1 0-1,-1 0 0,1 0 1,-1 0-1,1 0 0,-1 0 1,1 1-1,-1-1 1,1 0-1,-1 0 0,1 0 1,-1 1-1,1-1 0,-1 0 1,1 0-1,-1 1 0,0-1 1,1 0-1,-1 1 0,0-1 1,1 1-1,-1-1 1,0 1-1,1-1 0,-1 0 1,0 1-1,0-1 0,11 21 324,-3-7-179,-6-11-143,0-1 0,0 1 0,1-1 0,-1 0-1,1 0 1,0 0 0,-1 0 0,1 0 0,0-1 0,0 1-1,0-1 1,1 0 0,-1 0 0,0 0 0,0 0 0,1 0 0,-1-1-1,0 1 1,1-1 0,-1 0 0,1 0 0,-1 0 0,0-1-1,1 1 1,-1-1 0,3-1-2,21-5 149,-9 3-202,26-4 0,-7-1-251,-28 7 335,0 1 0,-1-2 0,1 1 0,-1-1 1,0 0-1,1-1-31,5-2-4,-1 0 1,1 1 0,0 1-1,0 1 1,4-1 3,33-9-234,-46 12 247,1 0 0,0 0 0,-1 1 0,1 0 1,0 0-1,0 0 0,-1 1 0,1-1 0,0 1 0,0 1-13,29 2-51,-28-3 40,-1 0 0,1 0 0,-1 0 0,1 1 0,-1 0 0,0 1 0,0-1 1,0 1-1,0 0 0,0 1 0,-1 0 0,1 0 11,2 1 28,-1-1 0,1 1 0,1-1 0,-1-1 0,0 1 0,2-1-28,41 13-122,-37-11 148,1-1 1,-1 0 0,1 0-1,-1-2 1,1 0 0,7 0-27,20-3-83,0-2 0,20-4 83,-27 3-48,0 2 0,1 1 48,49-3 208,-40 1-264,0 3 1,2 1 55,16 0 122,-46-1-148,-1 1 0,1 0 0,0 1 0,-1 1 0,0 0 0,0 2 1,11 3 25,-9-1-8,0-1 0,1-1 0,-1 0 1,1-2-1,0 0 0,0-1 1,1-1-1,-1-1 0,3-1 8,0-1 55,0 1-1,-1 1 0,1 1 1,-1 1-1,12 3-54,-12-3 77,0 0 0,0-2-1,7 0-76,-5 0-112,-20-1 110,0 1 0,0 0 0,0-1 0,1 0 0,-1 0 0,0 0 0,0 0 0,0 0 0,-1-1 0,1 1 0,1-1 2,31-24 173,-7 5 28,-18 14-173,0 1 1,0 1 0,1 0 0,0 0 0,0 1 0,0 1 0,5-2-29,27-5 36,-18 3 129,21-2-165,-38 8-10,0 0 1,0 1-1,0-1 0,0 2 1,0-1-1,0 1 0,8 2 10,1 3-20,0-1 0,0 2-1,-1 0 1,0 2-1,0-1 1,5 6 20,8 2-2,20 9 2,18 9 140,-51-25-134,0 1 5,0 0 1,0-2-1,1 0 1,0 0-1,1-2 0,0 0 1,4 0-12,5-3-22,-1-1 0,1-2 0,0 0 0,-1-2 0,1 0 0,9-4 22,21-1 105,-31 3-59,-1-1-1,1-2 0,4-2-45,-2 1-78,1 1-1,7-1 79,-23 6 49,0-2 1,-1 0-1,0 0 1,0-1-1,0-1 1,0 0-1,-1 0 1,9-7-50,33-18-50,-42 26 52,0 1-1,0 0 0,0 1 1,0 0-1,1 1 0,-1 0 0,8 0-1,20 0 267,25 3-267,-17 0-137,1-1 305,0 3-1,-1 1 1,1 3-1,-1 1 0,23 9-167,-35-8-1,0-2 0,0-1-1,1-2 1,9-1 1,-4-1-2,-1 3-1,39 8 3,-55-7 19,1 1 0,-1 1 0,0 1 1,-1 1-1,7 4-19,-1 2-21,-12-5 26,0-2 0,1 0 1,0-1-1,1-1 0,0 0 0,9 1-5,-15-6 164,5 1-179,0 1 1,-1 1-1,0 0 1,0 1-1,2 2 15,11 5 78,0 0-1,1-2 0,5 0-77,98 22-98,-83-21 145,-40-9-36,30 6 87,0 2 0,-1 2-1,4 3-97,-39-12 1,0-1 0,0 0 0,0 1 0,-1 0 0,0 0-1,0 0 1,0 0 0,0 1 0,-1 0 0,1 0-1,-1 0 1,0 0 0,0 3-1,-1-4-3,-2 0-1,1 0 0,0 1 1,-1-1-1,1 3 4,0 9-41,-1-8 70,1 1-1,-2 0 0,1-1 0,-1 1 0,0 0 0,-1-1 0,-1 3-28,-3 20 59,1 8-302,-2-1 1,-2 0-1,-8 20 243,13-44-105,-2-1 1,1 0-1,-2 0 1,0 0 0,0-1-1,-2 0 1,1 0-1,-1-1 1,-1 0 0,0 0-1,-3 1 105,-16 10 50,-1-1 0,-1-1-1,-25 12-49,21-11 5,-11 5-148,21-13-769,-20 13 912,20-11-709,-22 10 709,34-19 79,-11 6 1,-1-2 0,-16 4-80,32-11-13,0-1 0,0-1 0,0 0 0,0 0 0,0 0 0,-1-1 0,1-1 0,0 1 0,-6-3 13,-101-13 203,50 7-155,-9-4-48,-37-7 334,7 3 4,92 15-219,0 1 0,0 0 1,0 1-1,0 1 0,0 0 0,-3 1-119,11-1 5,-53 1-5,38-2 0,0 1 0,-19 3 0,-9 5-1,-19 3-84,-28 10 85,80-19 2,0 0-1,-1-1 0,-3 0-1,-34 4 183,28-2-138,0-1-1,-12-1-44,-27 4 258,57-6-199,0 0 0,-1 0 0,1 0 0,0-1 0,0 0 0,0 0 0,-6-3-59,4 2 21,0 0-1,0 1 1,0-1 0,-5 2-21,-74-6-176,-18-4 517,57 7-252,0 2 1,0 2-1,0 2 0,-12 4-89,-83 13 214,135-19-198,-36 6 85,-1-2 0,-17-2-101,-29-4 130,-1-4-130,51 1-43,1-2 0,0-2-1,-18-7 44,31 8 56,-19-2-56,20 5-98,13-2 108,13 5-14,0 0-1,0 0 0,-1 1 0,1-1 0,0 0 0,-1 1 0,1 0 0,0-1 0,-1 1 1,1 0-1,-1-1 0,0 1 5,-3 0-10,1-1 0,-1 0 0,1 1 0,-1-2 0,1 1 0,-1-1 0,1 1 0,0-1 10,-1-1-13,0 2 0,0-1 0,0 0 1,0 1-1,-1 0 13,-15-3 19,17 3-9,-1 0 1,1 0 0,0 1 0,0-1 0,-1 1 0,1 0 0,0 0 0,-3 1-11,-99 11-154,34-8 388,30 4-274,-17 6 40,26-6 84,0 0 0,-27 1-84,13-1 223,32-5-312,1-1-1,-1 0 0,0-1 90,10-1 1,0 0 0,-1-1 0,1 1 0,0-1 0,0 0 0,0 0-1,0-1 1,0 0 0,0 0 0,-2-1-1,-6-2 105,-1 0 0,1 0 0,-1 2 1,0 0-1,-14-2-105,6 1-105,-19-5 105,-7-3 35,0 2-1,-29-1-34,62 9 1,-111-18 292,106 17-226,1-2 0,0 0 0,1-1-1,-6-3-66,-69-34 256,53 23-277,-225-120 468,234 124-473,0 1 0,-1 2-1,-1 2 1,1 1 0,-16-2 26,6 0-50,13 3 40,21 5 67,-1 2 0,1-1 0,-8 0-57,12 2 11,0 1 1,1 0-1,-1 0 1,1 0 0,-1 0-1,0 1 1,1 0-1,-1-1 1,1 1-1,-1 1 1,-1 0-12,-5 2-63,-12 5-26,1-1 0,-1 0-1,-1-2 90,21-6-7,1 1 0,0-1 0,-1 1-1,1-1 1,-1 0 0,1 0-1,-1 0 1,1 0 0,-1 0 0,1 0-1,-1 0 1,1 0 0,-1 0-1,1-1 1,-1 1 0,1-1 0,0 1-1,-1-1 1,1 0 0,0 1-1,-1-1 1,1 0 0,0 0 0,0 0-1,0 0 1,-1 0 0,1 0-1,0 0 1,1 0 0,-1-1 0,0 1-1,0 0 1,0 0 0,1-1 7,-3-4-53,1-1 1,1 0-1,-1 0 0,1 1 1,0-1-1,1 0 1,0 0 52,-4-26 253,-4 0-262,6 22 24,0 1-1,-1 0 1,0 1-1,0-1 1,-3-4-15,-3-3 38,0 0 1,-1 1-1,-6-6-38,10 14 20,-1 0-1,0 0 0,0 1 1,-1 0-1,0 1 0,0 0 0,-3-1-19,-50-28-2906,59 34 1498,2 1-1424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09:35.2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125 12 64,'-4'0'75,"3"0"143,-4 0 481,3 0-605,1 0 0,-1 0 0,0 0 0,1 0 0,-1 0 0,0 0 0,1 1 0,-1-1 1,0 1-1,1-1 0,-1 1-94,-7-3 613,2 3-348,1-1 0,-1 0 1,1 0-1,-1 0 0,-1-1-265,-9 0 103,-11 1-81,39 16 879,14 24-586,-21-34-326,-3-5-58,8 13 554,-7-12-495,0-1 1,0 1-1,0-1 1,0 1-1,0-1 1,0 0-1,0 0 1,0 0-1,1 0 10,-2 0 64,9 4-42,32 9 596,-41-14-810,6 3 140,0 0 0,0-1 0,0 0 0,1-1 52,-1 1 32,0 0-1,-1 0 0,1 1 1,0 0-1,-1 0 0,0 1 0,4 2-31,29 15 117,-31-20-25,1 1 0,-1-1-1,0 0 1,1-1-1,-1 0 1,1-1 0,2 0-92,15 0-55,-9 2 79,-12 0 17,1-1 0,-1 0 1,0 0-1,0 0 0,0 0 0,0-1 0,0 0 1,0 0-1,2-1-41,0 0 2,-1 0 0,1 1 0,0-1-1,0 2 1,-1-1 0,1 1 0,2 0-2,25-3-29,-4 3 64,-27 0-31,0 1 1,0-1-1,0 0 0,0 0 0,0 0 0,0-1 0,0 1 0,0-1 1,0 1-1,0-1 0,-1 0 0,3-1-4,24-11 342,-21 11-298,-1-1 0,0 0 1,6-4-45,16-7-73,-25 13 113,0-1 1,1 0-1,-1 0 1,0 0 0,0 0-1,0-1 1,0 0-1,-1 0 1,1 0-1,-1 0 1,3-3-41,22-22 197,-27 27-173,-1 0 0,1 0-1,1 0 1,-1-1-1,0 1 1,0 0-1,0 0 1,1 0 0,-1 1-1,0-1 1,1 0-24,-1 0 21,0 1-1,0-1 1,0 1 0,0-1 0,0 1-1,0-1 1,0 0 0,-1 0 0,1 1-1,0-1 1,-1 0 0,1 0 0,0 0-1,-1 0 1,1 0-21,-1 0 11,1 0 0,0 1 0,-1-1 0,1 0 1,-1 0-1,1 1 0,0-1 0,0 0 0,-1 1 0,1-1 0,0 0 0,0 1 0,0 0 1,0-1-1,0 1 0,0-1 0,0 1 0,0 0-11,1-1 0,0 0 1,1 0-1,-1 0 0,0-1 1,0 1-1,0-1 0,0 1 1,1-2-1,1-5-107,0 5 75,-4 3-85,0 0 63,0 0 118,0 0 0,0 0-26,0 0 10,0 0 53,0 0-42,-4 11-107,2-9 63,1 0 0,-1 0 0,0-1 1,1 1-1,-1 0 0,0-1 0,0 1 0,0-1 1,0 0-1,0 0 0,-1 0 0,1 0 0,0 0 1,-1 0-1,1 0 0,0-1 0,-1 1 0,1-1 1,-1 0-1,0 0-15,-5 4 112,7-3-114,1-1 0,-1 0 0,1 1 0,-1-1 0,1 1 0,-1-1 0,1 0 0,-1 0 0,0 1 0,1-1 0,-1 0 0,1 0 0,-1 0 0,0 0 0,1 0 0,-1 1 2,-22-2 41,1 0 0,0-1 1,0-1-1,-5-3-41,11 3-6,-1 1 0,0 0-1,0 1 1,0 1 0,0 1 0,-14 2 6,23-3-3,-1 0 1,1 0-1,-9-1 3,-11-1 125,-50-3 597,57 3-689,0 0-1,0 2 1,0 0 0,-1 1-1,-8 3-32,24-3-93,3-1 8,0 1-1,0-1 0,1 1 0,-1-1 0,0 1 0,0 0 0,1 0 0,-1 0 0,1 1 1,-1-1-1,1 1 0,-1-1 0,1 1 0,0 0 0,-1 0 86,18-1-4362,-13-1 4118,0 0 0,1 0 1,-1 0-1,1 0 1,-1-1-1,1 1 1,-1-1-1,0 0 1,1 0 243,2-2-344,-1 1 0,0-1 0,1-1 0,-1 1 0,1-2 344,-4 5-51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7:24:28.5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352 156 320,'1'0'10,"-1"1"0,1-1 1,0 0-1,0 1 0,-1-1 0,1 0 0,0 0 0,0 0 1,-1 1-1,1-1 0,0 0 0,0 0 0,-1 0 1,1 0-1,0-1 0,0 1 0,-1 0 0,1 0 0,0 0 1,0-1-1,-1 1 0,1 0-10,0 0 25,0-1 1,-1 1-1,1 0 1,0 0-1,0 0 0,-1 0 1,1 0-1,0 0 0,-1 1 1,1-1-1,0 0 1,-1 0-1,1 0 0,0 1 1,-1-1-1,1 0-25,0 1 37,5 0-39,0-1 1,0 0-1,0 0 0,0 0 1,0-1-1,0 1 1,0-2-1,0 1 1,0-1-1,0 1 0,3-3 2,3-2-17,0 0 0,0-1 0,-1 0 0,6-5 17,-9 7 212,0 1 0,1 0 0,0 0 0,0 0 1,0 1-1,8-1-212,-5 0 3,-1 1 0,1-2 0,-1 1 1,2-2-4,22-8 38,-7 4-28,-25 8 7,-2 1-9,0 1-1,0-1 0,0 1 1,0-1-1,0 1 1,1 0-1,-1 0 0,0 0 1,0-1-1,0 1 0,1 0 1,-1 0-1,0 0 1,0 1-1,0-1 0,0 0 1,1 0-1,-1 1 1,0-1-1,0 1-7,13 2-25,7 1 210,-9-3-55,0 1 1,0 0-1,0 0 0,0 1 1,9 4-131,31 7 41,-46-13 20,1 1-1,-1 0 1,0 1-1,0-1 1,0 1-1,0 0 1,-1 1-61,19 8 227,-17-10-212,-1 0 1,1 0-1,1-1 1,-1 0-1,0 0 1,0-1-1,0 1 1,0-2-1,1 1 1,4-2-16,22-8 83,-5 1 154,-20 6-109,1 0 0,-1 0 0,0-1 0,0-1 0,-1 1 1,1-1-1,6-6-128,1 2-55,-5 2 105,0 2-1,1-1 1,-1 2-1,1 0 1,0 0 0,1 1-1,-1 0 1,1 1-1,1 1-49,29-3 25,0 3-1,2 1-24,-6 1 17,-13-1-3,-1 1 0,14 3-14,-29-3 23,-1 1 0,0 0 1,0 1-1,0 0 0,0 1 0,0 0 0,0 0 0,3 3-23,20 17 68,-24-17-34,0-1-1,1 0 0,0 0 1,0-1-1,9 4-33,-14-7 6,-1 0 1,1 0-1,0 0 0,-1 0 0,3 3-6,14 8-47,-11-9 94,0 0 0,0-1 0,1 0-1,-1 0 1,1-1 0,0 0 0,0-1 0,-1 0-1,8-1-46,64 5-10,-17-11 11,-36 3 67,197-32 666,-206 31-801,46-12 107,-42 9 110,1 1 1,15-1-151,-19 3 97,-16 3-109,0 0 1,-1 0 0,1 0-1,0 1 1,0 0-1,-1-1 1,1 1-1,0 1 12,7-1-57,-1 1 0,1-2 0,8 0 57,14-1 118,12-1-53,-34 2-13,-1 0 1,1 0-1,0 1 1,-1 1-1,1-1 1,-1 2-1,9 1-52,12 4 52,0-2 0,0-1 0,21-1-52,10 2 25,-42-2 70,0 0 0,2 3-95,33 5-46,-35-10 106,1 0 0,12-2-60,0 1 94,20-5 295,0 3-21,23-4-368,-18-1-93,-23 1 268,2 3-1,10 0-174,-18 2-120,-21 0 91,0 1 1,0 0-1,0 1 0,6 0 29,6 2 4,-1-2 0,14 0-4,11 0 88,5 1 404,4-3-492,-8 1 159,12-2 4,6-3-163,-6 0-19,-24 1 7,14 0-93,38 1 435,-36-2-500,-31 4 195,-15 0-44,1 1 0,0 0-1,-1 0 1,1 0 0,-1 0 0,1 0 0,-1 1 0,4 0 19,-3 0 12,0 0 0,0 0 0,0-1 0,0 0 1,0 0-1,3 0-12,19 1 87,23 3-167,-29 1 82,1-1 0,7-1-2,29 5-20,9 1-65,-26-5 58,-4 0 38,172 26 143,-172-24-211,0-1 1,1-2-1,-1-1 1,1-2-1,21-4 57,-51 3 12,119-17 88,-41 4-134,1 4 0,10 4 34,31-4-60,-87 8 85,-1 1-1,1 3 1,-1 1-1,0 1 1,23 7-25,13 7-13,-1 3-1,43 19 14,-92-30 3,0 1 1,-1 2-1,0 0 0,0 2 0,-2 1 0,0 0 0,-1 2 0,-1 0 0,0 1 0,-1 1 1,-2 1-1,3 5-3,128 176 133,-137-185-4,-1 1 0,0 1 0,-1 0 0,5 19-129,-2-7-111,-9-22 108,0 0 0,-1 0 0,0 0 0,0 0 0,-1 1-1,0-1 1,-1 1 0,0-1 0,-1 0 0,0 5 3,-1 1-80,-1-1 0,-1 1 0,0 0 0,-1-1-1,0 0 1,-2 2 80,-90 181-229,91-188 123,0 0-1,0-1 1,-1 0 0,0 0 0,0 0-1,-1-1 1,0 0 0,0-1 0,-1 1-1,0-2 1,0 1 0,0-1-1,-1-1 1,-1 1 106,-25 9-2,-1-2 1,-1-1-1,-10 0 2,-6 2 256,-285 81-411,301-85-8,1-3 0,-2 0-1,-10-2 164,-117 1 149,94-4 53,-237-1 864,191-7-1156,-69-13 90,13-12-138,31 5 138,94 19-12,-1 1-1,-1 3 1,-7 3 12,-17-3 26,-232-20 7,266 20-34,-62 0 261,-93 8-260,31 0 87,109-3-151,14 0 133,-25-3-69,-110-6 517,-139 12-517,267-4 6,-38-5-6,55 2 0,4 0 25,-1-2 0,-26-7-25,-16-4 67,-15 2-67,-91-18 320,132 21-171,0-1 1,-38-17-150,18-1-187,2-2 0,-39-27 187,56 32 45,-1 1-1,-2 3 1,0 2-1,-1 2 1,-1 2-1,-17-2-44,-16 1 108,-68-16 51,122 26-147,10 2 40,-1 1 1,-18-2-53,-333-46-203,277 39 379,86 12-170,-1 1-1,0-1 0,1-1 1,-1 1-1,1-2 0,0 1 1,-4-3-6,-13-8 189,-23-7-189,17 7 109,18 8-14,0 1-64,0-2 1,0 1-1,1-2 1,0 0-1,0 0 1,1-1-1,0-1 1,-1-1-32,-9-11-42,-16-22 42,31 34-18,0 0 0,0 0 0,1-1 1,0 0-1,1 0 0,0-3 18,4 12-29,0-1 1,0 0-1,1 1 1,-1-1 0,1 0-1,0 1 1,0-1-1,0 0 1,0 0 0,0 1-1,0-1 1,1 0 0,0-2 28,2-1-46,-1-1 1,1 1 0,0 0 0,3-3 45,10-23 59,-13 24-24,1 1 0,0-1-1,1 1 1,0 1 0,0-1 0,0 1 0,1 0 0,1-1-35,20-25 100,4-15 86,-27 42-152,-3 4-15,-1 1-1,0-1 1,1 1-1,-1 0 0,1-1 1,-1 1-1,0-1 1,0 1-1,1-1 1,-1 1-1,0-1 1,0 1-1,1-1 0,-1 0 1,0 1-1,0-1 1,0 1-1,0-1 1,0 1-1,0-1 1,0 0-19,17 1-422,-13 0 421,0 1 0,0-1 0,0 1-1,0 0 1,0 0 0,0 0 0,0 0-1,0 1 1,0-1 0,0 1 0,-1 0-1,1 1 2,6 4-71,1 1 0,-2 0 0,2 2 71,21 17-156,-31-26 169,5 3 32,0 0-1,0-1 1,0 1 0,4 1-45,-9-5 12,1 1 0,0 0 0,-1-1 0,1 1 0,0-1 0,-1 0 0,1 0 0,0 0 0,-1 0 0,1 0 0,0 0 0,0 0 0,-1 0-1,1 0 1,0-1 0,-1 1 0,1-1 0,-1 0 0,1 1 0,-1-1 0,1 0-12,-1 1 18,-1-1 0,1 1 0,-1-1 1,0 1-1,1-1 0,-1 1 0,0-1 0,1 1 0,-1-1 0,0 1 0,0-1 1,1 1-1,-1-1 0,0 1 0,0-1 0,0 0 0,0 1 0,0-1 1,0 1-1,0-1 0,0 1 0,0-1 0,0 0 0,0 1 0,0-1 0,0 1 1,-1-1-19,-5-17 233,5 15-220,-5-10 22,5 9-17,-1 0 1,1 0-1,-1 0 1,-1 0-1,1 0 0,0 0 1,-1 1-1,0-1 0,1 1 1,-2-1-19,-6-5 68,-1-1 0,0 1 0,-1 1 0,0 0 0,0 1 0,0 0 0,-1 0 0,0 2 1,-1 0-1,1 0 0,-1 1 0,0 1 0,-3-1-68,-10 1 61,-1 0 1,1 2-1,-1 1 0,-17 3-61,25-2-432,1 0 0,-1-1 0,1-1 0,-1-1 0,1-1 0,-12-3 432,-15-3-3242,45 9 3039,0 0 0,0 0 1,1-1-1,-1 1 0,0 0 1,0 0-1,1-1 0,-1 1 1,0 0-1,1-1 1,-1 1-1,0-1 0,1 1 1,-1-1-1,0 1 0,1-1 1,-1 1 202,-2-15-2365,3 13 2287,-4-27-1378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0:32.7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1 736,'0'0'10,"-1"0"-1,1 0 1,0 0-1,-1 0 1,1 0-1,-1 0 1,1 0-1,0 0 1,-1 0-1,1 0 1,0 0-1,-1 0 1,1 0-1,0 0 1,-1 1-1,1-1 1,0 0-1,-1 0 1,1 0 0,0 1-1,0-1 1,-1 0-1,1 0 1,0 1-1,0-1 1,-1 0-1,1 1 1,0-1-1,0 0 1,0 0-1,-1 1 1,1-1-1,0 0 1,0 1-1,0-1 1,0 1 0,0-1-1,0 0 1,0 1-10,3 14 0,-1-9-153,-3 1 145,0-4 2015,7-3-1206,-12 0-103,3 1-109,7 2-543,-3-2 2,-1-1 53,0 0 6,0 0 90,0 0-101,-3 0-224,9 0 843,-4 0-561,-2 0-47,0-2-26,0 2 33,2 0-100,2-6-223,-3-1 230,0 6-85,-1 1 0,-2 1-32,5 0 115,11 2 245,24 3-291,-28-6 82,-8 0-61,0 0-1,0 1 0,0-1 1,0 0-1,0 1 0,0 0 1,0-1-1,0 1 0,0 0 0,0 0 1,0 0-1,0 0 0,-1 0 7,1 1 16,0-1 0,-1 0-1,1 1 1,-1-1 0,1 1-1,-1 0 1,0-1 0,1 1-1,-1 0 1,0 0 0,0 0-1,-1 0 1,1 0 0,0 0-1,0 0 1,-1 0 0,1 2-16,3 8-53,-4-11 95,4 7 70,-3-2-96,0-5-7,-1 1 0,0-1 0,1 0 0,-1 0 0,1 0 0,-1 0 0,1 0 0,-1 1 1,1-1-1,0 0 0,0 0 0,-1 0 0,2 0-9,-1 0 37,-1 2-49,0 0 1,1 0-1,0 0 1,-1 0-1,1 0 0,0 0 1,0 0-1,0-1 0,1 2 12,0-2 4,-1 1-1,0 0 0,0-1 1,0 1-1,-1 0 0,1 0 1,0 0-1,-1 0 0,0 0-3,0-2 38,0-1 10,1 2-20,0 0 0,-1-1 0,1 1 0,0 0 0,0-1 0,0 1 1,1-1-1,-1 1 0,0-1 0,1 1-28,5 6 204,-6-6-179,-1-1-18,1 0-1,-1 0 1,1 0-1,-1 0 1,1 0-1,-1 0 1,1 0 0,0 0-1,-1 0 1,1-1-1,0 1 1,0 0-1,0-1 1,0 1-1,0 0 1,0-1-1,-1 1 1,1-1-1,1 1-6,-1 0 48,-1-1-10,45 3 538,-46-12-347,0 9-232,1 0 0,0-1 0,-1 1 0,1 0-1,0-1 1,-1 1 0,1 0 0,0-1 0,-1 1 0,1 0 0,0-1-1,0 1 1,-1-1 0,1 1 0,0-1 0,0 1 0,0-1 0,0 1 3,-3-7-168,2 6 174,1 0 0,0 1 0,-1-1 0,1 1 0,-1-1 0,1 1 0,-1-1 0,1 1 0,-1-1 0,1 1 0,-1-1 0,0 1 0,1 0 0,-1-1 0,0 1 0,1 0 0,-1-1 0,0 1 0,1 0 0,-1 0-6,0 0-1,1 0-1,0 0 1,0 0 0,0 0 0,-1 0 0,1 0 0,0-1 0,0 1 0,-1 0-1,1 0 1,0 0 0,0 0 0,0 0 0,-1 0 0,1 0 0,0-1 0,0 1-1,0 0 1,0 0 0,-1 0 0,1 0 0,0-1 0,0 1 0,0 0 0,0 0-1,0 0 1,0-1 0,0 1 0,0 0 0,-1 0 0,1 0 0,0-1 0,0 1-1,0 0 1,0 0 0,0-1 0,0 1 0,0 0 0,0 0 0,0-1 1,0 1-70,0 0 22,-1 1-176,7 2 208,-6-3 64,0 0 0,0 0 27,18 4-235,16 7 277,-30-9-145,1 1 0,0-1-1,-1 1 1,0 0-1,2 2 29,14 9 164,17 13-186,-35-26 39,0 0 0,0 1 0,1-1 0,-1-1 0,0 1-1,1 0 1,-1-1 0,1 1 0,-1-1 0,1 1-1,-1-1 1,1 0 0,0 0-17,-1 0-85,-1 0-49,32 10 161,-31-9-48,17 8 90,-13-6-58,-5-2 47,-1-1 92,0 0-44,1 0-106,-1 1 0,1-1-1,-1 0 1,1 1-1,-1-1 1,1 0 0,-1 1-1,0-1 1,1 1-1,-1-1 1,1 1 0,-1-1-1,0 0 1,1 1-1,-1 0 1,0-1 0,0 1-1,0-1 1,1 1-1,-1-1 1,0 1 0,0-1-1,0 1 1,0 0 0,0-1-1,0 1 1,0 0 0,0 0 42,0-1-52,2 1-177,18 24 432,-12-8-207,-7-16 63,0 2-36,3-2-73,3 10-156,-5-4 138,-2-6 25,1 1 1,0-1-1,-1 1 1,1-1-1,0 1 1,0-1-1,0 0 1,1 1-1,-1-1 1,0 0-1,0 0 1,1 0-1,0 1 1,6 5 28,14 18 79,-22-24-177,2 2 46,-2-3 33,0 0 1,0 1 0,0-1-1,0 0 1,0 1 0,0-1-1,0 0 1,0 0 0,0 1-1,1-1 1,-1 0 0,0 1-1,0-1 1,0 0 0,0 0-1,1 1 1,-1-1-1,0 0 1,0 0 0,0 0-1,1 1 1,-1-1 0,0 0-10,15 7-208,-15-7 536,15 5-48,-12-5-280,-1 1 1,1 0 0,-1 0 0,1 0-1,-1 0 1,0 0 0,0 0-1,1 1 1,-1-1 0,1 2-1,-2-3 0,-1 1 0,1-1-1,0 1 1,-1-1 0,1 1 0,0-1 0,-1 1 0,1-1 0,0 0 0,0 1 0,0-1 0,-1 0 0,1 0-1,0 0 1,0 0 0,0 0 0,-1 1 0,1-1 0,0-1 0,0 1-5,2-1 4,9 8 2,-4-1 9,-7-4 38,4 4 75,-2-4-103,0 0-6,6 10 123,-9-12-136,0 0-1,1 0 1,-1 0 0,0 0 0,0 0 0,0 1 0,0-1 0,0 0-1,1 0 1,-1 0 0,0 0 0,0 1 0,0-1 0,0 0-1,0 0 1,0 0 0,0 0 0,0 1 0,0-1 0,0 0 0,0 0-1,0 0 1,0 1 0,0-1 0,0 0 0,0 0 0,0 0-1,0 0 1,0 1 0,0-1 0,0 0 0,0 0 0,0 0 0,0 1-1,0-1 1,-1 0 0,1 0 0,0 0 0,0 0 0,0 0 0,0 1-1,-1 0 7,24 15-23,-24-9-84,0-6 88,3 3-288,0 0 0,0 0 0,1 0 0,-1-1-1,1 1 1,0-1 0,2 3 300,-4-5-290,0 0 0,0 0 0,1 0-1,-1 0 1,0 0 0,1-1 0,-1 1 0,0 0-1,1-1 1,-1 1 0,1-1 0,-1 1 0,0-1-1,1 0 1,-1 0 0,1 0 0,1 0 290,15-3-1616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0:37.2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29 1056,'-3'1'351,"1"0"1,-1 0-1,1 0 0,-1 0 0,1 0 1,-1-1-1,1 1 0,-1-1-351,0 0 58,0 1-1,1-1 0,0 1 1,-1 0-1,1 0 0,-1 0 1,1 0-1,-1 0-57,0 2 106,0-1 0,0 1-1,-1 0 1,2 1 0,-4 2-106,-12 12 426,17-17-197,1-1-5,0 0 203,0 0-155,0 0-176,0 0-38,0 0-36,0 0-65,2 0 11,4 0 11,-4 0-49,-1 0 75,0-1-1,0 1 1,0 0-1,1-1 0,-1 1 1,0 0-1,0 0 1,0 0-1,0 0 1,0 0-1,1 1-4,-1-1 15,1 0-1,-1 0 1,0 0-1,1 0 1,-1 0 0,0 0-1,0 0 1,1-1 0,-1 1-1,0 0 1,0-1-1,1 1-14,15-9 253,0 2-1,1 0 1,14-2-253,62-14 357,-83 21-300,1 1-1,-1 1 0,10 0-56,25-1 103,-37 0-103,-1 0-1,0 1 0,1 0 1,-1 1-1,0 0 1,1 0-1,-1 0 1,0 1-1,0 0 1,6 3 0,-6-2 107,0-1 1,0 0-1,0 0 0,0-1 1,0 0-1,0-1 1,7 1-108,8 2 21,-20-2-20,0-1 0,0 1 1,0-1-1,0 1 0,0-1 0,0 0 0,0 0 1,0-1-1,1 1-1,12-4 101,-10 3-17,-1 0 0,1 0 0,0 0 0,4 0-84,-7 1 2,-1-1-1,1 1 1,0-1-1,-1 0 1,1 1-1,-1-1 1,1-1-1,-1 1 1,2-1-2,-1 0 6,0 1 0,-1 0 0,1-1 0,0 1 1,0 0-1,-1 1 0,1-1 0,0 0 0,3 1-6,-4-1 1,1 1 0,0 0 0,0-1 0,-1 1 0,1-1 0,-1 0 0,1 0-1,1-1 0,1 1 0,-1 0-1,0 0 1,0 0 0,0 1 0,0-1 0,3 1 0,5 0 81,-6 1 42,1-1-1,-1-1 1,0 1-1,0-1 0,1 0 1,-1 0-1,2-1-122,-6 0 4,13 1-45,119 4 94,-130-2-36,1 0 1,-1 0-1,0 1 0,0-1 0,0 1 0,0 0 0,0 0 0,0 1 0,0-1-17,16 9 44,24 5-44,-26-9 66,0-2 6,10 4 40,-3-1-96,9-3 288,-32-4-240,-2-1-55,1 1-1,-1 0 0,1-1 0,-1 0 1,1 1-1,0-1 0,-1 1 1,1-1-1,0 0 0,-1 1 0,1-1 1,0 0-1,0 0 0,-1 1 1,2-1-9,6 3-178,-3 0 32,-4-3 167,0 1-1,1-1 0,-1 1 1,0 0-1,0-1 0,0 1 1,0 0-1,0 0 0,0 0 0,0 0 1,0 0-1,0 0 0,0 0 1,-1 1-21,13 21-32,-11-14 132,2-8-109,1 1 115,0 2-47,-4-3-48,0-1 0,0 1-1,0-1 1,0 1 0,-1 0-1,1-1 1,0 1-1,-1 0 1,1-1 0,0 1-1,-1 0 1,1 0 0,-1 0-1,1 0 1,-1 0-1,1-1 1,-1 2-11,1-1 13,-1 0-1,1 0 1,0 0-1,-1 0 1,1 0 0,0 1-1,0-1 1,0-1 0,0 1-1,0 0 1,0 0-1,0 0 1,1 0-13,2 2 44,5 10-78,-8-12 30,0 1 0,-1-1 0,1 0 0,0 1 1,0-1-1,0 0 0,0 0 0,1 0 0,-1 0 0,0 0 0,0 0 0,1 0 1,-1-1-1,0 1 0,1 0 0,0 0 4,0-1 176,14 15 235,-14-13-470,-2-2-5,5 10 37,18 11-53,-14-9 36,-5-6-503,0-1 0,0 0-1,1 0 1,-1-1 0,1 1-1,0-1 548,20 9-4570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0:44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33 64,'-7'-6'23,"10"4"-17,17 5 13,-18-2 50,-2-1 27,0 0 176,0 0-10,0 0 100,0 0-132,0 0-81,0 0-53,1 1 32,1 0-58,-1 0 0,1 0 1,0 0-1,-1 0 0,1 0 1,0 0-1,0 0 0,0-1 0,0 1 1,0-1-1,-1 1 0,1-1 0,0 0 1,0 0-1,0 0 0,0 0 1,0 0-71,0 0 0,0 0 27,-1 0 1,1 0 0,-1 0 0,1 0 0,-1 0-1,1 0 1,0 0 0,-1 1 0,1-1 0,-1 0-1,1 1 1,-1-1 0,2 2-28,0-1 572,1 1-708,5 11 176,-8-12-14,-1-1-1,0 1 1,1 0-1,-1-1 1,0 1 0,0 0-1,0-1 1,0 1 0,0 0-1,1 0 1,-1-1 0,0 1-1,-1 0 1,1-1 0,0 1-1,0 0-25,0 0 17,0 0 0,0-1-1,0 1 1,-1 0-1,1 0 1,1-1 0,-1 1-1,0 0 1,0 0-1,0 0 1,0-1 0,0 1-1,1 0 1,-1 0-1,0-1 1,1 1 0,-1 0-1,1-1-16,-1 2 139,2 6 1701,0-9-1807,-1 1-37,-1 0 1,1 0-1,0 0 1,0 0-1,0 0 0,0 0 1,0 0-1,0 0 0,0 0 1,0 0-1,0 0 0,0 1 1,0-1-1,0 0 1,0 1-1,0-1 0,0 0 1,0 1-1,-1 0 0,1-1 1,0 1-1,0-1 0,0 1 1,-1 0-1,1-1 1,0 1-1,-1 0 0,1 0 1,-1 0-1,1 0 0,-1-1 1,1 1-1,-1 0 0,0 0 1,1 0-1,-1 0 0,0 1 4,2 3 16,-1-4 32,-1-1 32,0 0 139,11 4-59,22-4-293,-25 0 154,-6 0 75,-2 0 11,3-1-49,0 1-1,0 0 1,0 0 0,0 1 0,0-1-1,2 1-57,5 8-27,-7-6 25,1 0 1,0 0-1,0 0 0,-1 0 0,1-1 1,1 0-1,-1 0 0,0 0 1,5 1 1,-3 0 12,0-1 0,-1 1 0,1 0 1,-1 0-1,0 1 0,0 0 0,0 0-12,-3-2 9,0-1 2,12 5-4,3 2-7,-14-5 2,-1-2 1,1 1-1,-1-1 1,0 1 0,1-1 0,-1 0-1,1 0 1,-1 0 0,1 0-1,0 0 1,-1-1 0,2 1-3,-3-1-38,17 0 38,11 3-28,-21-3 414,-8 0-384,0 0 0,0 0 0,0 0 1,0 0-1,0 0 0,0 0 0,0 0 1,0 0-1,0 0 0,1 0 0,-1 0 1,0 0-1,0 0 0,0 0 0,0 0 1,0 0-1,0 0 0,0 0 0,0 0 1,0 0-1,0 0 0,1 0 0,-1 0 1,0-1-1,0 1 0,0 0 0,0 0 1,0 0-1,0 0 0,0 0 0,0 0 0,0 0 1,0 0-1,0 0 0,0 0 0,0-1 1,0 1-1,0 0 0,0 0 0,0 0 1,0 0-1,0 0 0,0 0 0,0 0 1,0 0-1,0 0 0,0-1 0,0 1-2,-3-6 93,-6-5-96,-2 4-64,8 5 172,0-1-1,0 1 1,0 0-1,0 0 1,0 1-1,-3-2-104,2 2 5,0-1-1,0 0 1,1 0 0,-1 0-1,1 0 1,-1 0 0,-1-3-5,-6-3-38,4-1 119,-3-5 14,4 5-107,5 8 13,1 1-1,0-1 0,-1 0 0,1 1 1,-1-1-1,1 1 0,-1-1 0,0 0 0,1 1 1,-1-1-1,1 1 0,-1 0 0,0-1 0,0 1 1,1-1-1,-1 1 0,0 0 0,0 0 1,1-1-1,-1 1 0,0 0 0,0 0 0,0 0 1,1 0-1,-1 0 0,0 0 0,0 0 0,0 0 0,0 0 12,0 0-1,0-1 0,0 1 1,0 0-1,0-1 0,0 1 0,0-1 1,0 1-1,1-1 0,-1 0 0,0 1 1,0-1-1,1 0 0,-1 1 1,0-1-1,1 0 0,-1 0 0,1 0 1,-1 0-1,1 1-11,-1-1 10,1 0 0,-1 0 0,0 0 0,1 0 0,-1 0 0,0 0 0,1 0 0,-1 0 0,0 1 1,0-1-1,0 0 0,0 1 0,0-1 0,0 1 0,0-1 0,0 1 0,0-1 0,0 1 0,0-1 0,0 1 0,0 0 0,0 0 0,0 0 0,0 0 0,0 0 1,0 0-1,0 0 0,-1 0 0,1 0-10,-7 1 13,0 1 1,0-1 0,0-1 0,-1 0-1,1 0 1,0 0 0,-6-2-14,13 1 28,0 1 0,0-1 0,0 0 0,1 0 0,-1 0 0,0 1 0,1-1 0,-1 0 1,1 0-1,-1 0 0,1 0 0,-1 0 0,0-1-28,-7-12 141,0 3-113,7 10-39,1 0 0,-1-1-1,0 1 1,0 0 0,1 0-1,-1 0 1,0 0 0,0 0-1,0 0 1,-1 0 11,1 0 1,1 1 1,-1 0-1,0-1 0,1 1 1,-1-1-1,1 1 0,-1-1 0,1 1 1,-1-1-1,1 0 0,-1 1 1,1-1-1,0 1 0,-1-1 1,1 0-1,0 1 0,0-1 1,-1 0-1,1 0 0,0 1 0,0-1-1,-4-6 58,-2 1 147,5 5-205,1 1-1,0 0 1,0-1 0,-1 1 0,1 0-1,0-1 1,-1 1 0,1 0-1,0-1 1,-1 1 0,1 0 0,-1 0-1,1-1 1,0 1 0,-1 0 0,1 0-1,-1 0 1,1 0 0,-1 0 0,1-1-1,-1 1 1,1 0 0,0 0-1,-1 0 1,1 0 0,-1 0 0,1 1 0,-3-4 34,-4 1-484,7 2 448,-1 0-1,1 0 1,0 0 0,0 0 0,0 0 0,-1 0 0,1 0 0,0 0 0,0 0-1,0 0 1,0 0 0,0 0 0,-1 0 0,1 0 0,0 0 0,0 0 0,0 1-1,0-1 1,0 0 0,-1 0 0,1 0 0,0 0 0,0 0 0,0 1-1,0-1 1,0 0 0,0 0 0,0 0 0,0 0 0,0 0 0,0 1 0,0-1-1,0 0 1,0 0 0,0 0 0,-1 1 0,1-1 0,1 0 0,-1 0 0,0 0-1,0 0 1,0 1 0,0-1 0,0 0 0,0 0 0,0 0 0,0 0 0,0 0-1,0 1 1,0-1 0,0 0 0,0 0 0,0 0 0,1 0 0,-1 0-1,0 1 1,0-1 0,0 0 0,0 0 0,0 0 0,1 0 2,9 14-110,-4-7 152,-3-3-42,0 0 0,0 0 0,0 0 0,1-1-1,0 1 1,0-1 0,0 1 0,0-1 0,3 1 0,46 23-37,-9-4 17,10 8 62,-42-21-85,-11-7 50,-1-1-3,2 1 7,0-1-1,0 0 0,0 1 0,0-1 0,0 0 0,1 0 1,-1 0-1,0 0 0,1-1 0,0 1 0,0-1-10,-1 0-16,-1-1 11,0 1-1,0-1 1,-1 0 0,1 1-1,0-1 1,-1 1 0,1-1 0,-1 1-1,1 0 1,-1-1 0,1 1-1,-1 0 1,1-1 0,-1 1-1,1 0 1,-1-1 0,0 1-1,1 0 6,11 8-10,-2 3 10,-1-8 0,-2 3 0,7 20 10,-4-18 31,-10-8-42,1-1 0,-1 0 1,1 1-1,0-1 0,-1 1 1,1-1-1,-1 1 0,1-1 0,-1 1 1,1-1-1,-1 1 0,1 0 0,-1-1 1,0 1-1,1 0 0,-1-1 1,0 1-1,0 0 0,1 0 1,16 7-37,13 0 110,-25-7-67,-1 0-1,1 0 1,-1 0-1,0 0 1,1 1-1,-1 0 1,0 0-6,-2-1-8,1 0 1,-1 0-1,0 0 1,1 0-1,-1 0 1,0-1-1,1 1 1,-1-1 0,1 0-1,1 0 8,-3 0-21,1 1 63,11 6 1,-11-6-38,-2-1-69,0 0 48,1 0 107,6 4-43,-5-3-112,6-1-555,2 0 305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4:56.3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 12 480,'7'3'200,"-6"-3"-190,0 0 0,0 0-1,-1 1 1,1-1 0,0 0 0,0 1-1,0-1 1,-1 0 0,1 1 0,0-1 0,-1 1-1,1-1 1,0 1 0,-1-1 0,1 2-10,10 10 192,0 0 0,0 0 0,4 1-192,-13-11 13,0 1 1,0-1 0,0 0 0,0 1-1,-1-1 1,1 1 0,-1-1-1,0 1 1,0 0 0,0-1 0,0 1-1,0 0 1,0 2-14,6 16-114,-3-5 199,-3-14-52,-1 0 0,1 0 0,-1 0-1,1 0 1,0 0 0,-1 0-1,1-1 1,0 1 0,0 0 0,0 0-1,1 0 1,-1-1 0,0 1 0,1 0-33,28 38-128,-21-28 161,-9-11-28,1 0 0,-1 0 0,1 1 1,0-2-1,-1 1 0,1 0 1,0 0-1,0 0 0,0 0 0,-1 0 1,1-1-1,0 1 0,0 0 0,0-1 1,0 1-1,1 0-5,4 2 51,-1 2-1,1-1 1,-1 0 0,2 3-51,1-4 30,-8-3-28,1 0 1,-1 0-1,0 0 0,0 0 1,1 0-1,-1 0 0,0 0 1,0 0-1,0 0 0,1 0 1,-1 1-1,0-1 0,0 0 0,1 0 1,-1 0-1,0 0 0,0 0 1,0 0-1,1 1 0,-1-1 1,0 0-1,0 0 0,0 0 1,0 1-1,0-1 0,1 0 0,-1 0 1,0 1-1,0-1 0,0 0 1,0 0-1,0 0 0,0 1-2,1 0 54,-1-1-44,0 0-100,-5-4 244,-40-11-26,-2 2 0,-2 1-128,34 8 54,0-1-1,1-1 0,0 0 1,0 0-1,0-2 0,1 0 1,0 0-1,1-1 0,-1-1 1,2 0-1,-5-5-53,10 8 12,-1 0 0,1 0 0,0-1 0,1 0 0,-4-5-12,8 10-1,-1-1 0,0 1 1,1 0-1,0-1 0,0 1 0,0-1 1,0 1-1,0-1 0,1 1 0,0-1 1,0 0-1,0 1 0,0-1 0,0 1 1,1-1-1,-1 0 1,1 3-4,-1 0 1,0-1-1,1 1 1,0 0-1,-1 0 1,1-1-1,0 1 1,0 0-1,-1 0 0,1 0 1,0 0-1,0 0 1,0 0-1,0 0 1,1 0-1,-1 0 1,0 1-1,0-1 1,0 0-1,1 1 1,-1-1-1,0 1 0,1-1 1,-1 1-1,0 0 1,1 0-1,-1-1 1,0 1-1,1 0 4,2 0-9,-1 0-1,1 0 1,0 0-1,-1 1 1,1 0-1,0-1 1,-1 1 0,1 0-1,-1 1 1,2 0 9,6 4-5,1 1 0,-1 0 1,0 1-1,-1 1 0,0-1 1,-1 2-1,1-1 0,6 11 5,2 5 64,-2 0 0,-1 0 0,2 8-64,35 82 52,-23-48 19,-20-44-127,-5-14 74,0 1 0,0-1 0,1 1 0,0-1 0,1-1 0,-1 1 0,2-1 0,-1 0 1,5 4-19,-11-12 2,1 0 1,-1 1-1,1-1 1,-1 0-1,0 0 1,1 1-1,-1-1 1,1 0 0,-1 0-1,1 0 1,-1 0-1,1 1 1,-1-1-1,1 0 1,-1 0-1,1 0 1,-1 0-1,1 0 1,-1 0 0,1 0-1,-1-1 1,1 1-1,-1 0 1,1 0-1,-1 0 1,1 0-1,-1-1 1,1 1-3,12-11-107,-2 2 233,62-30-184,-62 33 88,-1 0 0,10-8-30,-2 1 446,-18 13-437,0-1 1,0 0-1,0 1 0,0-1 0,0 1 1,0-1-1,0 1 0,0-1 0,0 1 0,0-1 1,0 0-1,0 1 0,0-1 0,-1 1 0,1-1 1,0 1-1,0-1 0,-1 1 0,1-1 1,0 1-1,0-1 0,-1 1 0,1-1-9,-1 0 18,-2-4 7,0 0 1,0 1 0,-1-1-1,0 1 1,1 0 0,-1 0-1,-1 0 1,1 0 0,0 1 0,-1 0-1,0 0 1,-1-1-26,-7-3 30,0 1-1,-1 1 1,0 0-1,-4-1-29,7 3 31,-1 1 1,0 1-1,0-1 0,0 2 0,-9 0-31,-24-1 319,39-1-245,-1 1 1,1-1-1,-1 0 1,1-1 0,0 0-1,-4-2-74,-11-4 81,1-4-205,15 8-36,12 8-84,6 5 222,0 1 0,5 4 22,-7-4 0,1-1 1,-1-1-1,9 4 0,0-2 1,1-2 0,0 0-1,1-1 1,0-1 0,0 0 0,0-2 0,1-1-1,19 0-9,0-1 0,-1-3 0,15-2 9,-27 1 56,-1-2 0,17-4-56,-35 6 10,0 0 0,1 0 0,-1-1 0,-1-1 0,1 0 0,-1 0 0,0-1 0,6-4-10,-14 9-4,7-5 41,-1 0 0,0-1 0,0 0 0,0 0 0,0-1 0,-1 0-37,11-15 90,-12 18-62,0-1 1,-1 0-1,0 0 0,0 0 1,-1-1-1,1 1 0,1-7-28,-5 12 7,0 0-1,1 1 0,-1-1 1,0 0-1,0 1 0,0-1 1,0 0-1,0 1 0,0-1 1,0 0-1,-1 1 0,1-1 1,0 0-1,0 1 0,0-1 1,-1 1-1,1-1 0,0 0 1,-1 1-1,1-1 0,0 1 1,-1-1-1,1 1 0,-1-1 1,1 1-1,-1-1 0,1 1 1,-1-1-1,1 1 0,-1 0 1,0-1-1,1 1 0,-1 0 1,1 0-1,-1-1 0,0 1 1,1 0-1,-1 0 0,0 0 1,1 0-1,-1 0 0,0 0 1,1 0-7,-7-1 41,0 0 0,1 1 0,-1 0 0,-3 1-41,1-1 123,-42 3-62,1 2-1,0 3 0,-22 6-60,26-4-37,13-4-39,-2 1 116,0-1 0,-1-1-1,-22-2-39,47-2 93,9-1-82,-1 1 0,1-1 0,0 0 0,0 0-1,0 0 1,-1 0 0,1-1 0,0 1 0,0 0 0,0-1 0,0 0 0,0 1 0,0-1-1,0 0-10,1 1-4,1-1 0,0 1-1,0 0 1,0 0 0,0 0-1,0-1 1,0 1-1,0 0 1,0 0 0,0 0-1,0-1 1,0 1-1,0 0 1,0 0 0,0-1-1,0 1 1,0 0-1,0 0 1,0 0 0,0-1-1,0 1 1,0 0 0,0 0-1,0 0 1,1-1-1,-1 1 1,0 0 0,0 0-1,0 0 1,0 0-1,0-1 1,1 1 0,-1 0-1,0 0 1,0 0 0,0 0-1,0 0 1,1 0-1,-1-1 1,0 1 0,0 0-1,1 0 1,-1 0-1,0 0 1,0 0 0,0 0-1,1 0 1,-1 0-1,0 0 1,0 0 0,1 0 4,14-5-114,-13 4 110,61-14-174,8 0 178,7-1-19,-39 7 118,-1-2 0,1-1 0,-2-2 1,0-2-1,11-7-99,-44 21 43,-1 0 0,0 0 0,0 0 0,0-1 0,0 1 1,0-1-1,0-1-43,-2 4 11,-1 0 0,1-1 0,-1 1 0,0-1 0,1 1 0,-1-1 0,0 1 0,1-1 0,-1 1 0,0-1 1,0 1-1,0-1 0,1 1 0,-1-1 0,0 0 0,0 1 0,0-1 0,0 1 0,0-1 0,0 1 0,0-1 0,0 0 0,0 1 1,0-1-1,0 1 0,-1-1 0,1 1 0,0-1 0,0 1 0,0-1 0,-1 1 0,1-1 0,0 1 0,-1-1 0,1 1 0,0-1 1,-1 1-1,1-1 0,-1 1 0,1 0 0,-1-1 0,1 1 0,-1 0 0,1-1-11,-4-1 27,0 0 1,-1 0-1,1 0 1,0 0-1,-1 1 0,1 0 1,0 0-1,-1 0 0,-3 0-27,-42 1-3,24 0 21,4 1 23,1 1-1,-10 3-40,-24 2 5,48-7-41,-24 3-133,30-2 155,-1-1 0,1 0-1,-1 1 1,1-1 0,-1 1-1,1-1 1,-1 1 0,1 0-1,0-1 1,0 1 0,-1 0-1,1 0 1,0 0 0,0 0-1,0 0 1,0 0 0,0 0 14,1 0-6,0 0 0,-1-1 0,1 1 0,0-1 1,0 1-1,0-1 0,1 1 0,-1 0 0,0-1 0,0 1 0,0-1 1,0 1-1,0-1 0,1 1 0,-1-1 0,0 1 0,0-1 1,1 1-1,-1-1 0,1 1 0,-1-1 0,0 1 0,1-1 0,-1 0 1,1 1-1,-1-1 0,1 0 0,-1 1 0,1-1 0,-1 0 0,1 0 1,-1 1-1,1-1 0,-1 0 6,23 11-226,-19-10 171,23 10-6,1-2 0,0 0 1,0-3-1,1 0 0,0-1 1,0-2-1,0-1 0,7-2 61,27 3 138,-1 3-1,17 5-137,-46-6 56,66 13-194,-56-9 227,1-2 0,1-2-1,16-1-88,10-1 171,-69-3-214,-2 0 22,0 0 63,0 0 6,0 0 27,0 0-59,-7 1-102,7 0 90,0-1-1,0 0 1,-1 0-1,1 0 1,0 0-1,0 0 1,0 0-1,-1 0 0,1 0 1,0 0-1,0 0 1,0 0-1,0 0 1,-1 0-1,1 0 1,0 0-1,0 0 1,0 0-1,-1 0 1,1 0-1,0 0 1,0 0-1,0 0 1,-1 0-1,1 0 1,0 0-1,0 0 1,0 0-1,0 0 1,-1 0-1,1-1 1,0 1-1,0 0 1,0 0-1,0 0 1,0 0-1,0 0 0,-1-1 1,1 1-1,0 0-3,-5-4 6,4 4-6,1 0 1,0 0-1,0 0 0,-1 0 1,1 0-1,0-1 0,0 1 0,0 0 1,-1 0-1,1 0 0,0 0 1,0-1-1,0 1 0,-1 0 1,1 0-1,0-1 0,0 1 1,0 0-1,0 0 0,0-1 0,0 1 1,0 0-1,-1 0 0,1-1 1,0 1-1,0 0 0,0 0 1,0-1-1,0 1 0,0 0 1,0 0-1,0-1 0,1 1 0,-1 0 0,-3-12 3,3 10-4,-1 1 1,1 0 0,-1 0 0,1-1 0,0 1 0,0-1-1,0 1 1,0 0 0,0-1 0,0 1 0,0 0 0,0-1-1,1 0 1,11-26-238,-2 9 242,-5 6-71,-1 6-283,-1 0 0,0 0 0,-1-1 1,1 1-1,-1-1 0,-1 1 0,0-1 0,0 0 0,0 1 350,-1 6-59,0 1-1,0-1 1,0 1 0,0-1-1,0 1 1,0-1 0,0 1 0,0-1-1,0 1 1,0-1 0,0 1 0,0-1-1,1 1 1,-1 0 0,0-1-1,0 1 1,1-1 0,-1 1 0,0 0-1,0-1 1,1 1 0,-1-1-1,0 1 1,1 0 0,-1 0 0,1-1 59,4-2-1195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6:46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0 896,'0'7'576,"0"-6"-91,0-1-95,0 0 58,0 0-112,0 0 128,0 0-139,0 0-26,0 0-145,0 0-84,0 0-17,0 0 48,0 0 17,-3 24 649,-15 11-41,17-35-731,1 1 0,-1 0 0,1 0 0,0 0 0,0 0 0,-1 0 0,1 0 0,0 0 0,0 0 0,0 0 0,0 1 0,0-1 0,0 0 0,0 0 0,1 0 0,-1 0 0,0 0 0,1 0 0,-1-1 0,0 1 0,1 0 5,13 27 285,-1-1 73,-10-11-258,-1-1 0,0 0 0,-2 0 0,0 9-100,0-22 75,4 13-150,1 8-37,-4-21 107,0-1-1,-1 1 1,0 0-1,1 0 1,-1 0-1,0 0 1,0 0-1,0 0 1,0 0-1,0-1 1,-1 1-1,1 0 6,-1 7 34,1 26 228,0-33-266,0-1 1,0 0-1,0 1 1,0-1-1,0 0 0,1 1 1,-1-1-1,0 0 1,1 1-1,-1-1 1,1 0-1,0 1 4,1 3-128,2 5 145,0 0 0,1 0 0,0-1 0,0 0 0,5 5-17,-9-13-10,3 6 15,-1 0 0,1 1 1,-1-1-1,-1 1 0,1 0 1,-1 0-1,0-1 0,-1 1 1,0 1-1,0-1 0,-1 7-5,0-12 20,1 1 0,-1 0 0,1 0 0,0 0-1,0-1 1,0 1 0,0 0 0,1-1 0,1 4-20,3 6 29,-5-12-37,1 1-1,-1-1 0,0 1 0,0-1 0,1 0 1,-1 1-1,1-1 0,1 1 9,1 1-31,-2 0 7,0-2 9,13 4 17,-12-3 18,1-1 1,-1-1-1,1 1 1,0 0-1,-1-1 0,1 0 1,0 0-1,0 0 1,0 0-21,1 0-12,-1 0 0,1 0 0,-1 0 0,1 0 0,-1 1 0,3 1 12,5 1 55,1-1 0,-1 0 0,2 0-55,15 2-21,0-1 117,-24-3-91,-3 0 48,15 0 65,-6-1-127,1 0-1,-1 0 1,12-4 9,-5 2-79,-13 2 64,-3 1-2,27 0 22,6 0 182,-33-1-180,-1 0 0,1 0 1,0-1-1,0 1 0,0-1 0,-1 0 1,1 1-1,1-3-7,-2 3-5,0 0 7,0 0 0,1 0 0,-1 0 0,0 0 0,1 0 0,-1 1 0,1-1 0,-1 0 0,1 1 0,-1-1 0,1 1 0,-1 0 0,1-1 0,0 1 0,-1 0 0,1 0 0,0 0 0,-1 0 0,1 0 0,-1 0 0,3 1-2,15 0-36,65 3 46,-83-4 6,0 0-1,0 0 1,0-1-1,0 1 1,-1-1-1,1 1 1,0-1-1,0 1 1,0-1-1,0 0 1,-1 1-1,1-1 0,0 0 1,-1 0-1,1 0 1,0 1-1,-1-1 1,1 0-1,-1 0 1,1 0-1,-1 0 1,0 0-1,1 0 1,-1 0-1,0 0 1,0 0-1,0 0 0,0 0 1,1 0-1,-2-1-15,2 2-2,-1-1 1,0 1-1,0-1 0,0 1 0,0-1 0,0 1 0,0 0 0,-1-1 0,1 1 0,0-1 0,0 1 0,0-1 0,0 1 0,0 0 0,-1-1 1,1 1-1,0 0 0,0-1 0,-1 1 0,1-1 0,0 1 0,-1 0 0,1 0 0,0-1 0,-1 1 0,1 0 0,0-1 0,-1 1 1,1 0-1,-1 0 0,1 0 0,0 0 0,-1-1 0,1 1 0,-1 0 0,1 0 0,-1 0 0,1 0 0,0 0 0,-1 0 0,0 0 2,-20 5-224,9-1-379,5-4 652,1 0 0,0-1-1,-1 0 1,1 1 0,0-2 0,0 1 0,0-1 0,-5-2-49,7 2-34,0 0 1,0 0-1,0-1 1,1 0-1,-1 0 1,1 0 0,-1 0-1,1 0 1,0-1-1,0 1 1,1-1-1,-2-2 34,0-2 12,0-1 0,0 0 0,1 1 0,1-1 1,-1 0-1,2 0 0,-1-1 0,1 1-12,-7-33-38,2 21 62,1-1 0,1 1 0,1-1 0,0-21-24,2 33-6,0 0 0,-1 0 0,0 1 0,0-1 0,-1 1 0,-1-2 6,-5-19 73,6 21-18,-1-8 66,4 15-90,-1 0 1,1 0-1,-1 0 1,1-1-1,-1 1 0,0 0 1,1 0-1,-1 0 0,-1 0-31,1 0 13,0 0 0,1 0-1,-1 1 1,0-1-1,1 0 1,-1 0 0,1 0-1,-1 0 1,1 1-1,0-1 1,0 0 0,0 0-1,0 0 1,0-1-13,1-10 43,-1 11-55,0 0 1,0 1-1,0-1 0,0 0 0,1 0 0,-1 1 0,0-1 0,1 0 0,-1 1 1,1-1-1,0 0 0,-1 1 0,1-1 0,1-1 12,3-2-28,-2 3 95,-3 14 43,0-2-89,-1 0-1,0 0 0,0 0 0,-1 0 1,-1 0-1,1-1 0,-2 1 1,1-1-1,-1 0 0,-5 8-20,-27 65 405,35-78-389,0 0 0,0-1 0,0 1 0,0 0 0,1-1 0,0 1 0,-1 0 0,1 0 0,0-1 0,1 1 0,-1 0 0,1 0 0,0-1 0,0 1 0,0 0 0,0-1 0,0 1 0,1-1 0,0 1 0,1 1-16,-2-4 38,-1 0-41,0 0 1,0 0 0,0 0-1,0 0 1,0 0 0,0-1-1,0 1 1,1 0 0,-1 0-1,0 0 1,1 0 0,-1-1-1,1 1 1,-1 0 0,1 0-1,-1-1 1,1 1 0,-1 0-1,1-1 1,0 1 0,-1-1-1,1 1 1,0-1 0,-1 1-1,1-1 1,0 1 0,0-1-1,0 0 1,-1 1 0,1-1-1,0 0 1,0 0 0,0 1-1,0-1 1,0 0 0,-1 0-1,1 0 1,0 0 0,0 0-1,0 0 1,0-1-1,0 1 1,0 0 0,-1 0-1,1-1 1,0 1 0,0 0-1,0-1 1,-1 1 0,1-1-1,0 1 1,0-1 0,-1 1-1,1-1 1,-1 0 0,1 1-1,0-1 3,3-6 50,1 0 0,-1 0 0,0-1 0,-1 1 0,0-1 0,0 0 0,-1 0 0,1-2-50,-2 4 47,1 0 0,-2 0 0,1 0 0,-1-3-47,4-20 95,-4 28-94,0 1 0,0-1-1,0 1 1,0-1 0,0 1 0,1-1-1,-1 0 1,0 1 0,0-1 0,0 1-1,-1-1 1,1 0 0,0 1 0,0-1-1,0 1 1,0-1 0,0 1 0,-1-1-1,1 1 1,0-1 0,-1 1 0,1-1-1,0 1 1,-1-1 0,1 1 0,0-1-1,-1 1 1,1 0 0,-1-1 0,1 1-1,-1 0 1,1-1 0,-1 1 0,1 0-1,-1 0 1,1-1 0,-1 1 0,1 0-1,-1 0 1,1 0 0,-1 0 0,0 0-1,-3-1-11,0 1 1,-1 0 0,1 0 0,0 0-1,-4 2 11,-3-1 36,-23 0 90,21 0-168,1-1 0,0 0 0,-1-1-1,-5-1 43,-22-2 119,29 4-178,-1-1 1,1-1 0,-9-1 58,17 2 16,-1 0 1,1 0 0,0-1-1,0 1 1,-1-1-1,1 0 1,0 0 0,0 0-1,1 0 1,-1 0-1,0 0 1,1-1 0,-1 0-1,1 0-16,-4-5 12,0-2 0,1 1 0,1 0 0,-1-1-1,1 0 1,1 0 0,-1-3-12,-1-3 92,-1 0 0,-4-7-92,-4 3 59,14 20-155,0 2-102,0 3 199,0 0 0,0-1 0,1 1 0,0 0 0,0 0 0,0-1 0,1 1 0,-1-1 0,1 1 0,0-1 0,1 2-1,18 31-52,-3 0 0,-1 1 0,-1 1 0,9 40 52,-22-61 36,-1 0 0,0 0 0,-2 0 1,0 1-1,-1 1-36,0 18 256,0-27-513,1-11 231,0 0-1,0 0 0,0 0 0,0 0 1,0 0-1,0 0 0,0 0 0,0 0 1,0 0-1,0 0 0,0 0 0,0 0 1,0 0-1,0 0 0,0 0 0,0 0 1,0 0-1,0-1 0,0 1 0,0 0 1,0 0-1,0 0 0,0 0 0,0 0 1,0 0-1,0 0 0,0 0 0,0 0 1,0 0-1,0 0 0,0 0 0,0 0 1,0 0-1,0 0 0,0 0 0,0 0 1,0 0-1,0 0 0,0 0 0,0 0 1,0 0-1,0 0 0,-1 0 0,1 0 1,0 0-1,0 0 0,0 0 0,0 0 1,0 0-1,0 0 0,0 0 0,0 0 1,0 0-1,0 0 0,0 0 0,0 0 1,0 0-1,0 0 0,0 0 0,0 0 1,0 0-1,0 0 0,-1 0 0,1 0 1,0 0-1,0 0 0,0 0 27,0-2-353,-1 0 0,1-1 0,0 1-1,0 0 1,0-1 0,0 1 0,0 0 0,0-2 353,4-12-1168,0-3-1056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7:01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14605 1248,'-1'1'55,"0"0"0,1 1 0,-1-1 0,0 0 0,1 1 0,-1-1 1,1 1-1,0-1 0,-1 1 0,1-1 0,0 1 0,0-1 0,0 1 0,0-1 0,0 1 0,0-1 0,0 1 0,1 0-55,-1 4 92,1-4-58,0 0 1,0-1 0,0 1 0,0-1 0,0 0 0,0 1-1,0-1 1,0 0 0,1 0 0,-1 0 0,1 0-1,-1 0 1,0 0 0,1 0 0,0 0 0,-1 0 0,1-1-35,4 3 114,0-1 0,0 0 0,1-1 0,-1 1 0,1-1 0,-1 0 0,1-1 0,3 0-114,12 0 151,21-5-151,-1 1 73,3 0 328,42-11-401,5-1 164,595-95 647,-607 95-786,-1-3 0,-1-4 1,-1-3-1,4-5-25,-41 13 74,205-81 44,-113 49-165,10-10 47,-73 27-70,-1-4 0,55-39 70,33-36 43,141-132-43,-206 154 10,-4-4 1,13-24-11,15-18 123,-47 62 4,52-62 72,-82 87 51,33-50-250,-1-18 116,31-46 13,0 16-63,79-126-9,-161 241-37,137-242 150,-100 166-35,23-68-135,34-142 89,-65 172 99,95-330 706,-99 318-732,33-161 62,-21-1-106,-31 131 10,-9-1 0,-7-82-128,-10 32 133,-22-139-133,-39-47 195,33 256-262,-70-477 64,29 4 550,34-56-412,32 596-25,-2-374-285,7 338 137,2-54-225,13-45 263,0 103-21,6 0 1,10-20 20,-29 145 9,67-266 251,-39 172 58,29-60-318,91-226 501,-27 65-453,-52 131-98,-35 88 24,5 1 1,32-53 25,-3 36-74,23-21 74,40-67-54,-97 145 54,72-120-9,-65 116-62,35-39 71,170-176-176,-247 282 176,96-104-136,5 5 0,84-63 136,-139 128-54,2 3 1,22-10 53,110-52-86,-17 9 156,-91 46-233,30-9 163,-61 31-70,2 2 0,1 2 0,7 0 70,69-8-188,121-6 188,-182 22-4,-5 2 78,-24 2 97,28-4-171,9-9 110,0-3 0,-2-2 1,42-20-111,85-28 341,-168 58-350,-1-1 0,-1-2 0,13-9 9,-22 14 98,-8 4-61,-1 0-1,1 0 0,-1-1 0,1 0 1,-2 0-1,1-1 0,3-3-36,-5 5 23,0 0-1,0 1 1,1-1-1,-1 1 1,1 0-1,0 1 0,0-1 1,2 0-23,26-16-137,-18 8 131,1 1 0,1 1 0,3-2 6,22-12 7,-10 7 122,11-7 36,76-51-229,-106 65-4,-12 7 41,1 0 0,0 1-1,0-1 1,0 1 0,0 0 0,1 0 0,-1 0 0,0 0 0,0 0 0,1 0-1,-1 1 1,0-1 0,1 1 0,-1-1 0,1 1 27,-1 0 37,-2 0 38,5 10-208,-3-5-455,-1 1 1,1 0-1,-2-1 1,1 1-1,-1 0 0,0 0 1,0 0-1,0-1 1,-1 1-1,0 0 1,0-1-1,0 2 588,0-5-183,-1-1 0,1 0 0,0 1 1,0-1-1,0 0 0,-1 0 0,1 0 0,-1 0 0,1 0 0,-2 1 183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7:03.3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430 56 576,'-2'-4'265,"-1"0"0,1-1 1,0 1-1,0 0 0,1-1 0,-1 1 0,1-1 1,0 1-1,0-1 0,0 0 0,1-1-265,-9 25 1190,3 0-604,-1-1 1,0 0-1,-2 0 1,-2 4-587,3-8 160,1 0 1,-2 8-161,-7 15 218,15-35-195,-1 0 1,1 0-1,-1 0 1,0 0 0,1 0-1,-1-1 1,0 1-1,0 0 1,0-1-1,-1 0 1,1 1-1,0-1 1,0 0-1,-1 0 1,1 0 0,-1 0-1,1-1 1,-1 1-1,1-1 1,-1 1-24,-9 0 262,0 1 0,-1-2 0,-7 0-262,10 0 81,-4 0 5,0-1-1,0-1 0,0 0 1,-2-1-86,5 1-28,-1 1 0,1 1 0,-8 0 28,6 0 62,0-1-1,0 0 1,-1 0-62,13 1-11,0-1 1,-1 1-1,1 0 0,0 0 1,0 1-1,-1-1 0,1 0 1,0 0-1,-1 1 0,1-1 1,0 1-1,0-1 0,0 1 1,-1-1-1,1 1 0,0 0 1,0-1-1,0 1 1,0 0-1,0 0 0,0 0 1,0 0-1,1 0 0,-1 0 1,0 0-1,0 0 0,1 0 11,-1 0-9,1 0-1,-1 0 1,1 0-1,-1 0 1,1 0 0,0 0-1,0 0 1,0 0-1,-1 0 1,1 0-1,0 0 1,0 0-1,0 0 1,0 0-1,0 0 1,1 0 0,-1 0-1,0 0 1,0-1-1,1 1 1,-1 0-1,1 0 1,-1 0-1,0 0 1,1 0-1,0 0 1,-1-1 0,1 1-1,-1 0 1,1 0-1,0-1 1,0 1-1,-1-1 1,1 1-1,1 0 10,3 2-8,0 1-1,0-2 0,0 1 0,0 0 0,1-1 0,-1 0 0,1-1 0,-1 1 0,1-1 1,0 0-1,0 0 0,0-1 9,20 1 91,0-1 0,0-1 0,0-2 0,0-1-91,103-22 466,-69 13-107,52-14-231,-106 25-67,-1 1 4,0 0 0,-1 0 1,1 0-1,0 1 1,4-1-66,-9 1 11,1 0 0,-1 0 0,1 0 0,-1 0 0,0 0 0,1 0 0,-1 1 0,1-1 0,-1 0 0,0 0 0,1 0 0,-1 0 0,0 1 0,1-1 0,-1 0 0,0 0 1,1 1-1,-1-1 0,0 0 0,1 0 0,-1 1 0,0-1 0,0 0 0,0 1 0,1-1 0,-1 1-11,0 0 24,0 0 1,0-1 0,0 1-1,0 0 1,0 0 0,0 0-1,0 0 1,-1 0-1,1 0 1,0 0 0,-1 0-1,1 0 1,0 0-1,-1 0 1,1-1 0,-1 1-1,1 0-24,-6 9 38,-1 1-1,1-2 0,-2 1 1,1-1-1,-1 0 0,-1 0 1,1-1-1,-1 0 0,-4 1-37,-15 14-1787,1 0-1,-8 11 1788,32-32-121,-26 29-3361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57:13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15700 992,'-1'0'45,"0"1"-1,0-1 1,1 1-1,-1 0 1,0-1-1,0 1 1,0 0-1,1 0 1,-1 0-1,0-1 1,1 1-1,-1 0 1,1 0-1,-1 0 1,1 0-1,-1 0 1,1 0 0,0 0-1,-1 0 1,1 1-45,0-1 101,0-1 214,0 0-27,12 2 605,-11-2-851,0 1-1,1-1 1,-1 0-1,0 0 1,0 0 0,1 0-1,-1 0 1,0 0 0,0 0-1,1 0 1,-1 0-1,0 0 1,1-1 0,-1 1-1,0-1 1,0 1 0,0-1-1,1 1-41,33-24 565,18-11-420,-33 24-175,26-15 216,1 2-1,32-10-185,19 0 256,2 5 1,49-6-257,208-21 9,-130 16-266,-132 20 274,92-6-17,-66 20 16,0 6 0,2 5-16,-5-1 197,25-7-197,116-13 507,-239 15-453,31-3 50,0-2 0,-1-2 0,0-3 0,32-11-104,-14 3-147,1 3 1,57-6 146,45-9 309,-59 4-205,6-1-102,68-6-2,-116 25-33,212-34 18,-170 23 199,101-4-184,115 13 200,-102 8 632,218-31-832,-249 0-659,-65 10 385,-93 18 235,61-9 445,-1-6 0,9-6-406,-30 0 158,-2-4-1,3-4-157,-51 22 37,151-75-245,-115 57 310,-1-3-1,-1-2 0,42-34-101,-55 33 127,2 3-1,1 2 0,18-7-126,114-42 19,5-3 69,-153 66-20,-1-1 0,-1-2 0,0-2 0,9-9-68,112-114 689,-35 30-237,-28 37-227,63-60-74,-126 111-103,0-2-1,-2-1 0,-1-1 0,3-7-47,28-59 106,0-10-106,-3 6 1,7-2-1,-19 39 188,-3-2 1,-3-1-1,16-50-188,55-168 651,-52 123-363,25-132-288,-12 23-389,-41 176-67,6-31-16,12-110 214,13-74 244,-13 72-50,-20 94 1066,19-47-1002,-11 77 269,47-195 54,-55 191-547,-6-1 0,1-91 224,-8-208 543,-10 399-510,6-174 115,1-52-56,-7 164-91,0-132 292,14-49-293,84-375 416,-64 454-539,-6 32 89,30-195-65,11-71 8,-32 206 27,-19 113 155,4 1-1,5 0 1,17-37-91,-5 29 89,3-10-30,5 3 1,11-11-60,10-9-69,-7-2-1,41-134 70,-32 69-13,28-93 0,-95 280 28,44-146 167,-30 109-185,2 1 1,7-8 2,47-78-34,43-53 34,-14 22 124,113-175-70,-104 188-110,7 6 0,77-72 56,-29 44 43,17-17 15,-153 162-48,105-105 7,31-16-17,30-20-123,-18 19 128,22-3-5,-116 91-112,125-90-106,-170 127 168,1 2 1,0 3-1,25-10 50,12-1 37,43-10-37,-17 6-159,24-16 159,96-52-198,-168 79 187,130-73-93,-115 60 80,76-45-232,69-57 256,-186 123-90,1 2 0,1 1 0,0 1 0,8-1 90,28-13-67,-52 22 56,0 1 0,7-1 11,-9 2 67,-1 1 0,1-2-1,-1 1 1,1-3-67,1 1-93,0 0 0,9-3 93,-11 5-55,0-1 1,0 0-1,0 0 0,1-3 55,-7 4 27,-2 2-14,0-1-1,0 0 1,1 1 0,-1 0 0,3-1-13,-5 3-70,-39 3 374,20-2-259,1 1 0,0 1-1,-1 0 1,0 2-45,2-2 40,-34 8-34,-159 39-7,161-41 41,31-6-30,-1 0 0,1 1 0,-2 2-10,13-5 24,0 0 0,0 1 0,0-2 1,0 1-1,0-1 0,-3 1-24,6-1 11,-1 0 1,1 0-1,0 0 0,0-1 0,0 1 1,-1 0-1,1-1 0,0 0 1,0 1-1,0-1 0,0 0 0,0 0 1,0 0-1,0 0 0,0-1-11,0 1 10,-2-5-123,15 4-29,-5 2 130,0-1 0,0 0 0,0 0 0,0-1 0,3-1 12,19-4-9,237-51 191,-181 38-119,134-40 305,-202 55-352,-11 3-18,0 1 1,0 0-1,0 0 0,0 0 0,0 0 0,0 1 2,-3 0-69,-3 8 208,0-3-75,-1 0 0,0 0 1,0-1-1,0 0 0,-1 1 1,1-1-1,-1 0 0,0 0 1,-1 0-1,1 0 0,-3 2-64,-13 16 103,1 1-19,-2-2 0,0 0 0,-9 6-84,5-4-603,1 0 0,-12 16 603,32-34-41,-18 22-3806,-7 13 3847,5 2-1968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4:42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1218 127 992,'-27'5'837,"-13"-2"347,-26 2 224,25-4-1043,-31 7-365,28-3 361,-377 40 609,339-40-934,33-2-8,-20 4-28,21 6 9,37-9-38,-1-1 0,1 0 0,-1-1 0,-1 0 29,7-1-2,-1 0 0,1 0-1,-1 1 1,1 0 0,-1 0-1,1 0 1,0 1 0,0 0-1,0 0 1,0 1 0,-4 3 2,2-1-37,1 0 1,0 1 0,0 0 0,1 1 0,0-1-1,0 1 1,-4 8 36,1 1-24,1 1 0,0 1 0,1-1 0,1 1 0,0 1 0,2-1-1,-2 17 25,1 2-22,2 1 0,1 0-1,2-1 1,2 1-1,6 32 23,-6-48 42,-2-16-32,1 0-1,0-1 1,0 1 0,0 0 0,2 3-10,14 47-22,-13-40 47,1 1 0,1-2 0,6 13-25,6 25-218,-12-39 213,0 0-1,-1 0 1,-1 0 0,-1 1-1,0 0 1,0 0 0,-1 5 5,14 74 197,2 74-64,-17-154-161,1-1 0,1 1 0,0 0 0,1-1 0,0 1 0,1-1 0,1-1 0,1 2 28,-1 4-6,-6-17 6,1 1 0,-1-1 0,1 0 0,0 0 0,0 1 1,0-1-1,1 2 0,0-1 0,0 1 1,0 0-1,0 0 1,0-1 0,-1 1-1,0 1 1,0-1-1,0 0 1,0 0-1,0 2 0,0-3 1,0 0-1,0 0 1,0 0 0,1-1-1,-1 1 1,1 0 0,0-1-1,1 2 0,4 5 80,1 3-93,1 0 0,1-1-1,0 0 1,1-1 0,0 0-1,6 3 14,-7-6 9,1-1-1,0 0 0,1-1 0,3 2-8,-4-3 74,146 69-141,-70-31 17,-71-35 50,-6-1 2,0-2 0,0 1 0,1-1 0,-1-1 0,1 0 0,0 0 0,0-1 0,0-1-2,65 5 0,-67-5 2,0 0 1,-1 1-1,1 0 1,0 0-1,-1 1 1,0 0-1,0 0 1,0 1-1,0 0 1,0 1-1,-1 0 1,0 0-1,0 0 1,0 1-1,1 2-2,3 2 25,1 0 0,0-1 0,1-1 0,-1 0 0,1 0 1,1-1-1,0-1 0,0 0 0,0-1 0,5 0-25,15 5-34,-24-7 4,1 1 1,1-2-1,-1 0 1,0 0-1,10 0 30,17-1-82,-22 0 142,-1 0 1,0-2 0,0 0-1,3-1-60,14-2-120,13 1 120,14-2 83,-16 2-63,0 1 0,1 2 0,-1 1-1,0 3 1,0 2 0,-1 1 0,35 12-20,-43-13 43,-1-1 0,1-2 0,0-1 0,0-1 0,1-3-43,5 2 35,-29 1-4,0 0-1,0 1 0,0 0 0,0 1 0,1 0-30,-1 1 22,0-2 0,0 1 0,0-1 1,0-1-1,2 0-22,225 5 165,-132-4-106,14-4-59,-43-5 152,0-3 0,37-12-152,-63 13 147,1 3 0,22 1-147,104 2 61,-148 3-27,61-2 426,-46-1-373,0 3-1,0 1 1,32 7-87,-27-3 101,-29-4-136,-1 1 1,5 2 34,73 14 64,34 7-165,-13-2 172,-29-7 71,-44-9-288,44 2 146,-84-9 29,73 2-8,0-4 0,8-3-21,-53 3 80,219-22-314,-228 23 238,1 2 0,1 1-4,25 0 13,-21-2-11,187-2 14,-129-3-7,39-9-9,-77 6 29,-12 2 37,0 1-1,31 1-65,196 12-11,-68 0-32,53 4 75,3 9 41,-151-14-162,15-3 208,57-7-119,-104 1 68,264-17-73,-243 13 72,22 0 207,190-8-221,-224 8-85,155-21 411,-229 26-352,57-9 117,-2 0-166,1 3 22,116-13-146,-100 9 6,1 4 0,75 3 140,-57 10 58,42 2 70,-75-10-133,0-3 0,-1-2-1,33-10 6,-53 11 17,0 1 1,0 2-1,0 2 0,0 2 0,28 5-17,148 20 0,-119-13 0,30 9 71,86 27-71,-100-21 46,-19-10 87,18-2-133,-74-10 6,110 10 399,-139-15-299,-1-1 0,1 0 1,0-1-1,10-2-106,-7 1 28,2-1-6,-1-1 1,0-1-1,0 0 0,0-1 0,4-3-22,-8 4 44,10-4-35,0-2 0,0 0-1,-1-1 1,0-2 0,-1 0 0,-1-1-1,0-1 1,-1 0 0,-1-2 0,-1 0-1,0-1 1,-1 0 0,-2-2 0,4-6-9,2-5-81,-3 0-1,0-1 1,9-32 81,-20 50-63,0-1 0,-2-1 0,0 1 0,0-1 0,-2 1 0,0-1 0,-1 1 0,0-1 0,-3-12 63,-11-63-413,4 0-1,3-48 414,5 38-133,0 12 208,5-14-75,-2 64-48,3-23 192,1 18-228,-1 1 1,-3-1-1,-3-22 84,-2 33-103,-1-1 0,-2 1 0,-3-4 103,4 17-46,-1 1 0,-1 0 1,0 0-1,-2 1 0,0 0 0,-2 1 1,-2-3 45,10 16-24,0 0 0,-1 0 0,0 1 0,0-1 0,0 1 0,0 0 0,-1 1 0,1-1 0,-1 1 0,0 0 0,-1 0 24,-15-5-10,1 1-1,-15-3 11,13 4-35,-9-1 38,-28-3-3,-8-2-41,30 6-26,0 2 0,-2 1 67,-35-3-106,70 5 86,-115-13-104,-92 1 124,137 12 16,-63 2 6,0 2 8,-71 6 20,32-1 46,78-4-112,55-1-19,1-1 0,-16-4 35,-85-4 173,61 3-282,-41-7 109,-34-5 6,152 14 27,-1 1 0,1 0 0,-1 0-1,1 1 1,-3 0-33,-18 2 166,-216 1 90,204-1-381,-17 4 125,18-2-141,-15-1 141,44-3-4,-18-1 67,1 3 0,-25 4-63,22-3 43,1 0 0,0-2-1,-8-1-42,-89-5 163,96 3-187,-91-5 85,0 6 1,-47 8-62,64 1-87,-31 2 243,90-7-50,-30-2-106,16 0 75,-38 0-21,-89-11-54,151 8 50,-11-2-138,13-1 61,0 3 0,0 0 0,-26 4 27,-21 0 44,-67 4-70,1 1-81,112-7 53,1 2 0,-1 1 54,2 0-228,-31 0 228,-196 4-11,214-8 33,-74 0 212,-30 8-234,90-5-105,0-3 0,-32-4 105,11 0 242,-68-4-434,17 5 267,1-6-1,-56-14-74,-99-21 160,198 28-106,-55-18-54,112 26 14,-34-8-39,-98-11 105,37 9 32,-106-20-411,118 18 523,32 6-81,-1 4-1,-1 2 1,0 5-143,-45-5 212,52 6-30,-1 2-1,1 4 0,-25 6-181,19-2 151,0-3 1,-1-4-1,-2-3-151,-244-10 21,279 10 124,1-3-1,-11-3-144,-12-1-134,28 4 147,0 2 0,-1 2 1,1 2-1,0 2 0,0 2 1,-31 7-14,54-6 18,-1 0 1,-1 2-19,-57 18 203,0 11 181,69-33-402,1 0 0,-2-1 0,1 0 1,-3 0 17,-22 7 348,-12-1-1196,37-5 563,-1-1-1,1 0 1,-1-1-1,0 0 286,-28 7-474,18-3-1,1-1 0,-3-1 475,16-3-924,-1 0 0,0 0 1,0-1-1,-4 0 924,10-1-203,-1 1 1,0-1-1,0 1 0,1-1 1,-1 0-1,0 0 0,1 0 1,-1-1-1,1 1 0,-1-1 203,-35-28-1461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3:54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949 44 576,'0'-1'62,"0"1"1,0-1-1,0 1 0,-1-1 0,1 1 1,0-1-1,0 0 0,0 1 1,-1-1-1,1 1 0,0 0 1,-1-1-1,1 1 0,-1-1 0,1 1 1,0-1-1,-1 1 0,1 0 1,-1-1-1,1 1 0,-1 0 1,1-1-1,-1 1 0,0 0-62,0-1 55,1 1 0,-1 0-1,0-1 1,0 1 0,1-1-1,-1 1 1,0-1 0,1 0 0,-1 1-1,1-1 1,-1 0 0,1 1 0,-1-1-1,1 0-54,-1 0 42,0-1-1,0 1 1,0 0 0,0 0-1,0 0 1,0 0-1,0 0 1,-1 0 0,1 0-1,0 0 1,-1 1-1,1-1 1,0 0-1,-1 1 1,1-1 0,-1 1-1,1-1 1,-1 1-1,1 0 1,-2-1-42,-32-1 582,-12-1-170,31 2-334,0 0-1,1 1 1,-1 1-1,0 0 1,-4 2-78,-6 2 5,0 1 1,1 2 0,-1 1 0,2 0 0,-23 13-6,34-15 26,1 1 0,0 0-1,0 1 1,1 0 0,0 0 0,1 1 0,0 1 0,0 0 0,1 0 0,1 1 0,-5 9-26,-19 39-133,4 2-1,-5 20 134,-9 18 209,25-55-186,1 0 0,3 1 0,1 0 0,-4 43-23,0 43-135,4 18 135,7-89 61,1-19-5,1 17-56,10 334-106,-4-296-12,5 80 182,-4-32-35,0-13 28,8 145 51,-10-191-67,1-8-96,3 197 206,-6-222-170,-15 851 272,-25 153 643,28-729-655,3-148-156,-21 139 291,7-107-182,-11 96-182,-7 112 248,39-391-232,-8 184 88,10-152-33,2 1 0,7 28-83,5-7-155,20 63 155,32 78 53,-13-80-99,-26-75 120,-3 1 0,-2 4-74,1 26 57,22 82 61,-33-145-224,1 1-1,2-2 1,15 27 106,-11-34 78,0-1 1,2-1-1,0-1 1,18 16-79,24 28 27,-63-69-29,97 112-16,-75-90-64,1-1-1,1 0 1,18 10 82,25 11-362,-53-33 316,1 0-1,-1-2 1,14 7 46,-16-7-38,-11-5 48,-1-2-9,0 0 47,2 0-10,-2-1-35,1 0 0,-1 0 0,0 0 0,1 0 0,-1 1 0,0-1 0,1 0 0,-1 0 0,1 0 0,-1 0 0,0 1 0,1-1 0,-1 0 0,0 0 0,0 0 1,1 1-1,-1-1 0,0 0 0,1 1 0,-1-1 0,0 0 0,0 1 0,0-1 0,1 0 0,-1 1 0,0-1 0,0 0 0,0 1 0,0-1 0,0 1 0,0-1 0,0 0 0,1 1 0,-1-1 0,0 0 0,0 1 1,-1-1-1,1 1 0,0-1 0,0 0 0,0 1 0,0-1-3,4 9 167,0 0 71,-4-7-242,0 0 1,0-1-1,-1 1 1,1-1-1,-1 1 0,1 0 1,-1-1-1,1 1 1,-1-1-1,-1 2 4,0 0-7,2-2 135,0-1-42,-1 2-28,-3 3-26,0-4-16,3-1 32,1 0 0,0 0 27,0 0-59,0 0-107,0 0 43,-9 0 112,-1 1 70,-1-2 0,1 1 0,0-2 0,-1 1-134,7 0 13,0 0 0,0-1 0,0 1 0,0-1 0,0 0 0,1 0-1,-1 0 1,1-1 0,-1 1 0,1-1 0,-1 0-13,-28-23-40,25 22 43,0-1 0,1 0 0,0-1 0,0 0 0,0 0 0,1 0 0,0 0 0,-4-7-3,-31-59 576,-4-18-576,39 79-28,-1 0 0,0 0 1,-1 0-1,0 1 0,-3-3 28,2 3 43,1 0 0,-6-9-43,7 8 5,-1 1 0,-1 0 0,0 0-5,3 5-13,1-1-1,0-1 1,1 1-1,-1-1 1,1 1 13,-5-10-61,0-9 152,8 25-92,-1-1 1,1 1-1,0-1 0,0 1 1,-1-1-1,1 1 0,0-1 1,0 0-1,0 1 1,0-1-1,0 1 0,0-1 1,0 0-1,0 1 0,0-1 1,0 1-1,0-1 0,0 0 1,0 1-1,0-1 1,0 1 0,1 0 0,-1-1-1,0 1 1,0 0 0,0 0 0,0-1-1,0 1 1,0 0 0,0 0 0,0-1-1,0 1 1,0 0 0,0 0 0,0-1 0,0 1-1,0 0 1,0 0 0,0 0 0,0-1-1,-1 1 1,1 0 0,0 0 0,0-1-1,0 1 1,0 0 0,0 0 0,0 0-1,-1-1 1,1 1 0,0 0 0,0 0 0,0 0-1,-1 0 1,1-1 0,0 1 0,0 0-1,-1 0 1,1 0 0,0 0 0,0 0-1,-1 0 1,1 0 0,0 0 0,0 0-1,0 0 1,-1 0 0,1 0 0,0 0 0,-1 0-1,1 0 1,0 0 0,0 0 0,0 0-1,-1 0 1,1 0 0,0 0 0,0 0-1,-1 1 1,0-1-64,1 17-122,1-15 177,0 1-1,0-1 1,-1 0 0,2 1 0,-1-1 0,0 0 0,0 0 0,1 0-1,-1 0 1,1 0 0,0 0 9,6 10-11,-4-6 30,0-1 0,0 0 1,1-1-1,4 5-19,10 10 29,-5 0-106,10 18 77,8 9 8,120 163-61,-121-171-43,-22-28 89,0 0 0,-1 0-1,1 3 8,-8-12 15,-1 0-1,1 0 1,0 0-1,0-1 1,0 1-1,0 0 1,0-1 0,0 1-1,0 0 1,0-1-1,1 0 1,-1 1-1,0-1 1,0 0-1,0 1 1,0-1-1,1 0 1,-1 0-15,1 0 117,-2 0-85,0 0-37,0 0 47,-1-12 145,-3-5-242,-2 0 0,-6-15 55,8 23-7,-8-24 20,8 20 8,0 1 0,-1 0 0,0 1-1,-1-1 1,-3-2-21,-12-20 263,2-2 1,-1-4-264,-2-3-95,16 31 78,0 0 1,0 0-1,1 0 1,1 0-1,0-1 1,1 0-1,0 0 1,1 0-1,1 0 1,0-3 16,1 14-1,-1-2-22,1 1-1,0 0 1,0 0 0,0-1-1,1 1 1,-1 0 0,1 0-1,0 0 1,0 0 0,0 0-1,0 0 1,1 0 0,0-3 23,4-3 30,-5 6-39,0 1 1,0-1 0,1 1 0,0 0-1,-1-1 1,1 1 0,0 0-1,0 0 1,0 0 0,0 0 0,1 0-1,1 0 9,-3 1 48,-1 1 11,0 0 64,0 0-49,0 0-36,-3 0-35,1 0 0,0 1 0,0-1 0,0 1 0,0-1 0,0 1 0,0 0 0,-1 1-3,1-1 1,0 0 0,0-1 0,-1 1 0,1 0 0,0-1 0,0 1 0,0-1 0,-2 0-1,0 1-7,1-1 1,-1 1 0,1 0-1,-1 0 1,1 0-1,-1 0 1,1 1 0,0-1-1,-1 1 1,1 0-1,0 0 1,0 0 0,1 0-1,-1 1 1,0-1 0,1 1-1,-1-1 1,1 1-1,-2 2 7,1-1-10,0 1 0,0-1 1,1 1-1,-1 0 0,1-1 0,0 1 0,0 0 0,1 0 0,-1 1 0,1-1 0,0 0 0,0 0 0,1 1 10,0-2-6,1 1 0,0-1 0,0 0 0,0 0 1,1 0-1,-1-1 0,1 1 0,0 0 0,0 0 0,0-1 0,1 0 0,2 4 6,6 7-31,2 0 0,2 2 31,21 20-50,-2 2 0,-2 1 0,11 20 50,-34-43 44,-1 0-1,0 0 1,-2 1-1,0 1 1,-1-1-1,0 1 1,-2 0-44,-2-16-17,2 12 71,0 0-1,-2 0 0,1 1 1,-2-1-54,1 4 43,1-16 62,-2-19-67,-19-89 354,7 47-229,9 41-134,-2 0 0,0 1 0,-1-1 0,0 1 0,-9-14-29,11 21-7,-2 1 0,0 1 0,0-1 0,0 1 1,-1 0-1,0 0 0,-1 1 0,0 0 0,0 0 0,0 1 0,-1 0 7,-6-4 39,0 2 1,0 0-1,-1 1 0,0 0 0,-1 2 0,-5-2-39,-17-4 142,20 5-86,-1 1 1,1 0-1,-1 2 1,-10-1-57,10 3-39,3-1 68,0 2 0,-9 1-29,18-1-216,1 1 0,0 1 0,0-1 0,0 1 0,0 0 0,1 1 0,-7 3 216,-8 6-1035,3 3-1402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6:09.5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521 40 320,'-5'4'60,"4"-3"-17,1-1-1,-1 0 1,1 1 0,-1-1 0,1 1 0,-1-1 0,1 0 0,-1 0 0,1 1 0,-1-1-1,0 0 1,1 0 0,-1 0 0,0 0 0,1 1 0,-1-1 0,1 0 0,-1 0-1,0 0 1,0 0-43,1 0 150,0 0-33,0 0 80,-18-12 689,18 12-883,0-1 1,0 1-1,0-1 1,-1 1 0,1-1-1,0 1 1,0-1-1,0 1 1,0-1 0,0 1-1,0-1 1,0 1-1,0-1 1,0 1 0,0-1-1,0 1 1,0-1 0,0 1-1,1 0 1,-1-1-1,0 1 1,0-1 0,0 1-1,1-1 1,-1 1-1,0 0 1,1-1 0,-1 1-4,2-6 59,-2 5-61,0 0 0,0 1 0,-1-1 1,1 0-1,-1 1 0,1-1 1,0 0-1,-1 1 0,1-1 1,-1 1-1,0-1 0,1 1 1,-1-1-1,1 1 0,-1-1 0,0 1 1,1-1-1,-1 1 0,0 0 1,0-1-1,1 1 0,-2 0 2,-2-2 79,4 2-78,0-1 1,0 1-1,0 0 0,0 0 1,-1 0-1,1-1 1,0 1-1,0 0 1,0 0-1,-1 0 0,1-1 1,0 1-1,0 0 1,0 0-1,-1 0 0,1 0 1,0 0-1,0 0 1,-1 0-1,1-1 0,0 1 1,0 0-1,-1 0 1,1 0-1,0 0 1,-1 0-1,1 0 0,0 0 1,0 0-1,-1 0 1,1 1-1,0-1 0,0 0 1,-1 0-1,1 0-1,-1 0 96,0 0-99,0 1-1,0-1 1,-1 1 0,1 0-1,0-1 1,0 1-1,0 0 1,0-1 0,0 1-1,0 0 1,0 0 3,-8 7 192,8-8-91,-20 9 422,7-1-428,13-8-91,0 0 1,1 1-1,-1-1 1,1 1-1,-1-1 1,0 0-1,0 0 0,1 1 1,-1-1-1,0 0 1,1 0-1,-1 0 1,0 0-1,0 0 1,1 0-1,-1 0 1,0 0-5,-5 1 80,0-1 1,0 1-1,0 1 1,0-1 0,0 1-1,-2 1-80,-23 6 119,-44 3-17,69-11-60,-1 1 0,1 0 0,-1 0 0,1 1 0,0 0 0,-5 3-42,5-3-23,0 0 0,-1 0 1,0 0-1,1-1 0,-7 2 23,8-2 45,0 1 0,0-1-1,0 1 1,1 0 0,-1 1-1,1-1 1,0 1 0,-3 2-45,1 4-158,6-9 167,0-1 1,0 1-1,0-1 0,-1 1 0,1-1 0,0 1 0,0-1 0,-1 1 0,1-1 0,0 0 0,-1 1 1,1-1-1,0 1 0,-1-1 0,1 0 0,-1 1 0,1-1 0,-1 0 0,1 1 0,-1-1 0,1 0 0,-1 0 1,1 1-1,-1-1 0,1 0 0,-1 0 0,1 0 0,-1 0 0,0 0-9,0 1 0,1-1 0,-1 0 0,0 1 0,0-1 0,1 1 0,-1-1 0,0 1 0,0-1 0,1 1 0,-1 0 0,0-1 1,1 1-1,-1 0 0,1-1 0,-1 1 0,1 0 0,0 0 0,-1 0 0,1-1 0,-1 1 0,1 0 0,0 1 0,-6 7 138,5-8-132,1-1-1,-1 0 1,1 1 0,-1-1 0,1 0-1,0 1 1,-1-1 0,1 1 0,-1-1-1,1 1 1,0-1 0,-1 1 0,1-1-1,0 1 1,0-1 0,-1 1-1,1 0 1,0-1 0,0 1 0,0-1-1,0 1 1,0-1 0,-1 1 0,1 0-1,0-1 1,1 1-6,-11 16-48,6-10 85,0 2 29,2-4-72,-1-1 0,2 1 0,-1 0 0,0 0 0,1 0 0,0-1 0,0 1 0,1 0 0,-1 1 0,1 1 6,0-5-8,-1 1 0,1-1 1,-1 0-1,0 1 0,0-1 1,0 0-1,0 0 0,0 0 1,-1 0 7,2-1 90,0-1-31,0 1-75,0 78 298,0-79-283,-1 1 23,1 0 0,0-1 0,1 1-1,-1 0 1,0-1 0,0 1 0,0 0 0,0-1 0,0 1 0,1 0 0,-1-1 0,0 1-1,1-1 1,-1 1 0,0 0 0,1-1 0,-1 1 0,1-1 0,-1 1 0,0-1 0,1 1-1,0-1 1,-1 0 0,1 1 0,-1-1 0,1 0 0,-1 1 0,1-1-22,7 7-30,-7-6 39,0 0 1,0 0-1,0 0 1,0 0-1,0 0 1,0 0-1,0 0 1,-1 1-1,1-1 1,0 0-1,-1 1 1,1-1-10,0 3 28,-1 0 1,1 0-1,-1 0 0,1 0 1,-1 4-29,-5 18-160,5-26 357,-4 18 75,4-16-288,0-1 0,0 0 0,-1 0 0,1 0 0,0 1 0,-1-1 0,1 0 0,-1 0 0,0 0 0,1 0 0,-1 0 0,0 0 0,0 0 0,0 0 0,0 0 16,1 0 48,0-1 75,0 0-22,0 0-96,0 0 0,0 0 0,0 0 0,0 0 0,0 0 0,0 0 0,0 0 0,0 0 0,0 1 0,0-1 0,0 0 0,0 0 0,0 0 0,0 0 0,0 0 0,0 0 0,0 1 0,0-1 0,0 0 0,0 0 0,0 0 1,0 0-1,0 0 0,0 0 0,0 0 0,0 1 0,0-1 0,0 0 0,0 0 0,0 0 0,0 0 0,0 0 0,0 0 0,0 0 0,0 0 0,-1 1 0,1-1 0,0 0 0,0 0 0,0 0 0,0 0 0,0 0 0,0 0 0,0 0 0,0 0 0,-1 0 0,1 0 0,0 0 0,0 0-5,-1 1-17,0 0 1,0 0 0,0 0-1,0 0 1,0 0-1,0 0 1,1 0-1,-1 0 1,0 0-1,1 1 1,-1-1-1,0 1 17,1 0-1,-1 1 0,1 0-1,-1 0 1,1 0 0,0 0-1,0-1 1,0 1 0,0 0-1,1 0 2,0 7 161,-1-8-273,0-1 11,0 4 53,0-3 85,4 0 27,-3-2-65,0 0 0,0 1 0,1-1-1,-1 0 1,0 1 0,0-1 0,0 1 0,0 0-1,0-1 1,-1 1 0,1 0 0,0-1-1,0 1 2,1 0 13,-1 1 0,0-2 0,0 1 0,1 0 0,-1 0 0,0 0 0,1-1 0,-1 1 0,1 0 0,-1-1 0,1 0 0,-1 1 0,1-1 0,-1 0 0,1 0 0,-1 1-13,1-1 11,-2 0-102,5 3 49,2 1 74,-6-3 5,2-1-31,-1 1 1,1 0-1,-1 0 0,1 0 0,-1 0 1,1 0-1,-1 0 0,0 1 1,0-1-1,1 1 0,-1-1 0,0 1 1,0 0-1,-1 0 0,1 0 1,0 0-1,0 1-6,5 6-83,-6-8 82,-1-1-1,1 1 1,0 0 0,-1-1 0,1 1 0,-1 0 0,1 0-1,-1-1 1,0 1 0,1 0 0,-1 0 0,0 0-1,1 0 1,-1-1 0,0 1 0,0 0 0,0 0-1,0 0 1,0 0 0,0 0 1,0 28 165,0-28-191,0-1 68,0 18 17,0 26-91,0-42-128,0-2 64,1 1 107,-1 0-6,1 0 1,-1 0 0,1 0-1,-1 0 1,1 0-1,0 0 1,-1 0 0,1 0-1,0-1 1,0 1-1,0 0 1,0 0 0,-1-1-1,1 1 1,0-1 0,0 1-1,0-1 1,0 1-1,0-1 1,0 0 0,0 1-1,1-1-5,3 2 10,-2-1 11,33 7 6,-28-6-31,0 0-1,0-1 1,1 0 0,-1 0-1,1-1 1,6-1 4,-4 1-59,16 5 112,-24-5-48,-1 0 0,1 1 0,-1-1 0,0 1 0,0-1 0,1 1 0,-1 0 0,0-1-1,0 1 1,2 1-5,4 2 42,-6-1-85,10 16 2,-12-18 42,1 0-1,0 0 0,-1 0 0,1 0 0,-1 0 0,1 0 1,-1 1-1,1-1 0,-1 0 0,0 0 0,1 0 1,-1 1-1,0-1 0,0 0 0,0 0 0,0 1 1,0-1-1,0 1 0,3 8 0,-3-9 4,1 0-1,-1 0 1,0 0 0,1 0-1,-1 0 1,0 0 0,1 0-1,-1 0 1,0 0 0,0 0 0,0 0-1,0 0 1,0 0 0,0 0-1,0 1 1,-1-1 0,1 0-1,0 0 1,0 0 0,-1 0-1,1 0 1,-1 0 0,1 0-1,-1 0 1,0 0 0,0 0-4,1-1-4,0 1-1,0-1 1,-1 0 0,1 1 0,0-1 0,0 0-1,0 1 1,0-1 0,-1 0 0,1 1 0,0-1-1,0 0 1,0 1 0,0-1 0,0 1 0,0-1 0,0 0-1,0 1 1,0-1 0,0 0 0,0 1 0,0-1 4,2 20 332,-3-20-328,1 0 0,0 1 0,0-1 0,0 0 0,-1 1 0,1-1 0,0 0 0,-1 1 0,1-1 0,0 0 0,-1 1 0,1-1 0,0 0 0,-1 0 0,1 1 0,0-1 0,-1 0 0,1 0 0,-1 0 0,1 0 0,0 0 0,-1 0 0,1 0 0,-1 1 0,1-1 0,-1 0 0,1 0 0,0-1 0,-1 1 0,1 0 0,-1 0-4,-13-1 196,1-3-203,1 2-1,-1 0 1,0 0 0,0 1 0,0 1 0,-9 0 7,18 0 0,0 0-21,1 1 0,0 0 1,-1-1-1,1 1 0,0 0 0,0 1 0,0-1 0,0 1 0,0-1 1,0 1-1,-2 2 21,5-4-1,-1 0 1,1 0-1,0 0 1,-1 0-1,1 1 1,0-1-1,0 0 1,-1 0-1,1 1 1,0-1-1,0 0 1,0 0-1,-1 1 1,1-1 0,0 0-1,0 1 1,0-1-1,0 0 1,0 1-1,0-1 1,-1 0-1,1 0 1,0 1-1,0-1 1,0 0-1,0 1 1,0-1-1,0 0 1,0 1-1,0-1 1,0 0-1,1 1 1,-1-1-1,0 0 1,0 1 0,0 1-69,0-2 80,0 0 0,1 0-1,-1 1 1,0-1-1,0 0 1,0 0-1,0 1 1,0-1 0,0 0-1,0 0 1,0 1-1,0-1 1,0 0-1,0 0 1,-1 1 0,1-1-1,0 0 1,0 0-1,0 0 1,0 1-1,0-1 1,0 0 0,0 0-1,-1 0 1,1 1-1,0-1 1,0 0-1,0 0 1,0 0-1,-1 0 1,1 1 0,0-1-11,-6-5 373,-4-13-50,4 1-322,1 1 1,1-1-1,-3-12-1,6 17 25,-1 1 1,-1-1 0,0 1-1,-1 0 1,0 0 0,-1 1-1,0-1 1,-1 1 0,-1-3-26,-42-58-96,35 49-77,11 16 207,0 0 1,-1 1-1,0 0 1,1 0 0,-2-1-35,4 5-32,0-1 1,0 1-1,0-1 0,0 1 1,1-1-1,-1 1 1,0-1-1,1 1 0,-1-1 1,1 0-1,0 1 1,0-1-1,-1-1 32,-4 13-107,5-7 88,0 1 0,0-1-1,0 1 1,1-1-1,-1 1 1,1-1-1,0 1 1,0-1 0,0 0-1,0 1 1,0-1-1,1 0 1,-1 0-1,3 2 20,10 36 59,-1 5 0,-3-8-74,-9-30 26,1 0 0,0 0 0,0 0 0,1-1 0,0 1 1,0-1-1,1 0 0,0 1 0,0-2 0,3 4-11,-5-7 10,2 0 1,-1 0 0,0-1 0,1 1-1,-1-1 1,1 0 0,0 0-1,-1 0 1,1 0 0,2 0-11,7 4-65,-8-3 40,0 1 28,20 4 99,-14-6-91,-9-2-22,-2-1 15,1 1 0,-1 0 0,1 0 0,0-1 0,-1 1 0,1 0 1,-1 0-1,1 0 0,-1 0 0,1 0 0,-1-1 0,1 1 0,-1 0 0,1 0 0,0 1 0,-1-1 0,1 0 0,-1 0 0,1 0 0,-1 0 0,1 0 1,-1 1-1,1-1 0,-1 0 0,1 0-4,10 3-5,-10 0-12,1 0-41,3-1 71,-1 1 1,1 0-1,-1 0 0,0 0 1,0 0-1,0 1 1,-1-1-1,2 3-13,10 9-17,2 2-81,-15-15 107,-1 1 1,1-1-1,0 0 0,0 0 1,0 0-1,1 0 0,-1 0 1,0 0-1,1 0 0,-1-1 1,1 1-1,-1-1 0,1 0 0,0 0 1,0 0-1,0 0 0,-1 0 1,3 0-10,-3-1-13,1 1 1,-1 0 0,0 0 0,0 0 0,0 0-1,0 0 1,0 1 0,-1-1 0,1 1-1,0-1 1,-1 1 0,1 0 0,-1-1-1,1 1 1,0 2 12,6 5 66,0-1-63,-6-6 10,-1 0 0,1 0 0,-1-1 0,1 1 0,0-1 0,0 1 0,0-1 0,1 1-13,-3-2 0,0 0 0,1 1 1,-1-1-1,1 1 0,-1-1 0,1 0 0,-1 1 0,0-1 0,1 1 1,-1-1-1,0 1 0,0-1 0,1 1 0,-1-1 0,0 1 0,0-1 1,0 1-1,0-1 0,1 1 0,-1-1 0,0 1 0,0-1 0,0 1 1,0 0-1,0-1 0,-1 0 0,1 1 0,0-1 0,0 0 0,0 0 0,0 1 0,0-1 0,1 0 0,-1 1 0,0-1 0,0 0 0,0 1 0,0-1 0,0 0 0,0 0 0,0 1 1,0-1-1,1 0 0,-1 0 0,0 1 0,0-1 0,0 0 0,1 0 0,-1 1 0,0-1 0,0 0 0,1 0 0,-1 0 0,0 0 0,0 1 0,1-1 0,-1 0 0,0 0 0,1 0 0,3 7-42,5-4 218,-8-2-186,0 0 0,0 1 0,1-1 0,-1 0 0,0 0 0,0 0 0,1 0 0,-1 0 0,0 0 0,1 0 0,-1-1 0,1 1 0,-1 0 0,1-1 0,0 1 10,2 0-19,0 0 1,0 1-1,0-2 1,1 1-1,-1 0 0,3-1 19,3 1-77,-9 0 111,1-1 0,-1 0 0,1 0 0,0 0-1,-1 0 1,1 0 0,0 0 0,-1 0 0,1-1 0,-1 1-34,1 0-5,-1 0 1,0 0 0,0 0-1,0 0 1,0 0-1,0 0 1,0 0 0,0 1-1,1-1 1,-1 0-1,0 1 1,0-1 0,0 1-1,0-1 1,1 1 4,4 2-46,-2-3 58,0 0-1,0 0 1,0 0 0,0-1 0,-1 0 0,1 1-1,0-1 1,0-1 0,-1 1 0,1 0-1,2-2-11,22-7-7,-25 9 14,0 0 1,0 0-1,0 0 0,0 0 0,-1-1 0,1 0 0,0 1 0,-1-1 0,2-1-7,15-9 6,-12 8 9,0 1 0,0-2 0,-1 1 1,1-1-1,-1 0 0,0-1 0,1-1-15,-5 6-14,1 0 0,-1 0 0,0 0 0,1 0 0,0 0 0,-1 0 0,1 0 0,-1 1 0,1 0 0,0-1 14,1 1-52,19-4 19,-17 4 39,0-1 0,0 1 0,-1-2 0,1 1 0,0-1 0,-1 1 0,1-2 0,-1 1 0,1 0 0,3-4-6,-6 4-11,2-1 2,0-1 0,0 1 0,0-1 1,-1-1-1,0 1 0,4-5 9,-6 7 7,0 0 0,0 1 0,-1-1 0,1 0 0,0 1 0,1-1 1,0 0-8,11-8 67,0-2-120,-11 10 85,-1 0 0,1 0 0,-1 0 0,1-1 0,-1 1 0,0-1 0,0 0 0,0 1 0,0-1 0,-1 0 0,1 0 0,0-2-32,-1 3-23,1 0-1,-1-1 1,1 1 0,0 0-1,0 0 1,0 0 0,0 0-1,0 0 24,3-3 0,-5 5 1,11-10-32,-1 0 0,-1-1 1,1 0-1,3-9 31,-11 18 13,-1 0 1,1 0 0,0 1 0,0-1-1,0 0 1,-1 1 0,3-2-14,-3 3 0,1-1 0,-1 0 1,0 1-1,0-1 0,0 0 1,0 0-1,0 0 0,0 0 1,0 0-1,-1 0 0,1 0 0,0 0 1,0 0-1,-1-1 0,1 1 1,-1 0-1,1-1 0,-2 3-10,-1-1 1,1 1-1,0-1 0,0 0 0,0 1 0,0 0 1,0-1-1,0 1 0,0 0 0,0-1 1,0 1-1,-1 1 10,-2 4 6,-1 0 0,-1-1 1,1 1-1,-1-1 0,0 0 1,0-1-1,0 0 0,-1 0 1,1 0-1,-1 0 0,0-1 1,-3 1-7,-15 4 85,0-1 0,-26 4-85,34-7 68,-12 0-56,-13 4-146,31-5 119,0 0 1,0 1-1,1 1 1,-1 0-1,1 0 1,0 1-1,-1 2 15,6-5-4,-1 1 0,1-1 1,-1-1-1,-2 2 4,3-2 4,0 0 1,0 0-1,0 1 1,0 0-1,0 0 1,1 0-1,-2 2-4,-1-1-56,6-4 55,0 0 0,0 1-1,-1-1 1,1 0 0,0 1-1,0-1 1,0 1 0,0 0-1,1-1 1,-1 1 0,0 0-1,0-1 1,0 1 0,0 1 1,0-2 85,1 0-37,0 0-112,0 0-21,0 0-49,0 0 60,19 0 234,1-7-160,-1 0 0,0-1 1,-1-1-1,0-1 0,0-1 0,8-6 0,-9 6 31,42-25-31,28-18 0,-10 7 146,-16 12-100,-42 24-119,-13 8 95,-1 0 0,0 0 0,0 0 0,0-1 0,3-2-22,14-10-31,-19 14 43,0 1-1,-1-1 1,1 0 0,0 0-1,-1 0 1,0 0 0,1 0-1,-1 0 1,0-1-1,0 0-11,2-3 40,-3 5-39,-1 1 0,1-1-1,-1 0 1,1 1 0,-1-1 0,1 0 0,-1 0-1,0 1 1,1-1 0,-1 0 0,0 0 0,0 0-1,0 0 1,0 1 0,1-1 0,-1 0 0,0 0-1,0-1 5,1 0 0,0 0 0,0 0 0,0 0-1,0 1 1,0-1 0,0 0 0,1 1 0,-1-1 0,1 1 0,1-2-5,-3 2 15,1 1 12,-1 0-30,0 0 0,0 0 0,1 0 0,-1 0-1,0 0 1,0-1 0,0 1 0,1 0 0,-1 0 0,0 0 0,0 0 0,0 0 0,0 0 0,0 0 0,1 0 0,-1-1 0,0 1 0,0 0 0,0 0 0,0 0 0,0 0 0,0-1 0,1 1-1,-1 0 1,0 0 0,0 0 0,0 0 0,0-1 0,0 1 0,0 0 0,0 0 3,1-12-103,-1 12 105,0 0-1,0 0 0,0 0 1,0 0-1,0 0 0,0 0 1,0-1-1,0 1 0,0 0 1,0 0-1,0 0 0,0 0 1,0 0-1,0 0 0,0 0 1,0 0-1,0 0 0,0 0 1,0 0-1,0-1 0,0 1 1,0 0-1,0 0 0,0 0 1,0 0-1,1 0 0,-1 0 1,0 0-1,0 0 0,0 0 1,0 0-1,0 0 0,0 0 1,0 0-1,0 0 0,0 0 1,0 0-1,0 0 0,1 0 1,-1 0-1,0 0 0,0 0 1,0 0-1,0 0 0,0 0 1,0 0-1,0 0 0,0 0-1,-1-3 150,-1-1-149,2 4-6,-1-1-1,1 1 0,0 0 1,0 0-1,0-1 1,0 1-1,0 0 1,0-1-1,0 1 1,-1 0-1,1 0 1,0-1-1,0 1 1,0 0-1,-1 0 1,1-1-1,0 1 1,0 0-1,-1 0 0,1 0 1,0-1-1,0 1 1,-1 0-1,1 0 1,0 0-1,-1 0 1,1 0-1,0 0 1,0 0-1,-1 0 1,1 0-1,0 0 1,-1 0-1,1 0 6,-13-5 59,12 5-61,1 0 0,-1-1 0,1 1 0,-1 0 0,1 0 1,0 0-1,-1 0 0,1 0 0,-1-1 0,1 1 0,0 0 1,-1 0-1,1-1 0,0 1 0,-1 0 0,1-1 0,0 1 1,-1 0-1,1-1 0,0 1 0,0 0 0,-1-1 0,1 1 0,0-1 1,0 1-1,0-1 2,-6-6 53,5 4-52,0 0 0,1 0 0,-1 0-1,1 0 1,0 0 0,-1 0 0,1 1 0,0-1 0,1 0-1,-1 0 1,0 0 0,1-1-1,2-28 1,-3 30-20,0 1 0,0-1 0,0 1 0,1-1-1,-1 1 1,1 0 0,-1-1 0,1 1 0,-1 0 0,2-2 19,-2 2 14,1 0 0,0-1-1,-1 1 1,1 0 0,-1 0 0,1-1-1,-1 1 1,0-1 0,0 1-1,1-1-13,1-4 55,-2 6-55,0-1 0,0 1 1,0 0-1,0 0 0,0 0 1,0 0-1,0 0 0,0-1 1,0 1-1,0 0 0,0 0 1,0 0-1,1 0 0,-1 0 1,0-1-1,0 1 0,0 0 0,0 0 1,-1 0-1,1 0 0,0-1 1,0 1-1,0 0 0,0 0 1,0 0-1,0 0 0,0 0 1,0-1-1,0 1 0,0 0 1,0 0-1,0 0 0,0 0 1,-1 0-1,1 0 0,0 0 1,0-1-1,0 1 0,0 0 0,0 0 1,0 0-1,-1 0 0,1 0 1,0 0-1,0 0 0,0 0 1,0 0-1,-1-1 0,0 1 0,0-1 0,0 0 0,1 1 0,-1-1 0,0 0 0,1 0 0,-1 1 0,1-1 0,-1 0 0,1 0 0,-1 0 0,1 0 0,0 0 0,-1 0 0,1 0 0,0 0 0,0 1 0,-1-1 0,1 0 0,0 0 0,0 0 0,0 0 0,0 0 0,0 0 0,1-1 0,-1 1 7,-1 0 0,1 0 0,0 1 1,0-1-1,-1 0 0,1 1 0,0-1 1,-1 0-1,1 1 0,0-1 0,-1 0 0,1 1 1,-1-1-1,1 1 0,-1-1 0,0 1 1,1-1-1,-1 1-7,0-1 0,1 1 0,-1-1-1,0 0 1,1 1 0,-1-1 0,1 1 0,-1-1 0,1 0 0,-1 0 0,1 1 0,-1-1-1,1 0 1,0 0 0,-1 0 0,1 1 0,0-1 0,0 0 0,-1-1 0,1 2 2,0-1 0,0 0 0,0 1 0,0-1 0,-1 0 0,1 0 0,0 1 0,-1-1 0,1 1 0,0-1 0,-1 0 0,1 1 0,-1-1 0,1 1 0,-1-1 0,1 1 0,-1-1 0,1 1 0,-1-1 0,0 0-2,0 1-8,0 0 1,1-1-1,-1 1 0,0-1 0,1 0 1,-1 1-1,1-1 0,-1 0 0,1 1 0,-1-1 1,1 0-1,-1 1 0,1-1 0,0 0 1,-1 0-1,1 0 0,0 1 0,0-1 1,0 0-1,-1 0 0,1 0 8,0 0 9,0 0-1,0 0 1,-1 0 0,1 0 0,0 1-1,-1-1 1,1 0 0,-1 0-1,1 0 1,-1 1 0,1-1-1,-1 0 1,0 1 0,1-1 0,-1 0-1,0 1 1,1-1 0,-1 1-1,0-1 1,0 1 0,0-1-9,0 1-3,0-1 0,0 0 1,0 1-1,0-1 0,1 0 0,-1 1 1,0-1-1,0 0 0,1 0 1,-1 0-1,0 1 0,1-1 0,-1 0 1,1 0-1,-1 0 0,1 0 0,-1 0 1,1 0-1,0 0 0,-1 0 0,1-1 1,0 1 2,0-5-3,0 2-4,-1 0 1,2 0-1,-1 0 1,0 0 0,1 0-1,-1 0 1,2-1 6,-2 4-7,1 0 0,-1 1 0,0-1 0,0 0 0,1 0 0,-1 0 1,0 1-1,0-1 0,0 0 0,0 0 0,0 0 0,0 0 0,0 1 0,0-1 1,0 0-1,0 0 0,0 0 0,-1 0 7,0-3 49,1 3-47,0 0 1,0 1-1,0-1 1,0 1-1,0-1 1,0 1-1,0-1 0,0 1 1,-1-1-1,1 1 1,0-1-1,0 1 0,-1-1 1,1 1-1,0 0 1,-1-1-1,1 1 1,0-1-3,-1 1-3,1-1 0,-1 1 0,1-1 1,-1 0-1,1 1 0,0-1 1,-1 0-1,1 0 0,0 1 0,0-1 1,-1 0-1,1 1 0,0-1 1,0 0-1,0 0 0,0 0 0,0 1 1,0-1 2,5-47 117,-5 46-112,0 0 1,0 0-1,0 0 1,0 1-1,-1-1 1,1 0-1,-1 0 0,1 0 1,-1 0-1,0 0 1,0 1-1,1-1 1,-1 0-1,-1 0 0,1 1 1,0-1-1,0 1 1,0-1-6,-1 0 14,0-1-7,-1-1 0,0 0 0,0 1 0,0-1 0,-1 1-1,1 0 1,-1 0 0,0 0 0,1 1 0,-1-1 0,0 1 0,-1 0 0,1 0 0,0 0 0,-1 1-1,1-1 1,-5 0-7,6 1 14,0 1 0,0-1 0,1-1 0,-1 1 0,0 0-1,-2-2-13,3 1-6,-1 0-1,0 1 0,0-1 1,0 1-1,0 0 0,-3 0 7,-8-4 13,12 4-3,0 0 1,0 0-1,0 0 0,-1 0 1,1 1-1,0-1 1,0 1-1,-2 0-10,2-1 1,0 1 1,0 0-1,0-1 1,0 1-1,0-1 1,0 1-1,0-1 1,0 0-1,0 0-1,0 0-13,0 0-1,0 0 1,0 1 0,1-1 0,-1 0-1,0 1 1,0 0 0,0-1-1,-1 1 14,-10 0-10,0-1-1,0-1 0,-1 0 11,1-2 20,-10 0-18,12 4-1,-1 0 0,0 1 0,0 0 0,1 1 1,-1 1-1,1-1 0,0 2 0,0 0 0,-1 0-1,-24 7-48,27-10 194,8-1-143,1 0 0,-1 0 0,0 0 0,0 0 0,1 0 0,-1 0 0,0 0 0,0 0 0,1 0 0,-1 1 0,0-1 0,0 0 1,1 1-1,-1-1 0,0 0 0,1 1 0,-1-1-3,0 1 0,1-1 1,-1 1-1,0-1 0,1 1 1,-1-1-1,1 0 1,-1 1-1,0-1 0,1 0 1,-1 0-1,0 1 1,1-1-1,-1 0 0,0 0 1,1 0-1,-1 0 1,0 0-1,1 0 0,-1 0 1,0 0-1,0 0 0,-1 0 50,2 0 94,0-1-170,0 0 7,0 0 0,0 0-1,1 0 1,-1 0 0,0 0 0,1 0 0,-1 0 0,0 1 0,1-1 0,0 0 0,-1 0 0,1 0 0,-1 0-1,1 1 1,0-1 0,-1 0 0,1 1 0,0-1 0,0 0 0,0 1 0,-1-1 0,1 1 0,1-1 19,24-10 179,-14 7-266,0-2-18,-8 5 156,0-1 0,0 0 1,0 0-1,-1 0 1,1-1-1,0 1 1,-1-1-1,0 0 0,1 0-51,-4 3 1,0 0-1,0-1 0,1 1 0,-1 0 1,0 0-1,0-1 0,0 1 0,0 0 1,0 0-1,0-1 0,0 1 0,1 0 1,-1-1-1,0 1 0,0 0 0,0 0 1,0-1-1,0 1 0,0 0 0,0-1 1,-1 1-1,1 0 0,0 0 0,0-1 1,0 1-1,0 0 0,0 0 0,0-1 1,0 1-1,-1 0 0,1 0 0,0-1 1,0 1-1,0 0 0,0 0 0,-1 0 1,1-1-1,0 1 0,0 0 0,-1 0 0,1 0 1,0 0-1,0-1 0,-1 1 0,1 0 1,0 0-1,-1 0 0,1 0 0,0 0 1,0 0-1,-1 0 0,1 0 0,0 0 1,-1 0-1,1 0 0,0 0 0,0 0 1,-1 0-1,1 0 0,-20 0-31,-46 15-6,5-2 21,36-6-53,21-6 66,0 1 1,0-1 0,0 0 0,0 0-1,0-1 1,0 1 0,-2-1 2,-38 5-288,44-4 290,0-1 0,0 0 0,0 1 0,0-1 0,0 1 0,0-1 0,0 0 0,0 1 0,0-1 0,0 1 0,0-1 0,0 0 1,0 1-1,0-1 0,0 0 0,-1 1 0,1-1 0,0 0 0,0 1 0,0-1 0,-1 0 0,1 1 0,0-1 0,0 0 0,-1 1 0,1-1-2,-2 3-53,2 13 24,0 1 17,0 0 0,1 0 1,2 10 11,-2-25-9,-1 1 0,0 0 0,0-1 0,0 1 0,-1 0 0,1-1-1,0 1 1,-1 1 9,-2 13-7,3-9 7,0 3 0,0 0 0,-1 0 0,0 0 0,-2 5 0,0 16 39,3-25-23,-1 0-1,0 1 1,0-1-1,-1 3-15,-9 48-60,5-25 120,5-24-73,0 0 0,0 0 0,1 7 13,-1 20 44,0-24-106,1-9 55,0 0-1,-1 0 1,1 0-1,-1 0 1,0 0 0,0 2 7,-3 17 57,3-19-48,1 0 0,0 0 1,-1 0-1,0 1 1,0-1-1,0 0 0,0 0-9,-7 28 6,1-16 130,6-14-124,0 1 1,1 0-1,-1-1 0,0 1 0,0-1 0,0 1 0,0-1 0,0 1 0,0-1 0,0 0 0,0 0 0,-1 1 0,0 0-12,1 0-32,1 3 11,0-3-49,0-2 65,0 0 144,0 0 5,0 0 80,0 0-102,0 0-58,0-2-50,0 0 0,0 0 0,0 1 0,1-1 0,-1 0 0,0 1-1,1-1 1,0 0 0,-1 1 0,2-2-14,3-34-219,-5 35 225,1 0-1,-1-1 0,1 1 1,0 0-1,0 0 1,0 0-1,1-1 0,-1 1 1,0 1-1,1-2-5,8-15-59,-6 10 45,0 0-1,1 0 1,0 0 0,0 1 0,1 0-1,-1 0 1,2 0 0,3-3 14,-3 3 27,0 1 0,-1-1 0,0-1 0,-1 1 0,1-1 0,-2 0 0,2-1-27,-6 7-12,1 0-1,0 0 1,0 1 0,1-1 0,-1 0 0,0 1 0,0-1 0,1 1 0,-1-1-1,1 1 1,-1 0 0,1 0 0,0 0 0,0 0 0,-1 0 0,1 0 0,0 0 0,0 0-1,0 1 1,0-1 0,0 1 0,0 0 12,-1 0-91,18 0 43,-7-1-13,19 1 69,23 3-8,-40-2-23,-1 0 0,1-2 0,0 0 0,-1 0 0,1-1 0,-1-1 0,4-1 23,30-5 124,-32 6-83,-1 0 0,1-1 1,0-1-1,9-5-41,57-29-20,-19 8 93,-59 30-65,7-5 102,-10 5-126,0 1-22,0 0-20,0 0-33,0 0-85,0 0 101,-9 13 358,-8 7-192,3-6-193,-8 15-110,0-1 242,-1-1 0,0-1 0,-11 7-30,-19 18 10,29-27 46,18-17-36,0-1 0,-1 0 0,0 0 0,0 0 0,0-1 0,-5 2-20,-16 10 80,-10 6 96,23-15-197,1 0 0,0 1 0,1 1 0,0 0 0,0 1 0,0 2 21,-20 16-28,32-28 35,1-1 0,0 0 1,-1 1-1,1-1 0,0 0 0,-1 0 1,1 1-1,0-1 0,-1 0 1,1 0-1,-1 0 0,1 1 0,0-1 1,-1 0-1,1 0 0,-1 0 1,1 0-1,-1 0 0,1 0 0,0 0 1,-1 0-1,1 0 0,-1 0 1,1 0-1,-1 0 0,1 0-7,-1-1 4,1 1 0,0 0-1,0-1 1,0 1-1,0-1 1,0 1 0,-1-1-1,1 1 1,0 0 0,0-1-1,0 1 1,0-1 0,0 1-1,0-1 1,1 1-1,-1 0 1,0-1 0,0 1-1,0-1 1,0 1 0,0 0-1,1-1 1,-1 1 0,0 0-1,0-1 1,0 1-1,1-1 1,-1 1 0,0 0-1,1-1-3,34-52 204,45-65-221,4 6 12,-72 93 3,-10 16-25,0-1 0,0 0 0,0 1 0,1 0-1,-1-1 1,1 1 0,0 0 0,2-2 27,35-19-341,-36 20 762,-9 1-456,-13 3-197,-1 4 240,0 1-1,0 1 0,-6 3-7,1-1 21,5-1 69,14-5-68,0 0 1,-1 0 0,1 0 0,-1-1 0,1 0-1,-1 0 1,0-1 0,-1 1-23,-2-1-19,6 0 43,0 0-1,0 0 1,0 0 0,0 0-1,0-1 1,0 1 0,0-1 0,-1 0-24,0 1-47,-4 3-2,7-3-21,1 0 44,0 0 68,13-12-42,19-7 128,38-21-277,-69 40 169,0-1 1,0 0-1,0 1 1,0-1-1,0 1 1,0-1-1,0 0 1,-1 0-1,1 1 1,0-1-1,0 0 1,-1 0-1,1 0 1,-1 0-1,1 0 1,-1-1-21,0 2 3,0 0 0,0-1-1,0 1 1,0 0 0,0-1 0,0 1 0,0 0 0,0-1 0,0 1 0,0 0 0,0-1 0,-1 1 0,1 0 0,0-1 0,0 1 0,0 0-1,-1-1 1,1 1 0,0 0 0,0 0 0,-1-1 0,1 1 0,0 0 0,-1 0 0,1 0 0,0 0 0,-1-1 0,1 1 0,0 0 0,-1 0-3,-1-1-11,-1 0-1,1 1 1,0-1 0,-1 1 0,1 0 0,-1-1 0,0 1 0,1 0 0,-1 0 0,1 1 0,-1-1 0,-1 1 11,-92 23 192,90-23-236,0 0 0,0 0 1,0 0-1,0-1 0,-5 0 44,3 0-171,8 0-58,3 0-219,72-1-3621,-24-2 1013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6:12.2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791 1 640,'-6'3'86,"0"1"-1,0 0 1,0 1 0,1 0 0,0-1-1,0 2 1,0-1 0,1 0-1,-1 1 1,2 0 0,-3 3-86,-1 1 285,0 1-1,-1-2 1,-2 2-285,-7 5 564,-1 0-1,0-2 1,-4 2-564,22-16-5,0 0 95,0 9 17,0-3-48,0-4 90,0-2 27,0 0 197,0-8-29,0 1 1,-1-1-1,0 0 0,0 1 1,-2-5-345,3 9 40,-1 1 0,0 0 0,0 0 0,0-1 1,0 1-1,0 0 0,-1 0 0,1 0 0,-1 0 1,1 0-1,-1 1 0,0-1 0,1 0 0,-1 1 1,0-1-1,0 1 0,0 0 0,0 0 0,-1-1-40,0 1 13,0-1 0,-1 1 0,1 0-1,0 0 1,0 0 0,-1 1 0,1-1-1,-1 1 1,1 0 0,-1 0-13,3 0-12,-1 0-1,1 0 1,-1 1 0,1-1 0,-1 0-1,1 1 1,-1 0 0,1-1 0,0 1-1,-1 0 1,1 0 0,0-1-1,-1 1 1,1 0 0,0 0 0,0 1-1,0-1 1,0 0 0,0 0 0,0 0-1,0 1 1,0-1 0,1 1 12,-10 13-107,7-11 112,3-4 43,8 16-266,-7-14 237,14 28 102,-14-28-112,0-1-1,-1 1 1,1 0-1,-1 0 1,0 0-1,1 0 1,-1-1 0,0 1-1,0 0 1,0 0-1,-1 0 1,1 0-1,0 0 1,-1-1 0,1 1-1,-1 1-8,0-2 17,0 1 0,-1 0 0,1-1 1,0 0-1,-1 1 0,0-1 0,1 0 0,-1 1 0,0-1 0,1 0 0,-1 0 1,0-1-1,0 1 0,0 0 0,0 0 0,0-1 0,0 0 0,0 1 0,-1-1-17,-5 0 53,4 1-37,1-1 0,-1 0 0,1 0 0,-1 0 0,1 0 0,-1-1 0,1 1 0,0-1 0,-1 0 0,1 0 0,0 0 0,-1 0 0,1-1 0,0 1 1,0-1-1,0 0 0,0 0 0,0 0-16,-32-23-96,32 21 103,0 1-1,0-1 1,0 0 0,1 0 0,-1-2-7,-17-21-22,19 26 24,1 0-1,-1 0 1,0 0-1,0 1 1,0-1-1,0 0 1,0 1-1,1-1 1,-1 1-1,0-1 1,-1 1-1,1-1 1,0 1-1,0 0 0,0-1 1,0 1-1,0 0 1,0 0-1,0 0 1,0 0-1,-1 0 1,1 0-1,0 0 1,0 0-2,-1 1-25,-1 1 0,1-1 1,0 0-1,0 1 0,0 0 1,0-1-1,0 1 0,0 0 1,0 0-1,-1 2 25,0 0-36,-86 101-375,78-95 458,-1-1-1,0 0 1,0-1-1,-1 0 1,0-1-1,0-1 1,-3 1-47,-14 2 85,29-9-67,1 0-1,0 0 0,-1 0 1,1 0-1,-1 0 1,1 0-1,-1 0 1,1 0-1,-1 0 1,1 0-1,-1 0 1,1-1-1,0 1 0,-1 0 1,1 0-1,-1 0 1,1 0-1,-1-1 1,1 1-1,0 0 1,-1-1-1,1 1 1,0 0-1,-1-1 0,1 1 1,0 0-1,-1-1 1,1 1-1,0 0 1,0-1-1,0 1 1,-1-1-1,1 1 0,0 0 1,0-1-1,0 1 1,0-1-1,0 1 1,0-1-1,0 1 1,0-1-1,0 1 1,0-1-1,0 1 0,0-1 1,0 1-1,0 0 1,0-1-18,1-1 25,-1 1 0,1-1 0,-1 1 0,1 0 0,0-1 0,0 1 1,0-1-1,-1 1 0,1 0 0,1 0 0,-1 0 0,0-1 0,0 1 0,0 0-25,24-18-281,-1-1 0,7-9 281,13-12 226,-32 29-162,-1-1 0,0 0 0,0-1 0,5-9-64,-16 20-4,1 1 0,0-1 0,-1 0 0,1 1 0,-1-1 0,0 0 0,0 1 0,0-1 0,0 0 0,0 0 0,-1 1 0,1-1 4,0 2-3,-1 1 0,1 0-1,0-1 1,0 1 0,0 0 0,-1 0-1,1-1 1,0 1 0,0 0-1,0 0 1,-1 0 0,1-1-1,0 1 1,-1 0 0,1 0 0,0 0-1,0 0 1,-1 0 0,1-1-1,0 1 1,-1 0 0,1 0-1,0 0 1,-1 0 0,1 0-1,0 0 1,-1 0 0,1 0 3,-14 3-22,-14 12 31,23-12-26,-37 22-59,29-16-10,0 0-1,-1-1 1,-1-1-1,-3 1 87,1-2 161,8-1-142,-1-2 0,0 1 0,0-1 0,0-1 0,-1 0 0,1 0 0,-1-1-19,16-2-45,0 0 0,0 0-1,0 0 1,-1-1 0,1 1 0,-1-1 0,4-2 45,8-3-127,13-4-252,1-1-1023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7:03.8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113 4 576,'-3'0'105,"0"2"-1,0-1 1,1 0 0,-1 0 0,0 1-1,1 0 1,0-1 0,-1 1 0,1 0-1,0 0 1,0 0 0,0 1 0,-1 1-105,-3 2 270,5-5-227,-1 0-1,1 0 1,0 0 0,-1 0 0,1-1-1,-1 1 1,1 0 0,0-1 0,-1 1-1,0-1-42,0 1 40,1-1-1,-1 1 0,1-1 1,0 1-1,-1-1 1,1 1-1,0 0 0,-1 0 1,1 0-1,0 0-39,-1 0 76,1 0-1,0-1 0,-1 1 1,1 0-1,-1-1 1,1 1-1,-1-1 1,1 1-1,-1-1 0,1 0 1,-1 1-1,0-1-75,-12 4 359,13-3-375,1-1 86,0 0-6,-5 12 304,5-6-340,0-1 3,0 0 1,0 0-1,0 0 0,1 0 0,-1 0 1,1 0-1,1 0 0,-1 0 1,1 0-1,1 2-31,0 3 74,-3-9-59,0 1-1,0-1 1,0 1-1,1-1 1,-1 0-1,1 0 1,-1 1-1,1-1 1,0 0-1,-1 0 1,1 1-1,0-1 1,0 0-1,0 0 1,-1 0-1,1 0 1,0 0-1,1 0 1,-1 0-1,0-1 1,0 1-16,17 7 26,-10-5 72,-1 1 0,1-2 0,0 1 0,-1-1 0,1 0 0,0 0 0,7-1-97,92-1 224,-105 0-178,1 0 0,-1-1-1,1 1 1,0-1-1,-1 0 1,0 0 0,1 0-1,-1 0 1,1 0 0,-1 0-1,0-1 1,0 1-1,1-1-45,-2 1 15,18-7 327,-19 8-326,0 0 1,0 0-1,0 0 1,1-1-1,-1 1 1,0 0-1,0 0 1,0 0 0,0 0-1,0 0 1,1-1-1,-1 1 1,0 0-1,0 0 1,0 0-1,0-1 1,0 1-1,0 0 1,0 0-1,0 0 1,0-1-1,0 1 1,1 0-1,-1 0 1,0 0 0,0-1-1,0 1 1,0 0-1,-1 0 1,1 0-1,0-1 1,0 1-1,0 0 1,0 0-1,0 0 1,0-1-1,0 1-16,-7-12 182,5 9-169,0 1 0,0-1 0,0 1 0,0 0-1,-1-1 1,1 1 0,-1 1 0,-1-2-13,-5-2 39,1 0 0,-1-1 0,1 1 0,1-2 0,-1 1 0,-4-6-39,-15-13 75,17 17-62,0 0 1,1-1-1,1 0 0,0-1-13,5 3 6,3 6-17,-1 0 0,1 0 0,0 0 0,0 0 0,-1 1 0,1-1 0,0 0 0,-1 0 0,1 1 1,-1-1-1,1 0 0,-1 0 0,1 1 0,-1-1 0,0 1 0,1-1 0,-1 0 0,0 1 0,1-1 0,-1 1 11,0-1-117,1 1 42,2 2 18,0 0 0,0-1 0,1 1 1,-1-1-1,0 0 0,3 1 57,-1 0-10,38 17-36,-1 2 0,5 5 46,-37-21 73,0 0 0,1-1 0,2 0-73,10 6-64,19 5 165,-40-14-98,0-1 0,1 1 0,-1-1 0,1 1 0,-1-1 0,1 1 0,-1-1 0,1 0-1,-1 0 1,1 0 0,-1 0 0,1 0 0,-1 0 0,1 0 0,0 0-3,2-2 41,0 0-1,0 0 1,0 0 0,0 0 0,0-1-1,1 0-40,7-1 86,11-11 47,-22 14-176,7-2 246,-7 2-203,0 0 0,0 0 1,0 1-1,1-1 0,-1 0 0,0 1 0,0-1 1,1 1-1,-1-1 0,0 1 0,1 0 0,-1-1 0,1 1 1,-1 0-1,0 0 0,1 0 0,0 0 0,-1 0 2,0 0 46,-1 0 11,0 0 64,26 3-299,-24-3 133,-2 0 80,0 0 22,46 0 240,-26 0-331,-3 3 50,-15-2-22,1-1 0,-1 1 0,0-1 0,1 0 0,-1 0 0,1 0 0,-1 0 0,1 0 0,-1 0 0,2-1 4,103-18 45,8-2 214,-27-2-413,-78 21 175,4-1-32,0 0 1,-1 1-1,6 1 11,-14-2 95,1 1-73,6 3-163,19 5 58,-23-4 113,13 2 74,-16-2-81,11 6-46,10 1 135,-18-6-91,-7-2 75,-1-1-48,9 0-165,7 3 309,-15-3-118,1 1-36,0 0-55,-1 0 1,1 0-1,0-1 1,0 1-1,0 0 1,-1-1 0,1 1-1,0-1 1,0 0-1,0 0 1,0 0-1,0 0 1,0 0 16,5 1-64,-5-1 192,15 1 108,-3-1-201,0 0 1,0-1-1,6-1-35,-7 0-69,-10 2 79,-1 0 1,1 0 0,-1 0-1,0-1 1,1 1-1,-1-1 1,0 1 0,2-2-11,0 1 12,1-1 1,0 1 0,0 0 0,-1 1-1,1-1 1,0 1 0,3-1-13,-2 1 12,0 0 1,0-1-1,0 0 0,4-1-12,6-2-19,1 0 0,0 2-1,8-1 20,25-3 0,-35 4-4,0 1-1,0 1 1,0 0 0,1 1 4,19 0-170,-30 0 169,1-1 1,-1 1-1,1 0 0,-1 1 1,0 0-1,2 0 1,20 6 132,-12-3-218,9 12 225,-20-15-138,-1 0-1,1 0 0,0 0 1,-1-1-1,1 1 0,0-1 1,0 0-1,0 0 0,0-1 1,0 1-1,0-1 0,0 0 1,0 0-1,0 0 0,0 0 1,2-1-1,19-4 90,-23 5-86,-1-1 0,1 1 1,-1 0-1,1 0 0,-1-1 0,1 1 0,-1 0 0,1 0 0,-1 0 0,2 1-4,0-1-1,0 0 1,-1 0-1,1 0 1,0 0 0,0-1-1,0 1 1,1-1 0,-1 0 85,0 1 0,0 0 1,0 0-1,0 0 0,0 0 1,-1 1-1,1-1 0,1 1-85,11 1-26,-13-2 68,8 0 134,-8 0-166,1-1-1,-1 1 0,1 0 0,-1-1 0,0 1 1,1-1-1,-1 1 0,0-1 0,1 0 0,-1 0 1,1-1-10,-3 1-43,0 1 0,20 0 54,23 0 26,1 0-69,-19 0 176,-9 0-117,0-1 0,0 0-1,0-2 1,0 0 0,-1 0-1,11-5-26,46-11-48,-54 17 77,-15 2-3,-1 0 1,1 0-1,0 0 0,-1-1 1,1 1-1,-1-1 1,2 0-27,7-1-79,-1 1 0,1 0 1,0 0-1,8 2 79,-18 0 139,23 10-123,-23-10-59,8 3 102,-8-1-70,0 0-4,7 6-34,-2-6 76,-4-2 117,-1-1-48,8 4-104,-7-3 13,0 0 0,0 0 0,0 0 0,1 0 0,-1 0 0,0-1 0,1 1 0,-1-1 0,0 0 1,1 0-1,0 0-5,16 0 53,-17 0 27,-2 0 5,16 0 11,-15 0-90,1-1 0,-1 1-1,1 0 1,0-1 0,-1 1 0,1-1-1,-1 0 1,1 0 0,-1 1 0,0-1-1,1-1-5,2-1-79,-3 3 21,-1 0 74,13-4 5,-12 3-13,1 0-1,0 0 1,-1 0 0,1 1 0,0-1-1,0 0 1,-1 1 0,1-1 0,0 1-1,0-1 1,0 1 0,0 0 0,0 0-1,0 0 1,-1 0 0,2 0-8,-2 0-17,69 0 11,-43 0-47,1 1 0,-1 1-1,16 4 54,-39-5 73,13 3-49,-1-2 0,1 0-1,8 0-23,52 1 107,16-3-22,-58 5-202,-31-4 144,1-1-1,-1 1 1,0 0 0,0 0 0,1 0-1,-1 1 1,0 0 0,0 0 0,0 0-1,3 2-26,6 3 21,-10-5 32,-2-2-41,0 1-1,0-1 0,0 1 1,0-1-1,-1 1 0,1-1 1,0 0-1,0 0 0,0 1 1,0-1-1,0 0 0,0 0 1,0 0-1,0 0 0,0 0 1,0 0-1,0 0 0,0-1 1,0 1-1,0 0 0,-1 0 1,1-1-1,0 1 0,0-1-11,9-2 59,0 0 0,-1-1-1,0-1 1,6-3-59,-10 1-128,-5 7 129,0-1 0,0 1 0,1-1 1,-1 1-1,0-1 0,1 0 0,-1 1 0,0-1 1,1 1-1,-1 0 0,1-1 0,-1 1 1,0-1-1,1 1 0,-1 0 0,1-1 0,0 1 1,-1 0-1,1-1 0,-1 1 0,1 0 0,-1 0 1,1 0-1,0-1 0,-1 1 0,1 0 0,-1 0 1,1 0-1,0 0 0,-1 0 0,1 0-1,131 0-192,-124 0 268,1-1 0,-1-1 0,0 1 0,7-3-76,8-2 38,-12 4 5,4-2-136,1 2 0,-1 0 1,13 0 92,140 5 160,-104 1-165,-60-4 17,0 0 0,0 0 1,0 1-1,0 0 1,0 0-1,3 1-12,8 3 6,-14-4-1,0-1 0,0 1 0,1-1-1,-1 0 1,0 1 0,0-1 0,0 0 0,1 0-1,-1 0 1,0 0 0,0 0 0,1 0-5,10 0-53,42 3-22,-47 0 120,-6-3-44,-1 1 1,1 0 0,0-1 0,0 1 0,0-1 0,0 1 0,0-1 0,0 0-1,-1 1 1,1-1 0,0 0 0,0 0 0,0 0 0,0 0 0,0 0 0,0 0 0,0 0-1,0 0 1,1 0-2,7 0 59,-6 1-66,0-1 0,0 0 0,0 0 0,1-1 0,-1 1 0,0-1 0,0 1 0,0-1 1,0 0-1,1-1 7,-2 2 0,1-1 0,-1 0 0,1 1 0,-1-1 0,1 1 0,-1-1 0,0 1 0,3 0 0,15-3 0,-9-1 4,1 1 1,1 0-1,-1 1 1,0 0-1,1 1 1,-1 0 0,5 1-5,7-1 146,-20 0-162,1 0-1,-1 1 0,0 0 1,0 0-1,1 0 0,-1 0 1,0 1-1,0-1 0,0 1 1,1 0-1,-1 1 0,2 0 17,15 8 80,18 7-80,-12-12 139,-26-5-230,1 0 22,65 0 304,-59 1-169,13 2-164,-13-4 87,0 2 0,0-1 1,0 1-1,0 0 0,-1 1 1,7 1 10,-12-2-16,67-1-48,-47-3 336,-22 2-264,1 1 1,0 0 0,0 0-1,-1 0 1,1 0 0,0-1-1,-1 1 1,1 0 0,0-1-1,-1 1 1,1 0 0,0-1-1,-1 1 1,1-1 0,-1 1 0,1-1-1,-1 1 1,1-1-9,7-5-103,14-2-57,-15 7 139,29 6 111,-31-4-88,-4 1 4,12-2 8,396 0 18,-365 9 218,-26-10-177,-10 1-46,0 0 1,-1 0-1,1 0 1,0 1-1,0 0 1,0 1-1,0 0 1,-1 0-1,7 2-27,17 9 64,-28-12-39,1 0-1,-1 0 1,1 0-1,0 0 1,-1-1 0,1 1-1,0-1 1,0 0-1,-1 0 1,1-1-1,0 1 1,-1-1 0,2 0-25,8-2 224,0-1 0,12-5-224,28-2 16,-19 2 55,0 1 0,1 2-1,0 2 1,25-1-71,-5 3 39,-40 0-21,1 1 0,-1 1-1,0 0 1,1 1 0,13 3-18,16 4 2,-33-7-28,1 1 0,-1 1 0,1 0 1,6 3 25,-18-6-102,2 1-98,-1-1 0,0 0 0,0 1-1,0-1 1,1 1 0,-1 0 0,0 0 0,0-1 0,0 1-1,0 1 1,0-1 0,1 1 200,22 19-4658,-8-6 2092,6-3-506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9:08.7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0 736,'-1'0'28,"1"1"1,0-1-1,0 0 1,-1 0-1,1 1 0,0-1 1,0 0-1,-1 1 1,1-1-1,0 0 1,0 0-1,-1 1 0,1-1 1,0 1-1,0-1 1,0 0-1,0 1 1,0-1-1,0 0 0,0 1 1,0-1-1,0 1-28,-4 5 650,4-5-272,0-1-84,0 0 26,0 0-112,0 0-16,0 0-75,0 0-26,0 0-27,0 0-11,0 0 48,-1 4-12,2-1 0,-1 1-1,0-1 1,1 1 0,-1-1-1,1 0 1,0 1 0,0-1-89,0-1 3,0-1 0,0 0 0,-1 0 0,1 1 0,-1-1 0,1 0 0,-1 1 0,1-1 0,-1 0 0,0 1 1,1-1-1,-1 1-3,2 5-53,7 9 191,-9-15-92,1 1-1,0-1 1,0 0-1,0 1 1,0-1-1,0 0 1,0 0-1,0 0 0,1 0 1,-1 0-1,0 0 1,0 0-1,1 0 1,-1-1-1,1 1-45,1 0 69,0 0 0,1-1-1,-1 1 1,0-1 0,1 0-1,-1 0 1,1 0-69,4-1 10,0 0 1,0 0-1,1-1 1,-1 0 0,7-3-11,4 0 69,-9 1-65,-9 3 12,0 0 0,0 1 0,0-1-1,0 1 1,0 0 0,0-1 0,0 1 0,0 0 0,0 0-1,0 0 1,0-1 0,0 1 0,0 0 0,0 0-1,0 1 1,0-1 0,0 0 0,0 0 0,0 0-1,1 1-15,9 4 30,20 8 84,-27-11-99,-1-1 0,1 1 0,-1 0 0,1 0-1,-1 0 1,3 2-15,-4-2-5,0 0 0,0-1 0,1 1 0,-1-1 0,1 1-1,-1-1 1,1 0 0,0 0 0,-1 0 0,1-1 5,3 2-20,-1 0-1,0 0 1,1 1 0,2 1 20,-3-2-37,-4-1 101,1 0 0,1 2-38,0 0 0,0 0-1,0 0 1,0 1-1,1 1-25,-4-5 3,0 0 0,0 0 0,0 1-1,0-1 1,0 0 0,1 0-1,-1 0 1,0 1 0,0-1 0,0 0-1,0 0 1,0 0 0,1 0-1,-1 0 1,0 0 0,0 1 0,0-1-1,0 0 1,1 0 0,-1 0-1,0 0 1,0 0 0,0 0 0,1 0-1,-1 0 1,0 0 0,0 0-1,0 0 1,1 0 0,-1 0 0,0 0-1,0 0-2,7 3 73,-4 0-34,0 0-47,0 0-1,0 0 0,0 0 1,1 0-1,-1-1 1,1 1-1,2 0 9,-5-3 85,-1 0-37,0 0-85,17 15 117,-16-13 43,5 5-75,-2-2-40,1 0 0,-1 0 0,0 0 0,0 1 0,0-1 0,0 3-8,-3-3-65,-1-3 63,4 7-1,-2-6 17,0 1 0,-1-1-1,1 0 1,-1 0-1,1 0 1,-1 1-1,0-1 1,-1 1-1,1-1 1,0 1-1,-1-1 1,0 1-1,0 0-13,1 4 2,1-1 0,0 1 0,0-1 0,0 1-1,1-1 1,2 4-2,-3-6 19,-1 0-1,0 0 1,0 1 0,0-1-1,-1 0 1,1 1 0,-1-1-1,0 0 1,-2 6-19,2 9-72,-6 22 424,-1-14-117,6-21-218,0 0 0,0-1 0,-1 1 1,0-1-1,-2 6-17,1 0 202,-3 1-196,5-10 4,0-1 0,0 0 0,0 0 0,0 1 0,1-1 0,-1 0 0,1 1 0,0-1 0,-1 0 0,1 1-10,0 0 1,0 1 0,-1-1 0,0 0 0,1 1 0,-1-1-1,0 0 1,-1 2-1,0-2 0,1 0 0,0 0 0,0 0 0,1 1 0,-1-1 0,1 0 0,-1 3 0,1-2 8,-1 1 0,0-1 1,0 1-1,0-1 0,0 0 1,-2 4-9,-4 16 131,6-19-100,-1-1 0,1 1 0,-1-1 1,0 0-1,0 0 0,0 0 0,-1 0 0,1 0 0,-1-1 0,0 1 0,0-1 0,-1 1-31,-5 6 187,-2-1 0,1 0-1,-6 2-186,1-1 56,0-1-1,-11 4-55,-19 11 492,32-17-491,0 0 1,-1-1-1,0-1 0,-6 2-1,-2 0 219,-6 4-790,27-10 358,10-2-480,-3 0 610,-1 0 0,0 0-1,0-1 1,0 0 0,-1 0 0,1 0 0,0-1 0,-1 1 0,1-1 0,-1 0 0,0-1-1,2 0 84,2-7 114,-4 8 72,-1-1 1,0 0-1,-1 0 0,1 0 1,1-3-187,12-13 353,-1 0-290,-7 8-169,1 0 0,6-6 106,-9 11 30,0 0 0,-1-1-1,0 0 1,0 1 0,0-1 0,-1-1 0,0 1-1,0-1-29,-2-4 43,1 1 0,-1-1 0,-1 1 0,0-1 0,-1 0 0,-1-4-43,1-4-76,5 1 246,0 11-310,-3 7 154,-5 6 102,-3 5-113,5-8 4,0 1 0,0 0 0,-1-1 0,1 1 0,0 0 0,1 0-1,-1 0 1,0 0 0,0 0 0,1 0 0,-1 0 0,1 0 0,0 0 0,0 0-1,0 0-6,-5 69-122,-4 17 164,19-103 33,1-13 39,-1 0 0,-1-1-1,4-27-113,25-109-330,-21 95 431,-16 63-516,1 0 0,0 0 1,0 0-1,0 0 0,1 1 0,0-1 0,1 1 1,0 0-1,3-5 415,1 5-3216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9:12.5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72 736,'-2'-1'130,"1"1"-108,1 0 0,0 0 0,0 0 0,-1 0 0,1 0 0,0 0 0,0 0 0,0-1 0,-1 1 0,1 0 0,0 0 0,0 0 0,-1 0 0,1 0 0,0-1-1,0 1 1,0 0 0,0 0 0,-1 0 0,1 0 0,0-1 0,0 1 0,0 0 0,0 0 0,0-1 0,0 1 0,0 0 0,0 0 0,-1-1 0,1 1 0,0 0 0,0 0 0,0 0 0,0-1 0,0 1 0,0 0 0,0 0 0,0-1 0,1 1 0,-1 0 0,0 0-1,0-1 1,0 1 0,0 0 0,0 0 0,0-1 0,0 1 0,0 0 0,1 0 0,-1 0 0,0-1 0,0 1 0,0 0 0,0 0 0,1 0 0,-1 0-22,13-13 336,-12 10-207,0-1 0,0 1 1,0 0-1,1 0 0,-1 1 0,1-1 1,0 0-1,0 0 0,0 1 0,0-1 1,1 1-1,-1 0 0,1 0 0,-1 0 1,1 0-1,0 0 0,0 0-129,1 1 58,0 1-1,1 0 0,-1 0 1,0 0-1,0 0 0,0 1 1,0-1-1,0 1 0,1 0-57,25 3 551,-15-4-321,-9-1-215,0 1 1,-1 0-1,1 0 0,0 0 0,-1 1 0,1 0 1,-1 0-1,6 2-15,2 2 212,0-1 1,0 0-1,5 0-212,29 10 296,-18-10-19,50 40 54,-74-43-297,1 0 0,-1 0 0,1-1 0,-1 1-1,1-1 1,-1 0 0,0-1 0,1 1 0,-1-1 0,1 0 0,4-2-34,9-1 80,-12 3-26,8-1 39,0 0 0,10 1-93,19-7 182,-34 0 26,-3 8-177,-7 0-22,1 0 1,-1 1-1,0-1 0,1 0 1,-1 0-1,1 0 0,-1 0 0,1 0 1,-1 0-1,0 0 0,1 0 1,-1 0-1,1-1 0,-1 1 1,0 0-1,1 0 0,-1 0 1,1 0-1,-1 0 0,0-1 1,1 1-1,-1 0 0,0 0 0,1-1 1,-1 1-1,0 0 0,1-1-9,-1 1 54,0 0-70,-4-3 65,10 5 147,-5-1-159,-18-10 315,10 6-333,0 1-1,0-1 1,0 1-1,0 1 1,-1-1 0,1 1-1,-1 1 1,1-1-1,-1 1 1,1 1-1,-5 0-18,-10 2-34,0 2 0,0 0 0,-3 3 34,14-5-16,9-2 8,-36 9 32,-13 2-24,26-6-384,24-6 410,6-5-138,-1 3-241,0 1-1,0 0 0,1-1 1,-1 1-1,0 1 0,0-1 1,0 1-1,1-1 0,-1 1 1,0 0-1,1 1 0,1-1 354,0 1-652,0-1 0,0 0 0,0 0-1,6-2 653,15-9-1477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9:13.7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286 186 1312,'-1'-1'65,"1"-1"0,-1 0 0,0 1 0,0-1 0,1 1 0,-1-1 0,-1 1 0,1-1 0,0 1 0,0 0 0,-1-1-65,1 1 245,-12-10 283,9 8-356,1 1 1,-1 0-1,1 0 1,-1 0-1,0 1 1,0-1-1,-1 0-172,-9-2 292,8 2-181,0 1 0,0 0 0,0 0 0,0 0 0,-1 1 1,1 0-1,0 0 0,0 1 0,-1 0-111,-2 0 359,1-1 0,-1 0 1,1 0-1,-7-2-359,8 1 151,0-1 1,0 0-1,0-1 0,1 0 1,-1 0-1,1 0 0,0-1 1,0 0-1,0 0 1,0-1-1,1 0 0,0 0 1,-2-2-152,-2 0-159,3 2 109,6 4 50,0 1 0,0-1-1,0 1 1,1 0-1,-1-1 1,0 1-1,0-1 1,0 1-1,1 0 1,-1-1-1,0 1 1,1 0-1,-1-1 1,0 1-1,1 0 1,-1 0-1,0-1 1,1 1-1,-1 0 1,0 0 0,1 0-1,0-1 1,3-1-2,1 0 1,-1 0-1,1 1 0,0-1 0,0 1 1,0 0-1,0 1 0,0-1 0,0 1 1,1 0 1,19-3 38,12-4 220,65-11-9,33 0-249,-122 17-329,1 1 0,-1 0 0,2 1 329,11 3-1850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9:16.1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37 160 832,'-3'0'230,"1"0"0,-1-1 1,1 1-1,-1-1 0,1 0 0,0 0 0,-1 0 1,1 0-1,0 0 0,0-1 0,0 1 1,0-1-231,1 1 109,0-1 1,0 0-1,0 0 1,1 1-1,-1-1 1,1 0 0,-1 0-1,1 0 1,0 0-1,0 1 1,0-2-110,0 1 56,1 0-1,-1 0 1,1 0 0,0 0 0,-1 0-1,1 1 1,0-1 0,0 0 0,0 1 0,1-1-1,-1 0 1,0 1 0,0 0 0,1-1-1,0 0-55,2-1 17,-1 0 0,1 0 0,0 0 0,0 0 0,0 1 0,1-1-17,15-5 231,0 2-1,0 0 0,11-2-230,-10 4 150,-1-2 1,1 0-1,8-5-150,-16 6 70,0 1 0,1 0-1,-1 1 1,1 0 0,-1 1 0,1 1 0,0 0 0,0 1 0,0 1-1,11 1-69,-21-1 2,1 0 0,-1 0 0,1 1 0,-1-1 0,0 1 0,0 0 0,0 0-1,0 0 1,0 1 0,0-1 0,0 1-2,8 7 93,-1 0-1,6 8-92,-6-7 120,-4-2 100,-7-9-188,1 1 0,0 0 0,-1 0 0,1 0-1,0 0 1,-1 0 0,1-1 0,0 1 0,0 0 0,0-1 0,0 1 0,0-1-1,1 1-31,6 3-36,23 8-163,-29-11 204,-1-1 0,1 0 0,0 0 0,0 1 0,0-1 0,0 0 0,1-1 0,-1 1 0,-1 0 0,1-1 0,0 1 0,0-1 0,0 1 0,0-1 0,0 0-5,3-1 63,0 0 0,0 1 0,0-1-1,-1 1 1,1 0 0,0 1-1,0-1 1,1 1-63,45 1-1,-23 0 44,2-2-46,-1-2 0,0-1 0,10-4 3,-1 1 329,21-1-329,-25 5 172,37-2-178,27-4 923,-96 9-893,-1 0 0,1 0 0,-1 0 0,1 1 0,-1-1 0,1 0 0,-1 1 0,1-1 0,-1 0 0,1 1 0,0 0-24,15 15-1459,-15-13 981,0-1-1,1 0 0,-1 0 1,1 0-1,-1 0 0,1 0 1,0-1-1,2 2 479,23 6-2869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09:19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68 261 736,'-2'1'78,"0"0"0,1 0 0,-1 0 0,0 1 0,1-1 0,-1 0 0,1 1 0,0-1 0,-1 1 0,1-1 0,0 1 0,-1 1-78,2-2 91,-1 0 0,1 0 0,-1 0-1,0 1 1,0-1 0,0 0 0,0 0 0,0 0-1,0 0 1,0-1 0,0 1 0,0 0 0,0 0-1,-1-1 1,1 1 0,0 0 0,0-1-1,-1 1 1,0-1-91,-24 4 2795,25-4-2470,1 0-128,0 0 33,0 0-86,0 0 16,1-1-139,-1 1-1,0-1 1,0 1 0,0-1 0,0 1-1,0 0 1,1-1 0,-1 1 0,0-1-1,0 1 1,1 0 0,-1-1 0,0 1 0,1 0-1,-1-1 1,0 1 0,1 0 0,-1 0-1,1-1-20,6-1 33,21-11-199,-18 8 265,-1 0-1,1 1 1,0 0-1,1 1 1,0 0-99,18-6 67,-12 4-51,1 0 1,5 0-17,16-3 143,-9-2-205,-15 5 124,0 1-1,1 1 1,0 0-62,0 0-25,-13 2 24,0 0 0,0 1 0,0-1 0,0 1-1,0 0 1,1 0 0,-1 0 0,0 0 0,0 0 0,0 1-1,3 0 2,-4 0 48,5 2-56,-6-3 7,0 1 0,0 0 0,-1-1 0,1 1 0,0-1 0,0 1 0,0-1 0,0 0 0,0 1 0,0-1 0,0 0 0,0 0 0,0 0 0,0 0 1,0 0-1,0 0 0,0 0 0,0 0 0,0 0 1,2 0 41,13 1 152,32 9-438,-36-9 352,0 0-1,0 0 1,1-1-1,-1-1 1,5-1-107,25-1 70,65 7 250,-105-4-312,10-1-10,0 1 0,0 1 0,-1 0 0,1 1 0,0 0 0,0 0 0,2 2 2,42 8-5,20 0 197,-69-11-182,0-1-1,0 0 0,0 0 1,0 0-1,0-1 1,2 0-10,24-2 12,-17 3 194,-10 1-152,1-1-1,0 0 1,-1-1-1,1 1 1,-1-1 0,1-1-1,-1 1 1,2-1-54,0-1-106,7-3 68,6-3 348,-18 8-321,0 0 0,-1 0 1,1 0-1,0 0 0,-1-1 1,1 1-1,-1-1 0,0 1 0,1-1 1,-1 0-1,0 0 0,1 0 11,1-3 42,0 1-1,1 0 0,0 0 0,0 0 1,5-2-42,18-14-25,-7 4 238,-3 12-10,-14 2-210,1 0-6,0 1-1,0-1 1,0 1-1,0 0 0,0 0 1,0 0-1,5 0 14,52-7 838,-58 8-859,0-1-1,0 0 1,0 0 0,0 0 0,0 0 0,0-1 0,2-1 21,13-4 116,-18 7-101,0 0 0,1 0 0,-1-1 1,0 1-1,0 0 0,0-1 1,0 1-1,0-1 0,0 1 0,0-1 1,0 1-1,0-1 0,0 0 1,0 1-1,-1-1 0,1 0 0,0 0 1,0 0-1,-1 1 0,1-1 1,0 0-1,-1 0 0,1 0-15,-1 0 8,0 0 0,0 0 0,0 0 0,0 0-1,0-1 1,0 1 0,-1 0 0,1 0 0,0 0 0,-1 1 0,1-1-1,0 0 1,-1 0 0,1 0 0,-1 0 0,1 0 0,-1 0 0,0 0-1,1 1 1,-1-1-8,-3-3 7,1 0-1,-1 0 1,-1 1-1,1-1 0,0 1 1,-1 0-1,0 0 1,-3-1-7,-10-3-58,-2 1 1,1 1 0,-1 0-1,1 2 1,-1 0 0,0 1-1,0 1 1,-9 1 57,18 1-6,1 1 0,-1 0 1,1 0-1,0 1 0,-1 0 0,1 1 1,1 0-1,-6 3 6,1-1-17,-1 0 1,0 0-1,-5-1 17,-132 23 764,84-17-186,0 2 0,-11 7-578,57-11-417,0 1 0,1 0 0,0 2 0,-19 13 417,33-20-369,4-4 156,1 1 0,0 0 0,0-1 0,0 1 1,0 0-1,0 0 0,-1 1 213,3-2-136,-1 0 0,0 0 1,1 0-1,0-1 0,-1 1 0,1 0 0,-1 0 1,1 0-1,0 0 0,0 0 0,-1 0 0,1 0 1,0 0-1,0 0 0,0 0 0,0-1 1,0 1-1,0 0 0,1 0 0,-1 0 0,0 1 136,7 9-3706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1:49.2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102 255 480,'-4'0'194,"13"0"17,-9-24-88,0-69 0,0 70 122,0 23 38,0 0 378,0 0-133,0 0 101,0 0-213,0 0-387,0 0 0,0 0 0,0 1 0,0-1 0,0 0 0,-1 0 0,1 1 0,0-1 0,0 0 0,0 0-1,-1 0 1,1 1 0,0-1 0,0 0 0,-1 0 0,1 0 0,0 0 0,0 0 0,-1 1 0,1-1 0,0 0 0,-1 0 0,1 0 0,0 0-1,0 0 1,-1 0 0,1 0 0,0 0 0,-1 0 0,1 0 0,0 0 0,0 0 0,-1 0 0,1 0 0,0-1 0,-1 1 0,1 0 0,0 0-1,0 0 1,-1 0-29,-11-4 816,4-3-655,8 6-151,0 1 0,0-1 0,-1 1 0,1 0 0,0-1 0,0 1 0,-1-1 0,1 1 0,0 0 0,-1-1 0,1 1 0,-1 0 0,1 0 0,0-1 0,-1 1 0,1 0 0,-1 0 1,1-1-1,-1 1 0,1 0 0,-1 0 0,1 0 0,-1 0 0,1 0 0,0 0 0,-1 0-10,0 0 0,1-1-1,-1 1 1,1 0 0,-1 0 0,1 0 0,-1-1-1,1 1 1,0 0 0,-1 0 0,1-1-1,-1 1 1,1 0 0,0-1 0,-1 1 0,1-1-1,0 1 1,0 0 0,-1-1 0,1 1 0,0-1-1,0 1 1,0-1 0,-1 1 0,1-1-1,0 1 1,0-1 6,0 1-1,0 0 0,0-1 0,0 1 0,0 0 0,0 0 1,0-1-1,0 1 0,-1 0 0,1-1 0,0 1 0,0 0 1,0 0-1,-1-1 0,1 1 0,0 0 0,0 0 1,0-1-1,-1 1 0,1 0 0,0 0 0,0 0 0,-1-1 1,1 1-1,0 0 0,-1 0 0,1 0 0,0 0 0,-1 0 1,1 0-1,0 0 0,-1 0-5,-14-2 143,-2 1 135,3 0-811,12 4 547,1 17-12,0 74-45,1-71 32,0-23 102,0 0-54,0 0-149,7 0 96,-1-1 0,1 0 0,0 0 0,-1-1 0,1 0 0,-1 0 0,3-1 16,33-9-64,-24 5-29,-13 5 131,0 0 0,-1 0 0,1-1 0,0 1-1,2-3-37,12-9 45,1 0 0,1 1 0,0 1 0,1 1-1,4-1-44,-15 7 36,-9 4-21,0 0 0,0 0 0,0 1 1,1-1-1,-1 0 0,0 1 0,0-1 0,0 1 0,0 0 0,1 0-15,0-1 8,-1 1 1,1 0-1,-1-1 0,1 0 0,-1 1 1,0-1-1,1 0 0,-1 0 0,0 0 1,0-1-1,2 0-8,-3 1-43,2 1 32,4 1 27,-5 3-3,0 1 0,-1-1 0,0 0-1,0 1 1,-1-1 0,1 1-1,-1-1 1,0 1 0,0-1-1,0 1 1,-1-1 0,0 1 0,1-1-1,-2 0 1,1 1 0,0-1-1,-1 0 1,0 0 0,0 0-1,0 0 1,-2 3-13,3-5 28,0 0-1,1 0 0,-1 0 1,0 0-1,1 0 0,-1 1 1,1-1-1,0 0 1,0 1-1,0-1 0,0 1-27,0-1-2,0 0 2,11 10-176,-10-11 176,0 0-2,-1-1 0,0 1 0,1-1 0,-1 0 0,1 1-1,-1-1 1,1 1 0,-1-1 0,1 0 0,-1 0 0,1 1 0,-1-1 0,1 0 0,-1 0 0,1 0 0,-1 1 0,1-1 0,-1 0 0,1 0 0,0 0 0,0 0 2,11 2-8,2-4 32,62-6-259,-64 7 235,0-1 0,-1 0-1,1 0 1,0-2-1,-1 1 1,0-2-1,0 1 1,4-4 0,24-8 254,0-1-400,-25 11 139,0 0 1,0 1 0,3 0 6,-6 1-1,-1 0 1,1 0 0,0-2 0,21-8 11,-26 11 11,1 0 0,-1 0 0,0 0 0,-1-1 0,1 0 0,-1 0 0,0-1 0,3-2-22,-7 6-6,1 1-1,-1-1 0,1 0 0,0 1 0,-1-1 0,1 1 1,0-1-1,-1 1 0,1 0 0,0 0 0,0 0 0,-1 0 0,1 0 1,1 0 6,0 0 14,0 1 0,1-1 0,-1 1 0,1-1 1,-1 1-1,4 1-14,-3 0-14,1 0 0,0-1 1,1 0-1,-1 0 0,0 0 1,0-1-1,0 0 0,3 0 14,-1 1 16,0-1-1,0 1 0,0 0 1,0 0-16,19 2 90,-23-3-73,1 0 0,-1 0 1,1 0-1,-1 1 1,1-1-1,-1 1 1,0 0-1,3 1-17,3 1 63,-1-1 1,1-1-1,0 1 0,0-1 0,0 0 0,0-1 1,0 0-1,6-2-63,9 2-95,-15-1 128,0 1 0,0-2 0,7-1-33,-8 1 36,2 1 0,-1-1 1,7 1-37,-7 1-38,1-1 1,0 0 0,-1-1-1,6-1 38,4-1 31,0 2 0,1 0-1,-1 1 1,10 1-31,-23 0 20,-1-1 1,0 0-1,1 0 0,-1 0 1,0-1-1,1 0-20,-2 1 1,0-1 0,1 1 1,-1 0-1,0 0 0,1 1 0,-1-1 0,1 1 0,-1 0 0,1 0 0,2 1-1,46 10-58,-49-10 67,1 1 1,-1-1-1,0 1 1,0 0 0,-1 0-1,1 0 1,0 0-1,-1 1 1,1 0-10,0-1 2,-1 1 1,1-1-1,0 1 0,0-1 0,0 0 1,0-1-1,0 1 0,1-1 0,0 1-2,15 2-25,-15-2 14,1-1 0,0 1 0,0-2 0,0 1 0,4 0 11,44-2 64,51-7-64,-57 4 184,-34 4-176,0-1 0,0 0 0,0-1 0,0-1 0,0-1-8,5-1 26,34-14 119,-50 18-124,0 0 1,-1 1-1,1-1 0,0 0 0,-1 1 1,1 0-1,0 0 0,0 0-21,-1 0 46,1-1-1,-1 1 1,0 0 0,0 0-1,1-1 1,-1 1 0,0-1-1,0 0 1,0 0-1,1 0 1,0 0-46,60-31-117,-60 31 132,0-1 0,0 1 1,0 0-1,0 0 0,0 0 1,1 1-1,-1-1 0,0 1 1,1 0-1,-1 0 0,0 0 1,3 0-16,-2 0-67,4 0 63,-7 0 4,-1 0 0,0 0 0,1 0 0,-1 0 0,0 0 0,1 0 0,-1 0 0,0 0 0,1 0-1,-1 0 1,0 0 0,1 0 0,-1 0 0,0 0 0,1 0 0,-1 1 0,0-1 0,1 0 0,-1 0 0,0 0 0,0 0 0,1 1 0,-1-1 0,0 0 0,0 0 0,1 1 0,-1-1 0,10 9 0,-2-3-10,-3-2 19,-1-1 0,0 1-1,0 0 1,0 0 0,-1 0-1,2 3-8,-2-3-2,1 0-1,-1 0 0,1 0 1,0 0-1,0-1 0,2 1 3,9 8 182,-13-10-181,0 0 0,1 0 0,-1 0 0,0 0 0,1-1 0,-1 1 0,1-1 0,-1 1-1,1-1 1,0 0 0,1 0-1,13 3 29,-10-3 2,-1 1 1,0-1-1,1-1 1,3 1-32,109-4-91,-69-2 379,-46 4-276,1 1 0,-1-1 0,0 1-1,0-1 1,4-2-12,-4 2 2,0 0 0,0-1 0,1 2 1,-1-1-1,4 0-2,10 0-30,-1-1 0,11-3 30,-24 5-15,1-2 58,1 0 0,0 0 0,-1 0 0,1-1 0,-1 0 0,0 0 0,2-2-43,27-12 46,-25 14-26,-1-1 1,1 0 0,-1 0-1,1-1 1,-1 1 0,-1-2-1,1 1 1,1-3-21,13-4-11,-20 11-1,-1 1 0,1-1 0,0 1 0,-1 0 0,1 0 0,0-1 0,0 1 0,-1 1 0,1-1 0,0 0 0,-1 0 0,1 0 12,3 1 32,1-1 14,6 0-26,1 0 1,-1 1-1,12 2-20,38 5-32,-42-5 29,6 2-85,0 5 318,-16-6-188,-1 0 0,1-1 0,0 0-1,0 0 1,0-1 0,0 0 0,9-1-42,83-9 203,-22 3-214,53 5 22,-131 0-1,-1 0 0,1 1 0,-1-1 0,1 0 0,-1 0 0,1 1 1,-1-1-1,0 1 0,1-1 0,0 1-10,17 4-85,-15-4 86,0 1 1,0-1 0,0 0 0,0-1-1,0 1 1,1-1 0,-1 0-1,0 1 1,1-2-2,24 3 70,8 11-66,-12-3 88,22 9-207,-39-15 121,1 0-1,-1-1 0,1 0 0,0 0 0,0-1 0,0 0 0,0 0 0,1-1 0,2 0-5,9 0 0,-12-1 37,0 1-1,0-1 0,0-1 1,0 0-1,0 0 0,4-2-36,44-9 310,-33 6-287,0 2 1,0 0 0,1 2 0,-1 1-1,1 1 1,10 1-24,10 0 295,23-9-130,11 3-250,-40 4 87,-21 0 6,0 0 1,1 2 0,-1 0 0,17 4-9,-16-2-17,0-1-1,-1-1 0,1 0 1,17-3 17,8 1 22,-5 2 34,-11-1-44,-1 0 0,25-4-12,-40 3 59,-1 0-1,0 1 0,0 0 1,0 1-59,30 0-84,-38-1 86,1 1 0,-1 0 0,1 0 0,-1 0 0,0 1 0,0-1 0,1 1 1,0 0-3,2 2-124,9 3 62,-6-2 60,0 0 0,0-1 0,0-1 1,2 1 1,61 14 229,56 7-229,-101-24-36,4 2 93,-16 0-57,1-2-1,-1 0 0,0 0 0,7-2 1,1 1-18,40-8 215,-6 8-229,-56 0 160,7 0 75,34 2-32,-28-1-6,-1-1 1,1 1-1,-1-2 0,1 0 0,1-1-165,1 1 62,-14 1-43,1 0-1,-1 0 1,0-1-1,1 1 1,-1 0 0,0-1-1,1 1 1,-1-1 0,0 0-19,3 0 12,-1-1 0,0 2 1,1-1-1,-1 0 0,1 1 1,-1 0-1,1 0 0,-1 0 1,1 1-1,-1-1 0,1 1 1,-1 0-1,2 1-12,28 3-70,-25-5 26,-1 1-1,1 0 0,6 2 45,-7-1-58,0 0-1,1-1 1,5 0 58,5-1-1480,1 1 0,13 2 1480,-16 1-3317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35.5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347 1 1152,'3'0'300,"-3"0"-181,2 3 139,-2-3 137,0 0-43,0 0 203,0 0-182,0 0-48,0 0-143,0 0-17,0 0-53,-17 20 608,-50 51 634,44-46-1240,1 1-1,1 0 0,1 2 0,1 1 0,-13 29-113,-1 11 50,3 0 1,0 12-51,21-55 52,1 1 1,2 0-1,0 0 0,-1 24-52,6-31 14,0 0-1,1 0 1,2 0-1,0-1 1,0 1 0,2 0-1,1 3-13,14 38 107,3 0-1,2 0 1,27 46-107,-38-85 115,1 0 0,1-1 0,1-1 0,8 8-115,17 21 201,53 59 610,-88-101-858,-5-7 1,0 1 1,0 0-1,0 0 1,0 0-1,-1 0 1,1 1-1,0-1 1,0 0-1,-1 0 1,1 0-1,-1 1 0,1-1 1,-1 0-1,1 1 1,-1-1-1,0 0 1,1 1 45,-1 6-1968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4:36.1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107 56 832,'-1'1'51,"1"-1"0,-1 0 1,1 0-1,-1 0 0,0 0 0,1 0 0,-1 0 1,0 0-1,1 0 0,-1 0 0,1 0 0,-1-1 1,0 1-1,1 0 0,-1 0 0,1 0 0,-1-1 1,1 1-1,-1 0 0,1-1 0,-1 1 0,1-1 1,-1 1-1,1 0 0,-1-1 0,1 1 0,0-1 1,-1 1-1,1-1 0,0 1 0,-1-1 0,1 1 1,0-1-1,0 0 0,-1 1 0,1-1 0,0 1 1,0-1-1,0 0 0,0 1-51,0-1 2,0 1 0,0 0 0,0 0 1,0 0-1,0 0 0,0 0 0,0-1 0,0 1 0,-1 0 1,1 0-1,0 0 0,0 0 0,0 0 0,0-1 1,0 1-1,0 0 0,0 0 0,0 0 0,-1 0 0,1 0 1,0 0-1,0 0 0,0 0 0,0 0 0,0 0 0,0-1 1,-1 1-1,1 0 0,0 0 0,0 0 0,0 0 0,0 0 1,-1 0-1,1 0 0,0 0 0,0 0 0,0 0 1,0 0-1,0 0 0,-1 0 0,1 0 0,0 1 0,0-1 1,0 0-1,0 0 0,0 0 0,-1 0-2,-6 3 82,6-3-74,-29 32-8,22-20 174,7-10-145,0-1 0,0 0 0,0 1-1,0-1 1,0 1 0,-1-1 0,1 0-1,0 0 1,0 0 0,-1 0 0,1 0-1,-1 0 1,1 0 0,-1 0 0,1 0 0,-2 0-29,2 0 61,-1 0 1,1 0 0,0 0 0,0 0-1,0 0 1,1 0 0,-1 0 0,0 1-1,0-1 1,1 0 0,-1 0 0,0 1-1,1-1 1,0 1 0,-1-1 0,1 0-1,0 1 1,-1-1 0,1 1-62,0 0 245,0-2-63,0 0 47,0 0-85,0 0 16,1 0-158,-1 0 0,1 0 0,-1 0 0,1 0 0,-1 0 0,1 0 0,-1 0 0,1 0 0,-1 0 0,0 0 0,1 0 0,-1 0 0,1 0 0,-1 0 0,1-1 0,-1 1 0,0 0 0,1 0 0,-1-1 0,1 1 0,-1 0 0,0-1 0,1 1 0,-1 0 0,0-1 0,1 1 0,-1 0 0,0-1 0,0 1 0,1-1 0,-1 1 0,0-1-2,0 0 42,0 1-4,1-1-12,3-1-58,-4 2-133,0 0 80,6 50 37,-5-46 49,0-1-1,0 0 1,1 1 0,0-1 0,-1 0 0,1 0 0,0 0-1,1 0 1,-1 0 0,1 1-1,1 0 39,-1-1 0,0 1 0,-1 1 0,1-1-1,1 3-38,-1 1 0,0-1 0,0 0 0,1 0 0,0-1 0,0 1 0,1-1 0,0 0 0,0 0 0,1 0 0,4 3 0,-1 0-6,0-2-1,0 1 0,0-2 1,1 1-1,0-1 0,0 0 1,1-1-1,2 1 7,-11-6 19,0 1-1,0 0 1,-1 0 0,1 0-1,0 0 1,-1 0 0,1 0-1,-1 0 1,1 1 0,-1-1-1,0 1 1,1 0-19,-1-1 0,-1-1 139,-1 0-123,0-1 0,0 1 0,0-1 0,0 1 0,0-1 1,0 1-1,0-1 0,1 1 0,-1-1 0,0 0 0,0 0 0,1 1 0,-1-1 1,0 0-1,1 0 0,-1 0 0,1 0-16,-8-7 88,1 2-85,0-1 0,0 0-1,1 0 1,0 0 0,0-1-1,0 0 1,1 0 0,1 0-1,-1-1 1,1 0 0,1 0-1,-1 0 1,2 0 0,-1-3-3,1 7-1,0 0 1,1-1-1,-2 1 1,1 0-1,-1 0 1,1 1-1,-2-1 1,1 0-1,0 1 0,-3-2 1,-6-15 12,11 19-20,0-1 0,-1 1 0,1 0 1,-1-1-1,1 1 0,-1 0 0,0 0 1,0 0-1,0 0 8,1 0 0,-1 0 0,1 1 0,-1-1 1,1 0-1,0 0 0,0 0 0,0 0 1,0 0-1,0 0 0,0 0 0,0-2 0,-6-11-29,7 14 31,-1-1 0,1 0 0,0 0 1,-1 1-1,1-1 0,0 0 0,0 0 0,0 0 0,0 1 0,1-1 0,-1 0 0,0 0 0,1 1 0,-1-1 1,1 0-1,0 1 0,0-2-2,1-4 65,-1 0-15,-1 5-62,0 1 1,0 0-1,0 0 1,0-1 0,0 1-1,1 0 1,-1 0-1,0-1 1,1 1 0,-1 0-1,1 0 1,0 0-1,-1 0 1,1 0 0,0-1-1,0 1 12,-1 0-12,1 0 0,0 0-1,0 0 1,-1 0 0,1 0 0,-1 0 0,1 0-1,-1 0 1,1 0 0,-1 0 0,0 0 0,0 0-1,1-1 1,-1 1 0,0 0 12,0-1 8,0 0-1,1 0 1,-1 1 0,0-1-1,1 1 1,0-1-1,-1 0 1,1 1 0,0-1-1,0 1-7,-1 0-9,0 1 0,0 0-1,1 0 1,-1-1 0,0 1-1,0 0 1,0 0-1,1-1 1,-1 1 0,0 0-1,0 0 1,1 0 0,-1-1-1,0 1 1,1 0-1,-1 0 1,0 0 0,1 0-1,-1 0 1,0 0 0,1 0-1,-1-1 1,0 1-1,1 0 1,-1 0 0,0 0-1,1 1 1,-1-1 0,0 0-1,1 0 1,-1 0-1,0 0 1,1 0 0,-1 0 9,1 1-12,0 0 1,-1-1 0,1 1-1,0 0 1,-1 0-1,1 0 1,0-1 0,-1 1-1,0 0 1,1 0-1,-1 0 1,1 1 11,7 32-131,-8-31 99,2 9 9,1 9-8,1-1-1,1 0 0,0 0 0,2 0 1,8 19 30,-3-15 66,-8-14-26,0-1 0,1 0 0,0-1 0,0 1 0,1-1 0,5 6-39,34 37 416,-41-48-428,0 0 0,0 0 1,1 0-1,-1-1 0,1 1 0,-1-1 0,1 0 0,0 0 1,2 0 11,0 1 138,18 1-3,-6-1-73,-5 0-29,-1 0 0,1-2 0,0 1 0,0-2 0,0 1 0,0-2 0,12-2-33,13-3 87,0-2 1,5-3-88,-8-1-156,-24 8 131,0 0 0,0 1 0,0 0 0,1 1 25,11-4 0,-18 5 0,-1-1 0,1 1 0,-1 1 0,5-1 0,-2 0 43,-1 0-1,0 0 1,0 0 0,1-1 0,3-1-43,23-5 148,-27 6-154,0 0-1,0 0 1,0 0-1,0-1 1,0 0-1,3-2 7,8-4-51,5-2 38,21-15 13,0 1 2,-27 14-3,1 0 0,-2-1-1,0-1 1,4-5 1,-18 17 0,3-3-1,-4 3 0,0 0 0,0 0-1,0 0 1,1 0 0,-1 0 0,0 0-1,-1 0 1,1-1 0,0 1-1,0 0 1,0-1 0,0 0 1,-1 2-4,0 0 1,0-1-1,0 1 0,0-1 1,0 1-1,1 0 1,-1-1-1,0 1 1,0 0-1,1-1 0,-1 1 1,0 0-1,0-1 1,1 1-1,-1 0 1,0 0-1,1-1 0,-1 1 1,0 0-1,1 0 1,-1 0-1,1-1 1,-1 1-1,0 0 0,1 0 1,-1 0 3,2 9-42,-6 16-154,2-23 184,0 1-1,1 14 22,3-17 17,-1 0 0,1 1 1,0-1-1,-1 0 0,1 0 0,-1 0 0,1 0 0,0 0 0,-1 0 0,1-1-26,1 1 7,-1-1-1,1 1 1,-1-1-1,0 0 1,1 0-1,-1 0 1,0-1-1,0 1 1,1 0-1,-1-1 1,0 1-1,0-1 0,-1 0 1,1 0-1,0 0-6,3-4 14,-1 0-1,0 0 0,-1-1 1,2-3-14,-1 3 13,-1 0 0,1 1 0,0-1 0,1 0-13,1 1 5,-3 3-26,0 0 1,0 0-1,-1 0 0,1-1 0,-1 1 0,0-1 0,0 1 0,0-1 0,0 0 1,-1 0-1,0 0 0,1-3 21,-2 6-54,0 1 118,0 0-21,0 0-107,0 0 21,-7 9 27,3-1 68,-1-1-1,1 1 0,-1-1 0,-4 4-51,-10 14 19,8-9 24,0-1-1,-2 0 0,0-1 0,0 0 1,-1-1-1,-1-1 0,0 0-42,-29 18 78,-42 23-78,-64 30 592,75-36-192,-7 11-240,71-52-161,-8 5 119,15-8-73,0-1 0,0 1 0,0-1 0,0 0 0,-1 0 1,1-1-1,-1 1 0,-3 0-45,-17 7 252,22-8-237,0 0 0,0 0-1,0 0 1,0 0-1,0-1 1,0 1-1,0-1 1,0 0-1,0 0 1,-1 0 0,1 0-1,0-1 1,0 1-1,0-1 1,0 0-1,-2 0-14,-5-3 72,0-1-1,1 1 0,0-2 0,-3-1-71,4 2 8,-1 0 0,0 0 0,0 1 0,-3-1-8,-19-6-28,-20-6 116,46 16-113,0 0-1,0 0 1,0 1-1,-1-1 0,1 1 1,0 0-1,0 1 1,-5 0 25,6 0-24,0 0 1,-1 1 0,1-1-1,0 1 1,0 0-1,1 0 1,-1 1 0,0-1-1,1 1 1,-1 0 23,-34 34 22,4-3-8,21-20-113,12-12 116,1-1 0,-1 0 0,0 0-1,0 1 1,0-1 0,0 0 0,0 0 0,0 0-1,0 0 1,-1-1 0,1 1 0,0 0 0,0 0-1,-1-1 1,1 1 0,0 0 0,-1-1 0,1 0-1,-1 1 1,1-1 0,-1 0 0,1 0 0,-1 1-1,-1-1-16,1-1 34,4 1-44,8-1-93,24-2-139,-19 2 281,23-3 52,-1-3 1,0-1-1,0-1 0,-1-2 1,22-10-92,22-14-9,66-39 9,-32 7 224,-110 65-193,-1 0 0,-1 0 0,1 0 0,0-1 0,0 1 0,-1-1 0,0 1 0,1-1 0,-1 0 0,0-1-31,-1 4-3,-1-1 0,0 0 0,1 0 1,-1 0-1,0 0 0,1 0 0,-1 1 0,0-1 0,0 0 1,0 0-1,0 0 0,0 0 0,0 0 0,0 0 0,0 0 1,0 0-1,0 0 0,-1 0 0,1 1 0,0-1 0,-1 0 1,1 0-1,0 0 0,-1 0 0,1 1 0,-1-1 0,1 0 1,-1 0-1,0 1 0,1-1 0,-1 0 0,0 1 1,1-1-1,-1 1 0,0-1 0,0 1 0,1-1 0,-2 1 3,-2-2-26,0 1 0,0-1 0,-1 1-1,1 0 1,-1 0 0,1 1 0,-1-1-1,1 1 1,-1 0 0,1 0 0,-1 1-1,-3 0 27,-15 0 70,10 0-72,-1 0-1,1 0 1,-1 1 0,1 1 0,0 0-1,0 1 1,0 1 2,3-3-13,1 0 0,-1 0 1,1-1-1,-1 0 0,0 0 0,0-1 0,0-1 13,-1 1 58,9 0-43,1-1 1,-1 1-1,1-1 0,-1 1 0,1-1 1,-1 0-1,1 0 0,0 0 0,-1 0 1,1 0-1,0 0 0,0 0 0,-1 0 1,1 0-1,0-1 0,0 1 0,1 0 1,-1-1-1,0 1-15,0-1 6,-1 0 1,1 0-1,-1 1 1,1-1-1,-1 0 0,1 1 1,-1-1-1,-1 1-6,-3-3-9,1 1 0,-1 1-1,0-1 1,0 1 0,0 0-1,-1 1 1,1 0 0,-3-1 9,9 2 3,-1 0 0,1 0 0,0 0 0,0 0 0,0 0 0,0 0 0,0 0 0,0 0 0,0 0 0,0 0 0,-1 0 0,1 0 0,0 0 0,0 0 0,0 0 0,0 0 0,0 0 0,0 0 0,0 0 0,-1 0 1,1 0-1,0 0 0,0 0 0,0 0 0,0 0 0,0 0 0,0 0 0,0 0 0,0 0 0,0 0 0,0-1 0,-1 1 0,1 0 0,0 0 0,0 0 0,0 0 0,0 0 0,0 0 0,0 0 0,0 0 0,0 0 0,0-1 0,0 1 0,0 0 0,0 0 0,0 0 1,0 0-1,0 0 0,0 0 0,0 0 0,0-1 0,0 1 0,0 0 0,0 0 0,0 0 0,0 0 0,0 0 0,0 0-3,7-8 45,12-6-170,131-61-185,-145 72 353,0 0 0,0 0 0,-1 0 0,1-1 0,-1 0 0,0 0 1,2-2-44,-6 6 8,1-1 1,0 0 0,0 0 0,-1 0-1,1 0 1,0 0 0,-1 0 0,1 0-1,-1 0 1,0 0 0,1 0 0,-1 0 0,0 0-1,1-1 1,-1 1 0,0 0 0,0 0-1,0 0 1,0 0 0,0 0 0,0-1 0,-1 1-1,1 0 1,0 0 0,0 0 0,-1 0-1,1 0 1,-1 0 0,1 0 0,-1 0 0,1 0-1,-1 0 1,0 0 0,1 0 0,-1 0-1,0 0 1,0 1 0,0-2-9,-1 1-13,1 1-1,-1-1 1,1 0 0,-1 1-1,1-1 1,-1 1-1,1-1 1,-1 1 0,1 0-1,-1 0 1,1 0 0,-1-1-1,0 2 14,-25-1-4,14 1 1,-9-1-57,0 0 1,0 1-1,1 2 0,-1 0 1,0 1-1,-20 8 60,36-10-8,0 0 0,-1 0 0,1 0 0,-1-1 0,1 0 0,-5 1 8,-10 3-48,34 0 38,0-2-1,1 1 0,-1-2 1,1 0-1,-1 0 0,13-1 11,-2-1-62,-1 1-1,1 1 0,0 1 1,22 6 62,-36-7-10,8 3 72,0-1 0,0-1 0,2 0-62,9 0-29,-16-1 30,-1-1-1,1 0 1,0-1-1,3 0 0,69-5 69,-29 2-17,-1-2-1,0-2 1,7-4-52,-49 7 60,0 0 0,0-1 1,12-7-61,18-7 59,36-16-246,-82 35 236,-1 1-1,0-1 0,1 0 0,-1 0 0,0 0 0,0-1 1,1 1-1,-1-1 0,1 0-48,-48-11 162,10 2-80,26 7-105,-23-4 10,-21-1 13,46 7-48,0 1 1,0 0 0,0 1-1,0 0 1,0 1 0,-6 2 47,-127 30 85,126-29-157,12-3 91,0 0 0,0 0 1,0-1-1,-8 0-19,11 0 0,0-1-1,0 1 1,0 0-1,0 1 1,1-1-1,-1 1 0,0 0 1,-3 2 0,3-2 16,1 0 1,-1 0 0,0 0-1,0 0 1,0-1-1,0 0 1,-1 0-1,-3 0-16,-58 3 603,53-2-529,-9 1-90,0-1 1,-1-1 15,-9-1-125,-28 1 36,54-2-6,0 0 1,-1 0-1,1 0 1,0-1 0,0 0-1,1 0 1,-2-1 94,7 2-13,0 1 0,0 0 0,0-1 0,0 1 0,0-1 0,0 1 0,0-1 0,0 0 0,0 1 0,0-1 1,1 0-1,-1 1 0,0-1 0,1 0 0,-1 0 0,0 0 0,1 0 0,-1 0 0,1 0 0,0 0 0,-1 0 0,1 0 0,0 0 0,-1 0 0,1 0 0,0 0 0,0 0 0,0-1 13,0 1-85,0 1 37,-1 1 43,1-1 0,-1 0 0,1 0 0,-1 0 0,1 1 0,-1-1 0,1 0 0,-1 0 1,1 1-1,0-1 0,-1 0 0,1 1 0,-1-1 0,1 1 0,0-1 0,-1 1 0,1-1 0,0 0 0,0 1 0,-1-1 0,1 1 0,0-1 0,0 1 0,0-1 0,-1 1 1,1 0-1,0-1 0,0 1 0,0-1 0,0 1 0,0-1 0,0 1 0,0-1 0,1 1 5,-2 1-89,2-1 0,-1 1 1,0 0-1,0-1 0,0 1 0,1-1 0,-1 1 0,1-1 1,-1 1-1,1-1 0,-1 0 0,1 1 0,1 0 89,10 10-1274,5 7-2518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37.9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1 960 576,'0'0'49,"0"1"-1,0-1 1,0 0-1,0 0 1,0 0 0,0 0-1,0 0 1,0 1-1,1-1 1,-1 0-1,0 0 1,0 0 0,0 0-1,0 0 1,0 0-1,1 0 1,-1 0 0,0 1-1,0-1 1,0 0-1,0 0 1,1 0 0,-1 0-1,0 0 1,0 0-1,0 0 1,1 0-1,-1 0 1,0 0 0,0 0-1,0 0 1,0 0-1,1 0 1,-1 0 0,0-1-1,0 1 1,0 0-1,0 0 1,1 0 0,-1 0-1,0 0 1,0 0-1,0 0 1,0 0-1,0-1 1,1 1 0,-1 0-1,0 0 1,0 0-1,0 0 1,0 0 0,0-1-1,0 1-48,11-9 257,2-15 31,-1 0 0,0 0 0,-2-1 1,6-23-289,-5 15 77,2 1 0,11-21-77,6-7 315,11-40-315,-19 46 186,-12 28-3,-3 0 0,5-24-183,-1 6 55,-4 16-40,-1 0 0,-1-9-15,-4 29 7,0 0-1,-1 0 1,0 0 0,0 0-1,-1-1 1,0 1-1,0 0 1,-1 0 0,0 0-1,-2-3-6,4 11-1,0 0-1,0 0 1,0 0 0,0 0-1,0-1 1,0 1 0,0 0-1,0 0 1,0 0-1,-1 0 1,1 0 0,0 0-1,0-1 1,0 1 0,0 0-1,0 0 1,0 0 0,0 0-1,-1 0 1,1 0-1,0 0 1,0 0 0,0 0-1,0 0 1,0 0 0,-1 0-1,1-1 1,0 1 0,0 0-1,0 0 1,0 0-1,0 0 1,-1 0 0,1 0-1,0 0 1,0 1 0,0-1-1,0 0 1,-1 0-1,1 0 1,0 0 0,0 0-1,0 0 1,0 0 0,0 0-1,0 0 1,-1 0 0,1 0-1,0 0 1,0 1-1,0-1 2,-8 10 77,-4 17-84,-2 21-89,3 0 0,-3 36 96,-6 26 80,6-29-182,-2 57 102,15-134 6,-2 31 20,1 0 0,2 0-1,1 0 1,1 0 0,3 0 0,2 6-26,-6-35-6,1 0-1,-1 0 1,2 0 0,-1 0-1,1-1 1,-1 1 0,1-1-1,1 0 1,-1 0 0,1 0 0,0 0-1,0-1 1,3 2 6,-5-4 3,1 0-1,-1 0 1,1 0 0,0 0 0,-1-1-1,1 0 1,0 1 0,0-1 0,0 0-1,0 0 1,0-1 0,1 1 0,-1-1-1,0 1 1,0-1 0,0 0 0,0 0-1,1-1 1,-1 1 0,0 0-1,0-1 1,0 0 0,0 0 0,0 0-1,0 0 1,1-1-3,5-2 26,-1-1 1,1-1-1,-1 1 0,0-1 1,0-1-1,-1 1 0,0-1 1,0-1-1,-1 1 0,2-4-26,13-18 3,-2 0-1,3-11-2,-8 17 41,-6 10-40,68-124-46,-57 99 22,-2-1 0,8-30 23,54-227 132,-47 163-99,-28 118-87,-2-1-1,1-8 55,1-12-56,-4 35 53,1 0 0,-1 1 0,0-1 0,0 0-1,0 0 1,0 1 0,0-1 0,0 0 0,0 0 0,0 0 0,0 1 0,0-1 0,-1 0 0,1 0 0,0 1 0,0-1 0,-1 0-1,1 1 1,0-1 0,-1 0 0,1 1 0,-1-1 0,1 0 0,-1 1 0,1-1 0,-1 0 3,0 1-3,1 0-1,-1 0 1,0 0 0,1 0-1,-1 0 1,1 0 0,-1 0-1,1 0 1,-1 0 0,1 0 0,-1 0-1,0 0 1,1 1 0,-1-1-1,1 0 1,-1 0 0,1 0 0,-1 1-1,1-1 1,-1 0 0,1 1-1,0-1 1,-1 0 0,1 1-1,-1-1 1,1 1 0,0-1 0,-1 0-1,1 1 1,0-1 0,0 1-1,-1-1 1,1 1 0,0 0 3,-6 10-20,1 1 1,0-1-1,-2 9 20,3-8 5,-2 9 27,0 1-1,1 3-31,-10 36-95,-19 50 65,5-17 2,-6 5 28,23-62 40,2 0 1,1 0-1,2 1 1,2 0-1,0 17-40,0 63-172,5 29 172,1-66 786,0-109-723,2 0 1,2 0 0,6-25-64,-1 6-117,-8 42 118,9-52-76,3 2 75,-9 38-24,0 1 1,1 0-1,1 1 1,1-1-1,6-8 24,1 4 91,-14 19-95,0 0 0,0 0 0,0 0-1,0 0 1,0 1 0,0-1-1,1 0 1,-1 0 0,0 1 0,0-1-1,1 1 1,-1-1 0,0 1-1,1-1 1,0 1 4,6 4 27,-6 0 1,0 0 0,-1 0 0,1 0 0,-1 0 0,0 1 0,0-1 0,0 0 0,-1 1 0,1 1-28,1 8 9,8 38 18,1 0-1,4 0 1,16 39-27,-28-84 26,0 0 1,1-1-1,-1 1 0,1-1 1,1 0-1,0 0-26,-4-4 4,0-1 0,0 1 0,1-1 0,-1 0 0,0 1 0,1-1 0,-1 0 0,1 0 0,-1 0 0,1 0 0,-1 0 0,1-1 0,0 1 0,-1 0 0,1-1 0,0 1 0,0-1 0,-1 0 0,1 1 0,0-1 0,0 0 0,0 0 0,0 0 0,-1-1-1,1 1 1,1 0-4,3-3 7,0 1 0,0-1 0,0 0 0,0-1 0,0 0 0,0 0 0,-1 0 0,0 0 0,0-1 0,0 0 0,-1 0 0,1 0 0,0-2-7,9-14 82,0 0 0,-2-1 0,0-1-82,11-20 26,-15 28-20,0 0 0,-1-1-1,4-10-5,-9 19 1,0-1 1,0 1-1,0-1 0,-1 0 0,0 1 0,-1-1 0,0 0 0,0 0 0,-1-1-1,1 8 4,0 0 1,0 0-1,0 1 0,0-1 1,0 0-1,-1 0 1,1 0-1,0 0 1,-1 0-1,1 1 1,0-1-1,-1 0 0,1 0 1,-1 0-1,1 1 1,-1-1-1,0 0 1,1 1-1,-1-1 0,0 0 1,1 1-1,-1-1 1,0 1-1,0-1 1,1 1-1,-1 0 0,0-1 1,0 1-1,0 0 1,0-1-1,0 1-4,0 0 6,-1 0 1,1 0-1,-1 0 0,1 1 1,-1-1-1,1 0 0,-1 0 0,1 1 1,0-1-1,-1 1 0,1 0 1,0-1-1,-1 1 0,1 0 1,0 0-1,0-1 0,0 1 0,-1 1-6,-10 9 26,2 0-1,0 1 0,0 0 0,1 0 0,1 1 0,0 0 0,0 1-25,3-2 64,1-1 0,1 1 0,0 0 0,0 0 0,1 1 0,1-1 0,0 0 0,0 1 0,2 0-64,-1-11 28,-1 1 0,1 0 0,1-1 0,-1 1 0,0 0 0,1 0 0,-1-1 0,1 1 0,0-1 0,0 1 0,0-1 0,0 1 0,1-1 0,-1 0 0,0 1 0,1-1 0,0 0 0,0 0 0,-1 0 0,1 0 0,0 0 0,1-1 0,-1 1 0,0 0 0,0-1 0,1 0 0,-1 1 0,1-1 0,-1 0 0,1 0 0,-1-1 0,1 1 0,-1 0 0,1-1 0,0 0 0,0 0 0,-1 1 0,1-2 0,0 1 0,0 0-28,29-5-256,0-2 0,0-1 0,9-5 256,-22 7-688,7-2-1386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38.4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0 102 3232,'5'-11'1184,"8"7"-896,5-4-96,-1 5 960,11-5-672,3-1 0,8 6-288,10-5 0,4-4-96,4 4 0,-7 0-32,-6 0-1120,0 0 608,-3 4-1952,-10 4 1344,4 4-512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43.0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24 831 1984,'0'0'51,"-1"0"0,1 0 0,-1 0 0,1 0 0,-1 0 0,1 0 1,-1 0-1,1 0 0,-1 0 0,1 0 0,-1 1 0,1-1 0,-1 0 0,1 0 0,-1 0 0,1 1 0,-1-1 0,1 0 1,0 1-1,-1-1 0,1 0 0,-1 1 0,1-1 0,0 0 0,-1 1 0,1 0-51,-1 12 356,1-6-355,5 79 325,-1 110-118,0-146-109,-2-18 374,0 0 1,-2 0-1,-3 19-473,3-40 490,-1 7 13,1-17-499,0-1-1,0 1 1,0-1 0,0 0 0,0 1 0,0-1-1,0 1 1,0-1 0,0 0 0,0 1 0,0-1-1,0 0 1,0 1 0,-1-1 0,1 0 0,0 1-1,0-1 1,0 0 0,-1 1 0,1-1 0,0 0-1,-1 1 1,1-1 0,0 0 0,0 0 0,-1 0-1,1 1 1,-1-1-4,1-1 9,-1 1 0,0 0-1,1-1 1,-1 0 0,1 1 0,-1-1-1,1 1 1,-1-1 0,1 0-1,-1 1 1,1-1 0,-1 0 0,1 0-1,0 1 1,-1-1 0,1 0 0,0 0-1,0 1 1,0-1 0,0 0-1,-1 0 1,1 0 0,0 1 0,0-1-1,1 0 1,-1 0-9,-1-3 93,-5-55 242,3-1-1,3-47-334,0 45 8,1 41 31,0 0 0,1 0 0,1 1 0,2-1 0,0 1 0,0-1 0,2 2 0,1-1 0,0 1 0,7-10-39,-13 25 3,0 0 1,1 1-1,0-1 1,-1 1-1,1-1 0,1 1 1,-1 0-1,0 0 1,1 0-1,-1 1 1,1-1-1,0 1 1,3-2-4,-4 3 6,-1 0-1,1 1 1,-1-1 0,1 1 0,0-1 0,-1 1 0,1 0 0,0 0 0,-1 0 0,1 0 0,0 0 0,-1 1 0,1-1 0,0 1 0,-1 0 0,1 0-1,-1 0 1,1 0 0,-1 0 0,1 0 0,-1 1 0,0-1 0,1 1-6,3 3 7,0 0 1,0 1-1,0-1 1,-1 1-1,1 1 0,-1-1 1,-1 1-1,1 0 0,-1 0 1,-1 0-1,1 0 0,-1 1 1,0-1-1,-1 1 1,0 0-1,0 0 0,-1 0 1,0 0-1,0 0 0,-1 0 1,0 7-8,0-10 10,-1 0-1,0 0 1,0-1 0,-1 1 0,1 0-1,-1 0 1,0-1 0,0 1 0,0-1-1,-1 0 1,0 0 0,0 0 0,0 0 0,0 0-1,0-1 1,-2 2-10,-2 1 6,-1 0 0,1-1 0,-1 1 0,0-1-1,-1-1 1,1 0 0,-10 3-6,8-4-13,-1-1 0,0 0 1,1-1-1,-1 0 0,-10-1 13,20 0-176,19 0 123,4-2 122,0 0-1,0-1 1,-1-2 0,1 0 0,-1-1 0,-1-1 0,1-1 0,-1-1-1,0-1 1,-1 0 0,8-7-69,4-6 35,0-2-1,-2-1 1,-1-1 0,20-24-35,-27 26-9,-1-1 0,-2-1 0,10-17 9,41-88-59,-61 113 89,0-1 1,-1 0-1,-1 0 0,0-4-30,14-84 94,-12 57-186,-3 20 196,-2 0-1,-1 0 0,-2 0 1,-1 0-1,-3-24-103,3 50-11,0 0 0,0 0-1,-1 0 1,1 0 0,-1 0-1,0 0 1,-1 1 0,-2-5 11,5 8-7,0 1 0,-1 0 1,1-1-1,0 1 1,-1 0-1,1-1 0,0 1 1,-1 0-1,1 0 0,-1-1 1,1 1-1,0 0 0,-1 0 1,1-1-1,-1 1 0,1 0 1,-1 0-1,1 0 1,0 0-1,-1 0 0,1 0 1,-1 0-1,1 0 0,-1 0 1,1 0-1,-1 0 0,1 0 1,-1 0-1,1 0 1,-1 0-1,1 0 0,0 1 1,-1-1-1,1 0 0,-1 0 1,1 1-1,-1-1 0,1 0 1,0 0-1,-1 1 0,1-1 1,0 0-1,-1 1 1,1-1-1,0 1 0,0-1 1,-1 0-1,1 1 0,0-1 1,0 1 6,-2 1-37,0 1-1,1 0 1,-1 0 0,1-1 0,-1 1 0,1 0 0,0 1 37,-10 54-17,2 1 1,0 30 16,-6 46 11,-8 50 213,5-26-64,8-71-67,-6 36-31,9-78 13,-4 18 197,11-56-210,3-11-46,-2 2-4,16-58 22,3-26-34,-10 38-17,2 0 0,18-44 17,-25 78 18,-2 5-6,0-1 0,1 1 0,0 0-1,0 0 1,1 1 0,0-1 0,0 1-1,2-1-11,-7 8 1,0 0 0,0-1 0,0 1 1,0 0-1,1 0 0,-1 0 0,0 0 0,0 0 0,0 0 0,1-1 0,-1 1 0,0 0 0,0 0 0,0 0 0,1 0 0,-1 0 0,0 0 0,0 0 0,1 0 0,-1 0 0,0 0 0,0 0 0,0 0 0,1 0 1,-1 0-1,0 0 0,0 0 0,0 0 0,1 0 0,-1 0 0,0 1 0,0-1 0,1 0-1,5 7-8,3 16-55,-8-19 51,29 80-30,-29-77 29,1 0 1,-1 0-1,0 0 0,-1 3 13,4 20 147,1-4-33,-1-7-103,1 1 0,0-2-1,2 1-10,-6-14 4,1 0 0,1 0 0,-1-1 0,1 1 0,0-1 0,0 0 0,0 1-1,0-1 1,1-1 0,-1 1 0,1 0 0,0-1 0,3 2-4,-5-4 19,0 0 0,0 0 1,0-1-1,1 1 0,-1-1 0,0 1 1,0-1-1,1 1 0,-1-1 0,0 0 0,1 0 1,-1 0-1,0-1 0,1 1 0,-1-1 1,0 1-1,0-1 0,1 1 0,-1-1 0,0 0 1,0 0-1,0 0 0,0-1 0,0 1 1,1-1-20,6-4-26,0-1 1,-1 0-1,0-1 1,6-6 25,8-12 5,-2-1 0,0 0 0,-2-2 0,6-14-5,1 0-20,-13 21 105,-1 0 0,1-5-85,-6 17-3,-6 10-3,0 0 1,0 0-1,0 0 0,0 0 1,0 0-1,0 0 0,0 0 1,0 0-1,1 0 0,-1 0 1,0 0-1,0 0 0,0 0 1,0 0-1,0 0 1,0 0-1,0 0 0,0 0 1,0 0-1,0 0 0,0 0 1,0 0-1,1 0 0,-1 0 1,0 0-1,0 0 0,0 0 1,0 0-1,0 0 0,0 0 1,0 0-1,0 0 0,0 0 1,0 0-1,0 0 0,0 0 1,0 0-1,0 0 0,0 0 1,1 0-1,-1 1 0,0-1 1,0 0-1,0 0 0,0 0 1,0 0-1,0 0 0,0 0 1,0 0-1,0 0 0,0 0 1,0 0-1,0 0 0,0 0 1,0 1-1,0-1 0,0 0 6,1 21-298,-3 80 244,0-42 15,2 1 0,3-1 1,3 5 38,-6-60 23,0-1-1,1 1 1,0 0 0,0-1 0,0 1 0,0-1 0,0 0 0,1 1-1,-1-1 1,1 0 0,0 0 0,0 0 0,0 0 0,3 2-23,-5-5 9,0 1 0,1-1 0,-1 0 0,1 0 0,-1 1 0,1-1 0,-1 0 0,1 0 1,-1 0-1,1 1 0,-1-1 0,1 0 0,-1 0 0,1 0 0,-1 0 0,1 0 0,-1 0 0,1 0 1,-1 0-1,1 0 0,-1-1 0,1 1 0,-1 0 0,1 0 0,-1 0 0,1-1 0,-1 1 0,1 0 1,-1 0-1,0-1 0,1 1 0,-1 0 0,1-1 0,-1 1 0,0 0 0,1-1-9,12-17 19,4-22-35,-1 0 0,-3-2 0,-1 1 0,1-15 16,-6 40-163,-2 10 70,-4 6 91,-1 0-1,0 0 1,0 0 0,1 0-1,-1 0 1,0 0 0,0 0-1,0 0 1,1 0 0,-1 0-1,0 0 1,0 1 0,0-1-1,1 0 1,-1 0 0,0 0-1,0 0 1,0 0 0,1 0-1,-1 1 1,0-1 0,0 0-1,0 0 1,0 0-1,0 0 1,0 1 0,1-1-1,-1 0 1,0 0 0,0 0-1,0 1 1,0-1 0,0 0-1,0 1 3,3 6-15,-1 0-1,0 0 0,-1 0 0,0 0 0,0 1 1,0 5 15,-1 51-24,-1-30 62,-1 20-71,-3 0 0,-2 0 0,-2 0 0,-2-1 0,-18 49 33,22-82 108,0-1 0,-2 1-1,0-1 1,-10 16-108,12-25 4,0 0 1,-1 0-1,0-1 0,0 0 0,-1 0 1,0-1-1,0 0 0,-1-1 0,-2 1-4,10-6 6,0-1 0,0 0-1,0 0 1,-1 0 0,1 0-1,0 0 1,-1 0 0,1-1-1,-1 1 1,1-1 0,-1 1-1,1-1 1,-1 0 0,1 0 0,-1 0-1,1-1 1,-1 1 0,1 0-1,-1-1 1,1 0 0,-2 0-6,2 0-10,0 0 0,0 0 0,0-1 0,0 1 0,1-1 1,-1 1-1,0-1 0,1 0 0,-1 0 0,1 1 1,-1-1-1,1 0 0,0 0 0,0 0 0,0-1 0,0 1 1,0 0-1,0 0 0,1 0 0,-1-1 0,1 1 0,-1 0 1,1-1 9,0-5-13,0 1 0,0 0 0,0-1 0,1 1 0,0 0 0,1 0 0,-1 0 0,1 0 0,1 0 0,-1 0 1,1 0-1,1 1 0,2-5 13,2-2-15,0 0 0,1 1 1,1 0-1,0 1 0,1 0 1,1 0 14,35-30 16,-20 18 14,0-2 1,-1 0 0,-2-1-1,17-24-30,36-71 366,-6-4-1,11-34-365,-79 154 14,0-1 1,-1 1-1,0-1 1,0 0-1,0 0 1,0 0-1,0-6-14,-2 11-181,0 1 85,0 0 98,1 0-1,-1 0 1,1 1-1,-1-1 1,1 0 0,-1 0-1,0 1 1,1-1-1,-1 0 1,1 1 0,-1-1-1,0 0 1,1 1-1,-1-1 1,1 1-1,-1-1 1,0 0 0,0 1-1,1-1 1,-1 1-1,0-1 1,0 1 0,0-1-1,1 1-1,3 14 8,-4-14-6,11 38-87,-6-21 45,-1 0 0,2 17 40,-2-3 24,-2 0 0,-3 31-24,0-50-7,0 0 0,-1 0 1,-1 0-1,0 0 0,0 0 1,-2-1-1,1 0 0,-5 7 7,7-15-7,0 0 1,-1 0-1,1 0 0,-1-1 0,0 1 0,0-1 0,-1 0 0,1 1 0,-1-2 1,1 1-1,-1 0 0,0-1 0,-3 2 7,5-3 3,0 0 0,0 0 0,-1 0 1,1-1-1,0 1 0,0-1 0,0 0 0,0 0 1,0 0-1,-1 0 0,1 0 0,0 0 0,0 0 1,0-1-1,0 1 0,0-1 0,0 1 0,-1-1 1,1 0-1,0 0 0,1 0 0,-1 0 0,0 0 1,0 0-1,0-1 0,1 1 0,-1-1 0,0 0-3,2 2-8,0 0 0,-1 0 0,1-1-1,0 1 1,0 0 0,0 0 0,0 0 0,0-1-1,0 1 1,-1 0 0,1 0 0,0-1 0,0 1-1,0 0 1,0-1 0,0 1 0,0 0-1,0 0 1,0-1 0,0 1 0,0 0 0,0 0-1,0-1 1,0 1 0,0 0 0,1 0-1,-1-1 1,0 1 0,0 0 0,0 0 0,0-1-1,0 1 1,1 0 0,-1 0 0,0 0 0,0-1-1,0 1 1,0 0 0,1 0 0,-1 0-1,0 0 1,0-1 0,1 1 0,-1 0 8,11-6 31,4 0 39,-1 0 0,0-2 0,0 0 1,-1 0-1,0-1 0,-1-1 0,6-5-70,23-24 768,15-20-768,-40 42 101,-1 1-17,0-1 1,-2 0-1,0-1 0,-1 0 1,0-1-1,6-15-84,-15 27 130,-1-1 0,0 0 0,0 0 0,0 1 0,-1-1 0,0 0 0,-1 0 0,0-4-130,0 12 8,0-1 0,0 1 1,0-1-1,0 1 0,0 0 0,0-1 0,0 1 0,-1-1 0,1 1 0,0-1 1,0 1-1,-1-1 0,1 1 0,0 0 0,0-1 0,-1 1 0,1-1 0,-1 1 0,1 0-8,-4-8 28,4 8-26,0-1 1,0 1-1,0 0 1,0-1 0,-1 1-1,1 0 1,0 0-1,0 0 1,0-1 0,0 1-1,-1 0 1,1 0-1,0-1 1,0 1 0,-1 0-1,1 0 1,0 0-1,0 0 1,-1 0 0,1-1-1,0 1 1,0 0 0,-1 0-1,1 0 1,0 0-1,0 0 1,-1 0 0,1 0-1,0 0 1,-1 0-1,1 0 1,0 0 0,0 0-1,-1 0 1,1 0-1,0 0 1,-1 0 0,1 1-1,0-1 1,0 0-1,-1 0 1,1 0 0,0 0-3,-1 1-18,0-1 0,0 0 0,1 0 0,-1 1 0,0-1 0,0 0 0,1 1 0,-1-1 0,0 1 0,1-1 0,-1 1 0,0-1 0,1 1 0,-1 0 0,1-1 0,-1 1 18,0 3-28,0 0 1,1 0 0,-1 0-1,1 0 1,0 0-1,0 0 1,1 0 0,-1 0 27,1 13-53,0 22 24,1 0 1,2-1-1,8 32 29,-9-54 6,2-1 0,0 0 0,4 9-6,-7-20 7,0 1 0,0-1 1,0 0-1,0 0 0,1 0 0,0-1 1,0 1-1,0 0 0,0-1 0,1 0 1,-1 0-1,1 0 0,3 2-7,-5-4-1,0 0-1,0-1 1,0 1-1,0-1 1,0 0-1,0 1 0,0-1 1,0 0-1,0 0 1,0 0-1,0-1 1,-1 1-1,1 0 1,0-1-1,0 1 0,0-1 1,0 1-1,0-1 1,0 0-1,-1 0 1,1 0-1,0 0 1,-1 0-1,1-1 0,-1 1 1,1 0-1,-1-1 1,0 1-1,1-1 1,-1 0 1,6-6 39,-1 0 0,-1 0 0,0 0 0,0-1 1,2-5-40,26-68 161,4-7-215,-30 74-1,1 1 1,0 0-1,1 1 0,9-11 55,-4 5-4,-11 15-6,0-1 0,0 1 1,1 0-1,0 0 0,0 0 0,0 0 0,0 1 0,0-1 0,1 1 0,-1 0 1,2 0 9,-5 3-1,2-2 9,1 0 0,-1 1 0,1-1 0,0 1 0,-1 0 0,1 0 1,0 1-1,0-1 0,-1 1 0,5-1-8,-11 3 35,1-1 0,0 0 0,0 1 0,0-1 0,1 1 0,-1-1 0,0 1 0,1 0 0,-1 0-35,-2 2 79,-18 15-275,16-15 175,0 0 1,1 1 0,-1 0 0,1 0 0,1 1-1,-1-1 1,1 1 0,0 0 0,0 0 20,-5 10-61,5-9 63,0 1-1,0-1 0,1 1 1,0 0-1,-1 2-1,-3 22-56,0 0-1,0 20 57,6-37-33,0 0 1,1 0-1,1 0 0,1 0 1,0 0-1,3 10 33,-5-23-1,1 3-9,1 1 0,-1-1 0,1 1-1,0-1 1,0 0 0,1 0 0,1 2 10,-3-5-3,0-1 1,0 0 0,0 0-1,0 0 1,1 0 0,-1 0-1,1 0 1,-1 0 0,0 0-1,1 0 1,0-1-1,-1 1 1,1 0 0,-1-1-1,1 0 1,0 1 0,-1-1-1,1 0 1,0 0 0,-1 0-1,1 0 1,0 0 0,-1 0-1,1 0 1,0-1 0,0 1 2,6-2-16,1 0 1,-1-1-1,0 0 1,0 0-1,0-1 1,0 0-1,0 0 1,-1 0 0,4-4 15,14-12-108,-2 0 0,1-2 108,-15 14-19,190-180-295,-176 167 256,15-9 58,16-13 84,-52 41-73,8-8 41,1 1-1,1 0 1,2-2-52,-9 6 200,-6 4 6,-2 4-138,-9 9-143,-1 0 0,-4 3 75,5-4 20,0 0 0,0 1 0,0 2-20,-13 17 114,2 2 0,-6 11-114,20-27 2,0-1 0,1 2 0,0-1 0,2 1 0,0 0 0,1 1-2,4-17-4,1 0 1,-1 0 0,1 0-1,0-1 1,0 1 0,0 0-1,0 0 1,0 0 0,0 0-1,1-1 1,-1 1 0,1 0 0,-1 0-1,1-1 1,-1 1 0,1 0 3,0-1-1,0 0 1,-1-1-1,1 1 0,0 0 1,0 0-1,-1-1 1,1 1-1,0-1 1,0 1-1,0-1 1,0 1-1,0-1 1,0 1-1,0-1 0,0 0 1,0 0-1,0 1 1,0-1-1,0 0 1,0 0-1,0 0 1,0 0-1,0 0 1,0 0-1,0 0 0,0-1 1,0 1-1,0 0 1,0-1-1,0 1 1,6-3-22,0 1-1,-1-1 1,1-1-1,-1 1 0,0-1 1,0 0-1,0 0 1,0-1-1,-1 0 0,2-1 23,11-13-47,-1-1 0,2-3 47,39-64 0,-54 78 6,-4 8-6,0 1 0,0-1 0,1 1 0,-1-1 0,0 0 0,0 1 0,1-1 0,-1 1 0,0-1 0,1 1 0,-1-1 0,1 1 0,-1-1 0,0 1 0,1-1 0,-1 1 0,1-1 0,0 1 0,6 0 0,-5 2-8,0 0-1,-1 1 1,1-1 0,-1 0 0,0 1 0,1-1 0,-1 1 0,0-1 0,-1 1 0,1 0-1,0-1 1,-1 1 0,1 2 8,2 8-22,3 5 23,-3-8 16,0-1-1,0 0 1,1 0-1,0 0 1,0-1-1,1 1 1,0-1-1,2 2-16,-6-9 0,1 0 1,-1 1-1,0-1 1,1 0-1,-1 0 0,1 0 1,-1 0-1,1-1 1,0 1-1,-1 0 0,1-1 1,0 1-1,0-1 1,-1 1-1,1-1 0,0 0 1,0 0-1,0 0 1,-1 0-1,1 0 0,0 0 1,0 0-1,0-1 1,-1 1-1,1 0 0,0-1 1,0 0-1,-1 1 1,1-1-1,0 0 1,-1 0-1,1 0 0,8-5 2,-1 0-1,0 0 1,-1-1 0,8-6-2,-12 8-20,23-20 18,-2-2 0,9-13 2,4-4-28,11-12-125,14-24 153,-44 54 57,-2-1 0,-1 0 0,-1-1 0,5-17-57,-1-6 2,-3-1 0,-3 0 0,-1-1 0,-3-1 0,-2-2-2,-5 37 72,0 0 0,-1 0 0,-2 0 0,1 0 0,-2 0 0,-4-18-72,5 34 7,0-1-1,0 0 1,-1 0 0,1 1-1,-1-1 1,0 1-1,0 0 1,0-1 0,0 1-1,0 0 1,-1 0-1,0 0 1,1 1 0,-1-1-1,0 1 1,0-1-1,-1 1 1,1 0-1,0 0 1,-1 0 0,0 1-7,0-1-18,0 1 1,0 0-1,0 0 1,0 1 0,-1-1-1,1 1 1,0 0 0,0 0-1,0 0 1,-1 1-1,1-1 1,0 1 0,0 0-1,0 0 1,0 1-1,0-1 1,0 1 0,0 0-1,-2 1 18,-1 2-8,1 0 0,-1 0-1,1 0 1,0 0 0,1 1-1,-1 0 1,1 1 0,0-1 0,1 1-1,-1 0 1,1 0 8,-8 17-42,1 1-1,-6 17 43,3-4-53,1 1 0,3 1 1,1 0-1,-3 31 53,10-49 5,1 0 1,0 0 0,2-1 0,1 1-1,0 0 1,2-1 0,0 1 0,1-1-1,8 18-5,10 14-95,2-1 0,2-2 0,3 0 1,1-2-1,15 13 95,-30-39-1012,2-2 0,0-1 0,1 0 0,16 11 1012,-18-17-2448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43.3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88 5984,'-62'-23'2208,"59"15"-1728,-7-1-128,7 1-960,3-3 256,0-1-2016,0 4 1280,0 0-1536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48.1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368 656 1664,'0'0'52,"0"0"0,0 0 0,0-1 0,0 1 0,0 0 1,0-1-1,0 1 0,0 0 0,0 0 0,-1-1 0,1 1 0,0 0 0,0 0 0,0-1 1,0 1-1,0 0 0,-1 0 0,1 0 0,0-1 0,0 1 0,0 0 0,-1 0 0,1 0 0,0 0 1,0-1-1,-1 1 0,1 0 0,0 0 0,0 0 0,-1 0 0,1 0 0,0 0 0,0 0 0,-1 0 1,1 0-1,0 0 0,-1 0 0,1 0 0,0 0 0,0 0 0,-1 0 0,1 0 0,0 0 0,-1 0 1,1 0-1,0 0 0,0 0 0,-1 1 0,1-1 0,0 0 0,0 0 0,0 0 0,-1 0-52,-10 5 348,-6 0 163,1 1-1,0 0 0,-1 2-510,-19 8 496,19-9-412,1 1-1,0 0 1,1 2 0,-1-1 0,2 2-1,0 0 1,0 1 0,1 0 0,0 1 0,-6 9-84,10-11 40,1 1 1,0 0-1,0 0 1,1 1-1,1 0 1,0 1 0,1-1-1,0 1 1,1 0-1,1 0 1,0 0 0,1 0-1,0 8-40,2-17 2,0 0 0,0 0-1,0-1 1,1 1 0,-1 0 0,1 0-1,1 0 1,-1 0 0,1-1 0,-1 1-1,1 0 1,1-1 0,-1 0 0,3 4-2,-3-5 3,0-1 0,0 0 0,1 0 0,-1 1 0,0-2 0,1 1 0,0 0 1,-1 0-1,1-1 0,0 1 0,0-1 0,0 0 0,0 0 0,0 0 0,0-1 0,0 1 0,0 0 1,0-1-1,0 0 0,0 0 0,0 0 0,1 0 0,1-1-3,3 0 40,0-1 0,0-1 0,0 1 0,0-1 0,0-1 0,-1 1 0,1-1 0,-1-1 0,0 1 0,0-1 0,-1 0 1,1-1-1,-1 0 0,0 0-40,12-14 149,0 0 0,-2-1 0,12-19-149,-9 9 9,0-1 1,-3 0-1,0-1 0,-2-1 1,-2-1-1,-1 0 0,-1 0 1,3-30-10,-1-23 108,-5-1 1,-3 0-1,-6-77-108,-3 118 333,-1-1 1,-4-5-334,9 52 6,1 0 0,-1-1-1,1 1 1,-1 0 0,0-1 0,0 1 0,0 0 0,0 0 0,-1 0 0,1 0 0,-1-1-6,2 3-8,-1-1 1,1 1-1,-1 0 1,1 0-1,0-1 1,-1 1-1,1 0 1,-1 0-1,1-1 0,0 1 1,-1 0-1,1 0 1,-1 0-1,1 0 1,-1 0-1,1 0 1,-1 0-1,1 0 1,-1 0-1,1 0 0,-1 0 1,1 0-1,-1 0 8,0 0-12,0 1-1,0-1 1,0 1 0,0-1-1,0 1 1,0 0-1,1-1 1,-1 1-1,0 0 1,0 0-1,0 0 1,1 0-1,-1 0 1,0 0 12,-3 5-17,1-1 0,0 1-1,0 0 1,1 0 0,0 0 0,0 0 0,0 1 0,1-1-1,-1 3 18,-1 15 107,1 22-107,0-10 48,-5 56 9,4 0 0,4-1 0,8 36-57,0-70 142,3-1 0,3 3-142,-12-45 14,2 6 24,1-1-1,0 0 0,1 0 1,1 0-1,1-1 0,3 5-37,-11-22 9,0 0 0,0 0-1,0 1 1,0-1 0,0 0-1,0 0 1,0 0-1,0 0 1,0 0 0,0 0-1,0-1 1,1 1 0,-1 0-1,0-1 1,1 1 0,-1 0-1,0-1 1,2 1-9,-2-1 17,0 0 0,0 0 0,0-1 0,1 1 0,-1 0 0,0 0 0,0-1 0,0 1 0,0 0 0,0-1 0,0 1 0,0-1 0,0 0 0,0 1 0,0-1 0,0 0 0,0 1 0,0-2-17,4-3 81,0-1 0,0 0 0,-1 0-1,0-1 1,0 1 0,0-4-81,-1 4 3,23-44 239,-3-1 1,7-24-243,-29 61 32,-1 13-43,0 0 0,0 0 0,0 0 0,0 0 0,0 0 0,0 0 0,1 0-1,-1 0 1,0 1 0,0-1 0,1 0 0,-1 0 0,1-1 11,-1 26-352,2-6 319,0 0 0,1-1 0,1 1 1,0-1-1,6 15 33,2 5 47,-10-28-41,1-1 1,0 1 0,1-1 0,0 0-1,1 0 1,-1-1 0,1 1 0,1 0-7,-4-6 8,-1 0 1,1 0 0,0 0 0,0 0 0,0 0-1,0 0 1,0-1 0,0 1 0,0-1 0,1 1-1,-1-1 1,0 0 0,1 0 0,-1 0 0,1 0-1,-1 0 1,1-1 0,0 1 0,-1-1 0,1 1 0,0-1-1,-1 0 1,1 0 0,0 0 0,-1-1 0,1 1-1,0-1 1,-1 1 0,1-1-9,4-3 47,1 1 0,-1-1 1,0-1-1,0 0 0,0 1 0,-1-2 0,0 1 0,2-3-47,12-13 402,11-16-402,-1 2 191,35-46-65,-56 68-123,-1 0-1,0-1 1,0 0 0,-1 0-1,1-7-2,-7 17 6,0 0 0,0 0 0,0 0 0,0-1 0,-1 1 0,0 0 0,0-1 0,0 1-6,0-4-197,0 8 101,7 1-117,-5-1 203,0 0 1,-1 0-1,1 0 0,0 0 0,-1 1 1,1-1-1,-1 1 0,1-1 0,0 1 1,-1-1-1,1 1 0,-1 0 0,0 0 1,1 0-1,-1 0 0,0 0 0,1 0 10,2 3-15,0 0 0,-1 0 0,1 0 0,-1 0-1,1 1 1,-1 0 0,-1-1 0,1 1 0,-1 0-1,0 0 1,0 1 0,0-1 0,0 2 15,5 17-43,4 15-74,-10-33 114,1 0 1,0 1-1,0-1 1,0 0-1,2 0 3,-1 1 31,-1-1 0,0 0 1,1 0-1,0 7-31,-2 0 56,-1-9-60,1-1 0,-1 1 0,1-1-1,0 1 1,-1 0 0,2-1 0,-1 0 0,0 1 0,1-1 0,0 0 0,-1 1 4,4 7 0,-5-8 5,-1-2 0,1 0 43,6 8 16,0 5 43,-6-13-122,1 0 0,-1 1 0,1-1 0,-1 0 1,1 0-1,0 0 0,0 0 0,-1 0 0,1 0 0,0 0 1,0 0-1,0 0 0,0 0 0,1 0 15,1 2 14,1 0 0,0 0 0,0 0-1,1 0 1,-1-1 0,1 0 0,-1 0 0,1 0 0,0 0 0,0-1-1,-1 0 1,1 0 0,0 0 0,0 0 0,0-1 0,0 0 0,0 0 0,0 0-1,0-1 1,4 0-14,-4-1 32,-1 0 0,1 0-1,-1-1 1,1 1 0,-1-1 0,0 0-1,0 0 1,0 0 0,-1-1 0,1 1-1,-1-1 1,3-4-32,14-12 57,15-13 12,28-34-69,-23 23-37,-36 40 37,-1-1 0,1 1 0,-1-1 0,0 0 0,0 0 0,-1 0 0,0 0 0,1-1 0,-2 1 0,1-2 0,-1 4 0,0 0 0,-1 1 0,1-1 0,-1 1 0,0-1 0,0 0 0,0 0 0,0 1 0,0-1 0,0 0 0,-1 1 0,0-1 0,1 1 0,-1-1 0,0 0 0,0 1 0,0 0 0,-1-1 0,1 1 0,-1 0 0,1-1 0,-2-1 0,1 3-11,0-1 0,0 1 0,0 0 0,0 0 1,0 0-1,0 0 0,-1 0 0,1 0 0,0 0 0,0 1 1,-1-1-1,1 1 0,0-1 0,-1 1 0,1 0 1,0 0-1,-1 0 0,1 0 0,0 1 0,-1-1 0,1 0 1,0 1-1,-1 0 0,1 0 0,0 0 0,0 0 1,-1 0 10,-6 3-40,1 1 1,0-1 0,0 2-1,0-1 1,1 1 0,-2 1 39,6-4-7,0 0 0,-1 0 0,1 1 0,0-1 0,1 1 0,-1 0 0,1 0 0,-1-1 0,1 2 0,0-1 0,1 0 0,-2 3 7,3-4-2,-1 0 1,1 0-1,-1 0 1,1 0-1,0 0 1,0 0-1,1 0 1,-1 1-1,0-1 1,1 0-1,0 0 1,0-1-1,0 1 1,0 0 0,0 0-1,1 0 1,-1-1-1,1 1 1,0 0 1,5 6 0,-1 0 0,1-1 0,1 0 0,0 0 0,0-1 0,0 0 0,1-1 0,0 1 0,5 1 0,-6-4 0,0 0 0,-1-1 0,1 1 0,0-2 0,1 1 0,-1-1 0,0-1 0,1 1 0,-1-2 0,1 1 0,-1-1 0,5 0 0,9-3 0,0-1 0,-1 0 0,1-1 0,-1-2 0,17-7 0,-5-1 0,1-1 0,-2-2 0,2-3 0,56-41 58,-68 50 108,-21 11-108,-1 1-46,0 0-1,0 0 0,-1 0 0,1 0 0,0 0 1,0 0-1,0 0 0,0 0 0,0 0 1,0 0-1,0 0 0,0 0 0,0 0 1,0 0-1,0 0 0,0-1 0,-1 1 1,1 0-1,0 0 0,0 0 0,0 0 1,0 0-1,0 0 0,0 0 0,0 0 1,0 0-1,0 0 0,0-1 0,0 1 1,0 0-1,0 0 0,0 0 0,0 0 1,0 0-1,0 0 0,0 0 0,0 0-11,-6 2-10,1 0-1,-1 0 0,1 1 1,-1 0-1,1 0 0,0 1 1,0-1-1,0 1 0,1 0 1,-1 1-1,1-1 0,0 1 1,0-1-1,1 1 0,-1 1 1,1-1-1,0 0 0,0 1 1,1-1-1,0 1 0,-1 3 11,-4 16 20,4-17-95,1 0-1,0 1 1,1-1-1,-1 0 1,1 7 75,1-7 13,0 12-109,1 0-1,1 1 97,-1-15-13,0 0 1,0-1-1,0 1 1,1 0-1,0-1 0,0 1 1,1-1-1,-1 1 1,2 0 12,-3-5-3,-1 0 0,1 0 0,0 0 0,0 0 0,0 0 0,0 0 0,0 0 0,0 0 0,0 0 0,1 0 0,-1-1 1,0 1-1,0 0 0,1-1 0,-1 1 0,0-1 0,1 1 0,-1-1 0,1 0 3,1 0-7,-1 0-1,1 0 0,-1 0 1,1 0-1,-1 0 1,1-1-1,-1 0 1,1 1-1,-1-1 1,2-1 7,6-2-43,-1-1 0,0-1 0,0 0 0,7-6 43,-15 11-7,81-68-208,-13 9 9,-25 26-42,-2 1 93,26-26 155,-55 46 17,-1 0 0,0-1 1,-1 0-1,0-1 0,-2 0 0,1 0 0,-2-2-17,7-15 10,-3-1 0,0 0 0,5-28-10,-5 3 66,5-50-66,-13 70 227,-1-37-227,-3 63 93,0 0 0,-2 0 0,1 1 0,-1-1 0,-1 0 0,0 1 0,-1 0 0,-1-4-93,4 12-1,0 0 0,-1 1 0,1-1 0,-1 1 0,1-1 0,-1 1 0,0 0 1,0 0-1,0 0 0,0 0 0,0 0 0,0 0 0,0 0 0,-1 1 0,1-1 0,-1 1 0,1 0 0,-1-1 0,0 1 0,1 0 0,-3 0 1,2 1-10,-1 0 0,1 0 0,-1 0 0,1 0 0,-1 0 0,1 1-1,0 0 1,-1 0 0,1-1 0,0 2 0,0-1 0,-1 0 0,1 1-1,0 0 1,0-1 0,1 1 0,-3 2 10,2-1-18,-1 0 0,1 0 0,-1 0 0,1 1 0,0 0 0,1 0 0,-1 0 0,0 0 0,1 0 0,0 0 0,-1 3 18,-3 9-58,1 0 0,-1 12 58,4-20-11,-7 38-37,2 0 1,3 1 0,1 0 0,2 0-1,3-1 1,1 1 0,9 36 47,-6-48 59,2-1-1,2 0 1,10 23-59,-13-42 32,0-2 0,1 1 0,1-1 0,0 0 0,0-1 0,12 12-32,-19-22 5,1 0 1,-1 1-1,1-1 1,0 0 0,0 0-1,0 0 1,0-1-1,0 1 1,0-1-1,0 0 1,1 1-1,-1-1 1,1-1-1,-1 1 1,0 0-1,1-1 1,-1 0-1,1 0 1,-1 0-1,1 0 1,-1-1-1,1 1 1,-1-1-1,0 0 1,1 0-1,-1 0 1,0 0-1,1 0 1,-1-1-1,0 0 1,1-1-6,9-6-179,-1 0 0,-1-1 0,0 0 0,2-3 179,24-22 76,-37 35-77,0 0 0,0 0-1,0 0 1,1 0 0,-1 0 0,0 0 0,0 0 0,0 0 0,0 0 0,0 0 0,0 0 0,0 0 0,1 0 0,-1 0 0,0 0 0,0 0-1,0 0 1,0 0 0,0 0 0,0 0 0,0 1 0,0-1 0,0 0 0,1 0 0,-1 0 0,0 0 0,0 0 0,0 0 0,0 0-1,0 0 1,0 0 0,0 0 0,0 1 0,0-1 0,0 0 0,0 0 0,0 0 0,0 0 0,0 0 0,0 0 0,0 0 0,0 0 0,0 1-1,0-1 1,0 0 0,0 0 0,0 0 0,0 0 0,0 0 0,0 0 1,2 13 18,-2 18-30,0-26-42,0 27-48,-1-9 85,1 0 0,1-1 0,1 1 1,1-1-1,1 2 17,-3-20-1,0-1 0,0 1 1,1 0-1,-1 0 0,1-1 1,0 1-1,-1 0 0,2-1 1,-1 0-1,0 1 0,1-1 1,-1 0-1,1 0 0,0-1 1,0 1-1,0 0 0,1-1 1,-1 0-1,1 0 0,-1 0 1,1 0-1,-1-1 0,1 1 1,0-1-1,0 0 0,0 0 1,0 0-1,0-1 0,0 1 1,0-1-1,0 0 0,0 0 1,0 0-1,0-1 0,0 1 1,0-1-1,0 0 0,0 0 1,-1-1-1,3 0 1,10-4 5,-1-1-1,0 0 1,0-1 0,-1-1-1,0 0 1,4-5-5,-9 7 39,-1 0 0,1-1 0,-1-1 0,-1 1 0,1-1 0,-1-1 0,-1 1 0,0-1 0,3-7-39,-8 15 19,0 0 0,0 0 1,-1 0-1,1 0 0,0 0 0,-1 0 1,1 0-1,-1 0 0,0 0 1,0-1-1,0 1 0,0 0 0,0 0 1,0 0-1,-1 0 0,1-1 1,-1 1-1,1 0 0,-1 0 0,0 0 1,0 0-1,0 0 0,0 0 1,0 0-1,0 1 0,0-1 0,-2-1-19,1 1-6,0 1-1,0-1 0,0 0 0,-1 1 1,1-1-1,-1 1 0,1 0 0,-1 0 0,1 0 1,-1 0-1,0 0 0,1 1 0,-1-1 1,0 1-1,0 0 0,1 0 0,-1 0 1,0 0-1,0 0 0,1 0 0,-3 1 7,-2 1-17,-1 0 0,1 1 0,0 0 0,0 0 0,0 0 0,0 1-1,1 0 1,-1 0 0,1 1 0,0-1 0,-5 7 17,-2 2-14,1 0-1,0 2 1,1-1 0,-5 9 14,13-18 5,0 0 0,0 1 0,1-1 0,-1 1 0,1 0 0,1 0 0,-1 0 0,1 0 0,0 0 0,0 0 0,0 4-5,1-7-6,0 0-1,0 0 1,1 0-1,-1 0 1,0-1-1,1 1 1,0 0 0,0 0-1,0-1 1,0 1-1,0 0 1,0-1-1,1 1 1,-1-1-1,1 1 1,0-1-1,-1 0 1,1 0-1,0 0 1,1 0-1,-1 0 1,0 0-1,0-1 1,1 1-1,1 1 7,2-1-13,0 1 1,0-1-1,0 0 0,1 0 0,-1 0 0,1-1 0,-1 0 0,1 0 0,-1-1 1,1 0-1,-1 0 0,7-1 13,-4-1 23,0 0 0,0 0 0,-1-1-1,1 0 1,-1-1 0,1 0 0,-1 0 0,6-5-23,3-3 77,-1 0-1,0-2 1,-1 0 0,-1-1-1,0 0 1,-1-1 0,11-17-77,-20 27 38,-1 0 1,1-1-1,-1 1 1,-1-1-1,1 1 1,-1-1-1,0 0 1,0 0-1,-1 0 1,0-3-39,-1 7 18,1 0 0,-1 1-1,0-1 1,0 0 0,-1 0 0,1 0 0,0 0-1,-1 0 1,0 1 0,0-1 0,0 0 0,0 1-1,0-1 1,0 0 0,-1 1 0,1-1-1,-1 1 1,0 0 0,1 0 0,-1-1 0,0 1-1,0 0 1,-1 1 0,1-1 0,0 0 0,-1 0-18,-7-3-36,0 1 0,0 0 1,0 1-1,-4-2 36,-7-1 47,20 6-52,1 0-1,-1 0 1,0-1 0,1 1 0,-1 0 0,0 0 0,1-1 0,-1 1 0,1 0 0,-1-1 0,0 1 0,1 0-1,-1-1 1,1 1 0,-1-1 0,1 1 0,-1-1 0,1 1 0,-1-1 5,1 0-9,0 1 1,1 0-1,-1-1 1,0 1-1,0 0 1,0-1-1,1 1 0,-1 0 1,0-1-1,1 1 1,-1 0-1,0 0 1,0-1-1,1 1 0,-1 0 1,0 0-1,1 0 1,-1 0-1,0-1 1,1 1-1,-1 0 1,1 0-1,-1 0 0,0 0 1,1 0 8,33-6-410,-28 5 379,205-30 1337,-206 31-1251,-1-1 0,1 1 0,-1 0 0,1 0 0,-1 1 0,1-1 0,0 1 0,-1 0 0,3 1-55,-5-1 30,-1 0-1,0-1 1,1 1-1,-1 0 1,1 0-1,-1-1 1,0 1 0,0 0-1,0 0 1,0 1-1,1-1 1,-1 0-1,-1 0 1,1 0 0,0 1-1,0-1 1,0 0-1,-1 1 1,1-1-1,-1 1 1,1-1 0,-1 1-1,1-1 1,-1 1-1,0-1 1,0 1-1,0-1 1,0 2-30,-1 22 238,-2 0 1,-5 23-239,6-37 51,2-8-23,-1 0 0,0-1 0,0 0 1,0 1-1,-1-1 0,1 1 0,-1 0-28,-1-1 20,8-13-152,1-1 129,-1 0-4,1 1 0,0 0 0,1 0 0,5-6 7,-10 15-13,0-1 1,0 1-1,0 0 1,0 0-1,0 0 1,0 0-1,0 1 0,1-1 1,-1 1-1,1-1 1,-1 1-1,1 0 1,0 0-1,-1 0 1,1 0-1,0 0 0,0 1 1,0-1-1,0 1 1,-1 0-1,1 0 1,0 0-1,1 0 13,9 3 129,-1 0-1,1 0 1,-1 1 0,0 1-1,0 0 1,-1 1-1,7 3-128,20 15 802,18 16-802,-34-24 5,8 6-95,-14-8 141,0-2-1,4 1-50,-16-10-286,0-1 1,1 1-1,-1-1 0,1-1 1,-1 1-1,1 0 1,0-1-1,-1 0 0,1 0 1,0-1-1,1 1 286,-5-1-112,0 0-1,-1 0 1,1 0-1,0 0 1,0 0-1,-1 0 1,1 0-1,0 0 1,0 0-1,-1 0 0,1 0 1,0-1-1,0 1 1,-1 0-1,1-1 1,0 1-1,-1 0 1,1-1-1,-1 1 1,1-1-1,0 1 1,-1-1-1,1 1 1,-1-1-1,1 1 1,-1-1-1,0 0 1,1 1-1,-1-1 0,1 0 1,-1 1-1,0-1 1,0 0-1,1 1 1,-1-1-1,0 0 1,0 0-1,0 1 1,0-1-1,0 0 1,0 0-1,0 1 1,0-1-1,0 0 113,-1-3-477,0 1 0,0-1 0,0 0 0,0 1 0,0-1 0,-1 1 0,0 0 0,0-2 477,-11-14-2555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48.4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117 34 4736,'-44'-14'1760,"31"19"-1376,-2-10-96,7 5-256,0-3-64,-2 0-832,2-5 480,-2 3-896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48.8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64 4064,'-22'-13'1504,"26"10"-1184,6-6-64,-2 6-352,10-5 0,5 0-160,6 5 128,2-2 64,6 5 64,-1 0-96,3 0 64,-3 0-896,-1 0 512,-4 0-1728,-3-4 1184,3-4 384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49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15 2400,'-23'-11'896,"28"7"-704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50.5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409 595 3232,'-29'-5'1390,"17"2"-1121,3 2-235,-1 0 0,0 1 0,1-1 1,-1 2-1,0 0-34,-12 0 431,12-1 9,0 1 0,0 0 0,0 0-1,0 1 1,0 1 0,-9 3-440,-8 5 1281,-20 11-1281,39-18 64,-3 3 79,-1 0 0,1 1 0,0 0 0,1 1 0,-9 9-143,13-12-1,0 1 0,0 0 1,1 1-1,0-1 0,0 1 1,0 2 0,3-5-7,-1 0 0,1-1 0,1 1 0,-1 0 0,1 1 0,0-1 0,0 0 0,0 0 1,1 0-1,-1 1 0,2 1 7,-1-5 8,0-1 0,0 1-1,0 0 1,0 0 0,1 0 0,-1-1 0,1 1 0,0 0 0,-1-1 0,1 1 0,0 0 0,0-1 0,0 1 0,0-1 0,0 0-1,0 1 1,0-1 0,1 0 0,-1 1 0,0-1 0,1 0 0,-1 0 0,1 0 0,0 0 0,-1-1 0,1 1 0,-1 0 0,1-1-1,0 1 1,0-1 0,-1 1 0,1-1 0,0 0 0,0 0 0,1 0-8,2 0 24,-1 0 1,1 0-1,-1-1 1,0 0-1,1 0 0,-1 0 1,0-1-1,0 0 0,1 1 1,-1-1-1,-1-1 1,1 1-1,0 0 0,0-2-24,7-6 108,0-1-1,-1-1 1,0 0-1,-1 0 0,-1-1 1,0 0-1,0-1-107,-5 9 34,-1 0-1,0-1 0,0 1 0,-1 0 0,1-1 1,-1 1-1,0-1 0,0 1 0,-1-1 0,0 1 1,0-1-1,0-1-33,-1-1-2,0 0 0,0 0 0,-1 0 1,0 0-1,0 0 0,-1 1 0,0-1 0,-1 0 2,-6-4-334,7 7 452,12-2 616,-6 5-671,0 0 0,0 0 0,0 0 0,-1-1 0,1 1 0,-1-1 1,1 0-1,-1 1 0,0-1 0,0 0 0,0 0 0,0-3-63,4-7 108,0-1 0,1-8-108,-4 15 35,22-76 207,-4-2 1,7-60-243,-23 107-157,-2-1-1,-2-31 158,1 59-335,-2 11 311,1 0 1,-1 0 0,0 0-1,0-1 1,0 1 0,0 0 0,0 0-1,1 0 1,-1 0 0,0-1-1,0 1 1,0 0 0,1 0 0,-1 0-1,0 0 1,0 0 0,0 0-1,1 0 1,-1 0 0,0 0 0,0 0-1,0 0 1,1 0 0,-1 0-1,0 0 1,0 0 0,1 0 0,-1 0 23,1 0-44,0 1 1,1 0 0,-1-1-1,0 1 1,0 0 0,0 0-1,0 0 1,0 0 0,0 0 0,0 0-1,-1 0 1,1 0 0,0 0-1,0 1 1,0 0 43,4 8-128,-1 1 0,1 0 0,-2 0 0,1 1 0,-2-1 0,1 2 128,-3-10-21,28 145-1357,-6 17 1378,-16-122-52,2 31 89,-4 1 0,-3 18-37,-14 147 33,8-184-427,-3-1 0,-10 38 394,11-67-252,-1-1-1,-1 1 0,-1-1 1,-1-1-1,-1 0 0,-10 13 253,19-33-32,-8 15 67,-2 0 0,-1-1-1,0-1 1,-15 15-35,26-30 65,1 0-1,0 0 1,-1-1 0,1 1 0,-1-1 0,1 0 0,-1 0 0,0 0-1,0 0 1,1 0 0,-1 0 0,0-1 0,0 1 0,0-1 0,0 0-1,0 0 1,0 0 0,1 0 0,-1-1 0,0 1 0,0-1 0,0 1-1,0-1 1,1 0 0,-1 0 0,0 0 0,1-1 0,-1 1-1,1-1 1,-1 1 0,1-1 0,0 0 0,0 0 0,0 0 0,0 0-1,0 0 1,0-1 0,0 1 0,1 0 0,-1-1 0,1 1 0,0-1-1,-1 0 1,1 1 0,1-1 0,-1 0 0,0 0 0,1 0-1,-1 0 1,1 0-65,-2-12 177,2 0 0,0 1-1,0-1 1,3-14-177,-1 20 60,0 0 0,0 0 1,0 1-1,1-1 1,1 0-1,-1 1 0,2 0 1,2-5-61,4-3 171,0 0 1,2 1-1,-1 0 1,2 1-1,0 1 1,10-8-172,-15 14 1,1 1 1,-1 0 0,1 0 0,0 1 0,0 0-1,0 1 1,1 0 0,0 1 0,0 0 0,0 0-1,0 2 1,2-1-2,-5 1-208,0 1 0,-1 0 0,1 1 0,-1 0 0,1 0-1,-1 1 1,1-1 0,-1 2 0,0-1 0,0 1 0,5 2 208,2 3-1919,0 1 1,0 0 0,-1 1 0,11 10 1918,-12-11-1717,-1-9 746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51.5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605 4 4384,'-27'-3'3072,"17"4"-2616,0 1 1,1 0-1,-1 0 0,0 1 1,1 1-1,0-1 1,-1 2-457,-14 4 490,-43 17 451,-48 16 33,79-31-784,1 2 0,-26 14-190,48-21 5,0 2 0,0 0 0,1 0 0,0 1 0,0 1 1,1 0-1,1 0 0,-6 7-5,9-9-29,1 1-1,0 0 1,0 0 0,0 1 0,1-1-1,-1 5 30,5-10-12,-1 0 0,1 1 0,0 0 0,0-1 0,0 1 0,0 0 0,1-1-1,0 1 1,0 0 0,0 0 0,1-1 0,0 1 0,-1 0 0,2-1 0,0 4 12,-1-6 2,-1 0 0,1 0 1,0-1-1,0 1 1,0 0-1,0-1 1,0 1-1,1-1 1,-1 1-1,0-1 0,1 1 1,-1-1-1,1 0 1,-1 0-1,1 0 1,0 0-1,-1 0 1,1 0-1,0 0 0,0-1 1,-1 1-1,1-1 1,0 1-1,0-1 1,0 0-1,0 1 0,0-1 1,0 0-1,0 0 1,0 0-1,0-1 1,1 1-3,5-2 15,1 0 1,-1 0-1,0-1 0,0 1 1,0-2-1,5-2-15,14-10 44,-1-1-1,0 0 0,16-17-43,-17 14 25,-1 0 5,-1-1 0,0-1 1,-2 0-1,0-2 0,-2-1 0,5-9-30,-21 28 15,0 1-1,0-1 1,0-1 0,1-4-15,8-18 21,-7 15 37,-5 11-85,-1 8-20,-1 3 82,0 1 0,1-1-1,0 0 1,1 1 0,-1-1-1,2 0 1,-1 1 0,1-1-1,1 0 1,-1 0 0,1 0-1,1 0 1,-1 0 0,1 0-1,3 4-34,0 0 82,1 0-1,0 0 1,0-1-1,1 0 1,1 0-1,0-1 1,0 0-1,1-1 1,3 2-82,-9-8-24,0 0 1,0 0 0,1-1-1,-1 0 1,1 0 0,-1 0 0,1 0-1,0-1 1,0 1 0,0-1 0,0-1-1,0 1 1,0-1 0,0 1 0,0-1-1,0-1 1,0 1 0,1-1 23,13-3-273,0 0 1,0-2-1,0 0 1,2-2 272,18-6-651,94-32-3635,-112 38 3044,0-2 0,0-1 0,-1 0 1,18-14 1241,-22 11-1046,0 0 0,2-4 1046,-17 17-31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6:12:13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34 1312,'0'0'421,"0"0"-245,0 0-32,0 0 219,0 0-91,0 0 43,0 0-97,-4-12 3334,3 11-3482,0 1 1,0-1-1,0 0 0,0 0 0,0 1 0,0-1 0,0 1 1,0-1-1,0 1 0,0 0 0,0-1 0,-1 1 1,1 0-1,0 0 0,0-1 0,0 1 0,-1 0 1,1 0-1,-1 1-70,0-1 69,0 0 0,0-1 1,0 1-1,0 0 0,0-1 1,0 1-1,0-1 0,0 1 0,-1-2-69,0 1 32,0-1 0,0 1 0,0 0 0,-1 0 0,1 0 0,0 0 0,-1 0 0,1 1 0,0 0 0,-1 0 0,1 0 0,-1 0 0,1 0 0,0 1 0,-1-1 0,1 1-1,-1 0-31,-12 4-56,1 0 0,0 1 0,-4 2 56,-4 2-135,6-3 57,-5 1 53,0 1-1,1 2 1,-2 1 25,23-12 9,0 1 0,-1-1 0,1 0 0,0 0 0,0 1 0,-1-1 0,1 0 0,0 1 1,0-1-1,0 0 0,0 1 0,-1-1 0,1 1 0,0-1 0,0 0 0,0 1 0,0-1 0,0 0 0,0 1 0,0-1 1,0 1-1,0-1 0,0 0 0,0 1 0,0-1 0,1 0 0,-1 1 0,0-1 0,0 0 0,0 1 0,0-1 0,1 0 1,-1 1-1,0-1 0,0 0 0,0 1 0,1-1 0,-1 0 0,0 0 0,1 1 0,-1-1 0,0 0 0,1 0 1,-1 0-1,0 1 0,1-1 0,-1 0 0,0 0 0,1 0 0,-1 0 0,0 0 0,1 0 0,-1 0 0,1 0-9,15 6 172,0 0 0,16 2-172,-17-5-23,-1 1 0,0 1 0,0 0 1,0 0-1,1 2 23,36 22-24,33 25 24,-69-43-6,0 0 0,-1 1 1,0 1-1,-1 0 0,0 1 0,-1 1 1,4 6 5,-13-15 58,0-1 0,0 1 0,0-1 0,-1 1-1,1 0 1,-1 0 0,-1 0 0,1 0 0,-1 0 0,0 0 0,-1 1 0,1-1 0,-1 0 0,-1 0 0,1 2-58,-1-2 64,0-1 1,-1 0-1,1 0 0,-1 0 1,0 0-1,0 0 0,0 0 1,-1-1-1,0 1 0,0-1 0,0 1 1,0-1-1,-1 0 0,0 0 1,1-1-1,-2 1 0,-2 1-64,-2 2 186,-1-2 0,0 1 0,0-1 0,0-1-1,0 0 1,-11 3-186,-15 2 122,-16 1-122,35-7-5,-11 1-96,20-4-421,0 1 1,0 0-1,0 1 0,1 0 0,-1 0 0,-5 2 522,13-4-110,-1 1-1,1-1 0,0 0 1,0 0-1,-1 0 0,1 0 1,0 0-1,0 0 0,-1 0 1,1 1-1,0-1 0,0 0 1,0 0-1,-1 0 0,1 1 1,0-1-1,0 0 0,0 0 1,0 0-1,-1 1 0,1-1 1,0 0-1,0 0 0,0 1 1,0-1-1,0 0 0,0 1 1,0-1-1,0 0 0,0 0 1,0 1-1,0-1 0,0 0 1,0 0-1,0 1 1,0-1-1,0 0 0,0 1 1,0-1-1,0 0 111,4 3-2704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5:18.9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910 21 416,'0'-1'2,"0"1"1,0-1-1,0 1 0,0 0 0,1-1 1,-1 1-1,0-1 0,0 1 1,0 0-1,1-1 0,-1 1 0,0 0 1,0-1-1,1 1 0,-1 0 0,0-1 1,1 1-1,-1 0 0,0-1 1,1 1-3,0 1 318,-7 6 1238,6-7-1316,0 0 5,0 0-79,0 0-1,0 0-37,0 0 27,-18 3 1173,11-1-1265,0-1 0,-1 0 0,1 0 0,0-1 0,0 0 1,-1-1-1,1 1 0,-3-2-63,-24 0 252,-99 5 462,43 5 60,-93-8 154,176 1-880,1 0 1,-1 0 0,0 1-1,-3 0-48,-13 4 211,17-5-194,-1 0-1,1-1 1,0 0-1,-1 0 1,1 0-1,0 0 1,0-1-1,-1 0 1,1-1-1,-4 0-16,-23-6 238,19 5-31,0 0-1,-9-4-206,3 1 17,0 1 0,0 1-1,-1 1 1,0 0 0,0 2 0,1 0-1,-3 2-16,40 0 40,0 1 0,0 1-1,15 5-39,-5-2-12,21 6 242,-27-6-171,0-1-1,0-1 0,1-1-58,158 4 718,-85-4-710,49 6-635,-49 0-2613,-63-4 1688,-1 5-1173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56.0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10 811 1056,'-1'6'419,"-4"-7"-246,4 1-178,0 0 138,1 0-32,0 0 49,0 0 74,0 0 448,0 0-112,0 0 192,0-1-676,0 0 0,-1 1 0,1-1 0,0 1 0,0-1 0,0 1 0,0-1 0,0 1 0,0-1 0,0 1 0,0-1 0,0 0 0,0 1 0,0-1 0,0 1 0,0-1 0,0 1 0,0-1 0,1 1 0,-1-1 0,0 1 0,0-1-76,5-11 423,14-40 1076,-9 34-1088,-1-1-1,2 2 1,11-16-411,13-10 124,-4 3 14,2 1 0,2 1 1,4-1-139,-36 36 8,0 1 0,-1 0-1,1 0 1,0 0 0,0 0 0,0 0 0,1 1 0,-1-1 0,0 1 0,0 0 0,1 0 0,-1 0-1,1 1 1,2-1-8,-4 1 4,0 0-1,0 0 1,0 0-1,0 1 1,0-1-1,0 1 1,0 0-1,0-1 1,-1 1-1,1 0 1,0 0-1,0 0 0,-1 0 1,1 0-1,0 1 1,-1-1-1,1 0 1,-1 1-1,1-1 1,-1 1-1,0 0 1,0-1-1,0 1 1,0 0-1,1 1-3,2 6-22,0-1 0,0 1 0,-1 1 0,-1-1 1,1 0-1,-1 1 0,-1-1 0,1 3 22,-1 18 0,0 0 0,-2 0 0,0-1 175,1-1 1,3 10-176,-3-37 3,0-1-1,0 1 1,0 0 0,0 0-1,0 0 1,1 0-1,-1 0 1,0 0 0,1-1-1,-1 1 1,0 0 0,1 0-1,-1-1 1,1 1 0,-1 0-1,1 0 1,0-1-1,-1 1 1,1-1 0,-1 1-1,1 0 1,0-1 0,0 1-1,-1-1 1,1 0 0,1 1-3,-1-1 5,1 1 1,0-1 0,0 0 0,-1 0 0,1 0 0,0 0-1,0 0 1,-1-1 0,1 1 0,0 0 0,-1-1 0,1 1-1,0-1-5,8-4 6,-1 1-1,1-1 0,-2-1 0,5-2-5,-11 6-10,14-10 29,-1-1 0,0 0 0,0-1 0,-1-1 0,-1 0 1,0-2-20,16-23 183,21-41-183,-19 24 50,-18 32 57,0 1 1,2 0 0,1 1-1,16-19-107,-31 41 8,0 0 0,0 0 0,0 0-1,0 0 1,0 0 0,0 0-1,0 0 1,0 1 0,0-1 0,1 0-1,-1 1 1,0-1 0,1 1-8,-2 0 5,0 0 1,1 0-1,-1 0 1,1 0 0,-1 0-1,0 0 1,1 0-1,-1 0 1,0 0 0,1 0-1,-1 0 1,0 0-1,1 1 1,-1-1-1,0 0 1,1 0 0,-1 0-1,0 1 1,1-1-1,-1 0 1,0 0-1,0 1 1,0-1 0,1 0-1,-1 0 1,0 1-1,0-1 1,0 0-1,1 1-5,0 3 35,0-1 0,0 1-1,0 0 1,0 0 0,-1 0-1,1 0 1,-1 1-35,0 0 2,1 23 69,-1 0 0,-3 18-71,1-12 177,1 24-177,1-48-27,1 1 1,0-1-1,1 0 1,0 0-1,1-1 1,0 1-1,4 8 27,-6-16-17,1 1 0,-1 0 0,1-1-1,0 1 1,0-1 0,0 0 0,0 1-1,0-1 1,1 0 0,-1 0-1,1-1 1,-1 1 0,1 0 0,0-1-1,-1 1 1,1-1 0,0 0 0,0 0-1,0 0 1,0-1 0,0 1 0,0-1-1,1 1 18,9 0-35,-1-1 0,1 0 0,0-1 0,-1-1-1,1 0 36,-9 2 8,14-3-16,1-1-1,-1-1 1,0-1 0,0 0 0,-1-1-1,0-1 1,0-1 0,-1 0 0,0-1-1,0-1 1,-1-1 0,-1 0 0,3-3 8,25-28 7,-1-2 1,-3-2-1,13-22-7,-38 52-6,2-3 307,1 1-1,1 0 1,18-15-301,-34 34 11,-1-1 1,1 0 0,-1 1 0,1-1 0,0 1-1,0-1 1,-1 1 0,1-1 0,0 1-1,0 0 1,0-1 0,-1 1 0,1 0-1,0 0 1,0 0 0,0-1-12,-1 2 5,0-1 1,1 0-1,-1 0 0,0 0 1,0 0-1,1 0 1,-1 0-1,0 1 0,0-1 1,0 0-1,1 0 0,-1 0 1,0 1-1,0-1 1,0 0-1,0 0 0,1 1 1,-1-1-1,0 0 0,0 0 1,0 1-1,0-1 0,0 0 1,0 0-1,0 1 1,0-1-1,0 0 0,0 0 1,0 1-1,0-1 0,0 0-5,-4 29 158,-10 42-163,6-32-43,-1-1-1,-8 22 49,-22 65 248,35-110-256,2-9-7,1-1-1,0 1 1,0 0-1,0 0 1,0 0-1,1 0 1,0-1 0,0 1-1,1 0 1,1 5 15,-2-11 0,0 0 0,0 0 1,0 1-1,0-1 1,0 0-1,0 0 1,0 1-1,0-1 0,1 0 1,-1 0-1,0 1 1,0-1-1,0 0 1,0 0-1,1 1 0,-1-1 1,0 0-1,0 0 1,1 0-1,-1 0 1,0 1-1,0-1 0,1 0 1,-1 0-1,0 0 0,4-2 19,0 0 0,-1 0 0,1 0 0,-1-1 0,0 1 0,0-1 0,0 0 0,0 0 0,1-1-19,1-3-22,0 0 0,0 0 0,-1 0 1,0-1-1,0 0 0,-1 0 0,0 0 0,1-6 22,3-10-54,-2-1 0,0-9 54,2-4 116,-4 22-80,0 0 0,-1-1 0,0-5-36,2 30-101,1 17 105,-1-5 19,0 1-1,2-1 0,0 0 0,7 12-22,-11-26 4,2 0 0,-1 0 0,1 0-1,0-1 1,0 1 0,0-1 0,1 0 0,0 0 0,0-1-1,0 1 1,1-1 0,-1 0 0,1-1 0,0 1 0,0-1 0,3 1-4,-3-2 14,0-1 0,0 1 0,0-1 1,0 0-1,0-1 0,0 1 0,0-1 1,0 0-1,0-1 0,0 0 1,0 0-1,0 0 0,-1 0 0,5-3-14,0 1 33,-1 0-1,0-1 0,0-1 1,0 0-1,-1 0 1,1 0-1,-1-1 0,5-5-32,-1-1 59,-1 0-1,-1 0 1,0-1-1,6-9-58,31-59-150,-16 26 82,-18 32 139,5-17-71,-10 22-11,1 0 0,0 1 0,9-12 11,-6 7 30,-4 7-103,-8 15 73,0 0 0,0 0 0,0 0 0,0 0-1,0 0 1,0 0 0,0 0 0,0 0 0,0 0 0,0 0 0,0 0 0,0 0 0,0 1 0,0-1 0,0 0 0,0 0-1,0 0 1,1 0 0,-1 0 0,0 0 0,0 0 0,0 0 0,0 0 0,0 0 0,0 0 0,0 0 0,0 0-1,0 0 1,0 0 0,0 0 0,0 0 0,0 0 0,1 0 0,-1 0 0,0 0 0,0 0 0,0 0 0,0 0-1,0 0 1,0 0 0,0 0 0,0 0 0,0 0 0,0 0 0,0 0 0,0 0 0,1 0 0,-1 0 0,0 0-1,0 0 1,0 0 0,0 0 0,0-1 0,0 1 0,0 0 0,0 0 0,0 0 0,0 0 0,0 0 0,0 0 0,0 0-1,0 0 1,0 0 0,0 0 0,0 0 0,0 0 0,1 5 1,-1-5-1,2 33-26,1-1 0,1 1 1,2-1-1,2 0 1,5 13 25,-7-28-18,0 0 1,1-1 0,1 0-1,4 5 18,-11-19 5,1 1 1,0-1-1,0 0 0,0 0 0,0 0 0,1 0 0,-1 0 0,0-1 1,1 1-1,-1-1 0,1 1 0,0-1 0,-1 0 0,1 0 1,0 0-1,0 0 0,0-1 0,0 1 0,0-1 0,-1 0 0,1 0 1,0 0-1,0 0 0,0 0 0,0 0 0,0-1-5,5 0 23,-1-1-1,1 1 1,-1-1-1,0-1 0,0 0 1,0 0-1,0 0 1,0 0-1,5-5-22,12-10 157,-1-1 0,-1-1 0,3-5-157,59-69 271,9-8-239,-83 91 6,5-3 35,0-1 1,-1-1-1,-1 0 0,0 0 1,9-18-74,-21 30 39,0-1 1,0 1-1,0 0 1,0-1-1,-1-1-39,-1 5-69,-1-2 21,4 2-48,-2 1 99,0 0 0,1 0 0,-1 0 0,0 0 0,0 0 0,0 0 0,1 0 0,-1-1 0,0 1 0,0 0 0,1 0 0,-1 0 0,0 0 0,0 0 0,1 0 0,-1 0 0,0 0 0,0 0 0,1 1 0,-1-1 0,0 0 0,0 0 0,0 0 0,1 0 0,-1 0 0,0 0 0,0 0 0,0 0 0,1 1 0,-1-1 0,0 0 0,0 0-3,7 7 6,-1 1 0,0-1 0,-1 1 0,1 0 1,-1 1-1,-1-1 0,0 1 0,0 0 0,-1 0 0,1 3-6,4 19-21,-2 1-1,2 16 22,-3-10 238,6 15-238,-7-39-77,0 5 82,2 1 1,5 10-6,-9-25 16,0 1-1,1-1 1,0 0 0,0 0-1,0-1 1,1 1 0,0 0-1,-1-1 1,2 0 0,-1 0 0,1 0-16,-4-3-5,1 0 0,-1-1 0,0 1 0,1-1 0,-1 1 0,1-1 0,-1 1 0,1-1 0,-1 0 0,1 0 0,-1 0 0,1 0 0,-1 0 0,1 0 0,-1 0 0,1 0 0,-1-1 0,1 1 0,-1-1 0,1 1 0,-1-1 0,0 1 0,1-1 0,-1 0 0,0 0 1,0 0-1,1 1 0,-1-1 0,0-1 5,5-2 17,0-1 0,-1 0 0,0-1 0,0 1 0,1-3-17,32-39-97,22-31 215,-42 53-200,1 1-1,1 1 0,0 1 1,5-2 82,-33 76-294,6-38 296,-2 14-76,1-1 0,1 1 0,1 5 74,1-25 1,0 0-1,1-1 1,0 1-1,1 0 1,0-1-1,0 1 1,0-1-1,1 1 1,0-1-1,0 0 1,1 0-1,0 0 1,4 4-1,-7-9 2,1 1 1,0-1-1,0 0 0,0 0 1,1 0-1,-1 0 0,0 0 1,1-1-1,-1 1 0,1-1 1,-1 1-1,1-1 0,0 0 1,0 0-1,-1 0 0,1-1 1,0 1-1,0-1 0,0 1 1,0-1-1,0 0 0,0 0 1,0 0-1,0 0 0,0-1 1,0 0-1,-1 1 0,1-1 1,0 0-1,1-1-2,3-1-6,0 0 0,0-1 0,-1 0 0,0 0 1,0-1-1,0 0 0,0 0 0,-1 0 0,1-1 0,-2 0 0,2-1 6,4-7 2,-1 0 0,0-1 0,-1 0 0,-1-1 0,0 1 0,-1-2 0,-1 1 0,0 0 0,-1-1 0,-1 0 0,-1-3-2,-1 13 4,-1 1 0,0 0 0,0 0 0,-1 0 0,0-1 0,0 1 0,0 0 0,-1 0 0,0 0 0,0 1 0,0-1 0,-1 0 0,0 1 0,0-1 0,-2 0-4,3 2 2,-1 1 1,0-1-1,0 1 0,-1 0 1,1 0-1,-1 1 1,1-1-1,-1 0 1,0 1-1,0 0 1,0 0-1,0 0 1,0 1-1,-1-1 1,1 1-1,0 0 1,-1 0-1,1 1 1,-1-1-1,1 1 1,-1 0-3,-6 0-11,-1 1 0,1 0 1,0 0-1,0 1 0,0 1 1,-3 1 10,10-3-4,0 0 1,0 1-1,1 0 1,-1-1 0,1 1-1,-1 0 1,1 1 0,-1-1-1,1 1 1,0-1 0,0 1-1,1 0 1,-1 0-1,0 0 1,1 0 0,0 1-1,0-1 1,0 1 0,0 0 3,1-2-8,0 1 0,0 0 0,0 0 0,0 0 0,0 0 0,1-1 0,-1 1 0,1 0 0,0 0 0,0 0 0,0 0 0,1 0 0,-1 0 0,1 0 0,0 2 8,0-2 3,0-1 0,0 0 0,1 1 0,-1-1 0,1 0 0,0 0 0,-1 0 0,1 0 0,0 0 0,0 0 0,1-1 0,-1 1 0,0-1-1,0 1 1,1-1 0,-1 0 0,3 1-3,3 2-22,0-1 1,1-1-1,-1 1 0,1-1 0,0-1 0,-1 0 0,1 0 1,0 0-1,0-1 0,7-1 22,-3-1 20,0 0-1,-1-1 1,1 0 0,-1-1 0,0 0-1,0-1 1,0-1-20,22-13 193,0-2 1,-2-1-1,-1-1 0,11-11-193,-40 32 11,5-4 23,10-7 159,0-1 0,0 2 1,8-3-194,-17 8-59,-8 7 58,0 0 0,0 0 0,0 0 0,0 1 0,0-1 0,0 0 0,0 0 0,0 0 0,0 0 1,0 0-1,0 1 0,0-1 0,0 0 0,0 0 0,0 0 0,0 0 0,0 0 0,0 1 0,0-1 0,0 0 0,0 0 0,0 0 0,0 0 0,0 0 1,0 0-1,1 1 0,-1-1 0,0 0 0,0 0 0,0 0 0,0 0 0,0 0 0,0 0 0,0 0 0,0 0 0,1 1 0,-1-1 0,0 0 0,0 0 0,0 0 1,0 0-1,0 0 0,1 0 0,-1 0 0,0 0 0,0 0 0,0 0 0,0 0 0,0 0 0,0 0 0,1 0 0,-1 0 0,0 0 0,0 0 0,0 0 1,0 0-1,0 0 0,1 0 0,-1 0 0,0 0 0,0-1 0,0 1 0,0 0 0,0 0 0,0 0 0,1 0 0,-1 0 0,0 0 0,0 0 1,-1 11-58,-4 39-27,1 0 1,3 1-1,4 37 85,-3-87-7,1 16 25,1-1-1,0 1 1,1 0 0,1-1 0,1 0 0,4 11-18,-8-26 2,-1 1 0,1 0 1,0 0-1,-1-1 1,1 1-1,0 0 1,0-1-1,0 1 1,1-1-1,-1 1 1,0-1-1,1 0 1,-1 0-1,0 1 1,1-1-1,0 0 1,-1 0-1,1 0 0,-1-1 1,2 2-3,-1-2-3,0 0 1,0 0-1,0 0 1,0 0-1,0-1 0,0 1 1,0 0-1,-1-1 1,1 1-1,0-1 0,0 0 1,-1 0-1,1 1 1,0-1-1,-1 0 0,1 0 1,0-1-1,-1 1 1,1-1 2,12-10 14,-1-2 0,0 1 0,-1-2 0,-1 0 0,0 0 0,-1-1 0,2-5-14,21-31 14,-15 27 79,1 0 0,15-15-93,-16 16 43,-15 21-58,-1-1 1,0 1-1,1-1 0,0 1 1,0 0-1,0 0 0,0 0 1,0 0-1,0 0 0,1 1 1,-1 0-1,3-1 15,-6 3 1,1 0 0,-1 0 0,1 0 0,0 0 0,-1 0 0,1 0 0,-1 0 0,1 0 0,0 0 0,-1 0 0,1 1 0,-1-1 0,1 0 0,-1 0 0,1 1 0,0-1 0,-1 1 0,1-1 0,-1 0 0,0 1 0,1-1 0,-1 1 0,1-1 0,-1 1 0,0-1 0,1 1 0,-1-1 0,0 1 0,1-1 0,-1 1 0,0-1 0,0 1-1,10 24 52,-9-21-93,13 46 75,-10-36-61,0 0 0,0 0 0,1 0 0,1 0 0,0-1 0,1 0 0,0 0 0,2 0 27,-9-11 9,1-1-1,0 0 1,-1 0 0,1 0-1,0 0 1,0 0 0,0 0-1,0 0 1,0-1 0,0 1-1,0 0 1,0 0-1,0-1 1,0 1 0,0-1-1,1 1 1,-1-1 0,0 1-1,0-1 1,1 0 0,-1 0-1,0 0 1,0 1-1,1-1 1,-1 0 0,0 0-1,1-1-8,1 0 3,-1 0 0,0 0 0,0 0 0,0-1 0,0 1 0,0-1 0,0 1 0,0-1 0,0 0 0,-1 0 0,1 0 0,0 0 0,0-1-3,7-12 28,-1 1-1,0-1 1,-1 0 0,0 0-1,-1-1 1,-1 0 0,-1 0-1,0 0 1,-1-1 0,-1 1-1,0-5-27,0-4 65,-1 12-80,0 0 0,-1 0 0,-1 0 1,-1-10 14,2 20-35,0-1 0,-1 1 1,1 0-1,0-1 0,1 1 1,-1-1-1,1 1 0,-1 0 1,1-1-1,1-1 35,-2 5 5,0 0 0,1 0 0,-1 0 1,1-1-1,-1 1 0,1 0 0,-1 0 0,0 0 0,1 0 1,-1 0-1,1 0 0,-1 0 0,1 0 0,-1 0 0,1 0 1,-1 0-1,0 0 0,1 0 0,-1 0 0,1 0 0,-1 0 1,1 1-1,-1-1 0,0 0 0,1 0 0,-1 0-5,11 7 124,-10-6-89,9 3 155,0 1-1,0-2 0,0 1 0,0-1 1,1-1-1,-1 0 0,10 0-189,10 3-34,4 1 192,13-1-158,8 1 55,38 2-4353,-34-6-2385,-38 3 3494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58.7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13 691 4896,'-13'6'1523,"19"-11"-417,14-9-786,-6 1-207,-2 0 1,0-2-1,-1 1 0,5-8-113,3-6 203,-2 4 26,-1 0-1,-1-2 1,-1 0 0,-1 0 0,-2-1-1,8-25-228,-8 13 101,-2-1 0,-2-1 0,-1 1 0,0-26-101,-2-52 1237,-7 100-1110,-1 12-119,3 6-8,1 0 0,0 0 0,-1 0 0,1 1 0,0-1 0,-1 0 0,1 0 0,0 0 0,-1 0 0,1 0 0,0 1 0,-1-1-1,1 0 1,0 0 0,0 1 0,-1-1 0,1 0 0,0 0 0,0 1 0,-1-1 0,1 0 0,0 1 0,0-1 0,0 0 0,0 1 0,-4 5-15,0 1 0,1 0 1,-1 0-1,2 0 1,-1 1-1,1-1 1,0 2 14,-8 56-179,4-24 113,-17 126 346,8 2 0,6 77-280,7-171 152,5 0 0,3 12-152,-4-59 34,2 14 25,-4-40-57,1 1 1,0 0-1,0 0 1,0-1-1,0 1 1,0-1-1,0 1 1,1-1-1,-1 1 1,1-1-1,0 0 1,1 2-3,-3-4 0,0 0 0,1 1 0,-1-1 0,0 0 0,1 1 0,-1-1 0,0 0 0,1 0 0,-1 0 1,1 1-1,-1-1 0,1 0 0,-1 0 0,1 0 0,-1 0 0,0 0 0,1 0 0,-1 1 0,1-1 1,-1 0-1,1 0 0,-1-1 0,1 1 0,-1 0 0,1 0 0,-1 0 0,1 0 0,-1 0 0,0 0 1,1-1-1,-1 1 0,1 0 0,-1 0 0,0-1 0,1 1 0,-1 0 0,1-1 0,-1 1 0,0 0 0,0-1 1,1 1-1,11-20-14,-10 17 8,8-15-44,-1 1-19,-1-1 0,0 0 1,0-3 68,9-39-103,1-15 103,9-35 71,-15 55-120,-8 34 52,2-1 0,0 0-3,-5 17-14,-1 4 39,0 0 0,0-1 0,0 1 0,1 0 0,-1 0-1,0 0 1,0 0 0,1 0 0,-1-1 0,1 1 0,-1 0 0,1 0-1,0 0 1,-1 0 0,1 0 0,0 0-25,8 9 59,-8-7-60,10 12 1,1-1 1,11 9-1,-18-17 3,0-1 1,0 0 0,1 0-1,-1 0 1,1 0-1,-1-1 1,1 0-1,0 0 1,5 1-4,2-1 58,1-1 1,-1 0 0,0 0 0,1-2 0,-1 1 0,0-2-1,0 0 1,12-3-59,-4-1 140,0-1 0,0 0-1,0-2 1,17-10-140,-26 12 77,0 0 1,-1-2-1,1 1 1,-2-1-1,8-8-77,6-10-238,14-18 238,-32 37-63,0-1 0,-1 1 0,5-9 63,-9 14 6,0 1-1,1-1 0,-1 0 0,0 0 0,0 0 0,-1 0 0,1 0 0,-1 0 0,1 0 1,-1 0-1,0 0 0,0 0 0,0 0 0,-1-3-5,1 6-3,0-1-1,0 1 1,-1-1-1,1 1 1,0-1-1,0 1 1,-1 0 0,1-1-1,0 1 1,-1-1-1,1 1 1,0 0 0,-1-1-1,1 1 1,-1 0-1,1 0 1,0-1 0,-1 1-1,1 0 1,-1 0-1,1 0 1,-1 0-1,1-1 1,-1 1 0,1 0-1,-1 0 1,1 0-1,-1 0 1,1 0 0,-1 0-1,1 0 1,-1 0-1,1 0 1,-1 1 0,1-1-1,-1 0 1,1 0-1,-1 0 1,1 0-1,0 1 1,-1-1 0,1 0-1,-1 1 1,1-1-1,0 0 1,-1 1 3,-2 0-1,0 1-1,0 0 1,1 0-1,-1 1 1,0-1 0,0 2 1,-5 6 11,0 1 0,1-1 1,0 1-1,1 1 1,0 0-1,1-1 1,0 2-1,1-1 0,0 0 1,1 1-1,-1 11-11,2-9-2,0 1 0,2-1 0,0 1 0,0-1 0,2 1 0,0-1-1,0 1 1,2-1 0,4 13 2,-4-17-14,1-1-1,0 0 0,1 0 1,0 0-1,0-1 0,1 0 1,0 0-1,0-1 0,1 0 1,1 0-1,-1-1 0,7 5 15,-10-9-11,1 0 0,-1 0 0,1-1-1,-1 1 1,1-1 0,0-1 0,0 1 0,0-1-1,0 0 1,0 0 0,0-1 0,0 0 0,0 0-1,0 0 1,0-1 0,0 1 0,0-1-1,0-1 1,3-1 11,14-4-61,0-1-1,-1-1 1,-1-1 0,8-5 61,-27 14-4,62-32-211,36-28 215,-84 50 4,38-25 87,-3-2 1,9-11-92,-31 25-48,-19 16 96,1-1-1,-1 0 0,-1 0 0,0-1 0,0 0 0,-1-1 0,0 0-47,-7 10 24,0 0 0,-1-1 1,1 1-1,-1 0 0,1 0 0,-1-1 0,1 1 0,-1-1 0,0 1 0,0 0 0,0-1 0,1 0-24,-1 1 13,-1 1-1,1-1 0,0 1 0,0-1 1,0 1-1,0-1 0,0 1 1,-1-1-1,1 1 0,0-1 0,-1 1 1,1-1-1,0 1 0,-1 0 1,1-1-1,0 1 0,-1-1 0,1 1 1,-1 0-1,1-1 0,-1 1-12,0-1 9,-1 1 1,0-1-1,1 1 0,-1-1 0,0 1 0,0 0 0,1 0 0,-1 0 1,0 0-1,1 0 0,-1 0 0,0 0 0,0 1 0,1-1 0,-1 0 1,-1 2-10,-18 5-23,-1 1 1,2 1 0,-1 1 0,2 1-1,-1 1 1,-8 7 22,12-6 56,0 1-1,1 0 1,0 1 0,2 1-1,-11 15-55,-7 15 496,-16 32-496,36-58 67,1 1 1,-4 12-68,10-24-27,1 1 1,0 0 0,1-1 0,0 1 0,1 0 0,0 0 0,0 1 26,1-8-10,0-1 0,0 1 0,1-1 0,-1 1 0,1-1 0,-1 0 0,1 1 0,0-1 1,0 1-1,0-1 0,0 0 0,0 0 0,0 1 0,1-1 0,-1 0 0,1 0 1,-1-1-1,2 2 10,-1-1-5,1 0 1,0 0-1,0 0 0,0 0 1,0 0-1,0-1 1,1 0-1,-1 1 1,0-1-1,1 0 0,-1-1 1,1 1 4,5 0 11,0 0 0,0-1 0,0 0 0,-1 0 0,1-1 0,0 0 0,0-1 0,0 0 0,6-2-11,-8 1 6,0 0-1,0-1 1,-1 0-1,1 0 1,-1-1 0,0 1-1,0-2 1,0 1-1,-1 0 1,1-1-1,-2 0 1,1 0 0,2-5-6,8-13 49,0-2 1,9-24-50,-22 45 26,16-41 141,-2 1 0,-2-2 0,0-14-167,0 5-144,-11 45 225,3-9 41,-5 20-105,0 1 1,-1-1 0,1 0 0,-1 1-1,1-1 1,0 1 0,-1-1 0,1 0 0,-1 1-1,1-1 1,-1 1 0,1 0 0,-1-1-1,0 1 1,1-1-18,4 9 65,-1 0 0,0 0-1,0 0 1,2 9-65,8 19-67,9 17-8,-14-31 22,0-1 0,1-1-1,2 0 1,9 13 53,-18-30 9,0 0 1,0 0-1,1 0 0,-1-1 0,1 1 0,0-1 0,0 0 1,1 0-1,-1-1 0,0 1 0,1-1 0,-1 0 1,1 0-1,0 0 0,0-1 0,0 0 0,0 0 1,1 0-10,0 0 16,0-1 0,0 0 1,0-1-1,0 1 0,0-1 1,-1 0-1,1-1 0,0 1 1,0-1-1,-1 0 0,1-1 1,-1 1-1,0-1 0,0 0 1,2-1-17,29-24 250,0-2 0,-2-1 0,12-16-250,-4 5 130,-11 10-25,-17 17-18,0 1 0,0 1 0,1 0 0,4-1-87,-1 0-4,-15 11-7,0 0-1,1 1 1,-1-1-1,1 1 1,0 0-1,0 0 1,0 0-1,3-1 12,-7 3 7,1 0-1,-1 0 0,1 0 1,-1 0-1,1 0 1,-1 0-1,1 0 0,-1 0 1,1 0-1,-1 0 1,1 0-1,-1 0 0,1 0 1,-1 1-1,0-1 1,1 0-1,-1 0 0,1 0 1,-1 1-1,1-1 0,-1 0 1,0 1-1,1-1 1,-1 0-1,0 1 0,1-1 1,-1 0-1,0 1 1,1-1-1,-1 1 0,0-1 1,0 1-1,0-1 1,1 1-1,-1-1 0,0 1 1,0-1-1,0 1-6,4 22 119,-4-17-124,2 27-99,-1 0 0,-3 16 104,0 12 6,-6 117 335,8-176-464,5-16 134,38-115-128,-38 111 109,3-8-20,0 0 1,2 0-1,8-15 28,-15 35 16,1 0-1,0-1 0,0 1 1,0 0-1,1 1 1,0-1-1,0 1 0,0 0 1,5-2-16,-10 6 10,1 1 0,0-1 1,0 1-1,0 0 0,0-1 0,0 1 1,-1 0-1,1 0 0,0 0 0,0 0 1,0 0-1,0 0 0,0 0 1,0 0-1,0 0 0,0 0 0,0 0 1,0 0-1,0 1 0,-1-1 0,1 0 1,0 1-1,0-1 0,0 1 0,-1-1 1,1 1-1,0-1 0,0 1 1,-1 0-1,1-1 0,0 1 0,-1 0 1,1-1-1,-1 1 0,1 0 0,-1 0 1,1 0-1,-1-1 0,0 1 0,1 1-10,2 4 95,0 1 0,0-1-1,-1 1 1,1 6-95,14 84 16,-14-82 31,0 1-253,2-17 88,2-10 59,-1-1-33,0 0 0,-1-1-1,1-6 93,-1 4-90,1-1 0,3-4 90,-7 16 9,0 0 0,1-1-1,0 1 1,0 1 0,0-1-1,0 0 1,0 1 0,1-1-1,3-2-8,-6 6-8,-1-1-1,1 1 0,0 0 1,-1-1-1,1 1 0,0 0 1,-1-1-1,1 1 0,0 0 1,0 0-1,-1 0 0,1 0 0,0 0 1,0 0-1,-1 0 0,1 0 1,0 0-1,0 0 0,0 0 1,-1 0-1,1 0 0,0 1 1,0-1 8,1 1 0,0 0 0,0 0 0,0 1 1,-1-1-1,1 0 0,0 1 0,-1-1 1,1 1-1,-1 0 0,5 5 64,0 1 0,-1 0 1,3 7-65,-7-14 4,20 40 4,-14-25 42,1 0 0,1 0 0,0-1 0,9 10-50,6 2-97,7 6 97,-23-25 44,0-1-1,0 0 1,1-1 0,0 0 0,0 0 0,4 1-44,6 3 73,-16-7-63,1-1 0,0 0-1,0 0 1,0 0 0,0-1 0,0 1-1,1-1 1,-1 0 0,0 0-1,2 0-9,-4-1-16,12 0 133,-10-2-7108,-1-1 4935,-2 2 1709,-1 0 0,1 0 1,0 0-1,0-1 0,-1 1 0,1 0 0,-1 0 0,1-1 0,-1 1 0,0 0 0,1-1 1,-1 0 346,-5-19-2683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7:59.6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3 279 3136,'0'0'31,"-1"0"1,1 0-1,0 0 0,0-1 1,0 1-1,0 0 1,0 0-1,-1-1 0,1 1 1,0 0-1,0 0 1,0-1-1,0 1 0,0 0 1,0 0-1,0-1 1,0 1-1,0 0 0,0 0 1,0-1-1,0 1 1,0 0-1,0 0 0,0-1 1,0 1-1,0 0 1,0 0-1,1-1 0,-1 1 1,0 0-1,0 0 1,0 0-1,0-1 0,0 1 1,1 0-1,-1 0 1,0 0-1,0-1 0,0 1 1,1 0-1,-1 0 1,0 0-1,0 0 0,1 0 1,-1 0-1,0-1 1,0 1-1,1 0 0,-1 0 1,0 0-1,0 0 1,1 0-1,-1 0 0,0 0 1,0 0-1,1 0 1,-1 0-1,0 0-31,13-6 797,-12 5-631,1 0 0,0 0-1,0 0 1,0 0 0,0 1-1,-1-1 1,1 1 0,0-1-1,0 1 1,1 0 0,-1-1-1,0 1 1,0 0-166,19-3 572,-15-1-382,0 0 0,0 0 1,0 0-1,-1 0 0,1-1 0,-1 0 1,3-4-191,24-20 604,-29 26-562,-1 1 0,1 0-1,0-1 1,-1 1 0,1-1 0,-1 1 0,0-1 0,0 0 0,0 0 0,0 0 0,-1-1 0,1 1 0,-1 0 0,0-1 0,0 1 0,0 0 0,0-4-42,-1 2 53,1 1 1,-2-1 0,1 1 0,0-1 0,-1 1 0,0 0-1,0-1 1,0 1 0,-1 0 0,1 0 0,-1-1 0,0 1-1,0 1 1,-2-3-54,0-1-12,0 1-1,0 0 1,-1 0 0,0 0-1,0 1 1,-1-1-1,1 1 1,-1 0-1,-2 0 13,7 4-46,0 0 0,-1 1-1,1-1 1,0 1-1,-1-1 1,1 1 0,-1 0-1,1 0 1,-1-1 0,1 1-1,0 0 1,-1 0-1,1 0 1,-1 1 0,1-1-1,-1 0 1,0 1 46,-1 0-181,0 0 0,-1 0 1,1 1-1,0-1 0,1 1 0,-1 0 1,-2 2 180,-4 3-658,2 1 1,-1-1 0,1 2 0,-3 3 657,-8 15-2448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15:58:00.8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8 3328,'-6'1'351,"-1"-2"435,10-6-243,-2 6-404,2 2 144,-1 0 1,1 0 0,0 0 0,0 0 0,0 1-1,-1-1 1,1 1 0,-1 0 0,1-1 0,-1 1-1,0 0 1,0 1 0,1-1-284,32 36 445,-34-37-366,17 22 149,-2 0 0,0 1 0,-2 1 0,11 25-228,-4-8 218,8 10-218,55 71 633,15 24 788,-91-132-1289,0 0-1,-1 1 1,0 0 0,-1 0 0,-1 0 0,-1 1 0,0 0 0,-1 0 0,-1 0 0,-1 0 0,0 0 0,-1 1 0,-2 14-132,-2-8-53,0-1 0,-1 0 0,-2 0-1,0 0 1,-2-1 0,0 0 0,-1 0 0,-1-1 0,-11 15 53,6-13-679,-1 0-1,0-1 1,-2-1 0,-7 5 679,0-2-2033,-1-1 0,-1-2 0,-12 6 2033,-38 22-2474,-5-4 815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6:28.3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122 213 1408,'-1'0'68,"1"0"-1,0 0 1,0 0 0,-1 0-1,1 0 1,0-1-1,-1 1 1,1 0 0,0 0-1,0 0 1,-1 0 0,1 0-1,0 0 1,-1 0 0,1 0-1,0 0 1,-1 0-1,1 0 1,0 0 0,-1 0-1,1 0 1,0 0 0,0 1-1,-1-1 1,1 0 0,0 0-1,0 0 1,-1 0-1,1 0 1,0 1 0,0-1-1,-1 0 1,1 0 0,0 1-68,-7 12 287,5-7-296,1-1 1,0 0-1,0 0 0,0 0 1,1 2 8,-1 1 66,0 1 1,0-1-1,-1 0 1,0 0-1,-1 2-66,-4 18 287,-5 21-343,7-30 44,0 1 0,0 10 12,-8 87 256,4 76-256,9-192 9,0-1 0,0 1 1,0-1-1,0 1 1,0 0-1,0-1 1,0 1-1,1-1 1,-1 1-1,0-1 0,0 1 1,0-1-1,1 0 1,-1 1-1,0-1 1,0 1-1,1-1 1,-1 1-1,0-1 1,1 0-1,-1 1 0,1-1 1,-1 0-1,0 1 1,1-1-1,-1 0 1,1 0-1,-1 1 1,1-1-1,-1 0 1,1 0-1,-1 0 0,1 0 1,-1 0-1,1 1 1,-1-1-1,1 0 1,-1 0-1,1 0 1,0-1-10,0 1 1,0 0 0,0 0 1,0 0-1,0 0 1,0 0-1,-1-1 1,1 1-1,0 0 1,0-1-1,0 1 0,0-1 1,0 1-1,0-1 1,-1 1-1,1-1 1,0 0-1,0 1 0,-1-1 1,1 0-2,1-4 78,0-1-1,0 0 1,-1 1 0,0-1-1,0 0 1,0 0 0,-1 0-1,0 0 1,0 1 0,0-1-1,-1-2-77,0-12 143,2-31-50,-4-121 86,2 160-120,1 0 0,1 1 0,0-1-1,0 0 1,1 1 0,1-1 0,0 1 0,1-3-59,2-2 99,1 1 0,0 1 0,1-1 0,0 1-1,7-7-98,22-34 40,-14 19 182,23-26-222,-27 39-57,-8 9 34,1 0 0,7-6 23,-14 16 17,-1 0 0,0 1-1,1-1 1,0 1 0,-1 0-1,1 1 1,1-1-1,-1 1 1,0 0 0,2 0-17,-6 2-2,0 0 1,1 0-1,-1 0 1,1 1-1,-1-1 1,0 0-1,1 1 1,-1-1-1,0 1 1,1-1-1,-1 1 1,0 0-1,0 0 1,1-1-1,-1 1 1,0 0-1,0 0 1,0 0-1,0 0 1,0 0-1,0 0 1,-1 1-1,1-1 2,20 30 3,-4 1-69,11 27 66,-24-48 34,0 0-1,0 0 1,-1 0 0,-1 1 0,0 0 0,0-1-1,-1 9-33,-1-15 20,-1 1 0,1-1 0,-1 0 0,0 1 0,0-1 0,-1 0 0,1 0 0,-1 0 0,-1 0 0,1 0 0,-1 0 0,1 0 0,-1-1-1,0 1 1,-1-1 0,1 0 0,-1 0 0,0 0 0,0-1 0,-2 2-20,-4 2 56,1-1 0,0-1 0,-1 0-1,0 0 1,-1-1 0,1 0 0,-1 0 0,1-2 0,-6 2-56,11-3 23,-125 22 373,110-21-363,-1-1 1,1 0-1,-1-1 1,1-2-1,-8-1-33,24 3 1,0-1-1,0 0 1,0 0-1,0 0 1,1 0-1,-1 0 0,1-1 1,-1 0-1,1 1 1,-1-1-1,1-1 1,-2-1-1,4 4-1,1-1 1,0 1-1,-1-1 0,1 0 1,0 1-1,0-1 1,0 0-1,0 1 0,-1-1 1,1 0-1,0 1 1,0-1-1,0 0 0,0 1 1,0-1-1,1 0 1,-1 1-1,0-1 0,0 0 1,0 1-1,1-1 1,-1 0-1,0 1 0,0-1 1,1 1-1,-1-1 1,1 1-1,-1-1 0,0 1 1,1-1-1,-1 1 1,1-1-1,-1 1 1,1-1-1,0 1 0,-1 0 1,1-1 0,22-12-16,-22 13 16,5-3-85,0 0 0,0 0-1,0 1 1,0 0 0,1 0-1,-1 1 1,1 0 0,-1 0-1,1 0 1,-1 1 0,1 0-1,0 1 1,-1-1 0,1 1-1,3 1 86,-7-1-203,3 0-118,0 0 1,0 0-1,0 0 1,0-1-1,1 0 1,-1 0-1,0-1 1,1 0 320,-5 1-98,1-1 1,-1 1 0,1 0 0,0 0 0,-1 0 0,1 0 0,-1 0-1,1 1 1,0-1 0,-1 1 0,1 0 0,-1-1 0,0 1 0,2 1 97,9 9-1979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6:28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116 506 1568,'-2'1'83,"0"0"0,0 0-1,0 0 1,0 1 0,0-1 0,1 1-1,-1-1 1,1 1 0,-1 0 0,1-1 0,-1 1-1,1 0 1,0 0-83,-17 32 1223,1-3-434,10-18-485,0-1 1,1 2-1,0-1 1,1 1-1,-3 10-304,-2 6 72,8-24-71,1 0 0,-1 0 0,1 0 0,0 0 0,0 0 0,1 0 0,0 1 0,0-1 0,1 0 0,0 3-1,-1-5 9,1 0-1,0-1 1,0 1 0,0-1-1,1 1 1,-1-1 0,1 0-1,0 1 1,0-1 0,0 0-1,0 0 1,0 0 0,1-1-1,0 1 1,-1 0 0,1-1-1,0 0 1,1 1-9,-2-2 37,0 0-1,0 0 1,0-1 0,0 1-1,0 0 1,0-1 0,0 0-1,0 0 1,0 1 0,0-1 0,0 0-1,0-1 1,0 1 0,0 0-1,0-1 1,0 1 0,0-1-1,0 1 1,0-1 0,2-1-37,1 0 13,0-1 1,1 0 0,-1 0-1,0-1 1,0 1 0,1-2-14,-2 0 12,1 0-1,-1 0 1,0 0 0,0-1 0,0 1 0,-1-1-1,0 0 1,1-4-12,3-8 97,0 0 0,0-7-97,-4 17 23,-1 0-1,-1 0 1,1-1 0,-2 1 0,1 0-1,-1 0 1,0-1 0,0 1 0,-1 0 0,-1-1-1,1 1-22,1 7-3,-1 0-1,1 0 0,0 0 0,0 0 0,-1 0 0,1 0 1,-1 0-1,1 0 0,-1 0 0,1 1 0,-1-1 1,0 0-1,1 0 0,-1 0 0,0 1 0,0-1 0,1 0 1,-1 1-1,0-1 0,0 1 0,0-1 0,0 1 1,0-1-1,0 1 0,0 0 0,0-1 0,0 1 0,0 0 1,0 0-1,0 0 0,0 0 0,0 0 0,0 0 0,-1 0 4,-3 1-36,1 0-1,-1 0 1,0 1-1,1 0 1,-1 0-1,-3 2 37,-5 2 29,9-5 636,11-4-550,13-6-239,6 2 166,0 1 0,13 0-42,30-6 92,-19-1-39,-1-1 0,36-17-53,-64 22 90,0-1 0,-1-1 0,0-1 0,-1-1 0,-1 0 0,0-2 0,7-7-90,-12 9 30,0 0 0,-1-1 0,0-1 0,-1 0 0,-1 0 0,0-1-1,-1-1 1,-1 0 0,-1 0 0,4-11-30,-4 3-7,-1 0 0,-1 0 0,-1 0 0,-2 0-1,0 0 1,-2-15 7,0 37-18,0 1-1,0-1 1,-1 0-1,0 1 1,1-1-1,-1 1 0,0-1 1,0 1 18,1 1-8,0 1 0,0 0 0,0-1 0,-1 1 1,1 0-1,0 0 0,0-1 0,0 1 0,0 0 0,-1 0 0,1 0 1,0-1-1,0 1 0,-1 0 0,1 0 0,0 0 0,0-1 0,-1 1 0,1 0 1,0 0-1,0 0 0,-1 0 0,1 0 0,0 0 0,-1 0 8,1 0-4,-1 0 0,1 0 0,0 1 0,-1-1 0,1 0-1,-1 0 1,1 1 0,0-1 0,-1 1 0,1-1 0,0 0 0,-1 1 0,1-1-1,0 1 1,0-1 0,-1 0 0,1 1 0,0-1 0,0 1 0,0-1-1,-1 1 5,-28 77 20,14-36-93,-15 31 73,12-40-67,3-3-63,-10 25 130,22-44 10,0-1 0,0 1 0,1 0 0,1 0 1,0 0-1,0 0 0,1-1 0,1 1 0,-1 0 1,2 0-1,0 1-10,3 18 17,2 7 72,7 22-89,-1-7-74,6 14 239,-19-65-166,1 2 6,0 1 1,0-1-1,0 0 1,0 0-1,1 0 0,0 0 1,-1 0-1,1 0 1,0 0-1,0-1 1,1 1-1,-1-1 0,3 3-5,-2-2 0,-1 0 0,1 0 0,-1 0 0,0 0 0,0 0-1,0 2 1,0-2 0,-1 0 0,1 0 0,0 0 1,0-1-1,0 1 0,1 0 0,0 0 0,-2-2 0,0 0 0,0-1 0,1 1 1,-1 0-1,0-1 0,1 1 1,-1-1-1,0 1 0,1-1 0,-1 0 1,0 1-1,1-1 0,-1 0 1,1 0-1,-1 0 0,1 0 1,-1 0-1,0 0 0,1-1 0,-1 1 1,1-1-1,11-2 61,0-1 1,0-1-1,0 0 1,-1-1-1,3-3-61,61-38-179,-14 8-3,-10 6 297,25-22-115,23-14 51,-97 67-55,-1 1 1,1-1 0,-1 1-1,1 0 1,-1 0-1,1 0 1,0 0 0,-1 1-1,1-1 1,0 1-1,0-1 1,-1 1 0,2 0 3,-3 0-1,0 1 0,0-1 0,0 0 0,0 0 0,0 1 0,0-1 0,0 0 0,0 1 0,0-1 0,0 1 0,-1 0 0,1-1 0,0 1 0,0-1 0,-1 1 0,1 0 0,0 0 0,-1-1 0,1 1 0,0 0 0,-1 0 0,1 0 0,-1 0 0,0 0 0,1 0 0,-1 0 0,0 0 0,0 0 0,1 0 0,-1 0 0,0 0 0,0 0 0,0 0 0,0 0 0,0 0 0,0 0 1,0 2 7,0-1 1,-1 1-1,1-1 1,0 0-1,-1 1 1,1-1-1,-1 0 1,1 1 0,-1-1-1,0 0 1,0 0-1,0 0 1,-1 0-1,1 0 1,0 0-1,-1 0 1,1 0-1,-1 0 1,0-1-1,0 1 1,1-1 0,-1 1-1,0-1 1,0 0-1,0 1 1,-1-1-1,1 0 1,0 0-1,-1 0-7,-9 2 57,1 0 0,-1-1-1,0-1 1,1 1 0,-11-2-57,-23 5 127,34-3-178,0 1 0,1 0 1,-1 1-1,1 1 0,0-1 0,0 1 0,1 1 0,0 0 0,0 0 1,-7 7 50,10-8-5,1 1 0,-1-1 0,1 1 0,0 1 0,1-1 0,-1 1 1,1 0-1,1 0 0,-1 0 0,1 0 0,0 1 0,1-1 0,0 1 1,0 0-1,0 3 5,2-8-11,0 0-1,0 0 1,0 0 0,0 0 0,0 0 0,1 1 0,0-1 0,-1-1 0,1 1 0,0 0-1,0 0 1,1 0 0,-1 0 0,1-1 0,-1 1 0,1 0 0,0-1 0,0 0-1,0 1 1,2 0 11,2 3 8,1 0 0,0-1 0,0 0-1,1 0 1,-1-1 0,8 4-8,-10-6 16,0-1 0,-1 0 0,1 0 0,0 0 0,-1 0 1,1 0-1,0-1 0,0 0 0,0 0 0,0 0 0,-1-1 0,1 0 1,0 0-1,0 0 0,-1 0 0,1-1 0,-1 0 0,1 0 0,-1 0 1,2-1-17,5-3 24,-1-1 1,-1 1 0,1-1-1,-1-1 1,0 0 0,-1 0 0,8-10-25,-10 9-16,1-1 0,-2 1 0,1-1 0,-1 0 0,-1-1 0,0 1 0,0-1 16,2-10 32,0 0 0,-2 0 0,0-5-32,-4 23 1,1 0-1,-2-1 1,1 1 0,0 0 0,-1 0 0,1 0 0,-1-1 0,0 1-1,0 0 1,0 0 0,-1 0 0,1 1 0,-1-1 0,-1-2-1,2 4-1,1 0 0,-1 0 1,1 0-1,-1 0 0,0 0 1,0 0-1,1 0 0,-1 1 1,0-1-1,0 0 0,0 1 1,0-1-1,0 1 0,0-1 0,0 1 1,0-1-1,0 1 0,0 0 1,0-1-1,0 1 0,0 0 1,0 0-1,0 0 0,0 0 1,0 0-1,-1 0 0,1 0 1,0 0-1,0 0 0,0 0 1,0 1-1,0-1 0,0 0 1,0 1-1,0-1 0,0 1 0,0-1 1,0 1-1,0 0 0,0-1 1,0 1 0,0 0-4,0 0 0,0 0 0,1 0 1,-1 0-1,0 0 0,1 0 0,-1 0 1,1 0-1,-1 0 0,1 0 0,-1 0 1,1 0-1,0 0 0,-1 0 0,1 1 1,0-1-1,0 0 0,0 0 0,0 0 1,0 1-1,0-1 0,0 0 0,0 0 0,1 0 1,-1 0-1,0 0 0,1 1 0,-1-1 4,3 6-45,0-1 0,1 1 1,-1-1-1,4 4 45,3 6-57,1 2 71,2 0 0,0 0 0,1-1 0,1-1-1,9 8-13,5 7 17,-19-18 70,-9-11-55,0 0 1,0-1 0,1 1-1,-1 0 1,0-1 0,1 1-1,0-1 1,-1 1-1,1-1-32,-1 0 6,0-1-1,-1 0 1,1 0-1,0 0 1,-1 0-1,1 0 1,0 0-1,0 0 0,-1 0 1,1 0-1,0 0 1,-1 0-1,1 0 1,0 0-1,-1 0 1,1-1-1,0 1 0,-1 0 1,1 0-1,0-1 1,-1 1-1,1-1 1,-1 1-1,1 0 1,0-1-1,-1 1 0,1-1 1,-1 0-1,0 1 1,1-1-6,4-4 12,-1-1 0,0 1 0,-1-1 0,1 0 0,-1 0 0,0 0 0,0 0 0,0-3-12,10-29 0,-8 27 0,-1-1 0,0 1 0,-1-1 0,0 0 0,-1-3 0,0 2 25,0 1-1,1-1 1,0 1 0,1-1-25,5-17 2,-8 21-59,3-3 13,-3 0 17,-1 11-90,3 1 92,0 0-1,1-1 1,-1 0 0,0 0 0,0 0 0,1 0 0,-1-1 25,1 1 19,-1 0 0,1-1 0,0 1 0,-1 0 0,1 1 0,0-1 0,1 1-19,17 0-64,-1 0 0,1 2 0,16 4 64,62 17 11,-99-23 0,0 1 0,0-1 0,0 1 0,0-1 0,0 1 0,0-1 0,0 1 0,0 0 0,0-1 0,-1 1 0,1 0 0,0 0 0,0 0 0,-1-1 0,1 1 0,0 0 0,-1 0 0,1 0 0,-1 0 0,0 0 0,1 0 0,-1 0 0,0 1 0,1-1 0,-1 0 0,0 0 0,0 0 0,0 0 0,0 0 0,0 0 0,0 0 0,0 1 0,-1-1-11,0 7 69,0 0 0,-1 0 1,-1 0-1,-1 5-69,-1 2 128,-1 6-190,-1-1 1,-1 3 61,6-19 0,1-1 0,-1 1-1,1 0 1,0 0 0,1 0 0,-1 0 0,1 0 0,-1 0-1,1 0 1,0 0 0,1 0 0,-1 0 0,1 0 0,0 0-1,0 0 1,0 0 0,0 0 0,1 0 0,-1 0-1,1-1 1,0 1 0,0-1 0,1 0 0,-1 1 0,1-1-1,-1 0 1,1 0 0,0 0 0,0-1 0,3 3 0,-1-2 8,1 0 1,0 0 0,0-1-1,0 1 1,0-1 0,1 0-1,-1-1 1,0 0 0,1 0 0,-1 0-1,1-1 1,5 0-9,5-1 118,0-1 0,0-1 0,0 0 0,5-3-118,-18 4 41,1 0 0,-1 0 1,0 0-1,1 0 0,-1-1 0,0 0 1,-1 1-1,1-1 0,0-1 1,0 0-42,6-7 28,0 0 0,6-10-28,-9 10-7,-1 0 0,0-1 1,0 0-1,-1 0 0,-1-1 0,1-5 7,9-22 36,-8 20-23,-1 0 1,-1-1 0,-1 0-1,1-15-13,-3 23 15,2-41 49,-16 69-352,11-8 226,0 0-1,0 1 1,1-1-1,0 0 1,0 1 0,0 6 62,-2 26 102,-3-5-63,2-1 0,1 0 0,2 17-39,1-25-38,-1-11 36,1 0-1,1 1 1,1-1-1,0 5 3,-1 14-32,-1-32 123,0-2-11,0 0 5,5 0-31,-1-1-1,1 1 1,-1-1-1,0 0 1,0 0-1,1 0 1,-1-1-1,0 0 1,0 0 0,2-1-54,17-7 30,13-5 15,0-1-1,-1-2 1,0-1 0,3-4-45,-16 8 7,-1-1-1,-1-1 1,0-1-1,-2-1 1,0 0-1,10-15-6,-9 10 59,-1-1 0,-1-1-1,9-21-58,-24 42-12,0 1-1,1-1 0,0 1 1,0 0-1,0 0 0,0 0 1,1 0-1,-1 0 0,4-2 13,-5 5-13,0-1 1,0 1-1,0 0 0,0 0 0,0 0 0,0 0 0,1 0 0,-1 0 1,0 1-1,1-1 0,-1 1 0,0-1 0,1 1 0,-1 0 0,0 0 1,1 0-1,-1 0 0,1 1 0,-1-1 0,0 0 0,2 1 13,-2 0-28,0 0-1,0 0 1,0 0-1,0 0 1,0 0-1,0 1 1,0-1 0,0 1-1,0-1 1,-1 1-1,1 0 1,-1-1-1,2 3 29,15 27-75,-13-21 104,4 5 2,-1 1 0,-1 1 0,0-1-1,-1 1 1,3 17-31,-8-27 38,0 0 0,0 0-1,0 0 1,-1 0 0,0 0-1,-1 0 1,0 0 0,0 0 0,0 0-1,-1-1 1,0 1 0,0 0-1,0-1 1,-1 1 0,0-1 0,-4 5-38,3-5 20,1-1 0,-1 0 1,-1 0-1,1 0 1,-1 0-1,0-1 0,-3 3-20,5-5 12,1-1 0,-1 1-1,1 0 1,-1-1 0,0 0-1,0 0 1,0 0 0,1 0 0,-1 0-1,0 0 1,0-1 0,0 1-1,0-1 1,-1 0 0,1 0-1,0 0 1,-2-1-12,5 1-7,-1 0 1,0 0-1,0 0 1,0 0-1,1-1 0,-1 1 1,0 0-1,0-1 1,1 1-1,-1 0 0,0-1 1,1 1-1,-1-1 1,0 1-1,1-1 0,-1 1 1,0-1-1,1 1 0,-1-1 1,1 0-1,-1 1 1,1-1 6,0 0-13,0 1 0,0-1 0,0 0 0,-1 1 0,1-1 0,0 0 1,0 1-1,1-1 0,-1 0 0,0 1 0,0-1 0,0 0 0,0 1 0,1-1 1,-1 0-1,0 1 0,0-1 0,1 0 0,-1 1 0,1-1 13,0-1-13,1-1 0,0 1-1,0 0 1,0 0 0,0 1-1,0-1 1,1 0 0,-1 1-1,0-1 1,1 1 0,-1 0-1,1 0 1,0-1 13,6-1-48,0 1 1,0 0-1,0 0 1,0 1 47,-5 1-8,-1-1 0,0 1 0,0 1 1,0-1-1,1 0 0,-1 1 0,0-1 1,0 1-1,0 0 0,0 0 1,0 1-1,0-1 0,0 0 0,0 1 8,4 2-29,-1 0-1,1 1 0,-1-1 1,0 1-1,0 1 1,0-1-1,-1 1 0,1 0 1,2 5 29,-7-9-8,2 2 32,0-1 1,-1 1-1,1 0 0,-1 0 0,0 1 0,0-1 0,-1 0 0,1 1 1,-1-1-1,0 1 0,0-1 0,0 1 0,-1 0 0,0 0-24,0 0 24,-1 1 0,1-1-1,-1 0 1,0 0-1,-1 0 1,0 0 0,1 0-1,-1 0 1,-1 0-1,1-1 1,-3 4-24,-5 7 148,-1 0 1,-9 9-149,19-23 9,-5 5-10,-1-1 0,1 0 0,-1 0 0,0 0 0,0-1 0,0 0 0,0 0 0,-2 0 1,-18 10-8,2-1 17,-1 0 0,0-2 0,-11 2-9,-85 23 16,98-29-22,7-3 6,0 0 0,0-2 0,-1 0 0,1-1 0,-2 0 0,17-1-5,0 0 1,-1-1-1,1 1 0,0-1 1,0 1-1,0-1 0,0 1 1,0-1-1,0 0 0,0 0 1,0 0-1,0 0 1,0-1-1,-1 0 5,3 2-8,-1-1 0,0 1-1,1-1 1,-1 0 0,1 1 0,-1-1 0,0 0 0,1 0 0,-1 1 0,1-1-1,0 0 1,-1 0 0,1 0 0,0 1 0,0-1 0,-1 0 0,1 0 0,0 0 0,0 0-1,0 0 1,0 0 0,0 0 0,0 0 0,0 1 0,0-1 0,1 0 0,-1 0-1,0 0 1,0 0 0,1 0 0,-1 1 0,0-1 0,1 0 0,-1 0 8,5-5-15,-1-1 1,1 1 0,1 0-1,-1 1 1,1-1-1,0 1 1,0 0 0,0 1-1,0-1 1,1 1 0,0 0-1,3 0 15,16-7 5,0 1-1,25-6-4,12-4-66,217-85 274,-108 53-21,-81 24-16,-57 19-175,0-1 0,-1-2 0,-1-2 0,14-7 4,-30 12 59,0-1 1,-1 0 0,0 0 0,-1-2-1,4-4-59,-7 6 38,-1-1-1,-1 0 0,0 0 1,-1-1-1,0 0 0,-1-1 1,0 0-1,3-9-37,-8 16-28,0 0-1,0 0 1,-1-1-1,0 1 1,0-1-1,0-3 29,-1 10 3,0-1-1,0 1 1,0 0-1,0-1 1,-1 1 0,1 0-1,0-1 1,0 1-1,0 0 1,-1-1-1,1 1 1,0 0-1,0-1 1,-1 1 0,1 0-1,0 0 1,0-1-1,-1 1 1,1 0-1,0 0 1,-1 0-1,1 0 1,0-1-1,-1 1 1,1 0 0,-1 0-1,1 0 1,0 0-1,-1 0 1,1 0-1,0 0 1,-1 0-1,1 0 1,-1 0-3,1 0-7,-1 0 1,0 0-1,1 0 0,-1 0 0,0 0 1,1 0-1,-1 0 0,0 0 0,1 0 1,-1 1-1,0-1 0,1 0 0,-1 0 1,1 1-1,-1-1 0,0 1 0,1-1 1,-1 0-1,1 1 0,-1-1 7,-13 24-17,0-1-1,2 2 1,0 0 0,0 7 17,-16 32-160,-39 89 165,65-149-16,0 0 0,1 1 0,0-1 0,0 0 0,0 1 0,0-1 0,1 1-1,0-1 1,0 1 0,0 0 0,0-1 0,1 3 11,3 1-32,-3-7 41,-1-1 0,1 1 0,0-1 0,0 1 0,0-1 0,0 1-1,-1-1 1,1 1 0,0-1 0,0 0 0,0 1 0,0-1 0,0 0 0,0 0 0,0 0 0,0 0 0,0 0 0,0 0 0,0 0 0,0 0 0,0 0-1,0 0 1,0 0 0,0-1 0,-1 1 0,1 0 0,0-1 0,0 1 0,0-1-9,3-1 26,0-1 0,-1 0 1,1 1-1,-1-2 0,0 1 0,0 0-26,7-7 80,-5 5-65,-1 0 1,0 0-1,-1 0 0,1 0 0,-1-1 1,0 1-1,0-1 0,-1 0 0,0 0 1,0 0-16,8-18-116,3-7 42,6-20 74,-12 34-39,-6 13 53,1 1 0,-1-1-1,1 0 1,-1 1 0,0-1 0,0 0-1,-1 0 1,1 0 0,-1-1-14,2-4-143,0 10-7,-1 4 86,7 141-86,-14-83 497,3-48-355,3-13 14,-1 0-1,1 0 1,-1 0-1,1 0 1,0 0-1,0 0 1,-1 0-1,1 0 1,1 0-1,-1 0 1,0 0-1,0 0 1,1 0-1,0 0 1,-1 1-6,10 18-75,-1-13 91,-7-7 5,0-1 0,1 1 1,-1-1-1,1 1 0,0-1 0,-1 0 0,1 0 0,-1 0 1,1 0-1,-1-1 0,1 1 0,0-1-21,29-7 23,-32 8-28,43-14 16,-1-2-1,34-17-10,-52 21 29,-1-2 1,0-1-1,-1 0 0,-1-2 0,0 0 0,-1-2 0,-1 0 0,-1-1 0,-1 0 1,-1-2-1,0 0 0,-2-1 0,2-5-29,9-22 13,-2-1 1,13-46-14,-27 61-4,-1 0 0,-2 0 0,-1-1 0,-2-3 4,-2 25-22,-1-1 0,-1 1 0,-1-1 22,0-29 2,3 32 4,-1 9-48,1 0 1,-1 1-1,0-1 0,0 0 0,0 0 0,-1 0 1,1 0-1,-1 1 0,0-1 0,0 0 0,-1 0 42,2 3-10,0 1-1,0 0 1,0 0-1,0 0 1,0 0-1,0-1 1,0 1-1,0 0 1,0 0-1,-1 0 1,1 0-1,0 0 1,0 0-1,0 0 1,0-1-1,0 1 1,-1 0-1,1 0 1,0 0-1,0 0 1,0 0-1,0 0 1,-1 0-1,1 0 1,0 0-1,0 0 1,0 0-1,0 0 1,-1 0-1,1 0 1,0 0-1,0 0 1,0 0-1,0 0 0,-1 0 12,-2 6-124,-2 14 164,4-15-66,-3 15 19,-5 23-84,-13 38 90,15-59 11,0 0 1,2 0 0,0 0 0,2 1-1,0 2-11,0 41 0,2 0 0,3 0 0,4 0 0,2 5 0,-5-57 18,0 0 0,0 0 0,2-1 0,-1 1 0,2-1 0,0 0 0,0 0 0,1-1 0,1 0 0,0 0 0,9 9-18,-16-19 10,0-1 1,0 0 0,1 1-1,-1-1 1,0 0 0,1 0-1,-1 0 1,1 0 0,-1 0-1,1-1 1,-1 1-1,1 0 1,0-1 0,-1 1-1,1-1 1,0 1 0,0-1-1,-1 0 1,1 0 0,0 0-1,0 0 1,0 0 0,-1 0-1,1 0 1,0 0 0,0-1-1,-1 1 1,1-1 0,0 0-1,-1 1 1,1-1 0,-1 0-1,1 0 1,-1 0-1,1 0 1,0-1-11,5-3 58,0-1 0,0 0 0,-1-1 0,1 1-1,-2-1 1,4-6-58,8-13-19,-1-1 1,-2-1-1,0-1 0,0-6 19,4-7-15,-9 21-57,-1 0 0,5-21 72,-12 33-91,-6 11 67,-8 14 27,6-1-78,0 1 0,2 0 0,0 0 0,0 0 1,-1 16 74,-3 10 11,0-4-75,1 0 0,-1 35 64,9-68 18,0 1 0,0 0 1,0-1-1,1 1 0,-1 0 0,1-1 0,1 1 1,-1-1-1,1 0 0,0 1-18,-1-4 6,0 0 1,0-1-1,0 1 1,0 0-1,0-1 1,0 1-1,0-1 1,0 0-1,1 1 0,-1-1 1,0 0-1,1 0 1,0 0-1,-1 0 1,1 0-1,-1 0 1,1 0-1,0-1 0,0 1 1,-1 0-1,1-1 1,0 0-1,0 1 1,0-1-1,-1 0 1,1 0-1,0 0 0,0 0 1,0 0-1,0 0 1,0-1-1,-1 1 1,2-1-7,14-4-6,0-1 0,0-1 0,-1-1 0,0 0 0,0-1 6,18-9 8,17-12 63,-32 17-30,20-8-41,-12 6 7,-21 11-11,0 0 1,1 1-1,0 0 1,0 0 0,1 0 3,-7 3-9,0-1 0,0 1 0,0 0 0,0 0 0,0 0 1,0 0-1,0 1 0,0-1 0,0 0 0,0 0 1,0 0-1,0 1 0,-1-1 0,1 1 0,0-1 0,0 0 1,0 1-1,0 0 0,0-1 0,-1 1 0,1-1 0,0 1 1,0 0 8,16 22-178,-7-9 105,2 2 64,-10-13 30,-1 0-1,1-1 1,0 1-1,1 0 1,-1-1 0,0 1-1,1-1 1,0 0-1,0 1-20,1-1 4,0 0-1,0 0 0,0 0 0,0 0 0,0-1 1,1 0-1,-1 0 0,0 0 0,1 0 1,-1-1-1,1 1 0,2-1-3,-4 0 13,0-1 0,0 1 0,0 0 0,-1-1 0,1 0 0,0 1 0,0-1 0,-1 0 0,1-1 0,-1 1 0,1 0 0,-1-1 0,1 1 0,-1-1 0,0 0 0,0 0 0,0 0 0,0 0 0,0 0 0,0-1-13,4-16-5,-5 18-2,-1 0 1,1 1 0,-1-1 0,0 0-1,1 1 1,-1-1 0,1 0 0,-1 1-1,0-1 1,0 0 0,0 0 0,1 1 0,-1-1-1,0 0 1,0 0 0,0 0 0,0 1-1,0-1 1,0 0 0,0 0 0,0 1-1,-1-1 1,1 0 0,0 0 0,0 1-1,-1-1 1,1 0 0,0 0 0,-1 1 0,1-1-1,-1 0 1,1 1 0,-1-1 6,-2-2 17,0 1 0,0 0-1,0-1 1,0 1 0,0 0 0,-3-1-17,-10-7 57,12 8-60,1-1 0,0 2 0,-1-1 0,1 0 0,-1 1 0,0-1 0,0 1 0,1 0 0,-1 0 0,0 0 0,0 1 0,0 0 0,0-1 0,0 1 0,0 1 0,-3-1 3,-1 0-123,0 1 113,0 0-1,0 1 1,-7 2 10,10-3 4,-4 3 72,-1 0-66,9-4-122,1 0 26,0 0 1,31 7 53,-19-5 36,1-2 0,-1 1 0,1-2 0,-1 1 0,0-2 0,1 0 0,-1 0 0,1-1-4,5-3 79,0 0-1,0-2 1,-1 1 0,0-2-1,11-8-78,20-9 322,-10 7-135,15-8-207,12-2 20,-48 22 58,0 1 1,0 1-1,0 1 0,1 0 1,0 1-1,2 1-58,-14 2 17,0-1-1,-1 1 1,1 1 0,0-1-1,0 1 1,0 0 0,-1 1-1,1-1 1,4 3-17,-8-3 10,0-1 0,0 1 0,-1 0 0,1 0 1,-1 0-1,1 1 0,-1-1 0,1 0 0,-1 0 0,0 1 0,0-1 0,1 1 1,-1-1-1,0 1 0,0 0 0,-1-1 0,1 1 0,0 0 0,0-1 1,-1 1-1,1 0 0,-1 0 0,0 0 0,1 0 0,-1 0 0,0-1 0,0 1 1,0 0-1,-1 0 0,1 0 0,0 1-10,-2 5 39,0 0 0,0 0 0,-1 0 0,0-1 0,0 1 1,-1-1-1,0 1 0,0-1 0,-1 0 0,-4 5-39,-4 3 76,-1 0 0,-1 0 0,-13 9-76,21-19-27,11-10 175,9-10 115,-3 6-296,0 0 1,1 1-1,2-2 33,18-14-100,9-13-58,-18 16 140,1 0 1,1 2-1,0 1 0,21-11 18,-43 27-4,2 0 0,-1 1 1,0-1-1,0 1 0,0 0 1,1 0-1,-1 0 0,0 1 0,1-1 4,-3 1 3,1 0 0,-1 0 0,0 0 0,0 1 0,0-1 0,0 0 0,0 0 0,0 1-1,0-1 1,0 1 0,0-1 0,0 1 0,0-1 0,-1 1 0,1-1 0,0 1 0,0 0-1,0 0 1,-1-1 0,1 1 0,0 0 0,-1 0 0,1 0 0,-1 0 0,1 0 0,-1 0 0,1 0-1,-1 0 1,0 0 0,1 1-3,4 13 64,0 0 0,-2 1 0,0 0 0,0-1 0,-1 6-64,0-8 45,0 1 0,2-1-1,-1 0 1,3 3-45,2 9 227,-8-23-191,1 1 0,0-1 0,0 1 0,0-1 0,1 1 0,-1-1 0,0 0 1,1 1-1,0-1 0,-1 0 0,1 0 0,0 0 0,0 0 0,0-1 0,0 1 1,0 0-1,1-1 0,-1 0 0,1 1 0,-1-1 0,0 0 0,1 0 0,0 0 1,-1-1-1,1 1 0,0-1 0,-1 1 0,1-1 0,0 0 0,-1 0 0,3 0-36,8-1 60,1-1-1,-1 0 0,1-1 0,-1-1 0,11-4-59,-14 5-45,14-5-395,0-1 0,12-8 440,-23 11-965,-1-1 0,0-1-1,0 0 1,0 0 0,2-4 965,-12 10-344,0 0 0,0 0 1,0 0-1,0 0 0,0 0 1,0 0-1,-1-1 0,1 1 1,-1-1-1,1 1 0,-1-1 1,0 1-1,0-1 0,-1 0 1,1 1-1,0-1 344,-3-24-2981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6:28.3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45 4800,'-26'-16'1792,"18"12"-1408,-2 0-96,7 0 768,-2-1-640,-3 2-32,-2 0-224,5-2-672,2 5 256,-2 5-2144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6:28.3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6 135 2080,'-1'-1'29,"1"1"-1,0 0 1,-1-1-1,1 1 1,-1 0 0,1-1-1,0 1 1,0-1-1,-1 1 1,1-1 0,0 1-1,0 0 1,-1-1 0,1 1-1,0-1 1,0 1-1,0-1 1,0 1 0,0-1-1,0 1 1,-1-1-1,1 0 1,1 1 0,-1-1-1,0 1 1,0-1-1,0 1 1,0-1 0,0 1-1,0-1 1,0 1 0,1-1-1,-1 1 1,0 0-1,0-1 1,1 1 0,-1-1-29,2 0 167,0-1 0,0 1 0,0 0 0,1-1 0,-1 1 0,0 0 0,1 1 0,0-2-167,18-4 886,-1 1 1,1 0 0,20-2-887,66-1 1207,-46 4-808,140-15-299,18-1-4744,-209 19 4280,6 0-443,-1 0 0,13-4 807,-17 1-363,0 1 0,0-2 1,-1 0-1,4-2 363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6:47.0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45 832,'-5'15'1125,"5"8"-15,0-21-908,0-2-170,0 1 0,0-1 0,-1 0 0,1 1 1,0-1-1,0 1 0,0-1 0,0 1 0,0-1 0,0 1 0,0 0 0,0-1 0,0 1 0,0-1 0,0 1 0,0-1 0,1 0 0,-1 1 0,0-1 1,0 1-1,0-1 0,1 1-32,3 11 297,-2-6-270,0-1 1,0 1-1,0 0 0,0 1 1,-1-1-1,0 0 0,-1 0 0,1 0 1,-1 1-1,0 2-27,0 2 78,0-1 0,1 1 0,1 1-78,3 12 1231,-5-23-1055,20-2 75,-14-2-286,-5 3 31,1-1 0,-1 1 0,0-1 0,1 0 1,-1 1-1,0-1 0,0 0 0,0 0 0,1 1 1,-1-1-1,0 0 0,0 0 0,0 0 1,0-1-1,-1 1 0,1 0 0,0 0 0,0 0 1,-1-1-1,1 1 0,-1 0 0,1-1 0,0 0 4,4-54 592,-6 54-619,1 0-1,0 0 0,0 0 0,0 0 0,-1 0 0,1 0 0,-1 0 0,0 1 0,0-1 0,1 0 0,-1 0 0,0 0 1,0 1-1,-1-2 28,-2-3 65,3 4-69,1 0-1,-1 1 1,1-1-1,0 1 1,0-1-1,-1 0 1,1 1-1,1-1 0,-1 1 1,0-1-1,0 0 5,1-4-110,-1 5 114,0 0 0,1 1 0,-1-1 0,0 0 0,1 1 0,-1-1 0,1 1 0,-1-1 0,1 1 0,-1-1 0,1 1 0,0-1 0,-1 1 0,1 0 0,-1-1 0,1 1 0,0 0 0,-1-1 0,1 1 0,0 0 0,-1 0 0,1 0 0,0-1-4,19-2 132,-16 3-107,1 1 0,0 0 0,-1 1 0,1-1 0,-1 1 0,1 0 0,-1 0 0,0 0 0,4 2-25,-4-1 46,1-1-1,-1 1 0,1-1 0,0 0 0,0 0 1,0-1-1,0 0 0,0 0 0,0 0 0,0 0-45,4 0 32,0 0-1,0 1 1,0 0-1,0 0 0,0 1 1,-1 0-1,0 0 0,1 1 1,-1 1-1,1 0-31,4 2 3,1 0 0,14 3-3,-25-9-7,14 4 100,-1 1 0,-1 0 0,4 3-93,-13-7 46,-1-1-1,1 0 0,0 0 0,-1 0 0,1 0 0,0-1 0,0 0 0,0 0 1,-1-1-1,1 1 0,0-1 0,0-1 0,5-1-45,7-1 57,-15 3-40,1 1 0,-1-1-1,0 0 1,1 0 0,-1 0 0,0 0 0,0-1 0,2-1-17,17-9 46,0 1 1,0 2-1,18-6-46,-38 14-4,0 0 0,0 1 1,0 0-1,0-1 0,1 1 1,-1 0-1,0 0 0,0 0 0,0 0 1,0 1-1,1-1 0,-1 1 1,0-1-1,0 1 0,0 0 4,31 15 127,-8-3 116,-24-12-195,0 0 27,5 2-32,-1-1 5,0 0 0,0 0 0,0 0-1,0-1 1,0 0 0,0 0 0,1 0 0,-1 0 0,1-1 0,-1 0 0,5-1-48,-4 1 91,18-3-15,-20 3-77,0-1-1,1 0 1,-1 1-1,0 0 1,1 0-1,-1 0 1,0 0-1,1 1 2,12 4-14,0 0-1,13 7 15,-13-5-113,1-1-1,11 2 114,-9-3-32,-7-1 139,0-1-1,0-1 1,1 0 0,5-1-107,-18-1 80,-1-1-60,-1 0-1,1 1 1,-1-1-1,1 0 0,-1 0 1,1 1-1,-1-1 1,0 1-1,1-1 1,-1 0-1,0 1 1,0-1-1,0 1 1,1 0-1,-1-1 1,0 1-1,0-1 1,0 1-1,0 0 1,0 0-1,1 0 1,-1-1-1,0 1 1,0 0-20,-26-4-148,-27 3 111,32 1-6,0-1 0,-8-2 43,-24-6 31,14 2 36,0 2 1,-34-1-68,3 10-80,29 4 80,-24-5 0,56-2-16,0 0 0,0 0 0,0 1-1,-2 1 17,2 0 34,0-1-1,0 0 1,-1-1-1,-2 0-33,0-1-11,0-1-1,1 0 1,-1-1 0,-6-1 11,13 1-24,0 0 0,0 0 1,0 0-1,0-1 0,1 1 0,-1-1 1,1-1-1,0 1 0,0-1 0,-2-2 24,-2-2 17,4 4 10,0 0 0,1 0 0,0-1 0,-3-3-27,6 6-9,0 0 0,-1 0-1,1 0 1,0-1 0,0 1 0,0 0 0,1-1 0,-1 1-1,1-1 1,-1 1 0,1-1 0,0 1 0,0-2 9,0 3-8,0 0 1,1 0-1,-1 0 1,1 0-1,-1 0 1,1 0-1,0 0 1,-1 1-1,1-1 0,0 0 1,-1 0-1,1 0 1,0 1-1,0-1 1,0 1-1,0-1 1,0 0-1,0 1 1,0 0-1,0-1 1,0 1-1,0-1 1,0 1-1,0 0 1,0 0 7,35-9-8,-27 7-58,10-2 64,-1 0 0,1 1 0,0 1 0,-1 1-1,15 1 3,-27 0 3,-1 1 0,1-1 0,0 1 0,-1 1 0,1-1 0,-1 1 0,1 0 0,-1 0 0,0 1 0,0-1 0,0 1 0,0 0 0,0 1 0,-1-1 0,1 1 0,-1 0 0,0 0-1,0 0 1,0 1 0,2 3-3,-2-2 11,0-1 0,1 1-1,-1-1 1,1 0 0,1 0-1,-1-1 1,1 0 0,1 1-11,-4-3 23,1 1 1,0-1-1,-1 0 1,1-1 0,0 1-1,0-1 1,0 0 0,0 0-1,1 0 1,-1 0-1,0-1 1,0 0 0,0 0-1,2 0-23,11-3 46,0 0 1,0-1-1,7-4-46,-4 2 0,-1 1 0,9-1 0,17-1 69,1 2 1,22 2-70,75-2 298,-141 5-313,1 0 0,0 0 0,-1 1 1,1-1-1,-1 0 0,1 1 0,-1 0 0,1 0 0,-1 0 0,0 0 0,0 0 0,1 0 0,-1 1 0,0-1 15,6 5 57,-1 1 1,0 0-1,5 6-57,-6-5 130,-5-6-123,0-1-1,0 1 1,0-1 0,0 0 0,0 0 0,1 1 0,-1-1 0,0 0 0,1 0 0,-1 0 0,1 0 0,-1-1-7,4 2 32,0 0 0,0-1 0,0 0 0,0 0 0,0 0 0,0-1 0,1 0-32,-2 0 9,1 1 0,-1-1 1,1 1-1,0 0 0,-1 0 0,1 0 0,2 2-9,-4-2 14,0 0 0,0 0 0,0 0-1,0 0 1,0-1 0,0 0 0,3 1-14,12 1 21,-5 1-2,-1-1-1,1 0 1,0-1 0,-1 0 0,1-1 0,12-1-19,13-3 173,24-7-173,-36 6 140,-1-1-201,0-1-1,3-2 62,26-8-47,17-3 62,27-7 348,-88 25-383,3-1 57,0 0 0,0 1 0,0 0 0,5 1-37,5 0-51,-18 1 55,0-1 0,0 1 0,0 0 0,0 0 0,0 0 0,0 1 0,0 0 1,0 0-1,0 0 0,3 2-4,25 8 5,-33-11 7,1 1-1,-1-1 1,0 0 0,0 0 0,1 0 0,-1 0-1,0 1 1,1-1 0,-1 0 0,0 0-1,1 0 1,-1 0 0,0 0 0,1 0-1,-1 0 1,0 0 0,1 0 0,-1 0-1,0 0 1,1 0 0,-1 0 0,0 0-1,1 0 1,-1 0 0,0 0 0,1-1-1,-1 1 1,0 0 0,1 0 0,-1 0-12,-3-10 137,-11-8-104,11 15-33,0-1 0,-1 2 0,1-1 0,-1 0 0,0 1 0,0-1 0,0 1 0,0 0 0,0 1 0,-3-2 0,-11-1-23,-1 1 0,0 1 1,0 0-1,-5 1 23,11 0 17,0 0 0,-1-2 0,1 1 0,0-2 0,0 0 1,-2-1-18,-3-1-6,1 1 0,-17-3 6,13 7-13,0 0 1,0 1 0,1 2 0,-1 0 0,0 1-1,-16 5 13,-20 2-49,41-7 69,-22 3-41,0-2 1,-21-1 20,46-2-9,1 0 1,0 0 0,0 1-1,0 1 1,-12 4 8,-11 5-95,-10 7 95,18-8 18,0-1-1,-25 7-17,33-12 55,-42 7-80,54-11 36,0 0 0,0-1 0,0 0 0,-1-1 0,1 0 0,0 0 0,-4-1-11,-9-3 28,1-1-1,-1-1 1,1-1 0,1 0 0,-6-4-28,11 4-9,-9-5-53,0 2-1,-1 0 1,0 1 0,0 1 0,-6 0 62,16 6 7,-7-3-75,0 2 1,-8 0 67,-45-2 149,-8 4-149,-66-5-213,-53-16 207,176 21-101,-24 2 107,18 1-165,29-1 156,1 0 0,-1 0 0,1 0 0,0 0-1,-1 0 1,1 0 0,0 0 0,-1 0 0,1 1-1,0-1 1,-1 0 0,1 0 0,0 0 0,-1 1-1,1-1 1,0 0 0,-1 0 0,1 0 0,0 1 0,0-1-1,-1 0 1,1 1 0,0-1 0,0 0 0,0 1-1,0-1 1,-1 0 0,1 1 0,0-1 0,0 0-1,0 1 1,0-1 0,0 0 0,0 1 0,0-1 0,0 1-1,0-1 1,0 0 0,0 1 0,0-1 0,0 0-1,0 1 10,6 16-99,-2-11 107,0 1-1,1-1 1,0 0 0,0-1 0,1 1-1,0-1 1,0 0 0,0-1-1,0 1 1,1-1 0,0 0 0,-1-1-1,2 0 1,-1 0 0,0 0-1,0-1 1,1 0 0,5 1-8,17 1 17,0 0-1,1-2 1,-1-1-1,5-2-16,-6 1-18,93-1 50,65-11-32,3-4 32,89 9-32,-243 8 23,1 2 1,3 3-24,-5-2 152,1 0 1,2-3-153,44-4 63,-51 0-11,-1 2 0,1 2-1,17 2-51,-44-3-3,78 11 196,0 3 1,44 15-194,-108-26 65,0 1 1,1-2-1,0-1 0,0 0 0,-1-1 0,6-2-65,19 1 63,-13 0-26,28-5-37,-5 2 3,-35 4-15,1-2 0,7-1 12,-6 1-7,1 0 1,-1 1 0,6 1 6,29-1-2477,-29 0 1245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01.51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26 576,'-9'-12'1072,"-9"1"-923,13 9 75,5 2-117,0 5-107,5 36 517,-5 0 1067,0-39-1418,0-2-1,0 0-26,0 0 63,0 0-84,0 0-54,0 0-70,0 0-154,0 0 75,-2 2 705,2-2-597,-1 0 0,1 0 0,0 0 0,0 0 0,0 1 0,-1-1 0,1 0 0,0 0 0,0 0 0,0 0 0,0 1 0,0-1 0,-1 0 0,1 0 0,0 0 0,0 1 0,0-1 0,0 0 0,0 0 0,0 1 0,0-1 0,0 0 0,0 0 0,0 1 0,0-1 0,0 0 0,0 0 0,0 0 0,0 1 0,0-1 0,0 0 0,0 0 0,0 1 0,0-1-23,5 30 38,-5-28-13,0 1 0,0-1 0,-1 0 0,1 0 0,-1 1-1,0-1 1,0 0 0,0 0-25,0 0 73,1 0 0,-1 0 0,0 0 1,1 1-1,-1-1 0,1 0 0,0 0 0,-1 1-73,1-3 14,0 1 0,0 0 0,0-1 0,0 1 0,0 0 0,0 0 0,-1-1 0,1 1 0,0 0 0,-1-1 0,1 1 0,0 0-1,-1-1 1,1 1 0,-1-1 0,1 1 0,-1-1 0,1 1 0,-1-1 0,1 1 0,-1-1 0,1 1 0,-1-1 0,0 0 0,1 1 0,-1-1 0,0 0 0,1 1 0,-2-1-14,2 2-10,0 0 1,0 0-1,0-1 0,1 1 1,-1 0-1,0 0 0,1 0 1,-1-1-1,1 1 0,0 0 0,0 1 10,16 35-21,-14-35 24,-1 0 0,0 0 0,1 0 0,-1 0 0,1-1 0,0 1 0,0-1 0,0 0 0,0 0 0,2 1-3,-2-1 25,1 0-1,-1 1 1,0-1 0,0 1-1,0 0 1,0 0 0,2 2-25,-4-4 36,0 1 0,0 0 0,0 0 0,0 0 0,0 0 0,0 0 0,-1 0 1,1 1-1,-1-1 0,1 0 0,-1 0 0,0 0 0,0 0 0,0 1 0,0-1 0,0 0 0,-1 2-36,1 15-64,0-18 84,1 3 105,7 9-174,-7-11 29,0 2-4,11 5-44,-8-6 115,0 0-1,0 0 1,0 0 0,0 1 0,-1 0-47,-1-3-1,-1 0 0,0 1 0,0-1 0,0 1 0,0-1 0,0 1 0,0 0 0,0-1 0,-1 1 0,1 0 0,0 0 0,-1-1 0,0 1 0,1 0 0,-1 1 1,0-1-10,0 0 1,1 0-1,-1-1 0,1 1 1,-1 0-1,1-1 1,0 1-1,0-1 0,-1 1 1,1-1-1,1 2 10,-1-1 41,0-1 0,0 0 0,0 1 1,0-1-1,-1 1 0,1-1 0,0 1 0,-1 0 0,1-1 0,-1 1 0,0 1-41,4 1 41,-1-1 0,0 0-1,1 0 1,0 0 0,2 2-41,-3-3-6,18 17 43,-20-19-38,-1 0-1,0 0 1,1 0-1,-1 0 1,0 0-1,0 1 1,1-1-1,-1 0 1,0 0-1,1 0 1,-1 0 0,0 1-1,0-1 1,1 0-1,-1 0 1,0 0-1,0 1 1,1-1-1,-1 0 1,0 0-1,0 1 1,0-1 0,0 0-1,1 0 1,-1 1-1,0-1 1,0 0 1,9 15 2,22 13 248,1 5-262,-28-30 18,0 0-1,-1-1 1,1 1-1,0-1 1,1 1-1,-1-1 1,0 0-1,3 0-5,-4-1 32,0 0 0,-1 0-1,1 0 1,0-1 0,0 1-1,0-1 1,0 0 0,0 0-1,0 0 1,0 0-1,0-1 1,0 1 0,0-1-1,0 0 1,2 0-32,7-4 31,-10 5-25,-1 0-1,1-1 1,-1 1-1,1-1 0,-1 1 1,1-1-1,-1 1 1,0-1-1,1 0 0,-1 0 1,1-1-6,3 0-6,-1-1 0,1 1 0,0 0 0,0 1 0,-1-1 0,1 1 0,0 0-1,1 0 1,2 0 6,7-2-201,35-7 414,-33 5-269,-1 0 0,8-5 56,10-4 91,-32 13-75,0 0 1,0 0 0,0 0 0,0 0-1,0-1 1,0 1 0,0-1 0,-1 1-1,1-1 1,-1 0 0,1 0-1,0-1-16,-1 2 11,1-1 0,-1 0 0,0 1 0,1-1 0,-1 1 0,1-1 0,0 1-1,0 0 1,1-1-11,2-1-2,-1 1 0,1-1 0,-1 0-1,0-1 1,0 1 0,0-1 2,18-14 13,14-13 35,-30 27-36,0 0 0,0 0-1,-1-1 1,1 0-12,14-12 33,-16 13-12,0 0 0,0 0 0,-1-1-1,0 1 1,0-1 0,0 0 0,-1 1-1,1-2 1,0-2-21,3-9 0,-5 13-1,1 0-1,-1 0 0,1 0 1,0-1-1,0 1 0,0 1 1,1-1-1,-1 0 1,1 1-1,2-4 2,61-59 91,-61 60-154,-5 5 65,0 0 0,1 0 0,-1 0 0,1 0 0,0 1 0,-1-1 0,1 0 0,0 0 0,-1 1 0,1-1 0,0 0 0,0 1 0,0-1 0,-1 0 0,1 1 0,0-1 0,0 1 0,0 0-2,2-4 135,4-1-57,18-2-179,-24 6 154,-1 1 27,1-5 137,0-1-348,-8 10 19,-54 40 352,38-28-211,0 0 0,1 2-1,0 1 1,2 0 0,-3 6-29,-12 20 131,-5 13-131,18-24 42,-2-2-1,-1 0 1,-12 10-42,23-29 97,0-1 1,-9 5-98,3-3 157,9-6-187,-1-1 0,0 0 1,0-1-1,0 0 0,-1-1 0,0-1 1,-5 1 29,4-2 49,-1-2-1,1 1 1,-1-2 0,1 0 0,-4-1-49,-15 0 76,32 1-79,0 0 0,0-1 0,0 1 0,0 0 1,0 0-1,0-1 0,0 1 0,0 0 0,0-1 0,0 1 1,0-1-1,0 1 0,0-1 0,0 0 0,0 1 1,0-1-1,1 0 0,-1 0 0,0 0 0,0 1 0,1-1 1,-1 0-1,1 0 0,-1 0 0,1 0 0,-1 0 1,1 0-1,-1 0 0,1 0 0,0-1 0,0 1 3,-2-4 2,1-1 0,1 1 0,-1-1 0,1 0 0,0-1-2,0 5-2,0-7 33,0 1 1,1-1 0,0 1 0,0-1 0,1 0-32,-1 7-24,0-1 1,-1 1-1,1 0 1,0 0 0,0 0-1,0-1 1,0 1-1,1 0 1,-1 0 0,0 1-1,1-1 1,0 0-1,-1 0 1,1 1-1,0-1 1,0 1 0,0 0-1,0-1 1,0 1-1,1-1 24,15-6 35,0-1 0,12-9-35,-28 16 10,-1 1 1,1 0-1,-1-1 1,0 1-1,1-1 1,-1 1-1,0-1 1,0 0-1,0 0 1,0 1-1,0-1 1,-1 0-1,1 0 1,0 0-1,-1 0 1,0 0-1,1 0 1,-1 0-1,0-1-10,1-5 29,-1-1 1,0 0-1,-1-5-29,0 11-69,-1-12 137,0 0 0,-4-9-68,0-1-40,3 15 71,0 0-1,-1 0 0,-1 1 0,1 0 1,-1 0-1,-1 0 0,0 0 1,0 1-1,-5-5-30,-1-2-24,1 0-1,-2-5 25,5 4-119,6 11 107,-1 0 0,0 0 0,0 0 0,0 1-1,-1-1 1,-2-1 12,6 5-3,-1 1-1,1-1 1,-1 1-1,1-1 1,0 1-1,-1 0 1,1-1-1,-1 0 1,1 1-1,0-1 1,0 1-1,-1-1 1,1 1-1,0-1 1,0 1-1,0-1 1,0 0-1,-1 1 1,1-1 3,1 0-8,-1 1 0,0 0 0,0-1 1,0 1-1,0 0 0,1-1 1,-1 1-1,0 0 0,0 0 1,1-1-1,-1 1 0,0 0 0,0 0 1,1-1-1,-1 1 0,0 0 1,1 0-1,-1 0 0,0-1 1,1 1-1,-1 0 0,0 0 1,1 0 7,27-3-351,-16 2 364,7-2-45,0 0 0,0 1 0,1 1 0,-1 1 0,18 2 32,-19 0-10,-1 0-1,1 2 1,-1 0-1,0 0 1,4 3 10,12 6 26,0 1 0,1 2-26,14 8 96,-45-24-88,-1 1 0,1 0 0,-1-1 0,1 1 0,-1-1 0,1 0 0,-1 0 0,1 0 0,-1 0 0,1-1 0,-1 1 0,1-1 0,-1 1 0,1-1 0,-1 0 0,0 0 0,1 0 0,-1 0 0,0 0 0,0-1 0,0 1-1,0 0 1,2-3-8,6-2-108,-10 6 120,0 0 0,0 0 0,1 0 0,-1 0 0,0 0 1,0 0-1,1 0 0,-1-1 0,0 1 0,0 0 0,0 0 0,1 0 1,-1 0-1,0-1 0,0 1 0,0 0 0,0 0 0,1 0 1,-1-1-1,0 1 0,0 0 0,0 0 0,0 0 0,0-1 0,0 1 1,0 0-1,0 0 0,0-1 0,0 1 0,0 0-12,-7-3 173,-22 4-181,21-1-52,0 2 7,-1-1-225,13-4 252,-1 1 59,-2 1 12,0 1 0,1-1-1,-1 1 1,0-1 0,0 0 0,1 0-1,-1 0 1,0 0 0,0 0-1,0 0 1,0 0 0,0 0-1,0 0 1,0 0 0,-1-1 0,1 1-1,0 0 1,-1-1 0,1 1-1,-1 0 1,1-1 0,-1 1-1,0-1 1,1 1 0,-1 0 0,0-1-1,0 1 1,0-2-45,0 3-64,-1 0-121,0 0-1,1 0 1,-1 0 0,0 0 0,0 0 0,0 0-1,1 1 1,-1-1 0,0 0 0,0 1-1,1-1 1,-1 0 0,0 1 0,1-1-1,-1 1 186,0 6-1418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5:20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725 228 1056,'-4'3'233,"1"0"-1,0 0 1,-1 0 0,0-1-1,1 1 1,-1-1 0,0 0-1,-4 2-232,-5 1 608,12-4-587,0 0 1,0-1-1,0 1 1,0 0-1,0-1 1,0 1 0,0-1-1,0 0 1,0 1-1,-1-1 1,1 0-1,0 0 1,0 0-1,0 0 1,-1 0 0,1 0-1,0 0 1,0 0-1,0 0 1,-1-1-1,1 1 1,0 0 0,0-1-1,0 1 1,0-1-1,-1 0-21,-7-3 180,0 0-1,0 1 1,-1 0-1,1 0 1,-1 1-1,1 0 1,-1 1 0,0 0-1,-3 0-179,-43-7 384,34 4-175,0 2 0,0 0 0,0 1 0,-17 3-209,2-2 455,33 0-406,-1-1 0,0 1 0,0-1 1,1-1-1,-1 1 0,-1-1-49,-20-5 291,14 5-165,0-2 0,0 0 0,0 0 0,-10-6-126,-13-4 936,24 10-747,-1 0-1,1 1 1,-9-1-189,2 3 109,1 0 0,0 1-1,-4 1-108,-11 0 506,31-1-522,3 0 0,53 0 592,0-1 0,-1-4 0,34-6-576,-4-9 281,-1-3-1,-1-4 1,13-9-281,-74 29-26,-11 3-26,-1 1 0,1-2 0,-1 1 0,4-4 52,-36 15-70,-78 22-207,48-15 224,23-5 167,0-2 0,-24 2-114,38-7-10,0-1 1,0-1-1,0-1 1,0 0-1,1-1 0,-8-2 10,15 2-169,-1 0-85,-1 0 1,1 1-1,-6-1 254,14 2-158,-1 0 0,1 0-1,0 0 1,-1 0 0,1 0-1,0 0 1,-1 0 0,1 0-1,0 1 1,-1-1 0,1 0-1,0 1 1,0-1 0,-1 1-1,1-1 1,0 1 0,0 0-1,0 0 1,0-1 0,0 1-1,0 0 1,0 0-1,0 0 1,0 0 0,0 0-1,0 0 1,0 1 158,-2 9-3541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13.6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170 79 832,'-6'0'354,"0"-1"1,1 1-1,-1 0 0,0 0 0,-3 1-354,-8-1 448,13 1-423,-1-1 1,1 1-1,0 0 1,-1 0 0,1 0-1,0 1 1,0 0-1,0-1 1,0 1 0,0 1-1,0-1 1,0 1-1,1-1 1,-1 1 0,1 0-1,0 0 1,-1 2-26,-2 1 99,1 0 0,0 0 0,1 1 1,0 0-1,0-1 0,0 2 0,1-1 0,-1 0 1,1 4-100,2-9 33,1 1 1,0-1 0,-1 1 0,1-1 0,0 0-1,0 1 1,1-1 0,-1 0 0,1 1 0,-1-1-1,1 0 1,0 1 0,-1-1 0,1 0 0,0 0 0,1 0-1,0 2-33,4 6-11,1-1-1,0 0 0,3 3 12,4 3-113,-8-7 134,1 0-1,0-1 1,0 0 0,1 0-1,0-1 1,0 0 0,1 0-1,0-1 1,0 0-1,0 0 1,0-1 0,1-1-1,-1 0 1,1 0 0,6 1-21,20-4 53,-34-1-58,0 0-1,0 0 1,-1 0 0,1-1-1,0 1 1,0-1 0,-1 1-1,1-1 1,0-1 5,-1-1 30,0-1 0,0 1 0,-1-1 1,0 1-1,0-1 0,0 1 0,-1-5-30,0-6 61,1-2-38,-1 11-49,1 1-1,-1 0 1,1 0 0,1 0-1,-1-1 1,1 1 0,0 0-1,0 0 1,0 0 0,1 0-1,1-5 27,-2 9 0,0 0-1,0-1 1,-1 1-1,1-1 0,-1 0 1,1 1-1,-1-1 1,0 1-1,0-1 1,0 0-1,0 1 1,0-1 0,0 0 0,0 0 0,1 0 0,-1 0 0,0 0 0,1 0 0,-1 0 1,1 1-1,-1-1 0,1 0 0,1-2-2,-1 1 0,1-1 1,-1 0-1,0 1 0,0-1 0,0 0 0,0 0 1,-1 0-1,1 0 0,-1 1 0,0-1 1,0 0-1,-1 0 0,1 0 0,-1-1 2,0 3 11,0 1-1,0-1 1,0 0-1,-1 1 1,1-1-1,0 1 1,-1-1-1,1 1 1,-1 0-1,1 0 1,-1 0-1,0 0 1,1 0 0,-1 0-1,0 0 1,0 0-1,1 0 1,-1 1-1,0-1 1,0 1-1,0 0 1,-2-1-11,-2 0 14,0 1-1,0 0 1,0-1 0,0 2 0,0-1 0,-5 2-14,2 0 22,0 1 0,0 0 0,1 1 0,-1 0 0,1 0 0,0 1 0,-6 4-22,13-8 38,1-1 10,0 0 53,2 1-73,1 0 0,-1-1 0,0 1 0,1-1 0,0 1 0,-1-1 0,1 0 0,-1 0 0,1 0 0,-1 0 0,1 0 0,-1-1 0,2 1-28,-4 0-1,16-4-36,-1 0 1,1 0-1,-1-2 1,0 0-1,-1 0 1,1-1-1,5-5 37,22-10 53,-18 9 64,10-5 27,-14 10 54,-9 4-185,0-1 1,0 2 0,6-2-14,-15 4 15,0 1 1,1-1 0,-1 1 0,1 0 0,-1 0-1,1 0 1,-1 0 0,0 0 0,1 0 0,-1 1 0,1-1-1,-1 1 1,0 0 0,1 0 0,-1-1 0,0 1-1,1 1 1,-1-1-16,0 1 4,-1-1 0,0 1 0,0-1 0,0 1 0,0-1 0,0 1 0,0 0-1,0-1 1,0 1 0,-1 0 0,1 0 0,-1 0 0,1-1 0,-1 1 0,0 0 0,1 0 0,-1 1-4,0 39 120,-1-25 18,0 16-2,-2 0 0,-6 27-136,6-37 7,-7 28 24,8-37 144,1-11-24,1-12-125,1-13-26,2 0 0,0 0 0,1 0 0,1 0 0,5-9 0,-9 27 5,0 1 1,1-1 0,-1 1 0,1-1-1,0 1 1,0-1 0,0 1-1,1 0 1,-1 0 0,1 0 0,0 0-1,0 1 1,0-1 0,0 1-6,-2 1-43,2 1 31,-3 0 15,1 0 1,-1-1 0,0 1 0,1 0-1,-1 0 1,1 0 0,-1 0-1,0 0 1,1 0 0,-1 0 0,0 0-1,1 0 1,-1 1 0,0-1-1,1 0 1,-1 0 0,0 0 0,1 0-1,-1 0 1,0 1 0,1-1-1,-1 0-3,4 6 67,-2-4-75,-1-1 0,0 1-1,0 0 1,0 0-1,0 0 1,-1-1 0,1 1-1,0 2 9,20 43-69,10 38 480,-11-45-393,-13-28-22,-1 0 0,-1 0-1,3 7 5,-6-13 20,0 0 0,1-1 0,-1 1 0,1-1 0,1 1 0,-1-1 0,1 0 0,2 2-20,-4-6 2,0 1 1,0 0-1,0-1 1,0 1-1,0-1 0,1 0 1,-1 0-1,0 0 0,1 0 1,-1 0-1,1-1 1,-1 1-1,1-1 0,-1 1 1,1-1-1,-1 0 0,1 0 1,-1 0-1,1 0 1,-1 0-1,1-1 0,-1 1 1,1-1-1,-1 0 0,3-1-2,2-1 7,1 0 0,-1-1 0,1 0-1,-1 0 1,0-1 0,-1 0 0,2-1-7,-2 0-7,1 0 1,-1-1 0,0 1-1,0-2 1,-1 1-1,0 0 1,2-7 6,6-10 177,7-23-177,-10 22 108,-7 18-150,-2 0 1,1 0-1,0 0 0,-1-2 42,4-17-41,-4 22 40,0 1 1,0 0-1,0 0 0,-1-1 1,1 1-1,-1 0 1,0 0-1,0-1 0,0 1 1,0 0-1,-1-1 1,0 1-1,1 0 0,-1-1 1,0 1-1,0 0 1,-1 0-1,0-2 1,2 5-5,-1-1 1,1 1-1,0-1 0,-1 1 1,1 0-1,0-1 0,-1 1 1,1-1-1,-1 1 0,1 0 1,-1 0-1,1-1 0,-1 1 1,1 0-1,-1 0 0,1-1 1,-1 1-1,1 0 0,-1 0 1,1 0-1,-1 0 0,1 0 1,-1 0-1,1 0 0,-1 0 1,1 0-1,-1 0 0,1 0 1,-1 0-1,1 0 0,-1 0 1,1 0-1,-1 1 0,1-1 1,-1 0-1,1 0 0,-1 1 1,1-1-1,-1 0 0,1 1 1,-1-1-1,1 0 0,0 1 1,-1-1-1,1 1 0,0-1 1,-1 1-1,1-1 5,-5 8-56,0 0 1,0 0-1,-6 6 56,-12 19 23,19-25 37,-15 26 67,-6 19-127,19-42-4,5-9 0,0 0 0,0 0 0,0 1 0,0-1 0,1 0 0,-1 1 0,1-1 0,-1 1 0,1-1 0,0 1 0,0 0 4,0 20 58,2-20-48,-1 1-1,1-1 0,-1 1 0,1-1 0,0 0 0,0 1 0,1-1 0,-1 0 0,1-1 0,-1 1 1,1 0-1,0-1 0,0 0 0,0 1 0,0-1 0,1 0 0,-1 0 0,1-1 0,-1 1 1,1-1-1,-1 0 0,2 0-9,2 2 73,0-1 0,0-1 0,1 1-1,-1-1 1,0-1 0,0 1 0,1-1 0,-1 0 0,0-1 0,1 0 0,2-1-73,62-22 992,-65 20-916,0 1 0,1-1 0,-1-1 0,-1 1 0,1-1 0,-1 0 0,1-1 0,-1 0 0,4-5-76,11-10-140,-16 17 71,-4 4 41,-1 1-1,0-1 1,1 1 0,-1-1 0,1 1 0,-1-1 0,0 1 0,1-1 0,-1 1 0,0-1 0,0 1 0,1-1 0,-1 1-1,0 0 1,0 0 28,0 3-261,0 0 0,0 0-1,0 0 1,-1 0-1,1 0 1,-1 1 0,0-1-1,-1-1 1,1 1-1,-1 0 1,1 0-1,-2 1 262,-6 19-1961,5 1-839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16.4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23 151 1984,'0'0'62,"-1"0"0,1 0 0,-1 0 0,0 0 0,1 1 0,-1-1 0,1 0 0,-1 0 0,1 1 0,-1-1 0,1 0 0,-1 1 0,1-1 0,-1 0 0,1 1 0,-1-1 0,1 1 0,-1-1 0,1 1 0,0-1 0,-1 1 0,1-1 0,0 1 0,-1-1 0,1 1 0,0 0 0,0-1 0,0 1 0,0-1 0,-1 1 0,1 0 0,0-1-62,0 2 229,0-2 198,0 0-107,1 1-21,1 1-237,0 0 1,0 0 0,0 0 0,0-1 0,0 1 0,0-1 0,0 1 0,1-1 0,-1 0 0,1 0 0,-1 0 0,1 0-1,-1 0 1,1 0 0,0-1 0,-1 1 0,1-1 0,0 0 0,1 0-63,4 1 67,1-1 0,-1 0 0,1-1 0,-1 0 0,7-1-67,15-5 152,-10 3-129,1-1 0,14-6-23,-28 8 13,0 0 0,0 0 0,0-1 0,-1 0 0,1 0 0,-1-1 0,-1 1 0,1-1 0,3-4-13,-3 3 56,-4 3-36,1 1 0,-1-1 1,1 0-1,-1 0 0,0 0 0,0 0 1,1-3-21,-3 5-1,1 0 0,-1-1 1,0 1-1,0 0 0,1 0 1,-1-1-1,0 1 0,0 0 1,-1 0-1,1-1 0,0 1 1,0 0-1,-1 0 0,1 0 1,0-1-1,-1 1 0,1 0 1,-1 0-1,0 0 0,1 0 1,-1 0-1,0 0 0,0 0 1,1 0-1,-2-1 1,-1-1-2,1 1-1,-1 0 1,0-1-1,0 1 1,0 0-1,0 1 0,0-1 1,0 0-1,0 1 1,0 0-1,-1-1 1,1 1-1,-1 1 1,1-1-1,-1 0 1,1 1-1,-1 0 1,1 0-1,-1 0 3,-3 0 15,1 1 0,-1 0 0,1 0-1,0 0 1,-1 1 0,1 0 0,0 0 0,0 1-1,-6 3-14,1 0-39,1 2 0,0-1 0,0 1-1,0 1 1,1 0 0,0 0-1,-3 5 40,-3 5 53,1 0 0,1 1-1,-6 12-52,14-22 55,0 0 0,1 1 0,0 0 1,1 0-1,0 0 0,0 0 0,1 0 0,1 0 0,-1 11-55,3-17 46,-1 0 0,1 0 0,0 0 0,1 0 0,-1 0 0,1 0 1,1 2-47,-2-5 13,0 1 0,0-1-1,0 0 1,0 0 0,1 1 0,-1-1 0,1 0 0,-1 0 0,1 0 0,0-1 0,0 1 0,0 0 0,0-1 0,0 1 0,1-1-13,12 6 6,-10-5-14,-1 1 1,1-1 0,0-1 0,0 1 0,0-1 0,1 0 0,-1 0 0,0 0 0,2-1 7,14 3 94,-17-2-75,0-1-1,0 1 1,0-1-1,0 0 1,0 0-1,0 0 1,0-1-19,10-1-48,2 0 39,1-1 0,0-1 0,7-3 9,-22 6 13,11-3 20,0-1 0,-1-1 0,6-3-33,8-6 28,-16 10 3,0-1 1,0 0 0,0 0 0,-1-1 0,0-1 0,0 1 0,5-7-32,7-10-7,-2-1 0,0-1-1,2-5 8,5-8-98,-17 28 108,-1-1-1,-1 1 1,1-3-10,5-8-28,4-9 19,-16 29 9,1-3 14,0 0 0,0 0 1,0 0-1,-1 0 0,0 0 0,0 0 0,0-1 1,-1 1-1,0-2-14,0 7 0,0 0 0,0 0 0,0 0 0,1 0 0,-1 0 0,0 0 0,0 0 0,0 0 0,0-1 0,0 1 0,0 0 0,0 0 0,0 0 0,0 0 0,0 0 0,0 0 0,0 0 0,0-1 0,0 1 0,0 0 0,0 0 0,0 0 0,0 0 0,0 0 0,-1 0 0,1 0 0,0-1 0,0 1 0,0 0 0,0 0 0,0 0 0,0 0 0,0 0 0,0 0 0,0 0 0,0 0 0,0 0 0,-1 0 0,1 0 0,0-1 0,0 1 0,0 0 0,0 0 0,0 0 0,0 0 0,0 0 0,-1 0 0,1 0 0,0 0 0,0 0 0,0 0 0,0 0 0,0 0 0,0 0 0,0 0 0,-1 0 0,1 0 0,0 0 0,0 0 0,0 0 0,0 1 0,0-1 0,0 0 0,0 0 0,0 0 0,-1 0 0,1 0 0,0 0 0,0 0 0,-4 4 0,4-4 0,-8 14-42,0-1 0,0 2 0,2-1 0,0 1 0,0-1 0,-2 16 42,-14 32-74,1-5 98,2 2 0,-2 19-24,16-63-53,4-11 43,0 0 0,0-1 0,0 1 1,0 0-1,0 0 0,1 0 0,0 0 1,-1-1-1,2 1 0,-1 0 0,0 0 1,1 0 9,-1-3 5,1 0 0,-1-1 0,1 1 0,0 0 0,-1 0 0,1-1 0,0 1 0,-1-1 0,1 1 0,0 0 1,0-1-1,0 1 0,-1-1 0,1 0 0,0 1 0,0-1 0,0 0 0,0 1 0,0-1 0,0 0 0,0 0 0,0 0 0,0 0 1,0 0-6,2 0 0,-1 0 0,1 0 0,-1 0 0,1 0 0,-1 0 0,1-1 0,-1 1 0,3-1 0,1-3 26,0 1 0,0-1 0,0-1 0,0 1 0,-1-1 0,0 0 0,0 0-1,2-3-25,36-49-94,-35 47 168,18-31-69,-1-1 1,15-37-6,-32 61 36,-1-1 1,1-6-37,11-27 55,-17 48-69,-1 0-1,0 0 1,0 0 0,0 0 0,0 0-1,0-3 15,-1 7-26,0 0 68,0 0-20,0 0-65,0 15-176,0 0 250,-1 0 0,-1 0 0,0 0 0,-1 0 0,-2 4-31,1-5 54,-2 0 1,1 0-1,-2 0 1,1-1-1,-10 13-54,10-12 85,5-13-72,1 1 0,-1-1 0,1 0 1,-1 1-1,0-1 0,1 0 0,-1 0 0,0 1 0,0-1 1,0 0-1,0 0 0,0 0 0,-1 0-13,2-1 6,0 1-1,0-1 1,0 0 0,0 0-1,-1 0 1,1 0-1,0 0 1,0 1 0,0-1-1,0 0 1,0 0 0,-1 0-1,1 0 1,0 1-1,0-1 1,0 0 0,0 0-1,0 0 1,0 1 0,0-1-1,0 0 1,0 0-1,0 0 1,0 1 0,0-1-1,0 0 1,0 0 0,0 0-1,0 1 1,0-1-6,0 0 0,0 0 0,0 0 0,0 0 0,0 1 0,0-1 1,0 0-1,0 0 0,0 0 0,0 0 0,0 1 0,0-1 0,0 0 1,0 0-1,-1 0 0,1 0 0,0 0 0,0 1 0,0-1 0,0 0 1,0 0-1,0 0 0,0 0 0,0 0 0,-1 0 0,1 0 0,0 1 0,0-1 1,0 0-1,0 0 0,0 0 0,-1 0 0,1 0 0,0 0 0,0 0 1,0 0-1,0 0 0,-1 0 0,1 0 0,0 0 0,0 0 0,0 0 0,0 0 1,0 0-1,-1 0 0,1 0 0,0 0 0,0 0 0,0 0 0,0 0 1,0 0-1,-1-1 0,1 1 0,0 0 0,0 0 0,-1 0 6,1 0 0,0 1 0,-1-1 0,1 0 0,-1 0 0,1 0 0,-1 1 0,1-1 0,-1 0 0,1 0 0,0 1 0,-1-1 0,1 0 0,0 1 0,-1-1 0,1 1 0,0-1 0,-1 0 0,1 1 0,0-1 0,0 1 0,0-1 0,-1 1 0,1-1 0,0 1 1,0-1-1,0 0 0,0 1-6,-3 18 160,1-8-57,-2 1-43,1 0-1,1 1 0,0 0 1,0 1-60,0 2 33,0 0 0,-4 10-33,2-5-2,1 0-1,1 1 1,0-1 0,2 1-1,2 19 3,-1 8 113,2 22 218,-3-70-323,0 0 0,0 0 0,0 0 0,1 0 1,-1 0-1,0 0 0,0 0 0,1 0 0,-1 0 0,0 0 0,1 0 0,-1 0 0,1 0 0,-1 0 0,1 0 1,0 0-1,-1-1 0,1 1 0,0 0 0,0 0 0,0-1 0,0 2-8,1-1 11,0 0 1,0-1-1,0 1 0,0 0 1,0-1-1,0 1 0,0-1 0,0 1 1,0-1-1,0 0 0,2 0-11,3 0 96,1-1-1,-1 0 0,1 0 1,-1 0-1,0-1 1,2-1-96,14-6-81,0-1 1,9-6 80,-8 4 49,20-8-49,-33 18-179,-13 6-1517,-17 11-2259,16-12 3582,-10 5-2304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16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7 5728,'-19'-7'2112,"19"10"-1632,0-6-128,0 3 576,0 0-576,0 0-224,0 0-96,0 0-192,5 7 96,-5-7-1088,0 8 608,4 0-1792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18.6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0 728 1248,'27'-33'1131,"-12"14"-789,-1 0 0,-1-1 0,-1-1 0,-1 0 1,-1 0-1,1-5-342,14-27 336,18-41 59,-17 37-315,20-32-80,66-108 383,-76 141-271,-34 55-23,-2 5-104,-3 10-11,-19 28 185,8-19-71,2 2 1,1 0-1,1 0 0,-1 6-88,-25 127 178,18-74 322,-21 57-500,28-107 186,-2-2-1,-1 0 1,-1 0 0,-2-1 0,-1-1-1,-3 2-185,7-13 18,0 1-1,2 1 0,1 0 1,-6 15-18,11-16-129,5-15 123,-1-1 0,0 1-1,1-1 1,-2 1 0,0 0 6,-3 7 70,-6 7 148,12-18-181,0-1 16,0 0-5,0-2-19,0 0 0,0 0-1,1 0 1,-1 1 0,0-1-1,1 0 1,0 1 0,0-2-29,1-6-56,-1 5 64,0 1 0,0-1 0,0 1 0,1 0 0,-1 0 0,1 0 0,1-3-8,8-7 2,0 0 0,1 1 0,0 0 0,1 1 0,0 0 1,9-4-3,24-15 83,19-7-83,-8 5 69,64-44-42,-93 57-25,-2-1-1,0-2 1,4-6-2,32-32 357,-41 49-58,-20 10-187,-1 6-66,-1-1-1,1 1 1,-1-1 0,0 1-1,-1-1 1,1 1-1,-1-1 1,0 0 0,0 0-1,0 0 1,0 0 0,-1 1-46,-8 9-47,0 0 0,-7 7 47,6-9 69,-37 40 186,27-31-220,1 2 0,-2 4-35,21-25 0,0 1 0,1-1 0,-1 1 0,0 0 1,1-1-1,0 1 0,0 0 0,0 0 0,0 0 0,0 0 0,1 0 0,-1 0 1,1 3-1,0-5 0,0 1 0,0-1 1,0 0-1,1 0 1,-1 1-1,0-1 1,1 0-1,-1 0 0,1 0 1,0 0-1,-1 1 1,1-1-1,0 0 0,0 0 1,-1 0-1,1 0 1,0-1-1,0 1 1,0 0-1,0 0 0,0 0 1,0-1-1,0 1 1,1-1-1,-1 1 1,0-1-1,0 1 0,0-1 1,1 0-1,-1 1 1,0-1-1,1 0 1,-1 0-1,0 0 0,10 1 21,1-1 1,-1 0-1,0-1 0,0 0 1,0-1-1,0 0 0,0-1 1,0 0-1,0-1 0,-1 0 1,1-1-1,5-3-21,-11 5 23,0 0 0,0-1 0,0 0 0,-1 0 1,1 0-1,-1-1 0,0 1 0,0-1 0,-1 0 0,1 0 0,-1 0 0,2-5-23,0-1 43,0 0 0,-1 0-1,0-1 1,-1 0 0,2-10-43,-5 19 17,0 0 1,0 1 0,0-1 0,0 0 0,0 0-1,-1 1 1,1-1 0,-1 0 0,0 0-1,0 1 1,0-1 0,0 1 0,0-1 0,0 1-1,-1-1 1,1 1 0,-1 0 0,0 0-1,1 0 1,-1 0 0,0 0 0,-1 0 0,1 0-1,0 1 1,0-1 0,-1 1 0,1-1-1,-1 1 1,1 0 0,-1 0 0,1 0 0,-1 0-1,0 1 1,1-1 0,-1 1 0,-3-1-18,5 1-5,0-1 1,0 0 0,-1 0-1,1 1 1,0-1 0,0 0-1,0 0 1,0 0 0,0-1-1,0 1 1,0 0 0,0 0 0,0 0-1,1-1 1,-1 1 0,0 0-1,1-1 1,-1 1 0,1-1-1,0 1 1,-1-1 4,2-1 0,-1-1-1,1 0 1,-1 1 0,1-1 0,0 1 0,0 0-1,1-1 1,-1 1 0,1 0 0,-1-1-1,1 1 1,0 0 0,1 0 0,6-8-63,0 0 0,9-8 63,-12 14 17,-2 1-11,1 0-1,-1 0 1,1 1 0,0-1-1,0 1 1,1 1 0,-1-1-1,1 1 1,-1 0 0,1 0-1,0 0 1,0 1 0,0 0-1,0 0 1,0 0 0,0 1-1,0 0 1,1 0-6,-1 0 19,-1 1 1,0 0-1,0 0 1,1 0-1,-1 1 1,0-1-1,0 1 0,0 0 1,0 1-1,-1-1 1,1 1-1,-1 0 1,1 0-1,-1 1 0,0-1 1,0 1-1,0 0 1,-1 0-1,0 0 1,2 2-20,5 12 140,-1 0 0,-1 0 0,0 1 1,-2 0-1,2 10-140,6 14 328,-11-37-281,-1 0 1,1 0-1,0 0 0,4 4-47,6 13-29,-11-19-24,1 0 0,-1 0 0,0 0-1,1-1 1,0 1 0,0-1 0,2 3 53,15 9-3703,-14-14-400,0-9 2687,-6 6 1138,0 0 1,0 0 0,0 0-1,0 0 1,0-1 0,-1 1-1,1 0 1,-1-1 277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20.5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203 138 992,'0'0'26,"0"0"0,0 0 1,0 0-1,0 0 0,0 0 0,-1 0 0,1 0 1,0 0-1,0 0 0,0 0 0,0 0 0,0 0 1,0 0-1,0 0 0,0 0 0,0 0 1,0-1-1,0 1 0,0 0 0,-1 0 0,1 0 1,0 0-1,0 0 0,0 0 0,0 0 0,0 0 1,0 0-1,0-1 0,0 1 0,0 0 0,0 0 1,0 0-1,0 0 0,0 0 0,0 0 1,0 0-1,0 0 0,0-1 0,0 1 0,0 0 1,0 0-1,1 0 0,-1 0 0,0 0 0,0 0 1,0 0-1,0 0 0,0 0 0,0-1 0,0 1 1,0 0-27,0 0 61,1-1 1,-1 1 0,0-1 0,0 1 0,0-1 0,0 0 0,0 1 0,0-1-1,0 1 1,0-1 0,0 1 0,0-1 0,0 0 0,0 1 0,0-1-1,0 1 1,-1-1 0,1 1 0,0-1 0,0 1 0,-1-1 0,1 1-1,0-1 1,-1 1 0,1-1 0,0 1 0,-1-1 0,1 1 0,-1 0-62,-22-21 1050,-11-7 328,12 10-767,10 8-456,0 2-1,-1-1 1,-4-1-155,12 8-47,-1-1 0,1 1 0,-1 1 0,1-1 1,-1 1-1,0-1 0,0 2 0,1-1 0,-1 1 0,0 0 47,3 1-3179,12 1 1452,11 1 404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22.6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416 1 1248,'-2'1'297,"5"1"343,5 8 1079,-7-7-1592,1 1-1,-1-1 1,0 1 0,-1 0-1,1-1 1,-1 1 0,1 0-1,-1-1 1,-1 4-127,-1 40 212,1-43-119,-6 54 112,-2 0 1,-10 25-206,14-62 132,-2 0 0,-1-1 1,0-1-1,-2 1 0,0-1 1,-1-1-1,-11 14-132,11-17 112,-1-1 0,0-1 1,-1 0-1,0 0 0,-1-1 0,0-1 0,-1-1 1,-1 0-1,-4 2-112,14-9 8,1-1 1,0 1 0,-1-1 0,0-1-1,1 1 1,-1-1 0,0 0-1,0 0 1,0-1 0,0 0-1,0 0 1,0 0 0,1-1-1,-1 1 1,0-1 0,-2-1-9,4 0-2,-1 1-1,1-1 1,0 0 0,1 0 0,-1 0 0,0 0-1,0-1 1,1 0 0,0 0 0,-1 1 0,1-2-1,0 1 1,0 0 0,1-1 0,-1 1 0,1-1-1,0 0 1,0 0 0,0 0 0,0 0 0,1 0-1,-1-3 3,1 4-6,0-1-1,1 0 0,0 0 1,-1 0-1,2 1 0,-1-1 1,0 0-1,1 0 0,-1 0 1,1 1-1,0-1 1,1 0-1,-1 1 0,1-1 1,-1 1-1,1-1 0,0 1 1,2-3 6,-2 4 10,-1-1 1,1 1-1,0 0 1,0-1-1,1 1 1,-1 0-1,0 0 1,1 0-1,-1 1 1,1-1 0,-1 0-1,1 1 1,0 0-1,0 0 1,0 0-1,0 0 1,0 0-1,0 0 1,0 1-1,0-1 1,0 1 0,0 0-1,3 0-10,-3 0 5,3 1 48,0 0 0,0-1-1,0 2 1,0-1 0,0 1 0,-1 0 0,1 0 0,0 0 0,-1 1-1,1 0-52,20 13 237,1-1 0,0-2 0,1-1 0,1-1-1,6 1-236,-23-9 56,-1 1-1,0 0 0,0 1 0,0 0 1,-1 1-1,1 0 0,-1 1 1,-1 0-1,1 0 0,-1 1 0,0 1-55,-7-7-2,0 0-1,0 1 0,0-1 1,0 0-1,1-1 0,-1 1 1,0 0-1,3 0 3,-5-2-16,0 0 0,0 1-1,1-1 1,-1 0 0,0 0 0,0 0 0,0 0-1,1 0 1,-1 1 0,0-1 0,0 0-1,0 0 1,1 0 0,-1 1 0,0-1 0,0 0-1,0 0 1,0 1 0,0-1 0,0 0 0,1 0-1,-1 1 1,0-1 0,0 0 0,0 1-1,0-1 1,0 0 16,0 0-25,0 1 1,0-1-1,0 0 0,0 0 0,0 0 0,0 0 1,0 0-1,0 0 0,0 0 0,0 1 0,0-1 1,0 0-1,0 0 0,0 0 0,0 0 1,0 0-1,0 0 0,0 0 0,0 1 0,0-1 1,0 0-1,1 0 0,-1 0 0,0 0 0,0 0 1,0 0-1,0 0 0,0 0 0,0 0 0,0 0 1,0 0-1,1 0 0,-1 0 0,0 0 0,0 1 1,0-1-1,0 0 0,0 0 0,0 0 0,1 0 1,-1 0-1,0 0 0,0 0 25,16-1-2725,-11-2 613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23.2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23 1984,'-5'-9'498,"10"6"486,7-4 494,-10 7-1340,-1 0 1,0 0 0,0 0-1,0 0 1,0 0-1,0 0 1,1 0-1,-1 0 1,0 0-1,0 0 1,0 1 0,0-1-1,0 0 1,0 1-1,0-1 1,1 1-139,15 4 599,-8-5-364,-1 1-1,0 1 1,1-1 0,-1 1 0,5 2-235,24 5 479,-8-4-223,0-2 0,0-2 0,0 0 0,0-2 0,26-4-256,-23 1 176,1 2 0,14 1-176,-45 1-37,1 0 0,-1-1 0,1 1 0,0 0 0,-1-1 0,0 0 0,1 0 0,-1 0 1,1 0 36,5-6-2125,-8 6 1858,1 1-1,-1-1 0,0 1 0,0-1 1,0 1-1,0-1 0,0 1 1,0-1-1,0 1 0,0-1 0,0 1 1,0-1-1,0 1 0,0-1 1,0 1-1,-1-1 0,1 1 0,0 0 1,0-1-1,0 1 0,-1-1 1,1 1 267,-1-4-1515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23.9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2 992,'2'0'45,"0"-1"1,0 1-1,0 0 0,0-1 1,0 1-1,0 0 1,0 0-1,0 0 0,0 0 1,0 1-1,0-1 1,0 1-1,-1-1 0,1 1 1,2 0-46,12 2 66,-4-3 645,0 1 1,-1-1-1,1 2 0,-1 0 1,2 1-712,-8-3 160,0 1-1,0-1 1,0 0 0,0 0-1,2 0-159,4-1 263,-10 1 62,-1 0-69,0 0 38,0 0-65,0 0 75,0 0-149,0 0-118,0 0-21,0 0 123,0 0-49,19 0-100,-15 0 16,39 0 1454,24-4-1460,-54 4 130,0 0 0,-1 1 0,1 0-1,1 1-129,-3-1 68,13 6-303,-20-5-13,0-1 0,-1 0 0,1 0 0,0 0 0,0 0 0,1-1 248,9 6-3137,-8-4 2205,2 2-1441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24.6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 1248,'0'0'389,"0"0"-366,0 0 0,0 0 0,0 0 0,0 1 1,0-1-1,0 0 0,0 0 0,0 0 0,0 1 0,0-1 0,0 0 0,0 0 0,0 0 0,0 1 0,0-1 0,0 0 0,0 0 0,0 0 0,0 1 0,0-1 0,0 0 0,0 0 0,1 0 0,-1 0 0,0 1 1,0-1-1,0 0 0,0 0-23,2 1 147,0 0 0,-1 0 0,0 0 0,1 0 0,-1 0 0,1 0 1,-1 0-1,0 1 0,0-1 0,0 0 0,0 1 0,0-1 0,0 1 1,0 0-1,0-1 0,0 1 0,-1-1 0,1 1 0,-1 0 0,1 0 1,-1-1-1,0 1 0,0 0 0,0 1-147,1 7 484,-1 1 1,0 0-1,-2 10-484,0 0 151,-14 181 571,1 9 92,13-199-771,1 1 0,-2-1-1,0 3-42,0-4 22,1-1-1,0 1 0,1 0 1,0 5-22,1-8 70,0 14-625,0-22 495,0 0 0,0 1 1,0-1-1,0 0 0,0 1 0,0-1 1,0 0-1,0 1 0,0-1 0,0 0 1,1 1-1,-1-1 0,0 0 0,0 1 0,0-1 1,1 0-1,-1 1 0,0-1 0,0 0 1,1 0-1,-1 1 0,0-1 0,1 0 1,-1 0-1,0 0 0,1 1 0,-1-1 0,0 0 1,1 0-1,-1 0 0,0 0 0,1 0 1,-1 0-1,0 0 0,1 0 0,-1 0 1,1 0-1,-1 0 0,0 0 0,1 0 0,-1 0 1,0 0-1,1 0 0,-1 0 60,17-7-3173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25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196 0 1728,'0'0'13,"0"0"-1,0 1 1,0-1 0,0 0-1,-1 0 1,1 0-1,0 0 1,0 0 0,0 0-1,0 0 1,0 1 0,0-1-1,0 0 1,0 0 0,0 0-1,-1 0 1,1 0 0,0 1-1,0-1 1,0 0 0,0 0-1,0 0 1,0 0-1,0 0 1,0 1 0,0-1-1,0 0 1,0 0 0,0 0-1,0 0 1,0 0 0,1 1-1,-1-1 1,0 0 0,0 0-1,0 0 1,0 0 0,0 0-1,0 1 1,0-1 0,0 0-1,0 0 1,0 0-1,1 0 1,-1 0 0,0 0-1,0 0 1,0 0 0,0 1-1,0-1 1,1 0 0,-1 0-13,12 11 514,-9-10-385,0 1 0,-1 0 1,1 1-1,-1-1 0,0 0 0,0 1 0,1-1 1,-2 1-1,1 0 0,0 0-129,2 13 447,-1 1 0,0-1-1,-2 1-446,7 36 905,-6-37-653,-1-1 0,0 1 0,-1-1 0,-1 1-1,-1 5-251,1-3 224,1-12-140,-1-1 0,0 1 1,0-1-1,0 1 0,-1-1 1,1 0-1,-1 0 0,0 0 1,-1 0-1,1 0 0,-1 0 1,-3 4-85,3-7 8,1 1 1,0-1-1,0 0 1,-1 0 0,1 0-1,-1 0 1,1 0-1,-1-1 1,0 1-1,0-1 1,0 0-1,0 0 1,0 0-1,0 0 1,0 0-1,0-1 1,0 1 0,0-1-1,0 0 1,-1 0-1,1 0 1,-3 0-9,-10-3-887,0 0 1,-16-6 886,20 5-1019,0 1 1,-1 0 0,1 0 0,0 2 0,-7-1 1018,4 2-1328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5:40.224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256 103 1152,'13'4'869,"-12"-5"-866,0 1-1,0-1 0,0 1 1,-1-1-1,1 1 0,0-1 1,0 1-1,0 0 1,0-1-1,0 1 0,0 0 1,0 0-1,0 0 0,0 0 1,0 0-1,0 0-2,23-2 154,31 0 744,-19 1-388,33 3-510,-36 0 809,26-3-809,-33 0 104,1 1 0,-1 1-1,7 2-103,83 10 651,-78-8-560,0-2-1,-1-2 1,23-2-91,-6 1 250,17 3-250,-1 0 272,32-4-272,-22-1 262,-30 1 95,3-4-357,9 1 80,80-11-37,-101 12-7,9-5-36,-13 3 6,22-1-6,95-5 150,-63 3 106,14 4-256,37 10 28,0-1 125,14-1 60,39 4-271,-119 0 170,89-13 58,25-6-202,-41 11-17,-9-1-184,-102-4 303,-27 3 5,0 0-1,-1 1 0,4 0-74,33-1 318,36-6-318,18-2-57,28 1 5,79-1 344,-182 9-158,18-4-134,-17 2 96,19 0-96,52-5 181,-38 8-57,146 3 61,-61 3-291,-111-5 290,22-2-184,-7 0 72,35 5-72,-56-2 0,2 0 0,152 14 0,-165-15 3,0-1 0,15-1-3,25 1-33,0 7 57,3 3-24,24 3-61,-46-6 278,-28-5-192,-1 0 1,1 0-1,0-1 0,-1-1 0,1 1 0,6-2-25,121-4-43,-64 2 235,53 4-192,43-2 11,-49-5-161,36 3 336,-108 3-238,-10 5-2,-9-1-36,60 7 346,-17-2-368,-2-2 309,40-1-458,-110-6 261,11 2-71,-1-1 1,0 1 0,2 2 70,-2-2-95,-1 0 0,1 0 0,3 0 95,169 19-127,-22-2 168,-111-13 80,12 4-121,34 6 77,-45-12-115,34-1 38,6-4 35,107 3-80,-115 0-2,-38-2 168,6 2-121,-29 4 170,0-1-158,-21-3 3,0-1 0,0 0 0,0 0 0,0 0 0,-1 1 0,1-1 0,-1 0 1,1 0-1,-1 0 0,1 0 0,-1 0 0,1 0-15,-6 7 36,0-1 0,-1 0 0,1-1 0,-1 0 0,-1 0 0,1 0 0,-1-1 0,0 0 1,-3 1-37,-35 25-154,35-24 135,8-5 16,0-1 0,1 1 0,-1-1 0,1 1 0,0 0 0,0 0 0,0 1 0,-1-1 3,3-1 7,0-1-1,-1 1 0,1 0 0,0-1 0,0 1 1,0 0-1,-1-1 0,1 1 0,0 0 1,0-1-1,0 1 0,0 0 0,0 0 0,0-1 1,0 1-1,0 0 0,1-1 0,-1 1 0,0 0 1,0-1-1,1 1 0,-1 0 0,0-1 0,1 1 1,-1 0-1,0-1 0,1 1 0,-1-1 1,1 1-1,-1-1 0,1 1 0,-1-1 0,1 1 1,0-1-1,-1 0 0,1 1-6,13 10 20,1-1 0,0 0 0,0-1-1,4 0-19,-5-2 17,-1 1-1,0 0 0,0 0 0,-1 1 0,0 1 0,5 5-16,76 78 187,-83-83-194,1-1 0,0-1 1,0 0-1,1 0 0,0-1 1,0-1-1,1 0 0,-1-1 1,1 0-1,1-1 0,-1 0 1,12 1 6,64 21 58,37 10-63,-17-5-43,-86-24 45,-1 1 0,18 9 3,-1-1 1,4 3-74,15 9 73,15 8-39,-2-3-3,-2 3 0,-1 3 1,-3 3-1,-1 3 1,16 17 41,-32-24 8,2-1 0,16 6-8,-33-23 12,1-2 0,1-1 0,1-2 0,9 2-12,81 21 0,-15-4 0,7 9 0,8 13 28,42 29-28,-14-6 30,-75-40-59,-1 2 0,40 32 29,11 11 0,-84-57 10,2-2-1,0-3 1,7 2-10,62 29 39,-89-39-22,-2 1-1,1 1 0,5 6-16,-18-11 15,0 1 1,0 1-1,-1 0 1,-1 1-1,0 0 0,7 13-15,-3-3 20,-2 0 0,-1 1-1,-1 0 1,-1 1-20,18 45-35,4-1 0,4 2 35,-29-58 7,0-1-1,1-1 1,1 1-1,0-1 1,0-1-1,1 0 1,1 0-1,0-1 1,0 0-1,1-1 1,0 0-1,1-1 1,-1-1-1,3 1-6,16 6-36,58 24 56,-64-27-68,-1 0 0,-1 2 0,16 11 48,-24-14 11,-1 1-1,0 1 1,0 0 0,-1 0-1,-1 1 1,0 1 0,-1 0-1,-1 0 1,0 1 0,3 8-11,29 48-40,-17-29 10,0 3 30,79 148 214,-67-135-227,-17-28 90,10 23-77,-27-47 12,-1-1 1,-1 1 0,1 0-1,-1 0 1,0 0 0,0 0-1,0 0 1,-1 0 0,0 0 0,0 0-1,-1 0 1,0 1-13,-2 11 52,0 0 1,-2-1-1,-2 7-52,-24 92 91,14-44-59,-24 67 37,31-96-195,-10 34 17,-8 78 109,7-10 18,6-46 2,2 18-20,10-62 23,-7 152 178,5 225-409,2-81 320,3-38-112,-1-300 1,0 0 0,-1 0 1,-1 0-2,1 0-7,0 0 0,1 1 1,0 0 6,-4 107-134,5-85 86,5 297 251,2-289-210,-5-33 8,0 0-1,-1 0 1,0 6-1,7 99-128,-3-18 218,-3-3 28,0-26 244,-5 43-362,-8 10-165,7-94 287,0 11-41,3-12-72,-2 1 1,-3 17-10,1-13-110,-1 24 110,2 30 4,-2 82 227,5-94-188,0-7-91,2 0-1,5 6 49,10 107 137,7 45-98,-20-196-12,-1 16-27,2 20 128,-2-34-76,-1 1 1,-2 16-53,0 4 178,-4 184-360,5-231 219,-1 1-1,0-1 0,0 0 0,0 0 1,0 0-1,-1 0 0,0 0 0,0 0 1,-1-1-1,-1 4-36,-1 1-107,2-3 83,-1 0-1,0-1 0,0 0 1,0 0-1,-1 0 1,0-1-1,0 1 0,0-1 1,0 0-1,-1 0 1,1-1-1,-5 2 25,-1 1 28,-1-1 0,1 0 0,-1-1 0,0 0-1,-1-1 1,-2 0-28,-46 8 120,23-3-201,0-2 0,-1-2 1,-15-1 80,50-3-8,-31 1 61,0-2-1,1-1 1,-1-2-1,-23-6-52,-9-7-119,-31-7 72,-1 3 0,-5 5 47,45 11 103,-1 3-1,1 2 1,-1 3 0,-39 8-103,15-3 279,-64-4-279,33-1 83,49-1 51,1 4-1,-52 11-133,62-4 76,21-4-13,-15 0-63,5-4 30,0-2 0,0-1 0,-14-3-30,-130-15 156,12 1-104,81 14 14,0 5 0,-1 3-66,-14 2-89,-160 5 276,183-12-52,0-4 0,0-3 0,-3-5-135,-62-14-560,126 21 562,8 0-43,-1 0 0,1 1-1,0 2 1,-1 0 0,1 0 0,-6 2 41,19-1-35,3 0 54,1-1 0,-1 0-1,0 0 1,1 1 0,-1-1-1,1 1 1,-1-1 0,1 1-1,0 0 1,-1-1-1,1 1 1,0 0 0,-1 0-1,1 0 1,0 0 0,0 0-1,-1 1-18,1-1 1,0 0-1,-1 0 0,1 0 1,-1 0-1,1-1 1,-1 1-1,1 0 0,-1-1 1,0 1-1,1-1 1,-1 0-1,0 1 0,1-1 1,-1 0-1,0 0 0,0 0 1,1 0-1,-1 0 1,0-1-1,1 1 0,-1 0 1,0-1-1,1 1 0,-3-2 16,0 1-1,0 0 1,0-1 0,1 0-1,-1 0 1,1 0-1,-1 0 1,1-1 0,-1 0-16,-14-15 166,2 0 0,0-1 0,0-1-166,5 5 11,0 1 0,-1 0 1,0 1-1,-1 0 0,-1 1 0,-8-6-11,-28-12 95,-1 2-1,-1 3 1,-1 2 0,-42-12-95,35 13 177,0-2 1,1-4 0,-24-16-178,52 28-27,0 1 0,-16-4 27,-23-10-58,36 12 81,1 0 0,0-3 0,2 0 0,0-2 0,1-1-1,2-2 1,0-1 0,2-1 0,1-1 0,-8-13-23,-7-9 126,-2 0 0,-12-7-126,27 30 1,-2 2 0,-1 1 0,0 1 0,-17-8-1,9 8-32,1-2 0,1-1 0,1-2 0,1-1 0,2-2 0,1-1 0,-7-11 32,-1-11 107,-10-21-107,-29-41 91,43 72-133,-2 2 1,-1 1 0,-3 2-1,-40-30 42,22 20 114,2-4-1,-12-17-113,-100-122 413,122 137-286,-22-16-127,43 46 45,-2 1 0,0 2 0,-24-14-45,-56-29-15,-61-41-80,138 84 108,1-1-1,1-2 1,1-1 0,-5-8-13,2 0 57,-90-95 119,97 107-189,-1 0 0,-1 2 0,0 0 0,-11-4 13,-35-14-320,-5 0 320,-47-24 3,95 46 110,1-2 0,1 0 0,-6-8-113,18 13 36,1-1 1,0-1 0,1-1 0,-10-14-37,-43-73 34,24 36-24,23 36-10,-2 1 0,-2 0 0,0 2 0,-2 1 0,-24-20 0,-7 1 0,-74-65 6,105 87 19,2-1 0,0-1-1,-18-28-24,-36-65-49,28 41 125,-34-39-76,66 97-27,-2 0 1,0 1-1,-1 1 0,-4-2 27,-89-62 24,-7-5 43,93 63-68,1 0 0,1-2 0,-5-8 1,-62-86-140,70 89 102,-3-1 2,-2 1-1,-1 1 1,-1 1 0,-6-2 36,-14-9-13,-3 2 0,-15-7 13,49 34 21,-122-83-195,105 69 109,2-2 1,-29-31 64,-11-23 36,26 29 40,-2 1-76,19 21-36,-2 2 0,-1 1 0,-1 1 0,-29-14 36,-46-21 11,-66-38-141,132 72-35,2-2 1,-38-34 164,-22-32-57,34 31-14,-49-34 71,47 47-110,-1 4 1,-67-33 109,75 42-138,41 25 116,9 4 45,1-1-1,-1 0 1,2 0 0,-1-1 0,2-1 0,-5-5-23,-19-23 55,-15-16-121,-31-49 66,56 73-94,-14-19 54,-15-21 80,-11-7-40,46 59-17,-6-7 7,0 2 0,-3 0 10,-3-3-60,0-1 0,-22-30 60,35 39-21,1-1 0,1-1 0,1 0 0,1-1 1,0-4 20,-16-31 111,14 31-153,-6-18 42,7 10-37,-85-209-401,79 202 553,7 17-80,1 0 1,1 0-1,1-1 0,0-6-35,2 2 64,-1-4-171,2 0 1,0-1-1,2-9 107,3 15-68,-1-97-237,3 101 282,1 0 1,1 1-1,1-1 0,2-1 23,-2 13-10,1 1-1,0 0 1,1-1 10,7-19 90,-5 14-31,3-16-81,3-36-63,-3 40 0,-7 4 54,-1-1 1,-2 1 0,0 0 0,-2-1 0,-3-17 30,1-8 87,-1 8-141,-6-27 54,-1-3-117,10 63 96,1 1 0,0 0 0,1 0 0,1-2 21,0-23 68,-2 31-72,1-1 1,0 1-1,-1 0 0,2-1 1,0-1 3,1-7-51,7-8 243,-10 20-187,0-1 1,1 1 0,-1 0-1,1 1 1,-1-1-1,1 0 1,0 0 0,-1 0-1,1 0 1,0 0 0,0 1-1,0-1 1,-1 0 0,1 0-1,0 1 1,0-1 0,0 1-1,0-1 1,0 1-1,0-1 1,0 1 0,0 0-1,0 0 1,1-1 0,-1 1-1,0 0-5,33-2-197,-29 2 93,10-1-1360,0 0 0,-1-1 1,7-2 1463,31-4-3710,-14 7 718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27.6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240 4 832,'0'-2'294,"0"0"2815,-5 7-2331,-13 22 54,5-14-337,2 2-1,0-1 1,-4 9-495,4-7 208,1-1-1,-2-1 1,-6 7-208,1-4 138,-2 1 69,1 1-1,-8 12-206,22-26 6,0 1 0,0 0 0,0 1 1,1-1-1,0 0 0,0 1 0,0 0 0,1 0 0,0 0 0,1 0 0,-1 3-6,2-8 9,0 1 0,0 0-1,0 0 1,0 0 0,1 0-1,0 0 1,-1 0 0,1 0-1,0 0 1,0-1 0,0 1-1,1 0 1,0 1-9,-1-2 6,0-1 1,0 1-1,0-1 0,0 0 0,0 1 1,1-1-1,-1 0 0,0 0 1,1 0-1,-1 0 0,0 0 0,1 0 1,0 0-1,-1 0 0,1-1 0,-1 1 1,1 0-1,0-1 0,-1 0 1,1 1-1,0-1 0,1 0-6,2 0 17,-1-1 0,1 0-1,0 0 1,0 0 0,0-1 0,-1 1 0,1-1-1,0 0 1,-1-1 0,0 1 0,1-1-1,-1 0 1,0 0 0,-1 0 0,1 0 0,0-1-1,2-3-16,2-3 40,0 0-1,0-1 1,-1 0 0,0 0-1,-1-1 1,1-3-40,-1 4 4,-1-1 0,-1 0 0,0-1 0,0 1 0,-1-1 1,-1 1-1,0-1 0,-1 0 0,0-7-4,-1-11 507,-1 29-526,-2 7-69,-2 9-3,1 29-47,1-31 202,1 1 0,1-1 1,1 0-1,-1 1 0,2-1 1,1 11-65,2 2 199,0-1 0,9 22-199,-13-44 16,1 0 1,-1 0-1,1 0 1,0-1-1,0 1 1,0 0-1,0 0 0,0-1 1,0 1-1,0-1 1,1 1-1,-1-1 1,1 1-1,-1-1 1,1 0-1,-1 0 1,2 1-17,-2-2 8,0 1 1,0-1 0,1 0 0,-1 1 0,0-1-1,0 0 1,0 0 0,0 0 0,0 0 0,1 0-1,-1 0 1,0 0 0,0 0 0,0-1 0,0 1-1,0 0 1,0-1 0,0 1 0,0-1 0,0 1-1,0-1 1,0 1 0,0-1 0,0 0 0,0 1-1,0-1 1,0 0 0,0 0 0,-1 0 0,1 0-9,28-33 64,-19 21-30,1 1 1,0 0 0,1 1-1,0 0 1,1 0 0,0 1-35,4-2-175,13-7 92,-28 18 89,0 0 0,0 0 0,0 0-1,0 1 1,0-1 0,0 1 0,0 0-1,0-1 1,0 1 0,0 0 0,0 0 0,0 0-1,0 1 1,0-1 0,1 1-6,-2-1 3,0 1 0,0-1 0,1 1-1,-1-1 1,0 1 0,0 0 0,0 0 0,0 0 0,-1 0 0,1-1-1,0 1 1,0 0 0,0 0 0,-1 1 0,1-1 0,-1 0 0,1 0-1,0 0 1,-1 0 0,0 0 0,1 1 0,-1-1 0,0 0-1,0 0 1,0 1 0,0-1 0,0 0 0,0 1 0,0-1 0,0 0-1,0 1-2,-1 6 36,0 0-1,0 1 0,-1-1 0,-1 2-35,2-7 6,-12 31-150,4-14 256,62-67 112,-41 33-173,0 1-93,-1 0 0,2 1-1,0 0 1,0 1 0,6-4 42,-16 13-13,0 0 1,0 0 0,1 1 0,-1-1 0,0 1-1,0 0 1,1 0 0,-1 0 0,1 0 0,-1 1-1,1-1 1,-1 1 12,-1 0 1,0 0 0,0 1 0,0-1 1,0 1-1,0-1 0,-1 1 0,1-1 0,0 1 0,0 0 0,-1 0 0,1 0 0,0 0 0,-1 0 0,1 0 0,-1 1 1,1-1-1,-1 0 0,0 1 0,0-1 0,1 1 0,-1-1 0,0 2-1,3 4 27,-1-1 1,0 1-1,-1-1 0,0 1 1,0 0-1,1 5-27,-1-4 15,0 0 0,0-1 1,1 1-1,-1-1 0,4 5-15,25 55 309,-5-24 198,-26-43-523,1 1-1,0-1 1,0 1-1,0-1 1,-1 1 0,1-1-1,0 1 1,0-1 0,0 0-1,0 0 1,0 1 0,0-1-1,-1 0 1,1 0-1,0 0 1,0 0 0,0 0-1,0 0 1,0 0 0,0 0-1,0 0 1,0-1 0,0 1-1,0 0 1,-1-1-1,1 1 1,0 0 0,0-1-1,0 0 17,-1 1-149,0 0-1,1-1 1,-1 1-1,0 0 0,0-1 1,0 1-1,0 0 1,0-1-1,0 1 1,0-1-1,0 1 0,0 0 1,0-1-1,0 1 1,0-1-1,0 1 1,0 0-1,0-1 0,0 1 1,-1 0-1,1-1 1,0 1 149,-4-4-3008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30.3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188 637 2240,'5'1'1664,"-11"7"-592,-17 12-467,1 1 0,0 1 1,2 1-1,-3 5-605,16-19 147,-29 44 596,32-46-689,1 0-1,0 0 0,0 0 1,0 0-1,1 0 1,0 0-1,0 3-53,0-2 15,1 0-1,0 0 1,0 0-1,0 0 1,1 0-1,1 0 1,-1 0-1,1 0 1,1 0 0,-1 0-1,2 3-14,-3-11 7,1 1 1,-1-1-1,0 1 1,0-1-1,1 1 0,-1-1 1,0 0-1,1 1 1,-1-1-1,1 1 0,-1-1 1,0 0-1,1 1 1,-1-1-1,1 0 0,-1 1 1,1-1-1,-1 0 0,1 0 1,-1 1-1,1-1 1,-1 0-1,1 0 0,0 0 1,-1 0-1,1 0-7,0 0 11,1 0 0,-1 0 1,1 0-1,0-1 0,-1 1 0,1 0 0,-1-1 0,1 1 0,-1-1 0,1 0-11,3-1 1,0-1-1,0 0 0,-1-1 0,1 1 0,1-2 0,51-49 69,-44 45-18,-1-2 0,0 0 0,0 0 0,-1-1 0,5-7-51,-14 16 16,1 0 0,-1 0-1,0-1 1,0 1 0,-1-1 0,1 1 0,0-1 0,-1 0-1,0 1 1,0-1 0,0 0 0,-1 0 0,1 0 0,-1 0 0,0 0-1,0 0 1,0 1 0,0-1 0,-1 0 0,0 0 0,0 0-1,0 0 1,0 1 0,0-1 0,-1 0-16,0 1 9,0 0-1,-1 1 1,1-1-1,0 1 1,-1 0 0,0-1-1,0 1 1,0 0-1,1 0 1,-2 1 0,1-1-1,0 1 1,0-1-1,0 1 1,-4 0-9,-3-3 228,-12 0-132,18 3-73,0-1 0,0 1 0,0 1 0,1-1 0,-1 0 0,0 1 0,0 0-1,0 0 1,0 0 0,0 1 0,0-1 0,0 1 0,0 0 0,0 0 0,0 0-1,-2 2-22,-1-1 25,0 1-1,1 1 0,-1-1 0,1 1 1,-1 1-1,1-1 0,1 1 0,-4 2-24,0 8 166,9-14-152,0-1 0,0 0 0,0 0 1,0 0-1,0 1 0,0-1 0,0 0 1,0 0-1,0 1 0,0-1 0,0 0 1,0 0-1,1 0 0,-1 1 0,0-1 1,0 0-1,0 0 0,0 0 0,0 1 0,1-1 1,-1 0-1,0 0 0,0 0 0,0 0 1,1 0-1,-1 1 0,0-1 0,0 0 1,0 0-1,1 0 0,-1 0 0,0 0 1,0 0-1,1 0-14,11-1 196,12-8-69,-24 9-124,15-8 50,-1-1 0,0-1 0,0 0 0,-1 0 0,0-2-1,9-10-52,-4 5 67,6-8-53,0 0-1,-2-1 0,1-5-13,57-87-41,-42 60-1,3 1 0,5-1 42,-38 47-46,0 0 0,4-8 46,-6 8-42,1 0-1,1 1 1,0-1 42,-2-4-50,-5 10-213,-3 10 75,-4 14 45,-5 19-98,-36 288 174,31-197 27,13-109 61,1 1-1,1 0 0,1 0 0,0 0 1,2 6-21,-1-24 11,0 0 1,-1 0-1,1-1 1,0 1-1,0 0 0,1-1 1,-1 1-1,0-1 1,1 0-1,0 1 1,-1-1-1,1 0 1,0 0-1,0 0 1,0 0-1,0 0 1,1 0-1,-1-1 1,0 1-1,1-1-11,-2 0-1,1-1 0,-1 1 0,0-1 0,0 0 0,1 0 0,-1 0 0,0 1 0,0-1 0,1 0 0,-1-1 0,0 1 0,0 0 0,1 0 0,-1 0 0,0-1 0,0 1 0,1-1-1,0 0 3,19-10-244,-14 5 232,0 0 1,0-1-1,-1 1 0,0-1 1,0 0-1,0-1 1,-1 1-1,0-1 1,-1-1-1,0 1 0,0 0 1,1-4 10,6-21-96,-2 0 0,5-24 96,-8 31-49,21-106-254,15-58 152,-34 149 230,-1 0 0,-3-1-1,-1 1 1,-3-35-79,1 75 7,-1 0-1,0 0 1,0 0 0,0-1-1,-1 1 1,1 0 0,0 0-1,0 0 1,-1 0 0,1 0-1,0 0 1,-1-1-1,1 1 1,-1 0 0,1 0-1,-1 0 1,0 1 0,0-1-1,1 0-6,-1 0-1,1 1-1,0 0 0,0 0 0,-1 0 1,1 0-1,0 0 0,0 0 0,-1 0 1,1 0-1,0 0 0,0 0 0,-1 0 0,1 0 1,0 0-1,0 0 0,0 0 0,-1 0 1,1 0-1,0 0 0,0 0 0,-1 0 1,1 1-1,0-1 0,0 0 0,0 0 0,-1 0 1,1 0-1,0 0 0,0 1 2,-8 11 26,-9 37 115,3 1 0,-4 24-141,18-73 1,-11 62 199,2 1 1,2 11-201,0 5 47,-1 30-245,-3 16 449,8-84-162,3-25 184,-2-1 0,-2 13-273,0-7 261,12-36 27,4-22-440,-7 26 119,-2 0 0,1 0 1,-1-3 32,2-4-11,1 0 1,0-1 0,1 2-1,2-3 11,7-17-102,-13 30 73,1 0 0,-1-1 1,1 1-1,1 0 29,7-13-77,-11 18 73,-1 0 1,1 0-1,-1 0 1,1 0 0,-1 0-1,1 0 1,0 0-1,0 0 1,-1 0-1,1 0 1,0 1 0,0-1-1,0 0 1,0 1-1,0-1 1,0 0 0,0 1-1,0-1 1,0 1-1,1-1 1,-1 1 0,0 0-1,0 0 1,0-1-1,0 1 1,1 0-1,-1 0 1,0 0 0,0 0-1,0 0 1,1 0-1,-1 1 1,0-1 0,0 0-1,0 1 1,0-1-1,0 1 1,0-1-1,1 1 1,-1-1 0,0 1-1,0 0 1,-1-1-1,1 1 1,0 0 0,0 0-1,0 0 1,0 0 3,5 6-31,1 0 0,-1 0 0,-1 1 1,1 0-1,1 4 31,-4-8-2,6 11 3,7 10 51,14 18-52,-16-23 186,-8-12-195,-1-1 1,1 1 0,1-1 0,-1 0-1,1-1 1,0 1 0,5 2 8,-9-8 14,-1 0 1,1 0-1,-1 0 0,1-1 0,-1 1 1,1-1-1,0 1 0,-1-1 0,1 0 1,0 0-1,-1 0 0,1 0 1,0 0-1,-1-1 0,1 1 0,-1-1 1,2 0-15,5-2-33,-1 0 0,1 0 1,-1-1-1,3-2 33,17-17 21,-24 20-20,0 0-1,-1-1 1,1 1-1,-1-1 0,0 1 1,1-1-1,-2 0 1,1-1-1,0 1 0,-1 0 1,0-1-1,0 1 1,1-5-1,0 2 3,-1 0 1,-1 0-1,1-1 1,-1 1-1,0 0 1,-1-1 0,0 1-1,0-1 1,-1 0-4,1 7-7,0 0 0,0 0 0,0 0 0,0 0 0,0-1 0,0 1 0,-1 0 0,1 0 0,0 0 0,-1 0 0,1 0 0,-1 0 0,1 0 0,-1 0 1,1 1-1,-1-1 0,0 0 0,1 0 0,-1 0 0,0 0 0,0 1 0,0-1 0,0 0 7,0 1-6,0 0 0,0 0 0,0 0 0,0 0 0,0 0 0,-1 0 0,1 0 0,0 0 0,0 0 0,0 1 0,1-1 0,-1 0 0,0 1 0,0-1 0,0 1 0,0-1 0,0 1 0,0-1 0,0 1 0,1 0 6,-8 5-46,1 0 0,1 1 0,-1 0 0,-3 6 46,9-12-6,-14 20 3,1 0-1,0 1 1,-9 24 3,20-39 13,1-1 1,0 1-1,0 0 1,0 1 0,1-1-1,0 0 1,0 0-1,1 1 1,0-1 0,1 3-14,-1-7 9,0 0-1,1 0 1,-1 0 0,1 0 0,0 0 0,0 0 0,0 0 0,1 0 0,-1 0 0,1-1 0,-1 1 0,1 0-9,-1-2 3,1 0 1,-1 1 0,0-1 0,1 0 0,0 0 0,-1 0 0,1 0-1,-1 0 1,1 0 0,0 0 0,0 0 0,-1-1 0,1 1 0,0-1-1,0 1 1,0-1 0,0 0 0,0 0 0,-1 0 0,2 0-4,7 0 31,1-1 0,0-1 0,-1 0 0,0 0 0,1-1 0,-1-1 0,0 1 0,7-5-31,5-3 66,0-1 1,-1-1 0,4-4-67,-22 15-2,-1 0 1,1 0-1,1 1 1,-1-1-1,0 1 1,0 0-1,1-1 1,-1 2-1,0-1 1,3 0 1,-4 1 2,-1 0 0,1 0 0,0 0-1,-1 0 1,1 0 0,0 0 0,-1 0 0,1 1 0,-1-1 0,1 1 0,0-1 0,-1 1-1,1 0 1,-1 0 0,1 0 0,-1 0 0,0 0 0,1 0 0,-1 0 0,0 0-1,0 0 1,1 1-2,2 3 89,0-1-1,0 1 0,0-1 0,1 0 1,-1-1-1,1 1 0,0-1 0,0 0 1,0 0-1,1 0 0,-1-1 0,1 0 1,-1 0-1,5 1-88,1-1 73,0-1 1,0 0-1,0 0 0,1-1 1,-1-1-1,0 0 1,3 0-74,9-2-28,14-2-325,32-7 353,-58 9-619,0 0-1,0-1 0,0-1 0,0 1 0,0-1 1,-1-1-1,0 0 0,0-1 620,3-5-1893,-9-1-1739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30.8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95 3712,'0'-24'1408,"13"12"-1120,10-4-64,-10 9 96,10-6-224,9 2 544,7 3-384,5 4 544,6 8-480,-1 4-288,-2 8-32,-2-1-256,-4 5 160,-7 4-1920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33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270 749 1984,'-5'-6'435,"7"4"-131,-2 2-294,0 0 0,0 0 0,1 0-1,-1 0 1,0 0 0,0 0 0,0 0 0,0 0 0,1-1 0,-1 1-1,0 0 1,0 0 0,0 0 0,0 0 0,0-1 0,0 1 0,1 0-1,-1 0 1,0 0 0,0 0 0,0-1 0,0 1 0,0 0-1,0 0 1,0 0 0,0-1 0,0 1 0,0 0 0,0 0 0,0-1-10,0 1 160,10-4 53,-3 0 139,0-1 1,-1 0-1,0 0 1,0-1 0,0 0-1,-1 0 1,0 0-1,0 0 1,-1-1-1,1-1-352,18-32 469,-1-1 1,-3 0-1,1-8-469,9-27 210,42-98 111,-56 141-358,2 1 1,1 1-1,2 0 0,5-4 37,-9 15-17,-7 10-2,-1 0 0,-1-1-1,6-9 20,-13 20 2,0 0-1,1-1 0,-1 1 0,0 0 0,0-1 1,0 1-1,1 0 0,-1-1 0,0 1 1,0-1-1,0 1 0,0 0 0,0-1 0,0 1 1,0 0-1,0-1 0,0 1 0,0-1 1,0 1-1,0 0 0,0-1 0,0 1 0,0-1 1,0 1-1,0 0 0,0-1 0,0 1 0,-1 0 1,1-1-1,0 1 0,0 0 0,-1-1-1,1 1-3,-1 0 0,0-1 0,0 1 0,1 0 0,-1 0 0,0 0 0,0 0 0,1 0 0,-1 0 0,0 0 0,0 0 0,1 0 0,-1 0-1,0 1 1,0-1 3,-27 12-195,16-3 194,0-1 1,1 2 0,0 0-1,1 0 1,0 1-1,1 0 1,0 1-1,1 0 1,0 0 0,1 1-1,0 0 1,1 0-1,-1 3 1,-78 214 195,5-11-224,38-110 92,-28 62 124,54-136-107,-2-1 0,-2-1 0,-18 24-80,15-26 137,3-3-56,-1-1 0,-16 15-81,0-3 437,56-55-473,25-24 168,1-11-46,-2-2-1,15-28-85,-15 22-19,2 2 1,22-19 18,-53 62 85,2 0 1,-1 1-1,2 1 1,0 0-1,0 2 0,4-2-85,35-16 236,19-5-236,-71 31-7,108-46 151,-82 35 136,-1-2 0,23-16-280,-51 31 43,-2 0-40,1-1 0,0 1 0,0 0 0,0 0 0,0 0 0,0 0 0,0-1 0,0 1 0,0 0 0,0 0 0,0 0 0,0 0 0,-1 0 1,1 0-1,0-1 0,0 1 0,0 0 0,0 0 0,0 0 0,-1 0 0,1 0 0,0 0 0,0 0 0,0 0 0,0 0 0,0 0 0,-1 0 0,1 0 0,0 0 1,0 0-1,0 0 0,0 0 0,-1 0 0,1 0 0,0 0 0,0 0 0,0 0 0,0 0 0,-1 0 0,1 0 0,0 0 0,0 0 0,0 0 0,0 0 1,0 0-1,-1 0 0,1 1-3,-16 6 32,0 0 1,0 2 0,-6 4-33,-22 13-88,21-13 71,0 0-1,0 2 0,-10 11 18,28-22-10,0 0 0,0 0 1,1 1-1,0 0 0,0 0 1,0 0-1,1 0 0,0 1 0,-2 4 10,4-9-1,0 1 0,1-1-1,-1 1 1,1 0-1,-1-1 1,1 1 0,0 0-1,0 0 1,-1-1 0,1 1-1,0 0 1,1 0-1,-1-1 1,0 1 0,0 0-1,1-1 1,-1 1-1,1 0 1,0-1 0,-1 1-1,1 0 1,0-1 0,0 1-1,0-1 1,0 0-1,0 1 1,0-1 0,0 0-1,1 1 1,-1-1 0,0 0-1,1 0 1,-1 0-1,1 0 1,-1-1 0,1 1-1,1 0 2,5 2 27,-1 0-1,1 0 0,0-1 0,0-1 0,0 1 1,0-1-1,0-1 0,0 0 0,0 0 1,8-1-27,13-2-28,-1-2 1,13-3 27,-22 4 70,0-1-1,-1-1 0,0-1 1,0 0-1,-1-1 0,0-1 1,0 0-1,8-8-69,-20 13 15,-1 1 1,0-1-1,-1 0 0,1 0 0,-1 0 1,1 0-1,-1-1 0,-1 1 1,1-1-1,-1 0 0,1 0 0,-2 0 1,1 0-1,0 0 0,-1 0 1,0-1-1,0 1 0,0 0 0,-1-1 1,0 1-1,0 0 0,0-1 1,-1 1-1,0-1 0,0 1 0,0 0 1,-1 0-1,1 0 0,-1 0 1,-2-3-16,3 5-9,0 0 0,-1 1 1,1-1-1,-1 1 0,0-1 0,0 1 1,0 0-1,0 0 0,0 0 1,0 0-1,0 0 0,-1 0 0,1 0 1,-1 1-1,1-1 0,-1 1 1,0 0-1,1 0 0,-3-1 9,-6 0 28,1 0 0,-1 0-1,0 1 1,0 0 0,-10 1-28,22 0 20,0-1-1,1 1 1,-1-1 0,0 1-1,0-1 1,0 0 0,1 1 0,-1-1-1,0 0 1,0 0 0,0-1-20,8-4 71,1 0-9,0 1-1,0 1 1,1 0-1,-1 0 1,1 1-1,0 0 1,0 1 0,6 0-62,-11 2 31,1-1 1,0 2 0,0-1 0,0 1 0,-1 0 0,1 0 0,0 1-1,-1 0 1,0 0 0,1 0 0,-1 1 0,0 0 0,0 0 0,4 3-32,6 7 94,0 0 1,-1 1-1,0 0 1,3 7-95,2 0 816,17 15-816,-30-30 63,0-1 0,1 1 1,-1-2-1,1 1 0,0-1 1,0 0-1,7 2-63,-3-2-202,-1 0 0,1-1 0,-1 0 0,1-1 0,0 0 0,0-1 1,4-1 201,-12 0-407,0 1-429,1-1-1,-1-1 1,1 1-1,-1 0 0,0-1 1,1 0-1,-1 0 0,0 0 1,2-1 836,4-2-1952,3 3-448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34.1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524 1 1472,'0'0'48,"0"0"0,0 0 1,0 0-1,0 0 0,-1 0 0,1 0 1,0 0-1,0 0 0,0 0 0,0 0 1,-1 0-1,1 0 0,0 0 0,0 0 0,0 0 1,-1 0-1,1 0 0,0 0 0,0 0 1,0 0-1,0 0 0,0 1 0,-1-1 1,1 0-1,0 0 0,0 0 0,0 0 0,0 0 1,0 0-1,0 1 0,-1-1 0,1 0 1,0 0-1,0 0 0,0 0 0,0 0 1,0 1-1,0-1 0,0 0 0,0 0 0,0 0 1,0 1-1,0-1 0,0 0 0,0 0 1,0 0-1,0 0 0,0 1 0,0-1 1,0 0-1,0 0 0,0 0 0,0 0 0,0 1 1,0-1-1,0 0 0,1 0 0,-1 0 1,0 0-1,0 1-48,0 0 81,1 0-1,-1 1 1,0-1 0,0 1-1,0-1 1,0 0 0,0 1-1,0-1 1,0 1 0,0-1-1,-1 1-80,-9 52 1580,-3 11-632,5-34-675,-7 24 496,-7 14-769,15-51 83,-1 0 0,0-1-1,-1 0 1,-1 0 0,-9 11-83,3-8 161,-1 0-1,0-1 1,-1-1-1,-4 1-160,10-9 102,-1-1 0,0 0 0,-1 0-1,1-2 1,-2 1 0,1-2 0,-5 2-102,12-6 34,1-1 1,-1 1 0,0-1 0,0 0 0,0 0-1,0-1 1,1 0 0,-1-1 0,0 1 0,0-1-1,0 0 1,1-1 0,-6-1-35,6 1-8,1 0-1,-1-1 1,1 1 0,0-1 0,0 0-1,0 0 1,0-1 0,0 1-1,1-1 1,0 0 0,0-1 0,0 1-1,0-1 1,0 1 0,1-1 0,-1-2 8,2 3-25,1 1 0,-1-1 0,1 0 0,0 0 0,0 0 0,0 0 0,1 0 0,-1 0 0,1 0 0,0 0 0,0 0 0,1 0 1,-1 0-1,1 0 0,0 0 0,0 0 0,0 0 0,0 0 0,1 0 0,-1 1 0,1-1 0,0 0 0,0 1 0,1 0 0,-1-1 0,1 1 0,0 0 1,-1 0-1,1 1 0,1-1 0,-1 0 0,0 1 0,0 0 0,1 0 0,0 0 0,-1 0 0,1 1 0,0-1 0,0 1 0,1-1 25,6 0 26,0 1-1,1 0 0,-1 0 1,0 1-1,0 1 0,0-1 1,0 2-1,0 0 0,0 0 1,3 2-26,24 7 493,0 3 1,8 5-494,-5-2 562,141 54 841,-167-65-1435,15 6-77,-14-3-2934,-14-8 888,-1-1 310,6 3-1339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34.7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24 2720,'81'0'5514,"-29"0"-4614,8 1 319,0-3 1,28-5-1220,-53 0 244,-25 5-165,0 0-1,0 0 0,1 1 1,-1 0-1,1 1 1,7 0-79,-18 0-45,1 0 0,0 0 1,-1 0-1,1 1 0,-1-1 1,1 0-1,0 0 1,-1 0-1,1 0 0,-1 1 1,1-1-1,-1 0 0,1 0 1,-1 1-1,1-1 1,-1 1-1,1-1 0,-1 0 1,1 1-1,-1-1 0,1 1 1,-1-1-1,0 1 1,1-1-1,-1 1 0,0-1 1,0 1-1,1 0 45,-1 0-188,0 0 0,0 0-1,0 0 1,0 0 0,-1 0 0,1 0-1,0 0 1,0 0 0,-1 0 0,1 0-1,-1 0 1,1 0 0,-1 0 0,1 0-1,-2 0 189,0 3-602,-1-1 0,1 0 0,-1 1 0,0-2 0,-1 1 0,1 0-1,0-1 1,-3 2 602,-2 1-1861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35.2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2 2304,'-17'0'1221,"16"0"-1055,1 0-76,0 0-4,0 0-12,0 0 6,0 0 102,2 0 463,29 0 1430,5-1-1090,0 1 0,-1 2 1,1 2-1,28 7-985,-11 1-35,0-2 0,15-1 35,-62-9-413,0 0 1,0 0-1,0-1 0,5 0 413,-5 0-1022,1 0-1,0 1 1,0-1 0,-1 2 0,3-1 1022,15 4-2304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19:36.1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63 178 2656,'-6'0'1073,"-9"0"2043,15 0-3081,0 0 0,-1-1 0,1 1 0,-1 0 0,1 0 0,-1-1 0,1 1 0,0 0-1,-1-1 1,1 1 0,0 0 0,-1-1 0,1 1 0,0-1 0,-1 1 0,1-1 0,0 1 0,0 0 0,0-1 0,0 1 0,-1-1 0,1 1 0,0-1-1,0 1 1,0-1 0,0 1 0,0-1 0,0 1 0,0-1 0,0 0-35,1-3 147,0-1 0,0 1 0,0-1-1,0 1 1,1-1 0,0 1 0,0 0 0,0 0-1,0 0 1,1 0 0,-1 0 0,1 0 0,0 1-1,2-2-146,4-5 291,1 0-1,0 0 0,1 1 0,4-2-290,-3 4 15,-1 0 1,1 1-1,1 0 1,-1 1-1,1 0 1,0 1-1,0 1 1,1 0-1,-1 1 1,11-1-16,-20 3 5,1 0 0,0 0-1,0 1 1,-1-1 0,1 1 0,0 0 0,-1 0 0,1 1 0,-1-1 0,0 1 0,1 0 0,-1 1 0,0-1 0,0 1 0,0-1 0,-1 1 0,1 0-1,-1 0 1,1 1 0,-1 0-5,1 0 9,-1 0 0,0 0-1,0 1 1,0-1-1,-1 1 1,1 0 0,-1 0-1,0 0 1,-1 0 0,1 0-1,-1 0 1,0 1-1,0-1 1,-1 0 0,1 1-1,-1-1 1,-1 3-9,1 3 8,-2 0-1,0 0 1,0 0 0,-1 0-1,0 0 1,-1-1 0,-1 1-1,1-1 1,-1 0 0,-1 0-1,0-1 1,0 0 0,-1 0-1,0 0 1,-1-1 0,-5 5-8,-135 116 399,71-65 2,63-51-278,-16 12 641,27-24-658,1 1-1,-1-1 1,1 0-1,-1 0 1,0 0 0,0 0-1,0 0 1,0-1-1,0 1 1,1-1 0,-1 0-1,0 0-105,2 0 91,1 0-43,1-1-10,1 0 0,-1 0 0,1 0 0,0 1 0,-1-1 0,1 0 0,0 1 0,0-1 0,0 1 0,0-1-38,2 0 116,26-7 217,1 0 0,0 3 0,1 0 0,22 1-333,130 2 224,-88 4-420,35-1-86,162-4-4908,-222-3 3361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20:32.2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228 264 736,'-5'-1'348,"2"1"-259,1-1-1,-1 1 0,1-1 0,-1 1 0,1-1 0,-1 0 0,1 0 0,0 0 0,-2-1-88,-6-5 444,1 0-1,0-1 0,-7-7-443,-11-10 206,27 24-196,-1 1-1,1 0 1,0-1-1,-1 1 1,1 0-1,0-1 1,-1 1-1,1-1 1,0 1-1,-1 0 1,1-1-1,0 1 0,0-1 1,0 1-1,-1-1 1,1 1-1,0-1 1,0 1-1,0-1 1,0 1-1,0-1 1,0 1-1,0-1 1,0 1-1,0-1 1,0 1-1,0-1 1,0 1-1,0-1-9,0-5-3,0 6-114,15 0-139,-12 0 227,1 0 0,-1 1 0,0 0 0,0 0 0,0 0-1,1 0 1,-1 0 0,1 1 29,-1 0 9,0-1 0,-1 0 1,1 0-1,0 0 0,0-1 0,-1 1 0,1 0 0,1-1-9,-4 0 14,1 0 1,-1 0-1,0 0 1,0 0-1,1 0 0,-1 0 1,0 0-1,1 0 1,-1 0-1,0 0 0,1 0 1,-1 0-1,0 0 1,0 0-1,1 0 1,-1 0-1,0 1 0,0-1 1,1 0-1,-1 0 1,0 0-1,0 0 0,1 1 1,-1-1-1,0 0 1,0 0-1,0 1 0,1-1 1,-1 0-1,0 0 1,0 1-1,0-1-14,0 0 28,0 1 0,0-1-1,0 0 1,0 0 0,0 1-1,-1-1 1,1 0 0,0 0 0,0 0-1,0 1 1,-1-1 0,1 0-1,0 0 1,0 0 0,-1 1 0,1-1-1,0 0 1,0 0 0,-1 0 0,1 0-1,0 0 1,0 0 0,-1 0-1,1 0 1,0 0 0,0 0 0,-1 0-1,1 0 1,0 0 0,-1 0-1,1 0 1,0 0 0,-1 0-28,-22 2 164,0 0 1,-1 2-1,1 0 1,0 2-165,-29 5-39,51-11 22,0 0 1,0 0 0,-1 1-1,1-1 1,0 0 0,0 1-1,0-1 1,0 1 0,-1 0-1,1-1 1,0 1 0,0 0-1,0 0 1,0-1 0,1 1-1,-1 0 1,0 0 0,0 0-1,0 0 1,1 0 0,-1 0-1,0 0 1,1 1 16,0-1-7,0 0 0,-1 0 0,1 0 0,0-1 1,1 1-1,-1 0 0,0 0 0,0 0 0,0 0 0,0 0 0,1 0 0,-1 0 1,0 0-1,1-1 0,-1 1 0,1 0 0,-1 0 0,1 0 0,-1-1 0,1 1 0,0 0 1,-1-1-1,1 1 0,0 0 0,0-1 0,-1 1 0,1-1 0,0 1 0,0-1 1,0 0-1,-1 1 0,1-1 0,0 0 7,5 3 17,0-1 0,0 0 0,1 0 0,-1-1 0,0 0 0,1 0 1,5 0-18,49-1 267,-29-1-190,-23 2-22,0-1 0,0-1 0,0 1 0,0-2 0,0 1 1,0-1-1,-1 0 0,1-1 0,5-2-55,-13 4 11,0 0 1,0 0 0,0 1-1,0-1 1,0 0 0,-1 0-1,1 0 1,0 0-1,0 0 1,-1 0 0,1 0-1,0 0 1,-1-1 0,0 1-1,1 0 1,-1 0-1,1 0 1,-1-1 0,0 1-1,0 0 1,0 0 0,0-1-12,0 1 7,0 0 0,0 0 1,0 1-1,0-1 0,0 0 1,0 0-1,0 0 0,0 0 1,-1 1-1,1-1 0,0 0 0,-1 0 1,1 0-1,0 1 0,-1-1 1,1 0-1,-1 1 0,0-1 1,1 0-1,-1 1 0,1-1 1,-1 1-1,0-1 0,1 1 1,-1-1-1,0 1 0,0-1 1,1 1-1,-1 0 0,0-1 1,0 1-1,0 0 0,1 0 1,-1 0-1,0-1-7,-8 1-16,0-1 0,1 2-1,-1-1 1,0 1 0,0 0 0,1 1 0,-1 0 0,1 0 0,-1 1 0,1 0-1,0 0 17,-10 5-45,1 1 0,0 0 0,1 2 0,-8 5 45,19-12-25,1 0-1,-1 1 0,1-1 0,0 1 1,0 0 25,2-3-23,1 1 1,-1-1 0,1 0 0,-1 1-1,1-1 1,0 0 0,0 1 0,0 0 0,0-1-1,1 1 1,-1 1 22,1-3-2,0 0 1,0 0-1,1 0 0,-1 0 0,0 0 0,1 0 1,-1 0-1,1-1 0,-1 1 0,1 0 1,-1 0-1,1 0 0,-1-1 0,1 1 0,0 0 1,0-1-1,-1 1 0,1-1 0,0 1 0,0-1 1,0 1-1,0-1 2,17 8-25,-5-4 26,0-1-1,0-1 0,0 0 0,0 0 1,0-2-1,0 0 0,1 0 1,-1-1-1,0-1 0,10-2 0,-13 2 27,1-1-1,0 0 1,-1-1-1,1 0 0,-1-1 1,0 0-1,0-1 1,-1 0-1,0 0 0,0-1 1,0 0-1,6-7-26,-7 4 28,0 0 0,-1-1 0,0 1 0,3-8-28,-9 16-5,-1 1-1,1-1 1,-1 1-1,1 0 1,0-1-1,0 1 1,-1 0-1,1 0 1,0 0-1,0 0 1,0 0-1,0 0 1,1 0-1,-1 0 0,0 0 1,0 0-1,0 0 1,1 1-1,-1-1 1,0 0-1,1 1 1,-1-1-1,1 1 1,-1 0-1,1-1 1,-1 1-1,0 0 1,1 0-1,-1 0 1,2 0 5,22-1-164,-18 0 136,1 1 0,0 0 1,0 0-1,0 1 0,-1 0 0,2 0 28,0 3-32,-1-1 48,-6-3 80,-2 0 11,0 0 90,0 0-42,0 0 69,-6-7-6,2 6-223,0 1 0,1-1-1,-1 1 1,0 0 0,0 0-1,0 0 1,0 0-1,1 1 1,-1 0 0,0-1-1,0 1 1,1 1 0,-1-1 5,-2 1-47,0 1 1,0-1-1,0 1 1,0 1 0,1-1-1,0 1 1,-3 1 46,8-4-7,-1-1 0,0 1 0,0-1-1,1 1 1,-1-1 0,0 1 0,1 0 0,-1 0 0,0-1 0,1 1 0,-1 0 0,1 0 0,-1 0 0,1-1 0,0 1-1,-1 0 1,1 0 0,0 0 0,0 0 0,-1 0 0,1 0 0,0 0 0,0 0 0,0 0 0,0 0 0,0 0 0,0 0-1,1 0 1,-1-1 0,0 1 0,0 0 0,1 0 0,-1 0 0,0 0 0,1 0 0,-1 0 0,1-1 0,-1 1 0,1 0-1,0 0 1,-1-1 0,1 1 0,0 0 0,-1-1 0,1 1 0,0-1 0,0 1 0,0 0 7,3 1-29,0 0 1,0 1 0,0-2-1,0 1 1,0 0-1,0-1 1,1 0 0,-1 0-1,0 0 1,3 0 28,26-1 36,0-2-1,0 0 1,0-3-1,26-6-35,23-3 23,-28 5 89,0-2 0,21-10-112,-61 18 38,-10 2 8,-1 1 0,1-1 0,-1 0 0,0 0 0,1 0 0,-1-1 0,0 1 0,0-1 0,0 0 0,0 0 0,1-1-46,-4 3 3,0 0-1,1 0 0,-1 0 1,0 0-1,0-1 0,0 1 1,0 0-1,0 0 0,0 0 1,0 0-1,0-1 1,0 1-1,0 0 0,0 0 1,0 0-1,1 0 0,-1-1 1,0 1-1,0 0 0,-1 0 1,1 0-1,0 0 1,0-1-1,0 1 0,0 0 1,0 0-1,0 0 0,0 0 1,0-1-1,0 1 1,0 0-1,0 0 0,0 0 1,0 0-1,-1 0 0,1-1 1,0 1-1,0 0 0,0 0 1,0 0-1,0 0 1,-1 0-3,-10-6 40,-13-1-20,0 6-16,1 1 0,0 1 1,-1 1-1,1 1 0,0 1-4,-1 0 6,-7 0-16,-1 2 1,1 2-1,-1 1 10,22-6-36,0 0 0,1 1 0,-1 1 0,1-1-1,0 2 1,0-1 0,1 1 0,0 0 0,0 1-1,0 0 1,-2 3 36,8-8-16,1 0-1,-1-1 0,1 1 1,0 0-1,-1 0 0,1 0 1,0 0-1,0 0 1,1 0-1,-1 0 0,0 0 1,1 0-1,-1 1 1,1-1-1,0 0 0,-1 2 17,2-3-1,-1 1 0,1-1-1,-1 1 1,1-1 0,-1 1-1,1-1 1,0 0-1,-1 1 1,1-1 0,0 0-1,0 0 1,0 0 0,0 1-1,0-1 1,1 0-1,-1 0 1,0 0 0,0-1-1,1 1 1,-1 0 0,0 0-1,1-1 1,-1 1-1,1-1 2,8 4 27,0-1 0,0 0 0,0-1 0,1 0 0,-1-1 0,0 0 0,1 0 0,-1-1 0,1-1 0,-1 0 0,1 0 0,7-2-27,20-6 104,-2-2 1,30-12-105,-58 20 17,26-11 21,-2-2 0,0-1 0,17-13-38,0 0 136,3-6 157,-42 28-313,1 1 1,0-1 0,0 2 0,0-1 0,1 2-1,0-1 1,0 2 0,7-3 19,-5 5-25,1 0 1,0 0-1,-1 1 0,1 1 1,0 1-1,9 1 25,21 5 92,21 6-92,-32-5-45,-4 0 237,-28-8-91,3-4 127,-5 4-220,1 0-1,-1 0 1,1-1 0,-1 1 0,0 0-1,1 0 1,-1 0 0,1-1 0,-1 1-1,0 0 1,1 0 0,-1-1 0,0 1-1,1 0 1,-1-1 0,0 1 0,0-1-1,1 1 1,-1 0 0,0-1-1,0 1 1,1-1 0,-1 1 0,0 0-1,0-1-7,0 0 5,0 0 0,-1 0 0,1 1 0,0-1 0,-1 0 0,1 0 0,-1 0 0,1 0 0,-1 1 0,1-1 0,-1 0 0,1 1 0,-1-1 0,0 0 0,1 1 0,-1-1 0,0 1 0,0-1 0,1 1 0,-1-1 0,0 1 0,0 0 0,0-1 0,0 1 0,0 0 0,1-1 0,-1 1 0,0 0 0,0 0 0,-1 0-5,-31-2 116,32 2-126,-23 0-55,0 2-1,0 0 1,1 2-1,-1 0 1,-10 5 65,18-4-15,0 0 1,0 2 0,1 0-1,-1 0 1,2 2 0,-1 0-1,1 0 1,-1 2 14,9-5-27,1 0 0,0-1-1,0 2 1,0-1 0,1 0 0,0 1 0,0 0 0,0 0 0,1 0-1,0 0 1,1 1 0,0-1 0,0 1 0,0 0 0,1-1 0,0 1 0,0 0-1,1 0 1,0 0 0,1 0 0,0-1 0,0 1 0,1 1 27,-2-6 4,1 0 1,0 0-1,1 0 1,-1 0 0,1 0-1,-1 0 1,1 0-1,0 0 1,0-1-1,0 1 1,0-1-1,0 0 1,1 1-1,-1-1-4,0-1 15,0 0 0,0 0-1,1 0 1,-1 0 0,0 0-1,0 0 1,1-1-1,-1 1 1,0-1 0,1 1-1,-1-1 1,0 0-1,1 0 1,-1 0 0,0 0-1,1-1 1,-1 1 0,0-1-1,1 1-14,28-10 42,0-1 0,-1-1 0,-1-2-1,27-16-41,-52 27 20,5-2 75,0 0 1,0-1 0,0 0-1,-1-1 1,0 0 0,2-3-96,-7 8 26,-1-1 0,1 0-1,-1 0 1,0 0 0,0-1 0,0 1 0,0 0 0,-1-1 0,1 1 0,-1-1 0,0 1-1,0-1 1,0 0 0,0 0 0,-1 1 0,1-1 0,-1 0 0,0-2-26,-1-2 3,0 0 0,-1 0 0,1 1 0,-2-1 0,1 1 0,-1 0 0,0-1 0,-2-3-3,2 6 0,0 1 0,-1-1-1,1 1 1,-1-1 0,0 1 0,0 0-1,-1 0 1,1 1 0,-1-1 0,1 1-1,-1 0 1,-2 0 0,-1-1-12,0 1 0,0 0 0,0 0 0,0 1 1,-1 0-1,1 1 0,-1-1 12,-15 0-157,-23 1 157,45 1-38,-1 0 0,1 0 0,-1 0 0,0 0 0,1 1 0,-1-1 0,1 1 0,0 0 0,-1 0-1,1 0 1,0 0 0,-1 0 0,1 0 0,0 1 0,-1 0 38,-2 3-50,1-1 0,-1 1 0,1 0-1,1 1 1,-3 3 50,5-8 11,0 0 15,0 1 0,0-1-1,1 0 1,-1 1-1,0-1 1,-1 0-1,1 0 1,0 0-1,0 0 1,0 0 0,-1 0-1,1-1-25,0 1 36,0-1-1,0 0 1,0 0-1,-1 0 1,1 0-1,0 0 1,0 0-1,0 0 1,0 0-1,0 0 1,0 0-1,0-1 1,0 1-1,-1 0 1,1-1-1,0 1 1,0-1-1,0 1 1,0-1-36,-12-7-46,0 0 1,-8-7 45,-19-13-5,27 19 5,12 8-41,0 0 0,0 0 1,0 0-1,0 1 0,0-1 0,0 0 0,0 0 0,-1 1 0,1-1 0,0 1 0,0-1 0,0 1 0,-1 0 0,1 0 1,0-1-1,0 1 0,-1 0 0,0 0 41,7 8-336,13 15 352,10 14-196,31 29 180,-48-55 11,1 0-1,0-1 0,1 0 1,0-1-1,0-1 1,1 0-1,9 4-10,-2-4 66,-1-1 0,1-1 0,0 0-1,1-2 1,17 2-66,17-2 226,37-2-226,-87-2 71,1-1 1,-1 1-1,0-2 1,3 0-72,-7 2 12,1-1 1,-1 1 0,0-1 0,0 0 0,0 0 0,0 0 0,0 0 0,0 0 0,0 0-1,0-1 1,0 1 0,0-1 0,0 0-13,-2 2-1,0 0 1,0 0-1,0 0 1,0 0-1,0 0 0,0 0 1,0 0-1,0 0 0,0 0 1,0 0-1,0 0 0,0-1 1,0 1-1,0 0 0,0 0 1,0 0-1,0 0 0,0 0 1,0 0-1,0 0 0,0 0 1,0 0-1,0 0 1,0 0-1,0 0 0,0 0 1,0 0-1,-1-1 0,1 1 1,0 0-1,0 0 0,0 0 1,0 0-1,0 0 0,0 0 1,0 0-1,0 0 0,0 0 1,0 0-1,0 0 1,0 0-1,0 0 0,0 0 1,0 0-1,-1 0 0,1 0 1,0 0-1,0 0 0,0 0 1,0 0-1,0 0 0,0 0 1,0 0-1,0 0 0,0 0 1,0 0-1,0 0 1,-9 0 29,-9 3 64,-17 13-203,0 0 171,-1-1-1,-4-1-60,28-11 43,-1 1 0,0-2-1,0 0 1,0 0 0,0-1-1,0-1 1,0 0-1,-3-1-42,-4-1 49,12 2-58,1 0 0,-1-1 0,0 0 0,0 0 0,0-1 0,1 0 0,-1-1 0,1 1 0,-5-4 9,11 6-7,0 0 0,1-1-1,-1 1 1,1-1 0,-1 1 0,1-1-1,-1 1 1,1-1 0,-1 1-1,1-1 1,0 1 0,-1-1-1,1 0 1,0 1 0,-1-1-1,1 1 1,0-1 0,0 0-1,0 1 1,0-1 0,-1 0-1,1 1 1,0-1 0,0 0-1,0 0 1,0 1 7,1-2-19,-1 0 0,1 0 1,-1 0-1,1 1 0,0-1 0,0 0 0,0 1 0,-1-1 1,2 0-1,-1 0 19,5-5-48,0-1 0,1 2 0,6-7 48,-10 11 16,130-120 341,-101 93-261,-14 13 110,12-14-206,-25 24 16,1 0-1,-1-1 1,-1 0-1,0 0 1,0 0-1,0 0 1,0-1-16,-4 6 1,1 1 0,-1 0 0,1 0 1,-1 0-1,0 0 0,1 0 0,-1-1 1,0 1-1,0 0 0,0 0 0,0 0 0,0 0 1,0-1-1,0 1 0,-1 0 0,1 0 1,0 0-1,-1 0 0,1-1 0,0 1 0,-1 0 1,1 0-1,-1 0 0,0 0 0,1 0 0,-1 0 1,0 0-1,0 0 0,0 1 0,0-1 1,1 0-1,-1 0 0,0 1 0,0-1 0,0 0 1,0 1-1,-1-1 0,1 1-1,-3-2-11,0 1 0,0 0 0,0 0 0,0 0 0,0 0 0,0 1 0,0 0 0,0 0 0,0 0 0,-4 0 11,-41 9-26,-29 9 26,61-14 20,2 0-73,1 1 0,0 0-1,0 2 1,0-1 0,1 1-1,0 1 1,0 1 0,1 0-1,-5 5 54,12-11-168,1 0 0,1 1-1,-1 0 1,1 0-1,-1 0 1,1 0-1,0 1 1,1-1-1,-1 1 1,1 0 0,0 0-1,-1 1 169,3 10-2101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21:20.6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50 446 576,'-5'4'75,"5"-4"-61,-1 1 0,1-1 1,-1 1-1,0-1 1,1 0-1,-1 1 1,0-1-1,1 0 0,-1 1 1,0-1-1,1 0 1,-1 0-1,0 0 1,0 1-1,1-1 1,-1 0-1,0 0-14,0 0 171,1 0-97,0-1-175,-4-14 266,4 13-140,0 1 1,-1 0-1,1 0 0,0 0 0,-1 0 0,0 0 0,1 0 0,-1-1 0,1 2 0,-1-1 1,0 0-1,0 0 0,0 0 0,0 0 0,0 0 0,0 1 0,0-1 0,0 0 0,0 1 1,0-1-26,0 1 39,0-1 0,0 1 1,1-1-1,-1 0 0,0 1 1,0-1-1,1 0 0,-1 1 1,0-1-1,1 0 0,-1 0 1,0 1-1,1-1 0,-1 0 1,1 0-1,-1 0 1,1 0-1,0-1-39,0 2 64,0 0-80,0 0-48,0 0-107,2 1 159,0 0 0,1 0 0,-1 1 0,0-1 0,0 1-1,0-1 1,0 1 0,0 0 0,0 0 0,0-1 0,-1 2 0,1-1-1,-1 0 1,1 1 12,5 6-11,-3-4 34,0 0 1,0 1-1,-1 0 1,2 4-24,10 15 162,-14-24 9,15 6 298,-6-1-501,-5-5 47,0 0-1,0-1 1,0 1 0,1-1 0,-1 0-15,18 1-186,-13 0 458,0 0 0,0-1 0,9-1-272,24 0 235,55-3-187,-37 0 128,-59 4-240,-1 0 37,16 8 107,0 2-48,-17-10-26,1 0 0,-1 0 0,0 0 1,1 0-1,-1 1 0,1-1 0,-1 0 0,1 0 0,-1 0 1,0 1-1,1-1 0,-1 0 0,0 0 0,1 1 1,-1-1-1,0 0 0,1 1 0,-1-1 0,0 1 0,0-1 1,1 0-1,-1 1 0,0-1-6,4 8 114,-4-8 57,1 0-169,-1 0 1,0 0-1,0 0 1,0 0 0,0 0-1,0 0 1,0 0 0,0 0-1,0 0 1,0 0-1,0 0 1,0 0 0,0 0-1,1 0 1,-1 0-1,0 0 1,0 0 0,0 0-1,0 0 1,0 0 0,0 0-1,0 0 1,0 0-1,0 1 1,0-1 0,0 0-1,0 0 1,0 0 0,1 0-1,-1 0 1,0 0-1,0 0 1,0 0 0,0 0-1,0 0 1,0 0 0,0 0-1,0 0 1,0 0-1,0 1 1,0-1 0,0 0-1,0 0 1,0 0 0,0 0-1,0 0 1,0 0-1,0 0 1,0 0 0,0 0-1,0 0 1,0 0 0,0 0-1,0 1 1,0-1-1,0 0 1,0 0-3,0 4 7,8 3 45,-3-4 74,2 2 110,-7-4-182,2-1-25,-1 0 0,0 0 0,0 0 0,0 0 0,0-1 0,0 2 0,1-1 0,-1 0 0,0 0 0,0 0 0,1 1-29,1-1 29,-1 1 0,1-1 0,-1 1 0,1-1-1,-1 0 1,1 0 0,-1 0 0,1-1 0,-1 1-1,3-1-28,23-1 14,-25 2-2,1 0-1,-1 0 1,1 0-1,-1-1 1,1 1-1,-1-1 1,1 0-1,-1 0 1,3-1-12,10-1 33,-4 2-50,33-15 299,-22 14-174,-20 3-110,0-1 1,0 0-1,0 0 0,0-1 1,0 1-1,0-1 0,2 0 2,4-1 4,0 1-1,0 0 0,0 0 0,0 1 0,-1 0 0,1 0 0,0 1 0,0 0 0,6 2-3,-13-2 31,65 10-52,-62-10 21,0 1 1,0-1-1,0 1 1,0 0-1,-1 1 1,4 1-1,8 4 82,11 7-114,17 9 85,-39-21 13,-1-1-1,0-1 0,1 1 0,-1 0 1,1-1-1,-1 0 0,1 0 0,-1 0 1,1-1-1,0 0 0,0 0 0,-1 0 0,4 0-65,4-3 43,-8 3-21,1-1-1,-1 0 0,1-1 0,-1 1 1,0-1-1,0 1 0,0-1 1,3-2-22,9 0 96,69-48-48,-84 52-52,0-1 1,1 1 0,-1 0 0,0-1-1,0 1 1,0 0 0,0 0-1,0-1 1,1 1 0,-1 0-1,0 0 1,0 1 0,0-1-1,0 0 1,1 0 0,-1 1 3,0-1 7,0 0-1,0 0 1,-1 0 0,1 1 0,0-1 0,0 0-1,0 0 1,0 0 0,0 0 0,0-1 0,0 1-1,-1 0 1,1 0 0,0 0 0,0-1 0,0 1-1,0 0 1,-1-1-7,1 1 53,1 0-57,-1 1-1,0-1 0,0 1 0,1-1 0,-1 0 0,1 1 0,-1-1 1,0 0-1,1 0 0,-1 0 0,1 0 5,10 1 19,-10 1-10,3 0 64,-1-2-52,-3 0-20,1 0-1,0 0 1,0 1 0,-1-1 0,1 1-1,0 0 1,0-1 0,-1 1-1,1 0 1,-1 0 0,1 0-1,-1 0-7,14 7 62,-12-6-43,0 0 0,-1-1-1,1 0 1,0 0-1,-1 0 1,1 0-1,0 0 1,0 0 0,0-1-1,0 1 1,0-1-1,0 0 1,0 0 0,0 0-1,2 0-11,44 6-101,-25-7 238,-16 1-120,0-1-1,-1 1 0,1 1 0,4 0-16,-8-1 21,0 0-1,0 0 0,1 0 0,-1-1 1,0 0-1,0 0 0,1 0 0,-1 0 1,2-1-21,20-5-1,-10 5 34,-1 0 0,0-2 0,0 0 0,-1 0 0,10-5-33,-22 8 16,0 1-1,0-1 1,0 1-1,0-1 1,1 1 0,-1 0-1,0-1 1,0 1-1,1 1-15,-1-1 6,1 0-1,-1 0 0,0-1 0,0 1 0,0 0 0,0-1 0,0 1 1,0-1-1,1 0-5,0 0 9,0 0 1,1 0 0,-1 0-1,0 0 1,1 1-1,-1-1 1,1 1 0,-1 0-1,1 0 1,-1 0-1,3 1-9,21-1-191,-25 0 197,0 0 0,0 0-1,-1 0 1,1 0-1,0 1 1,-1-1 0,1 0-1,0 1 1,-1-1-1,1 1 1,-1-1-1,1 1 1,0 0 0,-1 0-1,0 0 1,1 0-1,-1 0 1,1 0-6,7 6-69,0-2 48,-8-4 24,0 0 0,-1-1 0,1 1 0,0-1 0,-1 1 0,1-1 0,0 0 0,0 1 0,0-1 0,0 0 0,-1 1 0,1-1 0,0 0 0,0 0 0,0 0 0,0 0-3,1 0-6,-2 0 4,0 0-1,0 0 1,0 0-1,0 0 1,1 0-1,-1 0 1,0 0-1,0 0 1,0 0-1,0 0 1,1 0-1,-1 0 1,0 0-1,0 0 1,0 0-1,0 0 1,1 0-1,-1 0 1,0 0-1,0 0 1,0 0-1,0 0 1,1 0 0,-1 0-1,0 0 1,0 0-1,0 1 1,0-1-1,0 0 1,0 0-1,1 0 1,-1 0-1,0 0 1,0 0-1,0 1 1,0-1-1,0 0 1,0 0 2,1 1 0,0 1 0,-1-1-1,1 0 1,0 1 0,0-1 0,0 0 0,0 0 0,0 0 0,0 0 0,0 0 0,1 0 0,17 18 128,-16-18-115,-1 1 1,1-1-1,-1 0 1,1-1-1,-1 1 1,1 0 0,0-1-1,-1 1 1,1-1-1,0 0 1,0 0-1,-1 0 1,1 0-14,-3 0 0,2 0 17,0 0 0,-1-1 1,1 1-1,0-1 0,-1 1 0,1-1 1,0 1-1,-1-1 0,1 0 1,0 0-18,13-4 83,-4 0 48,-6 2-177,2 1-36,19-3 372,-25 5-87,-1 0-75,20 0-246,-16-1 108,26 6-6,-4 2 80,-9-5 28,-14-2-97,-1 1-1,0-1 1,1 0-1,-1 0 1,0 0-1,1 0 1,-1 0-1,1 0 1,-1-1-1,0 1 1,0-1-1,3 0 6,39-14 219,-29 12-217,-1 1 0,1 1-1,0 0 1,0 1 0,12 1-2,10 1-164,-17-2 203,0 2-1,1 1 0,7 2-38,-25-5 51,18 4-130,-8-2 38,1 0 0,-1 2-1,4 1 42,-12-4 63,-1 0 0,0 0 1,1 0-1,-1-1 0,1 1 0,4-1-63,11 1 122,0-3-186,-18 2 155,9 0 42,-9 0-132,0-1 0,0 1-1,0 0 1,0-1 0,0 1-1,-1-1 1,1 1-1,0-1 1,0 0-1,5-2 10,-1 2-10,1 0-1,0 0 0,0 0 0,0 1 0,0 0 0,0 0 1,1 0 91,89-8-33,-88 7-67,-1 1-1,0-2 1,0 1-1,1-1 1,5-3 9,2 0 127,11 2-1,-23 3-112,0 0 0,0 0-1,0-1 1,0 1 0,0-1-1,2-1-13,12-5 58,-12 3-43,1 2 1,0-1-1,0 1 1,0 0-1,-1 1 1,2-1-1,-1 1 1,5 0-16,32-7 21,9 8-96,-50 1 76,1 0 0,0 0 0,0 0-1,-1 0 1,4 1-1,-6-1-20,4 2 2,-5-2 22,1-1-1,0 0 1,-1 1 0,1-1-1,0 0 1,-1 0-1,1 1 1,0-1-1,-1 0 1,1 0 0,0 0-1,-1 0 1,1 0-1,0 0 1,0 0-1,-1 0 1,1 0 0,0 0-1,-1 0 1,1-1-4,3 1 11,-3 0-10,-1 0 0,1 0 0,-1 0 0,0 0 0,1 0 0,-1 0 0,1 1 0,-1-1 0,1 0 0,-1 0 0,1 0 0,-1 0 0,1 1 0,-1-1 0,1 0 0,-1 0 0,0 1 0,1-1 0,-1 0 1,0 1-2,11 5 0,-4-4 0,-4 0 0,13-1 0,14-1-16,-18 0 75,0 0 1,-1-1 0,1-1 0,-1 1-1,2-2-59,-6 2-26,0 0 0,0 0-1,0 1 1,-1 0-1,1 0 1,2 1 26,12 0-50,0-1 137,0 0-1,0-1 0,0-2 0,0 0 0,0-1 1,14-5-87,74-23 45,-64 21-5,0-3 0,-2-2 0,25-12-40,-60 25 24,0 0 1,1 0-1,-1 1 0,1 0 0,-1 0 1,1 1-1,0 0 0,-1 1 1,8 0-25,-16 0-2,0 0 1,0 0-1,0 0 0,1 0 1,-1 0-1,0 0 1,0 0-1,0 0 1,0 0-1,0 0 1,0 0-1,1 0 1,-1 0-1,0 0 0,0 0 1,0 0-1,0 0 1,0 0-1,0 0 1,0 0-1,0 0 1,1 1-1,-1-1 1,0 0-1,0 0 0,0 0 1,0 0-1,0 0 1,0 0-1,0 0 1,0 0-1,0 0 1,0 1-1,0-1 1,0 0-1,0 0 0,1 0 1,-1 0-1,0 0 1,0 0-1,0 1 1,0-1-1,0 0 2,0 0 1,0 1-1,0-1 0,0 1 1,0-1-1,1 1 0,-1-1 1,0 1-1,0-1 1,1 1-1,-1-1 0,0 1 1,1-1-1,-1 0 0,0 1 1,1-1-1,-1 0 1,1 1-1,-1-1 0,1 0 1,-1 1-1,1-1 0,4 3 80,-3-2-86,0 0 0,-1 0 0,1 0 0,-1 0 0,1 0 0,-1 0 0,1 1 1,-1-1-1,1 1 6,-2-2 0,0 0 1,0 0 0,0 0-1,0 0 1,0 0 0,0 0 0,0 1-1,0-1 1,0 0 0,0 0-1,0 0 1,0 0 0,0 0 0,0 0-1,0 0 1,0 1 0,0-1-1,0 0 1,1 0 0,-1 0 0,0 0-1,0 0 1,0 0 0,0 0-1,0 0 1,0 0 0,0 0 0,1 0-1,-1 1 1,0-1 0,0 0-1,0 0 1,0 0 0,0 0 0,0 0-1,1 0 1,-1 0 0,0 0-1,0 0 1,0 0 0,0 0 0,0 0-1,0 0 1,0 0 0,1-1-1,-1 1 0,2 1 0,5 7-64,-6-7 106,-1-1-21,4 2-4,5 8 15,16 22-22,-18-28 73,-7-4-78,1 0 0,-1 0-1,1 0 1,-1 0-1,0 0 1,1 0 0,-1 1-1,1-1 1,-1 0-1,0 0 1,1 0 0,-1 1-1,0-1 1,1 0 0,-1 1-1,0-1 1,1 0-1,-1 0 1,0 1-5,18 23 229,-16-22-216,0-1 0,-1 0 0,1 1 1,0-1-1,-1 0 0,1 0 0,0 1 0,0-1 0,0-1 0,2 2-13,6 3 40,9 11-121,-16-14 76,-1 1 0,1-1 0,-1 0 1,1 1-1,0-1 0,0-1 1,0 1-1,0 0 0,0-1 0,0 0 1,3 1 4,-1-1 38,1 1 0,-1-1 1,0 1-1,0 0 1,0 0-39,0 0-5,0 0 1,0 0 0,-1-1 0,1 1-1,3-1 5,63 7 166,-62-7-187,-1 0 0,1 0 0,0-1 0,1 0 21,22 1 9,-19 0-97,13 3 43,-22-3 52,0 0 0,0 0 1,0-1-1,0 1 1,0-1-1,0 0 0,0 0 1,0 0-8,18-1-11,-2 2-52,-14 0 78,0-1-1,0 1 1,0-1-1,0-1 1,1 1-1,-1-1 1,0 0-1,5-2-14,-9 2-8,0 0 0,1 0-1,-1 1 1,0-1 0,1 1 0,-1 0 0,1 0 0,1-1 8,-2 1-12,1 0 0,0 0 0,0 0 0,0-1 0,-1 0 0,1 1 0,0-1 12,24-5 44,-22 6-44,0-1-1,0 0 1,0 0 0,0 0-1,1-1 1,4-1-1,0 0-1,1 0 0,0 1 0,-1 0 0,1 1 1,0 0-1,0 1 0,0 1 0,-1-1 1,1 1-1,0 1 0,3 1 2,38 5 144,-28-2-156,-18-5-6,0 0-1,0 1 1,0 0 0,4 1 18,4 3 5,0 0 0,1-2 1,-1 0-1,9 1-5,89 18 11,-70-18 50,-15-3-144,-15-1 96,1-1-1,-1 0 0,0 0 1,0-2-1,11-1-12,-9 0 34,-7 2-27,-1 0 0,-1 0 0,1-1 0,0 0 0,0 0 0,-1-1 0,1 0 0,-1 0 0,0 0 0,0 0 0,0-1 0,0 0 0,4-4-7,35-23-27,-36 25 48,0 0-1,1 1 0,0 0 0,0 1 1,2-1-21,-3 2-26,1 0 1,-1 1 0,1 0 0,0 1 0,0 0 0,0 0 0,5 1 25,-8 0-18,3 0 31,0 0-1,0 0 0,0 1 1,-1 0-1,1 0 1,0 1-1,2 1-12,-2 0-37,0 0-1,1-1 1,-1-1 0,1 1-1,0-2 1,9 1 37,31 7-37,-40-8 68,0 1 1,1 1 0,3 0-32,-4 1-9,1-2 1,0 0-1,5 0 9,-11 0-4,0-1 0,0 1 1,0 1-1,0-1 0,0 0 0,4 3 4,-5-2-1,1 0 1,1-1-1,-1 1 1,0-1-1,0 0 0,5 0 1,-4-2-28,-5 1 27,0 0 1,0 0-1,0 0 0,0 0 0,1 0 0,-1 0 1,0 0-1,0 0 0,0 1 0,0-1 0,0 0 0,0 1 1,0-1-1,0 1 0,1-1 0,-2 1 0,1 0 1,1 0 0,34 7 0,-33-7 16,-1 0 0,1 0 1,0 0-1,0 0 0,0-1 1,0 1-1,0-1 0,0 0 1,0 0-1,0 0 1,0 0-1,0-1 0,0 1 1,0-1-1,0 1 0,0-1 1,0 0-1,1-1-16,0 0 14,1-1 0,0 1-1,-1-1 1,0 0 0,0 0 0,0-1-1,0 1 1,0-1 0,-1 0 0,1-1-14,3-2-11,0 1 0,0 0 0,1 0 1,-1 1-1,1-1 0,0 2 0,1-1 1,-1 1-1,1 1 0,0-1 0,1 1 11,18-8 124,-19 7-133,1 1-1,0 0 1,0 0-1,1 1 1,-1 1 0,9-1 9,17 1-82,13 2 82,-4 0-150,-31 0 91,0 0-1,0 1 1,0 1 0,7 3 59,25 3 205,-44-8-202,4-1 9,-1 1 1,1 0-1,0 1 1,-1-1-1,1 1 1,-1 0 0,2 1-13,0 0-4,1 0 1,-1 0-1,1-1 0,0-1 1,0 1-1,-1-1 1,1 0-1,0-1 1,4 0 3,34 5 112,20-2 138,-60-3-202,1-1-1,-1 0 1,0-1-1,6-1-47,8-2 397,-10 1-305,-8 4-102,-1-1 1,1 1-1,-1-1 0,1 1 1,-1-1-1,1 1 1,-1 0-1,1 0 0,1-1 10,71-7 112,33 5-208,26-2 112,-122 5 41,-5 0-59,1-1 1,0 2 0,0-1-1,-1 1 1,1 0-1,2 1 2,-7-1 48,130-1 390,-114 2-468,-15-2 41,0 1 0,0-1 0,1 0 1,-1 0-1,0 0 0,2 0-11,-1-1-28,0 1 0,0 0 0,1 0 0,-1 1 0,0-1 0,0 1 0,0 0 28,20 2 57,-2-2 16,-1 1 0,11 3-73,-12-2-161,1-1 0,9 0 161,51 3 374,-27-2-284,12 5-100,-44-9 106,1-1 0,-1-1 1,12-3-97,-11 1-55,-2 2 107,16-4 24,-35 7-70,0 0-1,0 0 1,0 0 0,0 0-1,0 0 1,0 0 0,1 1-1,-1-1 1,0 1-6,13 1-67,38-2 334,-42-3-370,-10 2 117,1 0 1,-1 1-1,0-1 1,1 1 0,-1-1-1,1 1 1,-1 0-1,1-1 1,-1 1 0,2 0-15,8 0 43,-3 1-67,1-1 1,0-1-1,0 0 0,-1 0 1,3-1 23,-9 2 14,1-1 1,-1 1-1,0 0 1,1 0-1,-1 0 0,0 0 1,0 1-1,1-1 1,-1 1-1,1-1-14,-1 1-13,1 0 1,-1-1-1,1 0 0,-1 1 1,1-1-1,0 0 0,-1 0 1,2-1 12,28-6-44,-18 4 76,1 0 1,-1 0-1,1 2 0,5-1-32,96-2 16,-104 3-25,0 0-1,0 0 1,0-1 0,3-1 9,1 1 53,12-4-5,20-6 37,-29 11 56,-14 1-154,0 0-1,0 0 1,1 0 0,-1-1 0,3 0 13,5-1-7,-1 1 0,1 0 0,1 1 7,20-5-107,-29 5 117,0-1 1,0 0-1,0 0 0,-1 0 1,1 0-1,1-1-10,-2 0-8,0 1 0,0-1-1,1 1 1,-1 1-1,1-1 1,-1 0 0,1 1-1,-1 0 1,1 0 0,3 1 8,98 13-112,-56-9 154,-37-3 32,1 0 1,0-1-1,9-1-74,-9 1-128,-1-1 1,0 1-1,12 3 128,-9-1-1,0-1-1,1-1 1,-1-1-1,0 0 1,2-1 1,19 0 77,-34 1-80,0 1 1,0-1 0,-1 1 0,1-1-1,0 1 1,0 0 0,-1 1 0,1-1 0,0 0 2,-1 1 29,1-1 0,-1 0 0,1 0 0,-1 0 0,1-1 1,-1 1-1,1 0 0,2-1-29,-1 1-24,-1 0 1,0-1-1,0 1 0,1 1 1,-1-1-1,0 0 1,1 2 23,-3-3 4,-1 0 0,1 0 1,-1 0-1,0 0 1,1 0-1,-1 0 1,1 0-1,-1 0 1,0 1-1,1-1 0,-1 0 1,1 0-1,-1 1 1,0-1-1,1 0 1,-1 0-1,0 1 1,0-1-1,1 0 0,-1 1 1,0-1-1,0 0 1,1 1-1,-1-1 1,0 1-1,0-1 1,0 0-1,0 1 0,1-1 1,-1 1-1,0-1-4,0 1 39,1 0 46,25 2-117,-8-3-64,84-8 219,-70 7-104,-16 1-39,0-1 1,1 2-1,-1 0 1,15 4 19,-14-3 2,0 0-1,-1-1 1,1 0 0,0-2-1,2 0-1,21 0 45,56-2 41,11-5-76,-83 7 37,-12 0-98,-1 1 0,1 1 0,6 0 51,34 10 16,11 2 101,-33-11-103,-12-1-17,-8 0 30,1-1 0,-1 0 0,0 0 0,1-1 0,-1-1 0,0 1 1,0-2-1,0 1 0,0-2 0,0 1 0,0-1-27,-6 3-30,0 0-1,0 0 1,0 0-1,1 1 1,2-1 30,22-2 51,-15-1-39,-1 1 0,1 1 0,0 1 0,10-1-12,-22 2 4,1 0 1,0-1 0,0 1-1,-1-1 1,1 0-1,-1 0 1,3-1-5,12-3-21,-1 3 149,-1-1 0,0-1 0,10-4-128,-1-2 114,-19 7-142,0 0-1,0 1 0,1 0 0,-1 0 1,0 1-1,1-1 0,-1 1 0,1 0 1,2 0 28,28 2-288,-18 0 270,0-1 0,0-1 0,17-2 18,-27 1 25,1-1 0,-1 1-1,0-2 1,3-1-25,11-4 120,-3 4-129,1-1 1,1 2 8,12-4-90,-4 1 82,-4 1 52,1-1-1,-1-1 1,3-3-44,33-14-133,29-6 133,-56 22 1,-19 5 46,-1 0 1,0-1 0,3-1-48,5 0 106,-22 5-164,0 1-6,4 0 46,-1 0 0,1 0 1,-1 1-1,0-1 1,1 1-1,-1 0 1,1 0 17,13 6-5,-11-3 20,-3-3-16,0 1 0,0-1-1,0 0 1,0 0 0,0 0-1,1-1 1,-1 1 0,1-1 1,-3 1-1,9 2-4,6 5 6,15 8-1,-30-16 3,1 1 0,-1-1 1,1 1-1,-1-1 1,1 1-1,0-1 1,-1 0-1,1 0 1,-1 0-1,1 0 0,-1 0 1,1 0-1,0 0 1,-1 0-1,1-1 1,-1 1-1,1-1 1,0 0-4,2-1 13,1 0 1,-1-1 0,0 1 0,-1-1 0,3-2-14,15-10 55,-3 4-35,0-2 0,-1 0 0,7-7-20,-13 9-22,1 1 0,0 1-1,0 0 1,0 1 0,1 0 0,1 1 0,-1 1 0,8-3 22,-4 5 33,0 1 1,1 0-1,-1 1 0,0 2 1,1-1-1,5 2-33,6 0-200,-21-1 182,-1 1-1,0 0 1,0 0 0,2 1 18,-2 0-3,0 0 0,0-1 0,0-1 0,2 1 3,-3 0-4,1 0 0,-1 0 0,0 0 0,1 1 0,-1 0 1,0 0-1,0 1 0,-1 0 0,2 0 4,21 9 83,-26-11-88,-1 0 0,1 0 0,0 1 0,0-1 1,-1 0-1,1 1 0,0-1 0,0 2 5,12 8-79,-7-6 85,0 0 0,-1 1 0,0 0 0,0 0 1,0 0-1,0 0 0,-1 1 0,0 0 0,3 7-6,20 24-60,-22-30 61,0-1 1,1 0 0,0-1-1,0 0 1,1 0 0,0 0-1,0-1 1,0 0 0,0 0-1,1-1 1,0 0 0,0-1-1,2 1-1,-2-2 131,6 2-136,0-1 0,0 0 0,0-1 0,0-1 0,0 0 1,14-2 4,152-14 165,-169 14-151,1-1 1,-1-1-1,-1 0 1,1-1-1,0 0 1,-1 0-1,11-7-14,14-5-108,10-7-72,-40 20 195,-1 1-1,1-1 1,0 1-1,0 0 1,0 1-1,2-1-14,12-3 25,-7 2-45,0 1 1,-1 1-1,1 0 0,0 0 0,0 2 0,8 0 20,14 0 125,98 4-67,-96-3-60,0 1 0,0 2 0,0 1 0,-1 3 0,16 5 2,-34-8 10,0 1 0,5 4-10,-6-3-5,1-1 0,3 1 5,-14-6 32,-1-1 0,0 0 0,1-1 0,1 1-32,25 3-53,-20-2 91,0 0 0,0-1 0,0 0 0,0-1 0,0-1 0,-1 0 1,9-2-39,51-3-80,1 4 0,17 3 80,-6 0 192,-70-2-202,0-1 0,0 0 0,0-1 0,0-1 0,-1-1 0,3 0 10,10-4-20,9-4 30,-29 10-6,0 0-1,0 1 1,0-1 0,1 1-1,-1 1 1,1-1-1,-1 1 1,1 1-1,0-1 1,-1 1-1,1 0 1,2 1-4,9 1 221,1 2 0,14 4-221,-25-6-40,0 0 0,0-1 0,0 0-1,1 0 1,-1-1 0,0 0-1,1-1 1,0 0 40,21-3 41,18-5-41,-15 2 159,30-3-186,-1 2 0,1 3 1,20 3 26,-67 3-21,-9-1 56,-1 0-1,0 0 0,0 0 1,0-1-1,1 1 0,-1-2 0,0 1 1,0-1-1,3-1-34,17-8 7,0 1 0,1 2 0,23-5-7,-32 10 16,0 1-1,0 2 1,0 0-1,4 1-15,12-1 7,-5 2 41,-1 1-1,0 1 1,13 4-48,36 6 76,-67-14-71,-1 2-1,1-1 0,-1 2 1,1-1-1,-1 1 0,0 0 1,0 1-1,-1 0 0,1 1 1,-1-1-1,5 5-4,-6-3-60,0-1 1,0 2-1,-1-1 0,0 1 0,0 1 60,4 3 14,1 0-1,8 6-13,-5-5-11,-13-11 2,1 0 0,0 0 0,-1 0 0,1 0 0,0 0 0,-1 0 0,1 0 0,0-1 0,0 1 0,0-1 9,4 2 37,-5-1-16,-1-1-63,1 0 30,0 0 16,0-1 1,0 1 0,1 0-1,-1 0 1,0 0 0,0 0 0,0 0-1,0 0 1,0 0 0,0 0 0,0 0-1,0 0 1,0 1 0,0-1-1,0 0-4,19 4 107,-18-4-315,-2 0 0,5-16-688,-6 13 875,1 0-1,0 0 0,-1 0 1,0-1-1,0 1 1,0 0-1,0 0 0,0 1 1,-1-1-1,0-1 22,-20-29-377,13 21 218,0-1 75,0 1-1,-2 0 1,1 0-1,-1 1 1,-1 0 0,0 1-1,0 0 1,-1 1-1,-1 1 1,1 0-1,-1 1 1,-10-4 84,-18-4-272,-1 2-1,-1 2 1,-32-4 272,-134-9-468,170 21 430,0 2 1,1 1 0,-1 2-1,-11 4 38,-63 13-26,2 5 26,83-18 59,-9 4 25,-1-2-1,0-1 1,0-3 0,-16 0-84,21-5 58,10 1-223,-1 0 0,0 2 165,11 0 22,1 2 0,0 0 0,0 1 0,0 0 0,0 0-1,-2 3-21,-33 14 200,-43 9-285,-18 0 85,85-25 47,1-2 1,-1-1-1,0 0 1,0-2-1,0-1 1,-2-1-48,-21-3 41,0-2 1,-28-8-42,-31-12 48,69 18-29,0 2-1,-22 0-18,-13-3-59,4 1 46,-1 3 0,-15 2 13,39 1-81,35 0 94,-1 1-1,1 1 0,-1-1 0,0 2 1,0 0-1,1 0 0,-9 3-12,11-1 10,0 0 0,0 1-1,-5 3-9,5-2-6,0-1 0,0-1 0,-6 3 6,-19 4-52,9-4-88,-18 10 140,-4 0 150,-1-1 1,-25 3-151,-10 3 419,66-17-408,0-1 0,0 0 0,-14-1-11,14 0 31,-10 1-13,-23 2 78,45-5-89,0 0-1,-1 0 1,1-1 0,0 0 0,0 1 0,-1-1 0,1-1 0,0 1 0,-3-2-7,-25-10 117,-3-5-174,24 13 103,1 0-1,0-1 1,-3-2-46,7 5-11,1-1-1,0 1 1,-1 0 0,0 1 0,0-1-1,0 1 1,-4-1 11,7 2-8,-1 1-1,1-1 1,0 1-1,-1-1 1,1 1-1,-1 0 1,1 0-1,0 1 1,-1-1-1,1 1 1,0-1 0,-1 1-1,1 0 1,-2 1 8,-29 17 0,-12 10 0,24-15 0,-4 0 29,0-1 0,-1-1 0,0-2 0,-20 5-29,8-2 49,-35 17-49,21-11 139,28-12-166,22-7 35,0 0 0,0 1-1,0 0 1,0 0 0,0 0-1,1 0 1,-1 0 0,0 0-1,0 1-7,1 0 15,-1-1 1,1 0-1,-1 0 0,0 0 0,0 0 0,1 0 0,-1-1 0,0 1 1,0-1-1,0 0 0,0 1 0,1-2 0,-1 1 0,0 0 1,0 0-1,0-1 0,0 1 0,1-1 0,-4-1-15,-11-4 86,11 4-57,0 0-1,0 0 1,0-1 0,0 0 0,0 0-1,0 0 1,1-1 0,0 1 0,0-1 0,-1-1-29,2 0-31,-1 0 0,1 0 1,-1 0-1,2-1 1,-1 1-1,0-1 1,1 0-1,0 0 1,1 0-1,-1-1 1,0-4 30,3 7-60,0 1 1,0-1 0,0 1 0,0-1 0,1 1-1,-1-1 1,1 1 0,0-1 0,0 1-1,1 0 1,-1 0 0,0 0 0,1-1 59,0 1 5,0-1 0,-1 1 0,0-1-1,0 0 1,0 0 0,0 1 0,0-1 0,0-3-5,4-13-101,-6 20 107,1-1 0,0 1 1,0 0-1,0-1 0,0 1 1,0-1-1,-1 1 1,1 0-1,0-1 0,0 1 1,-1 0-1,1-1 0,0 1 1,-1 0-1,1-1 0,0 1 1,-1 0-1,1 0 1,0 0-1,-1-1 0,1 1 1,0 0-1,-1 0 0,1 0 1,-1 0-1,1 0 0,0-1 1,-1 1-1,1 0 1,-1 0-1,1 0-6,-13 0 139,-89 35-849,84-33 650,16-2 45,1 0 0,-1 0 1,0 0-1,0 0 1,0 0-1,0 1 0,0-1 1,1 1-1,-1-1 0,0 1 1,0 0-1,1 0 1,-2 0 14,-9 8-103,8-6 16,0 0 1,1 0 0,-1 0-1,0 0 1,1 1-1,0-1 1,-2 3 86,5-5-32,-1 0 1,1 0-1,-1 1 1,1-1-1,-1 0 1,1 0-1,0 1 1,-1-1-1,1 0 0,0 0 1,0 1-1,0-1 1,0 0-1,0 1 1,0-1-1,1 0 1,-1 0-1,0 1 1,1-1-1,-1 0 1,1 0-1,-1 0 1,1 1-1,-1-1 0,1 0 1,0 0-1,0 0 1,-1 0-1,1 0 1,0 0-1,1 0 32,3 4-38,2-1-1,-1 1 0,0-1 0,1-1 0,0 1 1,0-1-1,0 0 0,0-1 0,7 2 39,5 3 3,6 2-63,0-1 0,1-2 0,0 0 0,2-1 60,-11-4 50,0 0 0,1-1 1,-1 0-1,1-2 0,-1 0 1,0-1-1,4-2-50,8-3-45,-1-1 1,0-1-1,21-11 45,43-22 31,1 1-14,31-23-17,-91 43 180,0-1 0,13-13-180,-17 11 92,2 3 0,24-15-92,-17 16 162,1 2 1,0 2-1,1 1 0,1 3 0,37-8-162,-72 19-6,4 0-511,-1 0 0,1 0 0,-1-1-1,3-2 518,-10 4-2208,-4 2 240,-6 3-1418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5:45.188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 3 832,'-2'-2'291,"6"2"1183,17 3 1593,71 15 133,-79-16-3003,-1-1 0,1-1 1,-1 0-1,0-1 0,2-1-197,30 0 246,99-6 367,315 8 1915,-441 0-2381,0 2-1,9 2-146,21 2 262,-30-4-69,-1 0 0,9 4-193,23 3 190,-40-8-237,174 18 350,-117-10-179,-44-5-28,0-1-1,0-1 0,2-1-95,57-6-1,-35 1 130,-4 1-76,33-1-52,94 0-76,23 1 555,-115-5-267,-30 5-241,-32 1 37,-1 1 1,1 1 0,0 0 0,9 2-10,61 9 60,28 5-51,-12 0-106,-40-7 263,1 3 0,29 10-166,-77-19 8,-1 0 0,1-1 0,-1-1 0,1 0 0,0-1 0,-1 0 0,1-1 0,1 0-8,7-3-76,16 0 19,185 1 67,-173 5-80,0 2 0,12 5 70,-30-5-78,-16-1 123,0 1 0,0 0 1,5 3-46,13 3 178,8 6-283,3-1-24,9 5 262,-27-11 36,-6-2-200,-1-2 0,9 2 31,97 17-54,-42-4 284,20 3-230,-60-17-11,-1-2 0,42-2 11,21 6 149,-66-10-145,1-2-1,-1-2 0,23-6-3,22-4 1,-9 5 175,116-21-330,-172 29 181,0 0 1,0 2 0,0 1-1,0 0 1,5 1-28,27 1-48,49 4 170,4 0-255,-46-9 293,12-3-160,0 0-85,29 5 103,-55 2-79,-33-2 52,0 0-1,-1 0 0,7-3 10,-7 2 15,1 0 0,0 1 0,7 0-15,26-1 13,0-2 0,14-5-13,8 0-42,35 0-315,68 2 357,-103 9-122,-37 0 207,0-2 1,0-1-1,0-1 0,8-2-85,25-7 18,1 3 1,0 3 0,1 2-1,-1 3 1,0 3 0,16 5-19,48 2-128,-107-7-736,-2 0-670,-6-3-2409,-13-1 1735,-6-3-2016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21:52.6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839 112 480,'-1'0'32,"0"1"1,0 0-1,0-1 0,0 1 0,1 0 1,-1 0-1,0-1 0,1 1 0,-1 0 1,0 0-1,1 0 0,-1 0 1,1 0-1,0 0 0,-1 1-32,-1 3 263,0-4 127,1 0-381,1-1-1,0 0 1,0 0-1,0 0 1,0 1-1,-1-1 1,1 0-1,0 0 1,0 0-1,0 0 1,-1 1-1,1-1 1,0 0-1,0 0 1,-1 0-1,1 0 1,0 0-1,0 0 1,-1 0-1,1 0 1,0 0-1,0 0 1,-1 0-1,1 0 1,0 0-1,0 0 1,-1 0 0,1 0-1,0 0 1,0 0-1,-1 0 1,1 0-1,0 0 1,0 0-1,-1 0 1,1 0-1,0-1 1,0 1-1,0 0 1,-1 0-1,1 0 1,0 0-1,0-1 1,0 1-1,-1 0 1,1 0-1,0 0 1,0-1-1,0 1 1,0 0-1,0 0 1,0-1-1,0 1 1,-1 0-1,1 0-8,0 0 7,0 0-1,0 0 1,0 0-1,0 0 0,0 0 1,0 0-1,0 0 1,0 0-1,0 0 1,0 0-1,0 0 0,0 0 1,0 0-1,0 0 1,-1 0-1,1 0 1,0 0-1,0 0 0,0 0 1,0 0-1,0 0 1,0 0-1,0 0 0,0 0 1,0 0-1,0 0 1,0 0-1,0 0 1,0 0-1,-1 0 0,1 0 1,0 0-1,0 0 1,0 0-1,0 0 1,0 0-1,0-1 0,0 1 1,0 0-1,0 0 1,0 0-1,0 0 1,0 0-1,0 0 0,0 0 1,0 0-1,0 0 1,0 0-1,0 0 1,0 0-1,0 0 0,0 0 1,0-1-1,0 1 1,0 0-1,0 0 1,0 0-1,0 0 0,0 0 1,0 0-1,0 0 1,0 0-1,0 0 1,0 0-1,0 0-6,-3 17-60,4-13 99,-1-2-31,0-1-1,0 1 0,0-1 0,0 1 1,0-1-1,0 1 0,0-1 0,0 1 0,-1-1 1,1 1-1,0-1 0,-1 1 0,0-1 1,1 1-1,-1-1 0,0 0 0,1 1 1,-1-1-1,0 0 0,0 1 0,0-1 0,0 0 1,0 0-1,-1 0-7,-9 3 393,11-4-393,0 1 1,0-1-1,0 0 0,-1 0 1,1 0-1,0 0 0,0 0 0,0 0 1,-1 0-1,1 0 0,0 0 1,0 0-1,-1 0 0,1 0 0,0 0 1,0 0-1,0 0 0,-1 0 1,1 0-1,0 0 0,0 0 0,-1 0 1,1 0-1,0 0 0,0 0 0,0 0 1,-1-1-1,1 1 0,0 0 1,0 0-1,0 0 0,0 0 0,-1-1 1,1 1-1,0 0 0,0 0 1,0 0-1,0 0 0,0-1 0,0 1 1,-1 0-1,1 0 0,0-1 0,0 1 80,0-1-75,0 1-1,-1 0 1,1 0-1,-1 0 1,1 0-1,0-1 1,-1 1-1,1 0 1,0 0-1,-1-1 1,1 1 0,0 0-1,0-1 1,-1 1-1,1 0 1,0 0-1,0-1 1,0 1-1,-1-1 1,1 1-1,0 0 1,0-1-1,0 1 1,0 0-1,0-1 1,0 1-1,0-1 1,0 1-1,0 0 1,0-1 0,0 1-1,0-1 1,0 1-1,0 0 1,0-1-1,0 1 1,0-1-1,0 1 1,0 0-1,1-1 1,-1 1-1,0-1-4,7-22 225,-5 18-197,1-6-19,-3 9-5,0 0 1,1 0-1,-1 0 1,1 0-1,-1 1 1,1-1-1,0 0 1,-1 1-1,1-1 1,0 0 0,1 1-5,3-7 50,0 1 1,0-1 0,-1 0-1,0 0 1,0-1 0,0 1-1,-1-1 1,-1 0 0,0 0-1,0 0 1,0 0 0,-1-1-51,-2 17 18,0 0 1,0 0 0,-1-1 0,0 1 0,0 0 0,0-1 0,-1 0 0,0 1 0,0-1 0,0 0 0,-5 5-19,6-8 58,-1-1 0,1 0 0,-1 1 0,0-1 1,1 0-1,-3 1-58,-10 8 253,14-9-234,-1-1-1,1 0 0,0 0 1,-1 0-1,1 0 0,-1 0 1,1-1-1,-1 1 0,1 0 1,-1-1-1,1 1 0,-1-1 1,0 1-1,1-1 0,-1 0 1,-1 0-19,3 0-1,0 0 0,-1 0 1,1 0-1,0 0 0,0 0 1,-1 0-1,1-1 0,0 1 1,0 0-1,0 0 0,-1 0 1,1 0-1,0-1 1,0 1-1,0 0 0,0 0 1,-1 0-1,1-1 0,0 1 1,0 0-1,0 0 0,0 0 1,0-1-1,0 1 1,0 0-1,0 0 0,0-1 1,0 1-1,0 0 0,0 0 1,0-1-1,0 1 0,0 0 1,0 0-1,0-1 1,0 1-1,0 0 0,0-1 1,0 1 1,0 0 0,0 0 0,0-1 0,0 1 0,0 0 0,0 0 0,0-1 0,0 1 0,0 0 0,0-1 0,0 1 0,0 0 0,0 0 0,0-1 0,0 1 0,0 0 0,0 0 0,0-1 0,0 1 0,0 0 0,-1 0 0,1-1 0,0 1 0,0 0 0,0 0 0,0 0 0,-1-1 0,1 1 0,0 0 0,0 0 0,-1 0 0,1 0 0,0-1 0,0 1 0,-1 0 0,1 0 0,0 0 0,0 0 1,-1 0-1,1 0-1,-3 0 34,-1 0 1,1 0-1,0 1 1,-1-1 0,1 1-1,0 0 1,0 0 0,-1 0-1,1 0 1,0 1 0,0-1-1,0 1 1,1 0 0,-1 0-1,0 0 1,1 0 0,-1 0-1,0 1-34,-9 6 53,0 0 0,-1-1 0,0-1-1,-1 0 1,0 0 0,0-2-1,-3 2-52,-9 0 91,-1 0-1,1-1 0,-17 0-90,33-4 4,0 0 0,1 0-1,-1 1 1,0 0-1,1 1 1,-4 2-4,10-5 17,0 0 1,-1 0 0,1 0-1,-1 0 1,1 0 0,-1-1-1,1 0 1,-1 0 0,1 0-1,-1 0 1,1 0 0,-1-1-1,1 1 1,-1-1 0,1 0-1,-4-1-17,3 0 62,1 1-60,0 0 0,0 0 0,0 1 0,0-1 0,0 1 0,0 0 0,0 0 0,0 0 0,-2 0-2,1 2-23,4-2 25,0 1 1,-1-1-1,1 0 1,0 1-1,-1-1 1,1 0-1,-1 0 0,1 1 1,0-1-1,-1 0 1,1 0-1,-1 0 1,1 0-1,-1 0 1,1 0-1,-1 1 1,1-1-1,0 0 1,-1 0-1,1-1 1,-1 1-1,1 0 1,-1 0-1,1 0 1,-1 0-1,1 0 0,-1 0 1,1 0-1,-1-1-2,-15-7 285,12 7-269,0-1-1,0 0 1,0 0 0,1 0 0,-1 0-1,0-1 1,-2-2-16,5 4-1,0-1 1,0 1-1,-1 0 0,1 0 0,-1 0 1,1 0-1,-1 0 0,1 1 0,-1-1 0,1 0 1,-1 1-1,0-1 0,1 1 0,-1-1 1,0 1-1,1 0 0,-1 0 0,0 0 1,0 0-1,1 0 0,-3 0 1,-13-7-69,16 7 26,1 0 0,0 0-15,0 0 26,0 0 117,0 0-26,0 0-75,0 0-38,-9 5 44,8-3 20,-1 1-1,0-1 1,-1 0 0,1 0 0,0 0 0,0-1 0,-1 1-1,1-1 1,-1 1 0,0-1 0,1 0 0,-1 0-1,0 0 1,0 0 0,1 0 0,-1 0 0,0-1 0,0 0-1,-3 1-9,6-2 7,-1 1 1,0 0-1,0 0 0,1-1 0,-1 1 0,0 0 0,1-1 0,-1 1 0,0-1 0,1 1 0,-1-1 0,1 1 0,-1-1 0,1 1 0,-1-1 0,1 1 0,-1-1 0,1 0 0,0 1 0,-1-1 1,1 0-1,0 1 0,-1-1 0,1 0 0,0 0 0,0 1 0,0-1 0,0 0-7,-3-23 0,2 17-9,1-2 0,1 8-50,1 5-72,-1-2 173,-1-2-31,0 0-102,0 0 59,3 1 238,-2-1-204,-1 0 1,0 0 0,0 0-1,0 0 1,1 0 0,-1 0-1,0 0 1,0 0 0,1 1-1,-1-1 1,0 0 0,0 0-1,1 0 1,-1-1 0,0 1-1,0 0 1,0 0 0,1 0-1,-1 0 1,0 0 0,0 0-1,1 0 1,-1 0 0,0 0-1,0 0 1,0-1 0,1 1-1,-1 0 1,0 0 0,0 0-1,0-1-2,7-2-52,-6 2 44,0 1 0,0-1 0,0 1 1,0-1-1,0 1 0,0-1 0,0 0 0,0 0 0,0 1 0,0-1 0,-1 0 0,1 0 1,0 0-1,-1 0 0,1-1 8,2-2 0,0-1 1,0 0 0,0 1-1,0-1 1,1 1 0,-1 0-1,1 0 1,1 0-1,-1 1 27,-3 3 10,-1 0 16,1-4-95,1 5 52,-1 1-1,0 18 78,-3-7-146,4-6-63,-1-6 117,12 28-181,-7-15 191,0-1 0,1-1 0,8 13-5,-3-6 123,7 9-230,25 28 267,-27-37 5,-16-18-90,4-6 62,-5 5-135,0-1-1,1 1 1,-1 0 0,0 0 0,1 0-1,-1-1 1,0 1 0,0 0-1,1 0 1,-1-1 0,0 1-1,0 0 1,1 0 0,-1-1 0,0 1-1,0 0 1,0-1 0,1 1-1,-1 0 1,0-1 0,0 1-1,0-1 1,0 1-2,-1-5 3,1-1-1,-1 1 1,-1 0 0,1 0-1,-1-1 1,0 1 0,0 0-1,-1 1 1,1-1 0,-3-3-3,-10-21 0,9 15 23,0 0 1,-1 0-1,0 1 1,-1 0-1,-3-1-23,8 10-5,1 0 0,-1-1 1,1 1-1,-1 0 0,1-1 0,0 1 0,1-1 1,-1 1-1,1-1 0,0-2 5,-16 3-117,16 5 113,0 0-1,0 0 1,0-1 0,0 1 0,1 0 0,-1 0 0,0 0 0,0 0-1,1 0 1,-1 0 0,1 0 0,-1 0 0,1 0 0,-1 1 0,1-1-1,0 0 1,-1 0 4,-5 24-212,6-24 218,0 0 0,0 0 0,0 0 0,-1 0 0,1 0 0,0 0 0,-1 0 0,1 0 0,-1 0 0,1 0-1,-1 0 1,0 0 0,1 0 0,-1 0 0,0 0 0,0-1 0,1 1 0,-1 0 0,0-1 0,0 1 0,0 0 0,0-1 0,0 1 0,0-1 0,0 1 0,0-1 0,0 0-1,0 1 1,0-1 0,0 0 0,0 0 0,0 0 0,0 0 0,0 0 0,-1 0-6,1 0 4,1 0 0,0 0 0,-1 0 1,1 0-1,0 0 0,-1 0 0,1 0 0,0 0 0,-1 0 0,1-1 0,0 1 0,-1 0 0,1 0 1,0 0-1,-1 0 0,1-1 0,0 1 0,0 0 0,-1 0 0,1-1 0,0 1 0,0 0 1,0 0-1,-1-1 0,1 1 0,0 0 0,0 0 0,0-1 0,0 1 0,0 0 0,-1-1 0,1 1 1,0 0-1,0-1 0,0 1 0,0 0 0,0-1 0,0 1 0,0 0 0,0-1-4,3-16-282,-1 8 432,-2 8-170,0 0 15,0 1-1,0 0 1,0-1 0,0 1-1,0-1 1,0 1-1,0 0 1,1-1 0,-1 1-1,0-1 1,0 1 0,0 0-1,0-1 1,1 1-1,-1 0 1,0 0 0,1-1-1,-1 1 1,0 0 0,0-1-1,1 1 1,-1 0-1,0 0 1,1 0 0,-1-1-1,0 1 1,1 0 0,-1 0-1,1 0 1,-1 0-1,0 0 6,1-1-122,-1 1 84,0 0 166,0 0-58,2 0-81,6 0 6,-7 0 11,-1 0 0,1 0 0,0 0 0,0 0 0,-1 0 0,1 0 0,0 0 0,0 0 0,-1 0 0,1 0 0,0 0 0,0 0 0,-1 1 0,1-1 0,0 0 0,-1 1 0,1-1 0,0 0 0,-1 1 0,1-1 0,-1 1 0,1-1 0,0 1-1,-1-1 1,1 1 0,-1 0 0,0-1 0,1 1 0,-1 0 0,1-1-6,0 3 55,12 18-337,-12-19 223,-1-2 96,0 0 22,0 0 64,1-1-127,0 0 0,0 0 0,0 1 0,0-1 0,1 0 0,-1 0 0,0 0 0,0 0 0,-1 0 0,1 0 0,0 0 0,0 0 1,0-1-1,-1 1 0,1 0 0,-1 0 0,1-1 0,-1 1 0,1 0 0,-1-1 0,0 1 0,0 0 0,1-2 4,-1 3 96,0 0-27,0-1-65,1 0-1,-1 1 0,0-1 1,1 0-1,-1 0 0,0 1 0,1-1 1,-1 0-1,0 0 0,0 0 1,1 0-1,-1 1 0,0-2-3,-10-13-53,10 15 52,0 0-1,0 0 1,0-1 0,0 1 0,0 0-1,0 0 1,0 0 0,0-1 0,0 1-1,0 0 1,0 0 0,0 0 0,-1-1-1,1 1 1,0 0 0,0 0 0,0 0-1,0 0 1,0-1 0,0 1 0,-1 0 0,1 0-1,0 0 1,0 0 0,0 0 0,0 0-1,-1 0 1,1-1 0,0 1 0,0 0-1,0 0 1,-1 0 0,1 0 0,0 0-1,0 0 1,0 0 0,-1 0 0,1 0 1,-4 8-42,1 12 131,2-4-173,1-11 79,-1 0 0,1 0 0,1 0 0,-1 0 0,0 0 0,1 0 0,0 0 0,0 0 0,1-1 0,-1 1 0,3 3 5,-5-8 7,1-1 1,0 1-1,0 0 1,0 0-1,-1 0 0,1 0 1,0 0-1,0 0 0,0-1 1,-1 1-1,1 0 0,0 0 1,0 0-1,-1 0 1,1 0-1,0 0 0,0 0 1,-1 0-1,1 0 0,0 0 1,0 0-1,-1 0 0,1 0 1,0 0-1,0 1 1,-1-1-1,1 0 0,0 0 1,0 0-1,0 0 0,-1 0 1,1 0-1,0 0 1,0 1-1,0-1 0,-1 0 1,1 0-1,0 0 0,0 1 1,0-1-1,0 0 0,0 0-7,0 0-7,-1 0 0,1 0 0,0 0 0,0 0 0,0 0 0,0-1 0,0 1 0,0 0 0,0 0 0,0 0 0,0 0 0,0-1 0,1 1 0,-1 0-1,0 0 1,0 0 0,0 0 0,0 0 0,0 0 0,0-1 0,0 1 0,0 0 0,0 0 0,0 0 0,0 0 0,1 0 0,-1 0 0,0 0 0,0-1 0,0 1-1,0 0 1,0 0 0,0 0 0,1 0 0,-1 0 0,0 0 0,0 0 0,0 0 0,0 0 0,0 0 0,1 0 0,-1 0 0,0 0 0,0 0 0,0 0 0,0 0 7,10 5-52,8 15 82,-11-12-54,-1 0 1,2 0-1,-1 0 1,1-1-1,4 3 24,-4-4 31,-1 1 0,1 0 1,-1 0-1,-1 0 0,0 1 0,1 2-31,-6-9-37,2 5 298,-6-9-289,1 0-1,0 0 1,0-1 0,0 1-1,0-1 1,0 1 0,0-2 28,-11-20-90,6 15 114,2 0 0,-1 0-1,1 0 1,1 0 0,0-1-1,1 0 1,0 0 0,0 0 0,1-4-24,-14-42-33,15 53 25,0-1-1,0 1 1,1 0-1,0-1 1,-1 1-1,2-3 9,-1 5 67,0 2-68,0 0-1,0 0 1,0-1-1,0 1 1,0 0-1,-1 0 1,1 0-1,0 0 1,0-1-1,0 1 1,0 0-1,0 0 1,0 0-1,0 0 1,0 0-1,0-1 1,0 1-1,0 0 1,-1 0-1,1 0 1,0 0-1,0 0 1,0 0-1,0 0 1,0 0-1,-1-1 1,1 1-1,0 0 1,0 0-1,0 0 1,0 0-1,0 0 1,-1 0 1,-8-1-108,8 1 111,0 0 183,1 0-79,0 0-182,0 0-10,0 0-22,-8 0 43,7-5 89,1 4-25,0 0-1,-1 0 0,1 1 0,0-1 0,0 0 0,-1 0 0,1 0 0,0 0 0,-1 1 0,1-1 1,-1 0-1,1 1 0,-1-1 0,1 0 0,-1 1 0,0-2 1,1 2 5,-2-1 159,-6 2-440,4 19 356,4-19-78,0-1 0,0 1-1,-1-1 1,1 1 0,0-1-1,-1 1 1,1-1-1,0 0 1,-1 1 0,1-1-1,-1 1 1,1-1 0,-1 0-1,1 1 1,-1-1-1,1 0 1,-1 0 0,1 1-1,-1-1 1,1 0 0,-1 0-1,1 0 1,-1 0 0,1 0-1,-1 1 1,1-1-1,-1 0 1,0 0 0,1-1-1,-1 1 1,1 0-2,-27 0 35,19 0-179,-9-5 181,16 5-154,1 0 53,0 0 80,1 9 117,20 28-199,-1 1 1,-3 0-1,4 14 66,-19-49 3,-1 1-1,1 0 1,0-1 0,1 1 0,-1-1-1,0 0 1,1 1 0,0-1 0,0-1-1,0 1 1,0 0 0,1 0-3,-3-2 25,17 18-25,-13-15 38,-4-3-43,1-1 0,-1 0 0,0 0 0,1 1 0,-1-1 0,0 0 0,0 0 0,1 0 0,-1-1 0,0 1 0,1 0 0,-1 0 0,0-1 0,1 1 0,-1 0 0,0-1 0,1 0 5,1 0 47,18-1-77,-18 2 39,-1 0 0,0-1 0,1 1-1,-1 0 1,1 0 0,-1-1 0,0 0 0,1 1 0,-1-1 0,2-1-9,14-13 160,-16 13-181,0-1-1,1 1 1,-1 0 0,1 0-1,-1 0 1,1 1 0,2-2 21,-4 2 4,0 1 0,0-1 0,0 1 0,0-1 0,-1 1 0,1-1 0,0 1 0,1 0 0,-1-1 1,0 1-1,0 0 0,0 0 0,0 0 0,0 0 0,0 0 0,0 0 0,0 0 0,0 0 0,0 0 0,1 1-4,1-1 25,-2 0 50,-1 0-48,0 0-70,0 0 32,0 0 102,0 0-22,0 0-31,0 0-38,-17 9 0,15-8 3,0-1 1,0 1-1,-1-1 0,1 0 1,0 1-1,0-1 1,-1 0-1,1-1 1,0 1-1,-1 0 0,-1-1-3,-27-8 89,19 5-18,7 2-92,-1-1 0,1 0 0,0 0 0,0 0 1,0 0-1,0-1 0,0 0 0,-2-2 21,-20-15 2,25 20 3,0 0 1,0 0 0,0 0 0,0-1-1,0 1 1,1 0 0,-1-1 0,0 0-1,1 1 1,-1-1 0,0-2-6,1 1 21,0 0-1,0 0 1,0 0 0,1 0 0,0 0 0,-1-1 0,1 1 0,0 0-1,1-1-20,-6-27 32,-4 3-197,9 27 168,0 0 0,0 0-1,0-1 1,0 1 0,-1 0-1,1 0 1,-1 0 0,1-1 0,-1 1-1,1 0 1,-1 0 0,0 0-1,1 0 1,-1 0 0,0 0-1,-1-1-2,2 1 10,-1 1-1,0-1 0,0 0 1,0 0-1,1-1 0,-1 1 1,0 0-1,1 0 0,-1 0 0,1 0 1,0 0-1,-1-1 0,1 1 1,0 0-1,0 0 0,-1-2-9,1 3-2,0 0-1,0 0 0,0-1 1,0 1-1,0 0 1,-1 0-1,1-1 1,0 1-1,0 0 1,0 0-1,-1 0 1,1 0-1,0-1 1,0 1-1,-1 0 0,1 0 1,0 0-1,0 0 1,-1 0-1,1 0 1,0 0-1,0-1 1,-1 1-1,1 0 1,0 0-1,-1 0 1,1 0-1,0 0 0,0 0 1,-1 1-1,1-1 1,0 0-1,0 0 1,-1 0-1,1 0 3,-5-1 46,4-1-85,1 2 51,0-1 0,0 0 0,-1 1 0,1-1 0,0 0 0,-1 1 0,1-1 0,-1 0 0,1 1 1,-1-1-1,1 1 0,-1-1 0,1 1 0,-1-1 0,1 1 0,-1-1 0,0 1-12,1 0-1,-1 0 0,0 0 0,1 0 0,-1 0 1,0 1-1,1-1 0,-1 0 0,0 0 0,1 1 1,-1-1-1,0 0 0,1 1 0,-1-1 0,1 1 0,-1-1 1,1 0-1,-1 1 0,1 0 0,-1-1 0,1 1 1,0-1-1,-1 1 0,1-1 0,0 1 0,-1 0 1,1-1-1,0 1 0,0 0 0,-1-1 0,1 1 0,0 0 1,0-1-1,0 1 0,0 0 1,-3 7 38,0-3-22,-1-1-26,1 0-1,0 0 0,0 0 1,0 1-1,1-1 0,0 1 1,0 0 10,-3 5 41,0-1 0,-1 0-1,0 0 1,-1 0 0,1-1 0,-6 5-41,-8 8 65,14-17-91,1 1 1,1 0-1,-1 0 1,1 1 0,0-1-1,0 1 1,0 0-1,1 0 26,2-3 75,1 3-32,0-5-43,0 0-1,1 0 1,-1 0 0,0 0 0,0 0 0,1-1-1,-1 1 1,1 0 0,-1 0 0,1 0 0,-1 0-1,1 0 1,-1 0 0,1-1 0,0 1 0,-1 0-1,1-1 1,0 1 0,0 0 0,0-1 0,0 1 0,-1-1-1,1 1 1,0-1 0,0 1 0,0-1 0,0 0-1,0 0 1,0 1 0,0-1 0,0 0 0,5 1-405,0 0 0,0 0 0,0-1 0,4 0 405,-8 0-406,8 1-863,7 3-1414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27:47.9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 65 3808,'-22'-25'1408,"12"14"-1088,2-6-96,3 14 160,0-2-256,2 2-320,92 3 96,-94 0-1664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27:57.0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564 11 576,'0'-1'35,"0"1"-1,-1-1 1,1 0 0,0 1-1,-1-1 1,1 1 0,0-1-1,-1 1 1,1-1 0,-1 1-1,1-1 1,0 1 0,-1-1-1,1 1 1,-1 0 0,0-1-1,1 1 1,-1 0 0,1 0-1,-1-1 1,0 1 0,1 0-1,-1 0 1,1 0 0,-1 0-1,0-1 1,1 1 0,-1 0-1,0 0 1,1 0 0,-1 1-1,0-1 1,1 0 0,-1 0 0,1 0-1,-1 0-34,-1 1 38,-1-1 0,1 0-1,0 0 1,0 1 0,0 0 0,0-1-1,0 1 1,0 0 0,1 0 0,-1 0 0,0 0-1,-1 0-37,-12 15 190,7-9 59,0 1 0,0 1 0,1-1 0,0 1 0,-1 3-249,-3 4 109,6-10-46,1 1 1,0-1-1,1 1 1,-2 2-64,3-5 6,-2 1 0,1-1 1,0 0-1,-1 0 0,0 0 1,0 0-1,0-1 0,0 1 1,-5 1-7,-11 12 225,8-8-277,10-8 53,0 0 0,0 0 0,1 1 0,-1-1 0,0 0-1,1 1 1,-1-1 0,1 1 0,0 0 0,0-1 0,-2 3-1,2-1 22,-1 0 0,-1-1 0,1 1 1,0-1-1,-1 1 0,1-1 1,-1 0-1,0 0 0,0 0 0,0 0 1,0 0-1,0 0 0,0-1 1,-3 1-23,-10 4 178,0-1 0,-9 2-178,8-3 361,15-3-346,-1 0 0,1 0 1,-1 0-1,1 1 0,-1-1 0,1 1 1,0 0-1,0-1 0,0 1 0,-1 1-15,1-1 12,0 0 0,-1 0 0,1 0-1,-1 0 1,0 0 0,0-1-1,-1 1-11,-18 19-133,14-9 286,7-11-130,1 0-1,-1 1 1,0-1 0,0 1-1,1-1 1,-1 0-1,0 0 1,0 1 0,0-1-1,-1 0 1,1 0-1,0 0 1,0 0-1,-1 0-22,1 0 26,-1 0-1,0 0 0,1 0 0,-1 1 0,1-1 0,-1 1 0,1-1 0,0 1 0,0-1-25,0 1 11,-1 0 0,1-1 0,0 1 0,0-1 0,-1 0 0,1 1 0,-1-1 0,1 0 0,-1 0 0,0 0 0,1 0 0,-3 0-11,4 0-1,-1-1 1,0 0-1,1 1 1,-1-1-1,1 0 1,-1 1 0,1-1-1,-1 1 1,1-1-1,-1 1 1,1-1-1,-1 1 1,1-1-1,0 1 1,-1 0 0,1 0 11,-1-1-1,1 1 1,0-1 0,-1 1 0,1 0-1,-1-1 1,1 1 0,-1-1 0,1 1-1,-1-1 1,0 1 0,1-1 0,-1 0 0,0 1-1,1-1 1,-1 0 0,0 1-11,-17 9 213,17-9-194,-1 0 1,0 0-1,1 0 0,-1 0 0,0 0 0,0 0 1,0 0-1,0 0 0,0-1 0,-1 1-19,3 0 3,0 0-1,0-1 1,0 1-1,0 0 1,1 0-1,-1-1 1,0 1-1,0 0 1,0 0-1,1-1 0,-1 1 1,0 0-1,1 0 1,-1-1-1,1 1-2,25 33 464,-25-32-416,-1-2 27,0 7 725,-2-41-522,1 23-337,1 0 0,0 0 0,0 0 1,2-8 58,0 11-2,0 1 0,0-1 0,1 1-1,0 0 1,0 0 0,0 0 0,1 1 0,0-1 0,1 1 0,3-4 2,7-7-46,1 0 1,17-12 45,-17 16 50,-10 9-92,-1 0 0,-1 0 0,1 0 0,3-4 42,-4 4-13,1-1-1,-1 2 0,1-1 0,4-3 14,13-9 183,-17 11-139,-3 4-69,0-1-1,0 0 1,0 1 0,0-1 0,0 0-1,-1 0 1,2-3 25,-2 4 21,-1 1-90,-1 16-32,-3 0 95,-1-1 0,-1 0 0,0 0 0,-1 0 0,-1-1-1,0 0 1,-4 3 6,-2 7 16,3-8-8,-1 1 1,0-2-1,-2 1-8,-17 22 34,8-14 215,20-21-241,0 0 0,0-1 0,0 2 1,1-1-1,-1 0 0,1 0 0,0 1 0,-2 3-8,-19 32 118,13-22-175,9-14 80,-1-1 0,1 0 0,-1 1 1,1-1-1,0 1 0,0-1 1,0 1-1,0 0 0,1-1 0,-1 1 1,1 0-1,-1 0 0,1 2-23,-1 14 150,0-16-159,1-1 0,-1 1 0,1-1 0,0 1 0,0-1 0,0 1 1,0-1-1,0 1 0,1-1 0,-1 1 0,1-1 0,0 1 0,-1-1 0,1 0 0,0 1 0,0-1 0,1 0 0,-1 0 1,0 1-1,1-1 0,0 0 9,62 77 602,-62-77-605,0 1-1,0 0 1,0-1-1,-1 1 0,1 0 1,-1 0-1,0 0 1,0 0-1,0 0 0,0 1 1,0-1-1,-1 0 1,0 0-1,1 1 0,-1-1 1,0 0-1,-1 0 1,1 1-1,-1 1 4,0 11-54,-4 23 198,5-37-133,0 0 0,0 1 0,0-1 0,-1 0 0,1 1 1,-1-1-1,1 0 0,-1 0 0,0 0 0,0 1 0,-1 0-11,2-2 14,-1-1 0,1 1 1,0-1-1,-1 1 0,1-1 0,-1 1 0,1-1 0,-1 1 0,0-1 0,1 0 0,-1 1 0,1-1 0,-1 0 1,0 0-1,1 1 0,-1-1 0,0 0 0,1 0 0,-1 0 0,0 0 0,0 0 0,1 1 0,-1-2 0,0 1 0,1 0 1,-1 0-1,0 0 0,1 0 0,-1 0 0,0 0 0,1-1 0,-1 1 0,0 0 0,1-1 0,-1 1 0,1 0 1,-1-1-1,0 1 0,1-1-14,-15-7 113,-14-12-354,19 11 258,8 7-42,0-1 1,0 1 0,0 0-1,-1 0 1,1 0 0,0 0-1,-1 1 1,0-1 0,1 1-1,-1-1 1,0 1 24,-2 17-112,5-13 98,0-1 0,0 1 0,0 0-1,1-1 1,-1 1 0,0-1 0,1 1 0,0-1 0,-1 1-1,2 0 15,2 12 35,-2-8-30,0 1 0,1-1-1,0 0 1,0 0 0,1 0-1,0 0 1,0-1 0,1 1-5,7 5 10,-11-11 3,0 0 0,0 0 0,0 0 0,0 0 0,0 0 0,0 0 0,0 0 0,0 0 0,-1 0 0,1 0 0,0 1 1,-1-1-1,1 0 0,-1 1 0,1-1 0,-1 0 0,0 1 0,1 0-13,-1 2-11,1 1 1,-1 0-1,0-1 1,0 1-1,-1-1 1,1 1-1,-1 0 1,0-1 10,0-1 16,1-1 0,-1 0 0,0 1 1,0-1-1,0 0 0,-1 0 1,1 0-1,0 0 0,-1 0 1,1 0-1,-1 0 0,0-1 0,0 1 1,0 0-1,-1 0-16,3-1 2,-1-1 1,1 0-1,0 1 0,0-1 0,0 0 1,-1 1-1,1-1 0,0 1 0,0-1 1,0 0-1,0 1 0,0-1 0,0 0 1,0 1-1,0-1 0,0 1 1,0-1-1,0 0 0,0 1 0,0-1 1,0 1-1,0-1 0,1 0 0,-1 1 1,0-1-1,0 0 0,0 1 0,1-1 1,-1 0-1,0 1 0,0-1 1,1 0-1,-1 1 0,0-1 0,0 0 1,1 1-3,8 8-109,-8-8 51,-1-1 26,6 9 133,0-1 26,-5-7-83,-1 1 25,0-2-170,1 1 58,3 6 192,-3-4-167,0-1 0,0 0-1,1 0 1,-1 0 0,0 0 0,1 0 0,0 0-1,-1 0 1,1 0 0,0 0 0,0-1 0,2 2 18,-3-2 144,1-1-59,5 5-88,1-1 0,0 0-1,1 0 1,-1-1 0,1 0 0,0-1 0,-1 0-1,1 0 1,0-1 0,3 0 3,62 7 123,-46-7 66,-1 2 0,11 2-189,-30-3 22,0 0 0,-1 1 0,0-1-1,1 2 1,1 0-22,14 7 238,-21-10-234,2 1 9,1-1 1,-1 1-1,0-1 1,0 0-1,1 0 1,-1 0-1,0-1 1,2 1-14,-2-1-6,-4-1 8,1 1 1,0 0-1,0 0 0,-1 0 0,1 0 0,0 0 0,-1 0 0,1 0 0,0 0 0,-1 0 0,1 0 0,0 0 0,-1 1 0,1-1 0,0 0 0,-1 0 0,1 1 0,0-1 0,-1 0 0,1 1 0,-1-1 1,1 1-3,11 7 72,-9-5-16,0-1 0,1 0 1,0 0-1,-1 0 0,1 0 0,0-1 0,0 1 1,0-1-1,0 0 0,0-1 0,0 1 0,0 0 1,0-1-57,5 1-10,-5 0 1,-1 0 0,0 0-1,0-1 1,1 1 0,-1-1-1,0 0 1,3 0 9,-5 0 10,0 0 0,1 0 0,-1 0 0,0 0 0,0 0 0,1 0 0,-1-1 0,0 1-1,0 0 1,0-1 0,1 1 0,-1-1 0,0 1 0,0-1 0,0 1 0,0-1 0,0 0 0,0 0 0,0 1 0,0-1 0,0 0 0,0 0 0,0 0 0,-1 0 0,1 0 0,0 0 0,-1 0-1,1 0 1,-1 0 0,1-1 0,-1 1 0,1 0 0,-1 0 0,0-1 0,1 1 0,-1 0 0,0-1-10,0 2 32,0 0-53,0 0 5,0 0 58,6 0-15,9 0-272,-13 0 298,-2 0-10,13-5 21,13-6-64,-23 9-5,-1 1-2,-1 0 0,0 1 1,0-1-1,0 0 1,0 1-1,1-1 0,-1 1 1,0-1-1,1 1 1,-1 0-1,0-1 0,1 1 1,-1 0-1,0 0 1,1 0-1,-1 0 0,2 0 7,2 0 33,-1 0 0,1-1 1,0 0-1,-1 0 0,1 0 0,0 0 0,-1-1 0,1 0 0,-1 0 0,0 0 0,0 0 0,0-1 0,0 0 0,0 1 0,3-5-33,-2 4-8,-1-1 0,1 1-1,0 0 1,0 0-1,0 0 1,0 1 0,3-1 8,28-8-31,-17 6 22,0 0-1,-1-2 1,10-5 9,-15 8 56,-12 4-42,1-1 1,-1 1 0,1 0 0,-1-1 0,1 1 0,-1-1-1,0 0 1,1 0 0,-1 1 0,0-1 0,1-1-15,-1 2 15,1 0-1,-1-1 1,0 1 0,1 0 0,-1-1 0,0 1 0,1 0 0,-1 0 0,0 0 0,1 1 0,-1-1 0,1 0-15,3 1 109,2-1-24,-5 0-74,8 0-113,6 0 326,-9 0-169,-5 1-36,0-1-1,0 0 1,0 0 0,0 0 0,-1 0 0,1 0-1,0 0 1,0 0 0,0-1 0,0 1 0,1-1-19,2 0-83,0 0 1,1 1 0,-1-1 0,5 1 82,-6 0 9,-2 0 135,12 0 58,14-11-186,-28 11-14,1 0-1,-1 0 1,0 0 0,0 0-1,0 0 1,0 0-1,1 0 1,-1 0-1,0 0 1,0 0 0,0-1-1,0 1 1,0 0-1,1 0 1,-1 0-1,0 0 1,0 0 0,0 0-1,0 0 1,0 0-1,0-1 1,1 1-1,-1 0 1,0 0 0,0 0-1,0 0 1,0 0-1,0 0 1,0-1 0,0 1-1,0 0 1,0 0-1,0 0 1,0 0-1,0-1 1,0 1 0,0 0-1,0 0 1,0 0-1,0 0 1,0-1-2,3-3-81,-3 4 87,1 0-6,-1 0 0,1 0 0,-1 0 1,1 0-1,-1-1 0,1 1 0,0 0 0,-1 0 0,1 0 1,-1-1-1,1 1 0,-1 0 0,1-1 0,-1 1 0,1 0 1,-1-1-1,0 1 0,1-1 0,-1 1 0,1 0 0,-1-1 1,0 1-1,0-1 0,1 1 0,-1-1 0,0 0 0,0 1 1,1-1-1,-1 1 0,0-1 0,-5-15 5,3 4 148,1 11-154,1 1-1,0-1 1,0 0 0,0 1 0,-1-1-1,1 1 1,0-1 0,0 0 0,0 1-1,0-1 1,0 0 0,0 1 0,0-1-1,0 0 1,1 1 0,-1-1 0,0 0-1,0 1 1,0-1 0,1 1 0,-1-1-1,0 0 1,1 1 0,-1-1 1,1-1-17,0-1 1,0 1-1,0 0 0,-1-1 1,1 1-1,-1-1 0,1 0 1,-1 0 16,1-2 0,0 1 0,0-1 0,1 0 0,-1 1 0,1 0 0,0-1 0,1 1 0,-1 0 0,1 0 0,0 0 0,-1-7-64,7-2 111,-6 10-32,-1 0 0,1 0 0,-1-1 0,0 0 0,1-2-15,4-5 71,-7 10-78,1 0 0,0 0 1,0 0-1,-1 0 0,1 0 1,-1 0-1,1-1 1,-1 1-1,1 0 0,-1 0 1,0 0-1,0-1 0,1 0 7,-1 1-4,0 0 1,0-1-1,0 1 0,1 0 0,-1 0 0,0 0 0,1-1 1,-1 1-1,1 0 0,0 0 0,0-1 4,4-11-86,-3 4 126,-1 0 1,0-1-1,0-3-40,-1 5 14,1 0 0,0-1 1,0 1-1,0 0 0,3-5-14,2-7-78,-2 9 78,0-1-1,0 1 1,1 1-1,2-4 1,16-34 6,-10 26-84,-11 17 67,0 1-1,0-1 1,1 1-1,-1 0 0,1 0 1,0 0-1,1 0 1,-1 0-1,1 1 12,-2 1 7,0-1 0,1 1 0,-1 0 0,0-1 0,0 0 0,0 1 0,-1-1 0,1 0 0,-1 0 0,0 0 0,1 0 0,-1 0 0,0 0 0,-1 0 0,1 0 0,-1-1-7,1 0 3,-1 0 1,1 1-1,0-1 0,0 0 0,0 0 0,1 1 1,0-3-4,0 2 2,0 1 0,-1-1 0,0 0 0,0 0 0,0 0 0,0 0 1,0-3-3,3-36 5,-4 38 4,-1-9-103,0 14 99,1-1 0,0 1-1,-1 0 1,1-1 0,-1 1 0,1 0 0,-1-1 0,1 1 0,-1 0 0,1-1-1,-1 1 1,1 0 0,-1 0 0,1 0 0,-1-1 0,1 1 0,-1 0 0,1 0 0,-1 0-1,0 0 1,1 0 0,-1 0 0,1 0 0,-1 0-5,1 0-6,-1 0 1,1 0-1,0 0 0,-1 0 1,1-1-1,0 1 0,0 0 0,-1 0 1,1-1-1,0 1 0,0 0 1,-1 0-1,1-1 0,0 1 1,0 0-1,0-1 0,0 1 1,-1 0-1,1-1 0,0 1 1,0 0-1,0-1 0,0 1 0,0-1 6,0 1 2,0-1-1,0 0 0,0 1 0,-1-1 0,1 1 0,0-1 0,0 1 0,-1-1 0,1 1 0,0-1 0,0 1 0,-1-1 0,1 1 0,-1-1 0,1 1 0,0-1 0,-1 1 0,1-1 0,-1 1 0,1 0 0,-1-1 0,1 1 0,-1 0 0,0 0 0,1-1 0,-1 1 0,1 0 0,-1 0 0,0 0-1,1 0-1,-1 0 0,1-1 0,0 1 0,0 0-1,-1 0 1,1 0 0,0 0 0,-1 0 0,1-1-1,0 1 1,0 0 0,0 0 0,-1-1 0,1 1 0,0 0-1,0 0 1,0-1 0,-1 1 0,1 0 0,0 0-1,0-1 1,0 1 0,0 0 0,0-1 0,0 1 0,0 0-1,0-1 1,0 1 0,0 0 0,0-1 0,0 1-1,0 0 1,0 0 0,0-1 1,0 1 1,0-1 0,0 1 0,0 0 1,0-1-1,0 1 0,0-1 0,0 1 0,0-1 0,0 1 0,-1 0 0,1-1 0,0 1 1,0 0-1,0-1 0,0 1 0,-1-1 0,1 1 0,0 0 0,0-1 0,-1 1 1,1 0-1,0 0 0,0-1 0,-1 1 0,1 0 0,0 0 0,-1-1 0,1 1 0,-1 0 1,1 0-1,0 0 0,-1-1 0,1 1 0,-1 0 0,1 0 0,-1 0-1,1-1 12,0-1 0,-1 1 0,1 0-1,-1-1 1,1 1 0,-1 0 0,1 0-1,-1 0 1,0 0 0,0-1 0,1 1 0,-2 0-12,2 1-3,-9-19-114,3 10 4,6 7 114,-1 1-1,0 0 1,0-1-1,1 1 1,-1 0-1,0 0 1,0 0-1,0 0 1,0 0-1,-1 0 1,1 0-1,0 0-2,1 1 0,-1-1 0,1 1 0,0 0 1,-1-1-1,1 1 0,-1-1 0,1 1 0,0-1 0,-1 1 0,1-1 0,0 1 1,0-1-1,0 1 0,-1-1 0,1 0 0,0 1 0,0-1 0,0 1 0,0-1 0,0 1 1,0-1-1,0 0 0,0 1 0,0-1 0,0 1 2,0-3 70,0 3-176,0-1 107,0 1 1,-1 0 0,1 0 0,0 0 0,-1 0 0,1 0-1,0 0 1,0-1 0,-1 1 0,1 0 0,0 0-1,0 0 1,0-1 0,-1 1 0,1 0 0,0 0 0,0-1-1,0 1 1,0 0 0,0-1 0,-1 1 0,1 0 0,0 0-1,0-1 1,0 1 0,0 0 0,0-1 0,0 1-1,0 0 1,0-1 0,0 1 0,0 0 0,0 0 0,0-1-1,0 1 1,0 0-2,0-1-4,0 1 0,0 0 0,1-1 0,-1 1 0,-1 0 0,1-1 0,0 1 0,0 0 0,0-1 0,0 1-1,0 0 1,0-1 0,0 1 0,0 0 0,0 0 0,-1-1 0,1 1 0,0 0 0,0 0 0,0-1 0,-1 1 0,1 0 0,0 0 0,-1-1 4,1 1-75,0 0 64,0 0 102,0 0-32,0-2-385,8 36 113,-8-33 250,0 6 56,0-6-60,1-1 0,-1 1 0,0 0 0,0 0 0,0 0 0,0 0 1,0 0-1,0 0 0,0 0 0,-1 0 0,1 0 0,0 0 0,-1 0-33,1-1 3,-1 1 0,1-1-1,-1 0 1,1 0 0,-1 0 0,1 0 0,-1 0-1,1 0 1,-1 0 0,1 0 0,-1 0 0,1 0-1,-1 0 1,1-1 0,-1 1 0,1 0 0,-1 0-1,1 0 1,-1-1 0,1 1 0,0 0 0,-1 0-1,1-1 1,-1 1 0,1 0 0,0-1 0,-1 0-3,1 1-9,-1-1 0,1 1 0,-1 0 1,1-1-1,-1 1 0,1-1 1,-1 1-1,1 0 0,-1-1 0,1 1 1,-1 0-1,1 0 0,-1-1 0,0 1 1,1 0-1,-1 0 0,0 0 1,1 0-1,-1 0 0,1 0 0,-1 0 1,0 0-1,1 0 0,-1 0 0,0 0 1,1 0-1,-1 0 0,1 1 1,-1-1-1,1 0 0,-1 0 0,0 1 1,1-1-1,-1 0 0,1 1 0,-1-1 1,1 0-1,-1 1 9,-1 2-22,0-1 1,0 1-1,0 0 1,1 0 0,-1 0-1,1 0 1,0 0-1,-1 0 1,1 0-1,0 3 22,-6 36 2,6-32-130,-4 57-80,2-44 308,1 1 0,1 4-100,-3 32 24,0-26 290,0 20-314,4-53 6,0-1 0,0 0 0,0 0 1,0 1-1,0-1 0,0 0 0,0 0 0,0 1 0,0-1 0,0 0 0,-1 0 0,1 0 0,0 1 0,0-1 0,0 0 0,0 0 0,-1 0 0,1 0 1,0 1-1,0-1 0,0 0 0,-1 0 0,1 0 0,0 0 0,0 0 0,-1 0 0,1 0 0,0 0 0,0 0 0,-1 0 0,1 1 0,0-1 0,0 0 1,-1 0-1,1 0 0,0-1 0,0 1 0,-1 0 0,1 0 0,0 0 0,0 0 0,-1 0-6,-9-3 76,-7-6-10,12 6-69,0 0 1,-1 1-1,1 0 1,0 0-1,-2 0 3,-5 0-44,1 0-1,-1 2 0,0-1 0,0 1 1,0 1-1,-8 2 45,2-2 18,-89 11 227,71-5-312,27-5 47,0 0 1,0-1 0,0 0 0,-4 0 19,-127-7-107,134 6 112,0 0 1,0 1-1,0 0 0,0 0 0,1 1 1,-1 0-1,1 0 0,-1 0 0,-1 2-5,-11 5-113,2 1-1,-4 3 114,-2 2-12,-30 29-142,51-44 154,1 0-1,0 0 1,-1 0 0,1 0 0,0 1 0,-1-1 0,1 0 0,0 0 0,0 0 0,-1 0-1,1 1 1,0-1 0,0 0 0,-1 0 0,1 1 0,0-1 0,0 0 0,0 0 0,0 1-1,-1-1 1,1 0 0,0 1 0,0-1 0,0 0 0,0 0 0,0 1 0,0-1 0,0 0-1,0 1 1,0-1 0,0 0 0,0 1 0,0-1 0,0 0 0,0 1 0,0-1 0,0 0-1,0 1 1,0-1 0,0 0 0,1 1 0,-1-1 0,0 0 0,0 0 0,0 1 0,0-1-1,1 0 1,-1 0 0,0 1 0,0-1 0,1 0 0,-1 0 0,0 0 0,0 1 0,1-1-1,-1 0 1,0 0 0,1 0 0,-1 0 0,0 0 0,1 0 0,0 1 3,1 0 0,-1 0 0,1-1 0,0 1 0,-1-1 0,1 0 0,0 1 0,0-1 0,-1 0 0,1 0 0,1 0-3,4-2 2,0 0-1,0-1 0,-1 0 1,1 0-1,-1 0 0,0-1 1,0 0-1,0 0 0,-1 0 1,5-5-2,24-17 146,8 1 19,39-18-165,-57 32 8,1 1 0,1 1 0,-1 1 1,8 0-9,-26 6-32,0 0 1,0 0-1,0-1 1,4-1 31,-9 3 16,1 0 0,-1-1 0,0 1 1,0 0-1,0-1 0,0 1 0,0-1 1,-1 0-1,1 1 0,0-1 0,-1 0 0,1 0 1,-1 0-1,1-2-16,-1 1 4,0-1 1,-1 1-1,1-1 0,-1 1 1,0-1-1,0 1 1,0-1-1,-1-3-4,0-5-110,0 9 117,0 0 0,0 1 0,-1-1 0,1 1-1,-1-1 1,1 1 0,-1 0 0,0 0 0,-2-2-7,-2-3 125,0-3-202,2 4 100,0 1 1,0-1 0,0 1-1,-1 0 1,0 0 0,0 1-1,0-1 1,0 1-24,-2-1-30,6 4 17,0 0 0,0 1 1,1-1-1,-1 1 0,0-1 1,0 1-1,0-1 0,0 1 1,0 0-1,0-1 1,1 1-1,-1 0 0,0 0 1,0-1-1,0 1 0,0 0 1,-1 0 12,2 0-2,-1 1 1,1-1 0,-1 0 0,0 0-1,1 0 1,-1 0 0,0 0-1,1 0 1,-1 0 0,0-1 0,1 1-1,-1 0 1,1 0 0,-1 0 0,1-1-1,-1 1 1,0 0 0,1-1-1,-1 1 1,1 0 0,-1-1 0,1 1-1,-1-1 1,1 1 0,0-1 0,-1 1-1,1-1 1,-1 1 0,1-1 0,0 1-1,0-1 1,-1 1 0,1-1-1,0 0 1,0 1 0,0-1 0,-1 1-1,1-1 1,0 0 0,0 1 0,0-1-1,0 0 2,-3-15-74,3 11 68,0 0 0,0 0 0,1 1 0,0-1 0,0 0 0,0 1 0,0-1 0,1 0 0,1-2 6,-3 6-6,1 0 0,-1 0 0,1 0 1,0 0-1,0 0 0,-1 0 0,1 0 0,0 1 0,0-1 1,0 0-1,0 0 0,0 1 0,0-1 0,0 1 1,0-1-1,0 1 0,1-1 6,-1 1 0,1 0 0,0-1 0,-1 1 1,1 0-1,-1 0 0,1 1 0,0-1 1,-1 0-1,1 0 0,-1 1 0,1-1 0,-1 1 1,1-1-1,-1 1 0,1 0 0,0 0 0,9 3-145,-10-4 134,1 0-1,-1 1 1,0-1-1,1 1 1,-1 0-1,0-1 0,0 1 1,1 0-1,-1 0 1,0-1-1,0 2 12,14 10 11,1 1 0,15 8-11,-29-20 19,-1 0 0,0-1 1,1 1-1,-1-1 1,0 0-1,1 1 0,-1-1 1,1 0-1,-1 0 1,0 0-1,1 0-19,-1 0-101,-1 0 79,0 0 230,-5 0-85,-15 2-151,1 1-1,-1 0 1,1 1-1,0 1 1,0 1-1,0 1 1,0 1 28,14-6 2,-40 13 142,-8 1-144,1 4 16,38-14-40,12-4 20,-1-1 0,1 0 0,-1 0 0,1 0 0,-1 0 0,0 0 0,1 0 0,-1-1 0,0 1 0,-2-1 4,4-12 90,-4 8-76,-3-3-54,2-2 270,-6-14-71,6 11-194,5 11 23,0-1 0,1 1-1,-1 0 1,0-1 0,1 1 0,-1-1 0,1 1-1,-1-1 1,1 1 0,0-1 0,0 1 0,0-2 12,-5-63 128,5 65-135,0-1 0,0 1 0,0 0 0,1 0 1,-1 0-1,1 0 0,-1 0 0,1 0 1,-1 0-1,1 0 0,-1 0 0,1 0 0,0 0 1,0 1-1,-1-1 0,1 0 0,1 0 7,-2 0 0,1 1-1,0-1 0,-1 0 0,1 1 0,0-1 1,-1 0-1,1 1 0,-1-1 0,0 0 0,1 1 1,-1-1-1,1 0 0,-1 0 0,0 0 0,0 0 1,1 0 0,12-1-112,4-3 113,-12 4-3,0 0 1,0-1 0,-1 2 0,1-1-1,3 0 2,18-2 49,-22 2-45,-1 1 0,0-1 0,1 0 0,-1 1 1,1 0-1,-1 0 0,0 0 0,1 0 0,-1 1 0,1-1 0,-1 1 1,0 0-1,1 0 0,-1 0-4,-1 0 32,-2-1-28,0 0 1,1 0-1,-1 0 0,1 0 1,-1 0-1,0 0 1,1 0-1,-1 0 0,0 0 1,1 0-1,-1 0 1,0 1-1,1-1 0,-1 0 1,0 0-1,0 0 0,1 0 1,-1 1-1,0-1 1,1 0-1,-1 0 0,0 1 1,0-1-1,1 0 0,-1 0 1,0 1-1,0-1 1,0 0-1,0 1 0,1-1 1,-1 0-1,0 1 0,0-1 1,0 0-1,0 1-4,0 0 18,0 0-1,0 1 1,0-1-1,0 0 1,-1 0-1,1 1 1,0-1-1,-1 0 1,1 0 0,-1 0-1,1 1-17,-1 0 28,-1 1 0,1-1-1,-1 1 1,1-1 0,-1 0 0,0 0 0,0 0-1,0 0 1,0 0 0,0 0-28,-6 1 56,7-3-59,0 1 0,1-1 1,-1 0-1,0 1 0,0-1 1,0 0-1,1 1 1,-1-1-1,0 1 0,0-1 1,1 1-1,-1-1 0,0 1 1,1 0-1,-1-1 0,1 1 1,-1 0-1,1-1 0,-1 2 3,-7 6-39,-1 2-17,9-10 55,0 1 0,0-1 0,0 1 1,0-1-1,0 1 0,0-1 0,0 1 0,0-1 0,1 1 0,-1-1 0,0 1 0,0-1 0,0 1 0,1-1 0,-1 0 1,0 1-1,1-1 0,-1 1 0,0-1 0,1 0 0,-1 1 0,1-1 0,-1 0 0,0 1 0,1-1 0,-1 0 0,1 0 0,-1 1 1,1-1-1,-1 0 1,4 2-35,0 0 0,0-1 0,0 1 1,0-1-1,0 0 0,0 0 0,0 0 1,1-1-1,0 0 35,42 1-883,-31-1 383,-1-1-1607,-1-1 662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28:35.5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17 214 1056,'-2'-7'310,"-1"6"415,2 0-693,1 1 1,-1 0 0,1-1-1,-1 1 1,1-1 0,-1 1-1,1-1 1,0 1 0,-1-1-1,1 1 1,0-1 0,0 1-1,-1-1 1,1 1 0,0-1 0,0 1-1,0-1 1,-1 1 0,1-1-1,0 0 1,0 1 0,0-1-1,0 1 1,0-1-33,-1-18 490,-1 10 194,1 4 340,9 3-785,11 1-3,-13 1-146,0-1 1,0 1-1,0 0 1,0 1-1,0-1 1,-1 1-1,1 0 1,0 1-1,1 0-90,13 5 97,1 0 0,0-1 0,0 0-1,3-2-96,-1 1 195,-1 0 0,0 1-1,13 7-194,-21-8 48,-1-1 1,1 0-1,0 0 0,0-1 0,0-1 0,2 0-48,25 0 104,18-2-104,-31 0-20,-13-1 114,0 0 0,0-1 0,-1-1 0,1-1 0,13-4-94,0 1 197,-19 5-97,-1 0-1,1-1 1,8-3-100,49-25-38,-34 19 108,-13 9 143,-19 3-202,0 0 1,0 0-1,1 0 1,-1 0-1,0 0 0,0 0 1,0-1-1,0 1 1,0 0-1,1 0 0,-1 0 1,0 0-1,0 0 1,0 0-1,0 0 0,0 0 1,0-1-1,0 1 0,0 0 1,1 0-1,-1 0 1,0 0-1,0 0 0,0 0 1,0-1-1,0 1 1,0 0-1,0 0 0,0 0 1,0 0-1,0-1 1,0 1-1,0 0 0,0 0 1,0 0-1,0 0 1,0 0-1,0-1 0,0 1 1,0 0-1,0 0 0,0 0 1,-1 0-1,1 0 1,0-1-1,0 1 0,0 0-11,-4-6 201,-15 0-331,1 1 0,-12-1 130,12 2 127,-17-2-189,-1 2 0,1 1 1,-1 1-1,0 2 0,-3 2 62,-34 5-32,1 3-1,1 3 33,31-5-29,1 1 0,-30 13 29,69-21 27,6 0 5,17-1 39,33-2 44,54-6 135,-17 2 12,32-9-262,-44-3 242,-58 11-227,1 2 1,-1 0-1,1 2 1,18-1-16,-31 5 12,-1 1 1,1 0-1,-1 0 0,0 1 0,0 0 1,0 1-1,8 4-12,8 2 5,14 4 58,0-1 0,1-1-1,0-3 1,1-2 0,16 1-63,-7-4 93,1-3-1,-1-2 1,13-3-93,-7-4-45,-22 2-140,10 2 185,9-2 103,-1-1 0,0-3-1,0-2 1,23-10-103,-10 7-11,-38 10 75,15-6-64,-38 9 1,0 1 0,0 0 0,0 0 0,0 1 0,0 0 0,0-1 0,0 2 0,0-1 0,0 0 0,0 1 0,0 0 1,0 0-1,0 1 0,0-1 0,0 1 0,-1 0 0,1 0 0,-1 1 0,1 0 0,-1-1 0,2 3-1,30 14 37,-29-14-35,1-2 1,1 1-1,-1-1 0,0-1 0,1 1 1,0-1-1,-1-1 0,8 1-2,3 1-34,34 2 60,-4-2 7,-21 0 17,0-1 0,28-3-50,-18 1 92,26-5-122,-30 1 129,-7 1-225,17-5 126,-25 4 39,1 1-1,0 1 0,10 0-38,33-7 160,-50 9-146,0-1-1,10-3-13,-9 2-42,-1 0-1,13 0 43,99-6 234,-69 5-40,0-2 0,2-2-194,60-7 98,-44 3-88,-52 7-26,0 2 0,19 0 16,8 1 219,-7 0-11,23 4-208,72 16 144,-48-5-363,26 4 363,-55-14-33,26-4-111,-49 0 193,-18-1-193,1-2-1,-1 0 1,0-1-1,9-3 1,17-4 45,137-27-120,-22 10 273,-109 24-149,-38 4-2,0-1 1,13-2-48,-5 1 95,-1 0 1,1 1-1,16 2-95,-15 0 93,0-2 0,0 0 0,9-2-93,9-2 27,25 0-27,11-1 32,9 0 204,55 4-236,-107 2 14,-18 1-21,0 1 0,0 0 0,0 1 0,0 0-1,2 2 8,3 1 37,-1-2 0,10 1-37,-14-2 36,-1 0 0,1 1 0,1 1-36,35 8 68,9-1-103,2 0 159,0-2 0,3-4-124,32 3 48,-38-3 277,28-1-325,-67-6 11,0-1 0,1-1 0,1-1-11,-2 0 0,0 1 0,0 1-1,3 1 1,430 1 128,-378 8-48,-50-9-28,1 0-1,-1-2 1,13-4-52,2 2 23,-1 2-1,1 1 1,0 2 0,20 3-23,3 3-123,11 4 123,37 4-5,-82-12 2,-6 0 47,1 0-1,-1 2 1,12 3-44,66 15-140,91 7 140,-104-17 102,-66-10-91,1 0 0,0-2-1,0 0 1,0-1 0,1-2-11,-8 1 30,-8 2 11,1-1-1,-1-1 0,0 1 1,1-2-41,2 1-29,1-1 1,0 1 0,0 1 0,8 0 28,15-2-85,54-4 88,1 4 1,12 5-4,-10-2 239,-72 1-255,1 1 1,0 0 0,-1 2 0,0 0 0,0 1 0,14 6 15,-32-10-7,30 13-510,-29-13 53,0 0 0,-1 1 0,1-1 0,-1 1 1,0 0-1,0 0 0,1-1 0,-1 2 0,0-1 0,-1 0 0,2 1 464,6 15-2090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29:35.2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24 528 992,'0'0'12,"0"0"1,0 0-1,1 0 1,-1 0-1,0 0 0,0 0 1,0 0-1,0 0 0,0 0 1,1 0-1,-1 0 1,0 0-1,0 0 0,0 0 1,0 0-1,0-1 1,1 1-1,-1 0 0,0 0 1,0 0-1,0 0 1,0 0-1,0 0 0,0 0 1,0-1-1,0 1 1,1 0-1,-1 0 0,0 0 1,0 0-1,0 0 1,0-1-1,0 1 0,0 0 1,0 0-1,0 0 0,0 0 1,0-1-1,0 1 1,0 0-1,0 0 0,0 0 1,0 0-1,0-1 1,0 1-1,0 0 0,0 0 1,-1 0-1,1 0 1,0 0-1,0-1 0,0 1 1,0 0-1,0 0 1,0 0-1,0 0 0,0 0 1,-1 0-1,1 0 0,0-1 1,0 1-1,0 0 1,0 0-1,0 0-12,14-1 908,-12 1-684,16 0 176,-9-1-286,1 0-1,-1 0 1,0-1 0,0 0-1,1-1 1,-2 0-1,1-1 1,0 1 0,-1-2-1,3-1-113,-9 6 6,0-1-1,0 1 1,1 0-1,-1-1 1,0 1-1,0 0 1,0 0 0,1 1-1,-1-1 1,1 0-6,4 1-24,24 2 30,-30-3 18,1 0 0,-1 0-1,1 1 1,-1-1 0,1 0 0,-1 1 0,1-1 0,-1 1 0,1-1 0,-1 1 0,1 0 0,0 0-24,13 6-37,-7-4 53,-7-2 80,9-1 11,-10 0-124,8 3 8,-1 0 0,0 0 1,0 1-1,0 0 0,0 0 1,5 4 8,-11-6 5,3-1 71,10 6 35,-24-7 778,-5 0-874,-1 0-1,1 1 1,-13 2-15,25-2 0,0 0 0,0-1 0,0 1 0,0-1 0,0 0 0,0 1 0,0-2 0,0 1 0,0 0 0,0 0 0,0-1 0,0 0 0,-1 0 0,-11-1-1,14 2 3,-1 0-1,1-1 1,0 1 0,-1 0 0,1 0 0,0-1 0,-1 1 0,1-1 0,0 1-1,-1-1 1,1 1 0,-1-2-2,-5-2-1,1 1-1,-1-1 1,0 1-1,0 0 1,0 1-1,0 0 0,-7-2 2,-1 1 190,0 0-1,-9-5-189,17 5-20,-1 1-1,1 0 1,-1 0-1,0 0 1,0 1-1,-2 0 21,9 1 5,0 0 0,1 0 0,-1 0 0,0 0 0,1 0 0,-1-1 0,0 1 0,1 0 0,-1 0 0,1-1 0,-1 1 0,1 0 0,-1-1 0,1 1 0,-1-1 0,0 1-5,-6-4 43,6 4 10,46 13-581,-16-6 521,0-1 0,8 0 7,-25-5 14,0 0 1,0-1 0,0 0 0,1-1 0,-1 0 0,11-3-15,30-6 35,0 1-1,36 1-34,49 4 192,-88 2-13,0 2 0,2 2-179,-32 1-26,0 1 1,0 1 0,18 6 25,-17-4-7,0-1 0,0-1 1,12 1 6,27-2 429,46-4-429,-49 0-29,123-7 13,-41-1 213,-102 6 1,12-2-198,-12 0 325,13 2-325,11-6 96,-29 9 3,-15-1-17,0 1-1,0-2 0,0 0 1,-1-1-1,16-4-81,-24 3 36,0 0 0,0-1 0,0 1 0,4-4-36,-12 7 7,0-1 0,1 1-1,-1 0 1,1 0-1,-1-1 1,0 1-1,1 0 1,-1-1-1,0 1 1,1 0 0,-1-1-1,0 1 1,0 0-1,0-1 1,1 1-1,-1-1 1,0 1 0,0-1-1,0 1 1,0 0-1,0-1 1,1 1-1,-1-1 1,0 1 0,0-1-1,0 1 1,0-1-1,-1 1 1,1-1-1,0 1 1,0 0-1,0-1 1,0 1 0,0-1-1,0 1 1,-1-1-1,1 1 1,0 0-1,0-1 1,-1 1 0,1 0-1,0-1 1,-1 1-1,1 0 1,0-1-1,-1 1 1,1 0-1,0-1 1,-1 1 0,1 0-1,-1 0 1,1 0-7,-22-13 266,10 9-278,0 0-1,0 0 0,-1 2 0,1-1 0,-1 1 0,1 1 0,-1 1 0,1-1 1,-1 2-1,0 0 0,1 0 0,-1 1 0,1 1 0,-1 0 0,1 1 1,0 0-1,-3 2 13,-11 5-62,-15 7 60,33-14 24,-1 0 0,0-1 0,0 0 0,0 0 0,0-1 0,0 0 0,-1 0 1,1-1-1,-1-1 0,1 0 0,-5 0-22,-22-3 38,0-1 1,-16-5-39,-3 0-22,-130-19 17,165 26-21,9 0 2,0 1 0,0 0 0,0 1 0,0 0 0,0 0-1,-6 2 25,-13-1-186,29-1 122,0 1 0,-2 1-6,12 6-58,-4-6 116,0 0-1,0 0 1,0 0 0,0-1-1,1 0 1,-1 0-1,1 0 1,-1 0-1,3-1 13,3 1 22,30 2 92,-1-2 1,32-4-115,-24 1-5,332-2-23,-295 4 104,198-9-247,-127 13 272,-49 4 134,-88-7-277,0 1 0,0 1 0,0 0-1,8 4 43,21 4-44,-29-9 48,0 0 1,1-1-1,8-2-4,24 2 163,17 2-163,65-6 0,-88 2 110,24 3-110,-29 0 70,-1-2 0,13-3-70,55-5 220,37-4-242,-63 2-54,59-8 386,-9-1-272,-121 18 3,0 0 1,-1 1 0,1 0-1,3 1-41,-5 0 22,1 0 1,-1-1-1,1-1 0,0 1 0,1-2-22,-10 2 30,1 0 1,-1-1-1,1 1 1,-1 0-1,0-1 1,1 0-1,-1 1 1,0-1-1,1 0 0,-1 0 1,0 1-1,0-1 1,1 0-1,-1 0 1,0-1-1,1 0-30,-2 2 10,0-1 0,0 0 0,0 1 0,1-1 0,-1 0 0,0 1 0,0-1 0,0 0 1,0 1-1,0-1 0,0 1 0,0-1 0,-1 0 0,1 1 0,0-1 0,0 0 0,0 1 0,-1-1 0,1 1 0,0-1 0,-1 0 0,1 1 0,0-1 0,-1 1 1,1-1-1,-1 1 0,1 0 0,0-1 0,-1 1 0,0-1 0,1 1 0,-1 0 0,1-1 0,-1 1 0,1 0 0,-1-1 0,0 1 0,0 0-10,-4-3-11,0 1-1,-1 0 0,1 0 0,-1 0 0,0 1 0,1 0 0,-1 0 1,0 0-1,0 1 0,0 0 0,0 0 0,-4 1 12,-11 1 33,-1 2-1,-17 5-32,13-3-45,-96 25 151,-66 12-436,186-42 334,-64 10 267,-36 1-271,80-11 31,0 0-1,1-2 1,-1-1-1,1 0 1,-1-2-1,-17-4-30,-226-59-117,251 65 83,0 0 1,-1 1-1,1 0 1,0 1-1,0 1 0,0 0 1,0 1-1,0 1 1,0 0-1,0 1 34,13-4-10,0 0-1,0 0 0,0 0 1,0 1-1,0-1 1,0 0-1,0 1 1,0-1-1,0 1 1,0-1-1,0 1 1,1-1-1,-1 1 1,0 0-1,0-1 1,1 1-1,-1 0 1,0 0-1,1-1 1,-1 1-1,1 0 1,-1 0-1,1 0 0,-1 0 1,1 0-1,0 0 11,0 0-5,0-1-1,1 1 1,-1 0 0,0 0-1,1 0 1,-1 0-1,1-1 1,0 1-1,-1 0 1,1 0-1,-1-1 1,1 1-1,0-1 1,0 1-1,-1 0 1,1-1-1,0 0 1,0 1-1,0-1 1,0 1 0,-1-1-1,1 0 1,0 0-1,0 1 1,0-1-1,0 0 1,1 0 5,27 6 34,0-2 0,1-1 1,-1-1-1,8-1-34,0 0-9,266 6 12,18 1-6,-269-6-3,-2 1 49,1-2 0,10-3-43,136-7-13,-118 7-28,36-5 191,-49 2-241,1 3 0,13 3 91,71 15 139,-138-14-127,1 0 1,-1 1-1,7 2-12,-5-1 30,0 0-1,6-1-29,65 6 144,45-2-144,-72-8 309,34-5-309,-53 4-149,-26 1 172,-1 1 0,0-1 0,10-3-23,4-2-8,1-1 0,-1-2 0,0 0 0,4-4 8,-22 10 116,9-2-122,-15 0 4,-9-2 54,-3 2-52,1 1 0,-1 0 0,0 0 0,0 1 0,0 0 0,-1 1 0,1 0 0,-1 0 0,1 1 0,-10 0 0,-16 0-85,1 2 0,-14 3 85,-162 8-8,70-4 69,136-8-54,-237 11-35,219-11-10,-23-1 3,0 2-1,0 2 1,-24 6 35,59-7-103,1-1-1,-1 0 1,-4-1 103,56-1 49,0-2-1,-1-2 0,9-3-48,125-34-27,-47 13 22,119-12 5,-60 13 229,-171 25-254,0 0 1,-1 1 0,1 1 0,0 0-1,0 2 1,-1-1 0,1 2-1,0 0 1,7 3 24,10 4 34,0-2 0,0-1 0,1-2 1,0-1-1,27-1-34,-42-2 76,91-1-206,80-10 130,-112 2 219,52 2-219,234 7-69,-324 1 162,5 3-93,-6-1 77,-17-2 37,1-1 0,-1-1 0,22-3-114,65-17 40,-97 18-80,209-36 137,41-9 499,-216 39-597,0 2-1,19 1 2,-12 0-29,49-3 109,49 3-80,362 6 59,-465 1-131,0 2 0,-1 3 0,1 1 0,37 11 72,-65-11 12,1 1 0,-1 0 0,-1 2 0,1 0 0,2 3-12,7 4 8,20 7-8,-39-20-19,1 0-1,0 0 1,0-1-1,0-1 1,1 0 0,7 1 19,40 0 178,-1-3 1,56-7-179,-50-3 82,1-2 0,15-8-82,4-1 17,-60 15-30,-9 2-33,0 1 0,0 0 0,0 2 0,11-1 46,-43 13 43,-22-1-45,0-2 1,-1-2-1,-3-1 2,-121 5-168,10-1 154,117-5 23,-247 19 110,14-2-254,205-15 73,-88 15-268,9-1-2,-193 14 268,221-21 145,5 0-114,-78-3 33,153-9 20,-161-6 30,117 4-50,48 2-347,34-1 300,0 0-1,1 1 1,-1-1 0,0 1 0,0 0-1,1 0 1,1 1 47,13 4 59,7-2-84,-1-2 0,1 0 0,18-1 25,73-7-81,-84 3 98,537-52 330,-473 38-320,14-8-27,17-3 0,410-68 80,-438 77-70,0 4 1,35 2-11,323 10 326,-232 6 169,-125-6-457,-1-4-1,42-11-37,-75 7 130,-9 2 151,55-3-281,101 4 0,-135 3 287,29-1-276,-64 3 36,0-1-1,0-2 0,34-10-46,15-3 187,129-6-109,-104 14-124,14 0-109,-36 3 566,-49 4-549,0 2 0,28 3 138,-10 0 121,198 2-190,-73 2 335,81-1-415,-216-2 58,0 2 1,41 10 90,-67-6-81,-23-7 89,0 1 0,-1-1 0,1 0 1,0 0-1,0 0 0,3 0-8,-7-1-1,0 0 0,1 0 1,-1-1-1,0 1 0,0 0 1,0 0-1,0 0 1,0 0-1,1 0 0,-1 0 1,0 0-1,0 0 0,0 0 1,0 0-1,0 0 1,1 0-1,-1 0 0,0 0 1,0 0-1,0 0 0,0 0 1,0 1-1,1-1 1,-1 0-1,0 0 0,0 0 1,0 0-1,0 0 0,0 0 1,0 0-1,1 0 1,-1 0-1,0 1 0,0-1 1,0 0-1,0 0 0,0 0 1,0 0-1,0 0 1,0 0-1,0 1 0,0-1 1,0 0-1,0 0 0,0 0 1,0 0-1,0 0 1,0 1-1,0-1 0,0 0 1,-5 5 42,0-4-45,0 1 0,0-1 0,-1 0 0,1 0 0,0-1 0,-1 1 0,-2-1 3,-15 1-85,-62 6-20,19-1 215,-15 4-110,-312 48-62,15-2-191,307-46 303,0-3-1,0-4 1,-40-3-50,-210-24-159,300 22 169,2 1-53,0-1 1,0-1-1,-13-4 43,19 0 79,13 7-81,0 0 1,0 0 0,0 0 0,0 0 0,0 0 0,0-1 0,0 1 0,0 0 0,0 0-1,0 0 1,0-1 0,0 1 0,0 0 0,0 0 0,0 0 0,0 0 0,0-1 0,0 1-1,0 0 1,0 0 0,0 0 0,0 0 0,0 0 0,0-1 0,0 1 0,0 0 0,1 0-1,-1 0 1,0 0 0,0 0 0,0-1 0,0 1 0,0 0 0,0 0 0,1 0 0,-1 0 0,0 0-1,0 0 1,0 0 1,3-2-4,0 1 0,0 0 0,0 0-1,0 0 1,0 0 0,0 1 0,0-1 4,79-8-33,0 3 0,80 5 33,54-2 2,225-14 41,-419 17-28,242-19-54,-70 3 196,114 1-147,-249 14 3,-5 1-26,6-4 13,13 0-185,41 4 185,-48 0-1,132 12 61,4-1 136,-135-11-221,104 1 87,66 11-62,-164-7 96,0-4 0,21-4-96,78-9-53,94 5 501,-209 5-377,1-2 0,-1-3 0,3-3-71,54-5-140,-63 10 200,15-1 31,36 3-91,12 0-96,-18 0 90,22-2 134,-79 3-318,38 2 190,-24 1 46,1-1-43,193 4 186,-179-3-106,-1-3 0,18-4-83,132-3-156,-125 7 120,64 3-47,-50 1 38,182-10 135,-177 7-181,-80 1-2447,-39 1 1725,1 0 1,-1 0-1,0 0 0,1 1 1,-1 0-1,1 0 1,-1 1-1,-1 1 813,-8 4-2128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29:37.0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0 992,'4'12'576,"-3"-11"-501,1 0-1,-1 0 1,0-1 0,0 1 0,0 0-1,0-1 1,1 1 0,-1-1 0,0 0-1,1 1 1,0-1-75,1 1 245,8 2-37,0 0 0,0-1 0,0-1 0,1 0 0,-1 0 0,0-1 0,1-1 1,-1 0-209,22 0 447,268 6 1808,-232-7-1760,6-5-495,22 0 263,134-3 659,6 11-922,97 4 187,-294-4-95,31 2 86,0 3 0,9 4-178,-14-1 14,1-2 0,0-4 1,5-2-15,138 5 298,-63-1 406,31-7-704,-92-4 10,-20 1-68,-1 2-1,1 4 1,11 3 58,91 20 299,-149-20-299,-3-1-5,0 2 0,0 0 1,4 2 4,-3-1-72,-16-5 69,0-1 0,1 1 0,-1 0 0,0-1 0,0 1 0,0 0-1,1 0 1,-1 0 0,0 0 0,0 0 0,0 0 0,0 0 0,0 1 3,6 6-88,-7-8 94,1 0-1,-1 0 0,0 1 1,0-1-1,1 0 0,-1 1 1,0-1-1,0 0 0,1 1 1,-1-1-1,0 0 0,0 1 1,0-1-1,1 0 0,-1 1 1,0-1-1,0 1 0,0-1 1,0 0-1,0 1 0,0-1 1,0 1-1,0-1 0,0 0 1,0 1-1,0-1 0,0 1 1,0-1-1,0 0 0,-1 1 1,1-1-1,0 1 0,0-1 1,0 0-1,0 1 0,-1-1 1,1 0-1,0 1 0,0-1 1,-1 0-1,1 1-5,-13 6 304,11-6-352,-3 1 58,0-1 0,0 0 0,0 0 0,0 0 0,0-1-1,0 0 1,0 0 0,0 0 0,0 0 0,-1-1-10,-16 0 2,-378-8-482,348 6 443,20 0-1112,0 2-1,-18 2 1150,28 2-1930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29:40.1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 3 832,'-1'-3'1598,"8"7"-1276,10 7-391,3 5 90,-14-11 64,0 0 1,0 0-1,0 1 0,3 4-85,0 2 151,-1 1-1,0-1 1,-1 1 0,-1 0-1,2 5-150,6 20 522,1 11-522,-9-33 209,-5-12-135,1 0-1,-1 0 1,0 0-1,0 0 1,0 0 0,0 3-74,-1-6 55,0 1 1,1-1 0,-1 0 0,1 1 0,-1-1-1,1 0 1,0 0 0,0 1 0,-1-1 0,2 1-56,0 0 472,-7-5-223,1-2-231,0 1 0,0-1-1,0 0 1,1 0-1,0 0 1,0-1-1,-2-2-17,2 1 34,-1 0-1,0 0 0,-1 0 0,-1-1-33,-4-3 56,3 2-1,-1 1 1,0 0 0,0 0-1,0 1 1,-1 0 0,-9-5-56,15 10 37,-7-4 44,0 0-1,-1 1 0,1 0 0,-1 1 1,-6-1-81,14 4-2,1 0 1,-1 1 0,1-1-1,-1 1 1,1 0 0,-1 0 0,0 0-1,1 0 1,-1 0 0,0 1-1,1-1 1,-1 1 0,1 0 0,-1 0-1,1 0 1,-1 0 0,1 0-1,0 0 1,0 0 0,-1 1 0,1 0-1,0-1 1,0 1 0,0 0-1,1 0 1,-3 2 1,1 0-7,0 0 0,0 0 0,1 1 0,-1-1 0,1 1 0,0 0 0,0 0 0,0 0 0,1 0 0,0 0 0,0 1 7,0-4 11,1 1-1,0 0 1,0-1-1,0 1 1,0 0-1,1 0 1,-1-1 0,1 1-1,0 0 1,-1-1-1,1 1 1,0-1-1,1 1 1,-1-1-1,0 0 1,1 1-1,-1-1 1,1 0-1,0 0 1,-1 0-1,1 0 1,1 1-11,13 3 181,-14-5-32,-2-1-58,0 0-6,0-1-80,0 1-1,0-1 0,0 0 0,0 1 1,1-1-1,-1 0 0,0 1 1,0-1-1,0 0 0,-1 1 0,1-1 1,0 0-1,0 1 0,0-1 0,-1 0-4,1 0-7,-1 1 0,1-1 0,-1 1 0,0 0 0,0-1-1,1 1 1,-1 0 0,0-1 0,0 1 0,1 0 0,-1 0-1,0-1 1,0 1 0,0 0 0,1 0 0,-1 0 0,0 0-1,0 0 1,0 1 0,1-1 0,-1 0 0,0 0 0,0 0-1,0 1 1,1-1 0,-1 0 0,0 1 0,1-1 7,-24 15-144,16-9 142,-10 4 57,14-8-33,0 0 1,0 0 0,0 0 0,1 0-1,-1 1 1,1-1 0,0 1 0,-1 0 0,1 0-1,-1 3-22,1-3 36,0 1 0,1-1 0,-1 0 0,0 0 0,-1 0 0,-1 2-36,-7 6 8,11-10 94,7-21 154,4 1-254,0-1 1,-1 0-1,-2 0 1,2-6-3,-6 16-5,1-2-23,-1-1 0,0 0 0,0-5 28,-2 8-23,3-8-108,-1 14-35,-2 11 26,-2 7 81,-1 0-1,0 0 1,-2 7 59,1-8 109,1 1 0,0 0 0,1 6-109,1-20 8,0 1 0,0-1-1,0 0 1,0 0 0,0 1 0,0-1-1,0 0 1,0 0 0,0 0-1,0 1 1,0-1 0,0 0-1,0 0 1,0 1 0,0-1-1,0 0 1,0 0 0,0 1-1,1-1 1,-1 0 0,0 0-1,0 0 1,0 1 0,0-1 0,1 0-1,-1 0 1,0 0 0,0 0-1,0 1 1,0-1 0,1 0-1,-1 0 1,0 0 0,0 0-1,1 0 1,-1 0 0,0 0-1,0 0 1,1 0 0,-1 0-1,0 0 1,0 0 0,0 0-1,1 0 1,-1 0 0,0 0 0,0 0-1,1 0 1,-1 0 0,0 0-1,0 0 1,1 0 0,-1 0-1,0 0 1,0 0 0,0-1-1,1 1 1,-1 0 0,0 0-1,0 0-7,13-10 94,-1-4-85,-1-1 1,-1 0-1,0-1 0,0-2-9,-6 11-18,4-7 76,-1 1-1,-1-1 1,0-1-58,-4-5 221,-3 16-389,1 16-82,0-7 214,1 0 0,0 1 0,0-1 1,0 0-1,1 0 0,0 2 36,0-2-5,-1 1 0,1-1 0,-1 1 0,0-1 0,0 1-1,-1 1 6,0 1-16,0 1-1,0-1 0,1 0 1,0 0-1,0 0 0,1 0 1,0-1-1,1 2 17,-1-2-611,1 0-1,0 0 0,0 0 1,1 0-1,0 0 1,0-1-1,1 1 1,-1-1-1,5 3 612,12 11-1637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29:58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1 640,'-2'0'43,"1"1"-1,-1-1 1,1 1 0,-1-1-1,1 1 1,-1 0 0,1-1-1,0 1 1,-1 0 0,1 0-1,0 0 1,0 0 0,0 0-1,-1 1-42,-17 20-84,17-20 158,-21 29 848,15-20-623,0 0 0,-1 0-1,0-1 1,0 0 0,-3 1-299,3-4 50,1 0 0,0 1 0,1 0 1,0 1-1,0-1 0,1 1 1,-1 2-51,-14 16 698,1 2-5,18-26-706,-1 0 1,1 0 0,0 0-1,-1 0 1,2 0-1,-1 1 1,0-1 0,0 1-1,1 0 1,0-1-1,0 1 1,0 0 0,0 0-1,1-1 1,-1 3 12,1-1-13,0-1 0,1 0 0,-1 1 0,1-1 0,0 0 0,0 1 0,0-1 0,1 0 0,-1 0 0,3 3 13,-3-5 8,0 0 0,1 0 0,-1 0 0,1 0 0,0 0 0,-1 0 0,1 0 0,0-1 0,0 1 0,0-1 0,0 0 0,1 1 0,-1-1-1,0 0 1,0 0 0,1 0 0,-1-1 0,1 1 0,1 0-8,3 0 15,-1-1 0,1 0 0,-1 0 0,1 0 0,4-2-15,17 0 11,-27 2-7,1 0 1,0-1 0,-1 1 0,1-1-1,-1 1 1,1-1 0,-1 1 0,1-1-1,-1 0 1,1 0 0,-1 0 0,0 0-1,1 0 1,-1 0 0,0 0 0,1-1-5,0 0 59,0-1 0,0 1 0,0-1 1,0 0-1,0 0 0,0 0 0,-1 0-59,3-2 118,-4 5-111,0 0 0,1-1 0,-1 1 0,0 0 0,1 0 0,-1-1 0,0 1 0,0 0 0,0-1 0,1 1 0,-1-1 0,0 1 0,0 0 0,0-1 0,0 1 0,0-1 0,0 1 0,1 0 0,-1-1 0,0 1 0,0-1 0,0 1-7,4-21 169,-3 18-158,0-1 0,0 0 0,0 0 0,0 0 0,-1-3-11,0 4 3,1 0 0,-1 0 0,0 1-1,1-1 1,-1 0 0,1 0 0,0 1 0,0-1-1,0 0 1,0 1 0,1-1 0,-1 1 0,1-1-3,4-5-28,1 0 1,-1 1 0,5-4 27,-9 9 18,4-5 87,-6 7-111,1-1 0,-1 1 0,1-1 0,-1 1 0,1-1 0,-1 1 0,1-1 0,-1 1 0,1 0 0,0-1 0,-1 1 0,1 0 0,-1 0-1,1-1 1,0 1 0,-1 0 0,1 0 0,0 0 0,-1 0 0,1-1 0,0 1 0,-1 0 0,1 0 0,0 1 0,-1-1 0,1 0 0,0 0 6,1 0-6,1 0-1,-1-1 1,1 1 0,-1 1 0,0-1-1,1 0 1,-1 1 0,0-1 0,0 1 0,1 0-1,-1-1 1,0 1 0,0 0 0,0 0-1,0 1 1,0-1 0,0 0 0,0 1 6,3 3-18,0 1-1,-1 1 1,0-1 0,0 0 0,-1 1-1,1 0 1,-1 0 0,1 5 18,2 4 34,-4-13-37,0 1 0,1 0 0,-1-1 0,1 0 0,-1 0 0,1 1 1,0-2-1,1 1 0,-1 0 0,0-1 0,3 2 3,11 10-144,-16-13 148,1 0 0,-1 0 1,0 0-1,1 0 0,-1 0 1,1 0-1,-1 0 0,1-1 0,0 1 1,-1 0-1,1-1 0,0 1 0,1-1-4,23 8 51,9 12-72,-35-21 30,1 1 0,-1 0 0,1 0-1,-1 0 1,1 0 0,-1-1 0,1 1 0,-1 0-1,0 0 1,1-1 0,-1 1 0,1 0 0,-1-1 0,0 1-1,1 0 1,-1-1 0,0 1 0,1-1 0,-1 1-1,0-1 1,0 1 0,1-1 0,-1 1 0,0-1-1,0 1 1,0-1 0,0 1 0,1-1 0,-1 1-1,0-1 1,0 1 0,0-1 0,0 1 0,0-1-9,0-2 41,1 0-19,0-1 0,0 0 0,-1 1 0,0-1 0,0 0 0,0 0 0,0 1-1,0-1 1,-1 0 0,0 0 0,1 1 0,-1-1 0,-1 0 0,0-2-22,-4-14 83,-6-19 234,9 33-311,1 0 0,0 0 0,0-1 0,0 1 0,1-1 0,0 0 0,0 1 1,0-1-1,1 0 0,0 1 0,1-6-6,8-6-669,-9 17 502,1 1-1,-1-1 1,1 0 0,0 0 0,-1 0 0,1 0-1,0 0 1,0 0 0,0 1 0,-1-1 0,1 0 0,0 1-1,0-1 1,0 1 0,0-1 0,1 0 167,6 5-1968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3:29:59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1056,'-1'0'127,"1"1"1,-1-1-1,1 1 0,-1 0 1,1-1-1,0 1 1,0-1-1,-1 1 0,1 0 1,0-1-1,0 1 1,0 0-1,0 0 0,-1-1 1,1 1-1,0 0 0,0-1 1,0 1-1,1 0 1,-1 0-1,0-1 0,0 1 1,0 0-1,0-1 1,1 1-1,-1 0 0,0-1-127,3 13 118,-5-4-68,1-1 0,-1 0 0,0 0 0,0-1 0,-1 1 0,0 0 0,-1-1 0,0 1 0,0-1 0,-3 3-50,-8 17 327,14-23-317,0-1 0,0 1 0,0 0 0,0-1 0,1 1 0,-1 0 0,1 0 0,0-1 0,0 1 0,0 0 0,1 0 0,0 1-10,0 4 18,1-1 0,0 1 0,1 0 0,2 4-18,-5-10 0,1 0 0,11 7 0,-11-9 12,0 0 0,0 0 1,0-1-1,0 1 0,1 0 1,-1-1-1,0 1 0,0-1 1,1 1-1,-1-1 0,0 0 1,1 0-1,-1 1 0,0-1 1,1 0-1,-1 0 0,0 0 1,1 0-1,-1-1 0,0 1 1,0 0-1,1 0 0,-1-1 1,0 1-1,1-1 0,-1 1 1,0-1-1,0 0 0,1 0-12,1-1 39,-1 0 0,1 0 0,-1 0 0,1 0 0,-1-1 0,0 1 0,0-1 0,0 0 0,0 0-1,1-2-38,2-2 64,-4 7-65,-1-1 1,1 1 0,-1-1 0,1 0-1,-1 1 1,1-1 0,-1 1 0,1-1-1,-1 0 1,0 0 0,1 1 0,-1-1 0,0 0-1,0 1 1,0-1 0,1 0 0,-1 0-1,0 0 1,0 0 0,2-18 172,-2 17-130,1-1 1,-1 0 0,1 1-1,-1-1 1,0 1-1,0-1 1,0 0-1,-1 1 1,1-1 0,-1 0-1,1 1 1,-1-2-43,-3-4 202,0-1 1,0 1 0,-3-4-203,-2-3 209,8 12-243,-1 0 1,1 0-1,-1 0 0,0 1 0,0-1 1,0 1-1,0-1 0,0 1 0,0-1 1,-1 1-1,1 0 0,-1 0 0,-2-1 34,-1-1-125,5 4 10,1-1 1,-1 1-1,0-1 1,1 1-1,-1 0 1,0-1 0,0 1-1,1 0 1,-1 0-1,0-1 1,0 1-1,1 0 1,-1 0-1,-1 0 115,-3-1-1087,0-1-1100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5:48.531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 2419 1568,'2'-13'2156,"1"3"2856,-3-1-4463,1 1 0,1-1 0,0 1 0,0 0 0,1-1-549,7-37 1015,-8 40-872,-1 1 1,1-1 0,1 0-1,2-6-143,6-20 220,0-10 657,9-21-877,7-28 681,-19 60-645,2 1 0,1 0 0,2 0 0,1 1 0,3-2-36,-5 11 11,2 0 0,1 0 0,0 1-1,2 1 1,0 1 0,19-16-11,151-138 633,-129 113-408,-3-2 0,0-6-225,-28 32 139,33-41 223,22-20-362,-68 84 2,-1 1 0,2 0 0,0 0 0,7-3-2,67-37 123,-80 47-132,89-46-26,33-20 43,-107 56-35,0 0 1,-2-2 0,0-1-1,4-5 27,3-5 106,7-7-297,5-8 191,-21 21 7,1 0 0,0 2 0,1 1 0,2 1-1,0 0 1,0 2 0,2 1 0,0 1 0,0 1 0,17-5-7,155-50-80,-144 51-40,-1-2 0,0-4 120,19-11-298,-67 31 246,-1 1 1,1-1-1,-1 0 1,0 0 0,0 0 51,0-1 4,1 1 0,0-1 0,-1 1 1,5-1-5,45-29-166,-29 21 157,-16 7-20,1 0 0,-1 1 0,4 0 29,-7 1 47,1 0-1,-1 0 0,1 0 0,2-3-46,18-9-41,9-4 150,-25 13-187,1-1-1,10-3 79,0 1-65,-1-2 0,0 0 0,3-4 65,-1 1-269,29-14-200,-50 28 416,5-6-114,-2 1-152,21 5 474,-15 0-192,13 3-235,-23-3 288,0 1-11,0-1 0,-1 1 1,1-1-1,0 1 0,0-1 1,0 1-1,0-1 0,0 0 1,0 1-1,0-1 0,0 0 1,0 0-1,0 0 0,-1 0 1,1 0-1,0 0 0,0 0-5,1 0 91,-2 0-54,0 0-149,0 0 11,0 0 64,-13 4 170,-11 14-85,-17 0 31,-1-2 0,-1-1-1,-10 0-78,-28 9 111,10-4-57,28-9 233,-8 6-287,33-12 166,1 0 1,-19 2-167,-14 3 430,37-7-432,0-2 1,0 1 0,0-2 0,-1 0-1,1 0 1,-10-3 1,-26 1 13,24 0 46,21 1-93,-1 0 1,0 1 0,1 0-1,-1 0 1,0 0 0,1 1-1,-1-1 1,-3 2 33,-11-1 11,17-1-42,-1 0 0,1 0 1,0 0-1,0 0 0,0 1 1,0-1-1,0 0 0,-2 1 31,4-1-5,0 0-1,0 0 1,0 1 0,0-1-1,0 0 1,0 0 0,0 0-1,0 0 1,-1 0 0,1 0-1,0 0 1,0 0 0,0 0-1,0 0 1,0 0-1,0 0 1,0 0 0,0 1-1,0-1 1,0 0 0,0 0-1,0 0 1,0 0 0,0 0-1,0 0 1,0 0-1,0 0 1,0 1 0,0-1-1,0 0 1,0 0 0,0 0-1,0 0 1,0 0 0,0 0-1,0 0 1,0 0 0,0 1-1,0-1 1,0 0-1,0 0 1,0 0 0,0 0-1,0 0 1,0 0 0,0 0-1,0 0 1,0 0 0,0 1-1,0-1 1,1 0-1,-1 0 1,0 0 0,0 0-1,0 0 1,0 0 5,9 6-52,14 4 58,0-6 56,0-1 0,1-1 0,-1 0 0,1-2 1,-1-1-1,1-1 0,0-1-62,52-9 424,33-12-424,-105 23 5,65-15 176,-1-4 0,64-27-181,-93 28-3,0-2-1,27-21 4,-41 26 130,-15 5-99,-8 7 28,-5 4 224,3 1-280,-1-1-1,1 1 1,-1 0-1,1 0 1,-1-1-1,1 1 1,-1 0-1,1 0 1,0 0-1,0-1 1,-1 1-1,1 0 1,0 0-1,0 0 1,0 0-1,0 0 1,0-1-1,0 1 1,0 0-1,0 0 1,0 0 0,0 0-1,1 0-2,-1 5 1,-2 0 4,0 1 0,-1-1 0,0 0 1,0 0-1,-1 1-5,-6 11 11,3-5 108,-1-2 0,0 1 0,-1-1 1,0 0-1,-1-1 0,-1 1-119,-3 1 7,0-1 1,0 0 0,-1-1-1,-7 3-7,0 1 188,-19 14-188,-10 10 236,28-22-142,1 1 0,0 1 0,-5 7-94,21-19-191,0 1 0,0 0 0,1 1 1,0-1-1,1 1 0,-1 0 0,2 0 0,-1 0 1,-2 8 190,6-15-135,0 0 0,0-1 1,0 1-1,0 0 1,0 0-1,0-1 1,0 1-1,0 0 0,0 0 1,0-1-1,0 1 1,0 0-1,1 0 1,-1-1-1,0 1 0,1 0 1,-1-1-1,0 1 1,1 0-1,-1-1 1,1 1-1,-1 0 1,1-1-1,-1 1 0,1-1 1,-1 1-1,1-1 1,-1 1-1,1-1 1,0 0-1,-1 1 0,1-1 1,0 0-1,0 1 1,-1-1-1,1 0 1,0 0-1,0 0 1,-1 0-1,1 0 0,0 0 1,0 0-1,0 0 135,5 1-745,-1-1-1,1-1 0,0 1 0,0-1 0,1 0 746,-4 0-148,32-6-3628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6:51.452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0 311 1152,'2'0'198,"0"0"1,-1 0-1,1 0 1,0 0-1,-1-1 0,1 1 1,0 0-1,-1-1 1,1 1-1,0-1 1,-1 0-1,1 0-198,9-2 456,-9 2-432,0 1 0,0 0 0,0-1-1,0 1 1,0-1 0,0 1 0,0-1 0,-1 0-1,1 0 1,1-1-24,13-5 152,-11 6-99,0-1 1,0 1 0,0-1 0,-1-1 0,1 1 0,-1-1 0,2 0-54,-3 0 25,1 1-1,0 0 1,0 0 0,-1 0 0,1 0 0,1 1 0,-1-1 0,0 1-1,0 0 1,0 1 0,3-1-25,78-3 688,-62 2-500,-20 1-197,0 1 0,0-1 1,0 1-1,0 0 0,0 0 1,0 0-1,0 0 0,0 0 1,0 1-1,0-1 0,0 1 1,0 0-1,1 0 9,31 18 437,-33-18-425,0 0-1,0 0 0,1-1 1,-1 1-1,0-1 0,0 1 1,0-1-1,1 0 1,-1 0-1,0 0 0,0 0 1,0 0-1,1-1 0,-1 1 1,2-1-12,12-1 213,25-3 91,-23 1-222,12 0 39,-12 3-138,-1 0 1,6-3 16,-6 2-10,0 0-1,7 1 11,88-5-103,-74 3 142,0-1-3,18 0 142,-35 4-219,-10-1 109,-1 1 0,0 1 0,0-1 0,1 2-1,6 1-67,-4-1 54,0 0-1,10 0-53,3 1-64,-19-2 73,12 2 23,0-1 0,0-1 1,0 0-1,0-1 0,0-2 1,11-1-33,25-8 141,1 2 0,33 0-141,-48 5 21,-1-1 0,4-3-21,42-6 38,-7 2 159,-47 6-69,1 2 1,-1 0-1,2 3-128,19 0 10,45 1 137,-1 3 0,51 11-147,-94-8-212,29-2 212,-8 0 249,24 1-340,-59-4 114,1-1 0,25-4-23,9-1-24,145-14 134,-127 8-69,1 5 0,26 4-41,85 13-166,-142-4 203,1 2-1,20 7-36,-51-10 87,16 2-241,43 0 154,3 1 26,-42-5 147,43-1-173,-56-3-23,0 1 0,-1 2 0,1 2-1,2 3 24,138 26 118,-159-30-117,1-2-1,0 0 1,0-2 0,-1 0 0,4-2-1,28 1 38,4-1 24,25-6-62,-23 2 29,26 2-29,-12 1 582,0-4 0,33-9-582,-20 4 223,46 0-136,1 0-14,-93 7-103,12-2 205,-1-1 0,19-8-175,-53 12 32,0 0 1,-1 2-1,1 0 0,0 1 1,0 0-1,0 2 1,6 0-33,27 5 96,38 11-96,-65-13 7,88 11 132,-87-11-142,0-1 0,-1-2-1,1 0 1,0-2 0,12-2 3,17-5-172,-32 5 218,-1 0 0,19 0-46,17-4 203,11 6-168,-34-1 12,0 2 0,0 1 1,1 2-1,0 1-47,143 27-16,-162-29-14,-1-1-1,1 0 1,-1-2 0,9 0 30,18-1-114,-37 3 108,-4-1 7,0 0-1,0 0 0,1 0 1,-1-1-1,0 1 0,0 0 1,1 0-1,-1-1 1,0 1-1,0 0 0,1 0 1,-1-1-1,0 1 0,0 0 1,0-1-1,0 1 0,0 0 1,0 0-1,1-1 0,-1 1 1,0 0-1,0-1 0,0 1 1,0 0-1,0-1 1,0 1-1,0 0 0,0-1 1,0 1-1,0 0 0,-1-1 0,1 0 1,0 0 0,-1 1-1,0-1 1,1 0 0,-1 0-1,0 1 1,1-1 0,-1 0-1,0 1 1,0-1-1,1 1 1,-1-1 0,0 1-1,0-1 1,0 1 0,0-1-1,0 1-37,-3-1 38,-1 1 0,0-1 1,0 1-1,0 0 1,0 0-1,0 0 0,-1 1-1,-12 0 7,-53 3 123,50-2-129,1-1 1,-1 0 0,1-1 0,-1-2-1,-5-1-1,-20-6 112,0-2 0,-8-4-112,47 12 28,0-1-1,-1 0 0,1 0 1,1 0-1,-1-1 1,1 0-1,-1 0 0,1-1 1,1 0-1,-1 0 0,1 0 1,0 0-1,1-1 1,-1 0-1,-2-6-27,1 3 19,-1 0 0,-7-9-19,12 16-6,-1 0 0,0 0 0,0 0 0,0 1 0,0-1 0,-1 1 0,1-1 0,0 1 1,-1 0-1,-1 0 6,4 2-4,0-1-1,0 1 1,0 0 0,0-1 0,0 1 0,0 0 0,0 0 0,0 0 0,0 0 0,0 0 0,-1 0-1,1 0 1,0 0 0,0 1 0,0-1 0,0 0 0,0 1 0,0-1 0,0 0 0,0 1 0,0-1-1,0 1 1,0 0 0,0-1 0,0 1 0,1 0 0,-1-1 0,0 1 0,0 0 0,1 0 0,-1 0 0,1 0-1,-1 0 1,0 0 0,1 0 0,-1 0 4,1 1-12,-1 0 0,0 0-1,0 0 1,1 0 0,0 0 0,-1 0-1,1 0 1,0 1 0,0-1 0,0 0-1,0 0 1,0 0 0,0 0 0,1 0-1,-1 1 1,1-1 0,0 0 0,0 1 12,1 2-4,0-1 0,1 0 1,-1 0-1,1 1 0,0-2 1,0 1-1,1 0 0,-1-1 1,1 1-1,-1-1 0,1 0 1,0 0-1,0 0 0,0-1 1,1 0-1,1 1 4,18 10-8,0-2 0,2-1 0,-1-1 0,1-1 0,0-1 0,1-1 0,-1-2 0,3 0 8,11 0 189,5 4-189,32 4-61,-51-5 58,-22-5 52,0-1 0,0 0 1,0 0-1,0 0 1,1 0-1,-1-1-49,-4 0 6,1 0 0,-1 0-1,0 1 1,1-1 0,-1 0 0,0 0-1,0 0 1,1 0 0,-1 1-1,0-1 1,0 0 0,1 0-1,-1 0 1,0 1 0,0-1 0,0 0-1,0 0 1,1 1 0,-1-1-1,0 0 1,0 1 0,0-1 0,0 0-1,0 0 1,0 1 0,0-1-1,0 0 1,0 1 0,0-1 0,0 0-1,0 1 1,0-1 0,0 0-1,0 1 1,0-1 0,0 0-1,0 0 1,0 1-6,-4 10 103,-27 12 271,27-19-335,-1-1 0,0-1 0,0 1 0,0-1 0,0 0 0,-1 0 0,1 0 1,-1 0-40,-15 5-20,-62 29 1049,-46 29-1029,109-53-218,1 0 0,0 0 0,-2 5 218,-24 24-5740,40-40 1500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6:53.940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232 9 1984,'1'-9'1973,"-1"9"-1523,-1 2-159,1 0-1,0 0 1,-1-1 0,0 1 0,1 0-1,-1-1 1,0 1 0,0-1 0,1 1-1,-1-1 1,-1 1-291,-6 8 471,5-5-305,-1-1 0,0 0 0,0 0 0,0 0 0,-1 0 0,-3 2-166,0 0 268,-1 0 1,1 1-1,0 0 1,1 1-1,0-1 1,0 2-1,-5 6-268,-6 13 990,-12 25-990,7-13-32,18-30 30,1 1 0,-1-1 0,2 1-1,-2 6 3,-8 22 36,10-30 2,0 0 1,1 1 0,1-1 0,0 1 0,0-1 0,0 1 0,1-1-1,1 1 1,0-1-39,0 19 13,-1-22-19,0 0 0,1 0 0,0 0 0,0 1 0,0-1-1,1-1 1,0 1 0,0 0 0,0 0 0,1-1 0,0 1-1,2 1 7,-4-4 10,1-1 0,0 1 0,0-1 0,0 0-1,1 0 1,-1 0 0,0 0 0,1 0-1,0 0 1,-1 0 0,1-1 0,0 1 0,0-1-1,0 0 1,0 0 0,0 0 0,0 0-1,0-1 1,0 1 0,0-1 0,0 0 0,0 0-1,0 0 1,1 0 0,0 0-10,6-2 13,0 0-1,-1-1 1,1 0 0,0 0 0,-1-1-1,0 0 1,4-3-13,11-7 113,-1-1 0,3-3-113,-15 8 137,0 1 0,8-10-137,7-7 104,45-44-354,-56 51 350,-13 15-49,1 1 1,0-1 0,-1 1 0,1 0 0,1 0-1,-1-1-51,-2 4-176,-1 0 32,2 1-37,9 6 51,-9-5 135,1 0 0,0-1 0,-1 1 0,1 0 0,-1 0 0,1 1-1,-1-1 1,0 0-5,12 18 148,-1-2-201,1 0 0,0 0 1,11 8 52,-2-4-41,-16-13 49,1-1 1,1-1-1,-1 1 1,1-2 0,0 1-1,3 0-8,-8-4 10,-1-1 0,1-1 1,-1 1-1,1 0 0,0-1 0,-1 0 0,1 0 0,0 0 0,0 0 0,0 0 0,0-1 0,0 0 0,0 0 0,0 0 0,0 0 0,0-1 1,0 1-1,3-2-10,14-5 127,0-1 0,-1-1 0,0-1 1,-1-1-1,0-1 0,0 0 0,0-2-127,-16 11 90,0 1 0,0 0 0,0-1-1,-1 1 1,1-1 0,-1 0 0,0 0 0,0 0-1,0 0 1,0 0 0,0 0 0,-1-1 0,0 1-1,1-1 1,-1 1 0,0-1 0,-1 1-1,1-1 1,-1 0 0,1 1 0,-1-1 0,0-1-90,-1 0 56,0 0 0,0 0 0,0 0 0,0 0 0,-1 0 0,0 0 0,0 0 0,0 1 0,0-1 0,-1 1 0,0 0 0,0-1 0,0 1 0,0 0 0,-4-2-56,-5-5-67,0 1 0,-1 0 0,-1 1 0,0 0 0,0 1 0,0 1 0,-3-1 67,12 7-254,-11-5-2023,14 2 21,9 1-904,0 2-1202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6:55.184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226 0 2496,'0'5'1765,"-1"7"-1251,-1-1-1,0 0 1,-1 1-1,0-1 1,-1 0-1,0-1 1,-3 7-514,-7 11 458,3-7 14,1 1 0,1 1-472,-20 47 826,16-41-596,-7 26-230,-2 5 572,13-37-333,1 0 1,-2 10-240,-3 26 501,2 2 1,0 31-502,2 66-10,9-120 122,2-1-1,1 0 1,4 9-112,7 20 341,4 0 1,14 32-342,-20-64 10,1-1 218,2 0 0,1-1 0,1-1 0,4 2-228,-5-6 123,14 16-153,-9-19-3327,-19-23 1219,3-6-2566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6:56.940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23 36 896,'0'0'99,"-1"-1"0,1 1 0,-1 0 0,0 0 0,1 0 0,-1 0 0,1-1 0,-1 1-1,0 0 1,1 0 0,-1-1 0,1 1 0,-1 0 0,1-1 0,-1 1 0,1-1 0,0 1 0,-1-1 0,1 1 0,-1-1 0,1 1 0,0-1 0,-1 1 0,1-1 0,0 1 0,0-1-1,0 0 1,-1 1 0,1-1 0,0 1 0,0-1 0,0 0 0,0 1 0,0-1 0,0 1 0,0-1 0,0 0 0,0 1-99,-3-5 316,2 5-244,1 0 1,0 0 0,-1-1 0,1 1-1,0 0 1,-1 0 0,1-1-1,0 1 1,-1 0 0,1-1 0,0 1-1,0 0 1,-1-1 0,1 1-1,0-1 1,0 1 0,0 0 0,0-1-1,-1 1 1,1-1 0,0 1-1,0 0 1,0-1 0,0 1 0,0-1-1,0 1 1,0-1 0,0 1-73,3-4 2469,-7 16-1408,9 182 1035,-5-131-2021,0 49 122,5 0-197,1-11-59,1 24 294,16 99 400,-20-187-570,3 29 131,-6-16 220,0-49-378,0-1 10,0 0 53,0 0-21,0 0 5,-1-19-53,-1 9-20,0 0 0,1 1-1,1-1 1,-1 0 0,1 1-1,1-2-11,-1-30 0,-5-20-136,3 1 0,6-53 136,-1 89-106,1-1 1,1 1 0,1 1-1,7-18 106,-11 37-22,0-1 1,0 0-1,1 1 0,0-1 0,0 1 1,0 0-1,0 0 0,0 0 0,1 0 0,0 0 1,0 1-1,0 0 0,0 0 0,4-2 22,-5 3 1,0 0 1,0 1-1,1-1 0,-1 1 0,1 0 0,-1 0 0,1 0 0,-1 0 0,1 1 0,0-1 1,-1 1-1,1 0 0,0 0 0,-1 1 0,1-1 0,0 1 0,-1-1 0,1 1 0,-1 0 1,4 2-2,1 1-24,1 0 1,-1 1 0,0 1-1,0-1 1,-1 1 0,1 0-1,-1 1 1,2 2 23,-6-6 27,0 0 1,-1 0-1,1 1 1,-1-1-1,0 1 1,0-1-1,0 1 1,0 0-1,0 0 1,-1-1-1,0 1 0,0 0 1,0 0-1,0 1 1,0-1-1,-1 0 1,0 0-1,0 0 1,0 0-1,-1 2-27,0-3 11,0 1 0,0-1 0,0 0 0,-1 1-1,0-1 1,0 0 0,1 0 0,-2 0 0,1 0 0,0 0-1,-1-1 1,1 1 0,-1-1 0,0 1 0,0-1 0,0 0-1,0 0 1,0 0 0,-1 0-11,-10 5 38,-1-1 0,0-1 0,-14 4-38,15-4 70,6-3-101,0 0 0,-1-1 0,1 0 0,-1 0 0,-3 0 31,12-1 6,0 0 0,0-1 0,0 1 0,-1 0 0,1 0 0,0 0 0,0 0 0,0 0 0,-1 0 0,1 0 0,0 0 1,0-1-1,0 1 0,0 0 0,0 0 0,-1 0 0,1 0 0,0-1 0,0 1 0,0 0 0,0 0 0,0 0 0,0-1 0,0 1 0,0 0 0,-1 0 0,1 0 0,0-1 0,0 1 0,0 0 0,0 0 1,0 0-1,0-1 0,0 1 0,0 0 0,0 0 0,1 0 0,-1-1 0,0 1 0,0 0 0,0 0 0,0 0 0,0-1 0,0 1 0,0 0 0,0 0 0,1 0 0,-1-1 0,0 1 0,0 0 0,0 0 1,0 0-7,8-2 58,-1 0 0,1 1 0,-1 0 1,1 0-1,0 1 0,-1 0 1,1 0-1,0 1 0,-1 0 1,1 0-1,-1 1 0,1 0 1,-1 0-1,0 1 0,3 1-58,12 7-44,-6-4 91,1 2 0,-1 0 1,-1 0-1,1 2 1,-2 0-1,7 6-47,72 82 446,-57-58-474,1-2 0,18 13 28,-53-51-998,1-6-2948,-3-3 2074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6:58.037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15 23 1152,'3'-5'384,"-5"5"-527,-7 2 3619,9-2-2671,0 0 305,0 0-321,0 0-5,0 0-213,0 0 202,0 0-197,0 0-522,-1 0-1,1 0 1,0 0 0,0 0 0,0 0-1,0 0 1,0 1 0,-1-1-1,1 0 1,0 0 0,0 0 0,0 0-1,0 0 1,0 0 0,-1 0 0,1 0-1,0 0 1,0 0 0,0 0-1,0 0 1,-1 0 0,1 0 0,0 0-1,0 0 1,0 0 0,0 0-1,-1 0 1,1 0 0,0 0 0,0-1-1,0 1 1,0 0 0,0 0-1,-1 0 1,1 0 0,0 0 0,0 0-1,0 0 1,0-1 0,0 1-1,0 0 1,0 0-54,0 0 24,0 0 0,0 0 0,0 0 0,0 0-1,0 0 1,0 0 0,0 0 0,1 0 0,-1 0 0,0 0 0,0 0-1,0 0 1,0 0 0,0 0 0,0 0 0,0 0 0,0 0 0,0 0-1,1 0 1,-1-1 0,0 1 0,0 0 0,0 0 0,0 0 0,0 0 0,0 0-1,0 0 1,0 0 0,0 0 0,0 0 0,0-1 0,0 1 0,0 0-1,0 0 1,0 0 0,0 0 0,0 0 0,0 0 0,0 0 0,0 0-1,0-1 1,0 1 0,0 0 0,0 0 0,0 0 0,0 0 0,0 0-1,0 0 1,0 0 0,0 0 0,0-1 0,0 1 0,0 0 0,0 0-1,0 0 1,0 0 0,0 0 0,0 0 0,0 0-24,9-3 742,-8 2-699,-1 1-1,1 0 1,0-1 0,0 1-1,-1 0 1,1-1-1,0 1 1,0 0 0,0 0-1,0 0 1,-1 0-1,1 0 1,0 0 0,0 0-43,20 5 336,-15-4-233,0 1 1,0-1-1,0 0 0,0-1 1,1 1-104,19 0 170,0 2 0,0 1 0,13 4-170,-22-5 146,4 1 124,0-1 0,1-1 0,-1-1 1,0-1-1,1-1 0,17-3-270,-20 3 189,-17 2-208,-1-1 0,1 0 0,0 0 1,0 0-1,0 0 0,0 0 0,0-1 0,0 1 0,0 0 0,-1-1 1,1 0-1,2 0 19,-4 0-1030,0 1-137,0-10-9123,0 2 8703,-5-13-1016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6:12:14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23 3552,'2'8'390,"1"1"0,0 0 0,0-1 0,1 1-1,0-1 1,0 0 0,1 0 0,0-1 0,4 5-390,-6-8 125,1 0 0,-1-1 0,1 0 1,0 1-1,0-1 0,0-1 0,1 1 0,-1-1 0,0 1 0,1-1 0,0-1 0,0 1 0,3 0-125,-5-1 61,-1-1 0,1 1 0,-1-1 0,1 0 0,-1 0-1,1 0 1,-1 0 0,1 0 0,0 0 0,-1-1 0,1 0 0,-1 1-1,1-1 1,-1 0 0,0 0 0,1 0 0,-1 0 0,0-1 0,0 1-1,0-1 1,0 1 0,0-1 0,0 0 0,0 0 0,0 0-1,-1 0 1,2-2-61,-2 2 11,0 0 0,0-1 0,0 1-1,0-1 1,-1 1 0,1-1 0,-1 1-1,0-1 1,0 0 0,0 1 0,0-1 0,0 1-1,0-1 1,-1 1 0,1-1 0,-1 1-1,0-1 1,0 1 0,0-1 0,0 1-1,0 0 1,0-1-11,-2-3 3,0 0-1,-1 1 0,0-1 1,1 1-1,-2 0 1,1 0-1,0 0 0,-4-1-2,6 4-20,0 0-1,0 1 0,0-1 1,-1 1-1,1 0 0,-1 0 1,1 0-1,-1 0 0,0 0 1,1 0-1,-1 1 0,0-1 1,1 1-1,-1 0 0,0 0 1,1 0-1,-1 0 0,0 0 1,0 1-1,1-1 0,-1 1 1,0 0-1,1 0 0,-1 0 1,1 0-1,-1 0 0,1 0 1,0 1-1,-1-1 0,1 1 1,0-1-1,-1 2 21,-3 2-19,0 1-1,1-1 1,0 1 0,0 0-1,0 0 1,1 0-1,0 1 1,0-1 0,1 1-1,0 0 1,-1 2 19,1 1 41,1-1 0,0 0-1,0 0 1,1 1 0,0-1 0,1 1 0,0-1 0,0 1 0,1-1 0,0 1 0,1-1 0,0 0 0,1 0 0,3 8-41,0-1 112,1-1 1,1 0-1,1 0 0,0-1 1,0 0-1,2 0 1,11 11-113,-9-13 252,1 0 1,1-1 0,0 0 0,0-2 0,6 3-253,4 2 262,1-2 1,1-1 0,0-1-1,10 2-262,-22-7-725,0-1 0,1-1-1,-1-1 1,16 1 725,-29-4-2389,1-3 757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6:59.590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28 6 992,'-5'-5'1554,"5"5"-1434,0 0 0,0 0 0,0 0 0,0 0 0,0 0-1,0 0 1,0 0 0,0 1 0,0-1 0,0 0 0,-1 0 0,1 0 0,0 0-1,0 0 1,0 0 0,0 0 0,0 0 0,0 0 0,0 0 0,0 0-1,0 1 1,0-1 0,0 0 0,0 0 0,0 0 0,0 0 0,0 0 0,-1 0-1,1 0 1,0 0 0,0 0 0,0 0 0,0 0 0,0 0 0,0 0-1,0 0 1,0 0 0,0 0 0,-1 0 0,1 0 0,0 0 0,0 0 0,0 0-1,0 0 1,0 0 0,0 0 0,0 0 0,0 0 0,0 0 0,-1 0 0,1 0-1,0 0 1,0 0 0,0 0 0,0 0 0,0-1 0,0 1 0,0 0-1,0 0 1,0 0 0,0 0 0,0 0 0,0 0-120,-5 8-920,4-5 1101,0 0-1,-1 0 0,1 1 0,0-1 1,1 1-1,-1-1 0,1 1 0,-1-1 1,1 1-1,0 0-180,-3 5 1157,3-9-1138,0 1 0,-1-1 1,1 1-1,0-1 0,0 0 0,0 1 0,0-1 0,-1 1 1,1-1-1,0 0 0,0 1 0,0-1 0,0 1 0,0-1 1,0 1-1,0-1 0,0 1 0,0-1 0,0 0 0,0 1 1,0-1-1,0 1 0,1-1 0,-1 1 0,0-1 0,0 0 1,1 1-20,8 17 214,-6-11-90,0-1-1,1 1 1,0-1 0,0 0 0,0 0 0,0-1 0,1 1 0,3 2-124,26 25 210,-24-23-77,-1-1 0,1 0 0,0 0-1,9 5-132,24 11 293,-7-3-187,-1 1 0,7 8-106,-31-22 7,0 0 0,-1 1 0,-1 0 0,0 1 0,0-1 0,-1 2-1,0-1 1,5 12-7,6 20 91,-1 1 0,-3 0-1,-1 1 1,-2 1 0,4 37-91,-15-77 40,7 40 121,-1 0 0,-3 1-1,-2 3-160,-5 46 551,-11 46-551,8-88 105,-2 3-189,-3-1 0,-2 0 0,-3-1 0,-3 0 84,12-44-1584,7-11 1494,-1 0 1,1 0-1,0 0 0,0 0 0,-1 1 0,1-1 0,0 0 0,0 0 0,-1 0 0,1 0 0,0 0 0,0 0 0,-1 0 1,1 0-1,0 0 0,0 0 0,-1 0 0,1 0 0,0 0 0,0 0 0,-1 0 0,1 0 0,0 0 0,0 0 0,0 0 1,-1-1-1,1 1 0,0 0 0,0 0 0,-1 0 0,1 0 0,0 0 0,0-1 0,0 1 0,0 0 0,-1 0 0,1 0 0,0-1 1,0 1-1,0 0 0,0 0 0,0-1 0,0 1 0,-1 0 0,1 0 0,0-1 0,0 1 0,0 0 0,0 0 0,0-1 1,0 1-1,0 0 0,0 0 0,0-1 0,0 1 0,0 0 0,0 0 90,-5-33-2848,-2-21-1013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18:00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0 992,'-14'44'661,"13"-43"-564,0 1-1,0-1 0,0 0 1,-1 0-1,1 0 0,0 0 1,0 0-1,-1 0 0,1 0 1,0 0-1,-1 0 1,1 0-1,-1-1 0,1 1 1,-2-1-97,2 0 149,1 0-58,0 0-17,-13 5 972,4 4-662,0-1 531,9-8-901,0-1 0,0 1 0,-1 0 0,1 0-1,0 0 1,0 0 0,-1-1 0,1 1 0,0 0 0,0 0 0,0 0 0,-1-1 0,1 1-1,0 0 1,0 0 0,0-1 0,0 1 0,0 0 0,-1-1 0,1 1 0,0 0 0,0 0-1,0-1 1,0 1 0,0 0 0,0-1 0,0 1 0,0 0 0,0-1 0,0 1-1,0 0 1,0 0 0,0-1 0,1 1 0,-1 0 0,0 0 0,0-1-14,0 0-6,0 0 0,1 0 1,-1 0-1,1 0 0,-1 0 0,1 0 0,-1 0 1,1 0-1,-1 0 0,1 0 0,0 0 1,0 0-1,-1 0 0,1 0 0,0 1 1,0-1-1,1 0 6,-2 0-3,1 1-1,0-1 1,0 0 0,-1 1 0,1-1 0,0 0-1,-1 1 1,1-1 0,-1 0 0,1 0 0,-1 0-1,1 0 1,-1 1 0,1-1 0,-1 0-1,0-1 4,0 2 5,0 0 0,0-1 0,0 1-1,0 0 1,0 0 0,0-1-1,0 1 1,0 0 0,0 0 0,0-1-1,1 1 1,-1 0 0,0 0 0,0 0-1,0-1 1,0 1 0,0 0-1,0 0 1,0 0 0,1-1 0,-1 1-1,0 0 1,0 0 0,0 0-1,0 0 1,1-1 0,-1 1 0,0 0-1,0 0 1,0 0 0,1 0-1,-1 0 1,0 0 0,0 0-5,1 1 108,-5 3-89,3-3 29,1-1-58,0 0-177,0 0 70,0 0 143,1-2-16,0 1-1,-1 0 1,1-1-1,0 1 1,-1 0-1,0-1 0,1 1 1,-1-1-1,0 1 1,0-1-1,1 1 0,-1-1 1,-1 1-1,1-1 1,0 1-1,0-1 0,-1 0-9,0 1 7,0 1-1,0 0 0,-1-1 1,1 1-1,0 0 0,-1 0 1,1 0-1,0 0 0,0 0 1,-1 0-1,1 0 0,0 1 1,-1-1-1,1 0 0,0 1 1,0-1-1,-1 1 0,1-1 0,0 1-6,-4 1 19,5 1-96,1 9-171,0-13 255,0 1 0,0 0 0,0 0 0,0-1 0,0 1-1,0 0 1,0-1 0,0 1 0,0-1 0,-1 1 0,1-1 0,0 0 0,0 1 0,-1-1 0,1 0 0,0 1 0,-1-1 0,1 0 0,0 0-7,-1 1 3,0-1 0,0 1 1,1 0-1,-1-1 0,0 1 0,0-1 1,0 1-1,1 0 0,-1-1 0,0 1 1,0-1-1,0 1 0,0-1 0,0 1 1,0-1-1,0 1 0,0 0 0,0-1 1,0 1-1,0-1 0,0 1 0,0-1 1,0 1-1,-1-1 0,1 1 0,0 0 1,0-1-1,0 1 0,-1-1 0,1 1 1,0 0-1,-1-1 0,1 1 1,0 0-1,-1-1 0,1 1 0,0 0 1,-1 0-1,1-1 0,0 1 0,-1 0 1,1 0-1,-1-1-3,0 1 12,0 0 1,0 0 0,1 0-1,-1 0 1,0 1 0,0-1-1,0 0 1,0 0 0,0 0-1,0 1 1,1-1 0,-1 0-1,0 1 1,0-1 0,0 1-1,1-1 1,-1 1 0,0-1-1,1 1 1,-1 0 0,0-1-1,1 1 1,-1 0 0,1-1-1,-1 1 1,1 0 0,-1 0-1,1-1 1,0 1 0,-1 0-13,-12 25 121,12-9-172,1-10-122,1-7 171,0 0 0,0 0 0,0 0 1,0 0-1,0-1 0,-1 1 0,1 0 0,0 0 0,0-1 0,0 1 0,0 0 0,0-1 0,-1 1 0,1-1 2,11-11 181,-8 7-216,0 1 1,0 0 0,0 0-1,3-2 35,-6 5-160,8 1-491,0 0-543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0:18.1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31 1664,'0'0'74,"1"0"0,-1 0 0,0 0 0,1 1 0,-1-1-1,1 0 1,-1 0 0,0 0 0,1 0 0,-1 0 0,1 0 0,-1 0 0,0 0 0,1 0 0,-1 0 0,1 0 0,-1 0 0,0 0 0,1 0-1,-1 0 1,1 0 0,-1-1 0,0 1 0,1 0 0,-1 0 0,1 0 0,-1-1-74,17-5 798,-15 5-429,3 0-305,-1 0 1,1 0 0,0 0-1,0 1 1,0 0 0,3 0-65,-5 0 12,-1 0-76,-2 0 37,3 0 187,1 0 0,-1 0 0,0 1 0,0-1 0,1 1 0,-1 0 0,0-1-160,9 5 128,0-2-1,-1 1 1,1-2 0,10 2-128,8 1 251,-23-4-303,-2 1 78,-1-1-1,0-1 0,1 1 1,0 0-1,-1-1 0,1 0 1,-1 0-1,1-1 0,-1 1 1,1-1-1,-1 0 0,1 0 1,-1 0-26,-2 0-2,1 0 1,-1 1 0,0-1-1,1 1 1,-1-1 0,1 1-1,-1 0 1,0 0 0,1 0 1,16-3 177,-18 3-181,1-1-1,-1 1 1,0 0-1,0-1 1,1 1-1,-1 0 1,0 0-1,0 0 1,1 0-1,-1 0 1,0 0-1,0 0 0,1 0 1,-1 1-1,0-1 1,0 0-1,1 1 1,-1-1-1,1 1 5,1 0 23,-1 0 0,1 0 0,0 0-1,0-1 1,0 1 0,0-1-1,0 0 1,1 0-23,15 5 96,27-1 139,24-13-177,-69 9-10,15 0-106,-4 0 139,-10-1-26,-2 0-15,1 0 66,-1 1-42,9 1 358,-6 0-363,-1-1-26,-1 1 0,1-1 1,0 0-1,-1 1 0,1-1 1,0 0-1,0 0 1,-1 0-1,1 0 0,1-1-33,0 1 2,16 5 161,-17-4-146,-1 0 0,1-1 1,0 1-1,-1-1 0,1 1 0,0-1 1,0 0-1,0 0 0,-1 1 0,1-1 1,0-1-1,0 1 0,0 0 0,-1 0 1,3-1-18,0-1 90,-2 1-112,0 1-1,0-1 1,1 1 0,-1 0-1,0 0 1,1 0-1,-1 0 1,0 0-1,3 1 23,1-1 26,-1 0-27,-2 1 14,-1-1 1,1 0-1,0-1 0,0 1 0,0 0 0,0-1 0,0 0 1,-1 1-1,3-2-13,29-8-12,-14 4 125,46-9-385,-49 10 305,1 2-1,-1 0 1,1 1-1,0 1 1,-1 0-1,1 1 1,4 2-33,43-1 177,-58-1-139,-7 0-31,1 0 0,0 0 0,-1 0 0,1 0 0,0 0 0,0 0 0,-1 0 0,1 0 0,0 0 0,0 1 0,-1-1 0,1 0 0,0 1 1,-1-1-1,1 0 0,0 1-7,15 8-113,-8-6 123,2 5 66,-8-7-45,0 1-1,1 0 1,-1-1 0,0 0 0,1 1 0,-1-1 0,1 0 0,-1 0-1,1 0 1,0-1-31,14 10-69,-12-8 118,0-1 0,0 1 0,0-1 0,0 0 0,0 0 0,5-1-49,15 4 63,-23-3-15,-2-1-26,1 1-27,0-1 0,-1 1 0,1 0 0,0-1 0,0 1 0,0-1 0,-1 1 0,1-1 0,0 1 0,0-1 0,0 0 0,0 1 0,0-1 0,0 0 0,0 0 0,1 1 5,-1-1 15,0 0-1,0 1 1,0-1 0,0 0 0,0 1 0,1-1 0,-1 0 0,0 0 0,0 0 0,0 0 0,0 0-1,0 0 1,0 0 0,1-1 0,-1 1 0,0 0 0,0 0 0,0-1 0,0 1 0,0-1-1,0 1 1,0-1 0,0 0 0,0 1 0,0-1 0,0 0 0,-1 1 0,1-1 0,0 0-15,18-3-27,11-1 134,-10 2-145,-18 3 38,0 0 0,0 0 0,0-1 0,0 1 0,-1 0 0,1-1 0,0 0 0,0 1 0,0-1 0,0 0 0,14-3 43,-15 4 10,14 0-250,-8 0 334,-4-1-123,0 1-1,-1 0 0,1 0 0,0 0 0,0 0 1,0 0-1,-1 1 0,1-1 0,0 1 0,0 0 1,0 0-14,4 1 32,0 0 0,-1-1 0,1 1 0,0-1 0,0-1 0,7 1-32,12 7-48,-25-8 192,1 1-135,0 0 0,0 0 1,0 0-1,0 0 0,1 0 1,-1 0-1,0-1 0,1 1-9,20 0 19,-14 0 24,-1-1 1,1 0-1,0 0 0,0-1 0,2 0-43,8-9 106,-17 9-104,1-1 0,-1 1 1,1 0-1,-1 0 1,1 0-1,-1 0 1,2 0-3,8-3-144,-9 3 136,0 0 0,0 0-1,0 1 1,-1-1 0,1 1-1,0-1 1,0 1-1,0 0 1,3 0 8,4 0-8,1 0 71,0 0 0,-1 1 0,6 1-63,20 3-165,-16-2 270,-17-3-104,-1 0-1,1 1 0,0-1 0,0 1 0,0-1 0,-1 1 1,3 1-1,-2-1-11,0 0 0,0 0 1,0 0-1,0 0 1,0-1-1,0 0 0,2 1 11,14 1 112,-15-1-111,0 0 0,0-1 0,0 0 0,0 1 0,0-1 1,0-1-1,2 1-1,22-1 83,20-4-73,-19-3 145,40 4-320,-6 4 223,-62 0-47,1 0-1,0 0 0,0 0 0,0 0 1,0 1-1,-1-1 0,1 1 0,0-1 1,0 1-1,-1-1 0,1 1 0,0 0 1,-1 0-1,1 0 0,1 0-10,2 2 17,29 9 292,-30-11-309,-1-1-1,0 1 1,1-1 0,-1 0-1,0 1 1,1-2-1,-1 1 1,0 0-1,1-1 1,11 0 15,-11 2-35,-3-1 27,1 1 0,0-1 1,0 0-1,-1 0 0,1 0 0,0 0 0,-1 0 0,1-1 0,0 1 0,-1 0 1,2-1-8,22-1 33,-20 2-29,-1 0 0,1 0 0,0-1 0,0 0 0,3-1-4,-2 1 35,-1 0 1,1 0-1,-1 1 1,1-1-1,4 1-35,-5 1-26,-1-1 0,1-1 0,0 1 0,-1-1 0,1 0 0,4-1 26,17-3 230,-7 0 1,-7 2-313,-6 2 94,0 1 1,0-1-1,0 1 1,0 0-1,4 1-12,15-1-41,-23 0 52,0-1 5,11 3-96,-6 0 80,0 1 1,0-1-1,0 1 0,-1 0 1,2 2-1,-3-3 14,-3-1 82,-2-1-27,0 0-31,0 0 10,0 0 53,0 0-42,0 0-75,5 2-175,-5-2 192,1 1 1,-1-1-1,1 1 1,-1-1-1,1 1 0,0-1 1,-1 0-1,1 1 1,-1-1-1,1 0 1,0 0-1,-1 1 1,1-1-1,0 0 0,0 0 1,-1 0-1,1 0 1,0 0-1,-1 0 1,1 0-1,0 0 1,-1 0-1,1 0 0,0 0 1,0-1-2,38-5 347,-10 4-345,-28 2 9,0 0 0,1 0-1,-1-1 1,0 1 0,0 0 0,0 0 0,1 0 0,-1-1 0,0 1-1,0-1 1,0 1 0,0-1 0,0 1 0,0-1 0,0 0 0,0 0-11,3 0 9,-1-1 0,1 1 0,-1 0 0,1 0 0,0 0 0,-1 0 1,1 1-1,0 0 0,-1-1 0,4 1-9,23-3-27,-24 2 22,-1 1 0,1-1 0,0 1 0,-1 0 0,4 1 5,5-1 99,-10 2-103,0 0 0,0 0-1,0 0 1,0 0 0,1 2 4,-3-2 5,-1-1 43,1 0-10,4 2 20,-4-2 92,7 3-150,0-2 30,0 0 0,1 0 1,-1-1-1,0 0 0,1-1 1,-1 0-1,3-1-30,4 1-68,0-1 74,-13 0-28,-1 1-1,0 0 1,1-1-1,-1 1 1,1 0-1,-1 0 1,1 1-1,-1-1 0,0 1 1,2-1 22,35 4 245,6-3-207,-44-2-38,1 1 0,-1 0 0,1 0 0,-1 0 0,1 0 0,0 1 0,-1-1 0,1 0 0,-1 1 0,1-1 0,-1 1 0,1 0 0,5 0 0,11-1-2,-5 0 0,-1 0 1,0 1 0,9 1 1,-14-1-2,1 0 1,-1-1-1,1 0 0,-1-1 0,1 0 1,-1 0-1,1 0 0,-1-1 0,1-1 2,50-5 38,-53 7-27,1 0 1,-1 1-1,1 0 1,-1-1-1,1 2 1,-1-1-1,2 1-11,-1 0 6,1-1 1,-1 0-1,0 0 0,1 0 1,0-1-7,13-2-3,0 1 0,20 1 3,-33 1-3,0 1 0,0 0 1,-1 1-1,1 0 0,0 0 0,0 1 3,28 6 17,50-4 277,-61-4-201,-21-1-92,-1-1 1,1 1-1,0 0 0,-1 0 0,1 1 0,-1-1 0,1 0 1,0 1-1,-1 0 0,1-1 0,1 2-1,-2-1 2,-1 0 0,1-1 0,0 1-1,0-1 1,0 0 0,-1 1 0,1-1 0,0 0-1,1 0-1,6 1-26,-3 1 26,-3-1 0,-1-1 0,1 1 0,0-1 0,-1 0 0,1 0 0,0 1 0,0-2 0,0 1 0,8 0 66,-1-2 0,1 1 0,-1-1 0,1-1 0,-1 1 0,0-2 0,0 0 0,5-2-66,15-5 218,-29 10-282,11-1 149,-10 2-90,-1-1 0,1 1 0,0-1 0,0 1 0,-1 0 1,1 0-1,0 0 0,0 0 0,-1 0 0,1 0 0,0 0 0,0 1 1,0-1 4,22 4-64,-18-1 74,-5-2-4,0 0 0,-1-1-1,1 1 1,0-1 0,0 1-1,0-1 1,0 1 0,0-1-1,1 1 1,-1-1 0,0 0-1,0 1 1,0-1 0,0 0 0,1 0-6,9 2-25,-1 1 0,0 0 0,2 0 25,-11-2 37,-1-1 11,3 0-32,-1 1-1,0-1 1,0 0 0,0 1-1,0 0 1,0-1 0,0 1-1,1 0-15,-3 0 3,8 2-71,-5-1 86,1-1 0,-1 0 0,1 0-1,-1 0 1,1 0 0,-1-1 0,1 1 0,-1-1 0,1 0-1,0 0 1,0-1-18,0 2-3,0-1 0,-1 0-1,1 1 1,0-1 0,-1 1-1,1 0 1,-1 1 0,3 0 3,-3-1 12,0 0 1,0-1 0,0 1-1,0-1 1,0 1 0,0-1-1,0 0 1,1 0-13,120 0 181,-44 5-223,9-5 106,-85-1-57,0 1 1,1-1 0,-1 0 0,0 0 0,0-1-1,0 1 1,1-1-8,19-6 68,-6 3-9,-14 4-70,0-1 0,0 1 1,0 0-1,1 1 0,-1-1 1,0 1 10,-2 0 123,16 0-283,3-4 166,-19 3-2,0 0-1,0 1 1,0-1 0,1 1 0,-1-1 0,0 1-1,0 0 1,1 0 0,-1 0 0,0 0 0,1 0-4,6 2-6,0 0 1,0 0 0,-1 1-1,1 0 1,0 1 5,-6-3 1,10 5 8,-1 0-1,0 1 1,6 4-9,44 28 0,-58-37 17,0 0 0,-1 0 0,1 0 0,0 0 0,0-1 0,0 0 0,0 0 0,0 0 0,1 0 0,-1 0 0,2-1-17,8 0 156,0 0 0,11-2-156,10 0 92,36-1 15,-62 3-107,-1-1 47,-1 1 0,0 1 0,0-1 0,1 1-1,-1 0 1,0 0 0,0 1 0,0 0-1,4 2-46,-1 0 192,0 0-1,0-1 0,9 1-191,-15-3 146,30 2-290,-28-3 154,0 0-1,0 1 1,1-1 0,-1 1-1,4 2-9,84 21-256,-85-22 21,-1-1-1,1 0 1,1 0-1,-1-1 1,0 0-1,6-1 236,10 0-581,3 1-399,53 0-6680,17 5 7660,-40 2-3877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8:58.672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143 0 224,'0'0'2,"0"0"0,0 0-1,0 0 1,0 0 0,0 0 0,0 0 0,0 0-1,0 0 1,0 0 0,-1 0 0,1 0 0,0 0-1,0 0 1,0 0 0,0 0 0,0 0 0,0 0-1,0 0 1,0 0 0,0 0 0,0 0 0,0 0-1,-1 0 1,1 0 0,0 0 0,0 0 0,0 0-1,0 0 1,0 1 0,0-1 0,0 0 0,0 0-1,0 0 1,0 0 0,0 0 0,0 0 0,0 0-1,0 0 1,0 0 0,-1 0 0,1 0 0,0 0-1,0 1 1,0-1 0,0 0 0,0 0 0,0 0-1,0 0 1,0 0 0,0 0 0,0 0 0,0 0-1,0 0 1,0 0 0,0 0 0,0 1 0,0-1-1,1 0 1,-1 0 0,0 0 0,0 0 0,0 0-2,0 0 1,0 0 1,0 1-1,0-1 1,0 0-1,0 0 1,0 0 0,0 0-1,0 0 1,0 1-1,0-1 1,0 0 0,0 0-1,0 0 1,0 0-1,0 1 1,0-1-1,0 0 1,0 0 0,0 0-1,0 0 1,0 1-1,0-1 1,0 0-1,-1 0 1,1 0 0,0 0-1,0 0 1,0 0-1,0 1 1,0-1 0,0 0-1,0 0 1,-1 0-1,1 0-1,-1 1 166,1-1 42,0 0 277,0 0-160,0 30 1926,1 0-1922,-1-3-93,-1 0-1,-1 9-235,0-9 454,1 0 0,2 23-454,0 0-12,-1-30 69,-1-7-28,1 0 0,1 0-1,0 1 1,1-1 0,0 0-1,1 2-28,0-3 89,0 0 1,-2 0-1,1 0 0,-1 8-89,2 18-202,0 0 220,0 17-18,0 19 328,0-24 101,-4 38-429,0-25-87,-4 52 44,-4 18 496,0 5-181,4-37-341,2 99 272,3-160-270,-1-3 290,2-1-1,2 5-222,-1-11 321,-1 0-1,-3 9-320,1 8-91,1-36 111,-2 1 0,1-1 0,-2 1 0,0-1 0,0 2-20,-1 1 36,0 1 0,1 0 0,1 2-36,-1 9-43,-1 21 230,2 5-187,0-17 5,-1-1 1,-8 33-6,5-33 181,2 0 0,-1 34-181,4-56-34,0 1 0,-1-1 1,0 1-1,-1-1 34,0 1 71,1 0 0,0-1 0,0 1 0,2 1-71,-1 4 186,-1 0-1,-2 7-185,1-6 36,1-1 0,1 10-36,-9 51-240,10 296 288,5-317 197,0 6-575,0-17 532,-5-28-169,0 4-49,-1 1-1,-3 17 17,3-25 41,0 0 0,1 6-41,-3 27 105,-1 53-270,0-18 255,2-64-62,1 0-1,1 1 1,1 6-28,0 31 72,-1-45-123,1-9 87,-1 0 0,0 0 1,-1 0-1,1 0 0,-1 0 0,0 0 1,-1 3-37,-3 23-566,4-12 489,1-15 85,0-1 0,0 0 0,0 0 0,0 1 0,-1-1 0,1 0 0,-1 0 0,1 0 0,-1 0-8,-1 6-243,0-1 0,0 0-1,1 0 1,-1 7 243,1-5-488,-3 9-1128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01.185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2486 0 576,'-1'0'7,"1"0"1,0 1-1,0-1 1,0 0-1,0 0 1,0 0-1,0 1 1,0-1-1,0 0 1,0 0-1,0 0 1,0 0-1,0 1 1,0-1-1,0 0 1,0 0-1,0 0 1,0 1-1,0-1 1,0 0-1,0 0 1,0 0-1,0 1 1,0-1-1,0 0 1,0 0-1,0 0 1,0 0-1,0 1 1,1-1-1,-1 0 1,0 0-1,0 0 1,0 0-1,0 0 1,0 0-1,1 1 1,-1-1-1,0 0 1,0 0-1,0 0 1,1 0-8,1 3 16,-2-1 32,-5 13 1781,0-9-1542,5-5-277,-1 0 0,0 0-1,0 0 1,1-1 0,-1 1-1,1 0 1,-1 0-1,1 0 1,-1 0 0,1 0-1,-1 0 1,1 0 0,0 0-1,0 1 1,-1 0-10,1-2 14,0 1 1,0 0-1,0 0 1,-1 0-1,1-1 1,0 1-1,-1 0 0,1-1 1,-1 1-1,1 0 1,-1-1-1,1 1 1,-1-1-1,1 1 0,-1 0 1,1-1-1,-1 1 1,0-1-15,-3 5 113,-63 74 778,60-70-884,-1 0 1,-1-1-1,-7 7-7,-15 15 37,8-6 127,-1 0 0,-2-1 0,-18 12-164,-88 56-290,77-57 237,10-5 597,-18 14-544,42-26 27,-1-2-1,0 0 1,-21 8-27,-40 15 199,36-18 96,2 2-1,0 2 0,-32 24-294,46-27 11,12-8 17,0 1 0,1 0 0,1 2 0,-12 12-28,-15 24 181,2 2 1,-1 6-182,33-47 132,0-1 0,-1 0 1,0 0-1,-1-1 0,-11 7-132,4-4-90,-1-1 0,-12 5 90,-2 1 25,0-1-20,-1-2 0,-1-1-1,-9 1-4,-7 3-92,-5 5 92,42-16 19,-1 0 0,1 1 0,0 1 0,1 0-1,-8 7-18,-9 10-105,14-13 136,1-1 1,1 2 0,1 0 0,0 1 0,-7 10-32,8-8-8,0-1-1,-6 4 9,-11 14 54,-33 32-161,51-54 172,-1-1 0,0 0-1,-1 0 1,-1-2 0,-2 2-65,7-5 76,-19 12 236,-2-1 0,-12 4-312,-4 2 320,36-19-284,0 0 0,0-2 0,0 1 0,0-1 0,-7 0-36,6-1-51,1 1 0,0 0 0,0 1 1,0 0-1,-1 1 51,-35 24-2763,47-28 2659,-1-1 1,1 0-1,-1 1 0,1-1 1,-1 0-1,1 1 0,0-1 1,-1 1-1,1-1 0,-1 1 0,1-1 1,0 1-1,0-1 0,-1 1 1,1-1-1,0 1 0,0-1 1,0 1-1,-1-1 0,1 1 0,0-1 1,0 1-1,0 0 0,0-1 1,0 1-1,0-1 0,0 1 1,0 0-1,1-1 0,-1 1 0,0-1 1,0 1-1,0-1 0,1 1 1,-1-1-1,0 1 0,0-1 1,1 1-1,-1-1 0,0 1 0,1-1 1,-1 1-1,1-1 0,-1 0 1,1 1 103,11 11-843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03.488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 5 832,'-2'1'-33,"7"3"2360,0 1-744,-4-4-1332,-1-1-75,0 0 11,0 0-11,0 0 175,0 0-330,0 0 0,0 1 0,1-1 0,-1 0-1,0 0 1,0 0 0,1 0 0,-1 0-1,0 1 1,0-1 0,1 0 0,-1 0 0,0 1-1,0-1 1,0 0 0,1 0 0,-1 1-1,0-1 1,0 0 0,0 0 0,0 1-1,0-1 1,0 0 0,0 1-21,5 6 403,8 7 98,-12-13-288,7 15 139,-6-14-322,0-1-1,0 1 1,0-1-1,0 0 1,1 0 0,-1 0-1,0 0 1,1 0-1,-1 0 1,0-1-1,1 1 1,-1-1-1,1 0 1,-1 1-1,1-1 1,-1 0-1,2-1-29,15 3 149,1 0-109,1-1 1,0 0-1,-1-2 0,1 0 1,-1-2-1,2 0-40,50-5 110,-26 5-79,32-1 55,162 4 250,-226 1-337,-1 0-1,0 1 1,1 1-1,-1 0 1,0 1 1,24 5-115,-22-7 243,1-1 0,-1 0 0,0-1 1,9-2-129,14 1 57,36 1-1,0 4 0,13 3-56,-67-4 125,0-2 0,0-1 0,0 0 0,0-1 0,1-2-125,36-6 168,4-3-168,-34 6 119,95-15-208,-74 14 274,17 0-43,1 4-1,65 4-141,-42 0 101,-40 0-96,-23 0 7,0-1 0,-1-1 0,1-1 1,17-4-13,-25 3 31,0 1 1,1 1-1,-1 0 0,15 2-31,-12 0 56,0-1 0,0-1 0,5-1-56,15-3 135,38 2-135,-13 0-124,-41 2 78,0 0 0,0 2 0,0 1 0,-1 0 0,18 6 46,15 2-55,14 3 212,93 26-61,-116-30-665,15 1 569,-23-4-615,13-3-1684,-31-3 1174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06.041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0 133 1248,'0'1'38,"1"-1"0,-1 0 0,0 0 0,0 0 0,0 0 0,0 1-1,0-1 1,0 0 0,1 0 0,-1 0 0,0 0 0,0 0 0,0 0 0,0 0 0,1 0 0,-1 1 0,0-1 0,0 0 0,0 0-1,1 0 1,-1 0 0,0 0 0,0 0 0,0 0 0,1 0 0,-1 0 0,0 0 0,0 0 0,0 0 0,1 0 0,-1-1 0,0 1-1,0 0 1,0 0 0,0 0 0,1 0 0,-1 0 0,0 0 0,0 0 0,0 0 0,0-1 0,0 1 0,1 0 0,-1 0 0,0 0-1,0 0 1,0 0 0,0-1 0,0 1 0,0 0 0,0 0 0,0 0 0,0-1 0,1 1 0,-1 0 0,0 0 0,0 0 0,0-1-1,0 1 1,0 0 0,0 0 0,0 0 0,0 0 0,0-1 0,-1 1 0,1 0 0,0 0 0,0 0 0,0-1 0,0 1-38,10 13 854,-2 8-722,-1 0 0,0 0 0,-2 1-1,0 0 1,-2 0 0,0 0 0,-1 20-132,6 17 165,-3-32 427,-5-26-480,0-1-43,0 0-53,0 0-18,1 0-1,-1 0 0,0-1 1,1 1-1,-1 0 0,0-1 0,1 1 1,-1 0-1,0-1 0,0 1 1,0-1-1,1 1 0,-1 0 0,0-1 1,0 1-1,0-1 0,0 1 1,1 0-1,-1-1 0,0 1 0,0-1 1,0 1-1,0-1 0,0 1 1,0-1-1,0 1 3,0-16 74,0 14-83,-2-30 56,1 25-74,0 0 0,1 0-1,0 0 1,0 1 0,1-1 0,0 0 0,0 0 0,0 1 0,1-1 0,1-4 27,7-9-3,0 0 0,1 0 0,1 1 0,1 1-1,1 0 1,3-2 3,6-6 47,2 1 1,1 2-1,16-12-47,-35 30 16,0 0 0,0 0 0,0 1 0,1 0 0,0 0 0,0 0 0,7-1-16,-13 4 0,0 1 1,0-1-1,0 1 1,0-1-1,0 1 1,0 0-1,1 0 1,-1 0-1,0 0 1,0 1-1,0-1 0,0 0 1,0 1-1,0 0 1,0-1-1,0 1 1,0 0-1,0 0 1,-1 0-1,1 0 1,0 0-1,0 0 1,-1 1-1,1-1 1,-1 1-1,1-1 1,-1 1-1,0-1 0,0 1 1,1 0-1,-1 0 1,0-1-1,0 1 1,0 1-1,18 45 293,-17-43-267,0 2 0,0-1 1,-1 0-1,1 0 0,-1 1 0,-1-1 0,1 0 0,-1 7-26,0-4 29,1 0 0,0 0 0,0 0 0,2 7-29,-1-8 48,0 0 0,-1 0 0,0 0 0,-1 8-48,0-6-2,1-1 1,0 0-1,1 4 2,0 20 140,-2-29-153,-1 0 1,1-1 0,1 1-1,-1 0 1,0 0 0,1 0-1,0 0 1,0-1-1,0 1 1,1 0 12,1 0-347,-3-4 263,1 1-1,-1-1 0,1 0 0,-1 1 1,0-1-1,1 1 0,-1-1 0,0 0 1,1 1-1,-1-1 0,0 1 0,1-1 1,-1 1-1,0-1 0,0 1 0,0-1 1,0 1-1,1-1 0,-1 1 0,0-1 0,0 1 1,0-1-1,0 1 0,0 0 0,0-1 1,0 1-1,0-1 0,0 1 85,1 0-949,7 4-1035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07.204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4 87 1472,'-2'-2'1347,"0"0"289,6-5-1659,-1 1 130,1 1 0,0 0 0,0 1 0,0-1 0,1 1 0,-1-1 0,1 2 0,0-1 0,1 0 0,-1 1 0,0 0 0,1 0 0,0 1 0,1-1-107,4-1 72,0 1 1,0 0-1,1 0 1,-1 2-1,1-1 1,-1 1-1,6 1-72,-14 0 75,1 1 0,0-1-1,0 1 1,0 0 0,-1 0-1,1 0 1,-1 0 0,1 1-1,-1-1 1,1 1 0,-1 0 0,0 0-1,0 0 1,0 1 0,0-1-1,0 1 1,0 0 0,1 1-75,6 9 65,-1-1 0,0 2 0,-1-1 0,0 2-65,20 28 176,-17-29-154,0 0-1,2 0 0,5 4-21,-13-13-247,0 1-1,0-1 0,-1 1 1,0 0-1,0 0 0,0 0 1,-1 1-1,0-1 0,1 4 248,-1 3-1312,-3 1-1157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07.676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261 5 1312,'1'-4'1237,"-1"5"957,-4 10-863,1-7-1073,-1 0 0,1-1 0,-1 1 0,0-1 0,0 0 0,0 0 0,-4 2-258,-8 6 456,1 2-439,1 1 0,0 0 0,1 0 1,1 2-1,0-1 0,1 2 0,-3 7-17,-17 32-1002,-12 36 1002,36-76-196,-15 33-1206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10.628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 6 832,'4'-5'339,"-5"8"-682,-2 5 4091,5-5-3632,0 0 0,0 1 0,-1-1 0,0 0 0,1 0 0,-1 1 0,0-1 0,0 2-116,3 11 298,-2-11-227,-1 1 0,0-1-1,0 1 1,0 0 0,-1 0-1,0-1 1,0 1-1,0 0 1,-1 2-71,0 11 79,2 59 179,0-14-115,-2 1 0,-7 39-143,6-63 210,3-26-127,-1-14-61,0-1-65,0 0 22,0 0 63,0 0-20,0 0-65,0 0 32,0 0 15,0 0 0,1 0-1,-1 0 1,0-1-1,0 1 1,0 0-1,1 0 1,-1 0-1,0 0 1,0 0 0,1-1-1,-1 1 1,0 0-1,0 0 1,0 0-1,0-1 1,1 1-1,-1 0 1,0 0 0,0-1-1,0 1 1,0 0-1,0 0 1,0-1-1,0 1 1,0 0-1,0 0 1,0-1 0,0 1-1,0 0 1,0-1-4,1-11-91,-1 6 167,6-16-51,-4 17-28,-1 1 0,0-1 0,0 1-1,0-1 1,-1 0 0,1 0 3,-1-1-14,1-1 1,0 0-1,1 0 0,-1 1 1,1-1-1,1 0 14,5-24-46,-1 11 41,-6 18 8,0 0 0,0-1-1,-1 1 1,1 0 0,0-1 0,-1 1 0,1-1 0,-1 1 0,0-2-3,0-1 36,1-1-1,0 0 0,0 1 1,1-1-1,-1 1 1,1 0-1,0-1-35,1-1 22,-1 1 0,0-1 0,0 0 0,0-4-22,-1 4-6,0 0-1,0 1 1,1-1 0,0 1-1,0 0 1,1-1 0,0 1-1,0 0 1,0 0 0,1 1-1,-1-1 1,1 1 0,1 0-1,-1 0 1,1 0 0,3-2 6,-1 2 18,0 0 1,0 1-1,0 0 0,1 0 1,-1 1-1,7-3-18,9-3-94,4 2 259,-26 6-159,0 1 1,0 0-1,0 0 0,0 0 0,0 0 1,0 0-1,1 0 0,-1 1 0,0-1 1,0 0-1,0 0 0,0 1 1,0-1-1,0 1 0,0-1 0,0 1 1,0-1-1,0 1 0,-1-1 0,1 1 1,0 0-1,0 0 0,0-1 0,-1 1 1,1 0-1,0 0 0,-1 0 0,1 0 1,-1 0-1,1 0 0,-1 0 0,1 0 1,-1 0-1,0 1-6,2 1-96,4 11 102,0 1 0,-1-1-1,-1 1 1,0 0 0,-1 0-1,1 13-5,4 15 121,-4-10-59,0 0 0,-3 0 0,0 0 0,-2 2-62,0 14 61,1-45-13,0 1-1,0-1 0,-1 1 0,1-1 1,-1 0-1,0 1 0,0-1 0,-1 0-47,2-3-46,-1 0-1,1 0 1,-1 0-1,0 0 1,1 0 0,-1 0-1,0 0 1,0 0-1,1 0 1,-1 0-1,0 0 1,0-1-1,0 1 1,0 0 0,0-1-1,0 1 1,-1-1-1,1 1 1,0-1-1,0 1 1,0-1-1,0 0 1,-1 0 0,1 1-1,0-1 1,0 0-1,0 0 1,-1 0 46,1-4-2757,1 3 298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6:12:14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72 3808,'-6'-4'838,"7"2"-285,0 2-509,-1 0-1,0 0 0,1-1 1,-1 1-1,0 0 0,0 0 0,1 0 1,-1-1-1,0 1 0,0 0 1,1 0-1,-1-1 0,0 1 1,0 0-1,0-1 0,1 1 0,-1 0 1,0 0-1,0-1 0,0 1 1,0 0-1,0-1 0,0 1 1,0 0-1,0-1 0,0 1-43,-13-11 2608,9 7-2333,0-1-1,-1 1 0,1 0 1,-1 1-1,0-1 1,0 1-1,0 0 1,0 0-1,-1 1 1,1-1-1,-1 1 1,1 1-1,-3-1-274,1 0-3,-1 1 0,0 0-1,-1 1 1,1 0 0,0 0 0,0 1-1,0 0 1,0 0 0,1 1 0,-1 0 0,0 0-1,1 1 1,-1 0 0,1 0 0,0 1 0,0 0-1,-3 2 4,3-2-5,1 1-1,-1 0 1,1 1-1,0-1 0,0 1 1,1 0-1,0 0 1,0 1-1,0 0 1,1 0-1,0 0 0,0 0 1,1 0-1,0 1 1,0 0-1,1 0 1,-1 1 5,3-3 20,-1 0 1,1 1-1,0-1 1,0 0-1,1 0 1,0 0 0,0 0-1,0 0 1,1 0-1,0 0 1,0 0-21,6 14 97,1 0-1,5 7-96,-13-26 2,3 6 33,1 1 1,-1-1-1,2 0 0,-1 0 1,1-1-1,0 1 1,1-1-1,0 0 0,-1-1 1,2 0-1,0 1-35,4 1 195,0-1-1,1 0 1,0-1 0,0 0 0,1-1-1,7 2-194,-10-3 68,0-1 1,-1 0-1,1 0 0,0-1 0,0-1 0,0 0 0,0 0 0,-1-1 1,6-1-69,13-4-273,-6 0-2084,17-1 2357,-13 7-3301,-18 0 1872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12.161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47 37 1472,'5'-28'677,"-5"28"-650,0 0 0,0 0 0,1 0 0,-1 0 0,0 0 0,0-1-1,0 1 1,1 0 0,-1 0 0,0 0 0,0 0 0,0 0 0,1 0 0,-1 0 0,0 0-1,0-1 1,0 1 0,0 0 0,1 0 0,-1 0 0,0 0 0,0 0 0,0-1 0,0 1-1,0 0 1,0 0 0,0 0 0,0-1 0,0 1 0,1 0 0,-1 0 0,0 0 0,0-1-1,0 1 1,0 0 0,0 0 0,0 0 0,0-1 0,0 1-27,-9-2 1502,8 1-1407,0 1 1,0 0 0,0 0-1,0 0 1,0 0 0,0 0-1,0 0 1,0 1 0,0-1-1,0 0 1,0 0 0,0 1-1,0-1 1,1 0 0,-1 1-1,0-1 1,0 1 0,0 0-1,0-1 1,0 1-96,-15 50 965,15-46-945,0 1-1,0 0 0,1 0 1,0 0-1,0 0 0,0 0 1,1 0-1,0-1 0,0 1 1,1 0-1,-1 0 0,1-1 1,0 1-1,1-1 0,0 0 1,1 3-20,19 35 202,-19-37-138,-3-5-21,7 4 42,-7-5-82,0 0 0,0 0 0,0 1 0,0-1 0,0 0 0,0 0 0,0 0 0,0 0 0,0 0 0,-1 0 0,1 0-1,0 0 1,0-1 0,0 1 0,0 0 0,0-1 0,0 1 0,0 0 0,0-1 0,0 1 0,-1-1 0,1 1 0,0-1-1,0 0 1,-1 1 0,1-1 0,0 0 0,-1 1 0,1-1 0,0 0 0,-1 0 0,1 0 0,-1 1 0,1-2-3,1-3 7,0-1 1,0 1 0,-1-1 0,1 0 0,-1-4-8,4-11 0,-4 18-10,0 1 0,1-1 0,-1 1 0,0-1-1,1 1 1,0-1 0,-1 1 0,1 0 0,0 0 0,1-1 10,3-5 7,1 0-206,-1 18 135,1 2 93,-1 1 1,0 0 0,-1 1 0,-1-1-1,0 1 1,0 0 0,-2 0-1,1 0 1,-2 0 0,0 0 0,-1 0-1,0 1 1,-1-1 0,-2 10-30,0-7 68,-3 26 84,-5 14-152,7-43 6,0 0 0,-1-1 0,0 1 0,-1-1 0,0 0 0,-2 1-6,5-11 21,1 0 0,0 0-1,0 0 1,-1-1 0,0 1 0,0-1 0,1 1 0,-1-1 0,-1 0 0,1 0-1,0 0 1,0-1 0,-1 1 0,1-1 0,-1 0 0,-2 1-21,4-1-3,0-1-1,0 0 1,0 1-1,0-1 1,0 0 0,0 0-1,0 0 1,0-1-1,0 1 1,0 0 0,0-1-1,0 1 1,0-1 0,0 0-1,1 0 1,-1 0-1,0 0 1,0 0 0,1 0-1,-1 0 1,1 0-1,-1 0 1,1-1 0,-1 1-1,1-1 1,0 1 0,0-1-1,-1 0 1,1 1-1,1-1 1,-2 0 3,-1-6 27,0 0 0,0 0 0,0 0 0,1-1 0,0 1 0,1 0 0,0-1 0,0 1 0,1-1 0,0 1 0,0-1 0,1 1 0,0-1 0,1 1 0,1-5-27,0 3 107,0 1 1,0 0-1,1 0 1,1 0-1,-1 0 1,1 1-1,1-1 1,0 1 0,0 1-1,0-1 1,1 1-1,0 0 1,3-1-108,-1 1-57,0 0 1,0 1 0,1 0-1,0 1 1,0 0-1,1 0 1,-1 1 0,1 1-1,0 0 1,0 0 0,0 1-1,0 1 1,0-1-1,9 2 57,52-1-2049,-57 2-20,-1 1 0,1 0 1,8 3 2068,-11-3-1211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15.965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72 125 480,'0'-3'65,"0"1"-10,0 1 0,0 0 0,0-1 1,0 1-1,0 0 0,0-1 0,1 1 0,-1 0 0,0-1 1,1 1-1,-1 0 0,1-1 0,-1 1 0,2-1-55,-16-10 3147,-29 8-401,33-1-1802,10 5-941,-1 1 0,1-1 0,0 0 0,-1 0-1,1 0 1,-1 0 0,1 1 0,0-1 0,-1 0-1,1 0 1,0 0 0,0 1 0,-1-1 0,1 0-1,0 1 1,0-1 0,-1 0 0,1 1 0,0-1-1,0 0 1,-1 1 0,1-1 0,0 0 0,0 1 0,0-1-1,0 0 1,0 1 0,0-1 0,0 1-3,-2 19 61,2-12-101,1 0-1,0 1 1,1 5 40,43 128 48,-41-128-58,5 10 89,-8-22-26,-1-2 97,1-31 190,-1 22-349,0 0 0,1 0 1,0 0-1,0 0 0,1 1 1,0-3 8,5-10-60,-3 7 25,1-1 0,0 1-1,6-9 36,-3 7 29,-1 1-44,2 0 1,-1 0 0,2 0 0,0 2 0,4-5 14,-4 7-239,-6 6 231,-1 1 0,1 1-1,0-1 1,0 0 0,0 1 0,4-2 8,0 3 10,-6 3-18,-1 0-1,1 0 0,0 0 1,-1 0-1,1 0 0,0 0 0,-1 1 1,0-1-1,1 0 0,-1 1 1,0-1-1,1 1 0,-1 0 0,0-1 1,0 2 8,16 31-31,-9-16 144,1-2-98,-1 0 0,-1 1-1,-1 0 1,1 4-15,-4-11 81,1 0 0,0 0 0,4 6-81,8 20 141,-6-15-33,-8-19-95,-1 1 0,1-1 1,-1 1-1,0 0 0,0-1 0,0 1 1,0 0-1,0 0 0,-1 0 0,1 0 0,-1 0 1,0 2-14,8 34-123,-7-36-70,-1-1 0,0 1 0,1 0 0,-1-1 0,1 1 0,0 0 0,0-1 0,0 1 0,0-1-1,2 2 194,-1 3-3453,-4 0 2969,2-6 32,0 2-1105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18.765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31 53 416,'0'0'6,"0"0"0,0 0 0,0 0 0,0 0 0,0 0 0,0 0 0,0 0 0,0 0 0,0 0 0,0 0 0,0 0 0,0 0 0,0 0 0,0-1 0,0 1 0,0 0 0,0 0 0,0 0 0,0 0 0,0 0 0,0 0 0,0 0 0,0 0 0,0 0 0,0 0 0,0 0 0,0 0 0,0 0 0,0 0 0,0 0 0,0 0 0,0 0 0,0 0 0,0-1 0,0 1 0,0 0 0,0 0 0,0 0 0,0 0 0,0 0 0,0 0 0,0 0 0,1 0 0,-1 0 0,0 0 0,0 0 0,0 0 0,0 0 0,0 0 0,0 0 0,0 0 0,0 0 0,0 0 0,0 0 0,0 0 0,0 0 0,0 0 0,0 0 0,0 0 0,0 0 0,0 0 0,1 0 0,-1 0 0,0 0 0,0 0 0,0 0 0,0 0-6,0 0 69,0 0-1,1 1 1,-1-1 0,0 0 0,0 0-1,1 0 1,-1 0 0,0 0-1,0 0 1,1 0 0,-1 0 0,0 0-1,0 0 1,1 0 0,-1-1 0,0 1-1,0 0 1,1 0 0,-1 0 0,0 0-1,0 0 1,1 0 0,-1 0 0,0-1-1,0 1 1,0 0 0,1 0-1,-1 0 1,0-1 0,0 1-69,1-1 544,-1 1-192,0 0-96,0 0-112,0 0 11,0 0-6,0 0 198,0 0-91,0 0-80,0 0-75,0 0 27,0 0-27,-9 0 352,8 0-362,1 0-11,5-8 1824,-18 13-1611,-9 6 54,21-11-320,1 0-70,18 8 86,-12-6-40,0-1 1,1 0-1,-1 0 1,0 0-1,0-1 1,0 0-1,1 0 1,4-1-4,8 0 25,-1 0 18,0-1 1,-1 0-1,0-2 0,1 0 1,1-2-44,17-3 34,-27 7-34,0-1 0,1 0 0,-2-1 0,1 0 0,0 0 0,3-3 0,13-5 10,-24 12 38,1 0-10,4 0-1,-4 0 16,-2 16-15,-5 11-140,4-21 112,0 0 0,0 0-1,0-1 1,-1 1 0,0 0 0,0-1-1,-1 1 1,1-1 0,-1 0-1,-3 4-9,-10 21 31,-1 14-34,4-9 75,-2-1 0,-1 0 1,-17 25-73,22-41 17,-16 23 216,-5 2-233,25-33-54,4-5 27,0 0-1,0-1 1,-1 1-1,0-1 0,-2 2 28,3-5 67,9-2-16,7 1-24,-1-1 1,1-1-1,-1 0 1,1 0-1,-1-1 1,2-2-28,22-8 305,13-7-305,14-7 148,-8 4 230,-26 10-121,15-3-257,-34 12 11,1 1-1,0 1 1,0 0 0,0 1-1,0 0 1,3 0-11,-13 1-25,0 0 0,0 0 1,0 0-1,0 1 0,1-1 0,-1 0 1,0 0-1,0 1 0,0-1 0,0 1 1,0-1-1,0 1 0,0-1 0,0 1 1,0 0-1,0-1 0,0 1 0,0 0 1,-1 0-1,1 0 0,0 0 0,0 0 1,-1 0-1,1 0 0,-1 0 0,1 0 1,-1 0-1,1 0 0,-1 0 0,1 0 1,-1 0-1,0 0 0,0 0 0,0 1 1,0-1-1,0 0 0,0 0 0,0 0 1,0 1 23,0 4-491,0 0 0,-1 0-1,0 0 1,0 0 0,-1 0-1,-2 5 493,0 2-2453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19.466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22 273 1568,'0'-1'43,"-1"1"-1,0-1 1,1 0-1,-1 0 1,1 1-1,-1-1 1,1 0-1,0 0 1,-1 0 0,1 0-1,0 0 1,-1 0-1,1 0 1,0 0-1,0 0 1,0 0-43,0 0 4,0 0 1,0-1-1,-1 1 0,1 0 1,0 0-1,-1 0 0,1 0 0,-1-1 1,1 1-1,-1 0 0,1 0 1,-1 0-1,0 0 0,0 0-4,0-1 156,0 0 0,0-1 0,0 1 0,0-1 0,0 1 0,0 0 0,1-1-1,-1 0 1,1 1 0,0-1 0,0 1 0,0-1 0,0 0-156,0 3 261,0 0-106,0 0 0,0 0 234,0 0-16,0 0 283,8 0 208,1 0-709,0 0-1,0-1 1,0 0 0,0-1-1,0 0 1,0 0 0,-1-1-1,1 0 1,-1 0 0,0-1-1,0 0 1,3-3-155,69-32 973,-12 7-170,-31 13-862,0 2 0,1 2 0,27-7 59,-32 13-1498,1 2 0,23-2 1498,-12 5-3968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3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1873 480,'12'4'336,"-11"-3"48,-1-1-59,6 1 85,0 1-1,-1-1 1,1 0 0,0 0-1,2-1-409,56-1 630,15-5-630,97-18-48,-123 17 280,-1-2 0,1-3 0,-2-2 0,3-4-232,-27 7 52,-1-2 0,0-1 0,-1-1 0,6-6-52,20-11-27,10-7 91,-9 6 0,7 0-64,59-27 190,116-63 414,-175 86-345,-22 13 180,0 2-1,17-6-438,-33 16 159,1-1 0,-2-1 0,0-1 0,-1-1 0,15-15-159,-7 7-48,-3 1 115,-1 0 1,-1-2-1,-1 0 0,-2-1 1,0-1-1,-2-1 0,-1 0 1,5-16-68,49-94 35,-16 32 202,-10 3-13,-32 77-78,-2 0 0,-2-1 0,0-1 1,-2 1-1,3-25-146,-3-10 277,-2 1 0,-3-9-277,-3 35 87,-1-1 0,-6-23-87,5 39 98,4-12-461,1 27-1338,3 10-545,4 13 135,2 11-209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35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9 832,'-5'-5'277,"1"2"-122,3 3-27,1 0 5,0 0 166,-4 6 1008,3-5-1274,1 0 1,-1-1 0,1 1 0,-1 0 0,1 0 0,0 0 0,-1 0-1,1 0 1,0 0 0,0 0 0,0 0 0,0 0 0,0 0-1,0 0 1,0 0 0,0 0 0,0 0 0,0 0 0,0 0 0,0 0-1,1 0-33,12 17 436,-1-4-329,-8-8 20,1-1-1,0 0 1,0 0 0,5 4-127,-4-4 87,0 1 0,0 0 0,5 6-87,-1 2 41,-5-9-23,-1 1 1,0 0-1,4 7-18,0 1 84,1 1 0,1-1 1,0 0-1,1-1 0,12 12-84,53 41 309,-15-14-135,-28-26-65,6 8-109,-16-12 44,-1 0-1,0 2 1,-2 0-1,-1 2 1,-1 0-1,8 16-43,7 28 350,13 47-350,-17-41 45,10 35 86,-13-36-49,-11-30 60,-2 1-1,-2 1 0,-2 0 1,0 24-142,-6-42 42,1 10-63,4 15 21,40 235 320,-39-228-17,0 51-303,-1-13 166,0 33-153,-1-8-26,1-14 259,-6-91-263,-1 1 1,-1-1-1,-1 8 17,-1 15 34,0 0 140,-1 0 1,-5 15-175,-1 7-24,-14 80 63,16-106 135,-9 24-166,9-37-69,-20 53 93,18-55-24,7-21-5,1 0 0,0-1 1,0 1-1,0 0 0,0 0 0,1 1 0,-1-1 0,1 0 1,-1 0-1,1 0 0,-1 0 0,1 1 0,0-1 0,0 0 1,0 0-1,1 2-3,-1-2-21,0 0 0,0 1-1,0-1 1,0 0 0,0 0 0,-1 1 0,1-1 0,-1 2 21,-1 10 25,2-13-21,0 0 0,0 1 0,0-1 1,-1 1-1,1-1 0,0 0 0,-1 1 0,1-1 1,0 0-1,-1 1 0,0-1 0,1 0 0,-1 0 1,0 1-1,1-1 0,-2 1-4,-2 3 18,3-3-44,1 0-1,-1 0 1,0 0-1,1 0 1,0 0 0,-1 0-1,1 0 1,0 1-1,0-1 1,0 0 0,0 0-1,0 0 1,1 0-1,-1 0 1,1 1 0,-1-1-1,1 0 1,0 0-1,0 0 1,1 1 26,-10 4 80,9-5-120,0 2 59,-7 3-83,5-6-406,1-1-58,0 0-538,3 0-113,8 0-1642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38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2369 1408,'8'2'837,"-6"-1"-927,-2-1 90,0 0 41,0 1-1,1-1 1,-1 1 0,0-1 0,1 0 0,-1 1 0,1-1 0,-1 0 0,1 1 0,-1-1 0,1 0-1,-1 0 1,0 0 0,1 1 0,-1-1 0,1 0 0,0 0 0,-1 0 0,1 0 0,-1 0 0,1 0-1,-1 0 1,1 0 0,-1 0 0,1 0-41,18 0 458,-16 0-520,46-6 660,-42 5-401,0-1 0,-1 0 0,1 0 0,2-2-197,23-7 177,-4 3 344,0 0 0,22-12-521,-14 6 462,7 0-462,50-17 992,-76 24-776,6-2-123,7 5 132,-23 4-205,1-1-1,0-1 1,0 1 0,4-3-20,13 0 275,-22 4-252,1-1 0,0 1 1,0-1-1,0 0 0,-1 0 0,1 0 0,2-1-23,14-7 264,0 1 0,5 0-264,22-10 11,-37 15-14,1-1 1,0 2-1,8-2 3,26-8 61,45-19 27,37-15-164,-97 34 108,0-3-1,-1 0 1,2-3-32,-10 5 204,-9 6-120,0 0 0,0-1 1,-1-1-1,0 1 0,0-2 0,2-3-84,13-11 255,-3 4-56,-8 3-241,-9 9 99,1 0 0,0 1 0,1-1 0,7-4-57,1-4 45,-14 14-48,0-1 1,0 1 0,1 0-1,-1 0 1,0 0 0,1 0 0,0 0-1,-1 0 1,1 1 0,2-2 2,1 1 57,1-2 1,-1 1-1,0-1 1,0 0 0,0 0-1,1-2-57,-7 6 1,6-4 29,-1 1-1,1 0 1,0 0-1,0 1 1,2-1-30,22-10 135,6-5 48,31-11-183,-24 11 217,5-4-217,-24 9-47,12-4-4,-1-2 0,-1-2 0,0-1 0,12-13 51,-34 24 72,0-1 0,-1 0 0,0 0 0,8-14-72,4-11 70,4-10-70,50-85-4,-60 108 9,0 0 0,2 1 0,0 1 0,5-3-5,3-2 34,-11 11 10,0 1-1,1 0 1,5-2-44,29-20-37,-3-3-1,41-41 38,-80 72-8,-1-2-1,0 1 1,0-1-1,-1 0 1,0-1-1,-1 1 1,0-2-1,-1 1 1,0 0-1,0-7 9,35-91 16,-25 61 224,10-17-240,-3 10-117,14-53 117,-30 92 39,-5 12-2,1 1 0,-1-1 0,0 1 0,0-1 0,0 0 0,-1 0 0,0-1-37,5-48 278,-3 31-324,-1 18 44,-1 0 1,1 0-1,-1 0 0,0 0 1,-1 0-1,1 0 1,-1 0-1,0 0 2,-9-50 603,9 45-519,-2-3-19,2 11-70,1 0 1,-1 1-1,1-1 1,-1 0-1,1 0 1,0 1-1,-1-1 1,1 0-1,0 1 1,0-1-1,1 0 5,-4-16-62,1 12 84,-4-5 68,6 10-82,-1 0 0,1 0 1,-1 0-1,1 0 0,0 0 0,-1 0 1,1 0-1,0 0 0,0 0 1,0 0-1,0-1 0,0 1 0,0 0 1,0-1-9,0 2-4,0-1 0,0 1 0,1-1 0,-1 1 0,0 0 0,0-1 0,0 1 0,0-1 0,0 1 1,0-1-1,0 1 0,0 0 0,0-1 0,0 1 0,0-1 0,-1 1 0,1-1 0,0 1 0,0 0 0,0-1 1,0 1-1,-1-1 0,1 1 0,0 0 0,0-1 0,-1 1 0,1 0 0,0-1 0,-1 1 0,1 0 1,0 0-1,-1-1 0,1 1 0,0 0 0,-1 0 0,1 0 0,-1-1 0,1 1 0,-1 0 0,1 0 0,0 0 1,-1 0-1,1 0 0,-1 0 0,1 0 0,-1 0 4,0 0-261,1 0-75,0 0-448,0 0 85,-3 8-1632,3-1-783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40.5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64,'3'-9'30,"-6"10"32,3-1-37,0 0 130,0 0 378,0 0-79,0 0 52,5 10 353,-1 18 528,-4-27-1078,0-1-69,0 1-120,0-1 1,0 1-1,0 0 0,0-1 1,0 1-1,0-1 0,0 1 0,0-1 1,0 1-1,0 0 0,1-1 1,-1 1-1,0-1 0,0 1 1,0-1-1,1 1-120,0 0 15,0 0 0,0 0 0,0 0 0,0 1 0,0-1 0,0 0 0,0 1 0,-1-1 0,1 0-1,0 1 1,-1-1 0,0 1 0,1-1 0,-1 1 0,1 0-15,0-1 30,0 0-1,0-1 0,0 1 1,0 0-1,0-1 1,0 1-1,0 0 0,1-1 1,-1 1-1,1-1-29,1 2 79,8 21 97,4-7 63,1-1 0,5 2-239,12 11 242,126 110 153,-107-98-100,-33-27-107,-2 1 1,14 13-189,-2 0 7,-13-12-98,0 1 0,-1 0-1,2 4 92,-14-16-1,57 83 121,-51-71-88,0 0 0,-1 0-1,-1 0 1,4 16-32,18 66 48,24 77 155,-35-124-152,2-1-1,11 18-50,93 211 388,-17-33-142,-10-30 74,-53-85-165,-2 35-150,-20-77-12,-10-42 121,6 17-114,3 6-106,-10-34 228,10 25-122,-10-29 30,-2-1-1,0 1 1,-2 6-30,3 6-84,-2-2 273,-1 13-189,7 33 46,-11-71-92,-1 1 0,-1 11 46,0-13-362,0-1 0,1 0-1,3 13 363,-3-10-719,0 4-1991,2-14-591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42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1177 992,'-7'2'443,"7"-2"-413,1 0 1,-1 0-1,1 1 1,-1-1 0,1 0-1,-1 0 1,0 0-1,1 0 1,-1 0-1,1 1 1,-1-1 0,0 0-1,1 0 1,-1 1-1,0-1 1,1 0 0,-1 0-1,0 1 1,1-1-1,-1 0 1,0 1-1,0-1 1,1 1 0,-1-1-1,0 0 1,0 1-1,0-1 1,1 1 0,-1-1-1,0 0 1,0 1-31,6 15 716,-4-12-571,-1 0 1,1 0-1,0-1 1,-1 1-1,2 0 1,-1-1-1,2 3-145,1 4 188,-4-9-171,-1 0 0,0 0 0,1 0 0,-1 0 0,1-1 0,-1 1 0,1 0 0,-1 0 0,1 0 0,0-1 0,-1 1 0,1 0 0,0-1 0,0 1 0,0 0-17,7 5 130,-4-3-12,1 1 0,-1-1-1,1 0 1,0-1-1,-1 1 1,1-1-1,0 0 1,1 0-1,-1-1 1,0 1 0,0-1-1,5 0-117,24 1 182,1-2-1,0-2 1,-1-1-1,32-7-181,-18 0 206,-1-2 0,0-3 0,9-5-206,100-35 432,-105 37-259,0 3-1,0 2 1,28-3-173,-9 2 277,-26 5-127,-11 3 4,-1-1 1,0-2-1,-1-1 1,5-3-155,93-47 584,-97 42-417,0 0-1,25-21-166,-26 16 140,0-2 0,-2-1 0,0-2 0,15-19-140,1-8-109,92-116 346,-91 114-126,22-19-111,-44 51-36,-4 1 1,-1 0 0,2-7 35,-15 22 117,-2 0 1,1 0-1,1-5-117,10-20 112,-11 24-111,-1-1 0,0 0 0,-1 1 0,0-1 0,2-11-1,2-9-26,-1 2-432,-5 22-237,0 0 0,1 0 0,-1 1 0,2-1-1,-1 1 1,0-1 0,1 1 0,1 0 0,2-5 695,4-1-2507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44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1924 992,'-6'-2'370,"8"-2"-502,-2 4 124,1 0-1,-1-1 1,0 1 0,0 0-1,1-1 1,-1 1 0,0-1-1,0 1 1,0 0 0,0-1-1,1 1 1,-1-1 0,0 1-1,0-1 1,0 1 0,0 0-1,0-1 1,0 1 0,0-1-1,0 1 1,0-1 0,0 1-1,-1-1 1,1 1 0,0 0 0,0-1-1,0 1 1,0-1 0,-1 1-1,1 0 1,0-1 0,0 1-1,-1 0 1,1-1 0,0 1 8,-3-3 183,0 1 0,0-1 0,1 1 0,-1 0 0,0 0 0,-1 0 0,1 0 0,0 1 0,-1 0 0,1-1 0,-4 0-183,5 2 107,0-1-1,0 1 1,0 0-1,0 0 1,-1 0-1,1 0 1,0 0-1,0 1 1,0-1-1,0 1 1,0-1-1,0 1 1,0 0-1,0-1 1,0 1-1,0 0 1,0 1-1,0-1 1,0 0 0,0 1-107,1-2 15,1 0 1,0 0 0,0 0 0,0 1 0,0-1-1,0 0 1,0 0 0,0 0 0,0 0 0,0 0 0,-1 0-1,1 0 1,0 0 0,0 0 0,0 0 0,0 1 0,0-1-1,0 0 1,0 0 0,0 0 0,0 0 0,0 0 0,0 0-1,0 0 1,0 1 0,0-1 0,0 0 0,0 0 0,0 0-1,0 0 1,0 0 0,0 0 0,0 1 0,0-1-1,0 0 1,0 0 0,0 0 0,0 0 0,0 0 0,0 0-1,0 0 1,1 0 0,-1 1 0,0-1 0,0 0 0,0 0-1,0 0 1,0 0 0,0 0 0,0 0 0,0 0 0,0 0-1,1 0 1,-1 0 0,0 0 0,0 0 0,0 0-1,0 0 1,0 0 0,0 0 0,1 0 0,-1 0-16,13 3 466,17-3 140,-14-3-510,1 0 0,-1-2 0,0 1 0,0-2 0,0 0 0,-1-1 0,0-1 0,0 0 0,-1-1 0,4-3-96,10-11 352,-1-1 0,-2-1 0,11-14-352,-16 18 73,1 1 0,1 0 0,1 2 0,1 1 0,1 0 1,8-2-74,45-22 290,37-12-290,28-14 289,-108 49-46,-1-2 0,31-24-243,-29 14 202,9-11-202,3-2-64,11-9 253,33-28 369,53-32-558,-86 73 22,-27 18 130,-1 0-1,17-17-151,-2 0 39,-22 19 40,-1-2 1,17-19-80,5-9 93,-14 16-96,22-32 3,155-206 518,-191 248-275,-1 0 1,0 0-1,3-11-243,16-49 134,-13 25-614,-17 47-694,0-1 1,-1 1 0,-1-1-1,2-7 1174,0 0-1706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6:12:15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4800,'0'-1'77,"0"1"0,0-1-1,1 1 1,-1-1 0,0 1 0,1 0 0,-1-1 0,0 1-1,1-1 1,-1 1 0,0 0 0,1-1 0,-1 1 0,1 0-1,-1-1 1,1 1 0,-1 0 0,1 0 0,-1-1 0,1 1-1,-1 0 1,1 0 0,-1 0 0,1 0 0,-1 0 0,1 0-1,-1 0 1,1 0 0,-1 0 0,1 0-77,0 0 85,0 1 0,1-1 0,-1 1 1,0 0-1,0-1 0,-1 1 0,1 0 0,0 0 0,0-1 1,0 1-1,0 0 0,-1 0 0,1 0 0,0 0-85,2 4 176,0 1 1,0-1-1,-1 1 0,1-1 0,0 5-176,2 13 539,3 21-539,1 7 395,6 33 1042,1 48-1437,2 11 787,-10-72 189,-1 70-976,-3-38 106,0 19-1146,-2-95-1760,-1-25 102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45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4 2080,'-13'-1'618,"12"2"-353,8 3-119,-4-3-58,1-1-1,0 1 1,0-1 0,0 0-1,-1 0 1,1 0-1,0 0 1,0 0 0,0-1-1,-1 0 1,1 0-1,2 0-87,-1-1 270,0 1 1,1 0-1,-1 0 0,1 1 0,-1 0 0,4 0-270,1 2 126,0 0-1,0 0 1,0 1 0,0 1-1,0 0 1,-1 0 0,8 5-126,16 11 314,13 10-314,-37-24 49,26 17 80,-20-14-53,-1 1-1,1 0 1,-1 1-1,-1 0 0,10 12-75,-4 0 105,-1 1-1,-2 1 0,11 20-104,37 84 246,4 6-58,57 61 121,-19-33-21,-36-47-308,116 210 35,-161-273 174,-3 2 0,3 14-189,29 114 460,-20-68-247,-16-53-100,-3 0 0,0 15-113,-10-43 64,-2-1-1,-1 1 1,-2 0-1,-1 0 1,-1 2-64,-6 41 250,0 9 86,-12 43-336,2-59-101,-18 45 101,21-73-360,6-17-352,1 1 0,0-1 0,0 15 712,-5 49-4586,8-63 2447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29:46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98 102 1312,'-8'-11'783,"-1"1"-1,-1 0 1,-6-5-783,7 6 604,-1 0 0,1-1 0,-4-6-604,6 12 714,7 4-692,0 0 0,-1 0 0,1 0 0,0-1 0,0 1 0,-1 0 0,1 0 0,0 0 0,-1 0 0,1 0 0,0-1 0,0 1 0,0 0 0,-1 0 0,1 0 0,0-1 0,0 1 0,0 0 0,-1 0 0,1-1 0,0 1 0,0 0 0,0 0 0,0-1 0,0 1 0,0 0 0,-1 0 0,1-1 0,0 1 0,0 0 0,0-1 0,0 1 0,0 0-22,0-1 144,0 1-132,0 1-1,0-1 1,0 0 0,0 1-1,0-1 1,0 0 0,-1 1 0,1-1-1,0 0 1,0 1 0,0-1-1,0 1 1,1-1 0,-1 0 0,0 1-1,0-1 1,0 0 0,0 1 0,0-1-1,0 0 1,0 1 0,1-1-1,-1 0 1,0 1 0,0-1 0,0 0-1,1 0 1,-1 1 0,0-1-12,10 11 221,-7-8-68,2 2-26,0-1 0,1 1-1,0-1 1,-1-1 0,2 1-1,-1-1 1,4 2-127,9 2 202,-1 0 0,4 0-202,19 5 496,27 14-496,-50-19 36,-1 2 0,0 0 1,-1 1-1,0 1 0,0 1-36,3 3 98,-1 2 0,-1 0 0,0 1 0,10 16-98,52 82 25,-49-69 148,2-1 0,8 5-173,25 19 302,6 1-302,59 63 55,-113-113-79,-1 0 0,-1 2 0,8 17 24,34 73 110,-37-72-78,36 74-6,5-3 1,48 65-27,-89-146 87,-1 0 0,-2 2 0,-1 0 0,-2 2-87,47 139-93,-9-24 110,-33-101 63,74 208 133,22 113-159,-106-337-1444,-2 0 1,3 34 1389,-9-66-135,-1 0 0,0 0 0,0 0 0,0 0 1,1 0-1,-1 0 0,0 0 0,-1 0 0,1 0 0,0 0 0,0 0 0,0 0 0,0 0 0,-1 0 1,1 0-1,-1 0 0,1 0 0,-1 0 0,1 0 0,-1 0 0,1 0 0,-1-1 0,0 1 1,1 0-1,-1 0 0,0-1 0,0 1 0,0 0 0,1-1 0,-1 1 0,0-1 0,0 1 0,0-1 1,0 1 134,-2-1-302,0 0 1,1 0 0,-1-1-1,0 1 1,1-1 0,-1 1-1,1-1 1,-3 0 301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30:00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1056,'-3'0'297,"4"0"-168,5 0 149,-5 0 378,-1 0-181,27 0 1957,-21 0-2315,-1 1 0,1 0 0,-1 0 0,0 0 0,4 2-117,-3-1 187,0-1 0,1 1 0,-1-1 0,0 0-1,6 0-186,13-2 387,-14 0-297,1 1 0,-1 0 1,1 1-1,-1 0 0,1 1 0,0 0-90,7 4 74,0-1-1,1-1 1,-1-1-1,1-1 1,0-1-1,0 0 1,0-2-1,-1 0 1,17-3-74,14-3 373,6 3-373,31-5 379,-25 4-57,0 2 1,10 2-323,26-1 409,-49-1-288,0 3 1,-1 1-1,12 4-121,-31 0 90,-15-2-134,1-1 0,-1 0 0,4-1 44,-1-1-5,1 2 0,5 1 5,-6 0 114,0-1 0,6-1-114,18 1 97,35 6-97,-35-3 26,37 0-26,-34-3 288,12 2-288,4 2-59,4 1-69,-43-4 211,-1 0 1,1-2-1,0 0 0,-1-2 0,21-2-83,97-28 15,-125 28-51,28-6 74,1 2-1,-1 1 1,14 2-38,127 1-109,-139 3 30,-22 0 100,-1 1-1,1 1 1,-1 1-1,0 1 1,1 0-1,-1 2-20,28 2 37,-32-4-46,1 0-1,0-1 0,-1-1 0,1 0 0,0-2 1,4 0 9,50-1 139,-5 0-33,0 3 1,1 3-107,7-1 21,-48-4 19,0 2 0,17 3-40,5 3 31,-19-4-238,14 4 207,-28-5 85,0-2-1,0 1 1,1-2 0,-1 0-1,5-1-84,18-1 270,55 1-72,1-5-1,68-14-197,-113 11 135,-15 2-150,0 2 0,0 2 1,10 0 14,414 3 704,-311 7-774,-133-7 71,0 1 0,-1 1 0,1 0 1,0 1-1,6 2-1,14 6-48,2 0 352,9 2-304,-5-3-175,5 5 175,-24-8-14,0 0-1,1-1 1,0-2-1,0 0 1,0-1-1,7 0 15,149 4-16,-114-6 234,-40-1-210,0 1 1,11 2-9,178 24 91,-178-24-87,0-1 1,17-2-5,-20-1 4,-1 2 0,1 1 0,13 4-4,-35-4 17,31 5 105,32 12-122,-62-17 3,-1 0 0,1-1 0,-1 0 1,1-1-1,-1 0 0,1 0 0,0-2-3,43 2-49,8 3 77,0-2 0,34-6-28,123-18-20,-181 18 59,128-10 51,-124 12-203,37 4 113,-23 0 44,64 4-28,-88-1 98,0 2 0,-1 0 1,0 2-1,15 7-114,-9-4 156,-22-7-123,-1-1 0,1-1 0,-1 0 0,1-1 0,0 0-1,4-2-32,26-2 117,18-4-117,33-3-90,-83 9-3,42-1-3120,19 3 3213,-42 1-1392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4:07.697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8 79 832,'1'0'6,"-1"0"0,0 0 0,0 0 0,0 1 0,0-1 0,0 0 0,0 0 1,0 0-1,0 0 0,1 0 0,-1 0 0,0 0 0,0 1 0,0-1 0,0 0 0,0 0 0,0 0 0,0 0 0,0 0 0,0 0 0,0 1 1,0-1-1,0 0 0,0 0 0,0 0 0,0 0 0,0 0 0,0 0 0,0 1 0,0-1 0,0 0 0,0 0 0,0 0 0,0 0 0,0 0 1,0 0-1,0 1 0,-1-1 0,1 0 0,0 0 0,0 0 0,0 0 0,0 0 0,0 0 0,0 0 0,0 0 0,0 0 0,-1 1-6,1 0 589,0-1-322,0 0-86,0 0-48,0 0 49,0 0-33,0 0 75,-3 14 160,1 35-126,0-33-27,1-1 0,1 1 0,1-1 0,0 1 0,1 2-231,0 14 187,-2-26-203,0-1 0,0 1 0,1-1 0,-1 1 0,2 1 16,2 12 57,9 25-210,-2-14 678,5 26-525,2 7 323,-5 4-217,-8-53-75,1-1 0,0 0-1,1-1 1,5 8-31,-7-14-31,1 1 0,0-2 0,0 1-1,1-1 1,4 4 31,2 1 108,-8-7-98,0 0-1,0 0 1,0 0-1,1-1 1,-1 0-1,1 0 1,0 0 0,-1 0-1,1-1 1,1 0-10,21 6 395,24 1-193,-2-1-271,-44-5 123,1-1 0,-1 0 0,1-1-1,0 1 1,-1-1 0,1-1 0,0 1-1,-1-1 1,1 0 0,3-1-54,11-2 166,-11 2-147,0 0 1,-1-1-1,0 0 0,0 0 0,0-1 0,2-1-19,51-31 141,-59 34-139,6-4 42,0 1 1,-1-1-1,1-1 1,-1 1-1,3-6-44,-9 10 18,1 0-1,-1 0 1,0 0-1,0 0 0,1 1 1,-1-1-1,1 0-17,14-10-85,60-80-107,-72 85 243,1 1 1,0 0-1,1 0 0,0 1 0,-1-1 0,2 1 0,3-1-51,-10 5-43,1 0 28,-1 0 0,0 1 0,0-1 0,0 0 0,0 1 0,1-1 0,-1 1 0,0 0 0,1-1 0,-1 1 0,1 0 15,-1 0 42,-1 0 33,1 0-58,0 0-23,1 0 1,-1 0-1,0 0 1,1 0 0,-1 0-1,0 0 1,0 1 0,1-1-1,-1 0 1,0 1-1,0-1 1,1 1 5,0 0 1,0 0 0,0 0 1,0 0-1,0 0 0,0 0 0,0 1 0,0-1 1,-1 0-1,1 1 0,0 0 0,-1-1 0,1 1 1,-1 0-1,0 0 0,0-1 0,0 1 0,0 0 1,0 1-2,9 11-27,-7-8 54,0-1 0,-1 1 0,1 0 0,-1 3-27,2 1 30,-3-8-72,7 22 452,2-11-356,-10-13-54,0 0 0,0 1 1,0-1-1,0 0 0,0 0 0,0 0 0,0 0 0,0 0 0,1 0 0,-1 1 0,0-1 0,0 0 0,0 0 0,0 0 0,0 0 1,0 0-1,1 0 0,-1 0 0,0 0 0,0 1 0,0-1 0,0 0 0,1 0 0,-1 0 0,0 0 0,0 0 0,0 0 1,0 0-1,0 0 0,1 0 0,-1 0 0,0 0 0,0 0 0,0 0 0,0 0 0,1 0 0,1 0-14,-1 0 3,-1 0 102,21 11 58,-20-11-191,-1 0-6,0 0 64,0 1 16,4 3-6,1 3-20,0-1 4,-5-4 38,0-2-26,9 12-230,-9-12 210,0 0 1,0 0-1,0 0 1,0 0-1,0 0 1,0 1-1,0-1 1,0 0-1,0 0 1,0 0-1,0 0 1,0 0-1,0 0 1,0 1-1,0-1 1,0 0-1,1 0 1,-1 0 0,0 0-1,0 0 1,0 0-1,0 0 1,0 0-1,0 0 1,1 1-1,-1-1 1,0 0-1,0 0 1,0 0-1,0 0 1,0 0-1,1 0 1,-1 0-1,0 0 1,0 0-1,0 0 1,0 0-1,0 0 1,1 0-1,-1 0 1,0 0-1,0 0 1,0 0-1,0 0 1,0-1-1,1 1 1,-1 0-1,0 0 1,0 0-1,0 0 1,0 0-3,3-11 301,-3-23 312,0 25-541,-1-26-37,0 18-39,1 0-1,0 0 1,3-11 4,13-18-230,-15 44 210,0 0 0,-1 0-1,1 1 1,0-1-1,0 0 1,0 0 0,0 1-1,1-1 1,-1 1-1,0-1 1,1 1 0,-1-1-1,1 1 1,-1 0 0,1 0-1,0 0 1,0-1 20,-1 2 16,0-1-24,0 1 1,0 0-1,0 0 1,0 0 0,0 0-1,-1 0 1,1 0-1,0 0 1,0 0-1,0 0 1,0 1-1,0-1 1,0 0 0,0 1-1,0-1 1,0 0-1,0 1 1,-1-1-1,1 1 1,0 0-1,0-1 1,-1 1 0,1-1-1,0 1 1,-1 0-1,1 0 1,0 0 7,5 4-77,24 19 189,-28-23-197,-1 1 93,0-1-1,1 1 1,-1-1 0,0 1 0,1-1-1,-1 0 1,1 0 0,-1 0-1,1 0 1,0 0 0,-1 0 0,2 0-8,3 3-29,6 12-51,-10-13 74,-1-1 0,1 1 0,0-1 0,0 1 0,0-1 0,0 0-1,0 0 7,7 6 66,-7-6-48,1 0 0,-1 1 0,1-1 0,-1-1 0,1 1 0,0 0 0,0-1 0,0 1 0,0-1 0,0 0-18,0 1-30,0-1 0,0 0 1,0 0-1,0 0 0,0 0 0,1 0 1,0-1 29,-2 1 4,-1-1 0,1 0 0,-1 1 0,1-1 0,-1 1 0,1 0 0,-1 0 0,1-1 1,-1 1-1,0 0 0,0 0 0,1 0 0,-1 1-4,7 3 21,1 0-19,-1-1-19,-1 0-1,1-1 1,0 0 0,0 0-1,2 0 18,15 5 19,-20-6 7,0 0-1,-1-1 1,1 1-1,1-1 1,-1 0-1,0 0 0,2-1-25,14 4-77,4 1 192,-15-6-54,1 1 0,-1-1 0,1-1 0,-1 0-1,1 0 1,-1-1 0,5-3-61,1 1 36,-10 3-18,0 0 1,0 0-1,-1 0 1,1-1-1,1-1-18,17-9 26,1 0 0,14-4-26,-3 1 215,-14 7-122,-5 2 34,0-1 0,-1-1 1,13-9-128,-24 15 49,0-1 1,0 0 0,-1 0-1,1-1 1,-1 1 0,0-1-1,-1 0 1,1 0-1,-1 0 1,0-1 0,0 1-1,-1-1 1,2-4-50,4-13 171,0-1-1,-2 0 1,-1-1 0,-1 1-1,-1-1 1,0-14-171,0-131 48,2 135-1083,-5 34-175,0 1-145,-1 4-1418,-8 12 784,-12 4-6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4:12.268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17 477 1728,'-14'-13'960,"14"13"-927,0 0 0,0 0-1,-1 0 1,1 0 0,0-1 0,0 1 0,0 0 0,0 0-1,0 0 1,0 0 0,-1-1 0,1 1 0,0 0 0,0 0 0,0 0-1,0-1 1,0 1 0,0 0 0,0 0 0,0 0 0,0 0-1,0-1 1,0 1 0,0 0 0,0 0 0,0 0 0,0-1-1,0 1 1,0 0 0,0 0 0,0 0 0,0-1 0,1 1 0,-1 0-1,0 0 1,0 0 0,0 0 0,0-1 0,0 1 0,0 0-1,1 0 1,-1 0-33,4-8 306,0 7-283,-1 0 1,1-1-1,-1 2 0,1-1 0,-1 0 1,1 1-1,0-1 0,-1 1 0,1 0 0,0 1 1,-1-1-1,3 1-23,7-1 47,-4 0 71,-1 0 1,0-1 0,1-1 0,-1 1-1,0-1 1,0-1 0,0 0 0,0 0-1,-1 0 1,1-1 0,-1 0 0,0 0-1,0-1 1,0 0 0,5-5-119,-7 4 40,0-1-1,0 1 1,-1-1 0,0 0-1,0 0 1,0 0 0,-1-1-1,0 1 1,0-3-40,1-8 122,-1 0 1,-1 0-1,-1 0 0,0-13-122,1-7 172,-2 19-92,0 0-1,-3-12-79,2 14 89,0 1 1,0-1-1,2-5-89,0-17-283,8 59-117,14 99 194,-13-58 181,3 0 0,7 12 25,-11-39 96,-1 0 0,2 32-96,-10-65 11,1 5 6,0-1 0,-1 1 0,0-1 0,0 1 0,-1 2-17,1-8 14,0 1-1,0-1 0,0 1 1,0 0-1,0-1 0,0 1 1,0-1-1,-1 1 0,1 0 1,0-1-1,0 1 0,-1-1 1,1 1-1,0-1 0,-1 1 1,1-1-1,0 1 0,-1-1 1,1 0-1,-1 1 0,1-1 1,-1 1-1,1-1 0,-1 0 1,1 0-1,-1 1 0,1-1 1,-1 0-1,0 0 0,1 1 1,-1-1-1,1 0 0,-1 0 1,0 0-1,1 0 0,-1 0 1,1 0-1,-1 0 0,0 0 1,1 0-1,-1 0 0,1-1 1,-1 1-1,0 0 0,1 0 1,-1 0-1,1-1 0,-1 1 1,1 0-1,-1-1 0,1 1 1,-1-1-14,-8-4 20,0 0 1,0-1-1,1 0 1,-5-5-21,8 8-7,1-1 0,0 0 0,0-1 0,0 1 0,1-1 0,0 0 0,0 1 0,-3-7 7,-3-2-251,8 12 242,1 0-1,-1 0 1,0 0 0,0 1 0,1-2-1,-1 1 1,0 0 0,1 0-1,-1 0 1,1 0 0,0 0 0,-1 0-1,1 0 1,0-1 0,0 1-1,-1-1 10,1 1-101,2 0 30,-2-1 75,7-1-22,-3 3 1,-1 0 0,1 1 1,-1-1-1,1 1 0,-1 0 1,1 0-1,-1 0 0,0 0 1,0 1-1,1-1 0,1 2 17,10 4-110,2 0 273,-11-4-150,0 0-1,0-1 0,0 0 1,0 0-1,0-1 0,0 0 0,0 0 1,3 0-13,34 0 0,-18 0 56,0-1 0,6-1-56,3-1 251,-25 2-255,0-1 1,0 0-1,0 0 0,-1-1 1,1 0-1,4-2 4,4-1-51,-9 3 85,-1-1 0,1 1 0,-1-1 0,0-1 0,0 1 0,0-1 0,0-1-34,28-31 213,-31 30-221,0 1 0,0-1 0,0-1 0,-1 1 0,0 0 0,-1-1 0,1 1 0,-1-1 0,0 0 0,-1 0 0,1 0 0,-1 0 0,-1-5 8,1-3-31,-1 0 1,0 0 0,-1 0-1,-1 0 1,-4-15 30,4 24-3,0-1-1,0 1 1,-1 0-1,0-1 1,0 1 0,-1 0-1,1 1 1,-2-1-1,1 1 1,0-1-1,-1 1 1,0 1 0,0-1-1,-3-2 4,6 7-6,1-1 0,-1 0 0,1 1 1,-1-1-1,1 1 0,-1 0 0,1-1 0,-1 1 0,0 0 0,1 0 0,-1 0 1,1 0-1,-1 0 0,0 0 0,1 1 0,-1-1 0,1 0 0,-1 1 0,1-1 1,-1 1-1,1 0 0,-1-1 0,1 1 0,-1 0 0,1 0 0,-1 1 6,-5 3-41,0 1-1,1 0 0,-1 0 0,-1 4 42,5-8-21,0 2 18,0 0 0,0 1 1,0-1-1,1 1 0,0 0 1,-1 0-1,2 0 0,-1 0 1,0 0-1,1 0 0,0 0 1,0 0-1,1 2 3,-2 14-11,2 1-1,1 15 12,0-1-1,-1-18 141,-1-4-98,1 0 1,1-1-1,0 1 0,2 3-42,-2-7 113,4 4-103,7 24 470,-11-36-427,-1-2-31,0 0-25,0 0 1,1 0 0,-1 0-1,0 1 1,0-1 0,1 0-1,-1 0 1,0 1 0,0-1-1,0 0 1,1 0 0,-1 1-1,0-1 1,0 0 0,0 1-1,0-1 1,0 0 0,0 0-1,1 1 1,-1-1 0,0 0-1,0 1 1,0-1 2,6 11 32,-3-7 42,0-1-48,-1-1 0,1 0 0,0 0-1,0 0 1,0 0 0,0 0 0,0-1 0,0 1 0,0-1 0,0 0 0,0 0-1,2 0-25,4 1 43,0-1 0,1-1 0,-1 1 1,1-2-1,7 0-43,7 0-82,-21 1 114,2 0-34,0 0 0,-1 1 1,1 0-1,0 0 1,2 0 1,-5 0 8,0 0 0,0-1 0,0 1 0,1-1 1,-1 0-1,0 0 0,0 0 0,0 0 1,0 0-1,0 0 0,1-1 0,-1 1-8,19-3-51,-15 2 63,-1 1-1,1-1 1,-1 0 0,5-2-12,-9 2 4,0 1-1,1-1 1,-1 1 0,0-1 0,0 0-1,0 1 1,0-1 0,0 0 0,0 0 0,0 0-1,0 0 1,0 0 0,0 0 0,0 0-1,-1 0 1,1 0 0,0 0 0,-1 0-1,1-1 1,-1 1 0,1-1-4,-1 1 4,1 0 0,0 1 1,-1-1-1,1 0 0,0 0 0,-1 0 0,1 1 1,0-1-1,0 0 0,0 1 0,-1-1 0,1 1 1,0-1-1,0 1 0,1-1-4,-1 1-6,0-1-1,1 0 1,-1 1 0,0-1 0,0 0-1,0 0 1,0 0 0,0 0-1,0 0 1,1 0 6,18-27-27,-16 23 13,0 0 1,0-1-1,0 1 0,-1-1 1,0 0-1,0 0 0,1-3 14,18-37-80,-13 23 197,-7 20-102,0-1 1,0 0-1,-1 0 1,1 0-1,-1-1 1,0 1-1,0 0 1,-1 0-1,1-4-15,-1-22-53,1 1 0,2-3 53,-2 25-15,-1 0 0,0 0 0,0 1 0,-1-1 1,0-4 14,-2-19-92,3 26 112,-1 0 0,1 0 0,-1 0 0,0 0 0,-1 0-1,1 0 1,-1 0 0,0 0 0,0-1-20,-3-5 13,5 9-19,0 1-1,0-1 1,-1 1 0,1 0-1,0-1 1,0 1-1,0 0 1,0 0-1,-1-1 1,1 1-1,0 0 1,0-1-1,-1 1 1,1 0-1,0 0 1,-1 0 0,1-1-1,0 1 1,-1 0-1,1 0 1,0 0-1,-1 0 1,1 0-1,0-1 1,-1 1-1,1 0 1,0 0 0,-1 0-1,1 0 1,-1 0-1,1 0 1,0 0-1,-1 0 1,1 0-1,0 0 1,-1 1-1,1-1 1,0 0-1,-1 0 1,1 0 0,0 0-1,-1 1 1,1-1-1,0 0 1,-1 0-1,1 0 1,0 1-1,0-1 1,-1 0-1,1 1 7,-12 14-157,9-10 128,1 0 0,0 0 0,0 1 0,1-1 0,-1 1 0,1 0 0,0-1-1,1 6 31,0 49-40,1-28 44,0-18-5,0-1 0,1 1 0,0-1 0,2 0 0,3 26 0,-5-29 2,1-1 0,-1 1 1,2-1-1,4 10-2,4 11 49,-10-25-35,0 0 0,1 0-1,0-1 1,0 1 0,0-1-1,3 3-13,7 11 526,-13-16-462,23 3 123,-11-5 183,-9 0-284,0 0-1,-1 1 0,1-2 0,0 1 0,0 0 0,-1 0 0,1-1 0,-1 0 1,1 1-1,0-1 0,-1 0 0,2-1-85,18-7 100,0 0 0,1 2 0,0 0-100,34-11-876,-29 11-341,-23 6 500,1 0-1,-1-1 0,0 1 1,0-1-1,3-2 718,6-6-2880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4:16.216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192 586 2144,'0'-1'57,"-1"1"1,0 0-1,0-1 1,0 1-1,1-1 1,-1 1-1,0-1 1,1 1-1,-1-1 1,0 0-1,1 1 1,-1-1-1,1 0 1,-1 1-1,1-1 1,-1 0-1,1 0 1,0 1-1,-1-1 1,1 0-1,0 0 0,0 0 1,0 0-1,-1 0 1,1 1-1,0-1 1,0 0-58,0 0 26,0 1 0,0 0-1,0-1 1,-1 1 0,1 0 0,0-1 0,0 1 0,0 0 0,-1-1 0,1 1-1,0 0 1,-1 0 0,1-1 0,0 1 0,0 0 0,-1 0 0,1 0-1,0 0 1,-1-1 0,1 1 0,0 0 0,-1 0 0,1 0 0,-1 0 0,1 0-1,0 0 1,-1 0 0,1 0 0,0 0 0,-1 0 0,1 0 0,-1 0-1,1 0 1,0 0 0,-1 0 0,1 0 0,0 0 0,-1 1 0,1-1 0,0 0-26,-11 5 1269,9-2-1182,0 0 0,1 0 0,-1 0 0,1 0 1,-1 0-1,1 1 0,0-1 0,0 0 0,0 1 0,1-1 0,-1 1 1,1-1-1,0 1 0,0 0-87,0 13-79,1 0 0,3 9 79,-2-9 20,7 115 1074,-5 69-1094,-6-140 659,-5 11-659,6-55 23,1-14 36,-1-1 0,1 1 0,0-1 0,-1 1 0,1-1 0,-1 1 0,0-1 0,0 1 0,0-1 0,0 0 0,0 0-1,-1 0 1,1 1 0,-1-1 0,1 0 0,-1-1 0,0 1 0,0 0 0,1 0 0,-1-1 0,-1 1-59,1-3 66,0 1 1,-1-1-1,1 0 0,0 0 1,0 0-1,0 0 1,0 0-1,0 0 0,0 0 1,0-1-1,-1 0-66,-5-8 213,1 0 0,0 0-1,1 0 1,-5-11-213,6 12 35,-1-5 8,0 0 0,1 0 0,0 0 0,-2-12-43,-8-57 137,10 47-143,1 0-1,2-10 7,2 28-58,1 1 0,1-1-1,0 1 1,1-1 0,4-10 58,-4 15-13,1 1 1,0-1-1,1 1 0,0 0 1,1 0-1,1 1 0,-1-1 1,7-5 12,-6 8-43,0 0 0,1 1 1,0 0-1,0 0 0,1 1 1,0 0-1,0 1 0,6-4 43,-3 4-15,-8 4-24,0-1 0,0 2 0,0-1 1,0 0-1,0 1 0,0-1 0,0 1 0,1 1 0,-1-1 1,0 0-1,5 1 39,-4 0 13,1 0 0,-1 1 1,1 0-1,-1 0 0,0 0 1,1 0-1,-1 1 0,4 2-13,-7-4 22,-1 2-65,2 3 15,0 0 0,0 1 0,-1-1 0,0 1 0,0-1 0,0 1 1,0 1 27,-1-3 33,0-1 0,-1 1 1,1-1-1,-1 1 1,0-1-1,0 1 0,0-1 1,0 1-1,-1-1 0,1 0 1,-1 1-1,0-1 1,0 1-1,0-1-33,-1-1-2,1-1 0,0 1 0,-1 0 0,1-1 0,-1 1 0,1-1 0,-1 1 0,0-1 0,1 0 0,-1 1 0,0-1 0,0 0 0,-1 0 2,-27 10 229,-32 1-320,60-12 58,-6 2-13,7-2 35,1 0-1,0 1 0,0-1 0,0 0 0,0 1 0,0-1 0,-1 0 0,1 1 0,0-1 0,0 0 0,0 1 0,0-1 0,0 1 0,0-1 0,0 0 0,0 1 0,0-1 0,0 0 0,1 1 0,-1-1 0,0 0 0,0 1 0,0-1 0,0 0 0,0 1 0,1-1 0,-1 0 0,0 1 1,0-1-1,1 0 0,-1 0 0,0 1 0,0-1 0,1 0 12,2 4-24,0 0 0,0 0 0,1 0 0,0-1 0,0 1 0,0-1 0,0 0 0,0 0 1,0-1-1,1 1 0,1 0 24,3 1 57,0-1-1,0 0 1,1 0 0,-1-1 0,6 1-57,-12-3 33,0 0 0,0 0 0,0 0 0,0 0 0,1-1 0,-1 1 0,0-1 0,0 0 0,0 0 0,0 0 0,-1 0 0,1 0 0,0-1 0,0 0 0,-1 1 0,1-1 0,-1 0 0,1 0 0,-1 0 0,0 0 0,0-1 0,0 1 0,1-2-33,3-4 149,0 0 0,-1 0 0,0-1 0,-1 0 0,1 0 0,0-6-149,-3 8 33,0-1-1,-1 1 1,0-1-1,-1 1 1,1-1-1,-1 1 1,-2-7-33,2-7 44,-1 13-57,0-1-1,0 1 0,-1 0 0,0 0 1,0 0-1,-1 0 0,-2-6 14,-3 5-138,8 9 118,-1 0 1,1-1 0,-1 1 0,1 0 0,0-1 0,-1 1 0,1-1-1,-1 1 1,1-1 0,0 1 0,-1-1 0,1 1 0,0-1-1,0 0 1,-1 1 0,1-1 0,0 1 0,0-1 0,0 0 0,0 1-1,0-1 1,0 0 19,0 0-74,0 1 10,0 0-16,4-1 57,0-1 1,0 1-1,0 0 1,1 0-1,-1 0 1,0 1-1,1-1 1,-1 1 0,0 0-1,1 0 1,-1 1-1,0-1 1,3 1 22,10 3-187,1 1 1,12 5 186,-2-1-66,-18-6 79,-1 0-1,1 1 1,-1 0-1,0 1 1,0 0-1,-1 0 1,5 5-13,-9-8 7,-1 0 0,0 1 0,0 0 1,-1 0-1,1 0 0,0 0 0,-1 0 0,0 0 0,0 1 1,0-1-1,0 1 0,0-1 0,-1 1 0,1 0 0,-1 0 1,0 0-1,0 0 0,-1-1 0,1 5-7,-1 2 15,-1 0 10,1 1 1,1-1-1,0 1 1,0-1-1,1 0 1,0 1-1,0-1 1,3 4-26,-5-13 0,1 1 0,0 0 0,0-1 0,-1 1 0,1-1 1,0 1-1,0-1 0,0 1 0,0-1 0,1 0 0,-1 0 0,0 1 1,1-1-1,-1 0 0,1 0 0,-1 0 0,1 0 0,-1-1 1,1 1-1,-1 0 0,1-1 0,0 1 0,-1-1 0,1 1 0,0-1 1,0 0-1,-1 0 0,1 0 0,0 0 0,0 0 0,-1 0 0,1 0 1,0-1-1,0 1 0,-1 0 0,1-1 0,0 0 0,0 0 0,8-3 56,-1 0-1,0-1 0,0-1 1,0 1-1,7-8-55,-11 10-10,25-18-140,-14 10 170,-1 0-1,0-1 1,2-3-20,-17 15-11,1-1 0,-1 1-1,0-1 1,1 1 0,-1 0 0,0-1-1,1 1 1,-1 0 0,0 0 0,1-1 0,-1 1-1,1 0 1,-1 0 0,0-1 0,1 1-1,-1 0 1,1 0 0,-1 0 0,1 0 0,-1 0-1,1 0 1,-1 0 0,0 0 0,1 0 0,0 0 11,-1 0-7,0 0 1,1 1 0,-1-1 0,0 1 0,1-1-1,-1 0 1,0 1 0,0-1 0,1 1 0,-1-1 0,0 1-1,0-1 1,0 1 0,0-1 0,0 1 0,0-1 0,0 1-1,1-1 1,-1 1 0,-1-1 6,-1 36-55,1-21-30,1-9 0,-1 2 55,2 0 1,-1 0 0,1 0 0,1 3 29,-2-9-3,1 0 1,-1 0-1,1-1 1,-1 1-1,1 0 1,0 0-1,0 0 0,0-1 1,0 1-1,0-1 1,0 1-1,1-1 1,-1 1-1,0-1 1,1 1-1,-1-1 0,1 0 1,0 0-1,1 1 3,-1-2 13,0 1-1,-1-1 0,1 1 0,0-1 0,0 0 1,0 0-1,0 0 0,0 0 0,0 0 0,0 0 1,0 0-1,0-1 0,0 1 0,-1-1 0,1 1 1,0-1-1,0 0 0,0 0 0,-1 0 1,1 0-1,-1 0 0,1 0 0,-1 0 0,2-1-12,2-3 54,0 0-1,1 1 1,-2-2-1,1 1 0,3-6-53,-1 2 35,-1-1 0,-1 0-1,0 0 1,0 0 0,-1-1-1,0 0 1,-1 0 0,0 0-1,-1 0 1,0 0 0,0 0-1,-1 0 1,-1-1 0,-1-8-35,1 19 2,0-1 0,0 0 0,-1 1 1,1-1-1,-1 0 0,1 1 1,-1-1-1,1 1 0,-1-1 0,0 1 1,0-1-1,0 1 0,0 0 0,0-1 1,0 1-1,0 0 0,0 0 0,-1 0 1,1 0-1,0 0 0,-1 0 1,1 0-1,-1 0 0,1 1 0,-1-1 1,1 0-1,-1 1 0,0-1-2,-5 0-37,1 0-1,-1 0 1,0 1-1,0 0 1,1 0-1,-4 1 38,-7 0-30,12-1-6,0 2 1,0-1-1,0 1 0,0-1 1,1 1-1,-1 1 1,1-1-1,-1 1 1,1 0-1,0 0 1,0 0-1,-3 3 36,2 1 45,5-7-44,0 1 1,-1 0-1,1 0 0,-1-1 1,1 1-1,0 0 0,-1-1 0,1 1 1,-1 0-1,0-1 0,1 1 1,-1-1-1,1 1 0,-1-1 0,0 1 1,1-1-1,-1 0 0,0 1 1,0-1-1,1 0 0,-1 1 1,0-1-1,0 0 0,0 0 0,1 0 1,-1 0-1,0 0-1,0 0-117,1 0 42,18 9-112,-13-7 175,0 0 1,0-1-1,1 0 0,-1 1 0,0-2 0,1 1 0,-1-1 0,1 0 12,46-2-102,-9 0 65,-33 0 26,0 1 1,-1-1-1,1 0 1,-1-1-1,0 0 1,4-2 10,9-3-28,22-8 14,-26 9 182,-1 1 0,1 1 1,1 0-169,-19 5-6,0 0 1,1 0-1,-1 0 1,0-1 0,0 1-1,1 0 1,-1 0-1,0 0 1,0 0 0,1 0-1,-1 0 1,0 0-1,0 0 1,1 0-1,-1 0 1,0 0 0,1 0-1,-1 1 1,0-1-1,0 0 1,1 0 0,-1 0-1,0 0 1,0 0-1,0 0 1,1 1 0,-1-1-1,0 0 1,0 0-1,0 0 1,1 0-1,-1 1 1,0-1 5,-2 9-32,-15 17 90,11-18-135,0 2 25,2-3 73,0 0-1,1 0 0,0 0 0,0 0 0,0 2-20,3-8-7,0 1-1,-1-1 1,1 1 0,0-1-1,0 1 1,0 0-1,0-1 1,0 1-1,0-1 1,0 1 0,0 0-1,1-1 1,-1 1-1,1-1 1,-1 1 0,1-1-1,-1 1 1,1-1-1,0 0 1,0 1-1,0-1 1,0 0 0,0 1-1,0-1 1,0 0-1,1 1 8,1 0 5,0 0-1,1 0 0,-1 0 0,1-1 0,-1 1 1,1-1-1,-1 0 0,1 0 0,0 0 0,0 0 1,-1-1-1,1 1 0,0-1 0,0 0 0,0 0 1,0-1-1,-1 1 0,1-1 0,0 1 0,1-2-4,6-1 38,0 0-1,-1-1 1,1-1 0,-1 0-1,0 0 1,4-4-38,-11 7 14,-1 1 0,1-1 0,0 0 0,-1-1 0,1 1 1,-1 0-1,0-1 0,0 1 0,0-1 0,0 0 0,0 0 0,-1 0 1,1 0-1,-1 0 0,0 0 0,0 0 0,0 0 0,0 0 0,0-1 1,-1 1-1,1 0 0,-1-2-14,0 2 11,-1 0 0,1 0 1,-1 0-1,1 0 0,-1 0 0,0 0 0,0 0 1,0 0-1,-1 1 0,1-1 0,-1 1 1,1-1-1,-1 1 0,0-1 0,0 1 1,0 0-1,0 0 0,-1 0 0,1 0 0,0 0 1,-1 0-1,1 1 0,-1-1 0,0 1 1,0 0-12,-11-6-76,0 2 0,-1 0 0,1 0 0,-12-1 76,23 6-14,0 0 0,0 0 1,0 0-1,-1 0 0,1 1 1,0-1-1,0 1 14,-17 1 0,17-1-222,3 0 71,12 3 13,20 2 179,-17-7-11,1 0 0,-1-1 0,1-1 0,-1 0 0,0-1 0,0-1 0,0 0 0,-1-1 0,0-1 0,0 0 0,-1-1 0,1 0 0,7-8-30,-11 8 24,-1-1 0,0 0 0,-1-1 0,0 1 0,0-2 0,-1 1 1,3-8-25,7-15 236,11-32-236,-9 20 149,-6 15-111,-2-1-1,-1 0 0,-1-1 1,2-18-38,-10 43-101,1-6-315,-2 11 210,1 8 75,5 201-470,1 0 450,-6-129 226,1-16 320,-5 31-395,-14 95 378,17-181-338,-1 0-1,0-1 1,0 1 0,-1-1-1,0 1 1,0-1-1,0 0 1,-1 0-1,0 0 1,0 0-1,-1 0 1,0 1-40,3-7 18,1 1 0,-1 0 1,0 0-1,0 0 0,0 0 0,1-1 0,-1 1 1,0 0-1,0-1 0,0 1 0,0-1 0,0 1 0,0-1 1,-1 1-1,1-1 0,0 0 0,0 0 0,0 1 1,0-1-1,0 0 0,-1 0 0,1 0 0,0 0-18,-1-1 16,0 1 0,0-1-1,0 0 1,0 1 0,0-1-1,0 0 1,0 0-1,0 0 1,1-1 0,-1 1-1,0 0 1,0-1-16,-2-3 15,0 1 0,0 0 0,0-1 0,1 0-1,0 0 1,0 0 0,0 0 0,-2-5-15,3 1 21,-1 0 0,2 0 0,-1 1 0,1-1 0,0 0 0,1-1 0,0 1 0,1 0 0,0 0 0,0 0 0,1 1 0,0-1 0,0 0 0,1 0 0,0 1 0,1 0-1,0-1 1,0 2 0,1-1 0,0 0 0,0 1 0,1 0 0,0 0 0,0 0 0,0 1 0,1 0 0,0 0 0,6-3-21,-3 2-43,-1 1 1,2 0-1,-1 0 0,1 1 1,0 0-1,0 1 0,0 0 1,1 1-1,-1 0 0,1 1 1,-1 1-1,6-1 43,47 3-2608,-28 0-2096,-29-3 1771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4:19.489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1154 72 1312,'-2'-1'80,"1"0"85,0 1-1,0-1 0,0 0 1,-1 0-1,1 1 1,0-1-1,-1 1 0,1-1 1,0 1-1,-1 0 0,1-1 1,0 1-1,-1 0 0,1 0 1,-1 0-1,1 0 1,-1 0-165,-11 0 410,1 0 1,-1-1 0,1-1-1,0 0 1,-1-1-1,1 0 1,0 0 0,-1-2-411,-11-4 369,-1 2 0,-1 1 0,1 1 0,-1 1 0,-4 1-369,-10-3 197,12 3-132,0 2 0,-1 0-1,1 2 1,0 1-1,0 1 1,-8 3-65,-1 1-28,0 3 1,0 1-1,1 1 1,-15 9 27,35-13-83,1 0 0,0 1 1,0 1-1,-12 11 83,22-16-7,1 0-1,-1 1 1,1-1-1,0 1 1,1 0-1,-1 0 1,1 1-1,0-1 1,1 1-1,-2 4 8,3 1-10,0 0 0,0 1-1,1-1 1,1 10 10,1 10-1,-2-5 15,0 39 329,-8 58-343,4-75 182,2 3-182,0-3 127,-3 3-127,0 26 22,4-58-42,0 0 0,2 9 20,-1 0-8,10 62 56,-10-51 5,-2-1 0,-6 32-53,-1-20 459,-9 30-459,12-62 55,0 0 1,-2 0-1,0-1 1,-1 0-1,-7 10-55,-8 12-117,-5 14 117,19-36 18,-2 1 0,0-2 0,-8 9-18,4-5-13,-11 19 13,23-32-42,-1 0 1,1 0-1,1 1 0,-1 0 1,2-1-1,-1 1 0,1 2 42,0-2-12,1 0 0,1 0 0,-1 0 0,1 0 0,1 0-1,0 0 1,0 0 0,1 0 0,0-1 0,1 1 0,-1 0 0,2-1-1,-1 0 1,1 1 0,2 2 12,10 14-27,1-1 1,1-1-1,1 0 0,3 0 27,2 4 44,-2 0-1,6 11-43,-20-28 19,-1 0 0,1-1-1,2 1-18,-4-4 27,0 1 1,0 0-1,-1 0 0,1 0 0,2 7-27,-3-3 22,0 0 1,-1 0-1,0 0 1,-1 1-1,-1 0 1,0-1-1,0 1 0,-1 0 1,0 0-1,-1 0 1,-1-1-1,0 1 1,0 0-1,-2 3-22,1 2 58,0-1 0,1 0-1,2 15-57,-1-7 25,1-19-9,-1-1 1,1 0-1,0 1 1,0-1-1,1 0 1,-1 0-1,1 0 1,0 0-1,0 0 1,0 0 0,0-1-1,1 1 1,0-1-1,-1 1 1,1-1-1,1 0 1,-1 0-1,0 0 1,1-1-1,-1 1-16,6 3 52,1 1 0,0-2 0,0 1 0,0-1-1,0-1 1,1 0 0,3 1-52,8 0 18,0-1 1,1 0-1,-1-2 0,1 0 1,2-2-19,13 0-81,0-3 1,23-4 80,-21-1 33,0-2 0,-1-2 1,19-9-34,-8 3 12,35-7-12,-8 10-305,20 1 305,-18 3 209,-76 11-198,54-9 100,55-16-111,-79 16-36,0 1 0,0 2 0,1 1-1,0 2 1,26 1 36,71 5-73,-41-1 199,75-7-126,-74-2-16,59-7 102,-111 9-38,0-3 0,28-8-48,-8 0-29,-29 8 47,0-1 1,0-1-1,4-4-18,4-4-153,34-21 153,-58 30 1,-1-1 0,0 0-1,0 0 1,-1-1-1,0-1 1,5-7-1,-11 11 29,-1 0-1,0 0 1,0-1-1,-1 0 1,0 1-1,-1-1 1,0-1-1,0 1 1,1-9-29,1-14-305,-2-1 0,0-8 305,-3 39-20,1-20-66,-2 0 0,-1-1 86,0-25-90,0 14 206,-1-1 0,-7-29-116,3 23 78,2 19-46,-1 0 1,0 1 0,-2 0 0,-1 1-1,0-1 1,-3-1-33,1 3 7,2-1 1,0-1-1,1 1 0,1-1 0,1-1 1,1-2-8,-15-79-24,-14-35 24,33 135 2,-2-11 66,-2 0-1,0 1 1,0-1 0,-2 1-1,1 0 1,-2 0-1,0 1 1,0 0-1,-1 0 1,-1 1-1,1 0 1,-10-7-68,13 14 16,-14-13 52,-1 2 0,-1 0 0,0 1 0,-10-4-68,-4 0-14,-17-7-79,43 21 129,1-1 0,0 0 0,0 0 0,0-1-1,1 0 1,0 0 0,0-1 0,0 0 0,1 0-1,-6-9-35,-8-11 5,2 0 0,-10-22-5,9 17 59,10 15-185,0 1 0,-2 1 0,-6-7 126,12 16-21,0 0 0,0 0 1,0 1-1,-1 0 0,0 0 0,0 1 0,-1 0 0,1 0 1,-3-1 20,-61-25 184,2-4 0,-21-16-184,66 34 16,0-1 1,1-1 0,-4-5-17,12 10 3,0 0-84,6 6 66,1 0 0,-1-1 0,1 0 0,1 0 0,-1 0-1,2-1 1,-2-2 15,5 6 3,0 0-1,-1-1 1,0 1-1,0 1 1,0-1 0,-1 0-1,1 1 1,-1 0-1,0 0 1,-1 1-1,1-1 1,-4-1-3,1 2 21,-1-1 0,1 1 1,-1 1-1,0-1 0,1 1 1,-1 1-1,0 0 0,-3 0-21,-19 1 75,0 2 1,0 1-1,1 1 0,-24 7-75,34-7 0,-44 9 48,-106 18 224,111-22-1195,53-7-1075,7 0-2848,7-3 479,-1-3 5290,11-16-2336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4:20.706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19 0 1824,'-15'0'587,"12"0"-353,3 0-170,0 0-170,0 9 84,4 22 3531,-4-30-3194,0 14 213,1-14-503,-1 1 1,0-1-1,0 0 0,0 1 0,1-1 0,-1 0 1,0 0-1,1 1 0,-1-1 0,1 0 0,0 0-25,-1 1 150,0-2 74,0 0-64,0 0 64,0 0-54,0 0 102,0 0-80,0 24 1723,2-7-1938,0-1-1,0 0 1,2-1 0,2 9 23,5 22 45,0 32-6,-4 1-1,-3 0 1,-4 19-39,3 52 796,2-55-252,-4-38-424,-1-36 112,0-20-299,0-1 1,0 0-1,0 1 0,0-1 0,0 0 1,0 1-1,0-1 0,0 0 0,0 1 1,0-1-1,0 0 0,1 0 1,-1 1-1,0-1 0,0 0 0,0 1 1,0-1-1,1 0 0,-1 0 1,0 1-1,0-1 0,1 0 0,-1 0 1,0 0-1,0 0 0,1 1 1,-1-1-1,0 0 0,1 0 0,-1 0 1,0 0-1,1 0 0,-1 0 0,0 0 1,0 1-1,1-1 0,-1 0 1,0 0-1,1 0 0,-1-1 0,0 1 1,1 0-1,-1 0 0,0 0 1,1 0-1,-1 0 0,0 0 0,1 0 1,-1 0 66,1-1-223,0 1 0,0-1 0,0 1 0,0-1 0,0 1 1,0-1-1,0 1 0,0-1 0,0 0 0,0 0 0,0 1 1,0-1-1,-1 0 0,2-1 223,8-26-3232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4:24.625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14 41 480,'0'-1'117,"0"0"0,0 0 0,0 0 0,1 0 0,-1 0 0,0 0 0,1 0 0,-1 0 0,1 0 0,-1 0 0,1 1 0,0-1 0,-1 0 1,1 0-1,0 1 0,-1-1 0,1 0-117,0 0 160,0 1 0,-1-1 1,1 0-1,-1 1 0,1-1 0,0 0 1,-1 0-1,1 0 0,-1 1 1,0-1-1,1 0 0,-1 0 1,0 0-1,1 0 0,-1 0 1,0-1-161,-10 1 2019,5 1-1574,6 1-120,0-1-80,-2-9 1351,-4 8-187,5 2-1360,-1-1-1,0 1 1,1 0 0,-1-1-1,1 1 1,-1-1 0,1 1-1,-1 0 1,1 0 0,0-1-1,-1 1 1,1 0 0,0 0 0,0-1-1,-1 1 1,1 0 0,0 0-1,0-1 1,0 1 0,0 1-49,-3 56 730,4-26-695,2 1 0,1-1-1,1 1 1,2-1 0,2-1-1,2 4-34,-5-18-17,1 0 0,1-1-1,1 0 1,0 0 0,1-1-1,1 0 1,0 0 0,5 3 17,9 8-80,1-1 0,0-1 0,27 17 80,12 3-33,-37-27 35,-2 1 0,-1 2 0,21 19-2,-6 2-27,-2 1 1,13 22 26,-20-24-42,1-1 0,2-1 1,2-2-1,2-1 1,18 11 41,62 39 146,-56-43-56,-3 3-1,8 10-89,-28-17-20,-2 2 1,-1 1-1,17 28 20,-31-39 26,2 0 0,0-2-1,2-1 1,1-2 0,1 0-1,2-2 1,0-1 0,1-1 0,1-2-1,1-1 1,18 6-26,32 10-139,53 23 107,-25-12 363,-94-38-223,1-1 1,10 3-109,-9-4-66,0 2 0,4 1 66,-6-2 114,6 4-36,-19-8-77,-1-1 0,1 1-1,0 0 1,-1-1 0,1 0-1,0 0 1,0 0 0,1-1-1,17 6-86,-17-5 98,-1 0 0,1 0 0,0 0 0,-1 0 0,1-1 0,4 0-12,16 2 94,2 3-138,1-2 0,-1-1 0,1-1 0,21-3 44,6 1-32,-49 1 7,-1 1 1,0 0 0,1 0-1,-1 1 1,0 0 0,0-1 0,0 2-1,0-1 1,1 1 24,-6-3 7,4-1 215,9 2-494,-12-1 192,-1 0 54,0 0 68,0 0 28,-1 0 100,0 0-162,0 0 0,0 0 0,1 0-1,-1-1 1,0 1 0,0 0 0,0 0 0,0-1-1,0 1 1,1-1 0,-1 1 0,0-1-1,0 1 1,1-1 0,-1 0-8,-3-1 27,-103-32 490,43 14-580,-5-5 63,9 4-3,36 13 64,0 0-1,1-2 1,0-1 0,-1-2-61,11 6-10,-1-2 0,1 0 0,1 0 0,-1-2 1,2 1-1,-1-2 10,7 7 29,0 0 1,-1 1 0,0 0-1,-3-3-29,4 4 3,0-1-1,0 1 1,0-1-1,1 0 1,-1-1-1,-2-2-2,3 0-11,0 0 0,-1 1 0,0 0 0,-1 0-1,1 1 1,-1-1 0,0 1 0,0 0 0,-1 1 0,1-1 0,-5 0 11,3 0-121,6 4 93,0 0-1,0 0 0,0 0 0,0 0 0,-1 1 0,1-1 0,0 1 0,0-1 0,0 1 0,-1 0 0,1 0 1,0 0-1,-2 0 29,4 0-102,1 3 55,0-1-1,0 1 0,1 0 1,-1-1-1,1 1 0,0-1 1,2 2 47,0 2-29,3 5 6,0-1-1,0-1 1,1 1 0,1-1 0,-1-1 0,8 6 23,91 76-128,-96-83 163,0 1 1,1-2-1,0 1 1,0-2-1,0 0 0,1 0 1,7 1-36,6 3 13,26 9 39,0-2-1,1-2 1,30 3-52,-62-14 23,0 0 99,0 0 0,17-1-122,-35-2-10,-1 0 4,11 4-26,-11-4 40,-1 1 0,0-1 0,0 0 0,0 0 0,0 0 1,1 0-1,-1 0 0,0 0 0,0 0 0,0 0 0,0 0 1,0-1-1,1 1 0,-1-1-8,0 1 10,-1 0 0,0 0 0,1-1 0,-1 1 0,0 0 0,1 0 0,-1-1 1,0 1-1,1 0 0,-1-1 0,0 1 0,0 0 0,0-1 0,1 1 0,-1 0 0,0-1 0,0 1 0,0-1 0,0 1 0,0 0 0,1-1 1,-1 1-1,0-1 0,0 1 0,0-1 0,0 1 0,0 0 0,0-1 0,0 1 0,-1-1 0,1 1 0,0 0 0,0-1 0,0 1 1,0-1-1,0 1 0,-1 0 0,1-1 0,0 1 0,0 0-10,-2-2 32,0 0 0,-1 0 1,1 0-1,0 0 0,0 1 0,-1-1 1,1 1-1,-1-1 0,0 1 0,1 0 1,-2 0-33,0-1 82,-7-3 6,-1 1-1,1 0 1,0 0-1,-1 1 1,-8 0-88,-11-2 240,-1 2 1,1 1 0,0 2 0,0 1-1,-1 2 1,1 0 0,-8 4-241,-51 12 866,-2-1-600,-44 17-266,110-26-863,-1 0 1,1 2-1,0 1 0,1 1 1,1 1-1,0 1 0,-2 3 863,14-7-2494,12-11 2421,0 1 0,0-1 1,0 0-1,-1 0 0,1 0 0,0 1 1,0-1-1,0 0 0,-1 0 1,1 1-1,0-1 0,0 0 1,0 0-1,0 1 0,0-1 0,0 0 1,0 0-1,0 1 0,-1-1 1,1 0-1,0 1 0,0-1 1,0 0-1,0 0 0,0 1 1,1-1-1,-1 0 0,0 1 0,0-1 1,0 0-1,0 0 0,0 1 1,0-1-1,0 0 0,0 0 1,1 1-1,-1-1 0,0 0 1,0 0-1,0 1 73,11-2-3376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21.291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133 53 576,'0'2'69,"0"-1"-1,0 0 1,-1 0 0,1 0-1,-1 0 1,1 0 0,-1 0-1,1 0 1,-1 0 0,0 0-1,1-1 1,-1 1 0,0 0-1,0 0 1,0 0 0,1-1-1,-1 1 1,0-1 0,0 1-1,0 0 1,0-1 0,-1 1-69,1-1 72,0 1 1,0-1 0,0 1-1,0 0 1,0 0 0,0 0-1,0-1 1,0 1 0,0 0-1,0 0 1,0 0 0,1 1-1,-1-1 1,0 0-73,-1 4-8,1 0-1,0-1 1,0 1 0,0 0 0,1 0-1,-1 0 1,1 0 0,0 0 0,1 0-1,-1 0 1,1 0 8,2 6-82,-3-11 84,0 1-1,0 0 1,0 0-1,0-1 0,0 1 1,0 0-1,1 0 1,-1-1-1,0 1 0,1 0 1,-1-1-1,0 1 1,1 0-1,-1-1 0,1 1 1,-1-1-1,1 1 1,-1-1-1,1 1 0,-1-1 1,1 1-1,0-1 1,-1 1-1,1-1 0,0 0 1,-1 1-1,1-1 1,0 0-2,1 1 90,7-6 76,4-14 53,-8 10-102,-3 5-39,-1 1 0,0-1 0,0 1 0,-1-1 1,1 0-1,-1 1 0,0-1 0,1 0 1,-2 1-1,1-1 0,-1-3-78,1-8 132,0 14-126,0 1 0,0-1 0,0 0 0,-1 0 1,1 1-1,0-1 0,0 0 0,0 0 0,-1 1 1,1-1-1,0 0 0,0 1 0,-1-1 0,1 0 1,-1 1-1,1-1 0,-1 0 0,1 1 0,-1-1 1,1 1-1,-1-1 0,1 1 0,-1-1 0,0 1 1,1 0-1,-1-1 0,0 1 0,1 0 0,-1-1 1,0 1-1,1 0 0,-1 0 0,0 0 0,0 0 1,1-1-1,-1 1 0,0 0 0,0 0 0,1 1 1,-1-1-1,0 0 0,0 0 0,1 0 1,-1 0-1,0 1 0,0-1 0,1 0 0,-1 0 1,0 1-7,-15 7 314,15-8-302,0 0-1,-1 1 1,1-1 0,0 1 0,-1-1-1,1 1 1,0-1 0,0 1 0,0 0-1,0 0 1,0-1 0,0 1 0,0 0-1,0 0 1,0 0 0,0 0 0,0 0-1,0 1 1,1-1 0,-1 0-12,0 1-34,1 0 14,0-1-1,-1 1 1,1-1 0,-1 1-1,1 0 1,-1-1-1,0 1 1,0-1 0,0 1-1,1-1 1,-1 0 0,-1 1-1,1-1 21,7 6 256,-3-6-252,0-1 0,0 1 0,0-1 0,0 1 0,0-1 0,1 0 0,-1-1 0,0 1 0,0 0-1,0-1 1,0 0 0,0 0 0,0 0 0,0 0 0,0 0 0,0 0 0,0-1 0,-1 1 0,2-2-4,-2 1 46,0 0 1,1-1-1,-1 0 1,0 1-1,-1-1 1,1 0-1,0 0 1,-1 0-1,1 0 1,-1 0-1,0 0 1,0 0-1,-1 0 0,1-1-46,-1 2 10,0 1 0,0 0-1,0-1 1,0 1 0,-1 0-1,1-1 1,-1 1-1,1 0 1,-1 0 0,1-1-1,-1 1 1,0 0 0,1 0-1,-1 0 1,0 0-1,0 0 1,0 0 0,0 0-1,0 0 1,0 0 0,0 0-1,0 0 1,0 1-1,0-1 1,-1 0 0,1 1-1,0-1 1,0 1 0,-1 0-1,0-1-9,0 1 17,0-1 0,1 1 0,-1 0 0,0 0 0,0 0 0,0 0-1,0 0 1,1 0 0,-1 0 0,0 1 0,0-1 0,1 1 0,-1-1 0,0 1 0,1 0 0,-1 0-1,0 0 1,1 0 0,-1 0 0,1 0 0,-1 0 0,1 0 0,-1 1-17,-8 10 60,0-2 0,-1 1 0,0-2 0,-5 4-60,15-12 7,0 0 1,-1 0-1,1 0 1,0 0-1,0 0 0,0 1 1,0-1-1,0 0 1,0 1-1,1-1 1,-1 1-1,0-1 1,1 1-1,-1-1 0,1 1 1,-1 0-1,1-1 1,0 1-1,0-1 1,-1 3-8,2-3-4,-1 0 0,0-1 0,0 1 1,0 0-1,0 0 0,1 0 1,-1 0-1,0 0 0,1-1 0,-1 1 1,1 0-1,-1 0 0,1 0 0,-1-1 1,1 1-1,-1 0 0,1-1 0,0 1 1,-1-1-1,1 1 0,0-1 0,0 1 1,-1-1-1,1 1 0,0-1 1,0 0-1,0 1 0,0-1 0,-1 0 1,1 0-1,0 1 0,0-1 0,0 0 1,0 0-1,0 0 0,0 0 0,0 0 4,3 0 5,1 0 0,-1-1 0,0 1-1,0-1 1,1 0 0,-1 0 0,2-1-5,-5 2 17,0-1 0,1 1 0,-1-1 0,0 0 0,0 1 0,0-1 0,0 0 0,0 0 0,0 0 0,0 0 0,0 0 0,0 0 0,0 0 0,0 0 1,0 0-1,-1 0 0,1-1 0,-1 1 0,1 0 0,-1 0 0,1-1 0,-1 1 0,0 0 0,1-2-17,0-3 46,0 0-1,-1-1 1,0 0-1,0 1 1,0-3-46,-1 7 7,1-1 0,-1 0 0,0 0 0,0 0 0,0 1 0,0-1 1,0 0-1,-1 1 0,1-1 0,-1 1 0,0 0 0,1 0 0,-2-2-7,2 3 2,0 0-1,0 0 0,0 0 1,0 0-1,-1 0 1,1 1-1,0-1 0,0 0 1,0 0-1,-1 1 1,1-1-1,0 1 1,-1-1-1,1 1 0,0 0 1,-1-1-1,1 1 1,-1 0-1,1 0 1,-1 0-1,0 0-1,0 1-14,-1-1 1,1 1-1,0-1 0,0 1 1,0 0-1,0 0 0,0 0 1,1 0-1,-1 1 0,0-1 1,0 0-1,1 1 0,-2 0 14,0 1-2,0 0 0,1 0 0,-1 1-1,1-1 1,0 1 0,0-1 0,0 1-1,0 0 1,0 0 0,1 0 0,0 0-1,0 0 1,0 0 0,0 0 0,1 0 2,-1-1-1,1-1-1,0 0 1,1 0 0,-1 1 0,0-1 0,1 0 0,-1 0-1,1 0 1,0 0 0,-1 1 0,1-1 0,0 0 0,1 0-1,-1 0 1,0-1 0,0 1 0,1 0 0,-1 0 0,1-1 0,-1 1-1,1-1 1,0 1 0,0-1 0,0 0 0,0 0 0,0 0-1,0 0 1,0 0 0,2 1 1,1-1 9,1 0 1,0 0-1,0 0 1,-1 0-1,1-1 0,0 0 1,0-1-1,0 1 0,-1-1 1,1 0-1,1-1-9,-3 1 16,-1 0 0,0 0 0,0 0-1,1-1 1,-1 0 0,0 0 0,-1 0 0,1 0-1,0 0 1,0 0 0,-1-1 0,1 1 0,-1-1-1,1-1-15,0 0 18,0 0-1,0-1 0,-1 1 1,0-1-1,0 1 0,0-1 1,0 1-1,-1-1 0,0 0 1,1 0-18,-2 1 7,0 0-1,1 0 1,-1 0 0,-1-1 0,1 1-1,-1 1 1,1-1 0,-1 0 0,0 0 0,0 0-1,-1 0 1,-1-2-7,3 4 3,-1 1 0,0 0 0,0 0 0,1-1 0,-1 1 0,0 0 0,0 0 0,0 0 0,0 0 0,0 0 0,-1 0 0,1 0 0,0 0 0,0 1 0,-1-1 0,1 0 0,0 1 0,-1-1 0,1 1 0,-1-1 0,1 1 0,-1 0 0,1-1 0,-1 1 0,1 0 0,-1 0 0,1 0 0,-1 0 0,1 1 0,0-1 0,-1 0 0,1 1 0,-1-1 0,1 0 0,-2 1-3,-2 2 0,-1-1 0,1 1 0,-1 0 0,1 0 0,0 1 0,0-1 0,0 1 0,1 0 0,-1 1 0,1-1 0,0 1 0,0 0 0,1 0 0,-1 0 0,1 0 0,0 1 0,0 0 0,1-2-1,0 1-1,0-1 0,1 1 0,-1 0 0,1-1 0,0 1 0,1 0 0,-1 0 0,1 0 2,-1-4 2,1 1 1,0-1-1,0 0 0,0 0 0,0 0 0,0 0 0,0 1 1,1-1-1,-1 0 0,0 0 0,1 0 0,-1 0 0,0 0 1,1 0-1,-1 0 0,1 0 0,0 0 0,-1 0 0,1 0 0,0 0 1,-1 0-1,1 0 0,0-1 0,0 1 0,0 0 0,0-1 1,0 1-1,0 0 0,0-1 0,0 1 0,0-1 0,0 0 1,0 1-1,0-1 0,0 0 0,1 1 0,-1-1 0,0 0 1,0 0-1,0 0-2,0 0 14,0 0 0,0 0 0,0 0 0,0 0 0,0-1 0,-1 1 0,1 0 0,0 0 0,0-1 0,0 1 0,0 0 0,-1-1 0,1 1 0,0-1 0,0 1 0,-1-1 0,1 1 0,-1-1 0,1 0 0,0 1 0,-1-1 0,1 0 0,-1 1 0,1-1 0,-1-1-14,1 0 18,0 0-1,0 0 1,0-1 0,-1 1 0,0 0-1,1 0 1,-1-1 0,0 1 0,0-1 0,0 0-18,0-2 21,-1 0 1,0 1 0,1-1 0,-2 0 0,1 1 0,0-1 0,-1 1 0,0-1 0,0 1-1,-1-2-21,3 6-14,0 0-1,0 0 1,0 0 0,0 0-1,-1-1 1,1 1-1,0 0 1,0 0-1,0 0 1,0 0-1,0 0 1,0 0-1,0 0 1,0 0 0,0-1-1,-1 1 1,1 0-1,0 0 1,0 0-1,0 0 1,0 0-1,0 0 1,-1 0-1,1 0 1,0 0 0,0 0-1,0 0 1,0 0-1,0 0 1,0 0-1,-1 0 1,1 0-1,0 0 1,0 0-1,0 0 1,0 0 0,0 0-1,-1 0 1,1 0-1,0 0 1,0 1-1,0-1 1,0 0-1,0 0 1,0 0-1,0 0 1,0 0 0,-1 0-1,1 0 1,0 0-1,0 1 1,0-1-1,0 0 1,0 0-1,0 0 1,0 0-1,0 0 15,-4 13-1449,1 16-976,3-9 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6:12:16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 1664,'-3'-1'1202,"5"6"1595,7 14 1291,-7-15-4607,2 4 999,3 6 85,0 1 0,-1 0 1,0 2-566,11 47 487,4 43-487,-1-8 137,7 21 27,-3-23 234,-4 1 0,2 58-398,-16-89-219,3 55-1660,-6-40-2439,-3-74 2062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23.355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159 64 832,'-9'-5'231,"9"5"-210,0 0 0,-1 0 1,1 0-1,0 0 0,-1 0 0,1 0 0,0 0 0,-1 0 0,1 0 0,0-1 0,-1 1 0,1 0 1,0 0-1,0 0 0,-1-1 0,1 1 0,0 0 0,0 0 0,-1-1 0,1 1 0,0 0 0,0 0 0,0-1 1,-1 1-1,1 0 0,0-1 0,0 1 0,0 0 0,0-1 0,0 1 0,0-1-21,-5 1 555,1 0-475,2 1-12,0-1 0,0 1-1,0-1 1,1 1 0,-1-1 0,0 1 0,1 0 0,-1 0 0,0 0-1,1 0 1,-1 0 0,1 0 0,-1 0 0,1 1 0,0-1 0,0 0-1,-1 1 1,1-1 0,0 1 0,0-1 0,0 1 0,1 0-1,-1-1 1,0 1 0,1 0 0,-1 0 0,1 0-68,-4 9 168,1 0 1,0 1-1,-1 9-168,4-18 52,-3 14-30,1 0-1,0 0 0,1 1 1,1-1-1,1 1 0,1-1 1,3 18-22,-4-31-15,1 1 1,0-1 0,0 1 0,0-1 0,1 0 0,-1 0 0,3 2 14,-5-5 5,1 0 0,0 0-1,0 0 1,0 0-1,0 0 1,0 0 0,0 0-1,1-1 1,-1 1 0,0 0-1,0 0 1,2-1-5,-3 1 8,1-1 1,-1 0 0,1 0-1,-1 0 1,1 0 0,0 0-1,-1 0 1,1 0 0,-1-1-1,1 1 1,-1 0 0,1 0-1,-1 0 1,1 0-1,-1-1 1,1 1 0,-1 0-1,1-1 1,-1 1 0,1 0-1,-1-1 1,1 1 0,-1-1-1,0 1 1,1 0 0,-1-1-1,0 1 1,1-1 0,-1 0-9,4-5 29,0 0 0,-1-1 0,0 1 1,-1-1-1,1 0 0,-1 0 1,0 0-1,-1 0 0,0 0 0,0 0 1,0-5-30,-1-1 51,-1 1 0,0-1 0,0 1 0,-2 0 1,1 0-1,-3-5-51,5 16 4,0 0-1,0 0 1,-1 0 0,1 0 0,0 0-1,-1 0 1,1 0 0,-1 0 0,1 0 0,-1 0-1,1 0 1,-1 0 0,0 0 0,1 0-1,-1 1 1,0-1 0,0 0 0,0 0-1,0 1 1,0-1 0,1 1 0,-1-1 0,0 1-1,0-1 1,-1 1 0,1-1 0,0 1-1,0 0 1,0 0 0,0 0 0,0-1-1,0 1 1,0 0 0,0 0 0,0 0 0,0 1-1,-1-1 1,1 0 0,0 0 0,0 1-1,0-1 1,0 0 0,0 1 0,0-1-1,0 1 1,0-1 0,0 1 0,0 0 0,1-1-1,-1 1 1,0 0 0,0 0 0,1 0-1,-1-1 1,0 1 0,1 0 0,-1 0-1,0 1-3,-4 7 33,0-1-1,0 1 0,1 0 1,1 1-1,-1-1 0,1 1 1,1-1-1,-1 5-32,2-8 11,1-1-1,-1 1 1,1-1-1,0 1 1,0-1-1,1 1 1,-1 0-1,1-1 1,1 0-1,-1 1 1,1-1-1,0 0 0,0 1 1,0-1-1,3 3-10,-4-7 3,-1 0-1,1 0 1,-1 0-1,1 0 0,0 0 1,-1 0-1,1-1 0,0 1 1,0 0-1,0 0 1,0-1-1,0 1 0,-1-1 1,1 1-1,0-1 0,0 1 1,1-1-1,-1 1 1,0-1-1,0 0 0,0 0 1,0 0-1,0 1 0,0-1-2,1-1 4,-1 1 0,1 0-1,0-1 1,-1 1-1,1-1 1,-1 0 0,1 1-1,-1-1 1,1 0-1,-1 0 1,0 0-1,1 0 1,-1 0 0,1-1-4,4-5 17,0 0 0,-1 0 0,0 0 0,0-1-1,2-3-16,4-9 70,-2-1-1,0 0 0,-1 0 0,-1-1 0,0-1-69,-4 8 141,0 0 0,0 0 0,-2-1 0,0 0 1,0 1-1,-2-1 0,-1-11-141,2 26 2,0 0 1,0-1-1,-1 1 1,1 0 0,0 0-1,0 0 1,0 0-1,-1 0 1,1 1-1,-1-1 1,1 0 0,-1 0-1,1 0 1,-1 0-1,1 0 1,-1 0-1,0 1 1,1-1 0,-1 0-1,0 1 1,0-1-1,0 0 1,0 1-1,1-1 1,-1 1 0,0-1-1,0 1 1,0 0-1,0-1 1,0 1-1,0 0 1,0 0 0,0-1-1,0 1 1,0 0-1,0 0 1,0 0-1,0 0 1,0 1 0,0-1-1,0 0 1,0 0-1,0 1 1,0-1-1,0 0 1,0 1 0,0-1-1,0 1 1,0-1-1,0 1 1,0-1-1,1 1 1,-1 0 0,0-1-1,0 1 1,1 0-3,-7 6 7,0 0 1,0 0 0,1 0-1,0 1 1,1 0-1,0 0 1,0 0 0,1 1-1,0 0 1,0-1-1,-2 10-7,2-4 30,1 0-1,1 0 0,0 0 0,0 0 0,2 0 1,-1 0-1,3 12-29,-2-22-10,1 0 0,0-1 0,0 1-1,0-1 1,0 1 0,0-1 0,1 0 0,-1 1 0,2 0 10,-3-4 8,0 0 0,1 0 0,-1 0 1,0 0-1,1 0 0,-1 0 0,0 0 0,1 0 0,-1 0 0,1 0 0,-1-1 1,0 1-1,1 0 0,-1 0 0,0 0 0,0 0 0,1 0 0,-1-1 1,0 1-1,1 0 0,-1 0 0,0-1 0,0 1 0,1 0 0,-1 0 0,0-1 1,0 1-1,0 0 0,1-1-8,6-7-49,-3 0 54,-2 0 1,1 1 0,-1-1 0,0 0-1,0 0 1,-1 0 0,-1-1-1,1 1 1,-1 0 0,0 0 0,-1-1-1,0 1 1,0 0 0,-2-4-6,1 6 30,1 0 0,-1 1 0,-1-1 0,1 1 1,-1-1-1,0 1 0,0 0 0,0 0 0,-1 1 1,0-1-1,-1-1-30,3 4 10,0 0 0,0 1 0,0-1 0,0 1 0,0-1 0,-1 1 0,1 0 0,0-1 0,-1 1 0,1 1 0,-1-1 0,1 0 0,-1 0 0,1 1 0,-1 0 0,1-1 0,-1 1 0,0 0 0,1 0 0,-1 0 0,1 1 0,-1-1 0,0 1 0,1-1 0,-1 1 0,0 1-10,0-1-27,1 0 1,0 1 0,0-1-1,0 1 1,0 0 0,0-1 0,0 1-1,0 0 1,1 0 0,-1 0-1,1 0 1,-1 1 0,1-1-1,0 0 1,0 1 0,0-1-1,0 1 1,0-1 0,0 2 26,0 0-106,0 1-1,0 0 1,0 0 0,1 0 0,-1 0-1,1 0 1,0 0 0,1 0 0,0 4 106,2-1-418,-1-1 0,2 1 0,-1-1 0,1 0 0,0 0 0,0-1 1,1 1-1,0-1 0,0 0 0,1 0 0,0 0 0,0-1 0,0 0 0,6 4 418,18 9-1205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25.223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198 135 992,'4'-10'1435,"-5"9"-1360,0 1 0,0 0 0,0 0 0,0-1 1,-1 1-1,1 0 0,0 0 0,0 1 1,0-1-1,0 0 0,-1 0 0,1 0 0,0 1 1,0-1-1,0 1 0,0-1 0,0 1 1,-1-1-76,-19 12 1105,21-12-1106,-8 4 148,1 1 0,1 0 0,-1 0 0,1 1 0,0 0 0,0 0 0,-2 4-147,-2 0 42,9-9-28,-1 1-1,1-1 1,0 0 0,-1 1-1,1-1 1,0 1 0,0 0-1,0-1 1,0 1 0,0 0 0,1 0-1,-1-1 1,0 1 0,1 0-1,-1 0 1,1 0 0,0 0-1,-1 2-13,1-4-2,0 1 0,0 0 0,0 0-1,1 0 1,-1-1 0,0 1-1,0 0 1,0 0 0,1 0 0,-1-1-1,0 1 1,1 0 0,-1 0-1,0-1 1,1 1 0,-1 0 0,1-1-1,-1 1 1,1-1 0,-1 1-1,1-1 1,0 1 0,-1-1 0,1 1-1,0-1 1,-1 1 0,1-1-1,0 0 1,0 1 0,-1-1 0,1 0-1,0 0 1,0 1 0,0-1 0,-1 0-1,1 0 1,0 0 0,0 0-1,0 0 1,0 0 0,-1 0 0,1-1-1,0 1 1,0 0 0,-1 0-1,2-1 3,1 0 32,0 1-1,0-1 0,0 0 1,0-1-1,0 1 1,0 0-1,-1-1 0,1 0 1,0 0-1,-1 1 0,2-3-31,-3 2 24,1 0-1,-1 0 1,0-1-1,0 1 1,0 0-1,0-1 0,0 1 1,-1-1-1,1 0 1,-1 1-1,1-1 0,-1 1 1,0-1-1,0 0 1,0 1-1,0-1 0,-1 1 1,1-1-1,-1 0-23,0-2 104,0-1 0,-1 0 1,0 1-1,0-1 0,0 1 0,-1-1 0,-3-3-104,6 8 10,0 0-1,-1 0 1,1 0 0,-1 0 0,0 0 0,1 0-1,-1 0 1,0 1 0,0-1 0,1 0 0,-1 0 0,0 1-1,0-1 1,0 1 0,0-1 0,0 1 0,0-1-1,0 1 1,0-1 0,0 1 0,0 0 0,0 0 0,0-1-1,0 1 1,0 0 0,0 0 0,0 0 0,0 0-1,0 0 1,0 1 0,0-1 0,0 0 0,0 0 0,-1 1-1,1-1 1,0 0 0,1 1 0,-1-1 0,0 1-1,0 0 1,0-1 0,0 1 0,0 0 0,0-1 0,1 1-1,-1 0 1,0 0 0,1-1 0,-1 2-10,-2 1-10,1 0 1,0 0-1,0 0 1,0 1-1,0-1 1,0 0-1,1 1 1,0 0-1,0-1 1,0 1-1,0 0 1,0 0-1,0 1 10,1 15 163,-1-9-101,1 0-1,0 0 1,2 10-62,-2-18-5,0-1 0,1 0-1,-1 0 1,1 0 0,-1 0 0,1 0 0,0 0 0,0 0 0,0 0-1,0-1 1,0 1 0,0 0 0,1 0 0,-1-1 0,0 1 0,1-1-1,0 1 1,-1-1 0,1 0 0,0 0 0,-1 1 0,1-1 5,-1-1 11,1 0 0,-1 1 1,0-1-1,0 0 0,0 0 0,1 0 1,-1 0-1,0 0 0,0 0 1,0 0-1,1-1 0,-1 1 0,0 0 1,0-1-1,0 1 0,0 0 1,0-1-1,1 0 0,-1 1 0,0-1 1,0 0-1,0 1 0,-1-1 1,1 0-1,0 0 0,0 0 0,0 0 1,0 0-12,1-2 23,0 0 0,1 0 0,-1 0 0,-1 0 0,1 0-1,0 0 1,-1 0 0,0-1 0,1 1-23,0-7 96,1-1 0,-2 1 0,1-1 0,-2 0-1,1 1 1,-2-10-96,1 16 15,0 0-1,-1 0 1,0 0 0,0 0-1,0 0 1,0 0-1,0 0 1,-1 1-1,0-1 1,0 0 0,0 1-1,0-1 1,-1 1-1,1 0 1,-1 0 0,0 0-1,0 0 1,-3-2-15,6 4-6,-1 1-1,1 0 1,-1-1 0,1 1 0,-1 0 0,0-1 0,1 1-1,-1 0 1,1 0 0,-1 0 0,0-1 0,1 1 0,-1 0-1,1 0 1,-1 0 0,0 0 0,1 0 0,-1 0 0,0 0 0,1 1-1,-1-1 1,1 0 0,-1 0 0,0 0 0,1 1 0,-1-1-1,1 0 1,-1 0 0,1 1 0,-1-1 6,-1 2-17,1-1 1,-1 1-1,1 0 1,-1-1-1,1 1 0,-1 0 1,1 0-1,0 0 1,-1 2 16,-1 2 9,1 0 1,0 1-1,0-1 0,0 1 1,0 0-1,1 1-9,0 3 1,1 0-1,0 0 0,0 0 1,2 4-1,-2-13-1,0 0 0,0 0 1,0 0-1,1 0 0,-1 0 1,1 0-1,-1 0 0,1-1 1,0 1-1,0 0 0,0 0 1,0 0-1,0-1 0,0 1 1,1 0-1,-1-1 0,0 1 1,1-1-1,-1 0 0,1 1 1,0-1-1,-1 0 0,1 0 1,0 0-1,0 0 0,-1 0 1,1-1 20,-1 0 0,0 0 0,0 0 0,0-1 0,0 1 0,1 0 0,-1 0 0,0-1 0,0 1 0,0-1 0,0 1 0,0-1 0,0 1 0,0-1 0,0 1 0,0-1 0,0 0 0,0 0 0,0 0 0,0 1 0,-1-1 0,2-1-20,13-21 51,-13 19-18,-1 0 0,0-1 0,0 1 1,0 0-1,0-1 0,-1 1 0,0 0 0,0-1 0,0 1 1,0-4-34,-10-46 216,8 48-177,-1-10-24,-1 2 1,-1-1 0,-2-2-16,6 12 7,-1 1 0,0 0 1,-1-1-1,1 1 0,-1 0 0,0 0 0,0 1 0,0-1 1,0 0-1,-1 1 0,1 0 0,-2-1-7,4 3 7,0 1 0,0-1 0,0 1 0,1-1 0,-1 1 1,0-1-1,0 1 0,0 0 0,0 0 0,0-1 0,0 1 0,0 0 0,0 0 0,0 0 0,0 0 1,0 0-1,0 0 0,0 0 0,0 0 0,1 0 0,-1 1 0,0-1 0,0 0 0,0 1 0,0-1 0,0 0 1,0 1-1,1-1 0,-1 1 0,0 0 0,0-1 0,1 1 0,-1 0 0,0-1 0,1 1 0,-1 0 0,0 0 1,0 0-8,-2 4 15,1 1 1,-1-1 0,1 1 0,-1-1-1,2 1 1,-1 0-16,-1 4 4,-3 9 89,2 1-1,0 0 1,1-1 0,1 1-1,1 1 1,0-1 0,2 0-1,2 10-92,-3-28-4,0 1 0,1 0-1,-1-1 1,1 1 0,0-1-1,0 1 1,0-1 0,0 1-1,0-1 1,1 0 0,-1 1 0,2 1 4,-2-4-20,0 1 1,-1 0 0,1-1 0,-1 1 0,1-1-1,0 1 1,0-1 0,-1 1 0,1-1 0,0 1 0,0-1-1,0 0 1,-1 0 0,1 1 0,0-1 0,0 0-1,0 0 1,0 0 0,-1 0 0,1 0 0,0 0-1,0 0 1,0 0 0,0 0 0,0 0 0,-1-1 0,1 1-1,0 0 1,0-1 0,0 1 0,-1 0 0,1-1-1,0 1 1,0-1 0,-1 1 0,1-1 0,0 1 0,-1-1-1,1 0 20,31-22-2812,-24 19 1782,-1-1 0,0-1 0,0 1 0,0-1 0,5-6 1030,-9 8-296,-1-1 0,1 1 0,-1-1 0,0 0 0,0 1 0,0-2 296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34.861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43 3 480,'0'0'65,"0"0"0,0 0-1,0 0 1,0 0 0,0-1 0,0 1 0,0 0-1,0 0 1,0 0 0,1 0 0,-1 0 0,0 0-1,0-1 1,0 1 0,0 0 0,0 0 0,0 0-1,1 0 1,-1 0 0,0 0 0,0 0 0,0 0-1,0 0 1,1 0 0,-1 0 0,0 0 0,0 0-1,0 0 1,0 0 0,1 0 0,-1 0 0,0 0-1,0 0 1,0 0 0,0 0 0,0 0 0,1 0-1,-1 0 1,0 0 0,0 0 0,0 0 0,0 0-65,1 1 22,-1-1 0,0 0 0,0 0 0,0 0 0,0 1 0,1-1 0,-1 0 0,0 0 0,0 1-1,0-1 1,0 0 0,0 0 0,0 1 0,0-1 0,0 0 0,0 0 0,0 1 0,0-1 0,0 0 0,0 0 0,0 1 0,0-1 0,0 0 0,0 0 0,0 1 0,0-1 0,0 0 0,0 0 0,-1 0 0,1 1 0,0-1 0,0 0 0,0 0 0,0 1 0,0-1 0,-1 0 0,1 0 0,0 0 0,0 0 0,0 1 0,-1-1 0,1 0 0,0 0 0,0 0 0,-1 0 0,1 0-22,-21 28 1691,20-25-1593,-1 0 0,0-1 0,1 1 0,-1-1 0,-1 1 1,1-1-1,0 0 0,0 0 0,-1 0 0,0 0-98,3-2 12,0 0 0,0 0 0,0 0 0,0 0 0,0 0-1,0 0 1,0 0 0,0 0 0,0 0 0,0 0 0,0 0 0,-1 0 0,1 0 0,0 0-1,0 1 1,0-1 0,0 0 0,0 0 0,0 0 0,0 0 0,0 0 0,0 0-1,0 0 1,0 0 0,0 0 0,0 0 0,0 0 0,0 0 0,0 0 0,0 1 0,0-1-1,0 0 1,0 0 0,0 0 0,0 0 0,0 0 0,0 0 0,0 0 0,0 0 0,0 0-1,0 0 1,0 1 0,0-1 0,0 0 0,0 0 0,0 0 0,0 0 0,0 0 0,0 0-1,0 0 1,0 0 0,0 0 0,0 0 0,0 0 0,0 0 0,0 0 0,0 0 0,0 1-12,8 0 234,13 0-212,-18-1 51,206 0 273,-111 8-164,-80-8-202,-3 0-44,1 0-1,0-1 0,13-2 65,0-1-73,7-1 136,-29 4-53,0 0 1,0 0 0,0 0-1,0 1 1,7 0-11,-2 0 27,-11 0 31,-1 0 92,0 0-44,0 0-42,0 0-10,-17-2 191,-187-27-16,182 26-125,1 1-1,-1 1 0,1 1 0,-1 1 0,-7 2-103,20-2-109,0 1-1,0 0 1,1 1-1,-1-1 1,0 2 0,1-1-1,-1 1 1,1 0-1,0 1 1,1 0 0,-1 0-1,1 1 1,-5 5 109,-2 5-1856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42.053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 0 992,'0'0'309,"6"2"1179,-4 0-1422,0 1 0,-1-1 0,1 1 0,-1 0 0,0 0 0,0 0 0,0 0 0,0 0 0,0 0 0,-1 0 0,1 0 0,-1 0 0,0 0 0,0 2-66,2 11 239,0 4-91,-1 0 0,-2 7-148,1-5 253,2 20-253,11 70 1467,-3 87-1467,-5-66-214,-5-119-1060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43.241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40 20 1248,'12'3'1520,"-11"-3"-1426,0-1 0,0 1 0,-1-1 0,1 0 0,0 1 0,0-1 0,-1 0-1,1 1 1,-1-1 0,1 0 0,-1 0 0,1 1 0,-1-1 0,0 0 0,1 0 0,-1 0 0,0 0 0,1 0 0,-1 0 0,0 1 0,0-1 0,0 0 0,0 0 0,0 0 0,0 0 0,0-1-94,0 2 202,0 0-63,0 0 21,0 0-59,0 0-58,0 0-6,0 15 198,-1-1-188,0-1 0,-1 1 1,-2 3-48,-2 16 34,-3 33 284,-25 231 212,28-93-248,6-200-418,1 1 0,-1-1-1,0 1 1,1-1-1,0 1 1,0-1-1,1 0 1,-1 0-1,1 1 1,0-1-1,0 0 1,0 0-1,0-1 1,1 1-1,-1 0 1,1-1 0,2 2 136,-2-3-1163,4-2-933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44.058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1 26 1568,'0'-1'112,"0"1"1,0-1-1,0 0 0,1 1 1,-1-1-1,0 1 0,0-1 1,0 1-1,1-1 0,-1 1 1,0-1-1,1 1 1,-1-1-1,1 1 0,-1-1 1,0 1-1,1 0 0,-1-1 1,1 1-1,-1-1 0,1 1 1,-1 0-1,1 0 0,-1-1 1,1 1-1,0 0-112,19-6 1495,-4 2-322,-11 3-1083,0 0 0,0 0-1,0 1 1,1 0 0,-1 0 0,0 0-1,1 1 1,0 0-90,20 1-19,-21-2 44,0 0 1,-1 1 0,1 0 0,-1 0-1,1 1 1,-1-1 0,1 1-26,21 6 204,5-3-26,0-2 1,1-1 0,0-2 0,3-1-179,15 0 111,26-5-1033,-62 9-982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45.358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93 1 2400,'-26'6'3333,"24"-6"-3203,0 0 0,-1 1 0,1-1 0,0 0 1,0 1-1,0-1 0,0 1 0,0 0 0,0-1 0,0 1 0,0 0 0,-1 1-130,-5 3 178,-2-4 456,10-1-517,-1-1 0,0 1 0,1 0 0,-1 0-1,1 0 1,-1 0 0,1 0 0,-1 0 0,1 1-1,-1-1 1,1 0 0,-1 0 0,1 0 0,-1 0-1,1 1 1,-1-1 0,1 0 0,-1 0 0,1 1-1,-1-1-116,1 1 155,-9-4 720,13 8-872,0 0 0,1-1 0,-1 1 0,1-1 0,0 0 0,1-1 0,-1 1 0,0-1 0,1 0 0,0-1 0,0 1 0,0-1 0,0 0 0,0-1 0,0 1 0,0-1 0,1-1 0,-1 1 0,2-1-3,19 1 92,0-2 1,0-1-1,0-2 0,0 0-92,13-2 59,-1-1-22,-29 4-62,1 1 0,-1 0-1,1 1 1,1 0 25,-8 1 183,-4-1-156,-8-1-93,-58 9 119,-76-7 161,115-2-273,0 0 0,1-1 1,-1-2-1,-12-4 59,38 9-146,-1-1 0,1 1 0,0 0-1,-1-1 1,1 1 0,0-1 0,0 0 0,0 1 0,0-1 0,0 0 0,0 0-1,0 0 1,0 0 0,0 1 0,0-2 146,1 2-2517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48.809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205 43 992,'6'-5'384,"-6"5"-378,0 0-1,1 0 0,-1 0 0,0-1 0,0 1 0,0 0 0,0 0 1,0 0-1,0 0 0,0 0 0,0 0 0,1-1 0,-1 1 0,0 0 1,0 0-1,0 0 0,0 0 0,0 0 0,0 0 0,1 0 1,-1 0-1,0 0 0,0 0 0,0 0 0,0 0 0,1 0 0,-1 0 1,0 0-1,0 0 0,0 0 0,0 0 0,1 0 0,-1 0 1,0 0-1,0 0 0,0 0 0,0 0 0,0 0 0,1 0 0,-1 0 1,0 0-1,0 0 0,0 0 0,0 0 0,0 1 0,0-1 0,1 0 1,-1 0-1,0 0 0,0 0 0,0 0 0,0 0 0,0 1 1,0-1-1,0 0 0,0 0 0,0 0 0,0 0 0,0 0 0,0 1 1,1-1-6,-6 17 133,1 3-178,-1 3 293,4-19-107,1-1 0,-1 0 1,1 1-1,-1-1 0,0 0 1,0 0-1,0 0 0,-1 1 1,1-1-1,-3 2-141,4-3 14,-1 0 0,1 0 0,0-1 0,-1 1 0,1 0 0,0 0 0,0-1 0,0 1 0,1 0 0,-1 0 0,0 0 0,1-1 0,-1 1 0,1 0 0,-1-1 0,1 1 0,0 0 0,0-1 0,-1 1 0,1-1 0,1 1 0,-1-1 0,0 1 0,1-1-14,-1 1 0,1-1 0,-1 0-1,1 0 1,0 0 0,-1 0 0,1-1 0,0 1 0,0 0-1,0-1 1,0 1 0,0-1 0,-1 0 0,1 0 0,0 1-1,0-1 1,0 0 0,0-1 0,0 1 0,0 0 0,0-1-1,0 1 1,0-1 0,-1 1 0,1-1 0,0 0 0,0 0 0,-1 0-1,2 0 1,-1 0 19,1-1 1,0 0-1,0 1 0,-1-1 0,1 0 0,-1-1 0,1 1 0,-1 0 0,0-1 0,0 1 0,0-1 0,0 1 1,-1-1-1,1 0 0,-1 0 0,1 0 0,-1-1-19,0 1 26,-1 0 0,1 0 0,-1-1 0,0 1 0,0 0 1,0 0-1,0-1 0,-1 1 0,1 0 0,-1 0 0,0 0 0,0 0 0,0-1 1,0 2-1,-1-1 0,1 0 0,-1 0 0,0 0 0,0 0 0,-1 0-26,2 1 0,-1 0-1,0 0 1,0 0-1,0 0 1,0 1 0,0-1-1,-1 1 1,1-1-1,0 1 1,-1 0-1,1 0 1,-1 0 0,1 0-1,-1 0 1,1 1-1,-1-1 1,0 1-1,1-1 1,-1 1 0,0 0-1,1 0 1,-1 1-1,0-1 1,0 0 0,-14 5 87,1 1 1,0 1 0,0 0-1,0 1 1,1 0-1,-10 8-87,-13 6 302,33-18-276,0-1 0,-1 1 1,1 0-1,1 0 0,-1 0 1,0 1-1,1-1 1,0 1-1,0 0 0,0 1-26,3-5 0,0 1-1,0-1 1,1 1-1,-1 0 1,0-1-1,1 1 1,-1-1-1,0 1 1,1 0-1,0 0 1,-1-1-1,1 1 1,0 0-1,0 0 1,0-1-1,0 1 1,0 0-1,1 0 1,-1-1-1,1 1 1,-1 0-1,1-1 1,-1 1-1,1 0 1,0-1-1,0 1 1,-1-1-1,1 1 1,0-1-1,1 1 1,-1-1-1,0 0 1,0 0-1,1 1 1,-1-1-1,0 0 1,2 0 0,2 2 26,0 0 0,0 0 1,1 0-1,0-1 0,-1 0 1,1 0-1,0-1 0,0 1 1,0-1-1,2 0-26,-5-1 21,0 0 0,0 1 1,0-1-1,0 0 0,1-1 0,-1 1 1,0 0-1,0-1 0,0 0 0,0 0 1,0 0-1,0 0 0,0 0 0,0-1 1,0 1-1,0-1 0,-1 1 0,1-1 1,-1 0-1,2-1-21,-3 1 14,0 0 1,-1 1-1,1-1 0,0 0 1,0 0-1,-1 0 0,1 1 1,-1-1-1,0 0 0,1 0 1,-1 0-1,0 0 0,0 0 1,0 0-1,0 0 0,-1 0 1,1-1-15,-2-4 84,1 0 0,-1 0 1,0 0-1,-1-1-84,1 3 30,-1 1-1,1 0 1,-1-1-1,0 1 1,0 0 0,-1 0-1,1 1 1,-1-1-1,0 1 1,1 0-1,-2 0 1,1 0 0,0 0-1,-3-1-29,5 3-4,0 0 0,1 0 0,-1 1 0,0-1 0,0 0 0,0 1 0,0-1 0,0 1 0,0 0 0,0-1 0,0 1 0,0 0 0,0 0 0,0 1 0,1-1 0,-1 0 0,0 0 0,0 1 0,0 0 0,0-1 0,0 1 0,0 0 0,1 0 0,-1 0 0,0 0 0,1 0 0,-1 0 0,0 0 0,1 0 0,0 1 0,-1-1 0,1 1 0,0-1 0,0 1 0,-1 0-1,1-1 1,1 1 0,-2 0 4,1 0-1,0 1-1,0-1 0,0 1 0,0 0 1,0-1-1,0 1 0,1 0 0,-1-1 0,1 1 1,0 0-1,0 0 0,0-1 0,0 1 1,0 0-1,0 0 0,1-1 0,0 1 1,-1 0-1,1-1 0,0 1 0,0-1 0,0 1 1,1-1-1,-1 1 0,1-1 0,-1 0 1,1 0-1,0 0 0,-1 0 0,1 0 0,0 0 1,1 0-1,-1 0 0,1 0 2,1 1 26,0-1 1,0 0-1,0 0 0,0 0 0,0 0 1,0-1-1,0 1 0,1-1 0,-1 0 1,0-1-1,1 1 0,-1-1 0,1 1 0,-1-1 1,1-1-1,-1 1 0,1-1 0,-1 0 1,0 0-1,1 0 0,0 0-26,0-2 24,1 1 0,-1 0 0,0-1 0,0 0 0,0-1-1,0 1 1,0-1 0,-1 0 0,0 0 0,1 0 0,-2 0 0,1-1 0,0 0-1,-1 0 1,0 0 0,0 0 0,-1 0 0,1 0 0,-1-1 0,0 1 0,0-1 0,-1 0-1,1-2-23,-2 5 9,0-1 0,1 1-1,-1 0 1,-1 0-1,1-1 1,0 1 0,-1 0-1,0 0 1,1 0-1,-1 0 1,-1 0-1,1 0 1,0 0 0,-1 0-1,1 0 1,-1 0-1,0 1 1,0-1 0,0 1-1,0-1 1,0 1-1,-1 0 1,1 0 0,-1 0-1,0 0 1,1 0-1,-1 1 1,0-1-1,0 1 1,0-1 0,0 1-1,0 0 1,0 1-1,0-1 1,-1 0 0,1 1-1,0 0 1,0-1-1,0 1 1,-1 1 0,1-1-1,0 0 1,0 1-1,0 0 1,-1-1-1,1 1 1,0 1 0,0-1-1,0 0 1,1 1-1,-1-1 1,0 1 0,0 0-1,1 0 1,-1 0-1,1 0 1,0 0-1,-1 1 1,1 0-9,-4 5-24,0-1 0,0 1 0,1 0 0,0 0 0,1 0 0,0 1 0,-1 4 24,4-10-3,0-1 1,1 1 0,-1-1-1,1 1 1,0-1 0,-1 1 0,1-1-1,0 1 1,1-1 0,-1 1-1,0-1 1,1 1 0,-1-1 0,1 1-1,0-1 1,0 1 0,0-1 0,0 0-1,0 1 1,1-1 0,-1 0-1,1 0 1,-1 0 0,1 0 0,0 0-1,0-1 1,0 1 0,0 0-1,1 0 3,2 2 34,0-1 0,1 0-1,-1 0 1,0 0-1,1 0 1,0-1 0,0 0-1,-1-1 1,1 1-1,0-1 1,0 0 0,0 0-1,1-1 1,-1 0-1,0 0 1,0 0 0,0-1-1,0 0 1,0 0-1,1-1-33,-2-1 6,-1 0 0,1 0 0,-1 0 0,0 0 0,0-1 0,0 0-1,-1 0 1,0 0 0,1 0 0,-1 0 0,1-3-6,2-2 74,-3 4-57,-1 1-1,0 0 1,0-1 0,0 0 0,-1 1-1,1-1 1,-1 0 0,0 0-1,-1 0 1,1 0 0,-1 0 0,0 0-1,0 0 1,-1-1-17,0-2 17,1 0 1,-2 1-1,1-1 1,-1 1-1,0-1 1,-1 1-1,0 0 0,-3-6-17,5 11-1,0 0 0,0 0 0,0 0 0,0 0 0,0 1 0,-1-1 0,1 0 0,0 1 0,-1-1-1,0 1 1,1-1 0,-1 1 0,0 0 0,0 0 0,0 0 0,1 0 0,-1 0 0,0 0 0,-1 0 0,1 1-1,0-1 1,0 1 0,0-1 0,0 1 0,0 0 0,0 0 0,-1 0 0,1 0 0,0 0 0,0 1-1,0-1 1,0 0 0,0 1 0,0 0 0,0 0 0,0-1 0,0 1 0,0 0 0,0 0 1,-6 3-14,0 0 1,0 0 0,1 1-1,-1 0 1,1 0 0,0 0-1,1 1 1,-1 0 0,1 1-1,0 0 14,4-4 4,-4 5-34,0 0 1,1 1-1,0 0 0,0 0 1,1 0-1,0 1 30,3-8-1,0 0 0,1 1 1,-1-1-1,1 0 0,0 0 0,0 1 0,0-1 1,0 0-1,0 0 0,0 1 0,0-1 0,1 0 1,-1 0-1,1 0 0,-1 0 0,1 1 1,0-1-1,0 0 0,0 0 0,0 0 0,1-1 1,-1 1-1,0 0 0,1 0 0,-1-1 0,1 1 1,0 0-1,-1-1 0,2 1 1,4 4 35,1-2-1,-1 1 1,1-1 0,0 0-1,0 0 1,2 0-35,-7-3 19,0 0 0,0 0 0,0-1-1,0 1 1,0-1 0,1 1 0,-1-1 0,0 0-1,0 0 1,0 0 0,1-1 0,-1 1 0,0-1 0,0 0-1,0 0 1,0 0 0,3-1-19,-4 0 24,1 0-1,0 0 1,-1 0 0,1 0 0,-1 0-1,0-1 1,1 1 0,-1-1 0,0 1-1,0-1 1,-1 0 0,1 0-1,-1 1 1,1-1 0,-1-1 0,0 1-1,0 0 1,0 0 0,-1 0-1,1 0 1,-1-1 0,0 1 0,1 0-1,-2-3-23,1 1 27,0 0 0,-1 1 1,1-1-1,-1 0 0,-1 0 0,1 1 0,-1-1 0,1 1 0,-1-1 0,0 1 0,-1 0 0,1 0 0,-1 0 0,0 0 0,0 0 0,0 0 0,-1 1-27,3 2-19,0 0-1,0 0 0,0 1 1,0-1-1,0 0 0,-1 1 1,1-1-1,0 1 0,0-1 0,-1 1 1,1 0-1,0-1 0,-1 1 1,1 0-1,0 0 0,-1 0 1,1 0-1,-1 0 0,1 0 1,0 0-1,-1 1 0,1-1 1,0 0-1,-1 1 0,1-1 1,0 1-1,0-1 0,-1 1 0,0 1 20,0-1-119,0 0 0,0 1 0,0-1 1,1 1-1,-1 0 0,0-1 0,1 1 0,-1 0 0,1 0 0,-1 0 0,1 0 0,0 0 0,0 1 0,0-1 0,0 0 0,0 2 119,0 3-582,1 0 0,-1-1 0,2 1 0,-1-1 0,1 1-1,0 0 1,0-1 0,1 1 0,0-1 0,0 2 582,5 15-899,-1 17-285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50.911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284 118 1248,'-7'-3'361,"6"2"-327,-1 1-1,1-1 0,0 1 0,0 0 0,-1-1 1,1 1-1,0 0 0,-1 0 0,1 0 0,-1 0-33,-29-9 624,18 10-312,0 0 0,0 1 0,1 1 0,-1 0 0,1 0 0,0 1 0,0 1 0,0 0 0,1 0 0,-4 3-312,7-3 63,1 1 1,0-1-1,1 1 0,0 0 0,0 1 0,0 0 0,0 0 1,1 0-1,0 0 0,1 1 0,0 0 0,0 0 0,-1 3-63,2 1 79,0 0-1,0 0 1,1 0-1,1 0 1,0 0-1,0 0 1,2 9-79,-1-18 14,0-1 1,0 0-1,1 0 1,-1 0-1,1 0 1,-1 0 0,1 0-1,0 0 1,-1-1-1,1 1 1,0 0-1,0 0 1,1 0-1,-1-1 1,0 1-1,0-1 1,1 1-1,-1-1 1,1 1 0,-1-1-1,2 1-14,-2-2 10,1 1 0,-1-1 0,1 1-1,-1-1 1,1 0 0,-1 1 0,1-1 0,-1 0 0,1 0-1,-1 0 1,1 0 0,-1 0 0,1-1 0,0 1 0,-1 0-1,1-1 1,-1 1 0,0-1 0,1 1 0,-1-1-1,1 0 1,-1 0 0,0 1 0,1-1 0,-1 0 0,0 0-1,1-1-9,2-2-11,0 0-1,0-1 0,-1 1 1,1-1-1,-1 0 0,0 1 1,-1-2-1,2-1 12,17-44-77,-13 28 175,-1-1 0,1-6-98,-6 23 18,-1 0 1,0 0 0,-1 0 0,1-1 0,-1 1 0,-1 0-1,1 0 1,-1 0 0,0-1 0,-1 1-19,1 4 22,0 1-1,0-1 1,0 0 0,-1 1 0,1-1 0,-1 1-1,0-1 1,0 1 0,0 0-22,1 1 3,1 0 0,-1 0 0,0 1-1,0-1 1,1 0 0,-1 0 0,0 1 0,0-1-1,0 1 1,0-1 0,0 1 0,0-1 0,0 1-1,0 0 1,0-1 0,0 1 0,0 0 0,-1 0 0,1 0-1,0 0 1,0 0 0,0 0 0,0 0 0,0 0-1,-1 0-2,2 1-10,-1-1-1,0 1 0,0-1 0,1 1 0,-1-1 1,0 1-1,1-1 0,-1 1 0,0 0 0,1-1 0,-1 1 1,1 0-1,-1 0 0,1-1 0,-1 1 0,1 0 1,0 0-1,-1 0 0,1-1 0,0 1 0,0 0 1,0 0-1,-1 0 0,1 0 0,0 0 0,0 0 0,0 0 11,3 25 126,-3-23-109,2 4-9,0-1-1,0 0 1,0 0 0,0-1-1,1 1 1,0-1 0,0 1-1,1-1 1,0 0 0,0 0-1,0 0 1,0-1-1,1 1 1,-1-1 0,1 0-1,0 0 1,1-1 0,-1 1-1,0-1 1,2 0-8,-3-1 11,1 0 1,-1 0-1,0 0 0,1-1 1,-1 1-1,1-1 0,-1 0 1,1-1-1,0 1 0,-1-1 1,1 0-1,0 0 0,-1 0 1,1 0-1,0-1 0,-1 0 1,1 0-1,-1 0 0,1-1 0,-1 0 1,0 1-1,1-2 0,-1 1 1,0 0-1,0-1 0,-1 0 1,1 0-12,8-7 9,-1-1 0,-1 0 1,1-1-1,-2 0 0,3-4-9,-9 11 24,-1 1-1,1-1 0,-1 1 0,0-1 1,-1 0-1,1 0 0,-1 1 1,0-1-1,0 0 0,0-1 1,-1 1-1,0 0 0,0 0 0,0 0 1,0 0-1,-1 0 0,-1-5-23,1 7 15,0-1 0,0 1 0,0-1 0,0 1 0,-1 0 0,1 0 0,-1-1 0,0 1 0,0 0 0,0 0 0,-1 1-1,1-1 1,0 0 0,-3 0-15,2 0 19,-1 1-1,0-1 0,-1 1 1,1 1-1,0-1 0,0 0 1,-1 1-1,1 0 0,-1 0 1,1 0-1,-3 1-18,3 0-3,0 0 0,-1 0-1,1 0 1,0 1 0,0 0 0,0 0-1,0 0 1,0 0 0,0 1 0,0 0-1,0-1 1,1 1 0,-1 1 0,0-1 0,1 0-1,0 1 1,0 0 0,0 0 0,-2 2 3,-3 3-25,1 0 0,0 1 0,1-1 1,0 1-1,0 1 0,1-1 0,0 3 25,-1 1 60,2 0-1,-1 0 0,2 0 1,0 0-1,0 1 1,2-1-1,-1 1 0,2 7-59,0-13 28,0 0-1,1 1 1,0-1-1,0 0 0,1 0 1,0 0-1,0-1 1,1 1-1,0 0 0,1-1 1,-1 0-1,1 0 1,1 0-1,4 6-27,-8-12 9,0 1 1,1-1-1,-1 0 0,0 1 1,1-1-1,-1 0 0,1 0 1,0 0-1,-1 0 1,1 0-1,0 0 0,0 0 1,-1-1-1,1 1 0,0-1 1,0 1-1,0-1 0,0 0 1,0 0-1,0 1-9,1-2-1,0 1 0,-1-1 0,1 1-1,0-1 1,0 0 0,0 0 0,-1 0 0,1 0 0,-1 0 0,1-1 0,-1 1-1,2-2 2,2-2-2,0 0 0,-1 0-1,0 0 1,0 0-1,0-1 1,-1 0 0,1 0-1,-1-1 1,-1 1-1,1-1 3,0-4 11,0 0 0,0-1 0,-1 1-1,-1-1 1,0 1 0,0-1 0,-1 0 0,-1 0-1,0-7-10,-1 13 16,1 0 0,-1 1 0,0-1 0,-1 0 0,0 1-1,0-1 1,0 1 0,0-1 0,-3-2-16,3 5 29,0 0-1,0 0 0,0 0 1,-1 0-1,0 0 1,1 1-1,-1-1 1,0 1-1,0 0 1,0 0-1,-1 0 1,1 0-1,0 1 1,-1-1-1,-1 0-28,1 1-13,0 0-1,0 0 1,-1 1-1,1-1 1,0 1-1,0 0 1,-1 0-1,1 1 1,0-1 0,0 1-1,0 0 1,0 0-1,0 0 1,0 0-1,0 1 1,0 0-1,0-1 1,0 2 0,1-1-1,-1 0 1,-1 2 13,1-1-12,0 1 0,0-1 0,1 1 0,-1 0 0,1 0 0,0 0 0,0 0 0,0 1 0,0-1 0,1 1 0,0 0 0,0 0 0,0 0 0,0 0 1,1 0-1,0 0 0,0 0 12,1-3-88,0-1 1,0 1-1,0 0 1,0 0 0,1-1-1,-1 1 1,1-1 0,-1 1-1,1 0 1,-1-1-1,1 1 1,0-1 0,0 1-1,0-1 1,0 1-1,0-1 1,0 0 0,0 0-1,0 1 1,1-1-1,-1 0 1,0 0 0,1 0-1,-1 0 1,1-1-1,-1 1 1,1 0 0,-1-1-1,1 1 1,-1 0-1,1-1 88,6 3-664,0-1-1,1 0 1,-1 0-1,0-1 1,2 0 664,18 0-2368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29.878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6 1 576,'-6'-1'145,"8"5"75,2 11 236,-4-13-317,0 14 880,0 12-651,4 130 416,7-80-755,0-11 54,-6-32 92,2 0 0,3 6-175,7 34 476,-12-41-284,-2 0 0,-1 0 0,-2 10-192,-1-33-91,0-1 0,-1 1-1,0-1 1,-1 0 0,0 0-1,0 0 1,-2 0 0,-2 6 91,3-7-1611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6:12:16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550 2 4224,'-1'0'73,"-1"-1"0,1 1 0,0 0-1,0-1 1,0 1 0,0 0 0,0 0 0,0 0 0,0 0 0,0 0 0,0 0-1,0 0 1,-1 1 0,1-1 0,0 0 0,0 1 0,0-1 0,0 0 0,0 1-1,0-1 1,0 1 0,0 0 0,1-1 0,-1 1 0,0 0 0,0-1 0,0 1 0,1 0-1,-1 0-72,-14 10 233,8-7-151,0 1 0,1-1 0,-1 1-1,1 0 1,0 0 0,-1 3-82,-34 38 838,22-23-636,-65 79 417,16-23-260,-37 39 135,64-73-374,11-12 613,-14 10-733,44-42 1,-22 21 263,22-21-241,-1 0 0,1 0 0,-1-1 0,1 1 0,0 0 0,-1 0 0,1 0 0,0 0 0,-1 0 0,1 0 0,0 0 0,0 0 0,0 0-23,0-1 14,0 1 0,0-1 0,0 1 1,0-1-1,1 1 0,-1-1 0,0 0 0,0 1 0,0-1 0,1 1 1,-1-1-1,0 0 0,1 1 0,-1-1 0,0 0 0,1 1 1,-1-1-1,0 0 0,1 0 0,-1 1 0,0-1 0,1 0 1,-1 0-1,1 0 0,-1 0 0,1 1 0,-1-1 0,1 0-14,6 1 32,0 0-1,0 0 0,0 0 0,0-1 0,0 0 1,0 0-1,6-2-31,10 1 91,353-20 1311,-304 16-1256,0 4 0,0 2 0,48 8-146,-112-8-321,0 0 0,0 0 0,0 1 0,-1 0 0,1 1 0,0-1 0,-1 1 0,1 1 0,-1-1 0,0 1 0,1 2 321,7 9-1429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31.162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0 2 160,'4'-2'55,"-4"2"-53,0 1 0,0-1 0,0 0 1,0 0-1,0 0 0,0 0 0,0 0 0,0 0 0,0 0 1,0 0-1,0 1 0,0-1 0,0 0 0,0 0 1,0 0-1,0 0 0,0 0 0,0 0 0,0 0 1,0 0-1,1 0 0,-1 1 0,0-1 0,0 0 0,0 0 1,0 0-1,0 0 0,0 0 0,0 0 0,0 0 1,0 0-1,0 0 0,0 0 0,0 0 0,1 0 1,-1 0-1,0 0 0,0 0 0,0 0 0,0 0 1,0 0-1,0 0 0,0 0 0,0 0 0,1 0 0,-1 0 1,0 0-1,0 0 0,0 0 0,0 0 0,0 0 1,0 0-1,0 0 0,0 0 0,1 0 0,-1 0 1,0 0-1,0 0 0,0 0 0,0 0 0,0 0 0,0 0 1,0 0-1,0 0 0,0 0 0,0-1 0,0 1 1,0 0-1,0 0 0,1 0-2,-1 0 101,0 0 49,0 0 15,0 0 246,0 0-113,0 0-4,0 0-81,0 0 118,0 0-107,0 0-75,0 0-53,0 0 32,0 0-27,0 0 49,0 0-92,0 0-122,0 0 22,0 0 106,0 0 10,0 0 12,0 0-38,0 0-86,0 1 38,14 21 235,-9-11-227,0 1 0,-1 0-1,0 0 1,-1 0 0,1 9-8,1 15 55,-1 11-55,2 12 18,3 12 64,12 110 327,-20-159-329,0 0 1,-2 0 0,-1-1 0,0 1-1,-2 0 1,0-1 0,-2 4-81,3-15 143,-7 23 339,10-31-489,-1 0 1,0 0-1,0 0 0,-1 0 0,1 0 0,0 0 1,-1 0-1,1-1 0,-1 1 0,1 0 1,-1-1-1,-1 1 7,3-5-1707,0-1 22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32.717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97 51 1248,'0'0'389,"14"-8"1430,-14 8-1774,1 0 1,-1-1-1,0 1 0,0 0 1,1 0-1,-1 0 0,0 0 1,0 0-1,1-1 0,-1 1 1,0 0-1,0 0 0,1 0 1,-1-1-1,0 1 0,0 0 1,0 0-1,0-1 0,0 1 1,1 0-1,-1-1 1,0 1-1,0 0 0,0 0 1,0-1-1,0 1 0,0 0 1,0-1-1,0 1 0,0 0-45,-8-3 796,-17 2-177,21 1-541,-5-1 77,6 1-100,1 0 1,0-1-1,-1 1 0,1 0 1,-1 0-1,1 0 1,-1 1-1,1-1 0,0 1 1,-1-1-1,1 1 0,0 0 1,-2 0-56,3 0 44,0 0 0,0-1 1,0 1-1,0-1 0,0 1 0,0-1 1,-1 1-1,1-1 0,0 0 0,0 0 1,0 1-1,0-1 0,-1 0 0,1 0 1,0 0-1,0 0 0,0-1 0,-1 1-44,-11 0 574,27-13 66,-11 12-634,0-1 0,-1 1 0,1 0 1,0 0-1,0 0 0,0 1 0,0-1 0,0 1 0,1-1 0,-1 1 0,0 0-6,39 3 66,-10 0-135,-4-3 367,0 0 0,1-2-1,-1-1 1,0-2-1,5-2-297,-21 5 27,0 0 0,0 1-1,0 0 1,5 1-27,-14 0 21,2 2-5,-4 0-36,-1 0 0,1 0 0,-1-1 0,0 1 0,0 0 0,0 0 0,0 0 0,0 0 0,0-1 0,0 1 0,0 0 0,-1 0 20,0 0-361,0 0-1,1 1 1,-1-1-1,1 0 1,0 0-1,-1 1 1,1-1-1,0 0 362,0-1-143,0 0-1,1 0 0,-1-1 0,0 1 1,0 0-1,0 0 0,1-1 0,-1 1 1,0 0-1,1-1 0,-1 1 0,1 0 1,-1-1-1,1 1 0,-1-1 0,1 1 1,-1-1-1,1 1 0,0-1 0,-1 1 1,1-1-1,0 0 0,-1 1 0,1-1 1,0 0-1,-1 1 0,1-1 144,9 3-2053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2:52.441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73 2 1152,'0'0'64,"-1"0"0,1 0 0,-1-1 0,1 1 0,-1 0 0,1 0 0,-1 0-1,1 0 1,-1 0 0,1-1 0,-1 1 0,1 0 0,-1 0 0,1 0 0,-1 0 0,1 0 0,-1 0 0,1 1 0,-1-1 0,1 0 0,-1 0-64,-9 1 2209,10 15-1884,0 0-56,0 0-1,1-1 1,3 10-269,-3-21 8,-1 0 0,1 0 0,1 0 0,-1 0 1,1 0-1,-1 0 0,1 0 0,0 0 0,1-1 0,-1 1 1,1-1-1,-1 0 0,1 1 0,0-1 0,3 2-8,4 0-59,-10-5 65,1 0-1,-1 0 1,0 1-1,1-1 0,-1 0 1,1 0-1,0 0 0,-1 0 1,1 0-1,-1 0 0,1 0 1,-1 0-1,1 0 0,-1 0 1,1 0-1,-1 0 0,1-1 1,-1 1-1,1 0 0,-1 0 1,0 0-1,1-1 0,-1 1-5,2-4 101,-1 2-95,0 0-1,1 0 1,-1-1-1,-1 1 1,1 0-1,0-1 1,0 1-1,-1-1 1,0 1-1,1-1 1,-1 1-1,0-1 1,0 1-1,0-1 0,-1 1 1,1-1-1,-1 1 1,1-1-1,-1 1 1,0-1-6,-2-5 104,0-1 0,0 1 0,-1 1 0,0-1 0,-2-1-104,5 7 24,0 0 1,0 0 0,-1 1-1,1-1 1,0 1 0,-1-1-1,1 1 1,-1 0-1,0-1 1,1 1 0,-1 0-1,0 0 1,0 0 0,1 0-1,-1 0 1,0 1-1,0-1 1,0 0-25,0 1 8,1 0 0,-1 0-1,1 0 1,0 0 0,-1 1 0,1-1 0,0 0-1,-1 1 1,1-1 0,0 0 0,0 1-1,-1-1 1,1 1 0,0 0 0,0 0 0,0-1-1,0 1 1,0 0 0,0 0 0,0 0 0,0 0-1,0 0 1,0 0 0,0 0 0,0 0 0,1 0-1,-1 1 1,1-1-8,-6 9 63,1-1 0,1 1 0,0 1 0,0-1 0,1 1 0,-1 4-63,3-8 33,0 0 1,0-1-1,0 1 1,1 0-1,0-1 1,1 1 0,-1 0-1,1-1 1,0 1-1,1-1 1,0 3-34,-1-7 7,0 0-1,-1 0 1,1 0 0,0 0 0,0 0 0,0 0-1,0 0 1,1 0 0,-1 0 0,0 0 0,1-1 0,0 1-1,-1-1 1,1 1 0,0-1 0,0 1 0,-1-1 0,1 0-7,1 0 2,-1-1 0,1 1 1,-1-1-1,1 0 1,-1 1-1,1-1 1,-1 0-1,1 0 1,-1-1-1,0 1 1,1-1-1,-1 1 1,1-1-1,-1 0 1,2 0-3,2-1 23,0-1 1,0 1-1,-1-1 1,1 0-1,-1 0 1,0-1-1,1 0 1,-2 0 0,1 0-1,3-3-23,-6 4 22,0 0 0,1 0 1,-1 0-1,0 0 0,0 0 0,-1 0 0,1-1 1,-1 1-1,1-1 0,-1 1 0,0-1 0,-1 0 0,1 1 1,-1-1-1,1 0 0,-1 0 0,0 1 0,-1-3-22,0-5 68,0 1-1,-2-1 1,1 1-1,-1 0 1,-2-3-68,4 9 13,0 1 1,-1 0-1,0-1 1,1 1 0,-1 0-1,-1 0 1,1 0-1,0 0 1,-1 0-1,1 0 1,-1 1 0,0-1-1,0 1 1,0 0-1,0 0 1,-2-1-14,3 2-50,1 1 0,0 0 0,-1 0 0,1-1 0,-1 1 0,1 0 0,-1 0 0,1 0 0,-1 0 1,1 1-1,0-1 0,-1 0 0,1 1 0,-1-1 0,1 1 0,0-1 0,-1 1 0,1 0 0,0-1 0,0 1 0,-1 0 0,1 0 0,0 0 0,0 0 0,0 0 0,0 0 0,0 0 0,0 0 1,0 1-1,1-1 0,-1 0 0,0 0 0,1 1 0,-1-1 0,1 0 0,-1 1 0,1-1 0,0 1 0,-1-1 0,1 1 0,0-1 50,0 16-2213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3:43.497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6107 4290 320,'2'-9'52,"-1"1"-102,-2 8 149,1-1-1,-1 1 1,1-1 0,-1 1 0,1-1-1,-1 1 1,0-1 0,1 1-1,-1 0 1,1-1 0,-1 1-1,0 0 1,0 0 0,1 0 0,-1-1-1,0 1 1,0 0-99,-23-4 744,-1 2 0,0 0-1,-23 2-743,16 0 245,0-1-1,-3-2-244,-117-14 1203,-44-7 36,18 4-723,4 0-210,-195-20 87,216 27-216,-20-8 302,1-6-1,2-8 0,-21-14-478,84 13 298,2-5-1,-47-28-297,-34-14 109,-143-44-275,187 73 321,1 4-90,-50-20 172,151 53-103,-1-3 0,2-1 0,-20-15-134,-107-88 125,95 68-3,-2 3-1,-9 0-121,6 9 73,20 13-47,1-3-1,1-2 1,-26-24-26,5-12 105,2-2 0,-12-23-105,9 10 142,-48-40-142,23 41-157,-5-6 147,81 69-36,2-2 1,1 0-1,-3-6 46,-18-35 22,2-1 1,-25-59-23,17 33 35,-9-9-35,-65-76-123,103 148 102,1-1 0,2-1 0,1-1 0,0-2 21,-48-137-183,42 109 125,-80-229-6,84 234 12,3 0 0,2-1 0,-1-33 52,-6-29-52,-24-68-172,22 117 21,22 65 202,0 6-7,0 0 1,0 0-1,0 1 1,-1-1-1,1 0 0,0 0 1,0 0-1,0 1 0,-1-1 1,1 0-1,0 0 1,-1 1-1,1-1 0,-1 0 1,1 1-1,-1-1 1,1 0-1,-1 1 0,0-1 1,1 1-1,-1-1 1,0 1-1,1-1 8,-1-4 37,1 5-44,-1 0-1,1 0 1,0 0-1,0 0 1,0-1-1,-1 1 1,1 0-1,0 0 0,0 0 1,0 0-1,-1 0 1,1 0-1,0 0 1,0 0-1,-1 0 1,1 0-1,0 0 1,0 0-1,0 0 0,-1 0 1,1 0-1,0 0 1,0 0-1,-1 1 1,1-1-1,0 0 1,0 0-1,0 0 1,-1 0-1,1 0 0,0 0 1,0 1-1,0-1 1,0 0-1,-1 0 1,1 0-1,0 0 1,0 1-1,0-1 1,0 0-1,0 0 8,-1 3-27,1 0-1,-1 0 1,1-1 0,-1 1-1,0-1 1,0 1-1,0 0 28,-1 0-32,1 0 0,0 0 0,0 1 0,0-1 0,1 0 0,-1 0 0,1 3 32,-10 73-229,9-64 296,-1 0 1,0-1-1,-4 15-67,2-12 46,1 1-1,0 9-45,0 10 41,-2 0 1,-2-1-1,-1 0 0,-6 14-41,10-31 50,2-14-21,1 0-1,0 0 0,-1 0 0,0 0 0,0-1 0,-2 4-28,2-2 15,-2 1 154,4-7-165,0 0 0,-1 0 0,1 1 0,0-1 0,0 0 1,0 0-1,-1 0 0,1 0 0,0 0 0,0 0 0,-1 0 0,1 0 1,0 0-1,0 0 0,0 0 0,-1 0 0,1 0 0,0 0 0,0-1 1,0 1-1,-1 0 0,1 0 0,0 0 0,0 0 0,0 0 1,0 0-1,-1 0 0,1-1 0,0 1 0,0 0 0,0 0 0,0 0 1,0 0-1,0 0 0,-1-1 0,1 1 0,0 0 0,0 0-4,-2-5 22,-1 1-1,1-1 1,0 0-1,0 0 1,1 0-1,0 0 1,0 0-1,0 0 0,0 0 1,1 0-1,0-3-21,-2-5 20,-8-120 17,6-122-37,5 166 1,-6-24-332,5 112 368,0 1-15,0 0-65,6 7-21,4 6 92,0 0 0,-1 0 0,0 1 0,-1 0 0,0 0 1,-2 1-1,1 2-28,2 4-36,2 0 1,0-1 0,5 7 35,-1-7 89,0 1-1,16 14-88,-26-30 20,1 1-1,0-1 0,0 0 0,0-1 1,1 0-1,0 0 0,-1 0 0,1 0 1,1-1-1,-1-1 0,4 2-19,16 4 119,-20-5-82,-1-1 0,1 0 0,-1-1 0,1 1 0,-1-1 0,6 0-37,-10-1 150,-2 0-22,-13 8 314,4-2-352,1-1-1,-1-1 0,0 0 0,-4 2-89,3-2 128,0 0 1,0 1-1,-6 4-128,-5 5 164,1 2 1,1 0-1,-3 3-164,14-10-146,-1 0 0,2 0 0,-1 1 1,1 0-1,1 0 0,0 0 0,-3 8 146,8-14-308,-1-1 1,1 1-1,0 0 1,0-1 0,0 1-1,1 0 1,-1 0 0,1 0-1,0 0 1,0 0-1,0 1 308,4 18-1738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9:36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1 640,'-5'14'189,"0"1"1,0 0-1,2 0 0,-1 2-189,-11 51 1315,-14 33-1315,11-42 137,3 0 1,0 12-138,-3 64 128,18-130-56,0 0 0,0 1 0,0-1 0,0 1 0,1-1 0,0 1 1,0-1-1,1 0 0,-1 0 0,2 3-72,-2-5 24,0-1 0,0 0-1,0-1 1,0 1 0,1 0-1,-1 0 1,0 0 0,1-1 0,-1 1-1,1-1 1,0 1 0,-1-1 0,1 0-1,0 1 1,0-1 0,0 0 0,0 0-1,0-1 1,0 1 0,0 0 0,0-1-1,1 1 1,-1-1 0,0 1-1,0-1 1,2 0-24,13 0 48,-16 0 48,-1 0-26,0 0-33,0 0 22,0 0 90,0 0 16,0 0 161,0 0-140,0 1-191,0 1-1,0-1 0,0 0 1,0 1-1,1-1 0,-1 0 1,0 1-1,1-1 0,-1 0 1,1 0-1,-1 1 0,1-1 1,-1 0-1,1 0 0,0 0 1,0 0 5,18 14 117,-18-14-112,25 15 181,0 2-1,-2 1 1,2 3-186,-14-10 18,1 0 1,-2 1-1,0 1 0,0 0 1,-1 1-1,1 4-18,61 117 387,-27-49-252,-26-51-497,-7-1-1350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9:37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0 640,'-6'0'181,"5"0"-105,2 0-18,0 0 59,-1 0 267,4 7 325,-2 8-102,1 3-163,5-1-344,0 0 0,2-1 0,0 0 0,0-1 0,2 0 0,0 0-100,29 30 274,11 7-274,8 8 1,40 34 31,-53-52 42,21 26-74,-64-64 5,25 28 68,-2 0 1,0 2-1,-3 1 1,7 13-74,-23-32 98,-2 0-1,0 1 1,-1-1 0,-1 1 0,1 3-98,-4-15 34,0-1-5,0 0 1,0 1 0,0-1 0,-1 1 0,0 0 0,0-1 0,0 1-1,0-1 1,0 1 0,-2 2-30,-3 2 190,1-6-97,8-7-287,-4 4 191,0 0 1,0 0 0,0 0-1,0 1 1,0-1 0,0 0 0,0 0-1,0 0 1,0 0 0,0 0-1,0 0 1,0 0 0,0 0 0,0 0-1,0 1 1,0-1 0,0 0-1,0 0 1,0 0 0,1 0 0,-1 0-1,0 0 1,0 0 0,0 0-1,0 0 1,0 0 0,0 0 0,0 0-1,0 0 1,0 1 0,1-1-1,-1 0 1,0 0 0,0 0 0,0 0-1,0 0 1,0 0 0,0 0-1,0 0 1,0 0 0,1 0 0,-1 0-1,0 0 1,0 0 0,0-1-1,0 1 1,0 0 0,0 0 0,0 0-1,0 0 1,0 0 0,1 0-1,-1 0 1,0 0 0,0 0 0,0 0-1,0 0 1,0 0 0,0 0-1,0 0 1,0-1 0,0 1 0,0 0-1,0 0 1,0 0 0,0 0-1,0 0 1,0 0 0,1 0 2,-2 16 127,0 0 0,-1 0 0,-1 0 0,0-1 1,-1 1-1,-5 10-127,-2 4 418,-2 0 1,-16 25-419,14-32-7,0 0-1,-2-2 1,-1 1 7,-4 5-2901,-7 12 2901,-2 5-1680,-2-3 299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9:38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10 1056,'0'-9'341,"3"9"323,0 0-208,-1 0 14,-4 26-125,0-1 0,-2 0 0,0 0 0,-5 11-345,-5 24 396,1 9 177,3-1 0,3 9-573,7-71 32,0 0-1,0 0 1,1 0-1,0 0 1,0 0 0,0 0-1,1 0 1,0 0-1,0-1 1,1 2-32,-2-4 40,0-1 1,1 1-1,-1-1 0,1 1 0,0-1 1,-1 0-1,1 0 0,0 0 1,0 0-1,0 0 0,1 0 1,-1 0-1,0-1 0,1 1 0,-1-1 1,1 0-1,-1 0 0,1 0 1,0 0-1,0 0 0,-1 0 0,1-1 1,1 1-41,12-1 62,-1-1 1,1 0 0,-1-1 0,0-1-1,1 0 1,2-2-63,0 0-151,0 1-1,0 1 1,1 1-1,6 0 152,13 3-2202,-24 1-278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39:39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1 169 2912,'4'-11'1056,"18"3"-800,-4-4-96,5 4 1056,3-4-704,5-4 0,4 0-320,1 4-64,8 1-64,10 2-3232,-1-10 1760,-14-16-96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0:31.6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64,'0'1'27,"0"5"5,0-5 70,0 1 0,1-1 0,-1 0 0,0 1 0,0-1 0,1 1 1,-1-1-1,1 1 0,-1-1 0,1 0 0,-1 1 0,1-1 0,0 0 1,0 1-1,0-1 0,0 0 0,0 0 0,0 0 0,0 0 0,1 1-102,2 1 154,1 0-1,-1-1 0,1 0 0,0 0 0,2 1-153,-3-1 24,1 0-1,-1 0 1,0 0-1,0 0 0,0 0 1,3 3-24,0 3 18,-1 0 0,0 0 0,-1 0 1,1 1-1,-2 0 0,1 0 0,-1 0 0,2 7-18,2 4 95,7 18 28,-3 0 0,-1 2-1,-2-1 1,3 29-123,15 67 261,-23-122-257,10 43-23,3-1 0,2-1 0,2 1 19,16 31 231,-1 14-231,14 34 158,-45-123-107,0-1 0,0-1 0,1 1 1,0-1-1,0 0 0,1 0 0,0-1 0,1 0 1,0 0-1,5 3-51,-12-10 32,1 0 1,-1 0-1,1 0 1,0 0-1,-1-1 1,1 1-1,0 0 1,0-1-1,-1 1 1,1-1 0,0 0-1,0 0 1,0 0-1,0 0 1,-1 0-1,1 0 1,0 0-33,2-1 22,0 1 0,-1-1 0,1-1 0,-1 1 0,1 0 0,-1-1 0,1 0 0,1-1-22,4-3 14,1-1 0,-1-1 0,0 0 1,-1 0-1,2-2-14,22-25 46,1 2 1,1 1 0,2 2-1,37-24-46,-40 34 75,0 1 0,17-6-75,-10 6-152,-20 9 169,1 0-1,0 2 1,0 0-1,0 2 0,17-3-16,-30 7 1,22-2-46,22-1 45,-41 5-8,1 0 1,-1 1-1,-1 0 0,1 1 1,0 0-1,6 3 8,-7-3 1,-1 2 0,1-1 0,-1 1 0,0 0 0,-1 1 0,1 0 0,-1 1 0,0 0 0,0 0 0,0 1 1,-1-1-1,0 2 0,-1-1 0,1 1 0,3 7-1,0 2 11,-1 0 1,-1 1-1,0 0 1,4 17-12,16 77 19,-10-36 204,-9-35-120,-2 1-1,1 31-102,-4-34-61,-1 9-86,-1 1 147,1 37-45,1-9 443,-6 49-398,0-24 44,0-49-173,-5 26 129,4-56-47,-1 32 405,2 23-358,2-76 112,0-2 85,0 0-69,0 0-16,0 0-11,-13-17 278,11 15-322,0 0 0,1 0-1,-1 0 1,0 0 0,1-1-1,-1 1 1,1-1 0,0 1-57,-11-18 239,7 14-263,0-1-1,1 0 1,0 0-1,0 0 1,1 0-1,-2-8 25,-5-7 35,5 7-74,-1 1 0,2-1 0,-1-5 39,-11-34 37,10 36 17,-1 4-68,2-1 0,-1 0 1,2-1-1,0 1 0,1-1 0,1 1 1,0-3 13,2 17-13,0 0 0,0 0 1,0 0-1,0 0 1,0 0-1,0 0 0,0 0 1,1 1-1,-1-1 0,0 0 1,0 0-1,1 0 1,-1 0-1,1 0 0,-1 0 1,1 0 12,-1 1-6,1 0 1,-1 0-1,0 0 1,0-1-1,1 1 1,-1 0-1,0 0 0,1 0 1,-1 0-1,0 0 1,1 0-1,-1 0 1,0 0-1,1 0 1,-1 0-1,0 0 1,1 0-1,-1 0 1,0 0-1,1 0 1,-1 1-1,0-1 1,1 0-1,-1 0 0,0 0 1,0 0-1,1 1 1,-1-1-1,0 0 6,4 3-31,-1 0 0,0 0 0,0 0 0,0 0 0,-1 0-1,2 2 32,11 18-40,-1 0 0,0 2 0,6 16 40,28 81 55,-39-100-107,-1 4 208,-6-19-158,0 0-1,0 0 1,1 0-1,0-1 1,0 1-1,0-1 1,1 0 2,19 36-22,-22-41 113,-1-1 5,0 0-69,1 0-1,0 0 0,0 0 1,-1 0-1,1 0 1,0 0-1,-1 0 1,1 0-1,0-1 0,0 1 1,-1 0-1,1-1 1,0 1-1,-1 0 1,1-1-1,-1 1 0,1-1 1,0 1-1,-1-1 1,1 1-1,-1-1 1,0 0-1,1 1 0,-1-1 1,1 1-1,-1-1 1,0 0-1,1 1 1,-1-1-27,4-23 241,-2 8-17,5-7 106,-1 7-7,-1 0 0,1-12-323,-2 13 7,0-1-1,4-9-6,-3 12-1,-1 0 1,-1 0-1,1-6 1,-3 17 0,-1-1 0,1 1 0,0 0 0,0 0 0,0 0 0,0 0 0,0-1 0,0 1 0,0 1 0,1-1 0,-1 0 0,1 0 0,0 0 0,0-1 0,-1 1 0,1 0 0,-1-1 0,1 1 0,-1-1 0,0 0 0,0 2 1,-1 1 1,0 0 0,0-1 0,0 1 0,0-1-1,1 1 1,-1 0 0,0-1 0,0 1-1,0-1 1,0 1 0,0 0 0,0-1-1,0 1 1,0-1 0,0 1 0,0-1 0,-1 1-1,1 0 1,0-1 0,0 1 0,0 0-1,0-1 1,-1 1 0,1-1 0,0 1 0,0 0-1,-1-1 1,1 1 0,0 0-2,-1-1 9,0 1-1,0 0 1,1 0 0,-1-1-1,0 1 1,0 0 0,0 0-1,0 0 1,1 0 0,-1 0-1,0 0 1,0 0 0,0 0 0,0 0-9,-29 9 221,30-8-217,-17 6 72,-6 2-119,-1 0 0,1-2-1,-2-1 44,-194 39-5311,177-40 3439,39-5 1600,0 0 1,0-1 0,0 1 0,-1-1-1,1 1 1,0-1 0,-1-1 271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9:40:53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64 832,'-26'3'3851,"26"-3"-3763,-1 0 1,1 0 0,-1 0-1,1 0 1,-1-1 0,1 1-1,-1 0 1,1 0 0,-1-1 0,1 1-1,-1 0 1,1 0 0,0-1-1,-1 1 1,1 0 0,0-1 0,-1 1-1,1-1 1,0 1 0,-1-1-1,1 1 1,0 0 0,0-1 0,-1 1-1,1-1 1,0 1 0,0-1-1,0 1 1,0-1 0,0 0-89,0 1 229,0 0 11,5-9 123,-3 7-309,0-1-1,0 1 1,1 0 0,-1 0 0,1 0 0,0 1-1,-1-1 1,1 0 0,0 1 0,0 0-1,0 0 1,0 0 0,0 0 0,0 0 0,0 1-1,2-1-53,9 0-45,0 0-1,0 0 0,2 1 46,-3 1-3,222-8 195,-224 6-141,0 0 1,-1-1-1,8-1-51,7-2 70,-22 5-79,0 0 0,0 0 1,0 0-1,0 0 1,0 1-1,1 0 0,-1-1 1,0 1-1,0 0 1,-1 1-1,1-1 0,0 0 1,1 2 8,-2-2-70,-2-1 44,2 0 91,-2 0-58,0 0 1,1 0 0,-1 0 0,0 0 0,0 0 0,1-1-1,-1 1 1,0 0 0,1 0 0,-1 0 0,0 0 0,1 0 0,-1 0-1,0 1 1,1-1 0,-1 0 0,0 0 0,1 0 0,-1 0-1,0 0 1,1 0 0,-1 1 0,0-1 0,1 0 0,-1 0 0,0 0-1,0 1 1,1-1 0,-1 0 0,0 0 0,0 1 0,0-1-1,1 0 1,-1 0 0,0 1 0,0-1 0,0 0 0,0 1 0,0-1-1,0 0-7,1 1 8,-1 0-1,0-1 0,0 1 0,0-1 0,0 1 0,0-1 0,0 1 1,0 0-1,0-1 0,0 1 0,0-1 0,0 1 0,0-1 1,0 1-1,0 0 0,0-1 0,-1 1 0,1-1 0,0 1 0,0-1 1,-1 1-1,1-1 0,0 1 0,-1-1 0,1 1 0,0-1 1,-1 0-1,1 1 0,-1-1 0,1 1 0,-1-1 0,1 0 0,-1 0 1,1 1-1,-1-1 0,1 0 0,-1 0 0,1 1-7,-21 5 32,-19-1 45,-1-2-1,0-1 1,-3-3-77,18 1-6,4 0-598,0-2 0,1 0 0,-1-2 0,0 0 604,-10-3-1194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6T16:12:17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43 11392,'-31'-31'4224,"31"27"-3297,0-4-255,-5 8-4031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6:54.9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1175 955 832,'-5'-2'180,"5"4"659,-3-62-434,-2-192-176,3 199-207,0 48-26,1 6-3,1-1 7,-31 42 277,22-33-197,9-9-72,0 0 0,-1 0-1,1 0 1,0 0 0,0 0 0,-1 0 0,1 0 0,0 0 0,0 0 0,-1 0 0,1 0 0,0 0 0,0 0 0,-1 0 0,1 0 0,0 0-1,-1 0 1,1 0 0,0 0 0,0 0 0,0 0 0,-1-1 0,1 1 0,0 0 0,0 0 0,-1 0-8,1-1 31,-1 0 0,0 0 0,1 0 0,-1 0 1,1 0-1,-1 0 0,1-1 0,0 1 0,-1 0 0,1 0 0,0 0 1,0 0-1,0-1 0,0 1 0,0 0 0,0 0-31,0-10 91,2 1-1,-1 0 1,1 0-1,1 0 1,0 1 0,0-1-1,1 1 1,3-7-91,-2 5 118,-2 4-39,0 0 0,-1-1 0,0 1 0,0-1 0,0-2-79,-3 10 11,1 0 0,0 0 0,-1 0 0,1 0 0,-1 0 0,1 0 0,-1 0 1,1 0-1,-1 0 0,1 0 0,-1 1 0,1-1 0,-1 0 0,1 0 0,-1 1 1,1-1-1,0 0 0,-1 0 0,1 1 0,0-1 0,-1 0 0,1 1 1,0-1-12,-15 14 82,-1-2 1,-6 5-83,0-1 37,18-13-14,4-2-17,-1 0 1,0 0 0,0-1-1,0 1 1,0 0-1,0-1 1,0 1-1,0-1 1,-1 1-1,1-1 1,0 0 0,0 1-7,1-1 0,0 0 1,-1 0 0,1 0 1,0 0-1,-1 1 0,1-1 0,0 0 0,0 0 1,-1 0-1,1 1 0,0-1 0,0 0 0,0 0 1,-1 1-1,1-1 0,0 0 0,0 0 0,0 1 1,0-1-1,0 0 0,-1 1 0,1-1 0,0 0 1,0 1-1,0-1 0,0 0 0,0 1 0,0-1 1,0 0-1,0 1 0,0-1 0,0 1-1,-4 55 37,-1 200-31,3-202-67,0-47-16,2-7 76,-1-3-193,-1 1 0,1 0 0,0 0 0,0-1 0,0 1 0,0-1 0,1 1 0,-1-1 0,1 1 0,-1-1 0,1 1 0,0-1 0,0 1-1,0-1 1,0 1 0,1-1 0,-1 0 0,1 1 0,-1-1 0,1 1 0,0-1 194,1-3 109,-2 0 0,1 0-1,-1 0 1,1 0 0,-2 0-1,1 0 1,-1 0-109,0-13 343,1 19-336,0-1-1,0 1 0,0 0 0,0-1 1,0 1-1,0-1 0,0 1 0,0-1 1,0 1-1,0-1 0,0 1 1,1-1-1,-1 1 0,0-1 0,0 1 1,0 0-1,1-1 0,-1 1 0,0-1 1,1 1-1,-1 0 0,0-1 1,1 1-1,-1 0 0,0-1 0,1 1 1,-1 0-1,0-1 0,1 1 0,-1 0 1,1 0-1,-1 0 0,1-1 1,-1 1-1,1 0 0,-1 0-6,1 0 16,0 0 0,-1 0-1,1 1 1,0-1 0,-1 0 0,1 0-1,0 1 1,-1-1 0,1 0-1,-1 1 1,1-1 0,-1 1 0,1-1-1,-1 1 1,1-1 0,-1 1 0,1-1-1,-1 1 1,0-1 0,1 1 0,-1-1-1,0 1 1,1 0 0,-1-1-1,0 1 1,0 0 0,0 0-16,14 25 816,-14-24-747,1-1-67,-1 1 0,1-1 0,0 1 0,-1-1 0,1 1 0,0-1-1,0 1 1,0-1 0,0 0 0,0 0 0,0 1 0,0-1 0,1 0 0,-1 0-1,0 0 1,1 0 0,-1 0-2,0-1 2,0 0 0,0 0 0,0 0 0,-1 0 0,1 0 0,0-1 0,0 1 0,-1 0 0,1 0 1,0 0-1,0-1 0,-1 1 0,1 0 0,0-1 0,-1 1 0,1-1 0,0 1 0,-1-1 0,1 1 0,0-1 0,-1 1 0,1-1 0,-1 0 0,0 1 0,1-1 0,-1 0 0,1 1 0,-1-1 0,0 0 0,1 0 0,-1 1 0,0-1 0,0 0 0,0 0 0,0 1-2,2-5 4,-1 3 2,0-1 0,0 0 0,0 0 0,-1 0 0,1 0 0,-1 0 0,0-2-6,0 2 6,1 0 1,-1 0 0,1 0-1,-1 1 1,1-1-1,0 0 1,0 0 0,0 1-1,1-3-6,-1 3-42,1-1 1,-1 0-1,0 0 0,0 1 0,0-1 0,0-3 42,1-2-357,11-29-101,-9 25 507,0-7-114,1-64 203,-5 80-141,0 0-1,0 0 0,0 0 1,-1 0-1,1 0 1,-1-1-1,1 1 1,-1 0-1,0 0 0,-1 0 1,1 0-1,-1 0 4,1 1 10,-1 0 1,0 0-1,0 0 1,0 0-1,0 1 0,0-1 1,0 0-1,0 1 0,-1 0 1,1 0-1,-1-1 0,1 1 1,-1 1-1,1-1 0,-1 0-10,-5-1 13,0 0 0,0 1 0,0 0 1,0 0-1,0 1 0,0 0 0,0 0 0,-3 1-13,-14 3 11,0 0 0,0 2-11,7-1-6,-1-1-1,1-1 1,-1 0 0,-7-2 6,22 0 4,0-1 0,0-1 0,0 1 0,0 0 0,0-1 0,1 0 0,-1 0 0,0 0 0,0 0 0,0-1 0,1 0 0,-4-1-4,3-4-10,3 7 8,1-1 0,0 1 1,0-1-1,0 1 0,0 0 0,0-1 1,-1 1-1,1-1 0,0 1 0,0 0 1,-1-1-1,1 1 0,0 0 0,-1-1 1,1 1-1,0 0 0,-1 0 0,1-1 1,0 1-1,-1 0 0,1 0 0,-1 0 1,1 0-1,-1-1 0,1 1 0,0 0 1,-1 0-1,1 0 2,-49-5 299,27 3-191,0 1 1,0 1-1,-1 1-108,-21 1 112,40-2-111,0 0 0,0 0 0,0 1 0,0 0 0,0 0 0,0 0 0,0 1 0,1-1 0,-1 1 0,0 0 0,1 0 0,-3 1-1,4-1-16,0-1 0,0 1 0,0-1 0,0 1 0,1 0 0,-1 0-1,0 0 1,1 0 0,0 0 0,-1 0 0,1 0 0,0 1 0,0-1 0,0 0 0,0 1 0,1-1 0,-1 0 0,1 1 0,-1-1 0,1 1 0,0 1 16,0-3-7,0 1 1,0-1-1,1 1 1,-1-1 0,1 1-1,0-1 1,-1 1 0,1-1-1,0 1 1,0-1 0,-1 0-1,1 1 1,0-1-1,1 0 1,-1 0 0,0 0-1,0 1 1,0-2 0,1 1-1,-1 0 1,0 0 0,1 0-1,-1 0 1,1-1-1,0 1 7,2 1 9,1 0 1,0 0-1,0-1 0,0 0 0,0 0 0,0 0 0,2 0-9,12-1 35,0-1 1,0-1-1,0 0 1,-1-1-1,1-1 1,-1-1-1,0-1 1,0 0 0,0-2-1,-1 0 1,0 0-1,6-6-35,-14 8 52,0 0 0,-1-1 0,1 0 0,0-2-52,-6 6 25,-1 0 0,1 0 1,0 0-1,-1 0 1,0-1-1,1 1 0,-2-1 1,1 1-1,0-1 0,-1 0 1,1 0-1,0-2-25,-2 4 11,0 1 0,0 0 0,0-1 0,0 1 0,0-1 0,0 1 0,0-1 0,-1 1 0,1-1 0,0 1 0,-1 0 0,1-1 0,-1 1 0,1 0 0,-1-1 0,0 1 0,0 0 0,1 0 0,-1 0-1,0-1-10,-1 1 19,0-1 0,0 0-1,0 1 1,0-1 0,-1 1-1,1 0 1,0-1 0,-1 1-1,1 0 1,-3 0-19,-2-1-8,0 0-1,-1 1 1,1 0-1,0 1 1,-1-1-1,1 1 1,-5 1 8,-1 1-5,1 1 0,-1 1-1,1 0 1,0 0 0,-9 5 5,10-4 21,5-2-36,-1 0 1,0 0 0,1 1 0,0 0-1,0 1 1,0-1 0,0 1 0,1 0 0,0 1-1,0-1 1,0 1 0,1 0 0,0 0-1,0 0 1,0 1 0,1-1 0,0 1 0,-1 2 14,4-7-4,-1-1 1,1 0 0,-1 1 0,1-1 0,0 0-1,-1 1 1,1-1 0,0 0 0,0 1 0,0-1-1,0 1 1,1-1 0,-1 0 0,0 1 0,0-1-1,1 0 1,-1 1 0,1-1 0,-1 0 0,1 0-1,0 1 1,-1-1 0,1 0 0,0 0 0,0 0-1,0 0 1,0 0 0,0 0 0,0 0 0,0 0-1,0 0 1,0-1 0,0 1 0,0 0 0,1-1-1,-1 1 1,0-1 0,1 1 0,-1-1 0,1 1 3,8 2-14,0 0 1,0-1 0,1 0 0,-1 0-1,1-1 1,-1-1 0,9 0 13,3-1 9,0-1 1,0-1 0,5-2-10,-4 1 29,0-2 0,0-1 0,-1 0 0,0-2 0,-1-1 0,1 0 1,-2-2-1,0 0 0,0-1 0,-1-1 0,-1-1 0,0-1 1,-1 0-1,-1-1 0,4-6-29,-13 14 46,15-22 219,-21 30-248,0 0 1,0-1 0,0 1 0,-1-1 0,1 0-1,-1 1 1,1-1 0,-1 1 0,1-1 0,-1 0-1,0 0 1,0 1 0,0-1 0,0 0 0,0 1-1,0-1 1,0-1-18,-1 2 1,1 1 0,0 0 0,0-1-1,-1 1 1,1-1 0,0 1 0,-1 0 0,1 0 0,0-1-1,-1 1 1,1 0 0,0-1 0,-1 1 0,1 0 0,-1 0-1,1 0 1,0 0 0,-1-1 0,1 1 0,-1 0 0,1 0-1,-1 0 1,1 0 0,0 0 0,-1 0 0,1 0 0,-1 0-1,1 0 1,-1 0 0,1 0 0,0 0 0,-1 1 0,1-1-1,-1 0 1,1 0 0,-1 0 0,1 1-1,-17 7-73,-10 11-26,-24 22 99,-16 11 125,49-39-118,-1-1-1,0-1 1,0 0 0,-20 6-7,38-17-6,0 0 1,1 0-1,-1 0 1,0 1-1,0-1 1,1 0-1,-1 0 1,0 0-1,1 1 0,-1-1 1,0 0-1,1 1 1,-1-1-1,1 1 1,-1-1-1,0 1 1,1-1-1,-1 1 1,1-1-1,-1 1 1,1-1-1,-1 1 6,-4 8 122,1-4-148,0 1 0,-1-1 0,0-1 0,0 1 0,0-1 0,-1 1 0,1-1 0,-4 1 26,-9 6 57,1 1 0,0 0-1,-6 8-56,23-20 1,0 0-1,0 0 0,0 0 0,0 0 0,0 0 0,0 0 0,0 0 0,0 0 0,0 0 0,0 0 0,0 0 0,0 0 1,0 0-1,0 0 0,0 0 0,0 0 0,0 0 0,0 0 0,0 0 0,0 0 0,0 0 0,0 0 0,0 0 0,1 0 0,-1 0 1,0 0-1,0 0 0,0 0 0,0 0 0,0 0 0,0 0 0,0 0 0,0 1 0,0-1 0,0 0 0,0 0 0,0 0 0,0 0 1,0 0-1,0 0 0,0 0 0,0 0 0,0 0 0,0 0 0,0 0 0,0 0 0,0 0 0,0 0 0,0 0 0,0 0 1,0 0-1,0 0 0,0 0 0,0 0 0,0 0 0,0 0 0,0 1 0,0-1 0,0 0 0,0 0 0,0 0 0,0 0 0,0 0 1,0 0-1,-1 0 0,1 0 0,0 0 0,0 0 0,7 0 1,8-2-2,40-12 1,-1-3 0,14-7 0,-36 15 0,-26 8 0,-1 0 0,1-1 0,0 1 0,0-2 0,-1 1 0,1 0 0,-1-1 0,2-1 0,10-7 42,-16 10 150,-1 1-37,-9-4 80,-1 3-105,-1 0-1,0 0 1,0 1 0,-5 1-130,-10 0 105,-91-5 164,-8-7-269,31 3-205,37 3 106,27 1 114,0 2 1,0 1-1,0 1 0,-29 4-15,29 0-76,-17 2 10,43-5 43,-1 0 0,1 1 0,0-1 0,1 1-1,-1 0 1,0 0 0,0 0 0,1 1 0,0-1 0,-1 1 23,4-3-3,-1 0 0,1 0 0,0 1 1,-1-1-1,1 0 0,0 0 0,-1 1 0,1-1 0,0 0 0,-1 1 0,1-1 0,0 0 0,0 1 0,-1-1 1,1 0-1,0 1 0,0-1 0,0 0 0,0 1 0,0-1 0,-1 1 0,1-1 0,0 0 0,0 1 0,0-1 1,0 1-1,0-1 0,0 0 0,0 1 0,0-1 0,1 1 3,-1-1-1,1 1 1,-1-1-1,1 0 0,-1 1 1,1-1-1,-1 0 0,1 1 1,0-1-1,-1 0 0,1 0 1,0 1-1,-1-1 0,1 0 1,0 0-1,-1 0 0,2 0 1,2 0 12,1 0 0,0 0-1,-1-1 1,1 1-1,2-1-11,10-5-15,0-1-1,-1 0 1,0-1-1,-1-1 1,1 0-1,10-10 16,22-18 114,13-16-114,-54 46 11,14-13 61,0 0 0,-1-1 0,-2-1 0,11-17-72,-28 38-1,0 0-1,0 0 0,-1 1 0,1-1 0,-1 0 1,1 0-1,-1 0 0,1 0 0,-1 0 0,0 1 0,1-1 1,-1 0-1,0 0 0,0 0 0,1 0 0,-1 0 1,0 0-1,0 0 0,0 0 0,0 0 0,-1 0 1,1 0-1,0 0 2,-1 0-6,0 0 1,0 1 0,0-1-1,0 1 1,0-1-1,0 1 1,0-1 0,0 1-1,0 0 1,0-1 0,0 1-1,-1 0 1,1 0-1,0 0 1,0 0 0,0 0-1,0 0 1,0 0 0,0 1-1,-1-1 6,-21 4 13,1 1 1,-1 1-1,2 1 0,-1 1 0,-18 10-13,26-12 46,-11 5 8,14-5-51,-1-1 0,0-1 0,1 0 0,-2 0 0,-8 1-3,21-5-7,-1 0-1,1 0 0,-1 0 0,1 0 0,-1 0 0,1 0 0,-1 0 0,1 0 0,-1 0 0,1 0 0,-1 0 0,1 0 0,-1 0 0,1 0 0,-1 0 1,1 0-1,-1-1 0,1 1 0,-1 0 0,1 0 0,-1-1 0,1 1 0,0 0 0,-1-1 0,1 1 0,-1 0 0,1-1 0,-1 1 8,1-1-2,0 0 0,0 0-1,0 1 1,0-1 0,0 0-1,0 0 1,0 0 0,0 1-1,0-1 1,0 0 0,0 0-1,1 0 1,-1 1 0,0-1-1,0 0 1,1 0 2,2-6 1,1 1 0,0-1 1,5-5-2,-8 11-22,29-42-21,-9 12 97,2 1-1,27-27-53,-32 37 43,0-1-1,2-4-42,-15 15 0,-5 10-3,0-1 0,0 1 0,0 0 0,0 0 0,-1 0 0,1 0 0,0 0 0,0-1 0,0 1 0,0 0 0,0 0 0,0 0-1,0 0 1,-1 0 0,1-1 0,0 1 0,0 0 0,0 0 0,0 0 0,0 0 0,-1 0 0,1 0 0,0 0 0,0 0 0,0 0 0,0 0 0,-1 0 0,1 0 0,0 0 0,0 0 0,0 0-1,0 0 1,-1 0 3,0 0-1,0 0-1,0 0 0,0 0 0,-1 1 0,1-1 0,0 1 0,0-1 0,0 1 0,0-1 0,0 1 0,0-1 0,0 1 0,0 0 0,-1 0 2,-15 21 8,16-18 47,11-14-75,-3 3 42,0 1 0,1 0 0,-1 0-1,2 0 1,-1 1 0,4-2-22,-9 6-8,12-13-179,-13 7 162,-2 7 31,-1 0-1,1 0 1,0-1 0,0 1 0,-1 0 0,1 0 0,0 0 0,-1 0 0,1-1 0,0 1 0,-1 0-1,1 0 1,0 0 0,-1 0 0,1 0 0,0 0 0,-1 0 0,1 0 0,0 0 0,-1 0 0,1 0 0,0 0-1,-1 0 1,1 1 0,0-1 0,-1 0-6,-4 1-16,0 1 0,0-1 0,1 1 1,-1 0-1,0 1 0,1-1 0,0 1 0,-1 0 0,1 0 0,0 1 16,-12 10 57,-13 14-57,10-9 17,-2 4-72,1 1 0,0 1 0,-7 15 55,-22 28 74,-62 63-35,85-104 62,-1-1 0,-1-2-1,-19 13-100,39-32 24,1-1-1,-1 0 0,0-1 0,0 1 0,0-1 0,0-1 0,0 0 0,-1 0 0,-5 0-23,13-1 4,0-1 0,0 0 0,0 0 0,0 0 0,1 1-1,-1-1 1,0 0 0,0 0 0,0 0 0,0-1 0,0 1-1,0 0 1,0 0 0,0 0 0,1-1 0,-1 1 0,0 0-1,0-1 1,0 1 0,0-1 0,1 1 0,-1-1 0,0 0-4,0 1-2,1-1 1,-1 0 0,1 0 0,0 0 0,-1 0 0,1 0-1,0 0 1,0 0 0,0 0 0,-1 0 0,1 1 0,0-1 0,0 0-1,0 0 1,1 0 0,-1 0 0,0 0 0,0-1 1,2-4-31,0-1 1,1 0-1,0 0 1,0 1-1,1-2 31,40-68-59,26-32 59,-27 52-118,2 1 0,9-4 118,-50 55-25,-4 3 28,1 0 0,0 0-1,-1 1 1,1-1 0,0 0 0,-1 0-1,1 1 1,0-1 0,0 1 0,0-1 0,-1 1-1,1-1 1,0 1 0,1-1-3,-5 11-17,-15 22-10,3-8 56,-1-1 0,-1 0 1,-2-2-1,-15 16-29,32-36 13,1 0 1,-1 1-1,1-1 0,-1 0 1,1 0-1,-1-1 0,0 1 1,0 0-1,1 0 0,-1-1 1,-1 1-14,3-1 1,-1 0 1,1 0 0,-1 0 0,1 0 0,0 0 0,-1 0-1,1 0 1,-1 0 0,1 0 0,0 0 0,-1 0 0,1-1-1,-1 1 1,1 0 0,0 0 0,-1 0 0,1-1 0,0 1-1,-1 0 1,1 0 0,0-1 0,-1 1 0,1 0 0,0-1-1,0 1 1,-1 0 0,1-1 0,0 1 0,0 0 0,0-1-1,-1 1 1,1-1 0,0 1 0,0 0 0,0-1 0,0 1-1,0-1 1,0 1 0,0 0 0,0-1 0,0 1 0,0-1-1,0 1 1,0 0 0,0-1 0,0 1 0,0-1 0,1 1-1,-1 0 1,0-1 0,0 1-2,2-11 12,1 1 0,0 0-1,0 1 1,1-1 0,0 0-1,1 1 1,4-7-12,10-13-51,17-19 51,-9 13 86,-26 33-79,-1 1-1,1 0 0,0 0 1,0-1-1,-1 1 0,1-1 1,-1 1-1,1-1 0,-1 1 1,0 0-1,0-1 0,1 1 0,-1-1 1,0 0-7,0 1 6,-1 0-1,1 0 1,0 1 0,0-1 0,0 0-1,-1 0 1,1 0 0,0 1 0,-1-1-1,1 0 1,-1 1 0,1-1 0,-1 0 0,1 1-1,-1-1 1,1 1 0,-1-1 0,1 1-1,-1-1 1,0 1 0,1-1 0,-1 1-1,0-1 1,0 1 0,1 0 0,-1 0-1,0-1 1,0 1 0,1 0 0,-2 0-6,-11-3 31,0 0-1,0 1 1,0 1 0,0 0 0,-1 1 0,1 1-1,0 0 1,0 0 0,-1 1-31,-25 2-187,23-4 117,13 0 37,4 0-2,7 0 9,38 0 95,1 2 0,24 4-69,-30-3-36,-30-3 80,0 1 0,0 0 0,6 2-44,-18-3 578,-12-3-604,1 1 1,0 1-1,-10 0 26,14 2-59,-13 1 18,0 0-1,-9 4 42,25-5-10,0 0-1,0 1 1,0 0 0,0 0-1,0 0 1,1 0-1,-1 1 1,1-1 0,0 1-1,0 0 1,0 1-1,-2 1 11,5-4-4,1-1 0,-1 1 0,1-1 0,0 1 0,-1 0 0,1-1 0,0 1 0,-1 0-1,1-1 1,0 1 0,0 0 0,0-1 0,0 1 0,-1 0 0,1-1 0,0 1 0,0 0-1,0-1 1,1 1 0,-1 0 0,0 0 0,0-1 0,0 1 0,0 0 0,1-1-1,-1 1 1,0-1 0,1 1 0,-1 0 0,0-1 0,1 1 0,-1-1 0,1 1 0,-1-1-1,1 1 1,-1-1 4,21 16 81,-21-15-83,17 8-84,1-1 0,0 0 0,1-1 0,14 3 86,-24-7-24,1 0 44,-1-1 1,0 0-1,1-1 0,-1 0 1,1-1-1,-1 0 1,1 0-1,-1-1 0,1 0 1,-1-1-1,1 0-20,10-3 85,0-2 1,-1 0-1,0 0 0,10-7-85,31-14 742,-53 24-636,-59 62-127,2 2 0,1 6 21,42-57-16,2-2 11,-14 18 85,0-1 0,-1-1-1,-10 8-79,14-14-79,11-12 92,1 0 1,-1-1 0,0 1 0,0-1 0,-4 3-14,14-10-11,1 0 1,0 1 0,0-1 0,-1 1-1,2 0 11,25-10 57,-22 6-32,0-1 0,0 0 0,-1-1-1,1 0 1,-2-1 0,1 1 0,2-6-25,11-14 105,15-27-105,-16 21 4,12-11-4,-22 31-17,0 0 0,1 1 0,1 0-1,0 0 1,15-9 17,-28 22 5,1 0-1,-1 0 0,1 0 1,0 0-1,-1 0 0,1 0 1,-1 0-1,1 0 0,0 0 1,-1 0-1,1 0 0,-1 1 1,1-1-1,-1 0 0,1 0 1,-1 1-1,1-1 0,-1 0 1,1 1-1,-1-1 0,1 1 1,-1-1-5,11 11 86,-2 2-21,1-1 0,0 0 0,0-1 0,1 0 0,6 4-65,-12-11-1,1-2 1,0 1-1,-1-1 0,1 1 1,0-2-1,0 1 0,0-1 1,3 1 0,24 6 48,14 7-107,-28-9 102,1 0-1,1 2-42,72 27 65,-45-17-578,32 16 513,-64-25-38,-1 0 1,0 2-1,-1 0 0,0 0 0,6 7 38,34 28-88,-40-35 135,21 15-20,0-1 0,2-2 0,1-1 0,15 5-27,-39-22 32,-1-1 1,1-1-1,7 2-32,11 2 41,60 11 23,-79-18-147,2 1 225,-16 0-99,1 1-30,-1 0 0,0 0 1,-1 0-1,1 0 1,0 0-1,0-1 0,-1 1 1,1 0-1,-1-1 1,0 1-1,1-1 0,-1 0 1,0 1-1,0-1 0,0 0 1,0 0-1,0 0 1,0 0-1,0-1 0,0 1 1,0 0-1,0-1 0,0 0 1,-1 1-1,0-1-13,-13 2 140,15-1-118,0-1 0,0 0 0,0 1 0,-1-1 0,1 0 0,0 0-1,0 0 1,0 0 0,-1 0 0,1-1 0,0 1 0,0 0 0,0 0 0,-2-1-22,3 0-103,-1 1 1,1 0-1,-1-1 1,1 1-1,-1-1 1,1 1-1,-1 0 1,1-1-1,0 1 1,-1-1-1,1 1 1,-1-1-1,1 0 1,0 1-1,0-1 1,-1 1-1,1-1 1,0 0-1,0 1 1,0-1-1,0 0 1,0 1-1,0-1 1,0 1-1,0-2 103,0 2-2863,-3-6 852,-12-23 347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7:02.4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69 320,'0'0'2,"0"0"0,0 0 0,0 0 0,0 0 0,0 0-1,0-1 1,0 1 0,0 0 0,0 0 0,0 0 0,0 0 0,0 0 0,0 0 0,0 0 0,0 0 0,0 0 0,0 0-1,0 0 1,0 0 0,0 0 0,0 0 0,0 0 0,0 0 0,0 0 0,0 0 0,0 0 0,0-1 0,0 1 0,0 0-1,0 0 1,0 0 0,-1 0 0,1 0 0,0 0 0,0 0 0,0 0 0,0 0 0,0 0 0,0 0 0,0 0 0,0 0-1,0 0 1,0 0 0,0 0 0,0 0 0,0 0 0,0 0 0,0 0 0,0 0 0,0 0 0,-1 0 0,1 0 0,0 0-1,0 0 1,0 0 0,0 1 0,0-1 0,0 0 0,0 0 0,0 0 0,0 0 0,0 0 0,0 0 0,0 0 0,0 0-1,0 0 1,0 0 0,0 0 0,0 0 0,0 0-2,-1 7-11,1-6 77,0 0-1,0 0 1,0 0-1,0 0 1,0 0-1,0 0 1,0 0-1,0 0 1,-1 0-1,1 0 1,0 0 0,-1 0-1,1 0 1,-1-1-1,1 1 1,-1 0-1,0 1-65,-5 1 352,1 0 0,-1 1 0,1-1 0,0 2 0,-5 3-352,5-3-155,5-5 174,-1 1 1,0-1-1,0 1 1,1 0-1,-1 0 1,1-1-1,-1 1 1,1 0-1,-1 0 1,1 0-1,-1 0 1,1-1-1,-1 1 1,1 1-20,-18 32 293,18-33-287,-1 0-1,1 0 1,0-1 0,-1 1 0,1 0 0,-1 0-1,0-1 1,1 1 0,-1 0 0,1-1 0,-1 1-1,0 0 1,0 0-6,-8 8 64,-17 55 661,23-48-544,3-13-165,0-1-1,0 0 1,-1 1-1,1-1 0,-1 0 1,0 1-1,0-1 0,0 0 1,0 1-16,0 0 33,0 0 1,0 1-1,0-1 1,0 0-1,0 1 1,1-1-1,-1 1 1,1 2-34,-2 12 105,-1 6-195,3-20 115,0 1 0,-1-1-1,1 1 1,-1-1 0,0 1 0,-2 3-25,2-3 27,-1 0 0,1 0 1,0 0-1,0 0 0,1 0 0,0 0 1,0 4-28,-1 15 182,-1 3 202,2 24-384,1-15-203,-1-32 245,0-1 0,1 1 0,0 0 0,-1 0 0,1-1 0,1 1-1,-1 0 1,0-1-42,4 11 140,-4-7-87,-1-5 97,0-2 15,0-14 475,-1 3-480,0 0 1,0 0-1,-2-4-160,-3-27 218,0-182-378,6 221 144,0 0 1,0 0 0,1 0-1,-1 0 1,1 0-1,0 0 1,0 0-1,0 0 1,0 1 0,0-1-1,1 0 1,-1 1-1,1-1 1,0 1 0,0-1-1,0 1 1,0 0-1,0 0 1,1-1 15,5-3-7,0 0 1,0 1 0,0 0-1,1 1 1,2-1 6,1-1 47,10-10 49,-18 14-95,-1 0 1,1 0-1,-1 0 0,0 0 0,0-1 0,0 1 0,0-1 0,0 0-1,8-8-9,-10 10 6,0-1 0,1 1-1,-1-1 1,0 1 0,0-1-1,-1 1 1,1-1 0,0 0-1,0 0 1,-1 1 0,1-1-1,-1 0 1,0 0 0,1 0 0,-1 0-1,0 0 1,0 1 0,0-1-1,0-1 4,-1 1 8,1 0 0,1 0 0,-1 0 0,0-1 0,0 1 0,1 0 0,-1 0 0,1 0 0,0 0 0,0 0-1,-1 0 1,2-1-8,-1 2 2,0-1-1,0 0 1,0 0-1,0 0 0,0 0 1,-1 0-1,1 0 0,0 0 1,-1 0-1,0 0 1,1 0-1,-1 0 0,0 0 1,0 0-1,0 0 1,-1 0-1,1 0 0,0 0 1,-1 0-1,1 0 0,-1 0 1,0 0-1,1 0 1,-1 0-1,0 0 0,0 0 1,-1 0-2,-2-7-48,3 7 49,1 1 0,0 0 0,-1 0-1,1 0 1,-1 0 0,0 0 0,1-1 0,-1 1-1,0 0 1,0 0 0,1 1 0,-1-1-1,0 0 0,-26-26-48,19 23 102,7 4-57,1 0 0,0 0 0,-1-1 0,1 1 0,0 0-1,-1 0 1,1 0 0,-1 0 0,1 0 0,0 0 0,-1-1 0,1 1 0,-1 0 0,1 0 0,0 0 0,-1 1 0,1-1 0,-1 0 0,1 0 0,0 0 0,-1 0 0,1 0 0,0 0 0,-1 0 0,1 1 0,0-1 0,-1 0 0,1 0-1,0 1 1,-1-1 0,1 0 0,0 0 0,-1 1 3,-7 11-18,4-7-45,-8 8 90,10-12-13,0 1 0,1-1 0,-1 1 0,0 0 0,1 0 0,-1 0 0,1 0 1,-1 0-1,1 0 0,0 0 0,0 1-14,-12 25-148,0 3-24,7-12 283,3-8-102,0 0 0,1 0-1,0 0 1,1 0-1,-1 5-8,-6 67 80,8-61-27,1-1 0,1 1-1,1-1 1,1 0-1,0 0 1,2 0-1,5 13-52,28 75 134,-33-94-25,-2 0 0,2 8-109,6 19-80,-3-22 175,0 0-1,6 8-94,0 2 158,-14-28-162,0-1 0,0 0 1,-1 0-1,1 0 0,-1 0 0,1 0 1,-1 1-1,0-1 0,1 0 0,-1 0 0,0 0 1,0 1-1,0-1 0,0 0 0,0 1 0,0-1 1,0 1 3,-1 2 0,1-2 30,0 0-1,-1 1 1,1-1-1,-1 0 1,0 0-1,0 0 1,0 0-1,0 0 1,0 0-1,0 0 1,0 0 0,0 0-1,-1 0-29,-17 7 209,18-9-193,1 0 1,-1 0-1,0 0 1,1 1-1,-1-1 1,0 0-1,1 0 1,-1 0 0,0 0-1,0 0 1,1-1-1,-1 1 1,0 0-1,1 0 1,-1 0-1,1-1 1,-1 1 0,0 0-1,1-1 1,-1 1-1,1 0 1,-1-1-1,1 1 1,-1-1-1,1 1 1,-1-1-1,1 1 1,-1-1-17,-8-9-156,-4-6 600,12 13-340,-1 0-166,0 0-1,0-1 0,0 1 0,0 0 1,0 0-1,-2-2 63,3 5-10,0-1 0,0 1 0,1 0 0,-1-1 1,0 1-1,1 0 0,-1-1 0,1 1 0,-1-1 0,1 1 0,-1-1 0,1 1 1,-1-1-1,1 0 0,-1 1 0,1-1 0,0 0 0,-1 1 10,-1-4-99,1 4 45,-3 3 28,3 0-44,2 2 57,-1 0 0,1 0-1,0 1 1,0-1 0,0 0-1,1 0 1,0 0 0,0 0-1,0 0 1,1 0 0,1 2 13,-2-4 24,0 1 1,0 0-1,0 0 1,0 1-1,-1-1 1,1 0-1,-1 0 1,0 1-1,0-1 1,-1 0-1,1 2-24,-1 6 26,1-1-1,1 0 1,0 0-1,1 0 1,1 3-26,-1-3-86,-3-8 105,1-1 0,-1 1 0,1-1-1,0 1 1,0-1 0,0 1-1,0-1 1,0 0 0,1 0-1,0 2-18,3 1 23,0 0 0,1-1-1,-1 1 1,1-1 0,0 0-1,0-1 1,0 1 0,7 1-23,0 1 7,-7-4 45,1 1 0,0-1 0,-1 0 0,1-1-1,0 0-51,33 6 74,0 2 1,-1 2-1,6 3-74,-14-4 1,-26-8-4,-1 0-1,1 0 0,0 1 1,-1-1-1,0 1 1,1 1 3,11 6-101,-12-7 135,1 0 1,-1 1-1,0-1 1,0 1-1,1 2-34,19 14-44,-6-5 92,16 5 0,-33-20-47,0 1 1,-1 0-1,1-1 1,0 1-1,-1 0 1,1 0 0,-1 0-1,1 0 1,-1 0-1,1 0 1,-1 0-1,1 0 1,-1 0-2,2 3-58,8 12 74,0 0 0,6 15-16,-8-8 171,-6-20-188,-1 0-1,0 0 1,0 1-1,0-1 1,0 0-1,0 0 1,-1 1 17,5 13-198,-5-16 347,0 1-131,1-1 0,-1 1 0,0-1 0,0 1 0,1-1 0,-1 0 0,1 1 0,-1-1 0,1 1 0,0-1 0,0 1-18,0-1 4,0 0 0,0 0 0,0 0 0,0 0 1,0 0-1,0-1 0,0 1 0,0 0 0,0-1 0,1 1 0,-1 0 1,0-1-1,0 0 0,1 1 0,-1-1 0,0 0 0,1 1 1,-1-1-1,0 0 0,2 0-4,30-5-115,-4 0 200,52 2 38,46 6-123,-115-3-5,0 0 1,0 1-1,-1 0 0,1 1 1,-1 1-1,1-1 1,9 5 4,-16-5 14,-1-1-1,1 1 1,0-1 0,-1-1 0,1 1 0,2 0-14,16 2-14,16 5-45,-33-6 69,0-1 0,0 0-1,-1-1 1,1 1 0,0-1-1,0 0 1,0-1 0,0 1-1,-1-1 1,1 0 0,0-1-1,-1 1 1,1-1 0,-1 0-1,1-1 1,1-1-10,28-7-5,-26 6-27,0 0 1,-1-1 0,1 0 0,2-3 31,18-12 183,-21 16-194,0 0-1,0 0 0,0 1 0,1 0 1,3 0 11,23-10-2,-29 11 7,-1 0-1,2 1 0,-1 0 1,0 0-1,0 0 0,1 1 0,-1 0 1,0 0-1,3 1-4,3-1-9,1-1-1,0 0 1,0-1 0,7-2 9,12-3 58,-18 4-90,0 0 0,10-5 32,-12 4 2,1 0 0,0 1 0,6-1-2,-9 3 27,0-2 1,0 1-1,-1-1 0,1-1 1,-1 0-1,0 0 1,-1 0-1,8-7-27,9-5 21,1-7-149,-25 24 58,-1 0 54,0 0 107,0 0-32,0 0-75,4 9-128,-3-5 171,-1-3-23,0 0-1,0 1 1,1-1 0,-1 0 0,0 0-1,1 0 1,-1 0 0,1 0 0,-1 0 0,1 0-1,-1 1 1,1-1 0,0-1 0,0 2-4,0-1 3,-1 0 0,0 1 1,1-1-1,-1 0 1,0 1-1,0-1 0,0 0 1,0 1-1,0-1 1,0 0-1,0 1 0,0-1 1,-1 0-1,1 1 1,0-1-1,-1 0 0,1 0 1,-1 1-1,0-1 1,1 0-1,-1 0 0,0 0-3,-12 12 178,11-11-175,0 0 0,1 0 0,-1 0 0,-1 0 0,1-1 0,0 1 0,0-1 0,-1 1-1,1-1 1,0 0 0,-1 0 0,0 0 0,1 0 0,-3 0-3,-30 7 245,-32 13-245,41-13 43,-12-1-86,9-3-154,13 1 225,0-2-1,0 0 1,-1-1 0,1-1-1,0 0 1,-1-1-1,1-1 1,0 0 0,-1-1-1,1-1 1,-14-5-28,20 5 0,0 0-1,-1 1 1,1 0 0,-3 0 0,10 2-17,0 0 0,-1 0 0,1 0 0,0 0 0,-1 0 0,1 1 0,0 0 0,0 0 0,-1 0 0,1 0 0,0 0 0,0 0 0,0 1 0,0-1 0,-1 2 17,-1 0 8,0 0 0,1 0 1,-1-1-1,0 0 0,-1 0 0,1 0 0,0 0 1,0-1-1,-1 0 0,1 0 0,-1-1 0,1 1 1,-3-1-9,3 0-4,1 1 1,-1-1 0,0 1 0,1 0 0,-1 1-1,1-1 1,0 1 0,-1 0 0,1 0 0,-1 1 3,-3-2-432,8 0 346,0 0 82,0 0 0,0 0 0,0 0 0,0 0 0,1-1 0,-1 1 0,0 0 0,1 0 0,-1 0 0,0-1 0,1 1 1,-1 0-1,1-1 0,-1 1 0,1 0 0,-1-1 0,1 1 0,0-1 0,-1 1 0,1-1 0,0 1 0,0-1 0,-1 1 0,1-1 0,0 0 0,0 1 0,-1-1 0,2 0 4,20 4-43,-8-4-112,-13 0 80,-1 0-69,0 0-336,0 0-106,0 0-742,-2 0-2277,5-2 2074,6-11-117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7:05.0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0 794 736,'0'1'9,"0"-1"0,1 0 0,-1 0 1,0 1-1,0-1 0,0 0 0,1 0 0,-1 1 0,0-1 1,0 0-1,1 0 0,-1 0 0,0 1 0,1-1 0,-1 0 1,0 0-1,1 0 0,-1 0 0,0 0 0,0 0 0,1 1 1,-1-1-1,0 0 0,1 0 0,-1 0 0,0 0 0,1 0 1,-1 0-1,0-1 0,1 1 0,-1 0 0,0 0 0,1 0 1,-1 0-1,0 0 0,1 0 0,-1-1-9,5-1 3672,-5 1-3599,1 0 1,-1 0 0,0-1 0,0 1 0,1 0 0,-1 0 0,0 0-1,0 0 1,0 0 0,0-1 0,-1 1 0,1 0 0,0 0-74,0-4 143,0-8 62,1 0 0,1 0 0,0-1 0,1 1-1,1 1 1,0-4-205,12-25 200,5-8-200,-2 5 198,-6 16 23,1 1 1,1 1-1,16-19-221,-15 21 259,23-36-25,-33 51-189,-4 5-4,0 1 0,0 0 0,0-1 0,1 1 0,-1 0 0,1 0 1,0 1-1,2-3-41,-4 4-2,0 1 0,-1-1 0,1 1 0,-1-1 0,1 1 0,-1-1 0,0 1 0,1-1 0,-1 0 1,1 1-1,-1-1 0,0 0 0,0 0 0,1 1 0,-1-1 0,0 0 0,0 1 0,0-1 0,0 0 2,0 0-9,0 0-1,1 0 0,-1 0 0,0 0 1,0 0-1,1 0 0,-1 0 0,0 0 1,1 0-1,-1 1 0,1-1 1,-1 0-1,1 0 0,0 1 0,-1-1 1,1 0 9,9-12-46,-7 9 38,0-1 0,0 1 0,1-1 0,0 1 0,1-1 8,-2 3 9,0 0-1,0 1 1,1-1-1,-1 1 1,0-1-1,1 1 1,2-1-9,-2 2-1,-1-1 0,1-1 0,-1 1 1,1 0-1,-1-1 0,0 0 0,0 0 1,3-1 0,1-1-80,1 0 0,1 0 0,-1 1 0,0 1 0,4-2 80,-7 3 30,-1-1 0,0 1 0,1-1 0,-1 0 0,0-1 0,0 1 0,-1-1 1,1 0-1,0 0 0,-1 0 0,0 0 0,0 0 0,0-1 0,2-3-30,7-6 147,-11 13-150,0-1-1,-1 1 1,1-1-1,0 0 0,0 1 1,-1-1-1,1 0 0,0 0 1,-1 0-1,1 0 1,-1 1-1,0-1 0,1 0 1,-1 0-1,1 0 0,-1 0 1,0 0-1,0 0 1,0 0-1,1 0 0,-1 0 1,0 0-1,0-1 4,0-1 3,1 1 0,0-1 1,1 0-1,-1 0 0,1 0 0,-1 1 0,1-1 0,0 1 1,0-1-1,0 1 0,0 0 0,0-1 0,3 0-3,14-21-142,-17 21 128,0 0 1,1-1-1,-1 1 1,1 0-1,0 1 1,-1-1 0,1 0-1,0 1 1,1 0-1,-1 0 1,0 0-1,1 0 1,-1 0-1,1 0 1,-1 1-1,1 0 1,0 0-1,0 0 1,0 0 0,-1 1-1,1-1 14,-3 2 12,0 0-1,0 0 1,0 0 0,0 0-1,0 1 1,-1-1-1,1 0 1,0 0 0,-1 1-1,1-1 1,-1 0-12,1 2 11,4 6-1,-1 1 0,0 0 0,-1 0 0,0 0 1,0 0-1,-1 1 0,0 1-10,8 36-77,-7-39 86,0 1-1,0-1 1,1 0 0,0 0-1,5 7-8,-4-7 47,0-1 0,0 1 0,-1 1 1,0-1-1,0 0 0,0 6-47,-1 3 34,-1-1 1,-1 1 0,0 0-1,-1 0 1,-2 4-35,1 19-19,1 231 707,2-260-579,-1-12-94,-1 0 0,0 0 0,0 0-1,0 0 1,0 0 0,0 1 0,0-1-1,1 0 1,-1 0 0,0 0 0,0 0 0,0 0-1,0 0 1,1 0 0,-1 0 0,0 1-1,0-1 1,0 0 0,0 0 0,1 0 0,-1 0-1,0 0 1,0 0 0,0 0 0,1 0 0,-1 0-1,0 0 1,0 0 0,0 0 0,1 0-1,-1-1-14,1 1 26,-1-1 0,1 1 0,0-1 0,-1 1 0,1-1-1,0 0 1,-1 0 0,1 1 0,-1-1 0,1 0-1,-1 0 1,1 0 0,-1 1 0,0-1 0,1 0 0,-1 0-1,0 0 1,0 0 0,0 0 0,1 0 0,-1 0-26,28-162-96,-26 154 94,0 0 1,1 0-1,0 1 1,0-1 0,1 1-1,0 0 1,0 0-1,1 0 1,0 1 0,1-1-1,5-5 2,-3 4-50,1 1 0,0 0 0,0 0 0,1 1 0,0 0 0,0 1 0,1 0 0,7-2 50,-11 5-35,0 2 1,1-1-1,-1 1 1,1 0-1,-1 0 1,0 1-1,1 0 1,2 1 34,5-1 4,-12 0-4,0 0 0,0 1 0,0-1 0,0 0 0,0 1 0,0 0 0,0 0 0,0 0 0,0 0 0,-1 0 0,1 1 0,0-1 0,-1 1 0,1 0 0,-1 0 0,1 0 0,-1 0 0,0 0 0,0 0 0,0 0 0,0 1 0,0-1 0,0 1 0,-1 0 0,1-1 0,-1 1 0,0 0 0,0 0 0,0 0 0,0 0 0,0 0 0,-1 0 0,1 0 0,-1 0 0,0 2 0,0 11 92,-1 0-1,0 0 1,-4 15-92,3-25 35,1 0 0,-1 1 0,0-1 0,-1 0 1,1 0-1,-1 0 0,-1-1 0,1 1 0,-1-1 0,0 0 0,-1 1-35,2-2 63,0-1 0,-1 0 0,1 0 0,-1-1 0,0 1 0,0-1 0,0 0-1,0 0 1,-1 0 0,1-1 0,0 1 0,-1-1 0,0 0-63,-9 2 148,-1-2 1,0 1-1,-7-2-148,7 0-11,0 1 0,-1 1 1,-3 1 10,14-2-51,1 0 1,-1 0 0,1 1 0,-1 0 0,1 0 0,0 0 0,-1 0 0,1 1 0,0-1 0,1 1-1,-1 0 1,-1 2 50,5-5-5,-1 0 0,1 0-1,0 0 1,0 1-1,0-1 1,0 0-1,0 0 1,0 0 0,0 0-1,0 0 1,0 1-1,0-1 1,0 0 0,0 0-1,0 0 1,0 0-1,0 0 1,0 1 0,0-1-1,0 0 1,0 0-1,0 0 1,0 0 0,0 1-1,0-1 1,0 0-1,0 0 1,0 0 0,0 0-1,0 0 1,0 0-1,0 1 1,0-1 0,1 0-1,-1 0 1,0 0-1,0 0 1,0 0 0,0 0-1,0 0 1,0 0-1,0 1 1,1-1 0,-1 0-1,0 0 1,0 0-1,0 0 1,0 0 0,0 0-1,1 0 1,-1 0-1,0 0 1,0 0 0,0 0-1,0 0 1,1 0-1,-1 0 1,0 0 0,0 0-1,0 0 1,0 0-1,0 0 1,1 0 5,15 1-429,-9 0-76,7 3-439,4-1-1712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49:52.700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0 158 1312,'10'-8'1328,"-9"7"-1203,1 0 0,-1 0 1,0 0-1,1 0 0,-1 0 1,0 0-1,0 0 0,1 0 1,-1-1-1,0 1 1,0 0-1,0-1-125,0-18 945,-1 19-869,0-1 0,0 0 0,0 0 0,0 0 0,0 0-1,0 0 1,1 0 0,-1 1 0,0-1 0,1 0 0,0 0 0,0 0-76,-1 1 105,0 1-1,1-1 1,-1 0 0,0 0-1,0 0 1,0 0 0,1 0-1,-1 1 1,0-1 0,0 0-1,0 0 1,0 0 0,-1 0-1,1 0-104,1-3 885,6 10-745,19 20 588,-18-17-515,1 0-1,-1-1 1,1 0 0,6 3-213,17 4 64,-30-14-45,1 0 0,-1 0 0,1 0 0,-1 0 0,1 0 0,-1-1 1,1 1-1,0-1 0,-1 1 0,1-1 0,0 0 0,-1 0 0,1-1 0,1 1-19,7-2 140,-1-1 0,1 1 0,1-2-140,10-3 353,16-4-420,-24 6 6,1 1 0,0 0-1,10 0 62,20-1-32,16-5 32,23-10 97,-20 4 217,41-4-314,-25 11 16,-1 4 0,3 3-16,-39 1 213,-27 0-132,1 1 0,0 0 0,0 1 1,0 1-1,7 2-81,27 6 54,16 0-54,-15-3 95,13 5-95,3 2-58,9-3 58,-15-2 175,37 11-175,-70-13 112,0-2-1,-1-1 0,1-2 1,8 0-112,117-6 306,-122 2-268,23 2-81,-27 1 251,18-3-208,-26 1 22,0 2 1,0 0-1,0 1 0,11 3-22,-4-2 44,-12-1 63,1-2-1,11 0-106,-2-1 139,-13 1-60,-1-2-1,1 1 1,5-3-79,12-1 74,349-50 576,-341 51-712,0 3 0,13 1 62,-19 0 188,71 5-252,-72-4 84,-1 2-1,1 1 1,1 2-20,8 1 43,10-1-43,-27-4 3,112 5 111,17-15 126,-72 3-155,-62 4-79,1-1-1,-1-1 1,0-1 0,0 0-1,9-5-5,36-7-49,-29 10 79,0 2 0,0 1 1,23 1-31,-15 0 153,-1-2 1,0-2-1,15-5-153,18-2 356,-16 1-6,-36 7-364,0 1 0,1 1-1,-1 0 1,5 2 14,-13 1 137,-6-1-96,0 1 1,0 0-1,0 1 0,0-1 0,0 1 0,0 1 1,0-1-1,0 1 0,-1 1 0,2 0-41,13 7 1,0 1 0,-1 2 0,0 0 0,-1 1 0,0 1-1,10 12 0,-27-25-266,0-1-1,-1 1 0,1 1 1,-1-1-1,1 0 0,-1 0 1,0 1-1,0-1 0,0 0 1,-1 1-1,1-1 0,0 1 0,-1-1 1,1 1-1,-1-1 0,0 1 1,0 0 266,0-1-356,0 0 1,0 0 0,-1-1-1,1 1 1,0 0 0,-1 0 0,1-1-1,-1 1 1,0-1 0,1 1-1,-1 0 1,0-1 0,0 1-1,0-1 1,0 0 0,0 1 0,-1-1-1,1 0 1,0 1 0,0-1-1,-1 0 1,1 0 0,-1 0 0,1 0 355,0-1-154,0 0 1,0 0 0,0 0 0,1 1 0,-1-1-1,0 0 1,0 0 0,0 0 0,1 0 0,-1-1-1,0 1 1,0 0 0,1 0 0,-1 0 0,0-1 153,1 1-1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05.577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6 138 1472,'0'0'27,"0"0"0,0 1 0,0-1 0,0 0 0,1 0 1,-1 0-1,0 1 0,0-1 0,0 0 0,0 0 0,0 1 0,0-1 0,0 0 0,0 0 1,0 1-1,0-1 0,0 0 0,0 0 0,0 0 0,0 1 0,0-1 0,0 0 0,0 0 0,0 1 1,-1-1-1,1 0 0,0 0 0,0 0 0,0 1 0,0-1 0,0 0 0,-1 0 0,1 0 1,0 1-1,0-1 0,0 0 0,-1 0-27,-2 10 496,3-8-390,0-2 118,0 0-53,0 0 16,0 0-54,0 0 22,1 0-75,4 2 25,-1 0 1,0 0 0,-1 0-1,1 1 1,0-1 0,-1 1-1,1 1-105,-1-2 35,-1 0 0,1 0-1,-1 0 1,1 0-1,0 0 1,0-1 0,0 1-1,0-1 1,0 1-1,0-1 1,0 0-1,0-1 1,0 1 0,1 0-1,0-1-34,27 5 368,-21-4-289,0 0 1,-1 0-1,7 2-79,-8-1-17,0-1 1,0 0-1,0 0 0,0-1 1,6 0 16,6-2 9,0-2-1,0 0-8,25-5 185,-29 6-48,-1-1-1,0 0 1,10-5-137,-14 4 24,0 1-1,0 0 1,1 1 0,0 1 0,-1 0 0,1 0-1,2 1-23,-1 1-5,0 1 0,-1 0 0,2 0 5,-10 0 38,1 0 1,-1 1-1,0-1 1,1 1-1,-1-1 1,0 1-1,0 0 1,0 1-1,3 2-38,3 1 68,-1 0-1,1-1 1,0 0-1,0-1 1,0 0-1,7 2-67,45 5 363,-55-10-312,1 0 0,-1-1-1,0 1 1,0-1 0,0-1-1,0 0 1,0 0 0,1 0-1,-1-1 1,0 0-51,4 0 53,40-11 108,-1-3 1,0-1-162,-9 2 130,1 1 1,0 3 0,19-2-131,-7 2 89,-36 7-33,-1 1 1,1 0-1,0 1 0,3 1-56,-2 0 223,1 1-1,-1-2 0,3-1-222,-15 2 24,0 0 0,0 1 0,0 1 0,-1-1 0,1 1 1,5 1-25,24 2 132,21 1 87,-41-3-236,-1 1-1,-1 1 1,9 3 17,20 4-1,-24-7 102,0-1 0,0 0 1,19-1-102,-13-1 25,-1 1-1,1 1 1,6 3-25,-26-5-2,1 1 0,-1 0 0,0 0-1,0 0 1,-1 0 0,1 1 2,0 0 1,-1-1-1,0 0 1,1 0-1,-1 0 1,5 0-1,25 7 66,13 1 124,47 7-190,-78-16 15,0 1 0,0-2 1,0 0-1,3-1-15,18-1 56,67 5 49,-33-1-13,37-4-92,-70-3-27,-1-1-1,26-9 28,-41 10 173,-9 1-188,0 0 0,-1-1 1,0-1-1,0 0 0,0-1 0,-1 0 15,23-13 137,-22 14-144,1 0 1,0 0 0,0 1 0,0 1 0,0 0-1,9-1 7,28-8 133,-16 3-20,11-6-201,-32 11 50,1 1 0,-1 0 0,1 1 0,3-1 38,19 0 14,10-2 11,0 2 0,3 2-25,-33 2 0,-5 0 0,0 0 0,0 0 0,0-1 0,0 0 0,0-1 0,1-1 0,1 0 35,0 1 0,0 1 0,0 0 0,1 1 0,-1 0 0,6 1-35,16 0 46,15 0 199,39 7-245,-17-1 128,-11-1 128,0 2 0,14 6-256,-5 1 235,16 9 202,-64-17-390,-16-6-59,0 1 1,0 0 0,0 0-1,0 1 1,0-1 0,2 3 11,-6-4-1,6 4-98,-1-1 0,1 2 0,-1-1 0,0 1 0,0 0 0,-1 0 0,5 7 99,3 3-2429,1 0 0,4 2 2429,-19-17-167,1 0 0,0-1 0,-1 1 0,1-1 0,0 1 0,0-1 0,0 1 0,-1-1 0,1 0 0,0 1 1,0-1-1,0 0 0,0 0 0,0 0 0,0 1 0,-1-1 0,1 0 0,0 0 0,0 0 0,0 0 0,0-1 0,0 1 0,0 0 0,0 0 1,-1 0-1,1-1 0,0 1 0,0-1 0,0 1 0,0-1 167,13-9-1696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09.008"/>
    </inkml:context>
    <inkml:brush xml:id="br0">
      <inkml:brushProperty name="width" value="0.1" units="cm"/>
      <inkml:brushProperty name="height" value="0.1" units="cm"/>
      <inkml:brushProperty name="color" value="#091CCF"/>
    </inkml:brush>
  </inkml:definitions>
  <inkml:trace contextRef="#ctx0" brushRef="#br0">774 0 1248,'1'1'96,"0"-1"1,0 0-1,0 1 1,0 0-1,-1-1 1,1 1-1,0-1 1,0 1-1,-1 0 1,1 0-1,0-1 1,-1 1-1,1 0 1,0 0-1,-1 0 1,0 0-1,1 0 1,-1 0-1,1 1-96,10 26 1999,-7-20-1682,11 22 1070,-9-23-1184,-2-4-177,22 30 319,-1 1-1,-1 1 1,-2 1-1,-2 1 1,14 37-345,0 19 272,24 61-113,-44-123-124,0-2 0,3 0 0,0-1-1,3 1-34,9 11 5,18 24 145,6 16-150,52 104 176,-62-107-101,30 60 108,-24-43-126,-7-6 39,-4 1 1,19 73-97,18 45 153,35 24 205,-109-229-353,53 116 149,1 17-154,27 63 65,-49-124-33,-4 1 0,-4 1 0,-2 2 0,-4 3-32,56 270 501,-66-292-378,-2 0 0,-2 30-123,-2-42 15,6 160 193,-10 0 0,-8 0 0,-22 110-208,15-235-57,-15 45 57,11-45 41,-3 7 4,-3-1 0,-4 0 0,-4-3-1,-3 0 1,-14 14-45,2-2 43,4 2 0,-18 67-43,-45 114 106,42-141-26,25-55 22,0 5-76,-4-3 1,-45 64-27,-19-10-70,21-28-35,67-83 78,2 2 0,-16 30 27,-36 107 149,38-86 64,-18 27-213,38-83 64,0 0-71,0-2 1,-2 0-1,0 0 1,-5 3 6,-42 46 79,-63 82-25,14-15 90,-43 36-144,78-89 149,24-24-79,44-54-85,0 1 0,1 0 1,1 0-1,0 1 0,0-1 0,1 1 1,-2 7 14,-12 23 65,9-20-78,1 0 0,-4 16 13,10-27-2,2-7 20,0 1-1,0 0 1,0-1-1,0 1 0,-1-1 1,1 1-1,-1-1 1,0 0-1,0 0 1,0 0-1,-1 0 1,-1 2-18,4-5 2,-1 0 1,1 0 0,0 0-1,-1 1 1,1-1 0,-1 0 0,1 0-1,0 0 1,-1 0 0,1 0 0,-1 0-1,1 0 1,-1 0 0,1 0-1,-1 0 1,1 0 0,-1 0 0,1 0-1,0 0 1,-1 0 0,1 0 0,-1-1-1,1 1 1,0 0 0,-1 0-1,1-1 1,-1 1 0,1 0 0,0 0-1,-1-1 1,1 1 0,0 0-1,-1-1 1,1 1 0,0 0 0,0-1-1,-1 1 1,1-1 0,0 1 0,0 0-1,0-1-2,-6-16 11,2-13-24,1 0 0,2 0-1,1 0 1,2 0 0,1 0-1,3-11 14,-1 17-30,1 1 1,1 0-1,1 0 0,2 1 0,6-13 30,3-1-123,-13 18 132,-6 16 8,1 1 1,-1-1-1,1 0 1,-1 1-1,1-1 0,0 0 1,-1 1-1,1-1 1,1 0-18,-1 1-43,-1 1 22,0 0 63,-1 17-79,1-11 4,0 0 0,0 0 0,-1 0 0,0 0 0,-1 3 33,-9 32-230,6-23 321,0-1 0,0 1-1,-5 6-90,-53 125 29,32-72 92,-66 135 113,85-190-291,-12 16 57,16-27-81,2-4 116,1-1-14,7-7 568,26-26-606,23-27 17,-14 13 172,15-20-242,-29 32-143,26-23 213,-9 13 25,-12 11 136,29-22-161,-47 42 26,1 1 0,0 0 0,0 0 0,1 1 0,0 1 0,0 0 0,10-3-26,3 0 352,-23 8-272,-4 0-37,-25-6 328,7 0-305,14 5-36,1-1-1,-1 0 1,1 0 0,-1-1 0,1 1 0,0-1-1,0-1 1,-1 0-30,-16-9 87,4 2-422,0-1-1,-4-3 336,-13-13-3281,35 28 3194,0-1-1,0 1 1,-1 0-1,1 0 1,0 0 0,0-1-1,-1 1 1,1 0-1,0 0 1,0-1-1,0 1 1,0 0-1,-1 0 1,1-1-1,0 1 1,0 0-1,0 0 1,0-1-1,0 1 1,0 0 0,0-1-1,0 1 1,0 0-1,0-1 1,0 1-1,0 0 1,0-1-1,0 1 1,0 0-1,0 0 1,0-1-1,0 1 1,0 0 0,0-1-1,1 1 1,-1 0-1,0 0 1,0-1-1,0 1 1,0 0-1,1 0 1,-1-1-1,0 1 1,0 0-1,1 0 1,-1 0-1,0-1 1,0 1 0,1 0-1,-1 0 88,12-11-4053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34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0 418 640,'2'-1'212,"0"0"0,0 0-1,0 0 1,0-1 0,0 1 0,0-1-1,0 1 1,0-1 0,-1 1 0,1-1-1,-1 0 1,1 0 0,0-1-212,3-3 224,-1-1-1,1 1 1,-1-1 0,1-4-224,1-5 94,-1-1-1,0 0 1,-2 1 0,0-1-1,-1-1 1,0 1 0,-1-15-94,3-52 139,-3 71-114,-1-2-55,-1 1 0,0-1 1,-2-10 29,2-9 38,1 25 5,1 25-23,3 110 412,6 0-294,-15 12-79,0-17 677,1 3-651,4-117-54,0-1-1,-1 1 0,1 0 0,-1-1 1,-1 1-1,1 0 0,-1-1 0,0 1 0,-2 4-30,0-1 107,3-8-81,1-1 1,0 0-1,-1 1 0,1-1 0,-1 0 1,0 1-1,1-1 0,-1 0 0,0 0 1,0 0-1,0 0 0,0 0 0,-1 1-26,-11 3 388,12-5-382,1 0-1,0 0 1,-1 0-1,1 0 1,0 0-1,-1 0 1,1 0-1,0 0 1,-1 0-1,1 0 1,-1 0-1,1 0 1,0 0-1,-1 0 1,1 0-1,0 0 1,-1 0-1,1 0 1,0 0-1,-1-1 1,1 1-1,0 0 1,-1 0-1,1 0 1,0-1-1,0 1 1,-1 0-1,1 0 1,0-1-1,0 1 1,-1 0-1,1-1 1,0 1-1,0 0 1,0 0-1,-1-1 1,1 1-1,0-1 1,0 1-1,0 0-5,4-4 32,-4 4-33,0 0 0,0 0-1,0-1 1,1 1 0,-1 0-1,0 0 1,0 0-1,0 0 1,0-1 0,0 1-1,0 0 1,0 0-1,0 0 1,0-1 0,0 1-1,0 0 1,0 0 0,0 0-1,-1 0 1,1-1-1,0 1 1,0 0 0,0 0-1,0 0 1,0-1-1,0 1 1,0 0 0,0 0-1,0 0 1,-1 0 0,1 0-1,0-1 2,-2 0-36,1 0 41,1 0-1,-1 0 1,1 0-1,-1 0 1,1 0-1,0 0 1,-1 0-1,1 0 1,0 0-1,0 0 1,-1 0-1,1 0 1,0 0-1,0 0 1,0 0-1,0 0 1,1 0-1,-1 0 1,0 0-1,0 0 1,1 0-1,-1 0-4,2-11-173,2 3 76,1 2 98,-2 3-17,-2 3-54,1-5-418,2 12-856,-2-2-39,-2-3-884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36.1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1 795 1248,'0'1'53,"0"0"0,0 0-1,0 0 1,0 0 0,0 1 0,0-1-1,1 0 1,-1 0 0,0 0 0,1 0 0,-1 0-1,1 0 1,-1 0 0,1 0 0,-1 0-1,1 0 1,0 1-53,19 9 1188,-20-11-1172,5 2 108,0-1 0,0 1 0,-1-1 0,1-1 0,0 1 0,0-1 0,0 0 0,0 0 0,0 0 0,2-1-124,49-9 451,-42 6-299,1-1 0,-1-1-1,0 0 1,-1-1 0,0-1 0,0 0 0,7-6-152,19-11 457,-29 19-440,0-1 1,0 0-1,-1 0 1,0-1-1,-1 0 1,1-1-1,-2 0 0,1 0 1,-1-1-1,-1 0 1,3-5-18,9-11 150,-14 22-127,-1 0 1,0 0-1,-1 0 0,1 0 0,0-2-23,-4 13-58,1 0 0,1 0 0,-1 0 0,1 0-1,1 0 1,-1-1 0,2 6 58,3 17-46,-2-1 148,0-5-38,-1 1 0,-1-1 0,-1 1 0,-1 0-1,-1 4-63,1-25 33,-1 1 0,0 0-1,1 0 1,-1 0-1,-1-1 1,1 1 0,0 0-1,-1-1 1,-2 4-33,4-7 7,0 0 0,0 1 0,-1-1 1,1 0-1,0 0 0,0 0 0,-1 1 1,1-1-1,0 0 0,-1 0 0,1 0 0,0 0 1,-1 0-1,1 1 0,0-1 0,-1 0 0,1 0 1,0 0-1,-1 0 0,1 0 0,0 0 1,-1 0-1,1 0 0,0 0 0,-1 0 0,1-1 1,0 1-1,-1 0-7,-12-7 138,-9-11 7,-89-85-172,104 96-36,0 1 1,0 0-1,-1 1 0,1-1 0,-9-3 63,4 7 8,12 2-8,0 0 1,0 1 0,0-1-1,0 0 1,0 0-1,-1 0 1,1 1-1,0-1 1,0 0 0,0 0-1,0 0 1,0 1-1,0-1 1,0 0 0,0 0-1,0 0 1,1 1-1,-1-1 1,0 0-1,0 0 1,0 0 0,0 0-1,0 1 1,0-1-1,0 0 1,0 0 0,0 0-1,1 0 1,-1 1-1,0-1 1,0 0 0,0 0-1,17 18 39,-16-16-36,6 4 36,0 1 1,1-2-1,-1 1 0,1-1 0,0 0 1,0 0-1,1-1 0,-1-1 0,1 1 0,0-1 1,0-1-1,0 1 0,1-2 0,7 2-39,-12-3 14,1 1-1,0-1 0,0 0 0,-1 0 0,1-1 0,0 1 1,-1-1-1,1-1 0,0 1 0,-1-1 0,1 0 0,-1 0 0,0-1 1,0 1-1,2-2-13,3-2 9,1-1 0,-2 1 0,1-2 1,-1 1-1,0-1 0,0-1 0,-1 0 1,0 0-1,0 0 0,-1-1 0,0-1-9,4-9 29,0-1 0,-1-1 0,0 0-1,-2 0 1,0-6-29,10-40 81,-3-1 0,-3 0 0,-3-1 0,-3-1 0,-4-62-81,-2 132 12,-1-34-19,1 33-10,-1-1 0,1 0 0,-1 1 1,0-1-1,1 1 0,-1-1 0,0 1 0,-1 0 0,1-1 0,0 1 0,-2-2 17,-4-2-39,4 12 180,0 5-14,1-5-85,1 0 0,0 0 0,0-1-1,0 1 1,1 0 0,0 1 0,0-1-1,0 0 1,1 0-42,-1 14 56,1 63-11,11 74-45,-8-123-2,2-1 0,1 1 0,2-2 0,1 1 0,2-1-1,3 3 3,-10-24-2,1 0 0,1-1 0,-1 1 0,2-1-1,0-1 1,0 0 0,0 0 0,1 0-1,6 3 3,-2-2 35,0-1 0,1 0 0,0-2 0,1 1 0,-1-2 0,1 0-1,2 0-34,-6-2 12,-1 0-1,1-1 0,0 0 0,0-1 1,0 0-1,0-1 0,0 0 0,0-1 1,11-1-12,-11 0-352,-7 1-74,0 0-1,0-1 0,0 0 1,0 1-1,0-1 0,0-1 0,0 1 1,0 0-1,0-1 0,0 0 1,3-2 426,-2-3-2507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36.6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1 168 1472,'0'-1'68,"1"0"-1,0 0 1,-1 0 0,1 0 0,0 0-1,0 0 1,0 0 0,0 0-1,0 0 1,0 1 0,0-1 0,0 0-1,0 1 1,1-1 0,-1 1-1,0-1 1,0 1 0,0-1 0,1 1-1,-1 0 1,1 0-68,34-4 2344,-15 3-1214,66-15 663,0-4 0,0-5-1793,-36 11 115,176-53-2760,-224 66 2193,0 0 1,-1 0 0,1 0-1,1 1 1,-1-1-1,0 1 1,0 0 0,0 0-1,0 0 1,0 0 0,3 1 451,-3 0-1563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18:50:38.5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272 44 1408,'-1'0'33,"1"0"-1,0 0 1,-1 0-1,1-1 1,-1 1-1,1 0 1,0 0 0,-1 0-1,1 0 1,-1-1-1,1 1 1,0 0 0,-1 0-1,1-1 1,0 1-1,0 0 1,-1-1-1,1 1 1,0 0 0,0-1-1,-1 1 1,1-1-1,0 1 1,0 0 0,0-1-1,0 1 1,-1-1-1,1 1 1,0 0 0,0-1-1,0 1 1,0-1-1,0 1 1,0 0-1,0-1-32,0 0 86,0 1 0,0-1-1,0 0 1,0 1 0,0-1-1,0 0 1,0 1 0,-1-1-1,1 0 1,0 1 0,0-1 0,-1 0-1,1 1 1,0-1 0,-1 1-1,1-1 1,-1 1 0,0-1-86,-2-2 156,0 1 1,0 0-1,-1 0 1,1 0-1,-1 0 1,0 1-1,1 0 1,-1-1-1,0 1 1,0 1-1,0-1 1,0 0-1,0 1 1,1 0-1,-1 0 1,0 0 0,0 1-1,0-1 1,0 1-1,-3 0-156,-44 12 1003,43-10-992,1 0 0,0 1 1,0-1-1,0 2 0,0-1 0,1 1 1,0 0-1,0 0 0,0 1 0,1 0 1,-1 0-1,2 0 0,-1 0 0,0 1 1,1 0-1,1 0 0,-1 0 0,1 1-11,1-4 20,-2 9 22,-1-1 0,2 1 0,-1 2-42,4-11 7,-1-1 0,1 0 0,0 0 0,-1 0 0,1 1 0,1-1 0,-1 0 0,0 0 0,1 0 0,0 0 0,-1 1 0,1-1 0,1 0 0,-1 0 0,2 2-7,-2-2-4,1 0-1,1 0 1,-1 0 0,0-1 0,1 1-1,-1-1 1,1 1 0,0-1-1,0 0 1,0 0 0,0 0-1,2 1 5,-2-2 14,-1-1 1,1 1-1,-1 0 0,1-1 0,-1 0 0,1 1 0,-1-1 0,1 0 1,-1 0-1,1 0 0,-1-1 0,1 1 0,-1-1 0,1 1 0,-1-1 0,1 0 1,-1 0-1,2-1-14,11-6 116,-2 0 1,13-10-117,-14 9 13,1 1 0,0 0 0,0 0-1,3 1-12,-12 5 3,0 1 0,0-1-1,0 1 1,0 0-1,1 0 1,-1 1-1,0-1 1,0 1-1,1 0 1,-1 0-1,0 0 1,1 1-1,-1-1 1,0 1 0,0 0-1,3 2-2,-1 0 26,0 0 0,0 1 0,-1-1 0,1 2 0,-1-1-1,0 0 1,-1 1 0,1 0 0,-1 0 0,0 0 0,0 1 0,0 0 0,-1-1 0,1 2-26,-2-2 39,0 1 1,-1-1-1,1 1 1,-1-1 0,0 1-1,-1 0 1,1-1-1,-1 1 1,0 0 0,0-1-1,-1 1 1,0 0-1,0-1 1,0 1-1,-1-1 1,0 0 0,0 1-1,0-1 1,-2 4-40,1-4 47,0 1 1,-1-1-1,1 0 0,-1 0 1,0 0-1,0 0 0,-1-1 1,1 1-1,-1-1 0,0 0 1,0-1-1,0 1 1,-1-1-1,1 0 0,-1 0 1,0-1-1,-4 2-47,-4-3 130,13-1-120,0 0 0,-1 0 0,1 0 0,0 0 0,-1 0 0,1 0 0,0 0 0,0 1 0,-1-1 0,1 0 0,-1 1-10,0 0-64,-1-1 16,2 0-27,1 0 49,0 0 68,0 0 28,0 0 100,0 0-47,0 2-114,0 0 0,0 1 1,0-1-1,0 0 0,0 0 0,0 1 1,-1-1-1,1 0 0,-1 0 0,0 0 1,1 0-1,-1 0 0,0 0 0,0 0 1,-1 1-10,2-2 16,-2 1 557,-4 9-2697,4-9 573,4-9 663,6-11-66,0 0-1,2-2 955,8-4-3648,-5 6 2347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4F39D-A6DF-4CF2-B893-75474F04A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09933-3179-474F-81EB-4E1E1641E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4E552-8851-4B49-962E-E98BB72C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8867A-9941-42EC-899B-C1D04F6F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F5EF1-F0F6-4D39-9729-B765209D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7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4B06C-6C8D-42B6-82F2-6D32F79A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41A72-9668-4613-B07C-577FAA80B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3A613-4CAE-4135-9F6E-5AEFA877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3F3A4-8D2D-4E30-92EE-9B4A7DE7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B6603-AF52-4AB7-AA9B-E4463651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31C4B-5681-44A4-B3B1-B16ACD165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B4C2F-6A09-469C-8D3E-ED8D7A30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13A61-00C5-4F9F-9F78-59749753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32F98-4FDA-413D-B344-687D008F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8F542-B764-4F08-93B9-209BACC9F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9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B95B-7F7A-49B0-8F3E-2F0F1950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15635-7D8F-4FB4-B9DF-4257423BE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B4FA2-707F-403B-96A9-324668ED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F52B8-6A38-4194-A900-EDDB712E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B1AA7-2AF0-4B72-9955-05D5A95B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36367-0BCA-43A8-B7E9-A7BF8911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820C9-B3E3-45C0-9870-DFE724D80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17E84-2E76-472E-B96D-C38C5924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B4A92-B809-41FB-846B-FE293649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92FD7-4D51-4660-B1A9-16A9BDC8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5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5473-09C2-4A69-938C-76F60C6EF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5BD46-5FE2-42D6-A763-E6B03E32B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ED87D-960C-4B90-ABC6-0AD29E582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41149-99BA-47FA-A4D8-FF05D0A4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05215-AA0F-4A98-B934-4FA7BC8F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45DA5-CFAB-4988-8A5B-FF79B9B0B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3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A260-9E7B-4DC6-99F0-8942818DA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08D17-ECC5-4BAF-AE09-A5DEDA501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CB621-5F72-4743-9C96-9BE4A62C3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EAD00-C6B3-4E07-896E-ECFF3969E2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AED35-2DEC-47DE-95D2-A4A7D490D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D6B9A-987D-4EE4-8523-248E7B30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71493-6409-4A39-9B8C-57BED4F3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F5B69-DF41-4181-9223-6D2686DA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9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A05A-8AF3-4F9A-96ED-C09FF8F5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4AC76-9D00-44A3-B487-2D1F303C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E16F2-1FF0-445A-81FF-072FF41B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612AB-A4A6-4246-AD6B-5027CE77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9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CEAEC-89BD-49C1-9159-D8EE125D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03364-9BCB-4DCD-83BB-84598B54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22D67-62C9-4AA7-9CA0-72011C543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A169-0D7F-4060-869D-A4542048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A566C-2BA5-4922-9263-256598923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659B4-85D4-471B-86C4-ED1F69416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9A187-3418-4FB0-A1EC-6D38DDFB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F23A5-C218-4EF5-818A-63541F4A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72372-8B7C-4D4A-845F-AE95D4D2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D347-BB44-499E-8CF3-56206A27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EAB465-82D1-4FA7-B00E-A74F1C1C0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9798F-EA69-4629-9C2C-AED803581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2995F-617B-4EF5-97BB-8C7D46E2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A585F-8619-4BC8-A71F-70E1B357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55DD8-FAA5-42A8-92EE-9BBD1B74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E449DC-98CD-44F5-BD75-46099960F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C2AA4-3CB8-4C6E-8B47-CFBA3F76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437D1-96D0-4862-814B-7F211E5CF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4E9A-5D2E-42BF-B743-7AFF1EB8CE7B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292F-F13F-46B8-8BCC-5F3E811D0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2A163-5C73-4BC1-BCA0-4D5FAC87F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EEEA-CDE5-4F10-A856-AF334B650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customXml" Target="../ink/ink94.xml"/><Relationship Id="rId18" Type="http://schemas.openxmlformats.org/officeDocument/2006/relationships/image" Target="../media/image120.png"/><Relationship Id="rId26" Type="http://schemas.openxmlformats.org/officeDocument/2006/relationships/image" Target="../media/image124.png"/><Relationship Id="rId3" Type="http://schemas.openxmlformats.org/officeDocument/2006/relationships/image" Target="../media/image23.emf"/><Relationship Id="rId21" Type="http://schemas.openxmlformats.org/officeDocument/2006/relationships/customXml" Target="../ink/ink98.xml"/><Relationship Id="rId34" Type="http://schemas.openxmlformats.org/officeDocument/2006/relationships/image" Target="../media/image128.png"/><Relationship Id="rId7" Type="http://schemas.openxmlformats.org/officeDocument/2006/relationships/customXml" Target="../ink/ink91.xml"/><Relationship Id="rId12" Type="http://schemas.openxmlformats.org/officeDocument/2006/relationships/image" Target="../media/image117.png"/><Relationship Id="rId17" Type="http://schemas.openxmlformats.org/officeDocument/2006/relationships/customXml" Target="../ink/ink96.xml"/><Relationship Id="rId25" Type="http://schemas.openxmlformats.org/officeDocument/2006/relationships/customXml" Target="../ink/ink100.xml"/><Relationship Id="rId33" Type="http://schemas.openxmlformats.org/officeDocument/2006/relationships/customXml" Target="../ink/ink104.xml"/><Relationship Id="rId38" Type="http://schemas.openxmlformats.org/officeDocument/2006/relationships/image" Target="../media/image130.png"/><Relationship Id="rId2" Type="http://schemas.openxmlformats.org/officeDocument/2006/relationships/image" Target="../media/image22.emf"/><Relationship Id="rId16" Type="http://schemas.openxmlformats.org/officeDocument/2006/relationships/image" Target="../media/image119.png"/><Relationship Id="rId20" Type="http://schemas.openxmlformats.org/officeDocument/2006/relationships/image" Target="../media/image121.png"/><Relationship Id="rId29" Type="http://schemas.openxmlformats.org/officeDocument/2006/relationships/customXml" Target="../ink/ink10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customXml" Target="../ink/ink93.xml"/><Relationship Id="rId24" Type="http://schemas.openxmlformats.org/officeDocument/2006/relationships/image" Target="../media/image123.png"/><Relationship Id="rId32" Type="http://schemas.openxmlformats.org/officeDocument/2006/relationships/image" Target="../media/image127.png"/><Relationship Id="rId37" Type="http://schemas.openxmlformats.org/officeDocument/2006/relationships/customXml" Target="../ink/ink106.xml"/><Relationship Id="rId5" Type="http://schemas.openxmlformats.org/officeDocument/2006/relationships/image" Target="../media/image113.png"/><Relationship Id="rId15" Type="http://schemas.openxmlformats.org/officeDocument/2006/relationships/customXml" Target="../ink/ink95.xml"/><Relationship Id="rId23" Type="http://schemas.openxmlformats.org/officeDocument/2006/relationships/customXml" Target="../ink/ink99.xml"/><Relationship Id="rId28" Type="http://schemas.openxmlformats.org/officeDocument/2006/relationships/image" Target="../media/image125.png"/><Relationship Id="rId36" Type="http://schemas.openxmlformats.org/officeDocument/2006/relationships/image" Target="../media/image129.png"/><Relationship Id="rId10" Type="http://schemas.openxmlformats.org/officeDocument/2006/relationships/image" Target="../media/image116.png"/><Relationship Id="rId19" Type="http://schemas.openxmlformats.org/officeDocument/2006/relationships/customXml" Target="../ink/ink97.xml"/><Relationship Id="rId31" Type="http://schemas.openxmlformats.org/officeDocument/2006/relationships/customXml" Target="../ink/ink103.xml"/><Relationship Id="rId4" Type="http://schemas.openxmlformats.org/officeDocument/2006/relationships/customXml" Target="../ink/ink90.xml"/><Relationship Id="rId9" Type="http://schemas.openxmlformats.org/officeDocument/2006/relationships/customXml" Target="../ink/ink92.xml"/><Relationship Id="rId14" Type="http://schemas.openxmlformats.org/officeDocument/2006/relationships/image" Target="../media/image118.png"/><Relationship Id="rId22" Type="http://schemas.openxmlformats.org/officeDocument/2006/relationships/image" Target="../media/image122.png"/><Relationship Id="rId27" Type="http://schemas.openxmlformats.org/officeDocument/2006/relationships/customXml" Target="../ink/ink101.xml"/><Relationship Id="rId30" Type="http://schemas.openxmlformats.org/officeDocument/2006/relationships/image" Target="../media/image126.png"/><Relationship Id="rId35" Type="http://schemas.openxmlformats.org/officeDocument/2006/relationships/customXml" Target="../ink/ink105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8.xml"/><Relationship Id="rId117" Type="http://schemas.openxmlformats.org/officeDocument/2006/relationships/image" Target="../media/image169.png"/><Relationship Id="rId21" Type="http://schemas.openxmlformats.org/officeDocument/2006/relationships/image" Target="../media/image141.png"/><Relationship Id="rId42" Type="http://schemas.openxmlformats.org/officeDocument/2006/relationships/customXml" Target="../ink/ink126.xml"/><Relationship Id="rId47" Type="http://schemas.openxmlformats.org/officeDocument/2006/relationships/image" Target="../media/image36.png"/><Relationship Id="rId63" Type="http://schemas.openxmlformats.org/officeDocument/2006/relationships/image" Target="../media/image60.png"/><Relationship Id="rId68" Type="http://schemas.openxmlformats.org/officeDocument/2006/relationships/customXml" Target="../ink/ink139.xml"/><Relationship Id="rId84" Type="http://schemas.openxmlformats.org/officeDocument/2006/relationships/customXml" Target="../ink/ink147.xml"/><Relationship Id="rId89" Type="http://schemas.openxmlformats.org/officeDocument/2006/relationships/image" Target="../media/image155.png"/><Relationship Id="rId112" Type="http://schemas.openxmlformats.org/officeDocument/2006/relationships/customXml" Target="../ink/ink161.xml"/><Relationship Id="rId16" Type="http://schemas.openxmlformats.org/officeDocument/2006/relationships/customXml" Target="../ink/ink113.xml"/><Relationship Id="rId107" Type="http://schemas.openxmlformats.org/officeDocument/2006/relationships/image" Target="../media/image164.png"/><Relationship Id="rId11" Type="http://schemas.openxmlformats.org/officeDocument/2006/relationships/image" Target="../media/image136.png"/><Relationship Id="rId32" Type="http://schemas.openxmlformats.org/officeDocument/2006/relationships/customXml" Target="../ink/ink121.xml"/><Relationship Id="rId37" Type="http://schemas.openxmlformats.org/officeDocument/2006/relationships/image" Target="../media/image149.png"/><Relationship Id="rId53" Type="http://schemas.openxmlformats.org/officeDocument/2006/relationships/image" Target="../media/image40.png"/><Relationship Id="rId58" Type="http://schemas.openxmlformats.org/officeDocument/2006/relationships/customXml" Target="../ink/ink134.xml"/><Relationship Id="rId74" Type="http://schemas.openxmlformats.org/officeDocument/2006/relationships/customXml" Target="../ink/ink142.xml"/><Relationship Id="rId79" Type="http://schemas.openxmlformats.org/officeDocument/2006/relationships/image" Target="../media/image132.png"/><Relationship Id="rId102" Type="http://schemas.openxmlformats.org/officeDocument/2006/relationships/customXml" Target="../ink/ink156.xml"/><Relationship Id="rId123" Type="http://schemas.openxmlformats.org/officeDocument/2006/relationships/image" Target="../media/image172.png"/><Relationship Id="rId5" Type="http://schemas.openxmlformats.org/officeDocument/2006/relationships/image" Target="../media/image133.png"/><Relationship Id="rId61" Type="http://schemas.openxmlformats.org/officeDocument/2006/relationships/image" Target="../media/image59.png"/><Relationship Id="rId82" Type="http://schemas.openxmlformats.org/officeDocument/2006/relationships/customXml" Target="../ink/ink146.xml"/><Relationship Id="rId90" Type="http://schemas.openxmlformats.org/officeDocument/2006/relationships/customXml" Target="../ink/ink150.xml"/><Relationship Id="rId95" Type="http://schemas.openxmlformats.org/officeDocument/2006/relationships/image" Target="../media/image158.png"/><Relationship Id="rId19" Type="http://schemas.openxmlformats.org/officeDocument/2006/relationships/image" Target="../media/image140.png"/><Relationship Id="rId14" Type="http://schemas.openxmlformats.org/officeDocument/2006/relationships/customXml" Target="../ink/ink112.xml"/><Relationship Id="rId22" Type="http://schemas.openxmlformats.org/officeDocument/2006/relationships/customXml" Target="../ink/ink116.xml"/><Relationship Id="rId27" Type="http://schemas.openxmlformats.org/officeDocument/2006/relationships/image" Target="../media/image144.png"/><Relationship Id="rId30" Type="http://schemas.openxmlformats.org/officeDocument/2006/relationships/customXml" Target="../ink/ink120.xml"/><Relationship Id="rId35" Type="http://schemas.openxmlformats.org/officeDocument/2006/relationships/image" Target="../media/image148.png"/><Relationship Id="rId43" Type="http://schemas.openxmlformats.org/officeDocument/2006/relationships/image" Target="../media/image33.png"/><Relationship Id="rId48" Type="http://schemas.openxmlformats.org/officeDocument/2006/relationships/customXml" Target="../ink/ink129.xml"/><Relationship Id="rId56" Type="http://schemas.openxmlformats.org/officeDocument/2006/relationships/customXml" Target="../ink/ink133.xml"/><Relationship Id="rId64" Type="http://schemas.openxmlformats.org/officeDocument/2006/relationships/customXml" Target="../ink/ink137.xml"/><Relationship Id="rId69" Type="http://schemas.openxmlformats.org/officeDocument/2006/relationships/image" Target="../media/image89.png"/><Relationship Id="rId77" Type="http://schemas.openxmlformats.org/officeDocument/2006/relationships/image" Target="../media/image131.png"/><Relationship Id="rId100" Type="http://schemas.openxmlformats.org/officeDocument/2006/relationships/customXml" Target="../ink/ink155.xml"/><Relationship Id="rId105" Type="http://schemas.openxmlformats.org/officeDocument/2006/relationships/image" Target="../media/image163.png"/><Relationship Id="rId113" Type="http://schemas.openxmlformats.org/officeDocument/2006/relationships/image" Target="../media/image167.png"/><Relationship Id="rId118" Type="http://schemas.openxmlformats.org/officeDocument/2006/relationships/customXml" Target="../ink/ink164.xml"/><Relationship Id="rId8" Type="http://schemas.openxmlformats.org/officeDocument/2006/relationships/customXml" Target="../ink/ink109.xml"/><Relationship Id="rId51" Type="http://schemas.openxmlformats.org/officeDocument/2006/relationships/image" Target="../media/image39.png"/><Relationship Id="rId72" Type="http://schemas.openxmlformats.org/officeDocument/2006/relationships/customXml" Target="../ink/ink141.xml"/><Relationship Id="rId80" Type="http://schemas.openxmlformats.org/officeDocument/2006/relationships/customXml" Target="../ink/ink145.xml"/><Relationship Id="rId85" Type="http://schemas.openxmlformats.org/officeDocument/2006/relationships/image" Target="../media/image153.png"/><Relationship Id="rId93" Type="http://schemas.openxmlformats.org/officeDocument/2006/relationships/image" Target="../media/image157.png"/><Relationship Id="rId98" Type="http://schemas.openxmlformats.org/officeDocument/2006/relationships/customXml" Target="../ink/ink154.xml"/><Relationship Id="rId121" Type="http://schemas.openxmlformats.org/officeDocument/2006/relationships/image" Target="../media/image171.png"/><Relationship Id="rId3" Type="http://schemas.openxmlformats.org/officeDocument/2006/relationships/image" Target="../media/image26.emf"/><Relationship Id="rId12" Type="http://schemas.openxmlformats.org/officeDocument/2006/relationships/customXml" Target="../ink/ink111.xml"/><Relationship Id="rId17" Type="http://schemas.openxmlformats.org/officeDocument/2006/relationships/image" Target="../media/image139.png"/><Relationship Id="rId25" Type="http://schemas.openxmlformats.org/officeDocument/2006/relationships/image" Target="../media/image143.png"/><Relationship Id="rId33" Type="http://schemas.openxmlformats.org/officeDocument/2006/relationships/image" Target="../media/image147.png"/><Relationship Id="rId38" Type="http://schemas.openxmlformats.org/officeDocument/2006/relationships/customXml" Target="../ink/ink124.xml"/><Relationship Id="rId46" Type="http://schemas.openxmlformats.org/officeDocument/2006/relationships/customXml" Target="../ink/ink128.xml"/><Relationship Id="rId59" Type="http://schemas.openxmlformats.org/officeDocument/2006/relationships/image" Target="../media/image57.png"/><Relationship Id="rId67" Type="http://schemas.openxmlformats.org/officeDocument/2006/relationships/image" Target="../media/image88.png"/><Relationship Id="rId103" Type="http://schemas.openxmlformats.org/officeDocument/2006/relationships/image" Target="../media/image162.png"/><Relationship Id="rId108" Type="http://schemas.openxmlformats.org/officeDocument/2006/relationships/customXml" Target="../ink/ink159.xml"/><Relationship Id="rId116" Type="http://schemas.openxmlformats.org/officeDocument/2006/relationships/customXml" Target="../ink/ink163.xml"/><Relationship Id="rId124" Type="http://schemas.openxmlformats.org/officeDocument/2006/relationships/customXml" Target="../ink/ink167.xml"/><Relationship Id="rId20" Type="http://schemas.openxmlformats.org/officeDocument/2006/relationships/customXml" Target="../ink/ink115.xml"/><Relationship Id="rId41" Type="http://schemas.openxmlformats.org/officeDocument/2006/relationships/image" Target="../media/image32.png"/><Relationship Id="rId54" Type="http://schemas.openxmlformats.org/officeDocument/2006/relationships/customXml" Target="../ink/ink132.xml"/><Relationship Id="rId62" Type="http://schemas.openxmlformats.org/officeDocument/2006/relationships/customXml" Target="../ink/ink136.xml"/><Relationship Id="rId70" Type="http://schemas.openxmlformats.org/officeDocument/2006/relationships/customXml" Target="../ink/ink140.xml"/><Relationship Id="rId75" Type="http://schemas.openxmlformats.org/officeDocument/2006/relationships/image" Target="../media/image114.png"/><Relationship Id="rId83" Type="http://schemas.openxmlformats.org/officeDocument/2006/relationships/image" Target="../media/image152.png"/><Relationship Id="rId88" Type="http://schemas.openxmlformats.org/officeDocument/2006/relationships/customXml" Target="../ink/ink149.xml"/><Relationship Id="rId91" Type="http://schemas.openxmlformats.org/officeDocument/2006/relationships/image" Target="../media/image156.png"/><Relationship Id="rId96" Type="http://schemas.openxmlformats.org/officeDocument/2006/relationships/customXml" Target="../ink/ink153.xml"/><Relationship Id="rId111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15" Type="http://schemas.openxmlformats.org/officeDocument/2006/relationships/image" Target="../media/image138.png"/><Relationship Id="rId23" Type="http://schemas.openxmlformats.org/officeDocument/2006/relationships/image" Target="../media/image142.png"/><Relationship Id="rId28" Type="http://schemas.openxmlformats.org/officeDocument/2006/relationships/customXml" Target="../ink/ink119.xml"/><Relationship Id="rId36" Type="http://schemas.openxmlformats.org/officeDocument/2006/relationships/customXml" Target="../ink/ink123.xml"/><Relationship Id="rId49" Type="http://schemas.openxmlformats.org/officeDocument/2006/relationships/image" Target="../media/image38.png"/><Relationship Id="rId57" Type="http://schemas.openxmlformats.org/officeDocument/2006/relationships/image" Target="../media/image55.png"/><Relationship Id="rId106" Type="http://schemas.openxmlformats.org/officeDocument/2006/relationships/customXml" Target="../ink/ink158.xml"/><Relationship Id="rId114" Type="http://schemas.openxmlformats.org/officeDocument/2006/relationships/customXml" Target="../ink/ink162.xml"/><Relationship Id="rId119" Type="http://schemas.openxmlformats.org/officeDocument/2006/relationships/image" Target="../media/image170.png"/><Relationship Id="rId10" Type="http://schemas.openxmlformats.org/officeDocument/2006/relationships/customXml" Target="../ink/ink110.xml"/><Relationship Id="rId31" Type="http://schemas.openxmlformats.org/officeDocument/2006/relationships/image" Target="../media/image146.png"/><Relationship Id="rId44" Type="http://schemas.openxmlformats.org/officeDocument/2006/relationships/customXml" Target="../ink/ink127.xml"/><Relationship Id="rId52" Type="http://schemas.openxmlformats.org/officeDocument/2006/relationships/customXml" Target="../ink/ink131.xml"/><Relationship Id="rId60" Type="http://schemas.openxmlformats.org/officeDocument/2006/relationships/customXml" Target="../ink/ink135.xml"/><Relationship Id="rId65" Type="http://schemas.openxmlformats.org/officeDocument/2006/relationships/image" Target="../media/image87.png"/><Relationship Id="rId73" Type="http://schemas.openxmlformats.org/officeDocument/2006/relationships/image" Target="../media/image112.png"/><Relationship Id="rId78" Type="http://schemas.openxmlformats.org/officeDocument/2006/relationships/customXml" Target="../ink/ink144.xml"/><Relationship Id="rId81" Type="http://schemas.openxmlformats.org/officeDocument/2006/relationships/image" Target="../media/image151.png"/><Relationship Id="rId86" Type="http://schemas.openxmlformats.org/officeDocument/2006/relationships/customXml" Target="../ink/ink148.xml"/><Relationship Id="rId94" Type="http://schemas.openxmlformats.org/officeDocument/2006/relationships/customXml" Target="../ink/ink152.xml"/><Relationship Id="rId99" Type="http://schemas.openxmlformats.org/officeDocument/2006/relationships/image" Target="../media/image160.png"/><Relationship Id="rId101" Type="http://schemas.openxmlformats.org/officeDocument/2006/relationships/image" Target="../media/image161.png"/><Relationship Id="rId122" Type="http://schemas.openxmlformats.org/officeDocument/2006/relationships/customXml" Target="../ink/ink166.xml"/><Relationship Id="rId4" Type="http://schemas.openxmlformats.org/officeDocument/2006/relationships/customXml" Target="../ink/ink107.xml"/><Relationship Id="rId9" Type="http://schemas.openxmlformats.org/officeDocument/2006/relationships/image" Target="../media/image135.png"/><Relationship Id="rId13" Type="http://schemas.openxmlformats.org/officeDocument/2006/relationships/image" Target="../media/image137.png"/><Relationship Id="rId18" Type="http://schemas.openxmlformats.org/officeDocument/2006/relationships/customXml" Target="../ink/ink114.xml"/><Relationship Id="rId39" Type="http://schemas.openxmlformats.org/officeDocument/2006/relationships/image" Target="../media/image150.png"/><Relationship Id="rId109" Type="http://schemas.openxmlformats.org/officeDocument/2006/relationships/image" Target="../media/image165.png"/><Relationship Id="rId34" Type="http://schemas.openxmlformats.org/officeDocument/2006/relationships/customXml" Target="../ink/ink122.xml"/><Relationship Id="rId50" Type="http://schemas.openxmlformats.org/officeDocument/2006/relationships/customXml" Target="../ink/ink130.xml"/><Relationship Id="rId55" Type="http://schemas.openxmlformats.org/officeDocument/2006/relationships/image" Target="../media/image41.png"/><Relationship Id="rId76" Type="http://schemas.openxmlformats.org/officeDocument/2006/relationships/customXml" Target="../ink/ink143.xml"/><Relationship Id="rId97" Type="http://schemas.openxmlformats.org/officeDocument/2006/relationships/image" Target="../media/image159.png"/><Relationship Id="rId104" Type="http://schemas.openxmlformats.org/officeDocument/2006/relationships/customXml" Target="../ink/ink157.xml"/><Relationship Id="rId120" Type="http://schemas.openxmlformats.org/officeDocument/2006/relationships/customXml" Target="../ink/ink165.xml"/><Relationship Id="rId125" Type="http://schemas.openxmlformats.org/officeDocument/2006/relationships/image" Target="../media/image173.png"/><Relationship Id="rId7" Type="http://schemas.openxmlformats.org/officeDocument/2006/relationships/image" Target="../media/image134.png"/><Relationship Id="rId71" Type="http://schemas.openxmlformats.org/officeDocument/2006/relationships/image" Target="../media/image111.png"/><Relationship Id="rId92" Type="http://schemas.openxmlformats.org/officeDocument/2006/relationships/customXml" Target="../ink/ink151.xml"/><Relationship Id="rId2" Type="http://schemas.openxmlformats.org/officeDocument/2006/relationships/image" Target="../media/image25.emf"/><Relationship Id="rId29" Type="http://schemas.openxmlformats.org/officeDocument/2006/relationships/image" Target="../media/image145.png"/><Relationship Id="rId24" Type="http://schemas.openxmlformats.org/officeDocument/2006/relationships/customXml" Target="../ink/ink117.xml"/><Relationship Id="rId40" Type="http://schemas.openxmlformats.org/officeDocument/2006/relationships/customXml" Target="../ink/ink125.xml"/><Relationship Id="rId45" Type="http://schemas.openxmlformats.org/officeDocument/2006/relationships/image" Target="../media/image35.png"/><Relationship Id="rId66" Type="http://schemas.openxmlformats.org/officeDocument/2006/relationships/customXml" Target="../ink/ink138.xml"/><Relationship Id="rId87" Type="http://schemas.openxmlformats.org/officeDocument/2006/relationships/image" Target="../media/image154.png"/><Relationship Id="rId110" Type="http://schemas.openxmlformats.org/officeDocument/2006/relationships/customXml" Target="../ink/ink160.xml"/><Relationship Id="rId115" Type="http://schemas.openxmlformats.org/officeDocument/2006/relationships/image" Target="../media/image16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90.png"/><Relationship Id="rId18" Type="http://schemas.openxmlformats.org/officeDocument/2006/relationships/customXml" Target="../ink/ink175.xml"/><Relationship Id="rId26" Type="http://schemas.openxmlformats.org/officeDocument/2006/relationships/customXml" Target="../ink/ink179.xml"/><Relationship Id="rId39" Type="http://schemas.openxmlformats.org/officeDocument/2006/relationships/image" Target="../media/image1720.png"/><Relationship Id="rId21" Type="http://schemas.openxmlformats.org/officeDocument/2006/relationships/image" Target="../media/image1630.png"/><Relationship Id="rId34" Type="http://schemas.openxmlformats.org/officeDocument/2006/relationships/customXml" Target="../ink/ink183.xml"/><Relationship Id="rId42" Type="http://schemas.openxmlformats.org/officeDocument/2006/relationships/customXml" Target="../ink/ink187.xml"/><Relationship Id="rId47" Type="http://schemas.openxmlformats.org/officeDocument/2006/relationships/image" Target="../media/image176.png"/><Relationship Id="rId50" Type="http://schemas.openxmlformats.org/officeDocument/2006/relationships/customXml" Target="../ink/ink191.xml"/><Relationship Id="rId55" Type="http://schemas.openxmlformats.org/officeDocument/2006/relationships/image" Target="../media/image180.png"/><Relationship Id="rId63" Type="http://schemas.openxmlformats.org/officeDocument/2006/relationships/image" Target="../media/image184.png"/><Relationship Id="rId68" Type="http://schemas.openxmlformats.org/officeDocument/2006/relationships/customXml" Target="../ink/ink200.xml"/><Relationship Id="rId7" Type="http://schemas.openxmlformats.org/officeDocument/2006/relationships/image" Target="../media/image1560.png"/><Relationship Id="rId71" Type="http://schemas.openxmlformats.org/officeDocument/2006/relationships/image" Target="../media/image188.png"/><Relationship Id="rId2" Type="http://schemas.openxmlformats.org/officeDocument/2006/relationships/image" Target="../media/image174.emf"/><Relationship Id="rId16" Type="http://schemas.openxmlformats.org/officeDocument/2006/relationships/customXml" Target="../ink/ink174.xml"/><Relationship Id="rId29" Type="http://schemas.openxmlformats.org/officeDocument/2006/relationships/image" Target="../media/image16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9.xml"/><Relationship Id="rId11" Type="http://schemas.openxmlformats.org/officeDocument/2006/relationships/image" Target="../media/image1580.png"/><Relationship Id="rId24" Type="http://schemas.openxmlformats.org/officeDocument/2006/relationships/customXml" Target="../ink/ink178.xml"/><Relationship Id="rId32" Type="http://schemas.openxmlformats.org/officeDocument/2006/relationships/customXml" Target="../ink/ink182.xml"/><Relationship Id="rId37" Type="http://schemas.openxmlformats.org/officeDocument/2006/relationships/image" Target="../media/image1710.png"/><Relationship Id="rId40" Type="http://schemas.openxmlformats.org/officeDocument/2006/relationships/customXml" Target="../ink/ink186.xml"/><Relationship Id="rId45" Type="http://schemas.openxmlformats.org/officeDocument/2006/relationships/image" Target="../media/image175.png"/><Relationship Id="rId53" Type="http://schemas.openxmlformats.org/officeDocument/2006/relationships/image" Target="../media/image179.png"/><Relationship Id="rId58" Type="http://schemas.openxmlformats.org/officeDocument/2006/relationships/customXml" Target="../ink/ink195.xml"/><Relationship Id="rId66" Type="http://schemas.openxmlformats.org/officeDocument/2006/relationships/customXml" Target="../ink/ink199.xml"/><Relationship Id="rId5" Type="http://schemas.openxmlformats.org/officeDocument/2006/relationships/image" Target="../media/image1550.png"/><Relationship Id="rId15" Type="http://schemas.openxmlformats.org/officeDocument/2006/relationships/image" Target="../media/image1600.png"/><Relationship Id="rId23" Type="http://schemas.openxmlformats.org/officeDocument/2006/relationships/image" Target="../media/image1640.png"/><Relationship Id="rId28" Type="http://schemas.openxmlformats.org/officeDocument/2006/relationships/customXml" Target="../ink/ink180.xml"/><Relationship Id="rId36" Type="http://schemas.openxmlformats.org/officeDocument/2006/relationships/customXml" Target="../ink/ink184.xml"/><Relationship Id="rId49" Type="http://schemas.openxmlformats.org/officeDocument/2006/relationships/image" Target="../media/image177.png"/><Relationship Id="rId57" Type="http://schemas.openxmlformats.org/officeDocument/2006/relationships/image" Target="../media/image181.png"/><Relationship Id="rId61" Type="http://schemas.openxmlformats.org/officeDocument/2006/relationships/image" Target="../media/image183.png"/><Relationship Id="rId10" Type="http://schemas.openxmlformats.org/officeDocument/2006/relationships/customXml" Target="../ink/ink171.xml"/><Relationship Id="rId19" Type="http://schemas.openxmlformats.org/officeDocument/2006/relationships/image" Target="../media/image1620.png"/><Relationship Id="rId31" Type="http://schemas.openxmlformats.org/officeDocument/2006/relationships/image" Target="../media/image1680.png"/><Relationship Id="rId44" Type="http://schemas.openxmlformats.org/officeDocument/2006/relationships/customXml" Target="../ink/ink188.xml"/><Relationship Id="rId52" Type="http://schemas.openxmlformats.org/officeDocument/2006/relationships/customXml" Target="../ink/ink192.xml"/><Relationship Id="rId60" Type="http://schemas.openxmlformats.org/officeDocument/2006/relationships/customXml" Target="../ink/ink196.xml"/><Relationship Id="rId65" Type="http://schemas.openxmlformats.org/officeDocument/2006/relationships/image" Target="../media/image185.png"/><Relationship Id="rId4" Type="http://schemas.openxmlformats.org/officeDocument/2006/relationships/customXml" Target="../ink/ink168.xml"/><Relationship Id="rId9" Type="http://schemas.openxmlformats.org/officeDocument/2006/relationships/image" Target="../media/image1570.png"/><Relationship Id="rId14" Type="http://schemas.openxmlformats.org/officeDocument/2006/relationships/customXml" Target="../ink/ink173.xml"/><Relationship Id="rId22" Type="http://schemas.openxmlformats.org/officeDocument/2006/relationships/customXml" Target="../ink/ink177.xml"/><Relationship Id="rId27" Type="http://schemas.openxmlformats.org/officeDocument/2006/relationships/image" Target="../media/image1660.png"/><Relationship Id="rId30" Type="http://schemas.openxmlformats.org/officeDocument/2006/relationships/customXml" Target="../ink/ink181.xml"/><Relationship Id="rId35" Type="http://schemas.openxmlformats.org/officeDocument/2006/relationships/image" Target="../media/image1700.png"/><Relationship Id="rId43" Type="http://schemas.openxmlformats.org/officeDocument/2006/relationships/image" Target="../media/image174.png"/><Relationship Id="rId48" Type="http://schemas.openxmlformats.org/officeDocument/2006/relationships/customXml" Target="../ink/ink190.xml"/><Relationship Id="rId56" Type="http://schemas.openxmlformats.org/officeDocument/2006/relationships/customXml" Target="../ink/ink194.xml"/><Relationship Id="rId64" Type="http://schemas.openxmlformats.org/officeDocument/2006/relationships/customXml" Target="../ink/ink198.xml"/><Relationship Id="rId69" Type="http://schemas.openxmlformats.org/officeDocument/2006/relationships/image" Target="../media/image187.png"/><Relationship Id="rId8" Type="http://schemas.openxmlformats.org/officeDocument/2006/relationships/customXml" Target="../ink/ink170.xml"/><Relationship Id="rId51" Type="http://schemas.openxmlformats.org/officeDocument/2006/relationships/image" Target="../media/image178.png"/><Relationship Id="rId3" Type="http://schemas.openxmlformats.org/officeDocument/2006/relationships/image" Target="../media/image175.emf"/><Relationship Id="rId12" Type="http://schemas.openxmlformats.org/officeDocument/2006/relationships/customXml" Target="../ink/ink172.xml"/><Relationship Id="rId17" Type="http://schemas.openxmlformats.org/officeDocument/2006/relationships/image" Target="../media/image1610.png"/><Relationship Id="rId25" Type="http://schemas.openxmlformats.org/officeDocument/2006/relationships/image" Target="../media/image1650.png"/><Relationship Id="rId33" Type="http://schemas.openxmlformats.org/officeDocument/2006/relationships/image" Target="../media/image1690.png"/><Relationship Id="rId38" Type="http://schemas.openxmlformats.org/officeDocument/2006/relationships/customXml" Target="../ink/ink185.xml"/><Relationship Id="rId46" Type="http://schemas.openxmlformats.org/officeDocument/2006/relationships/customXml" Target="../ink/ink189.xml"/><Relationship Id="rId59" Type="http://schemas.openxmlformats.org/officeDocument/2006/relationships/image" Target="../media/image182.png"/><Relationship Id="rId67" Type="http://schemas.openxmlformats.org/officeDocument/2006/relationships/image" Target="../media/image186.png"/><Relationship Id="rId20" Type="http://schemas.openxmlformats.org/officeDocument/2006/relationships/customXml" Target="../ink/ink176.xml"/><Relationship Id="rId41" Type="http://schemas.openxmlformats.org/officeDocument/2006/relationships/image" Target="../media/image1730.png"/><Relationship Id="rId54" Type="http://schemas.openxmlformats.org/officeDocument/2006/relationships/customXml" Target="../ink/ink193.xml"/><Relationship Id="rId62" Type="http://schemas.openxmlformats.org/officeDocument/2006/relationships/customXml" Target="../ink/ink197.xml"/><Relationship Id="rId70" Type="http://schemas.openxmlformats.org/officeDocument/2006/relationships/customXml" Target="../ink/ink20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customXml" Target="../ink/ink207.xml"/><Relationship Id="rId18" Type="http://schemas.openxmlformats.org/officeDocument/2006/relationships/image" Target="../media/image191.emf"/><Relationship Id="rId26" Type="http://schemas.openxmlformats.org/officeDocument/2006/relationships/image" Target="../media/image211.png"/><Relationship Id="rId3" Type="http://schemas.openxmlformats.org/officeDocument/2006/relationships/customXml" Target="../ink/ink202.xml"/><Relationship Id="rId21" Type="http://schemas.openxmlformats.org/officeDocument/2006/relationships/customXml" Target="../ink/ink210.xml"/><Relationship Id="rId7" Type="http://schemas.openxmlformats.org/officeDocument/2006/relationships/customXml" Target="../ink/ink204.xml"/><Relationship Id="rId12" Type="http://schemas.openxmlformats.org/officeDocument/2006/relationships/image" Target="../media/image203.png"/><Relationship Id="rId17" Type="http://schemas.openxmlformats.org/officeDocument/2006/relationships/image" Target="../media/image190.emf"/><Relationship Id="rId25" Type="http://schemas.openxmlformats.org/officeDocument/2006/relationships/customXml" Target="../ink/ink212.xml"/><Relationship Id="rId2" Type="http://schemas.openxmlformats.org/officeDocument/2006/relationships/image" Target="../media/image189.emf"/><Relationship Id="rId16" Type="http://schemas.openxmlformats.org/officeDocument/2006/relationships/image" Target="../media/image205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11" Type="http://schemas.openxmlformats.org/officeDocument/2006/relationships/customXml" Target="../ink/ink206.xml"/><Relationship Id="rId24" Type="http://schemas.openxmlformats.org/officeDocument/2006/relationships/image" Target="../media/image210.png"/><Relationship Id="rId5" Type="http://schemas.openxmlformats.org/officeDocument/2006/relationships/customXml" Target="../ink/ink203.xml"/><Relationship Id="rId15" Type="http://schemas.openxmlformats.org/officeDocument/2006/relationships/customXml" Target="../ink/ink208.xml"/><Relationship Id="rId23" Type="http://schemas.openxmlformats.org/officeDocument/2006/relationships/customXml" Target="../ink/ink211.xml"/><Relationship Id="rId28" Type="http://schemas.openxmlformats.org/officeDocument/2006/relationships/image" Target="../media/image212.png"/><Relationship Id="rId10" Type="http://schemas.openxmlformats.org/officeDocument/2006/relationships/image" Target="../media/image202.png"/><Relationship Id="rId19" Type="http://schemas.openxmlformats.org/officeDocument/2006/relationships/customXml" Target="../ink/ink209.xml"/><Relationship Id="rId4" Type="http://schemas.openxmlformats.org/officeDocument/2006/relationships/image" Target="../media/image199.png"/><Relationship Id="rId9" Type="http://schemas.openxmlformats.org/officeDocument/2006/relationships/customXml" Target="../ink/ink205.xml"/><Relationship Id="rId14" Type="http://schemas.openxmlformats.org/officeDocument/2006/relationships/image" Target="../media/image204.png"/><Relationship Id="rId22" Type="http://schemas.openxmlformats.org/officeDocument/2006/relationships/image" Target="../media/image209.png"/><Relationship Id="rId27" Type="http://schemas.openxmlformats.org/officeDocument/2006/relationships/customXml" Target="../ink/ink21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7.xml"/><Relationship Id="rId18" Type="http://schemas.openxmlformats.org/officeDocument/2006/relationships/image" Target="../media/image221.png"/><Relationship Id="rId26" Type="http://schemas.openxmlformats.org/officeDocument/2006/relationships/image" Target="../media/image225.png"/><Relationship Id="rId39" Type="http://schemas.openxmlformats.org/officeDocument/2006/relationships/customXml" Target="../ink/ink230.xml"/><Relationship Id="rId21" Type="http://schemas.openxmlformats.org/officeDocument/2006/relationships/customXml" Target="../ink/ink221.xml"/><Relationship Id="rId34" Type="http://schemas.openxmlformats.org/officeDocument/2006/relationships/image" Target="../media/image229.png"/><Relationship Id="rId42" Type="http://schemas.openxmlformats.org/officeDocument/2006/relationships/image" Target="../media/image196.png"/><Relationship Id="rId47" Type="http://schemas.openxmlformats.org/officeDocument/2006/relationships/customXml" Target="../ink/ink234.xml"/><Relationship Id="rId50" Type="http://schemas.openxmlformats.org/officeDocument/2006/relationships/image" Target="../media/image207.png"/><Relationship Id="rId55" Type="http://schemas.openxmlformats.org/officeDocument/2006/relationships/customXml" Target="../ink/ink238.xml"/><Relationship Id="rId63" Type="http://schemas.openxmlformats.org/officeDocument/2006/relationships/customXml" Target="../ink/ink242.xml"/><Relationship Id="rId68" Type="http://schemas.openxmlformats.org/officeDocument/2006/relationships/image" Target="../media/image235.png"/><Relationship Id="rId71" Type="http://schemas.openxmlformats.org/officeDocument/2006/relationships/customXml" Target="../ink/ink246.xml"/><Relationship Id="rId2" Type="http://schemas.openxmlformats.org/officeDocument/2006/relationships/image" Target="../media/image192.emf"/><Relationship Id="rId16" Type="http://schemas.openxmlformats.org/officeDocument/2006/relationships/image" Target="../media/image220.png"/><Relationship Id="rId29" Type="http://schemas.openxmlformats.org/officeDocument/2006/relationships/customXml" Target="../ink/ink225.xml"/><Relationship Id="rId1" Type="http://schemas.openxmlformats.org/officeDocument/2006/relationships/slideLayout" Target="../slideLayouts/slideLayout7.xml"/><Relationship Id="rId11" Type="http://schemas.openxmlformats.org/officeDocument/2006/relationships/customXml" Target="../ink/ink216.xml"/><Relationship Id="rId24" Type="http://schemas.openxmlformats.org/officeDocument/2006/relationships/image" Target="../media/image224.png"/><Relationship Id="rId32" Type="http://schemas.openxmlformats.org/officeDocument/2006/relationships/image" Target="../media/image228.png"/><Relationship Id="rId37" Type="http://schemas.openxmlformats.org/officeDocument/2006/relationships/customXml" Target="../ink/ink229.xml"/><Relationship Id="rId40" Type="http://schemas.openxmlformats.org/officeDocument/2006/relationships/image" Target="../media/image195.png"/><Relationship Id="rId45" Type="http://schemas.openxmlformats.org/officeDocument/2006/relationships/customXml" Target="../ink/ink233.xml"/><Relationship Id="rId53" Type="http://schemas.openxmlformats.org/officeDocument/2006/relationships/customXml" Target="../ink/ink237.xml"/><Relationship Id="rId58" Type="http://schemas.openxmlformats.org/officeDocument/2006/relationships/image" Target="../media/image230.png"/><Relationship Id="rId66" Type="http://schemas.openxmlformats.org/officeDocument/2006/relationships/image" Target="../media/image234.png"/><Relationship Id="rId15" Type="http://schemas.openxmlformats.org/officeDocument/2006/relationships/customXml" Target="../ink/ink218.xml"/><Relationship Id="rId23" Type="http://schemas.openxmlformats.org/officeDocument/2006/relationships/customXml" Target="../ink/ink222.xml"/><Relationship Id="rId28" Type="http://schemas.openxmlformats.org/officeDocument/2006/relationships/image" Target="../media/image226.png"/><Relationship Id="rId36" Type="http://schemas.openxmlformats.org/officeDocument/2006/relationships/image" Target="../media/image193.png"/><Relationship Id="rId49" Type="http://schemas.openxmlformats.org/officeDocument/2006/relationships/customXml" Target="../ink/ink235.xml"/><Relationship Id="rId57" Type="http://schemas.openxmlformats.org/officeDocument/2006/relationships/customXml" Target="../ink/ink239.xml"/><Relationship Id="rId61" Type="http://schemas.openxmlformats.org/officeDocument/2006/relationships/customXml" Target="../ink/ink241.xml"/><Relationship Id="rId10" Type="http://schemas.openxmlformats.org/officeDocument/2006/relationships/image" Target="../media/image217.png"/><Relationship Id="rId19" Type="http://schemas.openxmlformats.org/officeDocument/2006/relationships/customXml" Target="../ink/ink220.xml"/><Relationship Id="rId31" Type="http://schemas.openxmlformats.org/officeDocument/2006/relationships/customXml" Target="../ink/ink226.xml"/><Relationship Id="rId44" Type="http://schemas.openxmlformats.org/officeDocument/2006/relationships/image" Target="../media/image197.png"/><Relationship Id="rId52" Type="http://schemas.openxmlformats.org/officeDocument/2006/relationships/image" Target="../media/image213.png"/><Relationship Id="rId60" Type="http://schemas.openxmlformats.org/officeDocument/2006/relationships/image" Target="../media/image231.png"/><Relationship Id="rId65" Type="http://schemas.openxmlformats.org/officeDocument/2006/relationships/customXml" Target="../ink/ink243.xml"/><Relationship Id="rId9" Type="http://schemas.openxmlformats.org/officeDocument/2006/relationships/customXml" Target="../ink/ink215.xml"/><Relationship Id="rId14" Type="http://schemas.openxmlformats.org/officeDocument/2006/relationships/image" Target="../media/image219.png"/><Relationship Id="rId22" Type="http://schemas.openxmlformats.org/officeDocument/2006/relationships/image" Target="../media/image223.png"/><Relationship Id="rId27" Type="http://schemas.openxmlformats.org/officeDocument/2006/relationships/customXml" Target="../ink/ink224.xml"/><Relationship Id="rId30" Type="http://schemas.openxmlformats.org/officeDocument/2006/relationships/image" Target="../media/image227.png"/><Relationship Id="rId35" Type="http://schemas.openxmlformats.org/officeDocument/2006/relationships/customXml" Target="../ink/ink228.xml"/><Relationship Id="rId43" Type="http://schemas.openxmlformats.org/officeDocument/2006/relationships/customXml" Target="../ink/ink232.xml"/><Relationship Id="rId48" Type="http://schemas.openxmlformats.org/officeDocument/2006/relationships/image" Target="../media/image206.png"/><Relationship Id="rId56" Type="http://schemas.openxmlformats.org/officeDocument/2006/relationships/image" Target="../media/image215.png"/><Relationship Id="rId64" Type="http://schemas.openxmlformats.org/officeDocument/2006/relationships/image" Target="../media/image233.png"/><Relationship Id="rId69" Type="http://schemas.openxmlformats.org/officeDocument/2006/relationships/customXml" Target="../ink/ink245.xml"/><Relationship Id="rId8" Type="http://schemas.openxmlformats.org/officeDocument/2006/relationships/image" Target="../media/image216.png"/><Relationship Id="rId51" Type="http://schemas.openxmlformats.org/officeDocument/2006/relationships/customXml" Target="../ink/ink236.xml"/><Relationship Id="rId72" Type="http://schemas.openxmlformats.org/officeDocument/2006/relationships/image" Target="../media/image237.png"/><Relationship Id="rId3" Type="http://schemas.openxmlformats.org/officeDocument/2006/relationships/customXml" Target="../ink/ink214.xml"/><Relationship Id="rId12" Type="http://schemas.openxmlformats.org/officeDocument/2006/relationships/image" Target="../media/image218.png"/><Relationship Id="rId17" Type="http://schemas.openxmlformats.org/officeDocument/2006/relationships/customXml" Target="../ink/ink219.xml"/><Relationship Id="rId25" Type="http://schemas.openxmlformats.org/officeDocument/2006/relationships/customXml" Target="../ink/ink223.xml"/><Relationship Id="rId33" Type="http://schemas.openxmlformats.org/officeDocument/2006/relationships/customXml" Target="../ink/ink227.xml"/><Relationship Id="rId38" Type="http://schemas.openxmlformats.org/officeDocument/2006/relationships/image" Target="../media/image194.png"/><Relationship Id="rId46" Type="http://schemas.openxmlformats.org/officeDocument/2006/relationships/image" Target="../media/image198.png"/><Relationship Id="rId59" Type="http://schemas.openxmlformats.org/officeDocument/2006/relationships/customXml" Target="../ink/ink240.xml"/><Relationship Id="rId67" Type="http://schemas.openxmlformats.org/officeDocument/2006/relationships/customXml" Target="../ink/ink244.xml"/><Relationship Id="rId20" Type="http://schemas.openxmlformats.org/officeDocument/2006/relationships/image" Target="../media/image222.png"/><Relationship Id="rId41" Type="http://schemas.openxmlformats.org/officeDocument/2006/relationships/customXml" Target="../ink/ink231.xml"/><Relationship Id="rId54" Type="http://schemas.openxmlformats.org/officeDocument/2006/relationships/image" Target="../media/image214.png"/><Relationship Id="rId62" Type="http://schemas.openxmlformats.org/officeDocument/2006/relationships/image" Target="../media/image232.png"/><Relationship Id="rId70" Type="http://schemas.openxmlformats.org/officeDocument/2006/relationships/image" Target="../media/image23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1.xml"/><Relationship Id="rId18" Type="http://schemas.openxmlformats.org/officeDocument/2006/relationships/image" Target="../media/image239.png"/><Relationship Id="rId26" Type="http://schemas.openxmlformats.org/officeDocument/2006/relationships/image" Target="../media/image243.png"/><Relationship Id="rId39" Type="http://schemas.openxmlformats.org/officeDocument/2006/relationships/customXml" Target="../ink/ink264.xml"/><Relationship Id="rId21" Type="http://schemas.openxmlformats.org/officeDocument/2006/relationships/customXml" Target="../ink/ink255.xml"/><Relationship Id="rId34" Type="http://schemas.openxmlformats.org/officeDocument/2006/relationships/image" Target="../media/image247.png"/><Relationship Id="rId42" Type="http://schemas.openxmlformats.org/officeDocument/2006/relationships/image" Target="../media/image251.png"/><Relationship Id="rId47" Type="http://schemas.openxmlformats.org/officeDocument/2006/relationships/customXml" Target="../ink/ink268.xml"/><Relationship Id="rId50" Type="http://schemas.openxmlformats.org/officeDocument/2006/relationships/image" Target="../media/image255.png"/><Relationship Id="rId55" Type="http://schemas.openxmlformats.org/officeDocument/2006/relationships/customXml" Target="../ink/ink272.xml"/><Relationship Id="rId7" Type="http://schemas.openxmlformats.org/officeDocument/2006/relationships/customXml" Target="../ink/ink248.xml"/><Relationship Id="rId12" Type="http://schemas.openxmlformats.org/officeDocument/2006/relationships/image" Target="../media/image2360.png"/><Relationship Id="rId17" Type="http://schemas.openxmlformats.org/officeDocument/2006/relationships/customXml" Target="../ink/ink253.xml"/><Relationship Id="rId25" Type="http://schemas.openxmlformats.org/officeDocument/2006/relationships/customXml" Target="../ink/ink257.xml"/><Relationship Id="rId33" Type="http://schemas.openxmlformats.org/officeDocument/2006/relationships/customXml" Target="../ink/ink261.xml"/><Relationship Id="rId38" Type="http://schemas.openxmlformats.org/officeDocument/2006/relationships/image" Target="../media/image249.png"/><Relationship Id="rId46" Type="http://schemas.openxmlformats.org/officeDocument/2006/relationships/image" Target="../media/image253.png"/><Relationship Id="rId2" Type="http://schemas.openxmlformats.org/officeDocument/2006/relationships/image" Target="../media/image238.emf"/><Relationship Id="rId16" Type="http://schemas.openxmlformats.org/officeDocument/2006/relationships/image" Target="../media/image238.png"/><Relationship Id="rId20" Type="http://schemas.openxmlformats.org/officeDocument/2006/relationships/image" Target="../media/image240.png"/><Relationship Id="rId29" Type="http://schemas.openxmlformats.org/officeDocument/2006/relationships/customXml" Target="../ink/ink259.xml"/><Relationship Id="rId41" Type="http://schemas.openxmlformats.org/officeDocument/2006/relationships/customXml" Target="../ink/ink265.xml"/><Relationship Id="rId54" Type="http://schemas.openxmlformats.org/officeDocument/2006/relationships/image" Target="../media/image2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0.png"/><Relationship Id="rId11" Type="http://schemas.openxmlformats.org/officeDocument/2006/relationships/customXml" Target="../ink/ink250.xml"/><Relationship Id="rId24" Type="http://schemas.openxmlformats.org/officeDocument/2006/relationships/image" Target="../media/image242.png"/><Relationship Id="rId32" Type="http://schemas.openxmlformats.org/officeDocument/2006/relationships/image" Target="../media/image246.png"/><Relationship Id="rId37" Type="http://schemas.openxmlformats.org/officeDocument/2006/relationships/customXml" Target="../ink/ink263.xml"/><Relationship Id="rId40" Type="http://schemas.openxmlformats.org/officeDocument/2006/relationships/image" Target="../media/image250.png"/><Relationship Id="rId45" Type="http://schemas.openxmlformats.org/officeDocument/2006/relationships/customXml" Target="../ink/ink267.xml"/><Relationship Id="rId53" Type="http://schemas.openxmlformats.org/officeDocument/2006/relationships/customXml" Target="../ink/ink271.xml"/><Relationship Id="rId58" Type="http://schemas.openxmlformats.org/officeDocument/2006/relationships/image" Target="../media/image259.png"/><Relationship Id="rId5" Type="http://schemas.openxmlformats.org/officeDocument/2006/relationships/customXml" Target="../ink/ink247.xml"/><Relationship Id="rId15" Type="http://schemas.openxmlformats.org/officeDocument/2006/relationships/customXml" Target="../ink/ink252.xml"/><Relationship Id="rId23" Type="http://schemas.openxmlformats.org/officeDocument/2006/relationships/customXml" Target="../ink/ink256.xml"/><Relationship Id="rId28" Type="http://schemas.openxmlformats.org/officeDocument/2006/relationships/image" Target="../media/image244.png"/><Relationship Id="rId36" Type="http://schemas.openxmlformats.org/officeDocument/2006/relationships/image" Target="../media/image248.png"/><Relationship Id="rId49" Type="http://schemas.openxmlformats.org/officeDocument/2006/relationships/customXml" Target="../ink/ink269.xml"/><Relationship Id="rId57" Type="http://schemas.openxmlformats.org/officeDocument/2006/relationships/customXml" Target="../ink/ink273.xml"/><Relationship Id="rId10" Type="http://schemas.openxmlformats.org/officeDocument/2006/relationships/image" Target="../media/image2350.png"/><Relationship Id="rId19" Type="http://schemas.openxmlformats.org/officeDocument/2006/relationships/customXml" Target="../ink/ink254.xml"/><Relationship Id="rId31" Type="http://schemas.openxmlformats.org/officeDocument/2006/relationships/customXml" Target="../ink/ink260.xml"/><Relationship Id="rId44" Type="http://schemas.openxmlformats.org/officeDocument/2006/relationships/image" Target="../media/image252.png"/><Relationship Id="rId52" Type="http://schemas.openxmlformats.org/officeDocument/2006/relationships/image" Target="../media/image256.png"/><Relationship Id="rId4" Type="http://schemas.openxmlformats.org/officeDocument/2006/relationships/image" Target="../media/image240.emf"/><Relationship Id="rId9" Type="http://schemas.openxmlformats.org/officeDocument/2006/relationships/customXml" Target="../ink/ink249.xml"/><Relationship Id="rId14" Type="http://schemas.openxmlformats.org/officeDocument/2006/relationships/image" Target="../media/image2370.png"/><Relationship Id="rId22" Type="http://schemas.openxmlformats.org/officeDocument/2006/relationships/image" Target="../media/image241.png"/><Relationship Id="rId27" Type="http://schemas.openxmlformats.org/officeDocument/2006/relationships/customXml" Target="../ink/ink258.xml"/><Relationship Id="rId30" Type="http://schemas.openxmlformats.org/officeDocument/2006/relationships/image" Target="../media/image245.png"/><Relationship Id="rId35" Type="http://schemas.openxmlformats.org/officeDocument/2006/relationships/customXml" Target="../ink/ink262.xml"/><Relationship Id="rId43" Type="http://schemas.openxmlformats.org/officeDocument/2006/relationships/customXml" Target="../ink/ink266.xml"/><Relationship Id="rId48" Type="http://schemas.openxmlformats.org/officeDocument/2006/relationships/image" Target="../media/image254.png"/><Relationship Id="rId56" Type="http://schemas.openxmlformats.org/officeDocument/2006/relationships/image" Target="../media/image258.png"/><Relationship Id="rId8" Type="http://schemas.openxmlformats.org/officeDocument/2006/relationships/image" Target="../media/image2340.png"/><Relationship Id="rId51" Type="http://schemas.openxmlformats.org/officeDocument/2006/relationships/customXml" Target="../ink/ink270.xml"/><Relationship Id="rId3" Type="http://schemas.openxmlformats.org/officeDocument/2006/relationships/image" Target="../media/image23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6.xml"/><Relationship Id="rId13" Type="http://schemas.openxmlformats.org/officeDocument/2006/relationships/image" Target="../media/image263.png"/><Relationship Id="rId3" Type="http://schemas.openxmlformats.org/officeDocument/2006/relationships/image" Target="../media/image261.emf"/><Relationship Id="rId7" Type="http://schemas.openxmlformats.org/officeDocument/2006/relationships/image" Target="../media/image260.png"/><Relationship Id="rId12" Type="http://schemas.openxmlformats.org/officeDocument/2006/relationships/customXml" Target="../ink/ink278.xml"/><Relationship Id="rId2" Type="http://schemas.openxmlformats.org/officeDocument/2006/relationships/image" Target="../media/image26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5.xml"/><Relationship Id="rId11" Type="http://schemas.openxmlformats.org/officeDocument/2006/relationships/image" Target="../media/image262.png"/><Relationship Id="rId5" Type="http://schemas.openxmlformats.org/officeDocument/2006/relationships/image" Target="../media/image2590.png"/><Relationship Id="rId15" Type="http://schemas.openxmlformats.org/officeDocument/2006/relationships/image" Target="../media/image264.png"/><Relationship Id="rId10" Type="http://schemas.openxmlformats.org/officeDocument/2006/relationships/customXml" Target="../ink/ink277.xml"/><Relationship Id="rId4" Type="http://schemas.openxmlformats.org/officeDocument/2006/relationships/customXml" Target="../ink/ink274.xml"/><Relationship Id="rId9" Type="http://schemas.openxmlformats.org/officeDocument/2006/relationships/image" Target="../media/image261.png"/><Relationship Id="rId14" Type="http://schemas.openxmlformats.org/officeDocument/2006/relationships/customXml" Target="../ink/ink27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13" Type="http://schemas.openxmlformats.org/officeDocument/2006/relationships/customXml" Target="../ink/ink284.xml"/><Relationship Id="rId18" Type="http://schemas.openxmlformats.org/officeDocument/2006/relationships/image" Target="../media/image274.png"/><Relationship Id="rId3" Type="http://schemas.openxmlformats.org/officeDocument/2006/relationships/image" Target="../media/image263.emf"/><Relationship Id="rId7" Type="http://schemas.openxmlformats.org/officeDocument/2006/relationships/customXml" Target="../ink/ink281.xml"/><Relationship Id="rId12" Type="http://schemas.openxmlformats.org/officeDocument/2006/relationships/image" Target="../media/image271.png"/><Relationship Id="rId17" Type="http://schemas.openxmlformats.org/officeDocument/2006/relationships/customXml" Target="../ink/ink286.xml"/><Relationship Id="rId2" Type="http://schemas.openxmlformats.org/officeDocument/2006/relationships/image" Target="../media/image262.emf"/><Relationship Id="rId16" Type="http://schemas.openxmlformats.org/officeDocument/2006/relationships/image" Target="../media/image273.png"/><Relationship Id="rId20" Type="http://schemas.openxmlformats.org/officeDocument/2006/relationships/image" Target="../media/image2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8.png"/><Relationship Id="rId11" Type="http://schemas.openxmlformats.org/officeDocument/2006/relationships/customXml" Target="../ink/ink283.xml"/><Relationship Id="rId5" Type="http://schemas.openxmlformats.org/officeDocument/2006/relationships/customXml" Target="../ink/ink280.xml"/><Relationship Id="rId15" Type="http://schemas.openxmlformats.org/officeDocument/2006/relationships/customXml" Target="../ink/ink285.xml"/><Relationship Id="rId10" Type="http://schemas.openxmlformats.org/officeDocument/2006/relationships/image" Target="../media/image270.png"/><Relationship Id="rId19" Type="http://schemas.openxmlformats.org/officeDocument/2006/relationships/customXml" Target="../ink/ink287.xml"/><Relationship Id="rId4" Type="http://schemas.openxmlformats.org/officeDocument/2006/relationships/image" Target="../media/image264.emf"/><Relationship Id="rId9" Type="http://schemas.openxmlformats.org/officeDocument/2006/relationships/customXml" Target="../ink/ink282.xml"/><Relationship Id="rId14" Type="http://schemas.openxmlformats.org/officeDocument/2006/relationships/image" Target="../media/image2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13" Type="http://schemas.openxmlformats.org/officeDocument/2006/relationships/customXml" Target="../ink/ink293.xml"/><Relationship Id="rId18" Type="http://schemas.openxmlformats.org/officeDocument/2006/relationships/image" Target="../media/image281.png"/><Relationship Id="rId26" Type="http://schemas.openxmlformats.org/officeDocument/2006/relationships/image" Target="../media/image285.png"/><Relationship Id="rId3" Type="http://schemas.openxmlformats.org/officeDocument/2006/relationships/customXml" Target="../ink/ink288.xml"/><Relationship Id="rId21" Type="http://schemas.openxmlformats.org/officeDocument/2006/relationships/customXml" Target="../ink/ink297.xml"/><Relationship Id="rId34" Type="http://schemas.openxmlformats.org/officeDocument/2006/relationships/image" Target="../media/image289.png"/><Relationship Id="rId7" Type="http://schemas.openxmlformats.org/officeDocument/2006/relationships/customXml" Target="../ink/ink290.xml"/><Relationship Id="rId12" Type="http://schemas.openxmlformats.org/officeDocument/2006/relationships/image" Target="../media/image278.png"/><Relationship Id="rId17" Type="http://schemas.openxmlformats.org/officeDocument/2006/relationships/customXml" Target="../ink/ink295.xml"/><Relationship Id="rId25" Type="http://schemas.openxmlformats.org/officeDocument/2006/relationships/customXml" Target="../ink/ink299.xml"/><Relationship Id="rId33" Type="http://schemas.openxmlformats.org/officeDocument/2006/relationships/customXml" Target="../ink/ink303.xml"/><Relationship Id="rId2" Type="http://schemas.openxmlformats.org/officeDocument/2006/relationships/image" Target="../media/image265.emf"/><Relationship Id="rId16" Type="http://schemas.openxmlformats.org/officeDocument/2006/relationships/image" Target="../media/image280.png"/><Relationship Id="rId20" Type="http://schemas.openxmlformats.org/officeDocument/2006/relationships/image" Target="../media/image282.png"/><Relationship Id="rId29" Type="http://schemas.openxmlformats.org/officeDocument/2006/relationships/customXml" Target="../ink/ink3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.png"/><Relationship Id="rId11" Type="http://schemas.openxmlformats.org/officeDocument/2006/relationships/customXml" Target="../ink/ink292.xml"/><Relationship Id="rId24" Type="http://schemas.openxmlformats.org/officeDocument/2006/relationships/image" Target="../media/image284.png"/><Relationship Id="rId32" Type="http://schemas.openxmlformats.org/officeDocument/2006/relationships/image" Target="../media/image288.png"/><Relationship Id="rId5" Type="http://schemas.openxmlformats.org/officeDocument/2006/relationships/customXml" Target="../ink/ink289.xml"/><Relationship Id="rId15" Type="http://schemas.openxmlformats.org/officeDocument/2006/relationships/customXml" Target="../ink/ink294.xml"/><Relationship Id="rId23" Type="http://schemas.openxmlformats.org/officeDocument/2006/relationships/customXml" Target="../ink/ink298.xml"/><Relationship Id="rId28" Type="http://schemas.openxmlformats.org/officeDocument/2006/relationships/image" Target="../media/image286.png"/><Relationship Id="rId10" Type="http://schemas.openxmlformats.org/officeDocument/2006/relationships/image" Target="../media/image276.png"/><Relationship Id="rId19" Type="http://schemas.openxmlformats.org/officeDocument/2006/relationships/customXml" Target="../ink/ink296.xml"/><Relationship Id="rId31" Type="http://schemas.openxmlformats.org/officeDocument/2006/relationships/customXml" Target="../ink/ink302.xml"/><Relationship Id="rId4" Type="http://schemas.openxmlformats.org/officeDocument/2006/relationships/image" Target="../media/image277.png"/><Relationship Id="rId9" Type="http://schemas.openxmlformats.org/officeDocument/2006/relationships/customXml" Target="../ink/ink291.xml"/><Relationship Id="rId14" Type="http://schemas.openxmlformats.org/officeDocument/2006/relationships/image" Target="../media/image279.png"/><Relationship Id="rId22" Type="http://schemas.openxmlformats.org/officeDocument/2006/relationships/image" Target="../media/image283.png"/><Relationship Id="rId27" Type="http://schemas.openxmlformats.org/officeDocument/2006/relationships/customXml" Target="../ink/ink300.xml"/><Relationship Id="rId30" Type="http://schemas.openxmlformats.org/officeDocument/2006/relationships/image" Target="../media/image2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6.xml"/><Relationship Id="rId13" Type="http://schemas.openxmlformats.org/officeDocument/2006/relationships/image" Target="../media/image2840.png"/><Relationship Id="rId3" Type="http://schemas.openxmlformats.org/officeDocument/2006/relationships/image" Target="../media/image291.emf"/><Relationship Id="rId7" Type="http://schemas.openxmlformats.org/officeDocument/2006/relationships/image" Target="../media/image2810.png"/><Relationship Id="rId12" Type="http://schemas.openxmlformats.org/officeDocument/2006/relationships/customXml" Target="../ink/ink308.xml"/><Relationship Id="rId2" Type="http://schemas.openxmlformats.org/officeDocument/2006/relationships/image" Target="../media/image29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5.xml"/><Relationship Id="rId11" Type="http://schemas.openxmlformats.org/officeDocument/2006/relationships/image" Target="../media/image2830.png"/><Relationship Id="rId5" Type="http://schemas.openxmlformats.org/officeDocument/2006/relationships/image" Target="../media/image2800.png"/><Relationship Id="rId10" Type="http://schemas.openxmlformats.org/officeDocument/2006/relationships/customXml" Target="../ink/ink307.xml"/><Relationship Id="rId4" Type="http://schemas.openxmlformats.org/officeDocument/2006/relationships/customXml" Target="../ink/ink304.xml"/><Relationship Id="rId9" Type="http://schemas.openxmlformats.org/officeDocument/2006/relationships/image" Target="../media/image28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" Type="http://schemas.openxmlformats.org/officeDocument/2006/relationships/image" Target="../media/image2.emf"/><Relationship Id="rId21" Type="http://schemas.openxmlformats.org/officeDocument/2006/relationships/image" Target="../media/image11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" Type="http://schemas.openxmlformats.org/officeDocument/2006/relationships/image" Target="../media/image1.emf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0.png"/><Relationship Id="rId13" Type="http://schemas.openxmlformats.org/officeDocument/2006/relationships/customXml" Target="../ink/ink313.xml"/><Relationship Id="rId18" Type="http://schemas.openxmlformats.org/officeDocument/2006/relationships/image" Target="../media/image294.png"/><Relationship Id="rId26" Type="http://schemas.openxmlformats.org/officeDocument/2006/relationships/image" Target="../media/image298.png"/><Relationship Id="rId39" Type="http://schemas.openxmlformats.org/officeDocument/2006/relationships/customXml" Target="../ink/ink326.xml"/><Relationship Id="rId3" Type="http://schemas.openxmlformats.org/officeDocument/2006/relationships/image" Target="../media/image293.emf"/><Relationship Id="rId21" Type="http://schemas.openxmlformats.org/officeDocument/2006/relationships/customXml" Target="../ink/ink317.xml"/><Relationship Id="rId34" Type="http://schemas.openxmlformats.org/officeDocument/2006/relationships/image" Target="../media/image302.png"/><Relationship Id="rId42" Type="http://schemas.openxmlformats.org/officeDocument/2006/relationships/image" Target="../media/image306.png"/><Relationship Id="rId7" Type="http://schemas.openxmlformats.org/officeDocument/2006/relationships/customXml" Target="../ink/ink310.xml"/><Relationship Id="rId12" Type="http://schemas.openxmlformats.org/officeDocument/2006/relationships/image" Target="../media/image291.png"/><Relationship Id="rId17" Type="http://schemas.openxmlformats.org/officeDocument/2006/relationships/customXml" Target="../ink/ink315.xml"/><Relationship Id="rId25" Type="http://schemas.openxmlformats.org/officeDocument/2006/relationships/customXml" Target="../ink/ink319.xml"/><Relationship Id="rId33" Type="http://schemas.openxmlformats.org/officeDocument/2006/relationships/customXml" Target="../ink/ink323.xml"/><Relationship Id="rId38" Type="http://schemas.openxmlformats.org/officeDocument/2006/relationships/image" Target="../media/image304.png"/><Relationship Id="rId46" Type="http://schemas.openxmlformats.org/officeDocument/2006/relationships/image" Target="../media/image308.png"/><Relationship Id="rId2" Type="http://schemas.openxmlformats.org/officeDocument/2006/relationships/image" Target="../media/image292.emf"/><Relationship Id="rId16" Type="http://schemas.openxmlformats.org/officeDocument/2006/relationships/image" Target="../media/image293.png"/><Relationship Id="rId20" Type="http://schemas.openxmlformats.org/officeDocument/2006/relationships/image" Target="../media/image295.png"/><Relationship Id="rId29" Type="http://schemas.openxmlformats.org/officeDocument/2006/relationships/customXml" Target="../ink/ink321.xml"/><Relationship Id="rId41" Type="http://schemas.openxmlformats.org/officeDocument/2006/relationships/customXml" Target="../ink/ink3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80.png"/><Relationship Id="rId11" Type="http://schemas.openxmlformats.org/officeDocument/2006/relationships/customXml" Target="../ink/ink312.xml"/><Relationship Id="rId24" Type="http://schemas.openxmlformats.org/officeDocument/2006/relationships/image" Target="../media/image297.png"/><Relationship Id="rId32" Type="http://schemas.openxmlformats.org/officeDocument/2006/relationships/image" Target="../media/image301.png"/><Relationship Id="rId37" Type="http://schemas.openxmlformats.org/officeDocument/2006/relationships/customXml" Target="../ink/ink325.xml"/><Relationship Id="rId40" Type="http://schemas.openxmlformats.org/officeDocument/2006/relationships/image" Target="../media/image305.png"/><Relationship Id="rId45" Type="http://schemas.openxmlformats.org/officeDocument/2006/relationships/customXml" Target="../ink/ink329.xml"/><Relationship Id="rId5" Type="http://schemas.openxmlformats.org/officeDocument/2006/relationships/customXml" Target="../ink/ink309.xml"/><Relationship Id="rId15" Type="http://schemas.openxmlformats.org/officeDocument/2006/relationships/customXml" Target="../ink/ink314.xml"/><Relationship Id="rId23" Type="http://schemas.openxmlformats.org/officeDocument/2006/relationships/customXml" Target="../ink/ink318.xml"/><Relationship Id="rId28" Type="http://schemas.openxmlformats.org/officeDocument/2006/relationships/image" Target="../media/image299.png"/><Relationship Id="rId36" Type="http://schemas.openxmlformats.org/officeDocument/2006/relationships/image" Target="../media/image303.png"/><Relationship Id="rId10" Type="http://schemas.openxmlformats.org/officeDocument/2006/relationships/image" Target="../media/image290.png"/><Relationship Id="rId19" Type="http://schemas.openxmlformats.org/officeDocument/2006/relationships/customXml" Target="../ink/ink316.xml"/><Relationship Id="rId31" Type="http://schemas.openxmlformats.org/officeDocument/2006/relationships/customXml" Target="../ink/ink322.xml"/><Relationship Id="rId44" Type="http://schemas.openxmlformats.org/officeDocument/2006/relationships/image" Target="../media/image307.png"/><Relationship Id="rId4" Type="http://schemas.openxmlformats.org/officeDocument/2006/relationships/image" Target="../media/image294.emf"/><Relationship Id="rId9" Type="http://schemas.openxmlformats.org/officeDocument/2006/relationships/customXml" Target="../ink/ink311.xml"/><Relationship Id="rId14" Type="http://schemas.openxmlformats.org/officeDocument/2006/relationships/image" Target="../media/image292.png"/><Relationship Id="rId22" Type="http://schemas.openxmlformats.org/officeDocument/2006/relationships/image" Target="../media/image296.png"/><Relationship Id="rId27" Type="http://schemas.openxmlformats.org/officeDocument/2006/relationships/customXml" Target="../ink/ink320.xml"/><Relationship Id="rId30" Type="http://schemas.openxmlformats.org/officeDocument/2006/relationships/image" Target="../media/image300.png"/><Relationship Id="rId35" Type="http://schemas.openxmlformats.org/officeDocument/2006/relationships/customXml" Target="../ink/ink324.xml"/><Relationship Id="rId43" Type="http://schemas.openxmlformats.org/officeDocument/2006/relationships/customXml" Target="../ink/ink3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2.xml"/><Relationship Id="rId3" Type="http://schemas.openxmlformats.org/officeDocument/2006/relationships/image" Target="../media/image296.emf"/><Relationship Id="rId7" Type="http://schemas.openxmlformats.org/officeDocument/2006/relationships/image" Target="../media/image312.png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1.xml"/><Relationship Id="rId11" Type="http://schemas.openxmlformats.org/officeDocument/2006/relationships/image" Target="../media/image314.png"/><Relationship Id="rId5" Type="http://schemas.openxmlformats.org/officeDocument/2006/relationships/image" Target="../media/image311.png"/><Relationship Id="rId10" Type="http://schemas.openxmlformats.org/officeDocument/2006/relationships/customXml" Target="../ink/ink333.xml"/><Relationship Id="rId4" Type="http://schemas.openxmlformats.org/officeDocument/2006/relationships/customXml" Target="../ink/ink330.xml"/><Relationship Id="rId9" Type="http://schemas.openxmlformats.org/officeDocument/2006/relationships/image" Target="../media/image3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png"/><Relationship Id="rId3" Type="http://schemas.openxmlformats.org/officeDocument/2006/relationships/customXml" Target="../ink/ink334.xml"/><Relationship Id="rId7" Type="http://schemas.openxmlformats.org/officeDocument/2006/relationships/customXml" Target="../ink/ink336.xml"/><Relationship Id="rId12" Type="http://schemas.openxmlformats.org/officeDocument/2006/relationships/image" Target="../media/image320.png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7.png"/><Relationship Id="rId11" Type="http://schemas.openxmlformats.org/officeDocument/2006/relationships/customXml" Target="../ink/ink338.xml"/><Relationship Id="rId5" Type="http://schemas.openxmlformats.org/officeDocument/2006/relationships/customXml" Target="../ink/ink335.xml"/><Relationship Id="rId10" Type="http://schemas.openxmlformats.org/officeDocument/2006/relationships/image" Target="../media/image319.png"/><Relationship Id="rId4" Type="http://schemas.openxmlformats.org/officeDocument/2006/relationships/image" Target="../media/image316.png"/><Relationship Id="rId9" Type="http://schemas.openxmlformats.org/officeDocument/2006/relationships/customXml" Target="../ink/ink3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4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4.emf"/><Relationship Id="rId21" Type="http://schemas.openxmlformats.org/officeDocument/2006/relationships/customXml" Target="../ink/ink18.xml"/><Relationship Id="rId34" Type="http://schemas.openxmlformats.org/officeDocument/2006/relationships/customXml" Target="../ink/ink24.xml"/><Relationship Id="rId7" Type="http://schemas.openxmlformats.org/officeDocument/2006/relationships/customXml" Target="../ink/ink11.xml"/><Relationship Id="rId12" Type="http://schemas.openxmlformats.org/officeDocument/2006/relationships/image" Target="../media/image18.png"/><Relationship Id="rId17" Type="http://schemas.openxmlformats.org/officeDocument/2006/relationships/customXml" Target="../ink/ink16.xml"/><Relationship Id="rId25" Type="http://schemas.openxmlformats.org/officeDocument/2006/relationships/customXml" Target="../ink/ink20.xml"/><Relationship Id="rId33" Type="http://schemas.openxmlformats.org/officeDocument/2006/relationships/image" Target="../media/image29.png"/><Relationship Id="rId2" Type="http://schemas.openxmlformats.org/officeDocument/2006/relationships/image" Target="../media/image3.emf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13.xml"/><Relationship Id="rId24" Type="http://schemas.openxmlformats.org/officeDocument/2006/relationships/image" Target="../media/image24.png"/><Relationship Id="rId32" Type="http://schemas.openxmlformats.org/officeDocument/2006/relationships/customXml" Target="../ink/ink23.xml"/><Relationship Id="rId37" Type="http://schemas.openxmlformats.org/officeDocument/2006/relationships/image" Target="../media/image31.png"/><Relationship Id="rId5" Type="http://schemas.openxmlformats.org/officeDocument/2006/relationships/customXml" Target="../ink/ink10.xml"/><Relationship Id="rId15" Type="http://schemas.openxmlformats.org/officeDocument/2006/relationships/customXml" Target="../ink/ink15.xml"/><Relationship Id="rId23" Type="http://schemas.openxmlformats.org/officeDocument/2006/relationships/customXml" Target="../ink/ink19.xml"/><Relationship Id="rId28" Type="http://schemas.openxmlformats.org/officeDocument/2006/relationships/customXml" Target="../ink/ink21.xml"/><Relationship Id="rId36" Type="http://schemas.openxmlformats.org/officeDocument/2006/relationships/customXml" Target="../ink/ink25.xml"/><Relationship Id="rId10" Type="http://schemas.openxmlformats.org/officeDocument/2006/relationships/image" Target="../media/image17.png"/><Relationship Id="rId19" Type="http://schemas.openxmlformats.org/officeDocument/2006/relationships/customXml" Target="../ink/ink17.xml"/><Relationship Id="rId31" Type="http://schemas.openxmlformats.org/officeDocument/2006/relationships/image" Target="../media/image28.png"/><Relationship Id="rId4" Type="http://schemas.openxmlformats.org/officeDocument/2006/relationships/image" Target="../media/image5.emf"/><Relationship Id="rId9" Type="http://schemas.openxmlformats.org/officeDocument/2006/relationships/customXml" Target="../ink/ink12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image" Target="../media/image6.emf"/><Relationship Id="rId30" Type="http://schemas.openxmlformats.org/officeDocument/2006/relationships/customXml" Target="../ink/ink22.xml"/><Relationship Id="rId35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customXml" Target="../ink/ink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customXml" Target="../ink/ink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45.png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" Type="http://schemas.openxmlformats.org/officeDocument/2006/relationships/image" Target="../media/image12.emf"/><Relationship Id="rId21" Type="http://schemas.openxmlformats.org/officeDocument/2006/relationships/image" Target="../media/image49.png"/><Relationship Id="rId7" Type="http://schemas.openxmlformats.org/officeDocument/2006/relationships/image" Target="../media/image42.png"/><Relationship Id="rId12" Type="http://schemas.openxmlformats.org/officeDocument/2006/relationships/customXml" Target="../ink/ink31.xml"/><Relationship Id="rId17" Type="http://schemas.openxmlformats.org/officeDocument/2006/relationships/image" Target="../media/image47.png"/><Relationship Id="rId25" Type="http://schemas.openxmlformats.org/officeDocument/2006/relationships/image" Target="../media/image51.png"/><Relationship Id="rId2" Type="http://schemas.openxmlformats.org/officeDocument/2006/relationships/image" Target="../media/image11.emf"/><Relationship Id="rId16" Type="http://schemas.openxmlformats.org/officeDocument/2006/relationships/customXml" Target="../ink/ink33.xml"/><Relationship Id="rId20" Type="http://schemas.openxmlformats.org/officeDocument/2006/relationships/customXml" Target="../ink/ink35.xml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.xml"/><Relationship Id="rId11" Type="http://schemas.openxmlformats.org/officeDocument/2006/relationships/image" Target="../media/image44.png"/><Relationship Id="rId24" Type="http://schemas.openxmlformats.org/officeDocument/2006/relationships/customXml" Target="../ink/ink37.xml"/><Relationship Id="rId5" Type="http://schemas.openxmlformats.org/officeDocument/2006/relationships/image" Target="../media/image14.emf"/><Relationship Id="rId15" Type="http://schemas.openxmlformats.org/officeDocument/2006/relationships/image" Target="../media/image46.png"/><Relationship Id="rId23" Type="http://schemas.openxmlformats.org/officeDocument/2006/relationships/image" Target="../media/image50.png"/><Relationship Id="rId28" Type="http://schemas.openxmlformats.org/officeDocument/2006/relationships/customXml" Target="../ink/ink39.xml"/><Relationship Id="rId10" Type="http://schemas.openxmlformats.org/officeDocument/2006/relationships/customXml" Target="../ink/ink30.xml"/><Relationship Id="rId19" Type="http://schemas.openxmlformats.org/officeDocument/2006/relationships/image" Target="../media/image48.png"/><Relationship Id="rId31" Type="http://schemas.openxmlformats.org/officeDocument/2006/relationships/image" Target="../media/image54.png"/><Relationship Id="rId4" Type="http://schemas.openxmlformats.org/officeDocument/2006/relationships/image" Target="../media/image13.emf"/><Relationship Id="rId9" Type="http://schemas.openxmlformats.org/officeDocument/2006/relationships/image" Target="../media/image43.png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52.png"/><Relationship Id="rId30" Type="http://schemas.openxmlformats.org/officeDocument/2006/relationships/customXml" Target="../ink/ink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7" Type="http://schemas.openxmlformats.org/officeDocument/2006/relationships/image" Target="../media/image58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5" Type="http://schemas.openxmlformats.org/officeDocument/2006/relationships/image" Target="../media/image16.emf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customXml" Target="../ink/ink50.xml"/><Relationship Id="rId26" Type="http://schemas.openxmlformats.org/officeDocument/2006/relationships/customXml" Target="../ink/ink54.xml"/><Relationship Id="rId39" Type="http://schemas.openxmlformats.org/officeDocument/2006/relationships/image" Target="../media/image78.png"/><Relationship Id="rId21" Type="http://schemas.openxmlformats.org/officeDocument/2006/relationships/image" Target="../media/image69.png"/><Relationship Id="rId34" Type="http://schemas.openxmlformats.org/officeDocument/2006/relationships/customXml" Target="../ink/ink58.xml"/><Relationship Id="rId42" Type="http://schemas.openxmlformats.org/officeDocument/2006/relationships/customXml" Target="../ink/ink62.xml"/><Relationship Id="rId47" Type="http://schemas.openxmlformats.org/officeDocument/2006/relationships/image" Target="../media/image82.png"/><Relationship Id="rId50" Type="http://schemas.openxmlformats.org/officeDocument/2006/relationships/customXml" Target="../ink/ink66.xml"/><Relationship Id="rId55" Type="http://schemas.openxmlformats.org/officeDocument/2006/relationships/image" Target="../media/image86.png"/><Relationship Id="rId7" Type="http://schemas.openxmlformats.org/officeDocument/2006/relationships/image" Target="../media/image62.png"/><Relationship Id="rId12" Type="http://schemas.openxmlformats.org/officeDocument/2006/relationships/customXml" Target="../ink/ink47.xml"/><Relationship Id="rId17" Type="http://schemas.openxmlformats.org/officeDocument/2006/relationships/image" Target="../media/image67.png"/><Relationship Id="rId25" Type="http://schemas.openxmlformats.org/officeDocument/2006/relationships/image" Target="../media/image71.png"/><Relationship Id="rId33" Type="http://schemas.openxmlformats.org/officeDocument/2006/relationships/image" Target="../media/image75.png"/><Relationship Id="rId38" Type="http://schemas.openxmlformats.org/officeDocument/2006/relationships/customXml" Target="../ink/ink60.xml"/><Relationship Id="rId46" Type="http://schemas.openxmlformats.org/officeDocument/2006/relationships/customXml" Target="../ink/ink64.xml"/><Relationship Id="rId2" Type="http://schemas.openxmlformats.org/officeDocument/2006/relationships/image" Target="../media/image17.emf"/><Relationship Id="rId16" Type="http://schemas.openxmlformats.org/officeDocument/2006/relationships/customXml" Target="../ink/ink49.xml"/><Relationship Id="rId20" Type="http://schemas.openxmlformats.org/officeDocument/2006/relationships/customXml" Target="../ink/ink51.xml"/><Relationship Id="rId29" Type="http://schemas.openxmlformats.org/officeDocument/2006/relationships/image" Target="../media/image73.png"/><Relationship Id="rId41" Type="http://schemas.openxmlformats.org/officeDocument/2006/relationships/image" Target="../media/image79.png"/><Relationship Id="rId54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11" Type="http://schemas.openxmlformats.org/officeDocument/2006/relationships/image" Target="../media/image64.png"/><Relationship Id="rId24" Type="http://schemas.openxmlformats.org/officeDocument/2006/relationships/customXml" Target="../ink/ink53.xml"/><Relationship Id="rId32" Type="http://schemas.openxmlformats.org/officeDocument/2006/relationships/customXml" Target="../ink/ink57.xml"/><Relationship Id="rId37" Type="http://schemas.openxmlformats.org/officeDocument/2006/relationships/image" Target="../media/image77.png"/><Relationship Id="rId40" Type="http://schemas.openxmlformats.org/officeDocument/2006/relationships/customXml" Target="../ink/ink61.xml"/><Relationship Id="rId45" Type="http://schemas.openxmlformats.org/officeDocument/2006/relationships/image" Target="../media/image81.png"/><Relationship Id="rId53" Type="http://schemas.openxmlformats.org/officeDocument/2006/relationships/image" Target="../media/image85.png"/><Relationship Id="rId5" Type="http://schemas.openxmlformats.org/officeDocument/2006/relationships/image" Target="../media/image61.png"/><Relationship Id="rId15" Type="http://schemas.openxmlformats.org/officeDocument/2006/relationships/image" Target="../media/image66.png"/><Relationship Id="rId23" Type="http://schemas.openxmlformats.org/officeDocument/2006/relationships/image" Target="../media/image70.png"/><Relationship Id="rId28" Type="http://schemas.openxmlformats.org/officeDocument/2006/relationships/customXml" Target="../ink/ink55.xml"/><Relationship Id="rId36" Type="http://schemas.openxmlformats.org/officeDocument/2006/relationships/customXml" Target="../ink/ink59.xml"/><Relationship Id="rId49" Type="http://schemas.openxmlformats.org/officeDocument/2006/relationships/image" Target="../media/image83.png"/><Relationship Id="rId10" Type="http://schemas.openxmlformats.org/officeDocument/2006/relationships/customXml" Target="../ink/ink46.xml"/><Relationship Id="rId19" Type="http://schemas.openxmlformats.org/officeDocument/2006/relationships/image" Target="../media/image68.png"/><Relationship Id="rId31" Type="http://schemas.openxmlformats.org/officeDocument/2006/relationships/image" Target="../media/image74.png"/><Relationship Id="rId44" Type="http://schemas.openxmlformats.org/officeDocument/2006/relationships/customXml" Target="../ink/ink63.xml"/><Relationship Id="rId52" Type="http://schemas.openxmlformats.org/officeDocument/2006/relationships/customXml" Target="../ink/ink67.xml"/><Relationship Id="rId4" Type="http://schemas.openxmlformats.org/officeDocument/2006/relationships/customXml" Target="../ink/ink43.xml"/><Relationship Id="rId9" Type="http://schemas.openxmlformats.org/officeDocument/2006/relationships/image" Target="../media/image63.png"/><Relationship Id="rId14" Type="http://schemas.openxmlformats.org/officeDocument/2006/relationships/customXml" Target="../ink/ink48.xml"/><Relationship Id="rId22" Type="http://schemas.openxmlformats.org/officeDocument/2006/relationships/customXml" Target="../ink/ink52.xml"/><Relationship Id="rId27" Type="http://schemas.openxmlformats.org/officeDocument/2006/relationships/image" Target="../media/image72.png"/><Relationship Id="rId30" Type="http://schemas.openxmlformats.org/officeDocument/2006/relationships/customXml" Target="../ink/ink56.xml"/><Relationship Id="rId35" Type="http://schemas.openxmlformats.org/officeDocument/2006/relationships/image" Target="../media/image76.png"/><Relationship Id="rId43" Type="http://schemas.openxmlformats.org/officeDocument/2006/relationships/image" Target="../media/image80.png"/><Relationship Id="rId48" Type="http://schemas.openxmlformats.org/officeDocument/2006/relationships/customXml" Target="../ink/ink65.xml"/><Relationship Id="rId8" Type="http://schemas.openxmlformats.org/officeDocument/2006/relationships/customXml" Target="../ink/ink45.xml"/><Relationship Id="rId51" Type="http://schemas.openxmlformats.org/officeDocument/2006/relationships/image" Target="../media/image84.png"/><Relationship Id="rId3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customXml" Target="../ink/ink73.xml"/><Relationship Id="rId18" Type="http://schemas.openxmlformats.org/officeDocument/2006/relationships/image" Target="../media/image96.png"/><Relationship Id="rId26" Type="http://schemas.openxmlformats.org/officeDocument/2006/relationships/image" Target="../media/image100.png"/><Relationship Id="rId39" Type="http://schemas.openxmlformats.org/officeDocument/2006/relationships/customXml" Target="../ink/ink86.xml"/><Relationship Id="rId3" Type="http://schemas.openxmlformats.org/officeDocument/2006/relationships/image" Target="../media/image20.emf"/><Relationship Id="rId21" Type="http://schemas.openxmlformats.org/officeDocument/2006/relationships/customXml" Target="../ink/ink77.xml"/><Relationship Id="rId34" Type="http://schemas.openxmlformats.org/officeDocument/2006/relationships/image" Target="../media/image104.png"/><Relationship Id="rId42" Type="http://schemas.openxmlformats.org/officeDocument/2006/relationships/image" Target="../media/image108.png"/><Relationship Id="rId7" Type="http://schemas.openxmlformats.org/officeDocument/2006/relationships/customXml" Target="../ink/ink70.xml"/><Relationship Id="rId12" Type="http://schemas.openxmlformats.org/officeDocument/2006/relationships/image" Target="../media/image93.png"/><Relationship Id="rId17" Type="http://schemas.openxmlformats.org/officeDocument/2006/relationships/customXml" Target="../ink/ink75.xml"/><Relationship Id="rId25" Type="http://schemas.openxmlformats.org/officeDocument/2006/relationships/customXml" Target="../ink/ink79.xml"/><Relationship Id="rId33" Type="http://schemas.openxmlformats.org/officeDocument/2006/relationships/customXml" Target="../ink/ink83.xml"/><Relationship Id="rId38" Type="http://schemas.openxmlformats.org/officeDocument/2006/relationships/image" Target="../media/image106.png"/><Relationship Id="rId46" Type="http://schemas.openxmlformats.org/officeDocument/2006/relationships/image" Target="../media/image110.png"/><Relationship Id="rId2" Type="http://schemas.openxmlformats.org/officeDocument/2006/relationships/image" Target="../media/image19.emf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29" Type="http://schemas.openxmlformats.org/officeDocument/2006/relationships/customXml" Target="../ink/ink81.xml"/><Relationship Id="rId41" Type="http://schemas.openxmlformats.org/officeDocument/2006/relationships/customXml" Target="../ink/ink8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customXml" Target="../ink/ink72.xml"/><Relationship Id="rId24" Type="http://schemas.openxmlformats.org/officeDocument/2006/relationships/image" Target="../media/image99.png"/><Relationship Id="rId32" Type="http://schemas.openxmlformats.org/officeDocument/2006/relationships/image" Target="../media/image103.png"/><Relationship Id="rId37" Type="http://schemas.openxmlformats.org/officeDocument/2006/relationships/customXml" Target="../ink/ink85.xml"/><Relationship Id="rId40" Type="http://schemas.openxmlformats.org/officeDocument/2006/relationships/image" Target="../media/image107.png"/><Relationship Id="rId45" Type="http://schemas.openxmlformats.org/officeDocument/2006/relationships/customXml" Target="../ink/ink89.xml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28" Type="http://schemas.openxmlformats.org/officeDocument/2006/relationships/image" Target="../media/image101.png"/><Relationship Id="rId36" Type="http://schemas.openxmlformats.org/officeDocument/2006/relationships/image" Target="../media/image105.png"/><Relationship Id="rId10" Type="http://schemas.openxmlformats.org/officeDocument/2006/relationships/image" Target="../media/image92.png"/><Relationship Id="rId19" Type="http://schemas.openxmlformats.org/officeDocument/2006/relationships/customXml" Target="../ink/ink76.xml"/><Relationship Id="rId31" Type="http://schemas.openxmlformats.org/officeDocument/2006/relationships/customXml" Target="../ink/ink82.xml"/><Relationship Id="rId44" Type="http://schemas.openxmlformats.org/officeDocument/2006/relationships/image" Target="../media/image109.png"/><Relationship Id="rId4" Type="http://schemas.openxmlformats.org/officeDocument/2006/relationships/image" Target="../media/image21.emf"/><Relationship Id="rId9" Type="http://schemas.openxmlformats.org/officeDocument/2006/relationships/customXml" Target="../ink/ink71.xml"/><Relationship Id="rId14" Type="http://schemas.openxmlformats.org/officeDocument/2006/relationships/image" Target="../media/image94.png"/><Relationship Id="rId22" Type="http://schemas.openxmlformats.org/officeDocument/2006/relationships/image" Target="../media/image98.png"/><Relationship Id="rId27" Type="http://schemas.openxmlformats.org/officeDocument/2006/relationships/customXml" Target="../ink/ink80.xml"/><Relationship Id="rId30" Type="http://schemas.openxmlformats.org/officeDocument/2006/relationships/image" Target="../media/image102.png"/><Relationship Id="rId35" Type="http://schemas.openxmlformats.org/officeDocument/2006/relationships/customXml" Target="../ink/ink84.xml"/><Relationship Id="rId43" Type="http://schemas.openxmlformats.org/officeDocument/2006/relationships/customXml" Target="../ink/ink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3F563-0034-44A7-B640-032772F9D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plane wave in an anisotropic medium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493EA-6A71-403D-8936-D0BBA7526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LL8 Section 97</a:t>
            </a:r>
          </a:p>
        </p:txBody>
      </p:sp>
    </p:spTree>
    <p:extLst>
      <p:ext uri="{BB962C8B-B14F-4D97-AF65-F5344CB8AC3E}">
        <p14:creationId xmlns:p14="http://schemas.microsoft.com/office/powerpoint/2010/main" val="761716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C3CEC8-B47A-402F-96A5-445405B05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02" y="3019867"/>
            <a:ext cx="4656318" cy="3616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8A03A4-EF3B-422F-85A2-C6AF00483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058" y="0"/>
            <a:ext cx="5439690" cy="26562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71A509E-E4D5-4852-9C8E-F47A24C68E05}"/>
                  </a:ext>
                </a:extLst>
              </p14:cNvPr>
              <p14:cNvContentPartPr/>
              <p14:nvPr/>
            </p14:nvContentPartPr>
            <p14:xfrm>
              <a:off x="3312603" y="170024"/>
              <a:ext cx="599400" cy="344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71A509E-E4D5-4852-9C8E-F47A24C68E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603" y="107024"/>
                <a:ext cx="725040" cy="46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6A14162-0585-44DB-95C4-1A5C21E7851A}"/>
              </a:ext>
            </a:extLst>
          </p:cNvPr>
          <p:cNvGrpSpPr/>
          <p:nvPr/>
        </p:nvGrpSpPr>
        <p:grpSpPr>
          <a:xfrm>
            <a:off x="7322682" y="2749572"/>
            <a:ext cx="4575832" cy="3987442"/>
            <a:chOff x="343977" y="2687864"/>
            <a:chExt cx="4575832" cy="39874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F6901A-FA98-43F4-A5EC-DEC5AB036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3977" y="2698091"/>
              <a:ext cx="4575832" cy="3977215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8E1E33-A3A8-475A-B6A6-004391A87A45}"/>
                </a:ext>
              </a:extLst>
            </p:cNvPr>
            <p:cNvGrpSpPr/>
            <p:nvPr/>
          </p:nvGrpSpPr>
          <p:grpSpPr>
            <a:xfrm>
              <a:off x="4231323" y="2687864"/>
              <a:ext cx="676800" cy="536040"/>
              <a:chOff x="4231323" y="2687864"/>
              <a:chExt cx="676800" cy="53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4FC945EE-D9A0-401F-8C8F-04C69828CE05}"/>
                      </a:ext>
                    </a:extLst>
                  </p14:cNvPr>
                  <p14:cNvContentPartPr/>
                  <p14:nvPr/>
                </p14:nvContentPartPr>
                <p14:xfrm>
                  <a:off x="4231323" y="2714504"/>
                  <a:ext cx="675360" cy="5094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4FC945EE-D9A0-401F-8C8F-04C69828CE0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4168323" y="2651504"/>
                    <a:ext cx="801000" cy="63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D8A0CDA-8D2A-4E21-AAE4-526518078D56}"/>
                      </a:ext>
                    </a:extLst>
                  </p14:cNvPr>
                  <p14:cNvContentPartPr/>
                  <p14:nvPr/>
                </p14:nvContentPartPr>
                <p14:xfrm>
                  <a:off x="4527243" y="2687864"/>
                  <a:ext cx="380880" cy="28764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D8A0CDA-8D2A-4E21-AAE4-526518078D56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464243" y="2624864"/>
                    <a:ext cx="506520" cy="413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91A336F-69A9-4680-8E3D-A0A5815D340D}"/>
                  </a:ext>
                </a:extLst>
              </p14:cNvPr>
              <p14:cNvContentPartPr/>
              <p14:nvPr/>
            </p14:nvContentPartPr>
            <p14:xfrm>
              <a:off x="3844323" y="2642144"/>
              <a:ext cx="1675080" cy="70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91A336F-69A9-4680-8E3D-A0A5815D34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26323" y="2624144"/>
                <a:ext cx="1710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585AC19-3695-485E-AAF7-50D0EB41DF36}"/>
                  </a:ext>
                </a:extLst>
              </p14:cNvPr>
              <p14:cNvContentPartPr/>
              <p14:nvPr/>
            </p14:nvContentPartPr>
            <p14:xfrm>
              <a:off x="2977443" y="5929304"/>
              <a:ext cx="1523880" cy="81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585AC19-3695-485E-AAF7-50D0EB41DF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9803" y="5911664"/>
                <a:ext cx="155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8FCD311-1020-42F3-A48B-179647B4B7C3}"/>
                  </a:ext>
                </a:extLst>
              </p14:cNvPr>
              <p14:cNvContentPartPr/>
              <p14:nvPr/>
            </p14:nvContentPartPr>
            <p14:xfrm>
              <a:off x="4564683" y="2719184"/>
              <a:ext cx="829440" cy="3115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8FCD311-1020-42F3-A48B-179647B4B7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46683" y="2701184"/>
                <a:ext cx="865080" cy="315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DCC0EF7-D07E-4A02-87D4-9B45F5682257}"/>
              </a:ext>
            </a:extLst>
          </p:cNvPr>
          <p:cNvGrpSpPr/>
          <p:nvPr/>
        </p:nvGrpSpPr>
        <p:grpSpPr>
          <a:xfrm>
            <a:off x="3171123" y="3274304"/>
            <a:ext cx="1054080" cy="638280"/>
            <a:chOff x="3171123" y="3274304"/>
            <a:chExt cx="10540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FD9880-48C2-4BB0-96FB-330FADB5A720}"/>
                    </a:ext>
                  </a:extLst>
                </p14:cNvPr>
                <p14:cNvContentPartPr/>
                <p14:nvPr/>
              </p14:nvContentPartPr>
              <p14:xfrm>
                <a:off x="3211083" y="3326144"/>
                <a:ext cx="32760" cy="272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FD9880-48C2-4BB0-96FB-330FADB5A7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93083" y="3308144"/>
                  <a:ext cx="68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0D49E24-535D-4BDB-B1F7-27EE46C2D9B5}"/>
                    </a:ext>
                  </a:extLst>
                </p14:cNvPr>
                <p14:cNvContentPartPr/>
                <p14:nvPr/>
              </p14:nvContentPartPr>
              <p14:xfrm>
                <a:off x="3266883" y="3274304"/>
                <a:ext cx="403200" cy="319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0D49E24-535D-4BDB-B1F7-27EE46C2D9B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49243" y="3256304"/>
                  <a:ext cx="4388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3709C85-214F-4C82-8DF3-5E457C233D03}"/>
                    </a:ext>
                  </a:extLst>
                </p14:cNvPr>
                <p14:cNvContentPartPr/>
                <p14:nvPr/>
              </p14:nvContentPartPr>
              <p14:xfrm>
                <a:off x="3422403" y="3359264"/>
                <a:ext cx="238320" cy="6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3709C85-214F-4C82-8DF3-5E457C233D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04763" y="3341624"/>
                  <a:ext cx="2739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418E91-50D1-470C-AC45-AC902BA9E72B}"/>
                    </a:ext>
                  </a:extLst>
                </p14:cNvPr>
                <p14:cNvContentPartPr/>
                <p14:nvPr/>
              </p14:nvContentPartPr>
              <p14:xfrm>
                <a:off x="3171123" y="3733664"/>
                <a:ext cx="133560" cy="178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418E91-50D1-470C-AC45-AC902BA9E72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53123" y="3716024"/>
                  <a:ext cx="169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117D887-1BAE-45F0-AAC6-2ADA873AE201}"/>
                    </a:ext>
                  </a:extLst>
                </p14:cNvPr>
                <p14:cNvContentPartPr/>
                <p14:nvPr/>
              </p14:nvContentPartPr>
              <p14:xfrm>
                <a:off x="3385323" y="3524864"/>
                <a:ext cx="839880" cy="34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117D887-1BAE-45F0-AAC6-2ADA873AE20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7323" y="3507224"/>
                  <a:ext cx="8755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F128501-F4A2-4B23-9DBD-E694AFC5399C}"/>
                    </a:ext>
                  </a:extLst>
                </p14:cNvPr>
                <p14:cNvContentPartPr/>
                <p14:nvPr/>
              </p14:nvContentPartPr>
              <p14:xfrm>
                <a:off x="3909843" y="3622784"/>
                <a:ext cx="14400" cy="24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F128501-F4A2-4B23-9DBD-E694AFC539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91843" y="3605144"/>
                  <a:ext cx="50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A43AC55-A8C3-4F76-8DE6-D9EFC8227A0F}"/>
                    </a:ext>
                  </a:extLst>
                </p14:cNvPr>
                <p14:cNvContentPartPr/>
                <p14:nvPr/>
              </p14:nvContentPartPr>
              <p14:xfrm>
                <a:off x="3757923" y="3578504"/>
                <a:ext cx="176400" cy="75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A43AC55-A8C3-4F76-8DE6-D9EFC8227A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740283" y="3560864"/>
                  <a:ext cx="2120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C5D674-9AC4-4F03-9BD9-B72A9FE9E807}"/>
              </a:ext>
            </a:extLst>
          </p:cNvPr>
          <p:cNvGrpSpPr/>
          <p:nvPr/>
        </p:nvGrpSpPr>
        <p:grpSpPr>
          <a:xfrm>
            <a:off x="10438803" y="4509824"/>
            <a:ext cx="1320480" cy="784440"/>
            <a:chOff x="10438803" y="4509824"/>
            <a:chExt cx="132048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33069B-ABC3-4A55-B265-D488E5D9D721}"/>
                    </a:ext>
                  </a:extLst>
                </p14:cNvPr>
                <p14:cNvContentPartPr/>
                <p14:nvPr/>
              </p14:nvContentPartPr>
              <p14:xfrm>
                <a:off x="10438803" y="4509824"/>
                <a:ext cx="513000" cy="327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33069B-ABC3-4A55-B265-D488E5D9D72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21163" y="4492184"/>
                  <a:ext cx="548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3F4F21D-504C-4088-8329-E0FDDD3EB0CA}"/>
                    </a:ext>
                  </a:extLst>
                </p14:cNvPr>
                <p14:cNvContentPartPr/>
                <p14:nvPr/>
              </p14:nvContentPartPr>
              <p14:xfrm>
                <a:off x="10443483" y="4846424"/>
                <a:ext cx="1315800" cy="447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3F4F21D-504C-4088-8329-E0FDDD3EB0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25843" y="4828784"/>
                  <a:ext cx="13514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FFEB6D-A837-4843-9EA7-0DC45A5F9FC8}"/>
                    </a:ext>
                  </a:extLst>
                </p14:cNvPr>
                <p14:cNvContentPartPr/>
                <p14:nvPr/>
              </p14:nvContentPartPr>
              <p14:xfrm>
                <a:off x="11397483" y="5011304"/>
                <a:ext cx="19800" cy="21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FFEB6D-A837-4843-9EA7-0DC45A5F9F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379843" y="4993304"/>
                  <a:ext cx="55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6239CA-858F-4C3D-A618-5E918999C851}"/>
                    </a:ext>
                  </a:extLst>
                </p14:cNvPr>
                <p14:cNvContentPartPr/>
                <p14:nvPr/>
              </p14:nvContentPartPr>
              <p14:xfrm>
                <a:off x="11185083" y="4955504"/>
                <a:ext cx="104400" cy="14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6239CA-858F-4C3D-A618-5E918999C85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167083" y="4937864"/>
                  <a:ext cx="140040" cy="5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341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B4D39A-7F32-4413-B181-8557EB1D1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51" y="319292"/>
            <a:ext cx="4414823" cy="48136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D03680-E4E1-4D53-A43E-29DA635CE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083" y="223925"/>
            <a:ext cx="6113890" cy="30578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7F7571-8BEC-431B-A6E3-065B9C1C571B}"/>
                  </a:ext>
                </a:extLst>
              </p14:cNvPr>
              <p14:cNvContentPartPr/>
              <p14:nvPr/>
            </p14:nvContentPartPr>
            <p14:xfrm>
              <a:off x="8688843" y="4934264"/>
              <a:ext cx="76680" cy="8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7F7571-8BEC-431B-A6E3-065B9C1C57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70843" y="4916624"/>
                <a:ext cx="1123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4298A3-016F-46D3-B032-001F51586949}"/>
                  </a:ext>
                </a:extLst>
              </p14:cNvPr>
              <p14:cNvContentPartPr/>
              <p14:nvPr/>
            </p14:nvContentPartPr>
            <p14:xfrm>
              <a:off x="9623043" y="4810784"/>
              <a:ext cx="672120" cy="108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4298A3-016F-46D3-B032-001F515869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05043" y="4793144"/>
                <a:ext cx="707760" cy="111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66152D5-83F4-40B1-9107-840B0656F9A9}"/>
              </a:ext>
            </a:extLst>
          </p:cNvPr>
          <p:cNvGrpSpPr/>
          <p:nvPr/>
        </p:nvGrpSpPr>
        <p:grpSpPr>
          <a:xfrm>
            <a:off x="8365203" y="4613144"/>
            <a:ext cx="1423080" cy="1307520"/>
            <a:chOff x="8365203" y="4613144"/>
            <a:chExt cx="1423080" cy="13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48DB4F-F2A6-44CD-B7D8-7BF2E2179FBF}"/>
                    </a:ext>
                  </a:extLst>
                </p14:cNvPr>
                <p14:cNvContentPartPr/>
                <p14:nvPr/>
              </p14:nvContentPartPr>
              <p14:xfrm>
                <a:off x="8365203" y="4613144"/>
                <a:ext cx="1423080" cy="1073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48DB4F-F2A6-44CD-B7D8-7BF2E2179F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47203" y="4595144"/>
                  <a:ext cx="1458720" cy="11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6BA0AD-F30B-42D9-8717-41F7C2A983F0}"/>
                    </a:ext>
                  </a:extLst>
                </p14:cNvPr>
                <p14:cNvContentPartPr/>
                <p14:nvPr/>
              </p14:nvContentPartPr>
              <p14:xfrm>
                <a:off x="8900523" y="5695664"/>
                <a:ext cx="622440" cy="225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6BA0AD-F30B-42D9-8717-41F7C2A983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82523" y="5678024"/>
                  <a:ext cx="658080" cy="26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BB9DD7B-ECB9-4898-9655-FDC12650E415}"/>
                  </a:ext>
                </a:extLst>
              </p14:cNvPr>
              <p14:cNvContentPartPr/>
              <p14:nvPr/>
            </p14:nvContentPartPr>
            <p14:xfrm>
              <a:off x="7084683" y="1783184"/>
              <a:ext cx="4147560" cy="83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BB9DD7B-ECB9-4898-9655-FDC12650E4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66683" y="1765184"/>
                <a:ext cx="418320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7F53953D-BDC2-4944-B913-CEF6338486BD}"/>
              </a:ext>
            </a:extLst>
          </p:cNvPr>
          <p:cNvGrpSpPr/>
          <p:nvPr/>
        </p:nvGrpSpPr>
        <p:grpSpPr>
          <a:xfrm>
            <a:off x="10032003" y="3226424"/>
            <a:ext cx="1206720" cy="1796040"/>
            <a:chOff x="10032003" y="3226424"/>
            <a:chExt cx="1206720" cy="17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DFDAD63-AAF6-490A-872B-649D1006D2F1}"/>
                    </a:ext>
                  </a:extLst>
                </p14:cNvPr>
                <p14:cNvContentPartPr/>
                <p14:nvPr/>
              </p14:nvContentPartPr>
              <p14:xfrm>
                <a:off x="10032003" y="3226424"/>
                <a:ext cx="293040" cy="64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DFDAD63-AAF6-490A-872B-649D1006D2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14363" y="3208784"/>
                  <a:ext cx="328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EB25CC1-49B4-4CA1-AC03-C40CB86F3604}"/>
                    </a:ext>
                  </a:extLst>
                </p14:cNvPr>
                <p14:cNvContentPartPr/>
                <p14:nvPr/>
              </p14:nvContentPartPr>
              <p14:xfrm>
                <a:off x="10597923" y="3262064"/>
                <a:ext cx="640800" cy="43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EB25CC1-49B4-4CA1-AC03-C40CB86F36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579923" y="3244064"/>
                  <a:ext cx="676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C6E873-8C96-43D0-AC55-3489B640ECD7}"/>
                    </a:ext>
                  </a:extLst>
                </p14:cNvPr>
                <p14:cNvContentPartPr/>
                <p14:nvPr/>
              </p14:nvContentPartPr>
              <p14:xfrm>
                <a:off x="10078083" y="3514064"/>
                <a:ext cx="711720" cy="1508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C6E873-8C96-43D0-AC55-3489B640EC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060083" y="3496424"/>
                  <a:ext cx="747360" cy="154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400C372-D55B-46FD-BC89-9F7A89C3287E}"/>
              </a:ext>
            </a:extLst>
          </p:cNvPr>
          <p:cNvGrpSpPr/>
          <p:nvPr/>
        </p:nvGrpSpPr>
        <p:grpSpPr>
          <a:xfrm>
            <a:off x="8401923" y="4594064"/>
            <a:ext cx="1902600" cy="1347840"/>
            <a:chOff x="8401923" y="4594064"/>
            <a:chExt cx="1902600" cy="13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5968D1F-67E2-4AAB-B061-3B1846553E50}"/>
                    </a:ext>
                  </a:extLst>
                </p14:cNvPr>
                <p14:cNvContentPartPr/>
                <p14:nvPr/>
              </p14:nvContentPartPr>
              <p14:xfrm>
                <a:off x="8793603" y="4763624"/>
                <a:ext cx="1019160" cy="20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5968D1F-67E2-4AAB-B061-3B1846553E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75603" y="4745624"/>
                  <a:ext cx="1054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EC5AB81-0C6C-4D04-B7D6-A82DC939A284}"/>
                    </a:ext>
                  </a:extLst>
                </p14:cNvPr>
                <p14:cNvContentPartPr/>
                <p14:nvPr/>
              </p14:nvContentPartPr>
              <p14:xfrm>
                <a:off x="8750403" y="4653104"/>
                <a:ext cx="615960" cy="28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EC5AB81-0C6C-4D04-B7D6-A82DC939A2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732763" y="4635464"/>
                  <a:ext cx="6516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AC7E037-E969-4036-9574-54B7337A440F}"/>
                    </a:ext>
                  </a:extLst>
                </p14:cNvPr>
                <p14:cNvContentPartPr/>
                <p14:nvPr/>
              </p14:nvContentPartPr>
              <p14:xfrm>
                <a:off x="8745723" y="4594064"/>
                <a:ext cx="181800" cy="347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AC7E037-E969-4036-9574-54B7337A44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727723" y="4576424"/>
                  <a:ext cx="217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A8C253-097B-4647-82D5-A5D5FDD84B8E}"/>
                    </a:ext>
                  </a:extLst>
                </p14:cNvPr>
                <p14:cNvContentPartPr/>
                <p14:nvPr/>
              </p14:nvContentPartPr>
              <p14:xfrm>
                <a:off x="8671923" y="4637264"/>
                <a:ext cx="82440" cy="297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A8C253-097B-4647-82D5-A5D5FDD84B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653923" y="4619264"/>
                  <a:ext cx="118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2C4809-DBBA-4F25-9D54-2602D3D3E794}"/>
                    </a:ext>
                  </a:extLst>
                </p14:cNvPr>
                <p14:cNvContentPartPr/>
                <p14:nvPr/>
              </p14:nvContentPartPr>
              <p14:xfrm>
                <a:off x="8430723" y="4768664"/>
                <a:ext cx="308880" cy="224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2C4809-DBBA-4F25-9D54-2602D3D3E7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13083" y="4750664"/>
                  <a:ext cx="344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AC9ACCC-6F01-4E0A-97C0-35D59A4C962E}"/>
                    </a:ext>
                  </a:extLst>
                </p14:cNvPr>
                <p14:cNvContentPartPr/>
                <p14:nvPr/>
              </p14:nvContentPartPr>
              <p14:xfrm>
                <a:off x="8401923" y="4995104"/>
                <a:ext cx="306000" cy="19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AC9ACCC-6F01-4E0A-97C0-35D59A4C96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83923" y="4977464"/>
                  <a:ext cx="341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EAE259-08DC-46F5-AD8D-56049FF9A7EB}"/>
                    </a:ext>
                  </a:extLst>
                </p14:cNvPr>
                <p14:cNvContentPartPr/>
                <p14:nvPr/>
              </p14:nvContentPartPr>
              <p14:xfrm>
                <a:off x="8598483" y="5046584"/>
                <a:ext cx="93240" cy="410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EAE259-08DC-46F5-AD8D-56049FF9A7E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580843" y="5028584"/>
                  <a:ext cx="1288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A8A594-5B16-41E9-8FCA-BFA302C0CAC8}"/>
                    </a:ext>
                  </a:extLst>
                </p14:cNvPr>
                <p14:cNvContentPartPr/>
                <p14:nvPr/>
              </p14:nvContentPartPr>
              <p14:xfrm>
                <a:off x="8727723" y="4978544"/>
                <a:ext cx="228960" cy="722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A8A594-5B16-41E9-8FCA-BFA302C0CA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10083" y="4960904"/>
                  <a:ext cx="264600" cy="7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8EBF18-B5DC-4D99-B5E3-F84921D3097D}"/>
                    </a:ext>
                  </a:extLst>
                </p14:cNvPr>
                <p14:cNvContentPartPr/>
                <p14:nvPr/>
              </p14:nvContentPartPr>
              <p14:xfrm>
                <a:off x="8784243" y="5022464"/>
                <a:ext cx="884520" cy="91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8EBF18-B5DC-4D99-B5E3-F84921D3097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66243" y="5004464"/>
                  <a:ext cx="920160" cy="9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5D7D31-F793-4905-8D11-26DAF40C60C1}"/>
                    </a:ext>
                  </a:extLst>
                </p14:cNvPr>
                <p14:cNvContentPartPr/>
                <p14:nvPr/>
              </p14:nvContentPartPr>
              <p14:xfrm>
                <a:off x="8811603" y="4992944"/>
                <a:ext cx="1492920" cy="56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5D7D31-F793-4905-8D11-26DAF40C60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93603" y="4974944"/>
                  <a:ext cx="1528560" cy="59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51129D4-4E3C-4626-831A-ED92EB50D016}"/>
                  </a:ext>
                </a:extLst>
              </p14:cNvPr>
              <p14:cNvContentPartPr/>
              <p14:nvPr/>
            </p14:nvContentPartPr>
            <p14:xfrm>
              <a:off x="6955083" y="5922464"/>
              <a:ext cx="133200" cy="180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51129D4-4E3C-4626-831A-ED92EB50D01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37083" y="5904824"/>
                <a:ext cx="16884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B6786FEE-7DEE-4025-8A33-2632BB5D9526}"/>
              </a:ext>
            </a:extLst>
          </p:cNvPr>
          <p:cNvGrpSpPr/>
          <p:nvPr/>
        </p:nvGrpSpPr>
        <p:grpSpPr>
          <a:xfrm>
            <a:off x="8757243" y="5705744"/>
            <a:ext cx="3330000" cy="675360"/>
            <a:chOff x="8757243" y="5705744"/>
            <a:chExt cx="3330000" cy="67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4E286CB-A124-4CCF-92E5-9878CCF1B806}"/>
                    </a:ext>
                  </a:extLst>
                </p14:cNvPr>
                <p14:cNvContentPartPr/>
                <p14:nvPr/>
              </p14:nvContentPartPr>
              <p14:xfrm>
                <a:off x="8757243" y="5954504"/>
                <a:ext cx="1258560" cy="319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4E286CB-A124-4CCF-92E5-9878CCF1B8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39603" y="5936504"/>
                  <a:ext cx="12942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EA878D7-5AE8-48C5-AF9B-42FA7217D82A}"/>
                    </a:ext>
                  </a:extLst>
                </p14:cNvPr>
                <p14:cNvContentPartPr/>
                <p14:nvPr/>
              </p14:nvContentPartPr>
              <p14:xfrm>
                <a:off x="9846963" y="6048464"/>
                <a:ext cx="200520" cy="34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EA878D7-5AE8-48C5-AF9B-42FA7217D8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28963" y="6030824"/>
                  <a:ext cx="236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238AE1F-44B8-4310-A6AD-39520F7DF114}"/>
                    </a:ext>
                  </a:extLst>
                </p14:cNvPr>
                <p14:cNvContentPartPr/>
                <p14:nvPr/>
              </p14:nvContentPartPr>
              <p14:xfrm>
                <a:off x="9302283" y="6055664"/>
                <a:ext cx="190800" cy="28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238AE1F-44B8-4310-A6AD-39520F7DF1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84283" y="6037664"/>
                  <a:ext cx="226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EA1A42D-E124-4A7B-9ECA-D597555144C2}"/>
                    </a:ext>
                  </a:extLst>
                </p14:cNvPr>
                <p14:cNvContentPartPr/>
                <p14:nvPr/>
              </p14:nvContentPartPr>
              <p14:xfrm>
                <a:off x="10208403" y="5782784"/>
                <a:ext cx="702000" cy="598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EA1A42D-E124-4A7B-9ECA-D597555144C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190763" y="5765144"/>
                  <a:ext cx="73764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7AF029E-5513-4E9B-B640-B437BF61DC74}"/>
                    </a:ext>
                  </a:extLst>
                </p14:cNvPr>
                <p14:cNvContentPartPr/>
                <p14:nvPr/>
              </p14:nvContentPartPr>
              <p14:xfrm>
                <a:off x="11070963" y="5841824"/>
                <a:ext cx="356040" cy="163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7AF029E-5513-4E9B-B640-B437BF61DC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53323" y="5824184"/>
                  <a:ext cx="391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2E3B1E-0243-4013-834A-4BDA4613489D}"/>
                    </a:ext>
                  </a:extLst>
                </p14:cNvPr>
                <p14:cNvContentPartPr/>
                <p14:nvPr/>
              </p14:nvContentPartPr>
              <p14:xfrm>
                <a:off x="11271123" y="5786744"/>
                <a:ext cx="18720" cy="3247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2E3B1E-0243-4013-834A-4BDA461348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253483" y="5769104"/>
                  <a:ext cx="54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4D5D56C-DAB9-4EEA-BF47-6F0A44254143}"/>
                    </a:ext>
                  </a:extLst>
                </p14:cNvPr>
                <p14:cNvContentPartPr/>
                <p14:nvPr/>
              </p14:nvContentPartPr>
              <p14:xfrm>
                <a:off x="11524563" y="5924264"/>
                <a:ext cx="86040" cy="15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D5D56C-DAB9-4EEA-BF47-6F0A442541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506923" y="5906624"/>
                  <a:ext cx="121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B971AA-7FDC-4A32-A7A3-E7EF46B79C93}"/>
                    </a:ext>
                  </a:extLst>
                </p14:cNvPr>
                <p14:cNvContentPartPr/>
                <p14:nvPr/>
              </p14:nvContentPartPr>
              <p14:xfrm>
                <a:off x="11561283" y="5993744"/>
                <a:ext cx="99000" cy="28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B971AA-7FDC-4A32-A7A3-E7EF46B79C9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543283" y="5975744"/>
                  <a:ext cx="134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3C409C-B7AB-4C9B-82FA-6C81B2878117}"/>
                    </a:ext>
                  </a:extLst>
                </p14:cNvPr>
                <p14:cNvContentPartPr/>
                <p14:nvPr/>
              </p14:nvContentPartPr>
              <p14:xfrm>
                <a:off x="11784483" y="5705744"/>
                <a:ext cx="233640" cy="263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3C409C-B7AB-4C9B-82FA-6C81B287811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766843" y="5687744"/>
                  <a:ext cx="269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6083B5-7DE2-4C4C-BB45-AFCEDF09BDEC}"/>
                    </a:ext>
                  </a:extLst>
                </p14:cNvPr>
                <p14:cNvContentPartPr/>
                <p14:nvPr/>
              </p14:nvContentPartPr>
              <p14:xfrm>
                <a:off x="11787363" y="6019664"/>
                <a:ext cx="299880" cy="58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6083B5-7DE2-4C4C-BB45-AFCEDF09BDE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769723" y="6001664"/>
                  <a:ext cx="335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188964-38CF-4FFB-9ADB-66DA062408EF}"/>
                    </a:ext>
                  </a:extLst>
                </p14:cNvPr>
                <p14:cNvContentPartPr/>
                <p14:nvPr/>
              </p14:nvContentPartPr>
              <p14:xfrm>
                <a:off x="11854323" y="6147464"/>
                <a:ext cx="131400" cy="197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188964-38CF-4FFB-9ADB-66DA062408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836683" y="6129464"/>
                  <a:ext cx="16704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574E3AA-8C48-4B69-BC41-07803716FD42}"/>
              </a:ext>
            </a:extLst>
          </p:cNvPr>
          <p:cNvGrpSpPr/>
          <p:nvPr/>
        </p:nvGrpSpPr>
        <p:grpSpPr>
          <a:xfrm>
            <a:off x="6990363" y="5779184"/>
            <a:ext cx="1480320" cy="891360"/>
            <a:chOff x="6990363" y="5779184"/>
            <a:chExt cx="1480320" cy="89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1CA4C79-8D46-47D6-8B9F-87EFE90BC203}"/>
                    </a:ext>
                  </a:extLst>
                </p14:cNvPr>
                <p14:cNvContentPartPr/>
                <p14:nvPr/>
              </p14:nvContentPartPr>
              <p14:xfrm>
                <a:off x="7099443" y="5779184"/>
                <a:ext cx="979200" cy="465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1CA4C79-8D46-47D6-8B9F-87EFE90BC2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81443" y="5761184"/>
                  <a:ext cx="101484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1497EB-5D55-41B3-80D6-0E121A713D37}"/>
                    </a:ext>
                  </a:extLst>
                </p14:cNvPr>
                <p14:cNvContentPartPr/>
                <p14:nvPr/>
              </p14:nvContentPartPr>
              <p14:xfrm>
                <a:off x="8276643" y="5890784"/>
                <a:ext cx="194040" cy="406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1497EB-5D55-41B3-80D6-0E121A713D3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58643" y="5872784"/>
                  <a:ext cx="2296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E765E6-FD52-4AD8-AF08-C651851F8BB1}"/>
                    </a:ext>
                  </a:extLst>
                </p14:cNvPr>
                <p14:cNvContentPartPr/>
                <p14:nvPr/>
              </p14:nvContentPartPr>
              <p14:xfrm>
                <a:off x="6990363" y="6426464"/>
                <a:ext cx="399960" cy="182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E765E6-FD52-4AD8-AF08-C651851F8B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72723" y="6408824"/>
                  <a:ext cx="435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EEF3CF2-6136-48A4-AB62-7FA9BD594471}"/>
                    </a:ext>
                  </a:extLst>
                </p14:cNvPr>
                <p14:cNvContentPartPr/>
                <p14:nvPr/>
              </p14:nvContentPartPr>
              <p14:xfrm>
                <a:off x="7118163" y="6288224"/>
                <a:ext cx="32400" cy="23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EEF3CF2-6136-48A4-AB62-7FA9BD59447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100523" y="6270584"/>
                  <a:ext cx="68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23931D-DF85-495C-9F0F-1176D12037DD}"/>
                    </a:ext>
                  </a:extLst>
                </p14:cNvPr>
                <p14:cNvContentPartPr/>
                <p14:nvPr/>
              </p14:nvContentPartPr>
              <p14:xfrm>
                <a:off x="7585083" y="6349424"/>
                <a:ext cx="608040" cy="321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23931D-DF85-495C-9F0F-1176D12037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67083" y="6331424"/>
                  <a:ext cx="64368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4D54BCD-DCB3-4D38-B8B9-62078D391341}"/>
                  </a:ext>
                </a:extLst>
              </p14:cNvPr>
              <p14:cNvContentPartPr/>
              <p14:nvPr/>
            </p14:nvContentPartPr>
            <p14:xfrm>
              <a:off x="8360523" y="6515024"/>
              <a:ext cx="901800" cy="34668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4D54BCD-DCB3-4D38-B8B9-62078D39134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342883" y="6497024"/>
                <a:ext cx="93744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C90C378-F55F-4E94-B63C-8F770A73AA51}"/>
              </a:ext>
            </a:extLst>
          </p:cNvPr>
          <p:cNvGrpSpPr/>
          <p:nvPr/>
        </p:nvGrpSpPr>
        <p:grpSpPr>
          <a:xfrm>
            <a:off x="9568683" y="6507464"/>
            <a:ext cx="959760" cy="287280"/>
            <a:chOff x="9568683" y="6507464"/>
            <a:chExt cx="95976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64931F-75E1-4FEE-BAF2-7A92785E3149}"/>
                    </a:ext>
                  </a:extLst>
                </p14:cNvPr>
                <p14:cNvContentPartPr/>
                <p14:nvPr/>
              </p14:nvContentPartPr>
              <p14:xfrm>
                <a:off x="9568683" y="6542384"/>
                <a:ext cx="152640" cy="112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64931F-75E1-4FEE-BAF2-7A92785E31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50683" y="6524744"/>
                  <a:ext cx="188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FDEEB6E-4D67-40C6-89C9-BB730CBD8E29}"/>
                    </a:ext>
                  </a:extLst>
                </p14:cNvPr>
                <p14:cNvContentPartPr/>
                <p14:nvPr/>
              </p14:nvContentPartPr>
              <p14:xfrm>
                <a:off x="9595683" y="6507464"/>
                <a:ext cx="195840" cy="142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FDEEB6E-4D67-40C6-89C9-BB730CBD8E2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78043" y="6489824"/>
                  <a:ext cx="231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9406D59-036A-472B-A3FC-7302238E5D80}"/>
                    </a:ext>
                  </a:extLst>
                </p14:cNvPr>
                <p14:cNvContentPartPr/>
                <p14:nvPr/>
              </p14:nvContentPartPr>
              <p14:xfrm>
                <a:off x="9794403" y="6636704"/>
                <a:ext cx="29160" cy="98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9406D59-036A-472B-A3FC-7302238E5D8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76403" y="6619064"/>
                  <a:ext cx="64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4856644-D1B5-4532-A037-A543F14D6079}"/>
                    </a:ext>
                  </a:extLst>
                </p14:cNvPr>
                <p14:cNvContentPartPr/>
                <p14:nvPr/>
              </p14:nvContentPartPr>
              <p14:xfrm>
                <a:off x="9912123" y="6511784"/>
                <a:ext cx="119880" cy="224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4856644-D1B5-4532-A037-A543F14D60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94123" y="6493784"/>
                  <a:ext cx="155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3499AB7-92A6-405D-888B-B6B0A0A8158F}"/>
                    </a:ext>
                  </a:extLst>
                </p14:cNvPr>
                <p14:cNvContentPartPr/>
                <p14:nvPr/>
              </p14:nvContentPartPr>
              <p14:xfrm>
                <a:off x="10086723" y="6642104"/>
                <a:ext cx="54720" cy="152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3499AB7-92A6-405D-888B-B6B0A0A815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69083" y="6624464"/>
                  <a:ext cx="90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D4A71DA-F726-4EC8-94FF-084B08BCF6F1}"/>
                    </a:ext>
                  </a:extLst>
                </p14:cNvPr>
                <p14:cNvContentPartPr/>
                <p14:nvPr/>
              </p14:nvContentPartPr>
              <p14:xfrm>
                <a:off x="10249803" y="6548504"/>
                <a:ext cx="232560" cy="172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D4A71DA-F726-4EC8-94FF-084B08BCF6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31803" y="6530504"/>
                  <a:ext cx="268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24D691-E11F-4C2C-80A9-EEE669120FFF}"/>
                    </a:ext>
                  </a:extLst>
                </p14:cNvPr>
                <p14:cNvContentPartPr/>
                <p14:nvPr/>
              </p14:nvContentPartPr>
              <p14:xfrm>
                <a:off x="10281123" y="6601424"/>
                <a:ext cx="247320" cy="30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24D691-E11F-4C2C-80A9-EEE669120F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63123" y="6583424"/>
                  <a:ext cx="28296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9F2C184-5E3B-41A9-BA7B-ABB3DB548564}"/>
                  </a:ext>
                </a:extLst>
              </p14:cNvPr>
              <p14:cNvContentPartPr/>
              <p14:nvPr/>
            </p14:nvContentPartPr>
            <p14:xfrm>
              <a:off x="9053523" y="3753464"/>
              <a:ext cx="274320" cy="3542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9F2C184-5E3B-41A9-BA7B-ABB3DB54856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035883" y="3735464"/>
                <a:ext cx="30996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13AE59D3-6F12-4749-97C6-53DB675517FF}"/>
              </a:ext>
            </a:extLst>
          </p:cNvPr>
          <p:cNvGrpSpPr/>
          <p:nvPr/>
        </p:nvGrpSpPr>
        <p:grpSpPr>
          <a:xfrm>
            <a:off x="6251283" y="3366824"/>
            <a:ext cx="3328920" cy="1504440"/>
            <a:chOff x="6251283" y="3366824"/>
            <a:chExt cx="3328920" cy="15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3911EC-D9C6-4AD1-8639-245FA403FE60}"/>
                    </a:ext>
                  </a:extLst>
                </p14:cNvPr>
                <p14:cNvContentPartPr/>
                <p14:nvPr/>
              </p14:nvContentPartPr>
              <p14:xfrm>
                <a:off x="6752043" y="3366824"/>
                <a:ext cx="1441080" cy="698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3911EC-D9C6-4AD1-8639-245FA403FE6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34043" y="3348824"/>
                  <a:ext cx="147672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68B3F2-56BD-4146-9643-7971B88DEB0F}"/>
                    </a:ext>
                  </a:extLst>
                </p14:cNvPr>
                <p14:cNvContentPartPr/>
                <p14:nvPr/>
              </p14:nvContentPartPr>
              <p14:xfrm>
                <a:off x="7866603" y="3472304"/>
                <a:ext cx="177480" cy="540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68B3F2-56BD-4146-9643-7971B88DEB0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48963" y="3454304"/>
                  <a:ext cx="213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36AAA3-41B6-4067-80C3-6B13D7AD1209}"/>
                    </a:ext>
                  </a:extLst>
                </p14:cNvPr>
                <p14:cNvContentPartPr/>
                <p14:nvPr/>
              </p14:nvContentPartPr>
              <p14:xfrm>
                <a:off x="8394003" y="3459704"/>
                <a:ext cx="217800" cy="435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36AAA3-41B6-4067-80C3-6B13D7AD120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76363" y="3441704"/>
                  <a:ext cx="2534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7CA9295-C25F-4050-96F5-A2AAA0B77664}"/>
                    </a:ext>
                  </a:extLst>
                </p14:cNvPr>
                <p14:cNvContentPartPr/>
                <p14:nvPr/>
              </p14:nvContentPartPr>
              <p14:xfrm>
                <a:off x="6489243" y="3991064"/>
                <a:ext cx="1290960" cy="497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7CA9295-C25F-4050-96F5-A2AAA0B776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71243" y="3973064"/>
                  <a:ext cx="13266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15A4817-07A0-428A-BBB1-C0E1FE5AC0A7}"/>
                    </a:ext>
                  </a:extLst>
                </p14:cNvPr>
                <p14:cNvContentPartPr/>
                <p14:nvPr/>
              </p14:nvContentPartPr>
              <p14:xfrm>
                <a:off x="7621443" y="4068824"/>
                <a:ext cx="146160" cy="13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15A4817-07A0-428A-BBB1-C0E1FE5AC0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03803" y="4051184"/>
                  <a:ext cx="181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07A3541-7A58-4587-8A56-A085DD819102}"/>
                    </a:ext>
                  </a:extLst>
                </p14:cNvPr>
                <p14:cNvContentPartPr/>
                <p14:nvPr/>
              </p14:nvContentPartPr>
              <p14:xfrm>
                <a:off x="6773283" y="4190144"/>
                <a:ext cx="22320" cy="15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07A3541-7A58-4587-8A56-A085DD81910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55283" y="4172144"/>
                  <a:ext cx="57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8F581BD-6634-4A95-B6EF-DA1EA873BF80}"/>
                    </a:ext>
                  </a:extLst>
                </p14:cNvPr>
                <p14:cNvContentPartPr/>
                <p14:nvPr/>
              </p14:nvContentPartPr>
              <p14:xfrm>
                <a:off x="7875963" y="3780464"/>
                <a:ext cx="1008000" cy="559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8F581BD-6634-4A95-B6EF-DA1EA873BF8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57963" y="3762824"/>
                  <a:ext cx="104364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586F4B5-C829-4161-AFC3-697245111DD9}"/>
                    </a:ext>
                  </a:extLst>
                </p14:cNvPr>
                <p14:cNvContentPartPr/>
                <p14:nvPr/>
              </p14:nvContentPartPr>
              <p14:xfrm>
                <a:off x="8507763" y="3993944"/>
                <a:ext cx="81720" cy="7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586F4B5-C829-4161-AFC3-697245111D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89763" y="3975944"/>
                  <a:ext cx="117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8F9588E-0AEA-4AE5-9530-D72F2B715D90}"/>
                    </a:ext>
                  </a:extLst>
                </p14:cNvPr>
                <p14:cNvContentPartPr/>
                <p14:nvPr/>
              </p14:nvContentPartPr>
              <p14:xfrm>
                <a:off x="6251283" y="4715744"/>
                <a:ext cx="351000" cy="129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8F9588E-0AEA-4AE5-9530-D72F2B715D9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33643" y="4698104"/>
                  <a:ext cx="386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8886E19-4C6A-448D-A757-7A2A7E9BDE70}"/>
                    </a:ext>
                  </a:extLst>
                </p14:cNvPr>
                <p14:cNvContentPartPr/>
                <p14:nvPr/>
              </p14:nvContentPartPr>
              <p14:xfrm>
                <a:off x="6366843" y="4622864"/>
                <a:ext cx="18000" cy="6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8886E19-4C6A-448D-A757-7A2A7E9BDE7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48843" y="4605224"/>
                  <a:ext cx="53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9E95D6C-6FEE-40CB-88FF-9DC4C808D1DF}"/>
                    </a:ext>
                  </a:extLst>
                </p14:cNvPr>
                <p14:cNvContentPartPr/>
                <p14:nvPr/>
              </p14:nvContentPartPr>
              <p14:xfrm>
                <a:off x="6761763" y="4348904"/>
                <a:ext cx="1144800" cy="522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9E95D6C-6FEE-40CB-88FF-9DC4C808D1D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44123" y="4330904"/>
                  <a:ext cx="118044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4FB4CC-FCE4-4383-81BE-08F4A3DD4AEC}"/>
                    </a:ext>
                  </a:extLst>
                </p14:cNvPr>
                <p14:cNvContentPartPr/>
                <p14:nvPr/>
              </p14:nvContentPartPr>
              <p14:xfrm>
                <a:off x="7820163" y="4443944"/>
                <a:ext cx="83520" cy="17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4FB4CC-FCE4-4383-81BE-08F4A3DD4AE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02163" y="4426304"/>
                  <a:ext cx="119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CC55245-5D0E-4EA6-9857-9BD1F429EA9C}"/>
                    </a:ext>
                  </a:extLst>
                </p14:cNvPr>
                <p14:cNvContentPartPr/>
                <p14:nvPr/>
              </p14:nvContentPartPr>
              <p14:xfrm>
                <a:off x="6980643" y="4517744"/>
                <a:ext cx="35640" cy="20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CC55245-5D0E-4EA6-9857-9BD1F429EA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62643" y="4500104"/>
                  <a:ext cx="71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1FD6254-7E8D-45AD-8CBA-F5E6D48A2A6F}"/>
                    </a:ext>
                  </a:extLst>
                </p14:cNvPr>
                <p14:cNvContentPartPr/>
                <p14:nvPr/>
              </p14:nvContentPartPr>
              <p14:xfrm>
                <a:off x="8115363" y="4046864"/>
                <a:ext cx="1464840" cy="610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1FD6254-7E8D-45AD-8CBA-F5E6D48A2A6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97723" y="4028864"/>
                  <a:ext cx="150048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592C3C-43B2-49F4-A459-5C090F0AD568}"/>
                    </a:ext>
                  </a:extLst>
                </p14:cNvPr>
                <p14:cNvContentPartPr/>
                <p14:nvPr/>
              </p14:nvContentPartPr>
              <p14:xfrm>
                <a:off x="8924643" y="4228304"/>
                <a:ext cx="62280" cy="18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592C3C-43B2-49F4-A459-5C090F0AD56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907003" y="4210664"/>
                  <a:ext cx="97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9EE277E-B949-4A10-A603-B4BC0596F659}"/>
                    </a:ext>
                  </a:extLst>
                </p14:cNvPr>
                <p14:cNvContentPartPr/>
                <p14:nvPr/>
              </p14:nvContentPartPr>
              <p14:xfrm>
                <a:off x="8755083" y="4244864"/>
                <a:ext cx="144360" cy="17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9EE277E-B949-4A10-A603-B4BC0596F65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37443" y="4227224"/>
                  <a:ext cx="180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08588F7-6B37-4C4D-BDFE-930A6ED25E51}"/>
                    </a:ext>
                  </a:extLst>
                </p14:cNvPr>
                <p14:cNvContentPartPr/>
                <p14:nvPr/>
              </p14:nvContentPartPr>
              <p14:xfrm>
                <a:off x="8291403" y="4408664"/>
                <a:ext cx="34200" cy="75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08588F7-6B37-4C4D-BDFE-930A6ED25E5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73763" y="4390664"/>
                  <a:ext cx="69840" cy="4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555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9401AB-DA0D-4CE7-B11F-74703346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4" y="533934"/>
            <a:ext cx="5583089" cy="5345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672004-08A3-495F-B7B4-8963623E5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36" y="588780"/>
            <a:ext cx="5688895" cy="3427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961106-DBFB-49BF-A54F-C6EEAC099D7A}"/>
                  </a:ext>
                </a:extLst>
              </p14:cNvPr>
              <p14:cNvContentPartPr/>
              <p14:nvPr/>
            </p14:nvContentPartPr>
            <p14:xfrm>
              <a:off x="3311883" y="3196904"/>
              <a:ext cx="111960" cy="173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961106-DBFB-49BF-A54F-C6EEAC099D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9243" y="3134264"/>
                <a:ext cx="23760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CDBF05-E8D7-44E5-B2DA-CB0427F88DE8}"/>
                  </a:ext>
                </a:extLst>
              </p14:cNvPr>
              <p14:cNvContentPartPr/>
              <p14:nvPr/>
            </p14:nvContentPartPr>
            <p14:xfrm>
              <a:off x="4354803" y="3265304"/>
              <a:ext cx="32040" cy="11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CDBF05-E8D7-44E5-B2DA-CB0427F88DE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2163" y="3202664"/>
                <a:ext cx="157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6684A2-26F5-4AD9-9651-C928FAD7ADFD}"/>
                  </a:ext>
                </a:extLst>
              </p14:cNvPr>
              <p14:cNvContentPartPr/>
              <p14:nvPr/>
            </p14:nvContentPartPr>
            <p14:xfrm>
              <a:off x="4351203" y="3217424"/>
              <a:ext cx="80280" cy="8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6684A2-26F5-4AD9-9651-C928FAD7ADF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33203" y="3199424"/>
                <a:ext cx="1159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54C02F-2DD2-4CA9-A2BD-BF5FBF6DF691}"/>
                  </a:ext>
                </a:extLst>
              </p14:cNvPr>
              <p14:cNvContentPartPr/>
              <p14:nvPr/>
            </p14:nvContentPartPr>
            <p14:xfrm>
              <a:off x="6477363" y="3929144"/>
              <a:ext cx="5229000" cy="93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54C02F-2DD2-4CA9-A2BD-BF5FBF6DF6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14723" y="3866504"/>
                <a:ext cx="53546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1AF96E-CE3C-469D-9DD4-0BC34F0482C4}"/>
                  </a:ext>
                </a:extLst>
              </p14:cNvPr>
              <p14:cNvContentPartPr/>
              <p14:nvPr/>
            </p14:nvContentPartPr>
            <p14:xfrm>
              <a:off x="10018323" y="3911864"/>
              <a:ext cx="13680" cy="107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1AF96E-CE3C-469D-9DD4-0BC34F0482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00323" y="3894224"/>
                <a:ext cx="4932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C836C12-43C3-412D-AFBE-02730007B3B7}"/>
              </a:ext>
            </a:extLst>
          </p:cNvPr>
          <p:cNvGrpSpPr/>
          <p:nvPr/>
        </p:nvGrpSpPr>
        <p:grpSpPr>
          <a:xfrm>
            <a:off x="9418563" y="4378784"/>
            <a:ext cx="190800" cy="246960"/>
            <a:chOff x="9418563" y="4378784"/>
            <a:chExt cx="1908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60E1D48-B8E4-4E75-BAF6-A0FE3EEE0125}"/>
                    </a:ext>
                  </a:extLst>
                </p14:cNvPr>
                <p14:cNvContentPartPr/>
                <p14:nvPr/>
              </p14:nvContentPartPr>
              <p14:xfrm>
                <a:off x="9461763" y="4426304"/>
                <a:ext cx="124560" cy="19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60E1D48-B8E4-4E75-BAF6-A0FE3EEE01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43763" y="4408304"/>
                  <a:ext cx="160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BDDAB3-6E8E-4FC1-A1CF-9EB9E01BC0EC}"/>
                    </a:ext>
                  </a:extLst>
                </p14:cNvPr>
                <p14:cNvContentPartPr/>
                <p14:nvPr/>
              </p14:nvContentPartPr>
              <p14:xfrm>
                <a:off x="9418563" y="4378784"/>
                <a:ext cx="190800" cy="22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BDDAB3-6E8E-4FC1-A1CF-9EB9E01BC0E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00563" y="4360784"/>
                  <a:ext cx="22644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F6D380C-B86E-44BA-BA51-3A9CBBA87870}"/>
                  </a:ext>
                </a:extLst>
              </p14:cNvPr>
              <p14:cNvContentPartPr/>
              <p14:nvPr/>
            </p14:nvContentPartPr>
            <p14:xfrm>
              <a:off x="9225243" y="3029864"/>
              <a:ext cx="1379880" cy="75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F6D380C-B86E-44BA-BA51-3A9CBBA8787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07603" y="3011864"/>
                <a:ext cx="14155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D7F4751-A668-472F-8E29-80C7EBA2388D}"/>
                  </a:ext>
                </a:extLst>
              </p14:cNvPr>
              <p14:cNvContentPartPr/>
              <p14:nvPr/>
            </p14:nvContentPartPr>
            <p14:xfrm>
              <a:off x="9844083" y="3790544"/>
              <a:ext cx="618840" cy="258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D7F4751-A668-472F-8E29-80C7EBA238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1083" y="3727544"/>
                <a:ext cx="74448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A2E750A-51EE-4082-A276-425AD6496B7C}"/>
                  </a:ext>
                </a:extLst>
              </p14:cNvPr>
              <p14:cNvContentPartPr/>
              <p14:nvPr/>
            </p14:nvContentPartPr>
            <p14:xfrm>
              <a:off x="10365723" y="3231104"/>
              <a:ext cx="180000" cy="151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A2E750A-51EE-4082-A276-425AD6496B7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302723" y="3168104"/>
                <a:ext cx="305640" cy="27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0DBEFFA-3C51-4CB5-A7BF-C65BAB9DA261}"/>
              </a:ext>
            </a:extLst>
          </p:cNvPr>
          <p:cNvGrpSpPr/>
          <p:nvPr/>
        </p:nvGrpSpPr>
        <p:grpSpPr>
          <a:xfrm>
            <a:off x="10303083" y="3170984"/>
            <a:ext cx="270360" cy="230400"/>
            <a:chOff x="10303083" y="3170984"/>
            <a:chExt cx="27036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9420A6-D584-412C-8E8F-83E2F228C8B6}"/>
                    </a:ext>
                  </a:extLst>
                </p14:cNvPr>
                <p14:cNvContentPartPr/>
                <p14:nvPr/>
              </p14:nvContentPartPr>
              <p14:xfrm>
                <a:off x="10303083" y="3170984"/>
                <a:ext cx="249480" cy="230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9420A6-D584-412C-8E8F-83E2F228C8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285083" y="3152984"/>
                  <a:ext cx="285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FA30247-ABA5-4D34-A4CE-4503858B3CA9}"/>
                    </a:ext>
                  </a:extLst>
                </p14:cNvPr>
                <p14:cNvContentPartPr/>
                <p14:nvPr/>
              </p14:nvContentPartPr>
              <p14:xfrm>
                <a:off x="10408203" y="3217784"/>
                <a:ext cx="165240" cy="2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FA30247-ABA5-4D34-A4CE-4503858B3C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90203" y="3199784"/>
                  <a:ext cx="2008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F662F2D-2CF3-4F59-ADC6-CB48F9F48079}"/>
              </a:ext>
            </a:extLst>
          </p:cNvPr>
          <p:cNvGrpSpPr/>
          <p:nvPr/>
        </p:nvGrpSpPr>
        <p:grpSpPr>
          <a:xfrm>
            <a:off x="9877563" y="3851024"/>
            <a:ext cx="780120" cy="252720"/>
            <a:chOff x="9877563" y="3851024"/>
            <a:chExt cx="78012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B2192B-9E25-4586-8374-A6C42037113E}"/>
                    </a:ext>
                  </a:extLst>
                </p14:cNvPr>
                <p14:cNvContentPartPr/>
                <p14:nvPr/>
              </p14:nvContentPartPr>
              <p14:xfrm>
                <a:off x="10188963" y="3874424"/>
                <a:ext cx="93960" cy="115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B2192B-9E25-4586-8374-A6C4203711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70963" y="3856424"/>
                  <a:ext cx="129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0B6649D-8E95-4170-A1A0-B9FA4C169BE5}"/>
                    </a:ext>
                  </a:extLst>
                </p14:cNvPr>
                <p14:cNvContentPartPr/>
                <p14:nvPr/>
              </p14:nvContentPartPr>
              <p14:xfrm>
                <a:off x="9877563" y="3943544"/>
                <a:ext cx="94320" cy="64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0B6649D-8E95-4170-A1A0-B9FA4C169B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59923" y="3925904"/>
                  <a:ext cx="129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3C6AD1-0A41-43DE-B03D-4214D1A0CB43}"/>
                    </a:ext>
                  </a:extLst>
                </p14:cNvPr>
                <p14:cNvContentPartPr/>
                <p14:nvPr/>
              </p14:nvContentPartPr>
              <p14:xfrm>
                <a:off x="9917163" y="3851024"/>
                <a:ext cx="740520" cy="252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3C6AD1-0A41-43DE-B03D-4214D1A0CB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99523" y="3833024"/>
                  <a:ext cx="77616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0E198C-A862-4B67-9122-595E1061A835}"/>
              </a:ext>
            </a:extLst>
          </p:cNvPr>
          <p:cNvGrpSpPr/>
          <p:nvPr/>
        </p:nvGrpSpPr>
        <p:grpSpPr>
          <a:xfrm>
            <a:off x="7105203" y="4187984"/>
            <a:ext cx="3410280" cy="2359440"/>
            <a:chOff x="7105203" y="4187984"/>
            <a:chExt cx="3410280" cy="23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722CF1-261A-491A-8287-EF9BE247BA38}"/>
                    </a:ext>
                  </a:extLst>
                </p14:cNvPr>
                <p14:cNvContentPartPr/>
                <p14:nvPr/>
              </p14:nvContentPartPr>
              <p14:xfrm>
                <a:off x="7703883" y="4296344"/>
                <a:ext cx="100440" cy="2251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722CF1-261A-491A-8287-EF9BE247BA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86243" y="4278344"/>
                  <a:ext cx="136080" cy="22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06E95C-1F80-4027-80D0-F745F4933704}"/>
                    </a:ext>
                  </a:extLst>
                </p14:cNvPr>
                <p14:cNvContentPartPr/>
                <p14:nvPr/>
              </p14:nvContentPartPr>
              <p14:xfrm>
                <a:off x="7105203" y="5900864"/>
                <a:ext cx="2897280" cy="12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06E95C-1F80-4027-80D0-F745F49337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87203" y="5883224"/>
                  <a:ext cx="2932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699601-7B2D-4B71-B97F-5CD6F249B8DA}"/>
                    </a:ext>
                  </a:extLst>
                </p14:cNvPr>
                <p14:cNvContentPartPr/>
                <p14:nvPr/>
              </p14:nvContentPartPr>
              <p14:xfrm>
                <a:off x="10123803" y="5902304"/>
                <a:ext cx="169560" cy="233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699601-7B2D-4B71-B97F-5CD6F249B8D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105803" y="5884664"/>
                  <a:ext cx="205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840FBD7-73B6-40E5-9F7D-AD24D4CC8355}"/>
                    </a:ext>
                  </a:extLst>
                </p14:cNvPr>
                <p14:cNvContentPartPr/>
                <p14:nvPr/>
              </p14:nvContentPartPr>
              <p14:xfrm>
                <a:off x="10317843" y="6138464"/>
                <a:ext cx="176760" cy="14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840FBD7-73B6-40E5-9F7D-AD24D4CC83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300203" y="6120824"/>
                  <a:ext cx="212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52F489-5530-4255-B206-2EEA5AD838A2}"/>
                    </a:ext>
                  </a:extLst>
                </p14:cNvPr>
                <p14:cNvContentPartPr/>
                <p14:nvPr/>
              </p14:nvContentPartPr>
              <p14:xfrm>
                <a:off x="10355643" y="6143504"/>
                <a:ext cx="159840" cy="160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52F489-5530-4255-B206-2EEA5AD838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37643" y="6125864"/>
                  <a:ext cx="195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DADE33-F085-4CE6-AA05-7BEDD8BB6EC3}"/>
                    </a:ext>
                  </a:extLst>
                </p14:cNvPr>
                <p14:cNvContentPartPr/>
                <p14:nvPr/>
              </p14:nvContentPartPr>
              <p14:xfrm>
                <a:off x="7303563" y="4187984"/>
                <a:ext cx="113760" cy="175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DADE33-F085-4CE6-AA05-7BEDD8BB6E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85923" y="4169984"/>
                  <a:ext cx="149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A1BF188-8BB0-4D59-95EE-9DC945743487}"/>
                    </a:ext>
                  </a:extLst>
                </p14:cNvPr>
                <p14:cNvContentPartPr/>
                <p14:nvPr/>
              </p14:nvContentPartPr>
              <p14:xfrm>
                <a:off x="7486803" y="4362944"/>
                <a:ext cx="112680" cy="29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A1BF188-8BB0-4D59-95EE-9DC9457434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469163" y="4345304"/>
                  <a:ext cx="1483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9F3E66E-9F6E-4D6C-94A6-57D9E0F41906}"/>
                    </a:ext>
                  </a:extLst>
                </p14:cNvPr>
                <p14:cNvContentPartPr/>
                <p14:nvPr/>
              </p14:nvContentPartPr>
              <p14:xfrm>
                <a:off x="7548363" y="4379504"/>
                <a:ext cx="32400" cy="9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9F3E66E-9F6E-4D6C-94A6-57D9E0F419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30363" y="4361864"/>
                  <a:ext cx="68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9139EB-EE4A-41C9-89EA-0997B7366F3D}"/>
                    </a:ext>
                  </a:extLst>
                </p14:cNvPr>
                <p14:cNvContentPartPr/>
                <p14:nvPr/>
              </p14:nvContentPartPr>
              <p14:xfrm>
                <a:off x="7791363" y="4944344"/>
                <a:ext cx="1049400" cy="100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9139EB-EE4A-41C9-89EA-0997B7366F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73363" y="4926704"/>
                  <a:ext cx="1085040" cy="10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3BD9FD8-A685-487F-9F7D-ED5CE995F765}"/>
              </a:ext>
            </a:extLst>
          </p:cNvPr>
          <p:cNvGrpSpPr/>
          <p:nvPr/>
        </p:nvGrpSpPr>
        <p:grpSpPr>
          <a:xfrm>
            <a:off x="8363403" y="5416664"/>
            <a:ext cx="200160" cy="244080"/>
            <a:chOff x="8363403" y="5416664"/>
            <a:chExt cx="20016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2B8DA58-EEF6-4F3A-98B6-37964BDDF11F}"/>
                    </a:ext>
                  </a:extLst>
                </p14:cNvPr>
                <p14:cNvContentPartPr/>
                <p14:nvPr/>
              </p14:nvContentPartPr>
              <p14:xfrm>
                <a:off x="8395443" y="5485424"/>
                <a:ext cx="162000" cy="175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2B8DA58-EEF6-4F3A-98B6-37964BDDF11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77803" y="5467424"/>
                  <a:ext cx="197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9C6591-A7B6-4CB7-828B-FC7C6E74020E}"/>
                    </a:ext>
                  </a:extLst>
                </p14:cNvPr>
                <p14:cNvContentPartPr/>
                <p14:nvPr/>
              </p14:nvContentPartPr>
              <p14:xfrm>
                <a:off x="8363403" y="5416664"/>
                <a:ext cx="200160" cy="48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9C6591-A7B6-4CB7-828B-FC7C6E74020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345763" y="5398664"/>
                  <a:ext cx="23580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305BF00-5905-4D32-A8F3-2701B30C2D7A}"/>
                  </a:ext>
                </a:extLst>
              </p14:cNvPr>
              <p14:cNvContentPartPr/>
              <p14:nvPr/>
            </p14:nvContentPartPr>
            <p14:xfrm>
              <a:off x="8856603" y="4734104"/>
              <a:ext cx="687240" cy="2062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305BF00-5905-4D32-A8F3-2701B30C2D7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838603" y="4716104"/>
                <a:ext cx="7228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BB4D6F7-AD7F-4B54-ACAB-14B52C435454}"/>
                  </a:ext>
                </a:extLst>
              </p14:cNvPr>
              <p14:cNvContentPartPr/>
              <p14:nvPr/>
            </p14:nvContentPartPr>
            <p14:xfrm>
              <a:off x="8881443" y="4927064"/>
              <a:ext cx="115560" cy="183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BB4D6F7-AD7F-4B54-ACAB-14B52C43545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863803" y="4909424"/>
                <a:ext cx="1512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6400081-A1BA-4257-B346-BC72CB309D92}"/>
                  </a:ext>
                </a:extLst>
              </p14:cNvPr>
              <p14:cNvContentPartPr/>
              <p14:nvPr/>
            </p14:nvContentPartPr>
            <p14:xfrm>
              <a:off x="6970923" y="3939584"/>
              <a:ext cx="2152080" cy="87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6400081-A1BA-4257-B346-BC72CB309D9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53283" y="3921584"/>
                <a:ext cx="21877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B40F402-F31E-4CE3-B51B-0E8D00298F8C}"/>
                  </a:ext>
                </a:extLst>
              </p14:cNvPr>
              <p14:cNvContentPartPr/>
              <p14:nvPr/>
            </p14:nvContentPartPr>
            <p14:xfrm>
              <a:off x="8684883" y="3995024"/>
              <a:ext cx="133200" cy="566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B40F402-F31E-4CE3-B51B-0E8D00298F8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666883" y="3977384"/>
                <a:ext cx="16884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4B29A95-2957-455E-8D5B-649FEE8A994F}"/>
                  </a:ext>
                </a:extLst>
              </p14:cNvPr>
              <p14:cNvContentPartPr/>
              <p14:nvPr/>
            </p14:nvContentPartPr>
            <p14:xfrm>
              <a:off x="8489763" y="4580384"/>
              <a:ext cx="403200" cy="100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4B29A95-2957-455E-8D5B-649FEE8A994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472123" y="4562744"/>
                <a:ext cx="438840" cy="10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C6A0C30-F9AF-44AC-97FE-23FE624AE20A}"/>
                  </a:ext>
                </a:extLst>
              </p14:cNvPr>
              <p14:cNvContentPartPr/>
              <p14:nvPr/>
            </p14:nvContentPartPr>
            <p14:xfrm>
              <a:off x="6613083" y="1539824"/>
              <a:ext cx="5040" cy="75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C6A0C30-F9AF-44AC-97FE-23FE624AE20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595083" y="1520924"/>
                <a:ext cx="40680" cy="44982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9BF0A9E-D248-4204-BAA8-3663E725C20C}"/>
              </a:ext>
            </a:extLst>
          </p:cNvPr>
          <p:cNvGrpSpPr/>
          <p:nvPr/>
        </p:nvGrpSpPr>
        <p:grpSpPr>
          <a:xfrm>
            <a:off x="5033403" y="1435784"/>
            <a:ext cx="395640" cy="316080"/>
            <a:chOff x="5033403" y="1435784"/>
            <a:chExt cx="39564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482C321-E1C1-436B-BBE8-BEC113E52DE2}"/>
                    </a:ext>
                  </a:extLst>
                </p14:cNvPr>
                <p14:cNvContentPartPr/>
                <p14:nvPr/>
              </p14:nvContentPartPr>
              <p14:xfrm>
                <a:off x="5033403" y="1475024"/>
                <a:ext cx="395640" cy="133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482C321-E1C1-436B-BBE8-BEC113E52DE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15403" y="1457384"/>
                  <a:ext cx="431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6FB49B9-25BE-4C39-852B-919D7658B3B4}"/>
                    </a:ext>
                  </a:extLst>
                </p14:cNvPr>
                <p14:cNvContentPartPr/>
                <p14:nvPr/>
              </p14:nvContentPartPr>
              <p14:xfrm>
                <a:off x="5220603" y="1435784"/>
                <a:ext cx="23040" cy="316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6FB49B9-25BE-4C39-852B-919D7658B3B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02963" y="1418144"/>
                  <a:ext cx="58680" cy="351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22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7DF67-BD71-44B4-83C7-52DE23C61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2" t="2325" r="3897" b="32860"/>
          <a:stretch/>
        </p:blipFill>
        <p:spPr>
          <a:xfrm>
            <a:off x="0" y="7729"/>
            <a:ext cx="6420408" cy="59891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8E4A6A-4001-402A-A41F-9C0131ED0BFB}"/>
                  </a:ext>
                </a:extLst>
              </p14:cNvPr>
              <p14:cNvContentPartPr/>
              <p14:nvPr/>
            </p14:nvContentPartPr>
            <p14:xfrm>
              <a:off x="2520243" y="1434704"/>
              <a:ext cx="21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8E4A6A-4001-402A-A41F-9C0131ED0B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2603" y="1417064"/>
                <a:ext cx="3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5FF2B47-4D64-489E-BC74-2E76E876EC21}"/>
                  </a:ext>
                </a:extLst>
              </p14:cNvPr>
              <p14:cNvContentPartPr/>
              <p14:nvPr/>
            </p14:nvContentPartPr>
            <p14:xfrm>
              <a:off x="2472363" y="1317704"/>
              <a:ext cx="32400" cy="85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5FF2B47-4D64-489E-BC74-2E76E876EC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4723" y="1300064"/>
                <a:ext cx="680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B83E83C-D509-4201-8A8B-E5C8D589EF6E}"/>
              </a:ext>
            </a:extLst>
          </p:cNvPr>
          <p:cNvGrpSpPr/>
          <p:nvPr/>
        </p:nvGrpSpPr>
        <p:grpSpPr>
          <a:xfrm>
            <a:off x="2426283" y="1279544"/>
            <a:ext cx="99720" cy="198360"/>
            <a:chOff x="2426283" y="1279544"/>
            <a:chExt cx="9972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054AC44-FC31-4429-83AE-73D41E799BB1}"/>
                    </a:ext>
                  </a:extLst>
                </p14:cNvPr>
                <p14:cNvContentPartPr/>
                <p14:nvPr/>
              </p14:nvContentPartPr>
              <p14:xfrm>
                <a:off x="2456523" y="1279544"/>
                <a:ext cx="54720" cy="198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054AC44-FC31-4429-83AE-73D41E799BB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38523" y="1261544"/>
                  <a:ext cx="90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AF89FF-F344-4BA3-B12F-7B20942290BB}"/>
                    </a:ext>
                  </a:extLst>
                </p14:cNvPr>
                <p14:cNvContentPartPr/>
                <p14:nvPr/>
              </p14:nvContentPartPr>
              <p14:xfrm>
                <a:off x="2426283" y="1378544"/>
                <a:ext cx="42120" cy="22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AF89FF-F344-4BA3-B12F-7B20942290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08643" y="1360544"/>
                  <a:ext cx="777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5B5FC3B-5F98-4D8A-B27A-A298497BD317}"/>
                    </a:ext>
                  </a:extLst>
                </p14:cNvPr>
                <p14:cNvContentPartPr/>
                <p14:nvPr/>
              </p14:nvContentPartPr>
              <p14:xfrm>
                <a:off x="2447163" y="1372064"/>
                <a:ext cx="78840" cy="83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5B5FC3B-5F98-4D8A-B27A-A298497BD3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29163" y="1354424"/>
                  <a:ext cx="11448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0432736-F7D6-4B8F-B998-45F70EA590A9}"/>
                  </a:ext>
                </a:extLst>
              </p14:cNvPr>
              <p14:cNvContentPartPr/>
              <p14:nvPr/>
            </p14:nvContentPartPr>
            <p14:xfrm>
              <a:off x="4418163" y="2355944"/>
              <a:ext cx="413280" cy="44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0432736-F7D6-4B8F-B998-45F70EA590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00523" y="2338304"/>
                <a:ext cx="44892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FC8D1D1-5C72-4232-AB08-0578425ADB5E}"/>
                  </a:ext>
                </a:extLst>
              </p14:cNvPr>
              <p14:cNvContentPartPr/>
              <p14:nvPr/>
            </p14:nvContentPartPr>
            <p14:xfrm>
              <a:off x="1082043" y="5404424"/>
              <a:ext cx="1672920" cy="680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FC8D1D1-5C72-4232-AB08-0578425ADB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9403" y="5341784"/>
                <a:ext cx="1798560" cy="80604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59291DEC-7606-42CC-84D9-A39D700F55A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05669" y="406355"/>
            <a:ext cx="2287873" cy="21430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098180-64E6-499F-BB7A-00E9C1FF70F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72465" y="2995123"/>
            <a:ext cx="3487011" cy="23454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C264671-C2A8-4DA8-93DE-44B0A72043CD}"/>
                  </a:ext>
                </a:extLst>
              </p14:cNvPr>
              <p14:cNvContentPartPr/>
              <p14:nvPr/>
            </p14:nvContentPartPr>
            <p14:xfrm>
              <a:off x="8879643" y="1975784"/>
              <a:ext cx="5004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C264671-C2A8-4DA8-93DE-44B0A72043C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17003" y="1913144"/>
                <a:ext cx="1756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1B9F702-42D9-47DD-B9F1-A08C9A07C8A8}"/>
                  </a:ext>
                </a:extLst>
              </p14:cNvPr>
              <p14:cNvContentPartPr/>
              <p14:nvPr/>
            </p14:nvContentPartPr>
            <p14:xfrm>
              <a:off x="8780643" y="2200424"/>
              <a:ext cx="15120" cy="28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1B9F702-42D9-47DD-B9F1-A08C9A07C8A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717643" y="2137424"/>
                <a:ext cx="14076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264F3E8-1467-4065-A49E-FD1042241B4F}"/>
              </a:ext>
            </a:extLst>
          </p:cNvPr>
          <p:cNvGrpSpPr/>
          <p:nvPr/>
        </p:nvGrpSpPr>
        <p:grpSpPr>
          <a:xfrm>
            <a:off x="7589763" y="4185104"/>
            <a:ext cx="3823200" cy="1181520"/>
            <a:chOff x="7589763" y="4185104"/>
            <a:chExt cx="3823200" cy="11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C9386C-4C0F-4387-BB3C-BFC0728B327D}"/>
                    </a:ext>
                  </a:extLst>
                </p14:cNvPr>
                <p14:cNvContentPartPr/>
                <p14:nvPr/>
              </p14:nvContentPartPr>
              <p14:xfrm>
                <a:off x="7655283" y="4230824"/>
                <a:ext cx="158760" cy="1023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C9386C-4C0F-4387-BB3C-BFC0728B327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37283" y="4212824"/>
                  <a:ext cx="194400" cy="10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2F2E225-3A09-4B5F-98FE-36B6FBD0C2D7}"/>
                    </a:ext>
                  </a:extLst>
                </p14:cNvPr>
                <p14:cNvContentPartPr/>
                <p14:nvPr/>
              </p14:nvContentPartPr>
              <p14:xfrm>
                <a:off x="7589763" y="4185104"/>
                <a:ext cx="3823200" cy="118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2F2E225-3A09-4B5F-98FE-36B6FBD0C2D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71763" y="4167464"/>
                  <a:ext cx="3858840" cy="12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C821DC-72F7-4225-9CB6-D1C1BEBD5B18}"/>
                    </a:ext>
                  </a:extLst>
                </p14:cNvPr>
                <p14:cNvContentPartPr/>
                <p14:nvPr/>
              </p14:nvContentPartPr>
              <p14:xfrm>
                <a:off x="7722603" y="5197784"/>
                <a:ext cx="3675240" cy="168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C821DC-72F7-4225-9CB6-D1C1BEBD5B1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04603" y="5180144"/>
                  <a:ext cx="3710880" cy="20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505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D9160-5C43-4277-A7A8-F88A28D4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54" y="246833"/>
            <a:ext cx="8540975" cy="63054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1DA125D-5BA0-4B64-A280-85E84DB62338}"/>
                  </a:ext>
                </a:extLst>
              </p14:cNvPr>
              <p14:cNvContentPartPr/>
              <p14:nvPr/>
            </p14:nvContentPartPr>
            <p14:xfrm>
              <a:off x="3243483" y="375584"/>
              <a:ext cx="188640" cy="111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1DA125D-5BA0-4B64-A280-85E84DB623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25483" y="357584"/>
                <a:ext cx="2242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4C2D5C-CFC7-4AEC-A6CB-B178C3244CEA}"/>
                  </a:ext>
                </a:extLst>
              </p14:cNvPr>
              <p14:cNvContentPartPr/>
              <p14:nvPr/>
            </p14:nvContentPartPr>
            <p14:xfrm>
              <a:off x="3195243" y="239144"/>
              <a:ext cx="24192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4C2D5C-CFC7-4AEC-A6CB-B178C3244C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77243" y="221504"/>
                <a:ext cx="277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A117B1B-5AF1-4E20-8F69-BE47B38081A8}"/>
                  </a:ext>
                </a:extLst>
              </p14:cNvPr>
              <p14:cNvContentPartPr/>
              <p14:nvPr/>
            </p14:nvContentPartPr>
            <p14:xfrm>
              <a:off x="9150723" y="311864"/>
              <a:ext cx="794160" cy="708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A117B1B-5AF1-4E20-8F69-BE47B38081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087723" y="248864"/>
                <a:ext cx="919800" cy="83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14CC576-6FEC-4228-B481-3F865015F71E}"/>
                  </a:ext>
                </a:extLst>
              </p14:cNvPr>
              <p14:cNvContentPartPr/>
              <p14:nvPr/>
            </p14:nvContentPartPr>
            <p14:xfrm>
              <a:off x="7388163" y="3145424"/>
              <a:ext cx="232560" cy="7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14CC576-6FEC-4228-B481-3F865015F7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25163" y="3082784"/>
                <a:ext cx="358200" cy="20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935C099-9556-43F6-B627-A39086D83547}"/>
              </a:ext>
            </a:extLst>
          </p:cNvPr>
          <p:cNvGrpSpPr/>
          <p:nvPr/>
        </p:nvGrpSpPr>
        <p:grpSpPr>
          <a:xfrm>
            <a:off x="7475283" y="2889824"/>
            <a:ext cx="126000" cy="278640"/>
            <a:chOff x="7475283" y="2889824"/>
            <a:chExt cx="12600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AD1BC4-E11F-4F57-B410-B5D27B55E7F2}"/>
                    </a:ext>
                  </a:extLst>
                </p14:cNvPr>
                <p14:cNvContentPartPr/>
                <p14:nvPr/>
              </p14:nvContentPartPr>
              <p14:xfrm>
                <a:off x="7575363" y="2963264"/>
                <a:ext cx="25920" cy="205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AD1BC4-E11F-4F57-B410-B5D27B55E7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12723" y="2900264"/>
                  <a:ext cx="151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DB7D45-1018-4AEA-95DD-A212279F3BBB}"/>
                    </a:ext>
                  </a:extLst>
                </p14:cNvPr>
                <p14:cNvContentPartPr/>
                <p14:nvPr/>
              </p14:nvContentPartPr>
              <p14:xfrm>
                <a:off x="7547643" y="2987744"/>
                <a:ext cx="36360" cy="108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DB7D45-1018-4AEA-95DD-A212279F3B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85003" y="2925104"/>
                  <a:ext cx="162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48F876C-0080-4F1A-A509-12D010D3A1A1}"/>
                    </a:ext>
                  </a:extLst>
                </p14:cNvPr>
                <p14:cNvContentPartPr/>
                <p14:nvPr/>
              </p14:nvContentPartPr>
              <p14:xfrm>
                <a:off x="7558083" y="2889824"/>
                <a:ext cx="27000" cy="6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48F876C-0080-4F1A-A509-12D010D3A1A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95443" y="2826824"/>
                  <a:ext cx="152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67584DA-2ED7-4C12-9A95-8BD7A048C17A}"/>
                    </a:ext>
                  </a:extLst>
                </p14:cNvPr>
                <p14:cNvContentPartPr/>
                <p14:nvPr/>
              </p14:nvContentPartPr>
              <p14:xfrm>
                <a:off x="7475283" y="2980544"/>
                <a:ext cx="73800" cy="158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67584DA-2ED7-4C12-9A95-8BD7A048C17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12283" y="2917544"/>
                  <a:ext cx="199440" cy="28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F74ABA-A169-4AE3-B319-5BA1BFB0BAE9}"/>
              </a:ext>
            </a:extLst>
          </p:cNvPr>
          <p:cNvGrpSpPr/>
          <p:nvPr/>
        </p:nvGrpSpPr>
        <p:grpSpPr>
          <a:xfrm>
            <a:off x="7462323" y="2830064"/>
            <a:ext cx="190080" cy="305640"/>
            <a:chOff x="7462323" y="2830064"/>
            <a:chExt cx="1900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8221CC8-454B-415D-A539-C720DD3623DA}"/>
                    </a:ext>
                  </a:extLst>
                </p14:cNvPr>
                <p14:cNvContentPartPr/>
                <p14:nvPr/>
              </p14:nvContentPartPr>
              <p14:xfrm>
                <a:off x="7462323" y="2999984"/>
                <a:ext cx="86040" cy="114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8221CC8-454B-415D-A539-C720DD3623D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44683" y="2982344"/>
                  <a:ext cx="121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627DD4-60A8-4B89-93CF-8799D5BE1E36}"/>
                    </a:ext>
                  </a:extLst>
                </p14:cNvPr>
                <p14:cNvContentPartPr/>
                <p14:nvPr/>
              </p14:nvContentPartPr>
              <p14:xfrm>
                <a:off x="7593003" y="2961104"/>
                <a:ext cx="53280" cy="174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627DD4-60A8-4B89-93CF-8799D5BE1E3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75003" y="2943464"/>
                  <a:ext cx="88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E8F3E8B-A550-4B92-BB2B-32DD35AB8EB1}"/>
                    </a:ext>
                  </a:extLst>
                </p14:cNvPr>
                <p14:cNvContentPartPr/>
                <p14:nvPr/>
              </p14:nvContentPartPr>
              <p14:xfrm>
                <a:off x="7629723" y="2830064"/>
                <a:ext cx="22680" cy="3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E8F3E8B-A550-4B92-BB2B-32DD35AB8E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12083" y="2812424"/>
                  <a:ext cx="58320" cy="7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739D268-0316-45BE-A012-28EE97DBB26E}"/>
                  </a:ext>
                </a:extLst>
              </p14:cNvPr>
              <p14:cNvContentPartPr/>
              <p14:nvPr/>
            </p14:nvContentPartPr>
            <p14:xfrm>
              <a:off x="5408883" y="2610824"/>
              <a:ext cx="2973600" cy="1299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739D268-0316-45BE-A012-28EE97DBB26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91243" y="2593184"/>
                <a:ext cx="30092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E8EB67-C42C-4720-AEFA-501B2562BB77}"/>
                  </a:ext>
                </a:extLst>
              </p14:cNvPr>
              <p14:cNvContentPartPr/>
              <p14:nvPr/>
            </p14:nvContentPartPr>
            <p14:xfrm>
              <a:off x="6660963" y="5053784"/>
              <a:ext cx="1985760" cy="1123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E8EB67-C42C-4720-AEFA-501B2562BB7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42963" y="5035784"/>
                <a:ext cx="20214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8FD77B5-0EE7-4346-990C-2D2047D0DC2A}"/>
                  </a:ext>
                </a:extLst>
              </p14:cNvPr>
              <p14:cNvContentPartPr/>
              <p14:nvPr/>
            </p14:nvContentPartPr>
            <p14:xfrm>
              <a:off x="2164203" y="5781704"/>
              <a:ext cx="3031560" cy="110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8FD77B5-0EE7-4346-990C-2D2047D0DC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146203" y="5764064"/>
                <a:ext cx="30672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B7E074A-9EA2-4F4A-ACE5-576AE2C20626}"/>
                  </a:ext>
                </a:extLst>
              </p14:cNvPr>
              <p14:cNvContentPartPr/>
              <p14:nvPr/>
            </p14:nvContentPartPr>
            <p14:xfrm>
              <a:off x="3543363" y="1356224"/>
              <a:ext cx="167040" cy="2178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B7E074A-9EA2-4F4A-ACE5-576AE2C2062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25723" y="1338224"/>
                <a:ext cx="20268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E7D4632E-B260-42F2-BAC3-F6C9427F120A}"/>
              </a:ext>
            </a:extLst>
          </p:cNvPr>
          <p:cNvGrpSpPr/>
          <p:nvPr/>
        </p:nvGrpSpPr>
        <p:grpSpPr>
          <a:xfrm>
            <a:off x="3670083" y="1322384"/>
            <a:ext cx="88200" cy="249120"/>
            <a:chOff x="3670083" y="1322384"/>
            <a:chExt cx="8820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0E2F695-AA5B-4D7B-BCCC-D819DE921D32}"/>
                    </a:ext>
                  </a:extLst>
                </p14:cNvPr>
                <p14:cNvContentPartPr/>
                <p14:nvPr/>
              </p14:nvContentPartPr>
              <p14:xfrm>
                <a:off x="3670083" y="1390424"/>
                <a:ext cx="83520" cy="181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0E2F695-AA5B-4D7B-BCCC-D819DE921D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52083" y="1372784"/>
                  <a:ext cx="119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D4AFED-4E09-403E-8908-0C34C34A627F}"/>
                    </a:ext>
                  </a:extLst>
                </p14:cNvPr>
                <p14:cNvContentPartPr/>
                <p14:nvPr/>
              </p14:nvContentPartPr>
              <p14:xfrm>
                <a:off x="3683763" y="1322384"/>
                <a:ext cx="74520" cy="42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D4AFED-4E09-403E-8908-0C34C34A627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66123" y="1304744"/>
                  <a:ext cx="11016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D6E043-CE80-49B6-90FC-3D8E6119F5F1}"/>
              </a:ext>
            </a:extLst>
          </p:cNvPr>
          <p:cNvGrpSpPr/>
          <p:nvPr/>
        </p:nvGrpSpPr>
        <p:grpSpPr>
          <a:xfrm>
            <a:off x="8379603" y="1341464"/>
            <a:ext cx="1357560" cy="710640"/>
            <a:chOff x="8379603" y="1341464"/>
            <a:chExt cx="1357560" cy="71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9C9032-3749-4887-8485-843F6F71160F}"/>
                    </a:ext>
                  </a:extLst>
                </p14:cNvPr>
                <p14:cNvContentPartPr/>
                <p14:nvPr/>
              </p14:nvContentPartPr>
              <p14:xfrm>
                <a:off x="8379603" y="1414904"/>
                <a:ext cx="464040" cy="240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9C9032-3749-4887-8485-843F6F71160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61603" y="1396904"/>
                  <a:ext cx="4996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29D1F96-09E0-4DE3-8F62-D97AEC49ACC0}"/>
                    </a:ext>
                  </a:extLst>
                </p14:cNvPr>
                <p14:cNvContentPartPr/>
                <p14:nvPr/>
              </p14:nvContentPartPr>
              <p14:xfrm>
                <a:off x="8617203" y="1446944"/>
                <a:ext cx="6840" cy="382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29D1F96-09E0-4DE3-8F62-D97AEC49ACC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99563" y="1429304"/>
                  <a:ext cx="424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DCAA01B-2AC8-4D56-9ECA-7F699B1E004F}"/>
                    </a:ext>
                  </a:extLst>
                </p14:cNvPr>
                <p14:cNvContentPartPr/>
                <p14:nvPr/>
              </p14:nvContentPartPr>
              <p14:xfrm>
                <a:off x="9057483" y="1587704"/>
                <a:ext cx="141120" cy="5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DCAA01B-2AC8-4D56-9ECA-7F699B1E004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39843" y="1569704"/>
                  <a:ext cx="176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677AB8C-CFA9-4B6E-BA86-769AE66A263F}"/>
                    </a:ext>
                  </a:extLst>
                </p14:cNvPr>
                <p14:cNvContentPartPr/>
                <p14:nvPr/>
              </p14:nvContentPartPr>
              <p14:xfrm>
                <a:off x="9031923" y="1656464"/>
                <a:ext cx="145440" cy="20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677AB8C-CFA9-4B6E-BA86-769AE66A263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014283" y="1638824"/>
                  <a:ext cx="181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8A05D0-FCC6-4AFE-86CD-95FDDA9A497B}"/>
                    </a:ext>
                  </a:extLst>
                </p14:cNvPr>
                <p14:cNvContentPartPr/>
                <p14:nvPr/>
              </p14:nvContentPartPr>
              <p14:xfrm>
                <a:off x="9377163" y="1341464"/>
                <a:ext cx="201960" cy="276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8A05D0-FCC6-4AFE-86CD-95FDDA9A497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59163" y="1323464"/>
                  <a:ext cx="2376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A5C425-8258-4974-90D2-18B35B2BC67A}"/>
                    </a:ext>
                  </a:extLst>
                </p14:cNvPr>
                <p14:cNvContentPartPr/>
                <p14:nvPr/>
              </p14:nvContentPartPr>
              <p14:xfrm>
                <a:off x="9303363" y="1706144"/>
                <a:ext cx="433800" cy="68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A5C425-8258-4974-90D2-18B35B2BC67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85723" y="1688144"/>
                  <a:ext cx="469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B45541D-5800-40E7-96AB-8C77C6E421E1}"/>
                    </a:ext>
                  </a:extLst>
                </p14:cNvPr>
                <p14:cNvContentPartPr/>
                <p14:nvPr/>
              </p14:nvContentPartPr>
              <p14:xfrm>
                <a:off x="9339003" y="1835384"/>
                <a:ext cx="201960" cy="216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B45541D-5800-40E7-96AB-8C77C6E421E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21003" y="1817384"/>
                  <a:ext cx="23760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A98BAB8-4121-46ED-9D20-0C0A3A52C4D6}"/>
                  </a:ext>
                </a:extLst>
              </p14:cNvPr>
              <p14:cNvContentPartPr/>
              <p14:nvPr/>
            </p14:nvContentPartPr>
            <p14:xfrm>
              <a:off x="339723" y="619304"/>
              <a:ext cx="227880" cy="241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A98BAB8-4121-46ED-9D20-0C0A3A52C4D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2083" y="601664"/>
                <a:ext cx="26352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5BED1086-3865-4420-A218-278474E6939B}"/>
              </a:ext>
            </a:extLst>
          </p:cNvPr>
          <p:cNvGrpSpPr/>
          <p:nvPr/>
        </p:nvGrpSpPr>
        <p:grpSpPr>
          <a:xfrm>
            <a:off x="508203" y="753584"/>
            <a:ext cx="1176480" cy="517320"/>
            <a:chOff x="508203" y="753584"/>
            <a:chExt cx="117648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021AA6-CDAA-4FFF-9980-F7DD5C8BABFD}"/>
                    </a:ext>
                  </a:extLst>
                </p14:cNvPr>
                <p14:cNvContentPartPr/>
                <p14:nvPr/>
              </p14:nvContentPartPr>
              <p14:xfrm>
                <a:off x="508203" y="756464"/>
                <a:ext cx="255600" cy="457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021AA6-CDAA-4FFF-9980-F7DD5C8BABF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0563" y="738824"/>
                  <a:ext cx="29124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E0D11D-F2C7-4FE5-968A-FEAF76A9D010}"/>
                    </a:ext>
                  </a:extLst>
                </p14:cNvPr>
                <p14:cNvContentPartPr/>
                <p14:nvPr/>
              </p14:nvContentPartPr>
              <p14:xfrm>
                <a:off x="776043" y="911984"/>
                <a:ext cx="175320" cy="21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E0D11D-F2C7-4FE5-968A-FEAF76A9D0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8043" y="894344"/>
                  <a:ext cx="210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46DD475-6B48-46B2-B51C-FCF0227B0CEC}"/>
                    </a:ext>
                  </a:extLst>
                </p14:cNvPr>
                <p14:cNvContentPartPr/>
                <p14:nvPr/>
              </p14:nvContentPartPr>
              <p14:xfrm>
                <a:off x="843723" y="1021064"/>
                <a:ext cx="145800" cy="7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46DD475-6B48-46B2-B51C-FCF0227B0CE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6083" y="1003424"/>
                  <a:ext cx="181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E86040-8813-4489-91D4-71C48F4CDA1A}"/>
                    </a:ext>
                  </a:extLst>
                </p14:cNvPr>
                <p14:cNvContentPartPr/>
                <p14:nvPr/>
              </p14:nvContentPartPr>
              <p14:xfrm>
                <a:off x="1158363" y="780584"/>
                <a:ext cx="230760" cy="138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E86040-8813-4489-91D4-71C48F4CDA1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0723" y="762584"/>
                  <a:ext cx="266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DECAA0-95FA-4FF6-A0C3-C923C5E12BBB}"/>
                    </a:ext>
                  </a:extLst>
                </p14:cNvPr>
                <p14:cNvContentPartPr/>
                <p14:nvPr/>
              </p14:nvContentPartPr>
              <p14:xfrm>
                <a:off x="1123083" y="969944"/>
                <a:ext cx="264600" cy="85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DECAA0-95FA-4FF6-A0C3-C923C5E12BB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5083" y="951944"/>
                  <a:ext cx="300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D615CBF-3463-4FDC-AB13-6508148C1697}"/>
                    </a:ext>
                  </a:extLst>
                </p14:cNvPr>
                <p14:cNvContentPartPr/>
                <p14:nvPr/>
              </p14:nvContentPartPr>
              <p14:xfrm>
                <a:off x="1261683" y="1121144"/>
                <a:ext cx="109800" cy="149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D615CBF-3463-4FDC-AB13-6508148C16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44043" y="1103504"/>
                  <a:ext cx="145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C62DD62-60AA-46F7-B11B-1A4F5D4DBF84}"/>
                    </a:ext>
                  </a:extLst>
                </p14:cNvPr>
                <p14:cNvContentPartPr/>
                <p14:nvPr/>
              </p14:nvContentPartPr>
              <p14:xfrm>
                <a:off x="1513683" y="868784"/>
                <a:ext cx="171000" cy="167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C62DD62-60AA-46F7-B11B-1A4F5D4DBF8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95683" y="851144"/>
                  <a:ext cx="206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1BEEFEC-A5F3-40BA-A59C-B41496052775}"/>
                    </a:ext>
                  </a:extLst>
                </p14:cNvPr>
                <p14:cNvContentPartPr/>
                <p14:nvPr/>
              </p14:nvContentPartPr>
              <p14:xfrm>
                <a:off x="1507203" y="753584"/>
                <a:ext cx="175680" cy="262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1BEEFEC-A5F3-40BA-A59C-B4149605277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89203" y="735944"/>
                  <a:ext cx="211320" cy="6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037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74C907-4640-4571-8681-2018A9192D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6" b="6508"/>
          <a:stretch/>
        </p:blipFill>
        <p:spPr>
          <a:xfrm>
            <a:off x="18470" y="124732"/>
            <a:ext cx="6141945" cy="63350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440C51-D00F-4026-9072-04CAC8F6C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096" y="171742"/>
            <a:ext cx="5669924" cy="2829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9CFD66-4BD0-4B02-A0D4-962AA34C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950" y="3539794"/>
            <a:ext cx="5015862" cy="22915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6171B8-6CA2-404E-BE01-F25820AC6DC1}"/>
                  </a:ext>
                </a:extLst>
              </p14:cNvPr>
              <p14:cNvContentPartPr/>
              <p14:nvPr/>
            </p14:nvContentPartPr>
            <p14:xfrm>
              <a:off x="5004243" y="398264"/>
              <a:ext cx="370080" cy="372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6171B8-6CA2-404E-BE01-F25820AC6D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1243" y="335264"/>
                <a:ext cx="495720" cy="49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01A4410-516A-4D41-8D3E-2E292976BA8E}"/>
              </a:ext>
            </a:extLst>
          </p:cNvPr>
          <p:cNvGrpSpPr/>
          <p:nvPr/>
        </p:nvGrpSpPr>
        <p:grpSpPr>
          <a:xfrm>
            <a:off x="7849683" y="182624"/>
            <a:ext cx="419400" cy="284760"/>
            <a:chOff x="7849683" y="182624"/>
            <a:chExt cx="41940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35E63B-5474-4E47-B973-F6FCF71AC62D}"/>
                    </a:ext>
                  </a:extLst>
                </p14:cNvPr>
                <p14:cNvContentPartPr/>
                <p14:nvPr/>
              </p14:nvContentPartPr>
              <p14:xfrm>
                <a:off x="7849683" y="182624"/>
                <a:ext cx="174960" cy="173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35E63B-5474-4E47-B973-F6FCF71AC6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32043" y="164984"/>
                  <a:ext cx="210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CC91B1-D965-42E0-95DC-14F700E629BB}"/>
                    </a:ext>
                  </a:extLst>
                </p14:cNvPr>
                <p14:cNvContentPartPr/>
                <p14:nvPr/>
              </p14:nvContentPartPr>
              <p14:xfrm>
                <a:off x="8078643" y="247784"/>
                <a:ext cx="190440" cy="219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CC91B1-D965-42E0-95DC-14F700E629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61003" y="230144"/>
                  <a:ext cx="2260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501C84-9026-4802-ADC5-10D494DBE4ED}"/>
              </a:ext>
            </a:extLst>
          </p:cNvPr>
          <p:cNvGrpSpPr/>
          <p:nvPr/>
        </p:nvGrpSpPr>
        <p:grpSpPr>
          <a:xfrm>
            <a:off x="10002123" y="1489784"/>
            <a:ext cx="307080" cy="249120"/>
            <a:chOff x="10002123" y="1489784"/>
            <a:chExt cx="30708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87CC20-EB90-4893-90EA-6B2EA7839E72}"/>
                    </a:ext>
                  </a:extLst>
                </p14:cNvPr>
                <p14:cNvContentPartPr/>
                <p14:nvPr/>
              </p14:nvContentPartPr>
              <p14:xfrm>
                <a:off x="10002123" y="1489784"/>
                <a:ext cx="100800" cy="146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87CC20-EB90-4893-90EA-6B2EA7839E7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84483" y="1471784"/>
                  <a:ext cx="136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4BE9E9-721B-4D5D-9E4D-25C18AB5806A}"/>
                    </a:ext>
                  </a:extLst>
                </p14:cNvPr>
                <p14:cNvContentPartPr/>
                <p14:nvPr/>
              </p14:nvContentPartPr>
              <p14:xfrm>
                <a:off x="10147563" y="1593104"/>
                <a:ext cx="101520" cy="138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4BE9E9-721B-4D5D-9E4D-25C18AB5806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29923" y="1575464"/>
                  <a:ext cx="137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807FD6-7202-439C-8255-28AF863043DB}"/>
                    </a:ext>
                  </a:extLst>
                </p14:cNvPr>
                <p14:cNvContentPartPr/>
                <p14:nvPr/>
              </p14:nvContentPartPr>
              <p14:xfrm>
                <a:off x="10173123" y="1573664"/>
                <a:ext cx="136080" cy="165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807FD6-7202-439C-8255-28AF863043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55123" y="1555664"/>
                  <a:ext cx="17172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70EC29A-8598-4E92-8BDE-E6E05C1BBB9A}"/>
                  </a:ext>
                </a:extLst>
              </p14:cNvPr>
              <p14:cNvContentPartPr/>
              <p14:nvPr/>
            </p14:nvContentPartPr>
            <p14:xfrm>
              <a:off x="11424843" y="2813864"/>
              <a:ext cx="90720" cy="105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70EC29A-8598-4E92-8BDE-E6E05C1BBB9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406843" y="2795864"/>
                <a:ext cx="1263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D81D28-9A11-4D85-853D-7EA6D0C20DDE}"/>
                  </a:ext>
                </a:extLst>
              </p14:cNvPr>
              <p14:cNvContentPartPr/>
              <p14:nvPr/>
            </p14:nvContentPartPr>
            <p14:xfrm>
              <a:off x="12006603" y="3547184"/>
              <a:ext cx="91440" cy="311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D81D28-9A11-4D85-853D-7EA6D0C20DD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943603" y="3484544"/>
                <a:ext cx="21708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9594B96-764D-4EF9-BE85-DA7050EE22F1}"/>
                  </a:ext>
                </a:extLst>
              </p14:cNvPr>
              <p14:cNvContentPartPr/>
              <p14:nvPr/>
            </p14:nvContentPartPr>
            <p14:xfrm>
              <a:off x="1377722" y="1862384"/>
              <a:ext cx="513000" cy="5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9594B96-764D-4EF9-BE85-DA7050EE22F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14722" y="1799744"/>
                <a:ext cx="6386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F8A2BFD-0D8E-4348-AE5A-0471CC435A41}"/>
                  </a:ext>
                </a:extLst>
              </p14:cNvPr>
              <p14:cNvContentPartPr/>
              <p14:nvPr/>
            </p14:nvContentPartPr>
            <p14:xfrm>
              <a:off x="1545122" y="1863824"/>
              <a:ext cx="905400" cy="67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F8A2BFD-0D8E-4348-AE5A-0471CC435A4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527482" y="1845824"/>
                <a:ext cx="941040" cy="71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908B952-17CD-4741-93F2-C562C67AA9B8}"/>
              </a:ext>
            </a:extLst>
          </p:cNvPr>
          <p:cNvGrpSpPr/>
          <p:nvPr/>
        </p:nvGrpSpPr>
        <p:grpSpPr>
          <a:xfrm>
            <a:off x="2509202" y="2041304"/>
            <a:ext cx="1194840" cy="463680"/>
            <a:chOff x="2509202" y="2041304"/>
            <a:chExt cx="119484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96E51F-C9E9-4DAE-B919-A533C63ED343}"/>
                    </a:ext>
                  </a:extLst>
                </p14:cNvPr>
                <p14:cNvContentPartPr/>
                <p14:nvPr/>
              </p14:nvContentPartPr>
              <p14:xfrm>
                <a:off x="2509202" y="2041304"/>
                <a:ext cx="437400" cy="46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96E51F-C9E9-4DAE-B919-A533C63ED3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46562" y="1978664"/>
                  <a:ext cx="5630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31AC50-E1B1-496E-8F53-4F6E18EC28B3}"/>
                    </a:ext>
                  </a:extLst>
                </p14:cNvPr>
                <p14:cNvContentPartPr/>
                <p14:nvPr/>
              </p14:nvContentPartPr>
              <p14:xfrm>
                <a:off x="2814482" y="2316704"/>
                <a:ext cx="108360" cy="131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31AC50-E1B1-496E-8F53-4F6E18EC28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51482" y="2254064"/>
                  <a:ext cx="234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9E4560E-B376-4B17-B3E7-C1EA95993EA3}"/>
                    </a:ext>
                  </a:extLst>
                </p14:cNvPr>
                <p14:cNvContentPartPr/>
                <p14:nvPr/>
              </p14:nvContentPartPr>
              <p14:xfrm>
                <a:off x="2875682" y="2219144"/>
                <a:ext cx="828360" cy="157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9E4560E-B376-4B17-B3E7-C1EA95993E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12682" y="2156144"/>
                  <a:ext cx="95400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A0935C6-17D9-4AB6-BC82-C0F973935EA0}"/>
                  </a:ext>
                </a:extLst>
              </p14:cNvPr>
              <p14:cNvContentPartPr/>
              <p14:nvPr/>
            </p14:nvContentPartPr>
            <p14:xfrm>
              <a:off x="2488682" y="2147864"/>
              <a:ext cx="1117800" cy="270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A0935C6-17D9-4AB6-BC82-C0F973935EA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70682" y="2129864"/>
                <a:ext cx="11534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49EFF68-3671-4316-A214-0746461A6154}"/>
                  </a:ext>
                </a:extLst>
              </p14:cNvPr>
              <p14:cNvContentPartPr/>
              <p14:nvPr/>
            </p14:nvContentPartPr>
            <p14:xfrm>
              <a:off x="1434602" y="1750784"/>
              <a:ext cx="1529280" cy="309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49EFF68-3671-4316-A214-0746461A615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16602" y="1733144"/>
                <a:ext cx="15649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15C4584-EFAF-41CD-97FB-CC3B957BFE09}"/>
                  </a:ext>
                </a:extLst>
              </p14:cNvPr>
              <p14:cNvContentPartPr/>
              <p14:nvPr/>
            </p14:nvContentPartPr>
            <p14:xfrm>
              <a:off x="2795762" y="1874984"/>
              <a:ext cx="607320" cy="181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15C4584-EFAF-41CD-97FB-CC3B957BFE0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32762" y="1811984"/>
                <a:ext cx="7329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1F2F4F4-A974-4C36-9B93-6357559D2A3E}"/>
                  </a:ext>
                </a:extLst>
              </p14:cNvPr>
              <p14:cNvContentPartPr/>
              <p14:nvPr/>
            </p14:nvContentPartPr>
            <p14:xfrm>
              <a:off x="2949122" y="1816664"/>
              <a:ext cx="363240" cy="209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1F2F4F4-A974-4C36-9B93-6357559D2A3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31482" y="1799024"/>
                <a:ext cx="3988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9FC81D2-C29C-4734-8237-B04DB857C6E6}"/>
                  </a:ext>
                </a:extLst>
              </p14:cNvPr>
              <p14:cNvContentPartPr/>
              <p14:nvPr/>
            </p14:nvContentPartPr>
            <p14:xfrm>
              <a:off x="2032922" y="1828544"/>
              <a:ext cx="453600" cy="1551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9FC81D2-C29C-4734-8237-B04DB857C6E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97282" y="1792904"/>
                <a:ext cx="525240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F37847B3-7970-40C4-A66F-DD5610216DE8}"/>
              </a:ext>
            </a:extLst>
          </p:cNvPr>
          <p:cNvGrpSpPr/>
          <p:nvPr/>
        </p:nvGrpSpPr>
        <p:grpSpPr>
          <a:xfrm>
            <a:off x="2288882" y="1539824"/>
            <a:ext cx="531360" cy="316800"/>
            <a:chOff x="2288882" y="1539824"/>
            <a:chExt cx="53136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009C513-3DFA-424A-986D-B00F99F9D839}"/>
                    </a:ext>
                  </a:extLst>
                </p14:cNvPr>
                <p14:cNvContentPartPr/>
                <p14:nvPr/>
              </p14:nvContentPartPr>
              <p14:xfrm>
                <a:off x="2288882" y="1576544"/>
                <a:ext cx="513360" cy="280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009C513-3DFA-424A-986D-B00F99F9D83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26242" y="1513544"/>
                  <a:ext cx="6390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C2F14E-BB14-49E1-B15E-0A5D5687F365}"/>
                    </a:ext>
                  </a:extLst>
                </p14:cNvPr>
                <p14:cNvContentPartPr/>
                <p14:nvPr/>
              </p14:nvContentPartPr>
              <p14:xfrm>
                <a:off x="2765162" y="1539824"/>
                <a:ext cx="55080" cy="60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C2F14E-BB14-49E1-B15E-0A5D5687F36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02522" y="1477184"/>
                  <a:ext cx="18072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D46C20A-2C3A-47DE-9A42-2B175743686C}"/>
                  </a:ext>
                </a:extLst>
              </p14:cNvPr>
              <p14:cNvContentPartPr/>
              <p14:nvPr/>
            </p14:nvContentPartPr>
            <p14:xfrm>
              <a:off x="2271962" y="1522184"/>
              <a:ext cx="525600" cy="3549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D46C20A-2C3A-47DE-9A42-2B175743686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254322" y="1504184"/>
                <a:ext cx="56124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12C3EF4-2AEE-425A-9D4A-0360DA91269B}"/>
                  </a:ext>
                </a:extLst>
              </p14:cNvPr>
              <p14:cNvContentPartPr/>
              <p14:nvPr/>
            </p14:nvContentPartPr>
            <p14:xfrm>
              <a:off x="2820962" y="1001264"/>
              <a:ext cx="3156840" cy="850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12C3EF4-2AEE-425A-9D4A-0360DA91269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03322" y="983264"/>
                <a:ext cx="319248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1D391B9-7001-4949-9F16-85F8EC99DF6C}"/>
                  </a:ext>
                </a:extLst>
              </p14:cNvPr>
              <p14:cNvContentPartPr/>
              <p14:nvPr/>
            </p14:nvContentPartPr>
            <p14:xfrm>
              <a:off x="3369242" y="1870664"/>
              <a:ext cx="2043720" cy="458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1D391B9-7001-4949-9F16-85F8EC99DF6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51242" y="1853024"/>
                <a:ext cx="207936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7B89B73-497B-4F25-B017-ED7BF4130483}"/>
                  </a:ext>
                </a:extLst>
              </p14:cNvPr>
              <p14:cNvContentPartPr/>
              <p14:nvPr/>
            </p14:nvContentPartPr>
            <p14:xfrm>
              <a:off x="3565802" y="2279624"/>
              <a:ext cx="2421000" cy="516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7B89B73-497B-4F25-B017-ED7BF413048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48162" y="2261984"/>
                <a:ext cx="245664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1979145-DEEC-4E4E-8D7F-A1A05B1F64B3}"/>
                  </a:ext>
                </a:extLst>
              </p14:cNvPr>
              <p14:cNvContentPartPr/>
              <p14:nvPr/>
            </p14:nvContentPartPr>
            <p14:xfrm>
              <a:off x="2010242" y="1903064"/>
              <a:ext cx="275760" cy="2120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1979145-DEEC-4E4E-8D7F-A1A05B1F64B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92602" y="1885424"/>
                <a:ext cx="3114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BE0817-5360-4A07-9606-423EEBBB3E30}"/>
                  </a:ext>
                </a:extLst>
              </p14:cNvPr>
              <p14:cNvContentPartPr/>
              <p14:nvPr/>
            </p14:nvContentPartPr>
            <p14:xfrm>
              <a:off x="1571042" y="1873544"/>
              <a:ext cx="500760" cy="1137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BE0817-5360-4A07-9606-423EEBBB3E3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553042" y="1855904"/>
                <a:ext cx="5364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2C4AB0-AB08-4893-A3AF-6121111B3B86}"/>
                  </a:ext>
                </a:extLst>
              </p14:cNvPr>
              <p14:cNvContentPartPr/>
              <p14:nvPr/>
            </p14:nvContentPartPr>
            <p14:xfrm>
              <a:off x="1998362" y="1910264"/>
              <a:ext cx="217440" cy="117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2C4AB0-AB08-4893-A3AF-6121111B3B8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80722" y="1892624"/>
                <a:ext cx="25308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711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290AC3-F9B6-4619-9EB4-91A466DFD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0"/>
          <a:stretch/>
        </p:blipFill>
        <p:spPr>
          <a:xfrm>
            <a:off x="302930" y="128365"/>
            <a:ext cx="4616879" cy="6744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5B57B6-3018-45C9-9755-0D277AD46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128" y="128366"/>
            <a:ext cx="4156707" cy="65899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28E7C5A-8FBD-4C71-A521-69D31D681339}"/>
                  </a:ext>
                </a:extLst>
              </p14:cNvPr>
              <p14:cNvContentPartPr/>
              <p14:nvPr/>
            </p14:nvContentPartPr>
            <p14:xfrm>
              <a:off x="4353723" y="113144"/>
              <a:ext cx="542880" cy="180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28E7C5A-8FBD-4C71-A521-69D31D6813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1083" y="50144"/>
                <a:ext cx="66852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C9CC75D-5169-4DCF-9F75-AB8AFABD3A48}"/>
                  </a:ext>
                </a:extLst>
              </p14:cNvPr>
              <p14:cNvContentPartPr/>
              <p14:nvPr/>
            </p14:nvContentPartPr>
            <p14:xfrm>
              <a:off x="11350683" y="114584"/>
              <a:ext cx="249120" cy="22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C9CC75D-5169-4DCF-9F75-AB8AFABD3A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87683" y="51584"/>
                <a:ext cx="37476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35B693F-526A-4D7A-836F-68AE4F3C710C}"/>
              </a:ext>
            </a:extLst>
          </p:cNvPr>
          <p:cNvGrpSpPr/>
          <p:nvPr/>
        </p:nvGrpSpPr>
        <p:grpSpPr>
          <a:xfrm>
            <a:off x="2490363" y="806144"/>
            <a:ext cx="5360400" cy="5737320"/>
            <a:chOff x="2490363" y="806144"/>
            <a:chExt cx="5360400" cy="57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A2450F7-6A1D-4577-8EE4-6EE6E50D951E}"/>
                    </a:ext>
                  </a:extLst>
                </p14:cNvPr>
                <p14:cNvContentPartPr/>
                <p14:nvPr/>
              </p14:nvContentPartPr>
              <p14:xfrm>
                <a:off x="4572603" y="1261184"/>
                <a:ext cx="3229560" cy="5282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A2450F7-6A1D-4577-8EE4-6EE6E50D951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554963" y="1243184"/>
                  <a:ext cx="3265200" cy="53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A7E6BE7-E2DE-4276-BF61-FB92F12535B7}"/>
                    </a:ext>
                  </a:extLst>
                </p14:cNvPr>
                <p14:cNvContentPartPr/>
                <p14:nvPr/>
              </p14:nvContentPartPr>
              <p14:xfrm>
                <a:off x="7619283" y="1205744"/>
                <a:ext cx="202680" cy="157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A7E6BE7-E2DE-4276-BF61-FB92F12535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01283" y="1188104"/>
                  <a:ext cx="238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250BF2-9164-4187-9703-C4B90350BED5}"/>
                    </a:ext>
                  </a:extLst>
                </p14:cNvPr>
                <p14:cNvContentPartPr/>
                <p14:nvPr/>
              </p14:nvContentPartPr>
              <p14:xfrm>
                <a:off x="2490363" y="806144"/>
                <a:ext cx="5360400" cy="5660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250BF2-9164-4187-9703-C4B90350BE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2363" y="788504"/>
                  <a:ext cx="5396040" cy="569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EAED477-4DFF-4AE6-A903-E0CC9FF0703D}"/>
                  </a:ext>
                </a:extLst>
              </p14:cNvPr>
              <p14:cNvContentPartPr/>
              <p14:nvPr/>
            </p14:nvContentPartPr>
            <p14:xfrm>
              <a:off x="7317963" y="6022544"/>
              <a:ext cx="4137480" cy="802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EAED477-4DFF-4AE6-A903-E0CC9FF0703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99963" y="6004544"/>
                <a:ext cx="4173120" cy="8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7962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C0712-3725-4F78-8B99-6F257359F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018"/>
            <a:ext cx="5637865" cy="6287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F1B5A2-E170-424C-A88E-AA576BD28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549" y="600944"/>
            <a:ext cx="5183107" cy="2124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9DE229-CD78-48F0-AAEE-84E332F60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936" y="3635163"/>
            <a:ext cx="5429020" cy="26218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7C8FE46-0FD6-401F-81B2-112DE79EB6DC}"/>
              </a:ext>
            </a:extLst>
          </p:cNvPr>
          <p:cNvGrpSpPr/>
          <p:nvPr/>
        </p:nvGrpSpPr>
        <p:grpSpPr>
          <a:xfrm>
            <a:off x="4750443" y="423824"/>
            <a:ext cx="421920" cy="402840"/>
            <a:chOff x="4750443" y="423824"/>
            <a:chExt cx="42192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8ABFC67-8919-4DFE-91B4-AE2FEBA6E285}"/>
                    </a:ext>
                  </a:extLst>
                </p14:cNvPr>
                <p14:cNvContentPartPr/>
                <p14:nvPr/>
              </p14:nvContentPartPr>
              <p14:xfrm>
                <a:off x="4750443" y="423824"/>
                <a:ext cx="421920" cy="402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8ABFC67-8919-4DFE-91B4-AE2FEBA6E2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87443" y="360824"/>
                  <a:ext cx="5475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B0BEFD-043D-428D-860C-9728F2A3D6C7}"/>
                    </a:ext>
                  </a:extLst>
                </p14:cNvPr>
                <p14:cNvContentPartPr/>
                <p14:nvPr/>
              </p14:nvContentPartPr>
              <p14:xfrm>
                <a:off x="4822803" y="483584"/>
                <a:ext cx="284760" cy="117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B0BEFD-043D-428D-860C-9728F2A3D6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59803" y="420944"/>
                  <a:ext cx="41040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2A90F0-2ADE-4200-A4F2-02BE4B6C0143}"/>
                  </a:ext>
                </a:extLst>
              </p14:cNvPr>
              <p14:cNvContentPartPr/>
              <p14:nvPr/>
            </p14:nvContentPartPr>
            <p14:xfrm>
              <a:off x="3549843" y="6629864"/>
              <a:ext cx="2128320" cy="72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2A90F0-2ADE-4200-A4F2-02BE4B6C014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87203" y="6566864"/>
                <a:ext cx="22539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D32D17-4960-4691-A2F8-1B5F82CA572D}"/>
                  </a:ext>
                </a:extLst>
              </p14:cNvPr>
              <p14:cNvContentPartPr/>
              <p14:nvPr/>
            </p14:nvContentPartPr>
            <p14:xfrm>
              <a:off x="6450003" y="3650144"/>
              <a:ext cx="168840" cy="338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D32D17-4960-4691-A2F8-1B5F82CA57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87003" y="3587144"/>
                <a:ext cx="29448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5A4328D-D432-4878-BEF3-1B28C87F9FDE}"/>
                  </a:ext>
                </a:extLst>
              </p14:cNvPr>
              <p14:cNvContentPartPr/>
              <p14:nvPr/>
            </p14:nvContentPartPr>
            <p14:xfrm>
              <a:off x="8595963" y="6247184"/>
              <a:ext cx="228240" cy="3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5A4328D-D432-4878-BEF3-1B28C87F9FD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32963" y="6184544"/>
                <a:ext cx="3538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FF6A2B8-959D-4E93-8121-44CDA1B3C2E5}"/>
                  </a:ext>
                </a:extLst>
              </p14:cNvPr>
              <p14:cNvContentPartPr/>
              <p14:nvPr/>
            </p14:nvContentPartPr>
            <p14:xfrm>
              <a:off x="9336483" y="6228464"/>
              <a:ext cx="159120" cy="67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FF6A2B8-959D-4E93-8121-44CDA1B3C2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73843" y="6165824"/>
                <a:ext cx="28476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64CEBE6C-0728-4B9A-B65C-094128504F11}"/>
              </a:ext>
            </a:extLst>
          </p:cNvPr>
          <p:cNvGrpSpPr/>
          <p:nvPr/>
        </p:nvGrpSpPr>
        <p:grpSpPr>
          <a:xfrm>
            <a:off x="10609443" y="6200384"/>
            <a:ext cx="1283760" cy="108360"/>
            <a:chOff x="10609443" y="6200384"/>
            <a:chExt cx="128376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A3746BF-5856-4F74-8EA0-5496A3AAF5FF}"/>
                    </a:ext>
                  </a:extLst>
                </p14:cNvPr>
                <p14:cNvContentPartPr/>
                <p14:nvPr/>
              </p14:nvContentPartPr>
              <p14:xfrm>
                <a:off x="10609443" y="6216584"/>
                <a:ext cx="438840" cy="57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A3746BF-5856-4F74-8EA0-5496A3AAF5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46803" y="6153584"/>
                  <a:ext cx="564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B02DDE-2BEE-4E85-92CD-69ACD4FB4E62}"/>
                    </a:ext>
                  </a:extLst>
                </p14:cNvPr>
                <p14:cNvContentPartPr/>
                <p14:nvPr/>
              </p14:nvContentPartPr>
              <p14:xfrm>
                <a:off x="11370483" y="6200384"/>
                <a:ext cx="522720" cy="108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B02DDE-2BEE-4E85-92CD-69ACD4FB4E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07483" y="6137384"/>
                  <a:ext cx="648360" cy="23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38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69A97C-6468-42FB-9164-0FA314B6C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793"/>
            <a:ext cx="6352318" cy="49273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4F3DA8-AD08-4C98-9FDA-5CF8D223E465}"/>
                  </a:ext>
                </a:extLst>
              </p14:cNvPr>
              <p14:cNvContentPartPr/>
              <p14:nvPr/>
            </p14:nvContentPartPr>
            <p14:xfrm>
              <a:off x="4160763" y="5288864"/>
              <a:ext cx="2117160" cy="91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4F3DA8-AD08-4C98-9FDA-5CF8D223E4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8123" y="5225864"/>
                <a:ext cx="224280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62089C6-2B3E-4495-8107-AF88F3B770C6}"/>
              </a:ext>
            </a:extLst>
          </p:cNvPr>
          <p:cNvGrpSpPr/>
          <p:nvPr/>
        </p:nvGrpSpPr>
        <p:grpSpPr>
          <a:xfrm>
            <a:off x="6980283" y="3250544"/>
            <a:ext cx="4232160" cy="1007280"/>
            <a:chOff x="6980283" y="3250544"/>
            <a:chExt cx="4232160" cy="100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F6D3CD-D2C3-4D25-9FAD-4FEBAF072A1A}"/>
                    </a:ext>
                  </a:extLst>
                </p14:cNvPr>
                <p14:cNvContentPartPr/>
                <p14:nvPr/>
              </p14:nvContentPartPr>
              <p14:xfrm>
                <a:off x="6980283" y="3250544"/>
                <a:ext cx="131760" cy="5119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F6D3CD-D2C3-4D25-9FAD-4FEBAF072A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62283" y="3232904"/>
                  <a:ext cx="16740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5B10AFA-F54B-4EC8-9001-814A4C2F40A6}"/>
                    </a:ext>
                  </a:extLst>
                </p14:cNvPr>
                <p14:cNvContentPartPr/>
                <p14:nvPr/>
              </p14:nvContentPartPr>
              <p14:xfrm>
                <a:off x="7111683" y="3304544"/>
                <a:ext cx="393840" cy="394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5B10AFA-F54B-4EC8-9001-814A4C2F40A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94043" y="3286904"/>
                  <a:ext cx="4294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D0CA4C8-D78E-4AEC-953D-85AC93D7F28A}"/>
                    </a:ext>
                  </a:extLst>
                </p14:cNvPr>
                <p14:cNvContentPartPr/>
                <p14:nvPr/>
              </p14:nvContentPartPr>
              <p14:xfrm>
                <a:off x="7156683" y="3472304"/>
                <a:ext cx="200160" cy="37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D0CA4C8-D78E-4AEC-953D-85AC93D7F28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38683" y="3454304"/>
                  <a:ext cx="235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FA009E7-195E-4D33-91D3-39E01A067F11}"/>
                    </a:ext>
                  </a:extLst>
                </p14:cNvPr>
                <p14:cNvContentPartPr/>
                <p14:nvPr/>
              </p14:nvContentPartPr>
              <p14:xfrm>
                <a:off x="7648443" y="3275384"/>
                <a:ext cx="1148400" cy="582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FA009E7-195E-4D33-91D3-39E01A067F1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30803" y="3257744"/>
                  <a:ext cx="118404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A1B1A29-89FD-4B2E-A654-7BFB4C2DEC03}"/>
                    </a:ext>
                  </a:extLst>
                </p14:cNvPr>
                <p14:cNvContentPartPr/>
                <p14:nvPr/>
              </p14:nvContentPartPr>
              <p14:xfrm>
                <a:off x="8192763" y="3413624"/>
                <a:ext cx="28800" cy="31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A1B1A29-89FD-4B2E-A654-7BFB4C2DEC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75123" y="3395984"/>
                  <a:ext cx="64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4A1436-D394-4907-9E7F-2B00B69EB856}"/>
                    </a:ext>
                  </a:extLst>
                </p14:cNvPr>
                <p14:cNvContentPartPr/>
                <p14:nvPr/>
              </p14:nvContentPartPr>
              <p14:xfrm>
                <a:off x="8915283" y="3265664"/>
                <a:ext cx="1328040" cy="401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4A1436-D394-4907-9E7F-2B00B69EB8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97643" y="3248024"/>
                  <a:ext cx="13636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828308-60BB-4BE1-9462-029FB2F71D43}"/>
                    </a:ext>
                  </a:extLst>
                </p14:cNvPr>
                <p14:cNvContentPartPr/>
                <p14:nvPr/>
              </p14:nvContentPartPr>
              <p14:xfrm>
                <a:off x="9928323" y="3463304"/>
                <a:ext cx="42480" cy="12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828308-60BB-4BE1-9462-029FB2F71D4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10683" y="3445664"/>
                  <a:ext cx="78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DFB020-17EF-42FD-9BEF-223A613FDE98}"/>
                    </a:ext>
                  </a:extLst>
                </p14:cNvPr>
                <p14:cNvContentPartPr/>
                <p14:nvPr/>
              </p14:nvContentPartPr>
              <p14:xfrm>
                <a:off x="9698643" y="3385544"/>
                <a:ext cx="142560" cy="23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DFB020-17EF-42FD-9BEF-223A613FDE9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80643" y="3367544"/>
                  <a:ext cx="178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98DE4EE-B156-49C3-BB86-4E1CE39EAAAB}"/>
                    </a:ext>
                  </a:extLst>
                </p14:cNvPr>
                <p14:cNvContentPartPr/>
                <p14:nvPr/>
              </p14:nvContentPartPr>
              <p14:xfrm>
                <a:off x="9204003" y="3317504"/>
                <a:ext cx="8640" cy="5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98DE4EE-B156-49C3-BB86-4E1CE39EAA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86363" y="3299504"/>
                  <a:ext cx="44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F364635-4423-4C6D-B01C-B35ACAFFD5FB}"/>
                    </a:ext>
                  </a:extLst>
                </p14:cNvPr>
                <p14:cNvContentPartPr/>
                <p14:nvPr/>
              </p14:nvContentPartPr>
              <p14:xfrm>
                <a:off x="10520523" y="3254144"/>
                <a:ext cx="206280" cy="523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F364635-4423-4C6D-B01C-B35ACAFFD5F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02523" y="3236504"/>
                  <a:ext cx="241920" cy="55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30268F-A919-4ED1-ADE0-3DDAE59028F7}"/>
                    </a:ext>
                  </a:extLst>
                </p14:cNvPr>
                <p14:cNvContentPartPr/>
                <p14:nvPr/>
              </p14:nvContentPartPr>
              <p14:xfrm>
                <a:off x="10821843" y="3443864"/>
                <a:ext cx="390600" cy="148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30268F-A919-4ED1-ADE0-3DDAE59028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04203" y="3426224"/>
                  <a:ext cx="426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FC0D978-1EDF-45F4-8A43-2A1921F4A86B}"/>
                    </a:ext>
                  </a:extLst>
                </p14:cNvPr>
                <p14:cNvContentPartPr/>
                <p14:nvPr/>
              </p14:nvContentPartPr>
              <p14:xfrm>
                <a:off x="7373403" y="3963344"/>
                <a:ext cx="1642680" cy="294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FC0D978-1EDF-45F4-8A43-2A1921F4A86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55763" y="3945704"/>
                  <a:ext cx="16783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5451772-703E-4A2E-90FC-381E9B015F2B}"/>
                    </a:ext>
                  </a:extLst>
                </p14:cNvPr>
                <p14:cNvContentPartPr/>
                <p14:nvPr/>
              </p14:nvContentPartPr>
              <p14:xfrm>
                <a:off x="9230283" y="3826184"/>
                <a:ext cx="1035000" cy="394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5451772-703E-4A2E-90FC-381E9B015F2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12283" y="3808184"/>
                  <a:ext cx="10706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5BB6F2-B13A-4571-B197-C83338F28DDD}"/>
                    </a:ext>
                  </a:extLst>
                </p14:cNvPr>
                <p14:cNvContentPartPr/>
                <p14:nvPr/>
              </p14:nvContentPartPr>
              <p14:xfrm>
                <a:off x="9544203" y="3954344"/>
                <a:ext cx="66240" cy="100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5BB6F2-B13A-4571-B197-C83338F28DD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26563" y="3936344"/>
                  <a:ext cx="101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E660D0B-C091-4354-97F1-B1FB508DEB43}"/>
                    </a:ext>
                  </a:extLst>
                </p14:cNvPr>
                <p14:cNvContentPartPr/>
                <p14:nvPr/>
              </p14:nvContentPartPr>
              <p14:xfrm>
                <a:off x="10248723" y="3750584"/>
                <a:ext cx="168480" cy="489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E660D0B-C091-4354-97F1-B1FB508DEB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30723" y="3732584"/>
                  <a:ext cx="204120" cy="52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1857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701B52-8116-46F2-804D-26CAA03CC5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04"/>
          <a:stretch/>
        </p:blipFill>
        <p:spPr>
          <a:xfrm>
            <a:off x="173904" y="844949"/>
            <a:ext cx="5879087" cy="5957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0F0142-A447-4C58-ADD4-716DD68E4D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1"/>
          <a:stretch/>
        </p:blipFill>
        <p:spPr>
          <a:xfrm>
            <a:off x="6687955" y="4106385"/>
            <a:ext cx="5419897" cy="19185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1181CD-66A6-493C-A4E2-BCF295CE092B}"/>
                  </a:ext>
                </a:extLst>
              </p14:cNvPr>
              <p14:cNvContentPartPr/>
              <p14:nvPr/>
            </p14:nvContentPartPr>
            <p14:xfrm>
              <a:off x="5230771" y="180970"/>
              <a:ext cx="170640" cy="281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1181CD-66A6-493C-A4E2-BCF295CE09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2771" y="163330"/>
                <a:ext cx="20628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2E1DE0E-C342-47D4-A0EB-6910578B7524}"/>
              </a:ext>
            </a:extLst>
          </p:cNvPr>
          <p:cNvGrpSpPr/>
          <p:nvPr/>
        </p:nvGrpSpPr>
        <p:grpSpPr>
          <a:xfrm>
            <a:off x="5418331" y="192130"/>
            <a:ext cx="2093400" cy="404280"/>
            <a:chOff x="8111043" y="63104"/>
            <a:chExt cx="209340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7886A6-37BF-4845-9C3A-5FE53FBDC3F2}"/>
                    </a:ext>
                  </a:extLst>
                </p14:cNvPr>
                <p14:cNvContentPartPr/>
                <p14:nvPr/>
              </p14:nvContentPartPr>
              <p14:xfrm>
                <a:off x="8111043" y="63104"/>
                <a:ext cx="2093400" cy="404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7886A6-37BF-4845-9C3A-5FE53FBDC3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93403" y="45464"/>
                  <a:ext cx="21290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8DF819-D6E3-4D7F-8E2C-78308B3A8D17}"/>
                    </a:ext>
                  </a:extLst>
                </p14:cNvPr>
                <p14:cNvContentPartPr/>
                <p14:nvPr/>
              </p14:nvContentPartPr>
              <p14:xfrm>
                <a:off x="9701523" y="142664"/>
                <a:ext cx="30600" cy="16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8DF819-D6E3-4D7F-8E2C-78308B3A8D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683883" y="125024"/>
                  <a:ext cx="66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6C66FC-B437-4837-BE3D-360144F786B3}"/>
                    </a:ext>
                  </a:extLst>
                </p14:cNvPr>
                <p14:cNvContentPartPr/>
                <p14:nvPr/>
              </p14:nvContentPartPr>
              <p14:xfrm>
                <a:off x="9434403" y="145904"/>
                <a:ext cx="303120" cy="48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6C66FC-B437-4837-BE3D-360144F786B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16403" y="127904"/>
                  <a:ext cx="33876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165CC92-2846-46C5-B9ED-F7EB4D07CC1A}"/>
                  </a:ext>
                </a:extLst>
              </p14:cNvPr>
              <p14:cNvContentPartPr/>
              <p14:nvPr/>
            </p14:nvContentPartPr>
            <p14:xfrm>
              <a:off x="7151283" y="5986904"/>
              <a:ext cx="857520" cy="89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165CC92-2846-46C5-B9ED-F7EB4D07CC1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88643" y="5923904"/>
                <a:ext cx="983160" cy="2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96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A425B5-04A8-46C0-ADA0-BB559EAD4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" y="201953"/>
            <a:ext cx="5210448" cy="2322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BDC3DE-DA26-49DE-BE50-D189AA327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70" y="342480"/>
            <a:ext cx="6211015" cy="62982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7FC7529-1B51-428A-901F-277651B09416}"/>
              </a:ext>
            </a:extLst>
          </p:cNvPr>
          <p:cNvGrpSpPr/>
          <p:nvPr/>
        </p:nvGrpSpPr>
        <p:grpSpPr>
          <a:xfrm>
            <a:off x="3885003" y="2589584"/>
            <a:ext cx="1447560" cy="892800"/>
            <a:chOff x="3885003" y="2589584"/>
            <a:chExt cx="1447560" cy="89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65AC108-789D-42EF-AEB1-8F4CF4B9ABC8}"/>
                    </a:ext>
                  </a:extLst>
                </p14:cNvPr>
                <p14:cNvContentPartPr/>
                <p14:nvPr/>
              </p14:nvContentPartPr>
              <p14:xfrm>
                <a:off x="4423203" y="2619824"/>
                <a:ext cx="259200" cy="488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65AC108-789D-42EF-AEB1-8F4CF4B9AB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05203" y="2601824"/>
                  <a:ext cx="2948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A6A61A-1C44-4840-A632-27D5E8083B3C}"/>
                    </a:ext>
                  </a:extLst>
                </p14:cNvPr>
                <p14:cNvContentPartPr/>
                <p14:nvPr/>
              </p14:nvContentPartPr>
              <p14:xfrm>
                <a:off x="4635963" y="2589584"/>
                <a:ext cx="65880" cy="150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A6A61A-1C44-4840-A632-27D5E8083B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17963" y="2571944"/>
                  <a:ext cx="101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ADB448-072F-4F65-B98F-A71CB6A3FD4F}"/>
                    </a:ext>
                  </a:extLst>
                </p14:cNvPr>
                <p14:cNvContentPartPr/>
                <p14:nvPr/>
              </p14:nvContentPartPr>
              <p14:xfrm>
                <a:off x="3885003" y="3246944"/>
                <a:ext cx="155520" cy="219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ADB448-072F-4F65-B98F-A71CB6A3FD4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67003" y="3229304"/>
                  <a:ext cx="191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F19921-E513-4DBE-BBBE-74A6B790C0EB}"/>
                    </a:ext>
                  </a:extLst>
                </p14:cNvPr>
                <p14:cNvContentPartPr/>
                <p14:nvPr/>
              </p14:nvContentPartPr>
              <p14:xfrm>
                <a:off x="4107123" y="3297704"/>
                <a:ext cx="154440" cy="184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F19921-E513-4DBE-BBBE-74A6B790C0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89483" y="3280064"/>
                  <a:ext cx="190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67B386E-ED3D-4843-9CC0-3B8E24B4B3D9}"/>
                    </a:ext>
                  </a:extLst>
                </p14:cNvPr>
                <p14:cNvContentPartPr/>
                <p14:nvPr/>
              </p14:nvContentPartPr>
              <p14:xfrm>
                <a:off x="4315563" y="3301664"/>
                <a:ext cx="163440" cy="150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67B386E-ED3D-4843-9CC0-3B8E24B4B3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97923" y="3284024"/>
                  <a:ext cx="199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B28F65-AB10-4456-A967-080297DF1DEC}"/>
                    </a:ext>
                  </a:extLst>
                </p14:cNvPr>
                <p14:cNvContentPartPr/>
                <p14:nvPr/>
              </p14:nvContentPartPr>
              <p14:xfrm>
                <a:off x="4835403" y="3088184"/>
                <a:ext cx="51120" cy="357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B28F65-AB10-4456-A967-080297DF1DE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17763" y="3070544"/>
                  <a:ext cx="867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E394C5-C259-4544-968E-BCFB014F9953}"/>
                    </a:ext>
                  </a:extLst>
                </p14:cNvPr>
                <p14:cNvContentPartPr/>
                <p14:nvPr/>
              </p14:nvContentPartPr>
              <p14:xfrm>
                <a:off x="5149323" y="3032744"/>
                <a:ext cx="76680" cy="40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E394C5-C259-4544-968E-BCFB014F99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31323" y="3015104"/>
                  <a:ext cx="1123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B7DBC4-2FDF-4A2D-92CE-907CF583839B}"/>
                    </a:ext>
                  </a:extLst>
                </p14:cNvPr>
                <p14:cNvContentPartPr/>
                <p14:nvPr/>
              </p14:nvContentPartPr>
              <p14:xfrm>
                <a:off x="5003523" y="3028064"/>
                <a:ext cx="329040" cy="224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B7DBC4-2FDF-4A2D-92CE-907CF58383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85883" y="3010064"/>
                  <a:ext cx="364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54ED68E-AF66-40D4-A93E-828A63787FD9}"/>
                    </a:ext>
                  </a:extLst>
                </p14:cNvPr>
                <p14:cNvContentPartPr/>
                <p14:nvPr/>
              </p14:nvContentPartPr>
              <p14:xfrm>
                <a:off x="4654683" y="3377264"/>
                <a:ext cx="13320" cy="1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54ED68E-AF66-40D4-A93E-828A63787F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637043" y="3359264"/>
                  <a:ext cx="48960" cy="5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9681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27DA89-1A68-4B53-BA79-942403251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6" y="1785355"/>
            <a:ext cx="5560664" cy="20124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5BF3BB-8BFD-4A37-9E0E-C1D633461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461" y="19259"/>
            <a:ext cx="5760520" cy="6838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E5BFEF-1768-4D7E-96BB-D3E704337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42" y="418735"/>
            <a:ext cx="5275431" cy="7368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678023C-3EB5-4EC3-B57A-8536137FCF8A}"/>
                  </a:ext>
                </a:extLst>
              </p14:cNvPr>
              <p14:cNvContentPartPr/>
              <p14:nvPr/>
            </p14:nvContentPartPr>
            <p14:xfrm>
              <a:off x="5191803" y="1767704"/>
              <a:ext cx="353160" cy="248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678023C-3EB5-4EC3-B57A-8536137FCF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8803" y="1705064"/>
                <a:ext cx="478800" cy="37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F085E1B-B038-48D8-9C9A-D247B82C5921}"/>
              </a:ext>
            </a:extLst>
          </p:cNvPr>
          <p:cNvGrpSpPr/>
          <p:nvPr/>
        </p:nvGrpSpPr>
        <p:grpSpPr>
          <a:xfrm>
            <a:off x="124083" y="1306184"/>
            <a:ext cx="1288080" cy="381960"/>
            <a:chOff x="124083" y="1306184"/>
            <a:chExt cx="128808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C0A2DE2-F066-4359-978A-8A1DECFFBFCA}"/>
                    </a:ext>
                  </a:extLst>
                </p14:cNvPr>
                <p14:cNvContentPartPr/>
                <p14:nvPr/>
              </p14:nvContentPartPr>
              <p14:xfrm>
                <a:off x="124083" y="1390424"/>
                <a:ext cx="398520" cy="157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C0A2DE2-F066-4359-978A-8A1DECFFBF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6083" y="1372784"/>
                  <a:ext cx="434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7967A49-378D-4969-93D8-28F070317176}"/>
                    </a:ext>
                  </a:extLst>
                </p14:cNvPr>
                <p14:cNvContentPartPr/>
                <p14:nvPr/>
              </p14:nvContentPartPr>
              <p14:xfrm>
                <a:off x="600363" y="1423184"/>
                <a:ext cx="306360" cy="264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7967A49-378D-4969-93D8-28F0703171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2363" y="1405184"/>
                  <a:ext cx="342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0321392-52DC-4BFD-860C-F78520816F85}"/>
                    </a:ext>
                  </a:extLst>
                </p14:cNvPr>
                <p14:cNvContentPartPr/>
                <p14:nvPr/>
              </p14:nvContentPartPr>
              <p14:xfrm>
                <a:off x="945963" y="1564304"/>
                <a:ext cx="6840" cy="8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0321392-52DC-4BFD-860C-F78520816F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7963" y="1546304"/>
                  <a:ext cx="42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43BAF1-C5FC-43A5-9334-5D2609C78AE9}"/>
                    </a:ext>
                  </a:extLst>
                </p14:cNvPr>
                <p14:cNvContentPartPr/>
                <p14:nvPr/>
              </p14:nvContentPartPr>
              <p14:xfrm>
                <a:off x="1052883" y="1306184"/>
                <a:ext cx="359280" cy="35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43BAF1-C5FC-43A5-9334-5D2609C78A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4883" y="1288544"/>
                  <a:ext cx="3949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909A3E-6A7E-4C92-AAA5-1BC61AB1B59B}"/>
                    </a:ext>
                  </a:extLst>
                </p14:cNvPr>
                <p14:cNvContentPartPr/>
                <p14:nvPr/>
              </p14:nvContentPartPr>
              <p14:xfrm>
                <a:off x="804483" y="1434704"/>
                <a:ext cx="73440" cy="50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909A3E-6A7E-4C92-AAA5-1BC61AB1B5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86483" y="1417064"/>
                  <a:ext cx="10908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D1DDCB3-0E77-4059-B91D-5BDF57939BE8}"/>
              </a:ext>
            </a:extLst>
          </p:cNvPr>
          <p:cNvGrpSpPr/>
          <p:nvPr/>
        </p:nvGrpSpPr>
        <p:grpSpPr>
          <a:xfrm>
            <a:off x="1546083" y="1301864"/>
            <a:ext cx="3303720" cy="495000"/>
            <a:chOff x="1546083" y="1301864"/>
            <a:chExt cx="330372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F58D4F-BCCE-43FA-A332-3281813E7B1B}"/>
                    </a:ext>
                  </a:extLst>
                </p14:cNvPr>
                <p14:cNvContentPartPr/>
                <p14:nvPr/>
              </p14:nvContentPartPr>
              <p14:xfrm>
                <a:off x="1546083" y="1403384"/>
                <a:ext cx="178920" cy="226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F58D4F-BCCE-43FA-A332-3281813E7B1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28083" y="1385744"/>
                  <a:ext cx="214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A0A2FA-84B4-479E-95FE-AE74BBC608CF}"/>
                    </a:ext>
                  </a:extLst>
                </p14:cNvPr>
                <p14:cNvContentPartPr/>
                <p14:nvPr/>
              </p14:nvContentPartPr>
              <p14:xfrm>
                <a:off x="1765683" y="1522904"/>
                <a:ext cx="177480" cy="15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A0A2FA-84B4-479E-95FE-AE74BBC608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48043" y="1504904"/>
                  <a:ext cx="213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AE1044-6C9B-4172-A5A8-1EF60647A745}"/>
                    </a:ext>
                  </a:extLst>
                </p14:cNvPr>
                <p14:cNvContentPartPr/>
                <p14:nvPr/>
              </p14:nvContentPartPr>
              <p14:xfrm>
                <a:off x="1766043" y="1594184"/>
                <a:ext cx="163440" cy="15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AE1044-6C9B-4172-A5A8-1EF60647A7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48043" y="1576184"/>
                  <a:ext cx="199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45D1F4-C4F4-40D3-A755-348E4C83C764}"/>
                    </a:ext>
                  </a:extLst>
                </p14:cNvPr>
                <p14:cNvContentPartPr/>
                <p14:nvPr/>
              </p14:nvContentPartPr>
              <p14:xfrm>
                <a:off x="2035683" y="1380344"/>
                <a:ext cx="19800" cy="244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45D1F4-C4F4-40D3-A755-348E4C83C76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18043" y="1362704"/>
                  <a:ext cx="55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E8DE4B-29D9-418F-82EA-F415ECD1E412}"/>
                    </a:ext>
                  </a:extLst>
                </p14:cNvPr>
                <p14:cNvContentPartPr/>
                <p14:nvPr/>
              </p14:nvContentPartPr>
              <p14:xfrm>
                <a:off x="2141523" y="1617944"/>
                <a:ext cx="92520" cy="136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E8DE4B-29D9-418F-82EA-F415ECD1E41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23883" y="1599944"/>
                  <a:ext cx="128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8D0AB9-65DB-4D4B-AEEF-5F8EB91435A1}"/>
                    </a:ext>
                  </a:extLst>
                </p14:cNvPr>
                <p14:cNvContentPartPr/>
                <p14:nvPr/>
              </p14:nvContentPartPr>
              <p14:xfrm>
                <a:off x="2416923" y="1474304"/>
                <a:ext cx="284400" cy="162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8D0AB9-65DB-4D4B-AEEF-5F8EB91435A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99283" y="1456304"/>
                  <a:ext cx="320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D4C7EA-1C7B-4168-B986-576E61D74F7C}"/>
                    </a:ext>
                  </a:extLst>
                </p14:cNvPr>
                <p14:cNvContentPartPr/>
                <p14:nvPr/>
              </p14:nvContentPartPr>
              <p14:xfrm>
                <a:off x="2748843" y="1301864"/>
                <a:ext cx="598320" cy="355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D4C7EA-1C7B-4168-B986-576E61D74F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31203" y="1284224"/>
                  <a:ext cx="633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EFA0849-4226-4F80-AA28-31956585CF7C}"/>
                    </a:ext>
                  </a:extLst>
                </p14:cNvPr>
                <p14:cNvContentPartPr/>
                <p14:nvPr/>
              </p14:nvContentPartPr>
              <p14:xfrm>
                <a:off x="2776203" y="1428944"/>
                <a:ext cx="163440" cy="34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EFA0849-4226-4F80-AA28-31956585CF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758203" y="1410944"/>
                  <a:ext cx="199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90FB392-6B96-44A8-9690-8510A1918197}"/>
                    </a:ext>
                  </a:extLst>
                </p14:cNvPr>
                <p14:cNvContentPartPr/>
                <p14:nvPr/>
              </p14:nvContentPartPr>
              <p14:xfrm>
                <a:off x="3342483" y="1354424"/>
                <a:ext cx="531000" cy="44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90FB392-6B96-44A8-9690-8510A191819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24483" y="1336784"/>
                  <a:ext cx="5666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3C75FD-D57B-4497-A86E-01BF7210723A}"/>
                    </a:ext>
                  </a:extLst>
                </p14:cNvPr>
                <p14:cNvContentPartPr/>
                <p14:nvPr/>
              </p14:nvContentPartPr>
              <p14:xfrm>
                <a:off x="4002363" y="1417424"/>
                <a:ext cx="221040" cy="210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3C75FD-D57B-4497-A86E-01BF7210723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84363" y="1399784"/>
                  <a:ext cx="256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F52140-7D91-4E5A-AE26-4175440E4C68}"/>
                    </a:ext>
                  </a:extLst>
                </p14:cNvPr>
                <p14:cNvContentPartPr/>
                <p14:nvPr/>
              </p14:nvContentPartPr>
              <p14:xfrm>
                <a:off x="4292163" y="1529744"/>
                <a:ext cx="169560" cy="21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F52140-7D91-4E5A-AE26-4175440E4C6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274163" y="1512104"/>
                  <a:ext cx="205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610FCD8-22F5-4306-B5CE-9A8148F33629}"/>
                    </a:ext>
                  </a:extLst>
                </p14:cNvPr>
                <p14:cNvContentPartPr/>
                <p14:nvPr/>
              </p14:nvContentPartPr>
              <p14:xfrm>
                <a:off x="4277403" y="1600304"/>
                <a:ext cx="185760" cy="18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610FCD8-22F5-4306-B5CE-9A8148F3362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59403" y="1582664"/>
                  <a:ext cx="221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9E8EFE-36EE-4EF6-8331-B732996E289E}"/>
                    </a:ext>
                  </a:extLst>
                </p14:cNvPr>
                <p14:cNvContentPartPr/>
                <p14:nvPr/>
              </p14:nvContentPartPr>
              <p14:xfrm>
                <a:off x="4498083" y="1463144"/>
                <a:ext cx="351720" cy="196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9E8EFE-36EE-4EF6-8331-B732996E28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80443" y="1445504"/>
                  <a:ext cx="38736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9269777-55F3-4543-9075-5D6F421F44AE}"/>
                  </a:ext>
                </a:extLst>
              </p14:cNvPr>
              <p14:cNvContentPartPr/>
              <p14:nvPr/>
            </p14:nvContentPartPr>
            <p14:xfrm>
              <a:off x="8236683" y="1098104"/>
              <a:ext cx="565200" cy="158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9269777-55F3-4543-9075-5D6F421F44A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173683" y="1035464"/>
                <a:ext cx="69084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DDB6D69-87BC-4423-994A-25D3D3D7CD18}"/>
                  </a:ext>
                </a:extLst>
              </p14:cNvPr>
              <p14:cNvContentPartPr/>
              <p14:nvPr/>
            </p14:nvContentPartPr>
            <p14:xfrm>
              <a:off x="6213123" y="6625184"/>
              <a:ext cx="5573520" cy="240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DDB6D69-87BC-4423-994A-25D3D3D7CD1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150483" y="6562184"/>
                <a:ext cx="5699160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964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632183-60E8-403E-85E3-1D6413B2E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95" y="0"/>
            <a:ext cx="447197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F966E5-43CB-4036-848A-F6FE2785C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913" y="313187"/>
            <a:ext cx="6537454" cy="52349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E2DD7D6-B2C9-4967-884F-E2C6FC700E99}"/>
                  </a:ext>
                </a:extLst>
              </p14:cNvPr>
              <p14:cNvContentPartPr/>
              <p14:nvPr/>
            </p14:nvContentPartPr>
            <p14:xfrm>
              <a:off x="3906963" y="-616"/>
              <a:ext cx="302400" cy="132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E2DD7D6-B2C9-4967-884F-E2C6FC700E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3963" y="-63616"/>
                <a:ext cx="4280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98AC4D-4E3E-4EDC-BFAE-92FF53DD6D3B}"/>
                  </a:ext>
                </a:extLst>
              </p14:cNvPr>
              <p14:cNvContentPartPr/>
              <p14:nvPr/>
            </p14:nvContentPartPr>
            <p14:xfrm>
              <a:off x="11308563" y="121424"/>
              <a:ext cx="32400" cy="23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198AC4D-4E3E-4EDC-BFAE-92FF53DD6D3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45563" y="58784"/>
                <a:ext cx="1580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CB73923-AF34-4EE1-8137-F75DC26689B0}"/>
                  </a:ext>
                </a:extLst>
              </p14:cNvPr>
              <p14:cNvContentPartPr/>
              <p14:nvPr/>
            </p14:nvContentPartPr>
            <p14:xfrm>
              <a:off x="11558043" y="264344"/>
              <a:ext cx="502200" cy="44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CB73923-AF34-4EE1-8137-F75DC26689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495043" y="201344"/>
                <a:ext cx="62784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722871-7E03-4B78-9C23-C03F19057B2E}"/>
                  </a:ext>
                </a:extLst>
              </p14:cNvPr>
              <p14:cNvContentPartPr/>
              <p14:nvPr/>
            </p14:nvContentPartPr>
            <p14:xfrm>
              <a:off x="8819523" y="5484344"/>
              <a:ext cx="3164040" cy="91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722871-7E03-4B78-9C23-C03F19057B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56883" y="5421344"/>
                <a:ext cx="328968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655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20D034-DC46-4313-958A-C1A57B39D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850" y="190538"/>
            <a:ext cx="9160482" cy="66674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402C793-2791-431A-8796-11EA6EAD08BF}"/>
              </a:ext>
            </a:extLst>
          </p:cNvPr>
          <p:cNvGrpSpPr/>
          <p:nvPr/>
        </p:nvGrpSpPr>
        <p:grpSpPr>
          <a:xfrm>
            <a:off x="1917603" y="166064"/>
            <a:ext cx="8596800" cy="200160"/>
            <a:chOff x="1917603" y="166064"/>
            <a:chExt cx="859680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6FD1EFA-945B-4641-86B6-E43020CE6481}"/>
                    </a:ext>
                  </a:extLst>
                </p14:cNvPr>
                <p14:cNvContentPartPr/>
                <p14:nvPr/>
              </p14:nvContentPartPr>
              <p14:xfrm>
                <a:off x="1917603" y="166064"/>
                <a:ext cx="6062040" cy="200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6FD1EFA-945B-4641-86B6-E43020CE648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54963" y="103424"/>
                  <a:ext cx="6187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ABC3113-CAB9-477E-A1AC-D9229AC0B2D0}"/>
                    </a:ext>
                  </a:extLst>
                </p14:cNvPr>
                <p14:cNvContentPartPr/>
                <p14:nvPr/>
              </p14:nvContentPartPr>
              <p14:xfrm>
                <a:off x="9351243" y="168224"/>
                <a:ext cx="1163160" cy="56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ABC3113-CAB9-477E-A1AC-D9229AC0B2D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88603" y="105224"/>
                  <a:ext cx="128880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F76135-3659-4744-ADC8-3C72A06B9220}"/>
                  </a:ext>
                </a:extLst>
              </p14:cNvPr>
              <p14:cNvContentPartPr/>
              <p14:nvPr/>
            </p14:nvContentPartPr>
            <p14:xfrm>
              <a:off x="2536443" y="1220504"/>
              <a:ext cx="145800" cy="12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F76135-3659-4744-ADC8-3C72A06B92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73443" y="1157504"/>
                <a:ext cx="271440" cy="2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AA5A766-1000-4741-A96F-E7865FFDDA2C}"/>
              </a:ext>
            </a:extLst>
          </p:cNvPr>
          <p:cNvGrpSpPr/>
          <p:nvPr/>
        </p:nvGrpSpPr>
        <p:grpSpPr>
          <a:xfrm>
            <a:off x="2508003" y="1184144"/>
            <a:ext cx="250920" cy="148320"/>
            <a:chOff x="2508003" y="1184144"/>
            <a:chExt cx="25092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EC8418-019F-4DB6-B11A-71F249C5571E}"/>
                    </a:ext>
                  </a:extLst>
                </p14:cNvPr>
                <p14:cNvContentPartPr/>
                <p14:nvPr/>
              </p14:nvContentPartPr>
              <p14:xfrm>
                <a:off x="2508003" y="1184144"/>
                <a:ext cx="174240" cy="141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4EC8418-019F-4DB6-B11A-71F249C557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90003" y="1166504"/>
                  <a:ext cx="209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BEF7D28-8C5A-4621-A697-8519E58A9EDE}"/>
                    </a:ext>
                  </a:extLst>
                </p14:cNvPr>
                <p14:cNvContentPartPr/>
                <p14:nvPr/>
              </p14:nvContentPartPr>
              <p14:xfrm>
                <a:off x="2719683" y="1235624"/>
                <a:ext cx="39240" cy="96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BEF7D28-8C5A-4621-A697-8519E58A9E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02043" y="1217984"/>
                  <a:ext cx="74880" cy="13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011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A92E5-B3A4-4525-A235-A47E4DDA89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39"/>
          <a:stretch/>
        </p:blipFill>
        <p:spPr>
          <a:xfrm>
            <a:off x="29155" y="639519"/>
            <a:ext cx="5820134" cy="51526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21CE4C-D244-476E-9957-1934FC086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408" y="4436408"/>
            <a:ext cx="5688071" cy="2131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F6E00-E824-49D4-B4B8-31284C71D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376" y="2115944"/>
            <a:ext cx="4838137" cy="16017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5F794D5-ED8E-4290-9860-67371E1FE8F0}"/>
                  </a:ext>
                </a:extLst>
              </p14:cNvPr>
              <p14:cNvContentPartPr/>
              <p14:nvPr/>
            </p14:nvContentPartPr>
            <p14:xfrm>
              <a:off x="3799323" y="1150664"/>
              <a:ext cx="287280" cy="19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5F794D5-ED8E-4290-9860-67371E1FE8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6683" y="1087664"/>
                <a:ext cx="4129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187AE7-ED28-4BD7-9588-636C68DA00F5}"/>
                  </a:ext>
                </a:extLst>
              </p14:cNvPr>
              <p14:cNvContentPartPr/>
              <p14:nvPr/>
            </p14:nvContentPartPr>
            <p14:xfrm>
              <a:off x="5417163" y="633704"/>
              <a:ext cx="376200" cy="277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187AE7-ED28-4BD7-9588-636C68DA00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54523" y="570704"/>
                <a:ext cx="50184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D0DC1B-7AD0-4C88-9B0E-80B6CD5CE801}"/>
                  </a:ext>
                </a:extLst>
              </p14:cNvPr>
              <p14:cNvContentPartPr/>
              <p14:nvPr/>
            </p14:nvContentPartPr>
            <p14:xfrm>
              <a:off x="3864483" y="2385464"/>
              <a:ext cx="727560" cy="76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D0DC1B-7AD0-4C88-9B0E-80B6CD5CE80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01843" y="2322464"/>
                <a:ext cx="853200" cy="8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E8D13D5-8E93-493B-90FB-AB4657334924}"/>
                  </a:ext>
                </a:extLst>
              </p14:cNvPr>
              <p14:cNvContentPartPr/>
              <p14:nvPr/>
            </p14:nvContentPartPr>
            <p14:xfrm>
              <a:off x="4568643" y="2537024"/>
              <a:ext cx="872640" cy="546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E8D13D5-8E93-493B-90FB-AB46573349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05643" y="2474024"/>
                <a:ext cx="998280" cy="67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45F03B0-23AC-4CF8-8E76-4F39BA5DA18D}"/>
              </a:ext>
            </a:extLst>
          </p:cNvPr>
          <p:cNvGrpSpPr/>
          <p:nvPr/>
        </p:nvGrpSpPr>
        <p:grpSpPr>
          <a:xfrm>
            <a:off x="3902643" y="2539184"/>
            <a:ext cx="961920" cy="582480"/>
            <a:chOff x="3902643" y="2539184"/>
            <a:chExt cx="96192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204503-5379-4A60-BC29-6FBEB194306E}"/>
                    </a:ext>
                  </a:extLst>
                </p14:cNvPr>
                <p14:cNvContentPartPr/>
                <p14:nvPr/>
              </p14:nvContentPartPr>
              <p14:xfrm>
                <a:off x="3902643" y="2795144"/>
                <a:ext cx="53640" cy="155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204503-5379-4A60-BC29-6FBEB19430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85003" y="2777504"/>
                  <a:ext cx="89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51082F-8D79-4A17-A7C0-EA90A392D355}"/>
                    </a:ext>
                  </a:extLst>
                </p14:cNvPr>
                <p14:cNvContentPartPr/>
                <p14:nvPr/>
              </p14:nvContentPartPr>
              <p14:xfrm>
                <a:off x="3956643" y="2649704"/>
                <a:ext cx="9720" cy="23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51082F-8D79-4A17-A7C0-EA90A392D3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38643" y="2631704"/>
                  <a:ext cx="45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CE36B55-1EF4-4500-B64F-50E733F6D6E8}"/>
                    </a:ext>
                  </a:extLst>
                </p14:cNvPr>
                <p14:cNvContentPartPr/>
                <p14:nvPr/>
              </p14:nvContentPartPr>
              <p14:xfrm>
                <a:off x="4140603" y="2539184"/>
                <a:ext cx="136800" cy="45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CE36B55-1EF4-4500-B64F-50E733F6D6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22963" y="2521184"/>
                  <a:ext cx="17244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A970B79-251E-4C7E-B053-19DFDE85513E}"/>
                    </a:ext>
                  </a:extLst>
                </p14:cNvPr>
                <p14:cNvContentPartPr/>
                <p14:nvPr/>
              </p14:nvContentPartPr>
              <p14:xfrm>
                <a:off x="4269483" y="2916824"/>
                <a:ext cx="123840" cy="18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A970B79-251E-4C7E-B053-19DFDE8551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51843" y="2898824"/>
                  <a:ext cx="159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420E98-27CD-473A-9191-B0EAFE1849F4}"/>
                    </a:ext>
                  </a:extLst>
                </p14:cNvPr>
                <p14:cNvContentPartPr/>
                <p14:nvPr/>
              </p14:nvContentPartPr>
              <p14:xfrm>
                <a:off x="4567563" y="2784704"/>
                <a:ext cx="138600" cy="208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420E98-27CD-473A-9191-B0EAFE1849F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49923" y="2766704"/>
                  <a:ext cx="174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BB95066-77BA-4E72-BBB4-CD0E7141F62A}"/>
                    </a:ext>
                  </a:extLst>
                </p14:cNvPr>
                <p14:cNvContentPartPr/>
                <p14:nvPr/>
              </p14:nvContentPartPr>
              <p14:xfrm>
                <a:off x="4565043" y="2781824"/>
                <a:ext cx="168840" cy="221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BB95066-77BA-4E72-BBB4-CD0E7141F62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47043" y="2763824"/>
                  <a:ext cx="2044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C2C07E-CE58-4896-8701-DF37CA740FDD}"/>
                    </a:ext>
                  </a:extLst>
                </p14:cNvPr>
                <p14:cNvContentPartPr/>
                <p14:nvPr/>
              </p14:nvContentPartPr>
              <p14:xfrm>
                <a:off x="4776363" y="2890184"/>
                <a:ext cx="88200" cy="231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C2C07E-CE58-4896-8701-DF37CA740FD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58723" y="2872184"/>
                  <a:ext cx="123840" cy="267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4245161-CC4C-4768-989F-892D46B7F99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96000" y="289863"/>
            <a:ext cx="2412188" cy="12435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72E1C6B6-CED5-40D2-99E9-8BF780C4823F}"/>
                  </a:ext>
                </a:extLst>
              </p14:cNvPr>
              <p14:cNvContentPartPr/>
              <p14:nvPr/>
            </p14:nvContentPartPr>
            <p14:xfrm>
              <a:off x="2998683" y="686264"/>
              <a:ext cx="3072960" cy="4778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72E1C6B6-CED5-40D2-99E9-8BF780C4823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81043" y="668624"/>
                <a:ext cx="3108600" cy="48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EED9712-C1B2-49BA-879F-62F857FA885D}"/>
                  </a:ext>
                </a:extLst>
              </p14:cNvPr>
              <p14:cNvContentPartPr/>
              <p14:nvPr/>
            </p14:nvContentPartPr>
            <p14:xfrm>
              <a:off x="9228483" y="3666704"/>
              <a:ext cx="1968120" cy="82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EED9712-C1B2-49BA-879F-62F857FA885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65483" y="3603704"/>
                <a:ext cx="20937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47D167D-2FF4-4C39-A8CA-5E05E461B64D}"/>
                  </a:ext>
                </a:extLst>
              </p14:cNvPr>
              <p14:cNvContentPartPr/>
              <p14:nvPr/>
            </p14:nvContentPartPr>
            <p14:xfrm>
              <a:off x="6309603" y="5402264"/>
              <a:ext cx="4376880" cy="709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47D167D-2FF4-4C39-A8CA-5E05E461B64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91603" y="5384624"/>
                <a:ext cx="4412520" cy="74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EEC58AEF-95E6-4F03-AF54-4849CC9D2052}"/>
              </a:ext>
            </a:extLst>
          </p:cNvPr>
          <p:cNvGrpSpPr/>
          <p:nvPr/>
        </p:nvGrpSpPr>
        <p:grpSpPr>
          <a:xfrm>
            <a:off x="2747043" y="5611784"/>
            <a:ext cx="90360" cy="240840"/>
            <a:chOff x="2747043" y="5611784"/>
            <a:chExt cx="9036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5CCFBD-D3DC-4B09-883F-A38751C6DA36}"/>
                    </a:ext>
                  </a:extLst>
                </p14:cNvPr>
                <p14:cNvContentPartPr/>
                <p14:nvPr/>
              </p14:nvContentPartPr>
              <p14:xfrm>
                <a:off x="2747043" y="5673344"/>
                <a:ext cx="58320" cy="179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5CCFBD-D3DC-4B09-883F-A38751C6DA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9043" y="5655704"/>
                  <a:ext cx="93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31C72F-D219-4349-B49A-B769E9AA95C7}"/>
                    </a:ext>
                  </a:extLst>
                </p14:cNvPr>
                <p14:cNvContentPartPr/>
                <p14:nvPr/>
              </p14:nvContentPartPr>
              <p14:xfrm>
                <a:off x="2819403" y="5611784"/>
                <a:ext cx="18000" cy="23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31C72F-D219-4349-B49A-B769E9AA95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01403" y="5594144"/>
                  <a:ext cx="53640" cy="5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4271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97C7D4-AC90-4A0C-A276-AF23D95C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03" y="535351"/>
            <a:ext cx="4522174" cy="30773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B0979-41DC-49C8-BC96-3A9D725D7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036" y="234176"/>
            <a:ext cx="6254142" cy="63405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C2FE12-DC70-4ACF-A6D2-BD5ED17DD451}"/>
                  </a:ext>
                </a:extLst>
              </p14:cNvPr>
              <p14:cNvContentPartPr/>
              <p14:nvPr/>
            </p14:nvContentPartPr>
            <p14:xfrm>
              <a:off x="5070483" y="1670504"/>
              <a:ext cx="509040" cy="34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C2FE12-DC70-4ACF-A6D2-BD5ED17DD4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2843" y="1652504"/>
                <a:ext cx="544680" cy="3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100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EDB3BF-58E2-4F08-9A69-204D42492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7" y="144664"/>
            <a:ext cx="5508716" cy="5397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CFFF1-85AD-471B-856E-384AA6479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306" y="482421"/>
            <a:ext cx="5286933" cy="24066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681A38-7B8C-4DBE-9267-BEE8596FA86F}"/>
                  </a:ext>
                </a:extLst>
              </p14:cNvPr>
              <p14:cNvContentPartPr/>
              <p14:nvPr/>
            </p14:nvContentPartPr>
            <p14:xfrm>
              <a:off x="5413923" y="165704"/>
              <a:ext cx="296280" cy="66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681A38-7B8C-4DBE-9267-BEE8596FA8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0923" y="103064"/>
                <a:ext cx="421920" cy="1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2818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BC80F1-4765-4AC6-8C39-5E3A55CF5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71" y="1279606"/>
            <a:ext cx="4336650" cy="55487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737DC6-F656-4AB8-825A-AE6AA9FF5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2"/>
          <a:stretch/>
        </p:blipFill>
        <p:spPr>
          <a:xfrm>
            <a:off x="7256301" y="106587"/>
            <a:ext cx="4483775" cy="5632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A7182-5691-4339-A5BA-0232CFE87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14" y="5194690"/>
            <a:ext cx="4261489" cy="1633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AE887-CA65-4118-9CB5-7467377A2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52" y="19559"/>
            <a:ext cx="2692712" cy="986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B89CB8-AB5A-41CF-8C30-0629AFDF39F0}"/>
                  </a:ext>
                </a:extLst>
              </p14:cNvPr>
              <p14:cNvContentPartPr/>
              <p14:nvPr/>
            </p14:nvContentPartPr>
            <p14:xfrm>
              <a:off x="190323" y="202784"/>
              <a:ext cx="341640" cy="3238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B89CB8-AB5A-41CF-8C30-0629AFDF39F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2683" y="184784"/>
                <a:ext cx="377280" cy="327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A9DAB8-8F6B-4354-8DAB-4FB000BD9090}"/>
                  </a:ext>
                </a:extLst>
              </p14:cNvPr>
              <p14:cNvContentPartPr/>
              <p14:nvPr/>
            </p14:nvContentPartPr>
            <p14:xfrm>
              <a:off x="11311443" y="47624"/>
              <a:ext cx="444600" cy="20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A9DAB8-8F6B-4354-8DAB-4FB000BD909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48443" y="-15376"/>
                <a:ext cx="5702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6D16D55-8DD5-41CD-ADA7-9B583D3DA0AE}"/>
                  </a:ext>
                </a:extLst>
              </p14:cNvPr>
              <p14:cNvContentPartPr/>
              <p14:nvPr/>
            </p14:nvContentPartPr>
            <p14:xfrm>
              <a:off x="9457443" y="5188784"/>
              <a:ext cx="329760" cy="34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D16D55-8DD5-41CD-ADA7-9B583D3DA0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94803" y="5125784"/>
                <a:ext cx="455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C3B1700-62A9-4795-89B1-A7B028E0FB61}"/>
                  </a:ext>
                </a:extLst>
              </p14:cNvPr>
              <p14:cNvContentPartPr/>
              <p14:nvPr/>
            </p14:nvContentPartPr>
            <p14:xfrm>
              <a:off x="9723843" y="5694944"/>
              <a:ext cx="261000" cy="9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C3B1700-62A9-4795-89B1-A7B028E0FB6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61203" y="5631944"/>
                <a:ext cx="3866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DE2C2F-0E7E-4088-9FF2-A02E0B62AB67}"/>
                  </a:ext>
                </a:extLst>
              </p14:cNvPr>
              <p14:cNvContentPartPr/>
              <p14:nvPr/>
            </p14:nvContentPartPr>
            <p14:xfrm>
              <a:off x="7288443" y="2511464"/>
              <a:ext cx="4540320" cy="3308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DE2C2F-0E7E-4088-9FF2-A02E0B62AB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70803" y="2493824"/>
                <a:ext cx="4575960" cy="33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B3B0E1-5329-4923-B0F3-7646C5D771F2}"/>
                  </a:ext>
                </a:extLst>
              </p14:cNvPr>
              <p14:cNvContentPartPr/>
              <p14:nvPr/>
            </p14:nvContentPartPr>
            <p14:xfrm>
              <a:off x="6372603" y="5669384"/>
              <a:ext cx="2475720" cy="1234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B3B0E1-5329-4923-B0F3-7646C5D771F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54603" y="5651744"/>
                <a:ext cx="2511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1B09E2A-4CC9-49B2-9CB1-6A4A652A97DD}"/>
                  </a:ext>
                </a:extLst>
              </p14:cNvPr>
              <p14:cNvContentPartPr/>
              <p14:nvPr/>
            </p14:nvContentPartPr>
            <p14:xfrm>
              <a:off x="7568883" y="4340624"/>
              <a:ext cx="992520" cy="871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1B09E2A-4CC9-49B2-9CB1-6A4A652A97D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51243" y="4322984"/>
                <a:ext cx="1028160" cy="9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B2A085C-0849-435A-80A5-A9AF196FAE8B}"/>
                  </a:ext>
                </a:extLst>
              </p14:cNvPr>
              <p14:cNvContentPartPr/>
              <p14:nvPr/>
            </p14:nvContentPartPr>
            <p14:xfrm>
              <a:off x="7500483" y="6512144"/>
              <a:ext cx="2534400" cy="178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B2A085C-0849-435A-80A5-A9AF196FAE8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82483" y="6494504"/>
                <a:ext cx="257004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718421F-2BA9-45DC-9142-FE3E6B39E0A6}"/>
              </a:ext>
            </a:extLst>
          </p:cNvPr>
          <p:cNvGrpSpPr/>
          <p:nvPr/>
        </p:nvGrpSpPr>
        <p:grpSpPr>
          <a:xfrm>
            <a:off x="10322883" y="6234584"/>
            <a:ext cx="1116720" cy="575280"/>
            <a:chOff x="10322883" y="6234584"/>
            <a:chExt cx="111672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BA93FF-951F-4D8D-BFDA-FCF7FEAD69E5}"/>
                    </a:ext>
                  </a:extLst>
                </p14:cNvPr>
                <p14:cNvContentPartPr/>
                <p14:nvPr/>
              </p14:nvContentPartPr>
              <p14:xfrm>
                <a:off x="10322883" y="6467144"/>
                <a:ext cx="322200" cy="208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BA93FF-951F-4D8D-BFDA-FCF7FEAD69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04883" y="6449144"/>
                  <a:ext cx="357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386E7A-6736-42B9-8F61-5E7DB477D6FA}"/>
                    </a:ext>
                  </a:extLst>
                </p14:cNvPr>
                <p14:cNvContentPartPr/>
                <p14:nvPr/>
              </p14:nvContentPartPr>
              <p14:xfrm>
                <a:off x="10788723" y="6234584"/>
                <a:ext cx="88200" cy="55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386E7A-6736-42B9-8F61-5E7DB477D6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771083" y="6216584"/>
                  <a:ext cx="12384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909B08-D33C-48F6-B500-99399BF25C21}"/>
                    </a:ext>
                  </a:extLst>
                </p14:cNvPr>
                <p14:cNvContentPartPr/>
                <p14:nvPr/>
              </p14:nvContentPartPr>
              <p14:xfrm>
                <a:off x="11033163" y="6348344"/>
                <a:ext cx="217800" cy="395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909B08-D33C-48F6-B500-99399BF25C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15163" y="6330344"/>
                  <a:ext cx="2534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35EE60E-8600-471C-8FA6-3AEF92B151CE}"/>
                    </a:ext>
                  </a:extLst>
                </p14:cNvPr>
                <p14:cNvContentPartPr/>
                <p14:nvPr/>
              </p14:nvContentPartPr>
              <p14:xfrm>
                <a:off x="10994283" y="6304424"/>
                <a:ext cx="154440" cy="18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35EE60E-8600-471C-8FA6-3AEF92B151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76643" y="6286424"/>
                  <a:ext cx="190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4DBAE9-8388-4372-8DD0-D118D1251E99}"/>
                    </a:ext>
                  </a:extLst>
                </p14:cNvPr>
                <p14:cNvContentPartPr/>
                <p14:nvPr/>
              </p14:nvContentPartPr>
              <p14:xfrm>
                <a:off x="11258523" y="6263744"/>
                <a:ext cx="181080" cy="54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4DBAE9-8388-4372-8DD0-D118D1251E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40883" y="6246104"/>
                  <a:ext cx="216720" cy="58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9337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B03613-50C2-42EE-A31E-3150E8A51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978"/>
            <a:ext cx="5621036" cy="68892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DD1EAA-82CA-41FE-9C66-97BD709341C3}"/>
                  </a:ext>
                </a:extLst>
              </p14:cNvPr>
              <p14:cNvContentPartPr/>
              <p14:nvPr/>
            </p14:nvContentPartPr>
            <p14:xfrm>
              <a:off x="5234643" y="23504"/>
              <a:ext cx="36000" cy="2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DD1EAA-82CA-41FE-9C66-97BD709341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7003" y="5504"/>
                <a:ext cx="71640" cy="648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573C77-5986-4E83-AAFF-38595CF591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54"/>
          <a:stretch/>
        </p:blipFill>
        <p:spPr>
          <a:xfrm>
            <a:off x="6298853" y="1267818"/>
            <a:ext cx="5834100" cy="42017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55F6A5-4CBB-4AEB-9D6D-39F4CEF2DE07}"/>
                  </a:ext>
                </a:extLst>
              </p14:cNvPr>
              <p14:cNvContentPartPr/>
              <p14:nvPr/>
            </p14:nvContentPartPr>
            <p14:xfrm>
              <a:off x="6228963" y="5413784"/>
              <a:ext cx="2037240" cy="9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55F6A5-4CBB-4AEB-9D6D-39F4CEF2DE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6323" y="5350784"/>
                <a:ext cx="2162880" cy="21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07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9F6164-B987-4E28-B3FC-5C7A990E2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163"/>
            <a:ext cx="6003035" cy="3459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69F2BE-AB49-47E1-89C1-2971DD054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302" y="217323"/>
            <a:ext cx="5529531" cy="42144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13243A6-FFA9-4614-8100-0B1CE03B9D61}"/>
              </a:ext>
            </a:extLst>
          </p:cNvPr>
          <p:cNvGrpSpPr/>
          <p:nvPr/>
        </p:nvGrpSpPr>
        <p:grpSpPr>
          <a:xfrm>
            <a:off x="1560123" y="4013384"/>
            <a:ext cx="2054160" cy="2115360"/>
            <a:chOff x="1560123" y="4013384"/>
            <a:chExt cx="2054160" cy="21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7DC4E6-574D-4AF6-85AA-2F86D614BC0F}"/>
                    </a:ext>
                  </a:extLst>
                </p14:cNvPr>
                <p14:cNvContentPartPr/>
                <p14:nvPr/>
              </p14:nvContentPartPr>
              <p14:xfrm>
                <a:off x="2454723" y="4013384"/>
                <a:ext cx="60840" cy="1448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7DC4E6-574D-4AF6-85AA-2F86D614BC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37083" y="3995384"/>
                  <a:ext cx="96480" cy="14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5495662-F851-48D1-8EE7-BCD66A343C27}"/>
                    </a:ext>
                  </a:extLst>
                </p14:cNvPr>
                <p14:cNvContentPartPr/>
                <p14:nvPr/>
              </p14:nvContentPartPr>
              <p14:xfrm>
                <a:off x="1560123" y="5451944"/>
                <a:ext cx="896760" cy="676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5495662-F851-48D1-8EE7-BCD66A343C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42123" y="5433944"/>
                  <a:ext cx="93240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7C5CD2-D211-4038-ACDE-FA109721FC79}"/>
                    </a:ext>
                  </a:extLst>
                </p14:cNvPr>
                <p14:cNvContentPartPr/>
                <p14:nvPr/>
              </p14:nvContentPartPr>
              <p14:xfrm>
                <a:off x="2459403" y="5444384"/>
                <a:ext cx="1154880" cy="37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7C5CD2-D211-4038-ACDE-FA109721FC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1403" y="5426384"/>
                  <a:ext cx="119052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EB7072-3839-406E-997E-A623E9769507}"/>
              </a:ext>
            </a:extLst>
          </p:cNvPr>
          <p:cNvGrpSpPr/>
          <p:nvPr/>
        </p:nvGrpSpPr>
        <p:grpSpPr>
          <a:xfrm>
            <a:off x="1332963" y="6239264"/>
            <a:ext cx="383760" cy="276840"/>
            <a:chOff x="1332963" y="6239264"/>
            <a:chExt cx="3837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ADEB0C-5E36-47F7-8AA4-AE3DB6D7A713}"/>
                    </a:ext>
                  </a:extLst>
                </p14:cNvPr>
                <p14:cNvContentPartPr/>
                <p14:nvPr/>
              </p14:nvContentPartPr>
              <p14:xfrm>
                <a:off x="1332963" y="6239264"/>
                <a:ext cx="174600" cy="152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ADEB0C-5E36-47F7-8AA4-AE3DB6D7A7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4963" y="6221264"/>
                  <a:ext cx="210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DCE193-7030-4416-857C-E958C68AEEA6}"/>
                    </a:ext>
                  </a:extLst>
                </p14:cNvPr>
                <p14:cNvContentPartPr/>
                <p14:nvPr/>
              </p14:nvContentPartPr>
              <p14:xfrm>
                <a:off x="1569843" y="6386504"/>
                <a:ext cx="146880" cy="105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DCE193-7030-4416-857C-E958C68AEE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1843" y="6368504"/>
                  <a:ext cx="182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08AFB82-DAF6-4BC0-B59D-315B0F0155FF}"/>
                    </a:ext>
                  </a:extLst>
                </p14:cNvPr>
                <p14:cNvContentPartPr/>
                <p14:nvPr/>
              </p14:nvContentPartPr>
              <p14:xfrm>
                <a:off x="1622403" y="6374624"/>
                <a:ext cx="94320" cy="141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08AFB82-DAF6-4BC0-B59D-315B0F0155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04403" y="6356984"/>
                  <a:ext cx="1299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C11256-20D5-430D-BCD5-CFA1F4168CC5}"/>
              </a:ext>
            </a:extLst>
          </p:cNvPr>
          <p:cNvGrpSpPr/>
          <p:nvPr/>
        </p:nvGrpSpPr>
        <p:grpSpPr>
          <a:xfrm>
            <a:off x="3703563" y="5413784"/>
            <a:ext cx="364680" cy="379080"/>
            <a:chOff x="3703563" y="5413784"/>
            <a:chExt cx="36468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D873554-35CE-4FB9-A407-99D5540EEA94}"/>
                    </a:ext>
                  </a:extLst>
                </p14:cNvPr>
                <p14:cNvContentPartPr/>
                <p14:nvPr/>
              </p14:nvContentPartPr>
              <p14:xfrm>
                <a:off x="3703563" y="5413784"/>
                <a:ext cx="117360" cy="18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D873554-35CE-4FB9-A407-99D5540EEA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85923" y="5396144"/>
                  <a:ext cx="153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4D1BA9-B0EE-4AB4-BA05-ED0356475929}"/>
                    </a:ext>
                  </a:extLst>
                </p14:cNvPr>
                <p14:cNvContentPartPr/>
                <p14:nvPr/>
              </p14:nvContentPartPr>
              <p14:xfrm>
                <a:off x="3924963" y="5586224"/>
                <a:ext cx="143280" cy="206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4D1BA9-B0EE-4AB4-BA05-ED03564759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7323" y="5568224"/>
                  <a:ext cx="17892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2CF55F-4EF0-4BD0-B204-4A3605556BC6}"/>
              </a:ext>
            </a:extLst>
          </p:cNvPr>
          <p:cNvGrpSpPr/>
          <p:nvPr/>
        </p:nvGrpSpPr>
        <p:grpSpPr>
          <a:xfrm>
            <a:off x="2600163" y="3900704"/>
            <a:ext cx="512280" cy="259920"/>
            <a:chOff x="2600163" y="3900704"/>
            <a:chExt cx="51228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3D0D6A-2A09-43F7-98F7-9CCDB25C750A}"/>
                    </a:ext>
                  </a:extLst>
                </p14:cNvPr>
                <p14:cNvContentPartPr/>
                <p14:nvPr/>
              </p14:nvContentPartPr>
              <p14:xfrm>
                <a:off x="2600163" y="3900704"/>
                <a:ext cx="137160" cy="140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3D0D6A-2A09-43F7-98F7-9CCDB25C75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82523" y="3882704"/>
                  <a:ext cx="172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9CFA9F-A9EF-4772-B785-9B0C47D4AEC1}"/>
                    </a:ext>
                  </a:extLst>
                </p14:cNvPr>
                <p14:cNvContentPartPr/>
                <p14:nvPr/>
              </p14:nvContentPartPr>
              <p14:xfrm>
                <a:off x="2873763" y="3984944"/>
                <a:ext cx="208440" cy="17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9CFA9F-A9EF-4772-B785-9B0C47D4AE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55763" y="3967304"/>
                  <a:ext cx="244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6CA6B7A-B161-49A7-A0D1-3742B0BB2F0D}"/>
                    </a:ext>
                  </a:extLst>
                </p14:cNvPr>
                <p14:cNvContentPartPr/>
                <p14:nvPr/>
              </p14:nvContentPartPr>
              <p14:xfrm>
                <a:off x="2889963" y="4029224"/>
                <a:ext cx="222480" cy="98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6CA6B7A-B161-49A7-A0D1-3742B0BB2F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72323" y="4011584"/>
                  <a:ext cx="25812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267C4B1-88BC-4B83-BCEB-A6515351FE85}"/>
                  </a:ext>
                </a:extLst>
              </p14:cNvPr>
              <p14:cNvContentPartPr/>
              <p14:nvPr/>
            </p14:nvContentPartPr>
            <p14:xfrm>
              <a:off x="1988163" y="4250264"/>
              <a:ext cx="759960" cy="678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267C4B1-88BC-4B83-BCEB-A6515351FE8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70163" y="4232624"/>
                <a:ext cx="795600" cy="71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4C70215-9387-4324-B584-5CB578C74F0B}"/>
                  </a:ext>
                </a:extLst>
              </p14:cNvPr>
              <p14:cNvContentPartPr/>
              <p14:nvPr/>
            </p14:nvContentPartPr>
            <p14:xfrm>
              <a:off x="1969083" y="5005184"/>
              <a:ext cx="321120" cy="1168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4C70215-9387-4324-B584-5CB578C74F0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51443" y="4987544"/>
                <a:ext cx="356760" cy="12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9FDF6D8-EC36-4A5C-9568-DD7EC995B06A}"/>
              </a:ext>
            </a:extLst>
          </p:cNvPr>
          <p:cNvGrpSpPr/>
          <p:nvPr/>
        </p:nvGrpSpPr>
        <p:grpSpPr>
          <a:xfrm>
            <a:off x="2233683" y="4268984"/>
            <a:ext cx="1004760" cy="1877760"/>
            <a:chOff x="2233683" y="4268984"/>
            <a:chExt cx="1004760" cy="18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82018E-6AE8-433E-B438-5A4E3E0D4EE1}"/>
                    </a:ext>
                  </a:extLst>
                </p14:cNvPr>
                <p14:cNvContentPartPr/>
                <p14:nvPr/>
              </p14:nvContentPartPr>
              <p14:xfrm>
                <a:off x="2254923" y="5291024"/>
                <a:ext cx="983520" cy="855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82018E-6AE8-433E-B438-5A4E3E0D4E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37283" y="5273384"/>
                  <a:ext cx="1019160" cy="89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115EF69-DC41-4C4E-8DDD-63842D0C4044}"/>
                    </a:ext>
                  </a:extLst>
                </p14:cNvPr>
                <p14:cNvContentPartPr/>
                <p14:nvPr/>
              </p14:nvContentPartPr>
              <p14:xfrm>
                <a:off x="2737683" y="4268984"/>
                <a:ext cx="497880" cy="1111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115EF69-DC41-4C4E-8DDD-63842D0C404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20043" y="4250984"/>
                  <a:ext cx="533520" cy="11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181679-6FDB-46B2-B06A-330CD4B48082}"/>
                    </a:ext>
                  </a:extLst>
                </p14:cNvPr>
                <p14:cNvContentPartPr/>
                <p14:nvPr/>
              </p14:nvContentPartPr>
              <p14:xfrm>
                <a:off x="2233683" y="4812224"/>
                <a:ext cx="754560" cy="466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181679-6FDB-46B2-B06A-330CD4B4808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15683" y="4794224"/>
                  <a:ext cx="79020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55D082-FE46-4EC0-9448-C505DC04E4C1}"/>
                    </a:ext>
                  </a:extLst>
                </p14:cNvPr>
                <p14:cNvContentPartPr/>
                <p14:nvPr/>
              </p14:nvContentPartPr>
              <p14:xfrm>
                <a:off x="2353563" y="5120384"/>
                <a:ext cx="789120" cy="69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55D082-FE46-4EC0-9448-C505DC04E4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35923" y="5102744"/>
                  <a:ext cx="824760" cy="72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27702A-8356-4B2F-B6F1-4B052C3C11C7}"/>
                    </a:ext>
                  </a:extLst>
                </p14:cNvPr>
                <p14:cNvContentPartPr/>
                <p14:nvPr/>
              </p14:nvContentPartPr>
              <p14:xfrm>
                <a:off x="2272203" y="4898984"/>
                <a:ext cx="475560" cy="1078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27702A-8356-4B2F-B6F1-4B052C3C11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54563" y="4881344"/>
                  <a:ext cx="511200" cy="11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D172F84-1E70-4365-87EB-F27C1FDB2E64}"/>
                    </a:ext>
                  </a:extLst>
                </p14:cNvPr>
                <p14:cNvContentPartPr/>
                <p14:nvPr/>
              </p14:nvContentPartPr>
              <p14:xfrm>
                <a:off x="2568483" y="4636184"/>
                <a:ext cx="614520" cy="100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D172F84-1E70-4365-87EB-F27C1FDB2E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50483" y="4618184"/>
                  <a:ext cx="650160" cy="10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19B10A0-DCA4-48FB-A033-C88AFE8FDA88}"/>
                  </a:ext>
                </a:extLst>
              </p14:cNvPr>
              <p14:cNvContentPartPr/>
              <p14:nvPr/>
            </p14:nvContentPartPr>
            <p14:xfrm>
              <a:off x="792963" y="1374944"/>
              <a:ext cx="2804040" cy="93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19B10A0-DCA4-48FB-A033-C88AFE8FDA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75323" y="1357304"/>
                <a:ext cx="28396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F0AC63D-4CC1-4CC4-8623-B8D8166E9FAE}"/>
                  </a:ext>
                </a:extLst>
              </p14:cNvPr>
              <p14:cNvContentPartPr/>
              <p14:nvPr/>
            </p14:nvContentPartPr>
            <p14:xfrm>
              <a:off x="7831323" y="4235504"/>
              <a:ext cx="675000" cy="274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F0AC63D-4CC1-4CC4-8623-B8D8166E9FA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13323" y="4217504"/>
                <a:ext cx="7106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081C73C-E149-4DA9-B9AD-F6D28DC25117}"/>
                  </a:ext>
                </a:extLst>
              </p14:cNvPr>
              <p14:cNvContentPartPr/>
              <p14:nvPr/>
            </p14:nvContentPartPr>
            <p14:xfrm>
              <a:off x="7985403" y="4978904"/>
              <a:ext cx="468000" cy="187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081C73C-E149-4DA9-B9AD-F6D28DC2511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967763" y="4961264"/>
                <a:ext cx="5036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7F67C46-DFEF-4B9E-A115-118937F33D02}"/>
                  </a:ext>
                </a:extLst>
              </p14:cNvPr>
              <p14:cNvContentPartPr/>
              <p14:nvPr/>
            </p14:nvContentPartPr>
            <p14:xfrm>
              <a:off x="7997283" y="5203904"/>
              <a:ext cx="669240" cy="441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7F67C46-DFEF-4B9E-A115-118937F33D0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79283" y="5185904"/>
                <a:ext cx="704880" cy="47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501CA35-3FD3-4554-ADD1-7D08BE666B06}"/>
              </a:ext>
            </a:extLst>
          </p:cNvPr>
          <p:cNvGrpSpPr/>
          <p:nvPr/>
        </p:nvGrpSpPr>
        <p:grpSpPr>
          <a:xfrm>
            <a:off x="7796403" y="4574624"/>
            <a:ext cx="1031040" cy="1197720"/>
            <a:chOff x="7796403" y="4574624"/>
            <a:chExt cx="1031040" cy="11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77829D-667B-4011-AA24-B326BACD6804}"/>
                    </a:ext>
                  </a:extLst>
                </p14:cNvPr>
                <p14:cNvContentPartPr/>
                <p14:nvPr/>
              </p14:nvContentPartPr>
              <p14:xfrm>
                <a:off x="7796403" y="4852904"/>
                <a:ext cx="1031040" cy="919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77829D-667B-4011-AA24-B326BACD68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78403" y="4834904"/>
                  <a:ext cx="1066680" cy="9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8FB7572-61B7-46EC-A34E-E4CE81C2393D}"/>
                    </a:ext>
                  </a:extLst>
                </p14:cNvPr>
                <p14:cNvContentPartPr/>
                <p14:nvPr/>
              </p14:nvContentPartPr>
              <p14:xfrm>
                <a:off x="8176203" y="4574624"/>
                <a:ext cx="37440" cy="322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8FB7572-61B7-46EC-A34E-E4CE81C2393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58563" y="4556624"/>
                  <a:ext cx="73080" cy="35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01D47DF-B78A-4A73-ACB0-534A21EE270F}"/>
                  </a:ext>
                </a:extLst>
              </p14:cNvPr>
              <p14:cNvContentPartPr/>
              <p14:nvPr/>
            </p14:nvContentPartPr>
            <p14:xfrm>
              <a:off x="8367003" y="5678384"/>
              <a:ext cx="911160" cy="770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01D47DF-B78A-4A73-ACB0-534A21EE270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49363" y="5660384"/>
                <a:ext cx="946800" cy="8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13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B6407-898E-48EC-BDF0-9C901C2A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0" y="1648924"/>
            <a:ext cx="5278180" cy="39102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A2224E-05CB-435D-BAAC-A29C62D09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408" y="361633"/>
            <a:ext cx="5813495" cy="4210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1A904E-3B79-4716-A78A-83039A42E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631" y="4829826"/>
            <a:ext cx="4499727" cy="14587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B88B97-B5FA-44ED-929A-3868BC0F2471}"/>
                  </a:ext>
                </a:extLst>
              </p14:cNvPr>
              <p14:cNvContentPartPr/>
              <p14:nvPr/>
            </p14:nvContentPartPr>
            <p14:xfrm>
              <a:off x="439083" y="3181424"/>
              <a:ext cx="63000" cy="6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B88B97-B5FA-44ED-929A-3868BC0F24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083" y="3163424"/>
                <a:ext cx="986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15A4F0-A515-4E0E-B9A4-2AC5E8E82312}"/>
                  </a:ext>
                </a:extLst>
              </p14:cNvPr>
              <p14:cNvContentPartPr/>
              <p14:nvPr/>
            </p14:nvContentPartPr>
            <p14:xfrm>
              <a:off x="353043" y="3986384"/>
              <a:ext cx="79920" cy="125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15A4F0-A515-4E0E-B9A4-2AC5E8E823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5043" y="3968384"/>
                <a:ext cx="1155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26F338C-6B56-41B5-93B4-DAE807C8FD3F}"/>
                  </a:ext>
                </a:extLst>
              </p14:cNvPr>
              <p14:cNvContentPartPr/>
              <p14:nvPr/>
            </p14:nvContentPartPr>
            <p14:xfrm>
              <a:off x="304083" y="4821944"/>
              <a:ext cx="73080" cy="10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26F338C-6B56-41B5-93B4-DAE807C8FD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6083" y="4804304"/>
                <a:ext cx="1087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0D1F90-DDE7-440F-A45B-08E220EA2B04}"/>
                  </a:ext>
                </a:extLst>
              </p14:cNvPr>
              <p14:cNvContentPartPr/>
              <p14:nvPr/>
            </p14:nvContentPartPr>
            <p14:xfrm>
              <a:off x="45243" y="4544024"/>
              <a:ext cx="202320" cy="36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0D1F90-DDE7-440F-A45B-08E220EA2B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603" y="4526384"/>
                <a:ext cx="23796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5AEE60F-49FB-4447-8571-931AD1FF30A2}"/>
              </a:ext>
            </a:extLst>
          </p:cNvPr>
          <p:cNvGrpSpPr/>
          <p:nvPr/>
        </p:nvGrpSpPr>
        <p:grpSpPr>
          <a:xfrm>
            <a:off x="63243" y="3019064"/>
            <a:ext cx="194040" cy="354240"/>
            <a:chOff x="63243" y="3019064"/>
            <a:chExt cx="19404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E1CC94-0284-418D-A7B3-14EA72053710}"/>
                    </a:ext>
                  </a:extLst>
                </p14:cNvPr>
                <p14:cNvContentPartPr/>
                <p14:nvPr/>
              </p14:nvContentPartPr>
              <p14:xfrm>
                <a:off x="63243" y="3107264"/>
                <a:ext cx="19800" cy="234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E1CC94-0284-418D-A7B3-14EA7205371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603" y="3089264"/>
                  <a:ext cx="55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39F99A-A93D-437E-8AD1-7CBC5D741ECE}"/>
                    </a:ext>
                  </a:extLst>
                </p14:cNvPr>
                <p14:cNvContentPartPr/>
                <p14:nvPr/>
              </p14:nvContentPartPr>
              <p14:xfrm>
                <a:off x="216963" y="3102944"/>
                <a:ext cx="23040" cy="270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39F99A-A93D-437E-8AD1-7CBC5D741EC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8963" y="3085304"/>
                  <a:ext cx="586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5CFE02-B72B-4582-A155-4F37A4C3CFEE}"/>
                    </a:ext>
                  </a:extLst>
                </p14:cNvPr>
                <p14:cNvContentPartPr/>
                <p14:nvPr/>
              </p14:nvContentPartPr>
              <p14:xfrm>
                <a:off x="82683" y="3251624"/>
                <a:ext cx="17460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5CFE02-B72B-4582-A155-4F37A4C3CFE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043" y="3233984"/>
                  <a:ext cx="210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E65CF6A-61DC-43A0-AC81-12D99930C116}"/>
                    </a:ext>
                  </a:extLst>
                </p14:cNvPr>
                <p14:cNvContentPartPr/>
                <p14:nvPr/>
              </p14:nvContentPartPr>
              <p14:xfrm>
                <a:off x="63603" y="3019064"/>
                <a:ext cx="138960" cy="27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E65CF6A-61DC-43A0-AC81-12D99930C11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963" y="3001424"/>
                  <a:ext cx="17460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E6E42E-43C8-48C9-8717-DE06CCBCFC35}"/>
                  </a:ext>
                </a:extLst>
              </p14:cNvPr>
              <p14:cNvContentPartPr/>
              <p14:nvPr/>
            </p14:nvContentPartPr>
            <p14:xfrm>
              <a:off x="418203" y="3176744"/>
              <a:ext cx="106920" cy="93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E6E42E-43C8-48C9-8717-DE06CCBCFC3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0203" y="3159104"/>
                <a:ext cx="1425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AB35345-0534-4407-8EFA-1205D6F82179}"/>
                  </a:ext>
                </a:extLst>
              </p14:cNvPr>
              <p14:cNvContentPartPr/>
              <p14:nvPr/>
            </p14:nvContentPartPr>
            <p14:xfrm>
              <a:off x="338643" y="3978104"/>
              <a:ext cx="135720" cy="140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AB35345-0534-4407-8EFA-1205D6F8217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0643" y="3960464"/>
                <a:ext cx="17136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5652D70D-5BE4-4187-ABCD-5458C465E1DC}"/>
              </a:ext>
            </a:extLst>
          </p:cNvPr>
          <p:cNvGrpSpPr/>
          <p:nvPr/>
        </p:nvGrpSpPr>
        <p:grpSpPr>
          <a:xfrm>
            <a:off x="76203" y="4706744"/>
            <a:ext cx="299520" cy="290520"/>
            <a:chOff x="76203" y="4706744"/>
            <a:chExt cx="2995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A68260-88B3-446B-8CD1-2DEC5E433C6C}"/>
                    </a:ext>
                  </a:extLst>
                </p14:cNvPr>
                <p14:cNvContentPartPr/>
                <p14:nvPr/>
              </p14:nvContentPartPr>
              <p14:xfrm>
                <a:off x="76203" y="4706744"/>
                <a:ext cx="29520" cy="290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A68260-88B3-446B-8CD1-2DEC5E433C6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203" y="4688744"/>
                  <a:ext cx="65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BAB0A2-BEF9-4D63-8A93-F53CC7ABE65D}"/>
                    </a:ext>
                  </a:extLst>
                </p14:cNvPr>
                <p14:cNvContentPartPr/>
                <p14:nvPr/>
              </p14:nvContentPartPr>
              <p14:xfrm>
                <a:off x="205803" y="4719344"/>
                <a:ext cx="34200" cy="267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BAB0A2-BEF9-4D63-8A93-F53CC7ABE65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7803" y="4701344"/>
                  <a:ext cx="69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45124BC-D4F8-41CC-B0A8-50330B14158B}"/>
                    </a:ext>
                  </a:extLst>
                </p14:cNvPr>
                <p14:cNvContentPartPr/>
                <p14:nvPr/>
              </p14:nvContentPartPr>
              <p14:xfrm>
                <a:off x="98883" y="4852184"/>
                <a:ext cx="141120" cy="24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45124BC-D4F8-41CC-B0A8-50330B14158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883" y="4834544"/>
                  <a:ext cx="176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244B480-C7BC-43F5-981E-02995126D7AB}"/>
                    </a:ext>
                  </a:extLst>
                </p14:cNvPr>
                <p14:cNvContentPartPr/>
                <p14:nvPr/>
              </p14:nvContentPartPr>
              <p14:xfrm>
                <a:off x="318483" y="4838504"/>
                <a:ext cx="57240" cy="86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244B480-C7BC-43F5-981E-02995126D7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0483" y="4820504"/>
                  <a:ext cx="9288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B46E5C6-35BD-40B9-A659-45607C908306}"/>
                  </a:ext>
                </a:extLst>
              </p14:cNvPr>
              <p14:cNvContentPartPr/>
              <p14:nvPr/>
            </p14:nvContentPartPr>
            <p14:xfrm>
              <a:off x="4385763" y="2472224"/>
              <a:ext cx="2199600" cy="1544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B46E5C6-35BD-40B9-A659-45607C90830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68123" y="2454224"/>
                <a:ext cx="2235240" cy="158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3E7D9817-6B55-4434-9B96-A2325333C7AA}"/>
              </a:ext>
            </a:extLst>
          </p:cNvPr>
          <p:cNvGrpSpPr/>
          <p:nvPr/>
        </p:nvGrpSpPr>
        <p:grpSpPr>
          <a:xfrm>
            <a:off x="1842723" y="2388344"/>
            <a:ext cx="500760" cy="646200"/>
            <a:chOff x="1842723" y="2388344"/>
            <a:chExt cx="500760" cy="64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2C01F54-263C-4DBE-AE56-9D40BEB6B410}"/>
                    </a:ext>
                  </a:extLst>
                </p14:cNvPr>
                <p14:cNvContentPartPr/>
                <p14:nvPr/>
              </p14:nvContentPartPr>
              <p14:xfrm>
                <a:off x="1842723" y="2529824"/>
                <a:ext cx="155520" cy="420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2C01F54-263C-4DBE-AE56-9D40BEB6B41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825083" y="2512184"/>
                  <a:ext cx="1911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A734C7D-4B53-43D4-8A4E-320748D02552}"/>
                    </a:ext>
                  </a:extLst>
                </p14:cNvPr>
                <p14:cNvContentPartPr/>
                <p14:nvPr/>
              </p14:nvContentPartPr>
              <p14:xfrm>
                <a:off x="2000043" y="2388344"/>
                <a:ext cx="227520" cy="483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A734C7D-4B53-43D4-8A4E-320748D025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82403" y="2370344"/>
                  <a:ext cx="26316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CCA3860-EE35-45FB-9251-C0BB7F1902C7}"/>
                    </a:ext>
                  </a:extLst>
                </p14:cNvPr>
                <p14:cNvContentPartPr/>
                <p14:nvPr/>
              </p14:nvContentPartPr>
              <p14:xfrm>
                <a:off x="2225043" y="2848064"/>
                <a:ext cx="118440" cy="186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CCA3860-EE35-45FB-9251-C0BB7F1902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207403" y="2830424"/>
                  <a:ext cx="154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2CFEA8C-A484-463A-9180-B6E346F1AE2A}"/>
                    </a:ext>
                  </a:extLst>
                </p14:cNvPr>
                <p14:cNvContentPartPr/>
                <p14:nvPr/>
              </p14:nvContentPartPr>
              <p14:xfrm>
                <a:off x="2180043" y="2952464"/>
                <a:ext cx="139320" cy="61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2CFEA8C-A484-463A-9180-B6E346F1AE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62403" y="2934464"/>
                  <a:ext cx="174960" cy="96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6C01ECF-48E2-4FF6-9F57-2BA8A990C488}"/>
              </a:ext>
            </a:extLst>
          </p:cNvPr>
          <p:cNvSpPr txBox="1"/>
          <p:nvPr/>
        </p:nvSpPr>
        <p:spPr>
          <a:xfrm>
            <a:off x="963231" y="819278"/>
            <a:ext cx="207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averaged energy flux density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F8B468F-616D-401C-AF8D-0E207C18804B}"/>
                  </a:ext>
                </a:extLst>
              </p14:cNvPr>
              <p14:cNvContentPartPr/>
              <p14:nvPr/>
            </p14:nvContentPartPr>
            <p14:xfrm>
              <a:off x="1392003" y="1556384"/>
              <a:ext cx="611280" cy="783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F8B468F-616D-401C-AF8D-0E207C18804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74003" y="1538744"/>
                <a:ext cx="646920" cy="81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136E192-EC60-4322-81A0-20F2DBF31217}"/>
                  </a:ext>
                </a:extLst>
              </p14:cNvPr>
              <p14:cNvContentPartPr/>
              <p14:nvPr/>
            </p14:nvContentPartPr>
            <p14:xfrm>
              <a:off x="8863803" y="5153144"/>
              <a:ext cx="177840" cy="24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136E192-EC60-4322-81A0-20F2DBF3121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46163" y="5135504"/>
                <a:ext cx="213480" cy="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8044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15</Words>
  <Application>Microsoft Office PowerPoint</Application>
  <PresentationFormat>Widescreen</PresentationFormat>
  <Paragraphs>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A plane wave in an anisotropic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plane wave in an anisotropic medium</dc:title>
  <dc:creator>Robert Peale</dc:creator>
  <cp:lastModifiedBy>Robert Peale</cp:lastModifiedBy>
  <cp:revision>26</cp:revision>
  <dcterms:created xsi:type="dcterms:W3CDTF">2020-10-03T23:50:03Z</dcterms:created>
  <dcterms:modified xsi:type="dcterms:W3CDTF">2020-10-08T17:25:49Z</dcterms:modified>
</cp:coreProperties>
</file>