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639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01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1237 4 896,'-3'-3'359,"3"3"-313,1 1 0,-1 0 0,0 0 0,1 0 0,-1 0 0,0 0 0,0 0 0,1 0 0,-1 0 0,0 0 0,0 0 0,0 0 0,0 0 0,0 0-46,-1 5 93,0 0 0,0 0 0,-1-1 0,0 1 1,0 0-1,0-1 0,-3 4-93,-1 6 68,-13 29-43,-6 4-25,4-6 161,-2 10-161,4-4 91,2-4 110,-1 0 0,-2-2 0,-12 17-201,-12 6 793,-41 46-793,32-44 28,33-39-19,0 1 0,2 1 0,2 1 0,-8 19-9,5-3 22,2 1 0,-8 41-22,24-84 12,-1 0-1,2 0 1,-1 0-1,0 0 1,1 0 0,0 0-1,0 0 1,1 0 0,-1 0-1,2 5-11,-1-8 17,0 0-1,0 1 1,0-1-1,0 0 1,0 0-1,0 0 1,1 0-1,-1 0 1,1 0-1,-1-1 1,1 1-1,0 0 1,0-1-1,0 1 1,0-1-1,0 0 1,0 0-1,0 1 0,0-2 1,0 1-1,1 0 1,-1 0-1,0-1 1,1 1-17,10 1 180,-1 0-1,1-1 1,8 0-180,-9-1 101,0 1 0,-1 0 1,1 1-1,12 3-101,-18-3-9,0 1 1,1-1-1,-1 1 0,0 0 1,0 1-1,-1-1 0,1 1 1,-1 0-1,0 1 1,0-1-1,0 1 0,0 0 1,-1 0-1,0 0 0,0 1 1,0 0-1,-1 0 0,1 1 9,-1 0 40,0 1 0,-1 0 0,1-1 0,-2 1 0,1 0 0,-1 0 0,0 0-1,-1 0 1,0 0 0,0 0 0,-1 0 0,0 0 0,0 0 0,-1 0-1,-1 3-39,-16 61-31,3-9 74,-3 0-1,-12 22-42,-36 56-46,4-8 12,-65 197 163,81-202-77,-31 121 117,46-137 89,-41 90-258,-109 199 1397,101-243-1255,59-119-1143,-3 0-1,-25 29 1002,40-55-1200,-2-4-1520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18.3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1026 992,'48'-17'3173,"-41"13"-2998,0 1-1,0-1 0,-1 1 0,0-2 1,1 1-1,-2-1 0,1 0 1,0 0-1,-1-1 0,0 1 1,0-1-1,-1 0 0,2-4-174,8-13 218,-2-1 0,-1 0 1,2-7-219,-2 5 140,8-18 80,13-28 414,14-54-634,-39 99-25,-1 0 0,-1-1 0,0-26 25,-1-86 21,-6 89 78,-3 0 0,-7-30-99,11 76-34,0-1 0,-1 1 0,1 0 0,-3-5 34,3 8-2,1 1 0,-1-1 0,0 0 0,0 1 0,0-1 0,0 1 0,-1-1 0,1 1 0,0-1 0,0 1 0,-1 0 0,1 0 0,-1 0 0,1 0 0,-2-1 2,2 2 2,0 0 0,0 0 0,0 0-1,0 1 1,0-1 0,0 0-1,0 0 1,0 1 0,0-1-1,0 0 1,0 1 0,0-1 0,0 1-1,0 0 1,0-1 0,0 1-1,0 0 1,0-1 0,1 1 0,-1 0-1,0 0 1,0 0-2,-17 21 85,14-15-91,0 0 0,1 0 1,0 0-1,0 0 0,1 0 0,-1 5 6,-5 12-56,1 0 89,2 1 0,0-1-1,1 2 1,2-1-1,0 21-32,0-9-56,1 9 97,1 1-1,4 19-40,15 91 81,-9-80 56,-8-58-10,1 1-1,1-2 1,1 1 0,0 0 0,1-1 0,1 0-1,1-1 1,1 1 0,3 4-127,-11-21 26,-1 0 0,1 0 1,0 0-1,0 0 0,0 0 0,0 0 0,0 0 0,0 0 1,0 0-1,0 0 0,0-1 0,0 1 0,0 0 1,1-1-1,-1 1 0,0-1 0,0 1 0,1-1 0,-1 0 1,0 1-1,1-1 0,0 0-26,0 0 16,0 0 0,0-1-1,0 1 1,-1-1 0,1 1 0,0-1-1,0 0 1,0 0 0,0 0 0,0 0-1,-1 0 1,1 0 0,1-1-16,4-4 11,0-1 1,-1 0-1,0 0 0,0 0 0,4-7-11,0 1-26,0 0 0,10-8 26,13-15-118,-20 17 207,0-1 1,5-10-90,15-25 34,-21 36 217,8-18-251,-14 21 63,-6 16-49,1-1 1,-1 1 0,0-1 0,0 1-1,0-1 1,0 1 0,0-1 0,0 1-1,0-1 1,0 1 0,0-1 0,0 1 0,0-1-1,0 1 1,0-1 0,0 1 0,0-1-1,-1 1 1,1-1 0,0 1 0,0 0-1,-1-1 1,1 1 0,0-1 0,-1 1-15,1-1-3,0 1 0,0 0 0,-1 0 0,1 0 0,0 0 0,0 0 0,-1 0 0,1 0 0,0 0 0,0 0 0,-1 0 0,1 0 0,0 0 0,0 0 0,-1 0 0,1 0 0,0 1 0,0-1 0,-1 0 0,1 0 0,0 0 0,0 0 0,0 0 0,-1 0 0,1 1 0,0-1 0,0 0 0,0 0 0,-1 0 0,1 0 0,0 1 1,0-1-1,0 0 0,0 0 0,0 1 0,0-1 0,0 0 0,-1 0 0,1 1 0,0-1 0,0 0 0,0 0 3,-4 13-191,4-12 197,-2 32-19,1-12 16,-1 22-65,1 1 1,4 15 61,-2-52-1,0-1-1,0 0 1,0 1-1,2 1 2,4 25 59,-7-30-56,1 1 0,0 0 0,0 0 0,0 0 0,0-1-1,0 1 1,1 0 0,0-1 0,0 1 0,0-1 0,0 0-1,0 0 1,1 0 0,-1 0 0,2 1-3,-4-3-7,1-1-1,0 1 1,0-1 0,1 1-1,-1-1 1,0 1-1,0-1 1,0 0 0,0 0-1,0 1 1,0-1 0,0 0-1,1 0 1,-1 0 0,0 0-1,0 0 1,0 0 0,0-1-1,0 1 1,1 0-1,-1-1 1,0 1 0,0 0-1,0-1 1,0 1 0,0-1-1,0 0 8,3-1-22,-1 0-1,0 0 0,0-1 1,0 1-1,0-1 0,0 0 1,1-1 22,32-46-204,-22 30 10,1-1 0,5-3 194,-18 22-11,28-32-119,2 1 0,1 2 1,16-10 129,-46 39 7,2-2 63,1 0 0,-1-1 0,0 1 0,0-1-1,0 0 1,1-3-70,-6 8 7,0 0-1,1 0 0,-1 0 0,0 0 1,0 0-1,0 0 0,0 0 0,0 0 1,0 0-1,0 0 0,0 0 0,0 0 1,0 0-1,0 0 0,0 0 0,0-1 0,0 1 1,0 0-1,0 0 0,0 0 0,0 0 1,0 0-1,0 0 0,0 0 0,0 0 1,0 0-1,0 0 0,0 0 0,0 0 1,0 0-1,0-1 0,0 1 0,0 0 1,0 0-1,0 0 0,0 0 0,0 0 1,0 0-1,0 0 0,0 0 0,-1 0 1,1 0-1,0 0 0,0 0 0,0 0 1,0 0-1,0 0 0,0 0 0,0 0 1,0 0-1,0 0 0,0 0 0,0 0 0,0 0 1,0 0-1,0 0 0,0 0 0,-1 0 1,1 0-1,0 0 0,0 0-6,-7 1 136,-8 4-109,9-2-58,1 1 0,-1-1 0,1 1 0,0 0 0,0 0 0,0 0 0,1 1 0,-1-1 0,1 1 0,0 0 0,-3 6 31,-1 2-73,1 1-1,0 0 1,0 1 0,0 3 73,4-9-13,1-1 0,0 1 0,0 0 1,1 0-1,0-1 0,1 1 0,0 0 1,0 0-1,1 0 0,0 0 0,1 6 13,0-11-11,-1 1 0,0-1 1,1 0-1,0 0 0,0 0 0,0 0 0,0 0 0,1 0 0,-1 0 0,1-1 0,0 1 11,0-2 1,-1 0 1,1 0-1,-1 0 0,1 0 1,0 0-1,-1-1 0,1 1 0,0-1 1,0 0-1,1 1 0,-1-2 1,0 1-1,0 0 0,0 0 0,0-1 1,1 0-2,0 0 22,0 0 0,0-1 1,-1 1-1,1-1 1,0 0-1,-1 0 0,1 0 1,-1-1-1,1 1 0,-1-1 1,0 0-1,1 0 0,-1 0 1,0 0-1,0 0 0,0-1 1,-1 1-1,1-1 1,-1 0-1,1-1-22,6-7 33,0-1 1,-1 0-1,0-1 1,2-5-34,-5 8 3,0 1 0,-1-1 0,-1 0 0,1 0 0,-1 0 0,-1 0 0,0 0 0,-1-1 0,0 1 1,0-1-1,-1 1 0,0-1 0,-1 1 0,-1-5-3,2 14-8,0 1 1,0-1 0,0 0-1,0 0 1,-1 1-1,1-1 1,0 0 0,-1 1-1,1-1 1,0 0 0,-1 1-1,1-1 1,-1 0 0,1 1-1,-1-1 1,1 1 7,-1-1-8,1 1 0,0 0 1,0 0-1,-1 0 1,1 0-1,0-1 0,-1 1 1,1 0-1,-1 0 0,1 0 1,0 0-1,-1 0 0,1 0 1,0 0-1,-1 0 0,1 0 1,0 0-1,-1 0 0,1 0 1,0 0-1,-1 0 0,1 1 1,-1-1 7,0 0-12,0 1 1,0 0 0,0-1 0,0 1-1,0 0 1,1 0 0,-1 0 0,0-1-1,0 1 1,0 0 0,1 0 0,-1 0-1,1 0 1,-1 1 0,1-1 0,-1 0-1,0 0 12,-7 37-163,0 0 0,3 0 0,0 20 163,2-20 62,-2 1 0,-1-1-1,-7 18-61,-1-12 102,-1-1-1,-15 28-101,24-61 80,0 0 1,-1-1-1,0 0 1,0 0-1,-9 8-80,11-12 30,4-4-27,0 0 0,0 0-1,0-1 1,0 1 0,0 0 0,0-1 0,-1 1-1,1-1 1,0 1 0,0-1 0,-1 1 0,0-1-3,1 0 2,1 0 1,-1 0-1,1 0 1,-1 0-1,1 0 1,-1 0-1,0 0 1,1 0-1,-1 0 1,1 0-1,-1 0 1,1 0-1,-1 0 1,1-1 0,-1 1-1,1 0 1,-1 0-1,1-1 1,-1 1-1,1 0 1,-1-1-1,1 1 1,-1 0-1,1-1 1,0 1-1,-1-1 1,1 1-1,0-1 1,-1 1-1,1-1 1,0 1-3,0-2-11,0 1 0,0 0 1,0 0-1,0 0 0,1 0 0,-1 0 0,0 0 0,1 0 1,-1-1-1,1 1 0,-1 0 0,1 1 0,0-1 1,-1 0-1,1 0 0,0 0 0,0 0 0,-1 0 0,1 1 1,0-1-1,0 0 11,21-17-98,22-10 153,-2-2 0,-1-2 0,29-31-55,-60 52-6,0-1 0,0 0 1,-1-1-1,0 0 0,-1 0 0,0-1 6,13-30 105,3-12-105,-19 44 21,12-36 163,-2 0-1,-3-1 1,2-15-184,-12 52-23,1-12 46,0 0 1,-2 0 0,-1 0 0,-1-7-24,0-12 17,0-42 13,3-97 68,2 140-101,0-29 16,-4 69-4,0-1-48,0 0-1,0-1 0,0 1 1,0 0-1,0-1 1,1 1-1,0 0 0,-1 0 1,1-1-1,1 1 1,0-2 39,-1 21-379,3 149 528,-3-18-135,-3 167 47,-1-261 36,-2 24 179,5-77-274,0 1 0,0-1 0,0 0-1,0 1 1,0-1 0,0 1-1,0-1 1,0 0 0,0 1 0,0-1-1,0 1 1,0-1 0,0 0 0,0 1-1,0-1 1,0 1 0,1-1-1,-1 0 1,0 1 0,0-1 0,1 0-1,-1 1 1,0-1 0,0 0 0,1 1-1,-1-1 1,0 0-2,1 0 1,-1-1 0,1 1 1,-1-1-1,1 1 0,-1-1 0,0 1 0,1-1 1,-1 1-1,0-1 0,1 1 0,-1-1 0,0 0 1,0 1-1,0-1 0,1 1 0,-1-1 0,0 0 0,0 1 1,0-2-2,7-26-86,2-1 1,0 1 0,2 1-1,13-24 86,-20 45-56,-1-1 0,1 1-1,0 0 1,1 0 56,-3 4-12,-1 0 1,0 1-1,1-1 0,0 1 1,-1 0-1,1-1 0,0 1 1,0 0-1,0 0 1,0 0-1,-1 0 0,2 0 1,-1 0-1,0 1 0,0-1 12,-1 1 3,0 0 0,0 0 0,0 0 1,0 1-1,0-1 0,-1 0 0,1 0 0,0 1 0,0-1 0,0 1 0,0-1 0,-1 1 0,1-1 0,0 1 0,0-1 0,-1 1 0,1-1 0,0 1 0,-1 0 0,1 0 0,-1-1 0,1 1 0,-1 0 0,1 0 0,-1 0 0,1-1 1,-1 1-1,0 1-3,11 29 53,-9-23-32,14 53-47,-9-30 113,2 0 0,1-1 0,10 21-87,-19-48 27,1 0 0,0 1 0,0-1 0,0 0 0,0 0 0,0 0 0,1-1 0,-1 1 0,1-1 0,0 1 0,0-1 0,0 1-27,-1-3 22,-1 1-1,0 0 1,1-1-1,-1 0 1,1 1-1,-1-1 1,0 0-1,1 1 1,-1-1 0,1 0-1,-1 0 1,1 0-1,-1 0 1,1 0-1,-1-1 1,0 1-1,1 0 1,-1-1-1,1 1 1,-1-1 0,0 1-1,1-1 1,-1 0-1,0 1 1,0-1-1,0 0 1,1 0-1,-1 0 1,0 0-1,0 0 1,0-1-22,7-7 60,-1 1 1,0-1-1,0-1 0,-1 1 0,0-1 1,1-4-61,9-23 150,1-6-150,-1 2 160,10-30-132,-4-1 1,-3-1-1,-1-12-28,-8 25 388,0-20-388,-2 19 28,5-84 4,-9 90-102,-4 33-88,0 19-3,-1 8-74,-2 35 100,2-1-1,1 1 0,4 26 136,-3-59 7,0 17-21,7 83-125,3-1-1,9 20 140,-10-82 121,1-1-1,2-1 1,4 5-121,-9-28 42,0-1 0,2 0 0,0-1 0,1 0 0,0-1 0,1 0 1,1 0-1,3 1-42,-9-11-408,0 0 0,1 0 0,0-1 0,6 4 408,-13-9-76,-1 0 1,0 0-1,1 1 1,-1-1-1,0 0 1,1 0-1,-1 0 1,0 0 0,1 0-1,-1 0 1,0 0-1,1 0 1,-1 0-1,1 0 1,-1 0-1,0 0 1,1 0-1,-1 0 1,0 0-1,1 0 1,-1 0-1,0 0 1,1-1 0,-1 1-1,0 0 1,1 0-1,-1 0 1,0-1-1,1 1 1,-1 0-1,0 0 1,0-1-1,1 1 1,-1 0-1,0-1 1,0 1-1,0 0 1,1-1 0,-1 1-1,0 0 76,1-7-2245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39.7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 0 1312,'-8'2'418,"13"3"-63,-5-4 152,0-1-369,-1 0 0,0 0 0,1 0 1,-1 0-1,0 1 0,0-1 0,1 0 0,-1 0 0,1 1 1,-1-1-1,0 0 0,1 1 0,-1-1 0,1 1 0,-1-1 1,1 1-1,-1-1 0,1 1 0,-1-1 0,1 1 0,-1-1 1,1 1-1,0 0 0,-1-1-138,-6 20 2033,3-9-2380,-6 6 449,0 0 0,-2-1 0,0-1 0,-4 4-102,-17 23 142,17-25-174,-4 7-119,19-23 194,0 1 0,0 0 0,0-1-1,0 1 1,0 0 0,0-1 0,1 1-1,-1 0 1,1 0 0,-1 0 0,1 0-1,0 1-42,16-17 102,14-13-135,-20 17 17,1 0 0,0 1 1,1 0 15,11-7-40,3-1 625,-1-1 0,18-17-585,-37 29 77,1 1 0,0 0-1,1 1 1,-1 0 0,1 0-1,-1 0 1,1 1 0,8-2-77,-16 5-58,1-1 1,0 1-1,0 0 1,0-1-1,0 1 1,0 0-1,0 0 1,0 0 0,-1-1-1,1 1 1,0 0-1,0 0 1,0 1-1,0-1 1,0 0-1,0 0 1,0 1 57,0-1-62,-1 0 0,0 0 0,1 0 1,-1 0-1,0 0 0,1 0 0,-1 0 0,0 0 1,1 0-1,-1 0 0,0 0 0,0 0 1,1 0-1,-1 0 0,0-1 0,1 1 0,-1 0 1,0 0-1,1 0 0,-1 0 0,0 0 0,0-1 1,1 1-1,-1 0 0,0 0 0,0 0 0,1-1 62,-1 1-223,1-1 0,0 1-1,0-1 1,0 1-1,-1-1 1,1 1 0,0 0-1,0 0 1,0-1-1,0 1 1,0 0 0,0 0-1,-1 0 1,1 0-1,0 0 1,0 0 0,0 0-1,1 1 224,13 2-2005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41.3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68 160,'1'-3'18,"0"2"-15,-1 1 0,0-1 0,1 1 0,-1-1 0,0 1 0,0-1-1,1 0 1,-1 1 0,0-1 0,0 0 0,0 1 0,0-1-1,0 0 1,0 1 0,0-1 0,0 0-3,-2 1 1078,2 0-1062,0 0-1,0 0 1,0 0 0,0 0 0,0 0 0,0 0 0,0 0-1,0 0 1,-1 0 0,1 0 0,0 0 0,0 0 0,0 0-1,0 0 1,0 0 0,0 0 0,0 0 0,0 0 0,0 0-1,-1 0 1,1 0 0,0 0 0,0 0 0,0-1 0,0 1 0,0 0-1,0 0 1,0 0 0,0 0 0,0 0 0,0 0 0,0 0-1,0 0 1,0 0 0,0 0 0,-1 0 0,1-1 0,0 1-1,0 0 1,0 0 0,0 0 0,0 0 0,0 0 0,0 0-1,0 0 1,0 0 0,0 0 0,0-1 0,0 1 0,0 0-1,0 0 1,0 0 0,0 0 0,0 0 0,0 0 0,1 0-1,-1 0 1,0 0 0,0 0 0,0-1 0,0 1 0,0 0-1,0 0 1,0 0 0,0 0 0,0 0 0,0 0 0,0 0-16,4-7 230,-3 6-79,0 0-1,0 0 0,0 0 1,-1 0-1,1-1 0,-1 1 0,1 0 1,-1-1-1,1 1 0,-1 0 1,0-1-1,0 1 0,1-1 1,-1 1-1,0-2-150,1 1 285,0 0-1,0 0 1,0 0 0,0 0 0,1 0 0,-1 0-1,1 1 1,0-1 0,-1 0 0,2 0-285,-1 4 132,0 1-1,0 0 1,-1-1 0,1 1 0,-1 0 0,0 0-1,0 0-131,9 24 467,-7-19-308,0 0 0,0 1-1,0-1 1,1 0-1,1-1 1,1 4-159,-3-8-92,-2 0 0,1 0-1,0 0 1,-1 0 0,1 0 0,-1 1-1,0-1 1,0 0 0,0 1 0,-1-1-1,1 1 1,0 2 92,-1 3-1086,-1 0 0,1-1 0,-1 1 1,-2 5 1085,-1 8-2459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46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10 112 1472,'-10'-10'1126,"11"6"-33,7 3-715,-7 1-240,0 0-1,0 0 0,0 0 1,0 0-1,0-1 1,0 1-1,0 0 0,0-1 1,0 1-1,0 0 0,0-1 1,-1 1-1,1-1 1,0 0-1,0 1 0,-1-1 1,1 1-1,0-1 0,0 0 1,-1 0-1,1 1 1,-1-1-1,1 0 0,-1 0 1,1 0-138,2 0 354,-3 1-326,0 0 0,1 1 0,-1-1 0,0 0-1,0 0 1,0 0 0,0 0 0,0 0 0,1 0 0,-1 0 0,0 0 0,0 0-1,0 0 1,0 0 0,1 0 0,-1 0 0,0 0 0,0 0 0,0 0 0,0 0 0,1 0-1,-1 0 1,0 0 0,0-1 0,0 1 0,0 0 0,0 0 0,1 0 0,-1 0 0,0 0-1,0 0 1,0 0 0,0 0 0,0-1 0,0 1 0,0 0 0,1 0 0,-1 0 0,0 0-1,0 0 1,0-1 0,0 1 0,0 0 0,0 0 0,0 0 0,0 0 0,0-1 0,0 1-1,0 0 1,0 0 0,0 0 0,0 0 0,0-1 0,0 1 0,0 0-28,12-7 634,-3 2-335,-7 3-260,1 1 1,-1 0-1,0 0 1,0 0-1,0 1 1,1-1-1,-1 0 1,0 1-1,0-1 1,3 1-40,-2 0 30,0-1 0,0 1 0,0-1 0,0 0 1,0 1-1,2-2-30,-2 1 57,0 0 0,1 0 0,-1 0-1,0 0 1,0 1 0,3-1-57,13 0 404,-15 0-329,-1 1 1,1-1 0,-1 1 0,1 0 0,-1 1 0,1-1 0,-1 0 0,1 1 0,-1 0 0,2 0-76,-3-1 32,1 1 0,0-1 0,-1 0 0,1 1 0,0-1 1,0-1-1,-1 1 0,1 0 0,0-1 0,0 1 0,-1-1 0,1 0 0,0 0-32,22-4 84,12-3-84,65 16-48,69-5 214,-144-5-177,0 0 0,-1-2 1,1-1-1,20-7 11,-23 11-53,-23 1 53,0 0 0,0 0 0,0 0 0,0 0 0,0 0 0,0 0 0,0 0 1,0 0-1,0 1 0,0-1 0,0 0 0,0 0 0,0 1 0,0-1 0,-1 1 1,1-1-1,0 1 0,0-1 0,0 1 0,-1-1 0,1 1 0,0 0 1,0 0-1,2 2 18,16 4 121,-6 5-187,-4-11 46,-1 0 1,0 0 0,0-1 0,0 0 0,8-2 1,9 1-101,40-6 96,-20 4 50,-31 2-41,0 0-1,0 1 0,0 0 0,3 1-3,109 21-58,-108-18 43,0-1 1,0-1-1,0 0 1,0-2-1,0 0 1,0 0-1,18-4 15,-25 1 37,0 0-1,0-1 0,2-1-36,15-5-7,-1 0 106,-16 6-58,0 0 1,0 1 0,10-2-42,16 0-62,-1 0 1,1 3 0,0 1-1,27 3 62,-34 0-109,-23-2 70,1 0-1,-1 1 1,0-1 0,1 1 0,-1 1 0,0 0-1,0 0 1,0 0 0,0 1 0,0 0 39,-5-2-608,-3 6-2587,-3-1-319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47.5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7 1824,'0'0'8,"-1"-1"176,0 1 0,1-1 1,-1 0-1,0 1 0,1 0 1,-1-1-1,0 1 1,1-1-1,-1 1 0,0 0 1,0 0-1,1-1 0,-1 1 1,0 0-1,0 0 1,0 0-1,0 0 0,1 0 1,-1 0-1,0 0 0,0 0 1,0 0-1,1 0 1,-1 0-1,0 1 0,0-1 1,1 0-1,-1 1 0,-1-1-184,2 1 75,0 0 0,0 0 0,-1-1-1,1 1 1,0 0 0,0 0 0,0 0-1,0 0 1,0-1 0,0 1 0,0 0-1,0 0 1,0 0 0,0 0-75,0 8 473,-4-1 20,3-7-356,0 1-1,0 0 1,0 0-1,0 0 1,1-1-1,-1 1 1,1 0-1,-1 0 1,1 0-1,0 0 1,0 0-137,-1 2 121,1-1-1,0 0 1,-1 1 0,0-1-1,0 0 1,-1 2-121,-4 21 97,1 54-113,4 0 0,6 52 16,-2 11 70,-2-87 543,-1-33-437,5 1 27,-4-20-214,1 1 1,-1-1-1,0 0 1,0 1 0,-1-1-1,1 1 1,-1 0 0,0 0 10,0 3-456,0-7-237,0-1-1062,0 0 96,1-1-1135,8-1 858,6 2 80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48.6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6 1472,'-4'3'428,"1"-3"328,-1-3 5958,4 3-6659,-1 0-1,1 0 0,0 0 0,0 0 1,0 0-1,0-1 0,0 1 0,-1 0 1,1 0-1,0 0 0,0 0 0,0-1 1,0 1-1,0 0 0,0 0 0,0 0 1,0-1-1,0 1 0,0 0 0,0 0 1,0 0-1,0-1 0,0 1 0,0 0 1,0 0-1,0 0 0,0-1 0,0 1 1,0 0-1,0 0-54,0 0 110,-3 4-40,2-2-38,0 0 0,0 1 0,0-1 0,1 0 0,-1 0 0,1 1 0,-1-1 0,1 0 0,0 1 0,0-1 0,0 1-32,-2 17 118,1-16-118,-8 29 69,-1-1 0,-2-1 1,-14 28-70,10-28-7,-1-1-1,-2-1 1,-4 4 7,-14 18 246,36-50-226,0 0 0,-1 0 0,2 0 0,-1 0 0,0 0 0,0 1 0,0-1 0,0 0 0,1 1 1,-1-1-1,0 1-20,2-2 34,-1 0 1,1 1 0,-1-1-1,1 1 1,-1-1 0,1 0-1,-1 0 1,1 1 0,-1-1-1,1 0 1,0 0 0,-1 1-1,1-1 1,-1 0 0,1 0-1,0 0 1,-1 0 0,1 0 0,0 0-1,-1 0 1,1 0 0,-1 0-1,1 0 1,0-1 0,0 1-35,2 0 23,1-1 1,0 0 0,0 0-1,-1 0 1,1 0 0,1-1-24,20-6 2,52-9-9,-52 11 109,-1 0-1,1 2 1,0 1 0,14 0-102,82 6 330,-93 0-234,-26-3-85,-2 0-102,0 0-175,-2 0-702,1 0 0,0 1 0,-1-1 0,1 1 0,0-1 0,0 1 0,-1-1 0,1 1 0,0-1 0,-1 2 968,7 2-2299,0-9 1030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49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37 832,'0'-1'36,"0"0"0,0 1 0,0-1 0,0 0-1,0 0 1,1 1 0,-1-1 0,0 0 0,0 0 0,0 1 0,1-1 0,-1 0 0,0 1 0,1-1 0,-1 0-1,1 1 1,-1-1 0,1 0 0,-1 1 0,1-1 0,0 1-36,4-6 665,-5 6-506,0-1 1,0 1 0,0-1-1,1 1 1,-1 0 0,0-1-1,0 1 1,0-1 0,0 1-1,0-1 1,0 1 0,0-1-1,0 1 1,0 0 0,0-1-1,0 1 1,0-1 0,0 1-1,0-1 1,0 1-160,0-4 3204,8 2-1511,-7 2-1680,0 0 0,0 0 0,0 0 0,0 0 0,0 1 0,0-1 0,0 0-1,0 1 1,0-1 0,0 0 0,0 1 0,0 0 0,0-1 0,0 1 0,-1-1 0,1 1 0,0 0 0,0-1 0,-1 1 0,1 0-1,0 0 1,-1 0 0,1 0 0,0 0-13,1 3 51,0 1-1,-1 0 1,1-1-1,-1 1 1,1 0-51,6 20 216,-1-14-114,-4-7-88,0 0 0,-1 0 0,0 0 0,0 0 0,0 1 0,1 2-14,31 88 688,-25-76-669,-7-17-5,-1 0 0,1 0 0,-1 1 0,0-1 0,0 1-1,0-1 1,0 1 0,0-1 0,0 1 0,-1-1 0,0 1 0,1-1 0,-1 1 0,0 0-14,-3 12 189,0-1 1,-1 0 0,-4 7-190,-3 12 17,8-26-180,-1-12-2945,0-9-3338,4 13 4617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50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26 1472,'0'-1'73,"0"1"-1,0-1 1,0 1 0,1-1-1,-1 1 1,0-1 0,0 1-1,0-1 1,0 0 0,0 1-1,0-1 1,-1 1 0,1-1 0,0 1-1,0-1 1,0 1 0,0-1-1,-1 0 1,1 1 0,0-1-1,-1 1-72,-2-13 2250,3 12-1818,-7 23 2522,2 22-666,6-38-2123,-1 0 0,1 0-1,0-1 1,1 1 0,0 2-165,4 16 270,0 5-68,-3-18-175,-1 1 0,0-1-1,0 0 1,-1 5-27,0 40-53,0-16 198,-2 0 1,-1 0 0,-4 15-146,5-47-70,2-7 18,-1-1 0,0 1 0,0-1-1,0 1 1,0 0 0,0-1-1,0 1 1,-1-1 0,1 1-1,0 0 1,0-1 0,0 1-1,0-1 1,-1 1 0,1 0 0,0-1-1,-1 1 1,1-1 0,0 1-1,-1-1 1,1 1 52,0-8-3008,3-4 427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51.2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0 214 2400,'0'0'30,"0"0"0,0 0 1,0 1-1,0-1 0,0 0 1,0 0-1,0 0 0,0 0 0,0 0 1,0 0-1,0 0 0,0 0 1,0 0-1,0 0 0,1 1 0,-1-1 1,0 0-1,0 0 0,0 0 1,0 0-1,0 0 0,0 0 0,0 0 1,0 0-1,0 0 0,0 0 1,0 0-1,0 0 0,1 0 0,-1 0 1,0 0-1,0 0 0,0 0 1,0 0-1,0 0 0,0 0 0,0 0 1,0 0-1,0 0 0,1 0 0,-1 0 1,0 0-1,0 0 0,0 0 1,0 0-1,0 0 0,0 0 0,0 0 1,0 0-1,0 0 0,0 0 1,1 0-1,-1 0 0,0 0 0,0 0 1,0 0-1,0-1 0,0 1 1,0 0-1,0 0 0,0 0 0,0 0 1,0 0-1,0 0 0,0 0 1,0 0-1,0 0 0,0 0 0,0-1 1,0 1-31,1 2 3080,4-4-1747,2-3-769,0-1 0,-1 0 0,1 0 0,-1-1 1,4-4-565,11-13 630,-2 3 411,9-12-1041,6-9 415,-26 33-390,1 0 0,0 1 1,1 0-1,7-5-25,-16 12-3,0 1 0,0-1-1,1 0 1,-1 1 0,0-1 0,1 1 0,-1 0 0,0-1 0,1 1-1,-1 0 1,0 0 0,1 0 0,-1 0 0,1 0 0,-1 0-1,0 0 1,1 1 0,-1-1 0,0 0 0,1 1 0,-1-1 0,0 1-1,0-1 1,1 1 0,-1 0 0,0-1 0,0 1 0,1 1 3,4 3 14,-1-1 0,0 2 0,0-1 1,-1 0-1,2 3-14,3 3 81,-4-5-65,1 3 40,1-2 1,0 1-1,1-1 1,-1 0 0,5 2-57,-4-3 95,-1-1 0,1 0 0,1-1 0,-1 0 0,0 0 1,1-1-1,0 0 0,0 0 0,0-1 0,0 0 1,0-1-1,0 0 0,6 0-95,-5-1 295,31-2 331,-38 2-596,-1 0-1,1-1 1,0 1 0,0-1 0,-1 0 0,1 0 0,-1 0 0,1 0 0,-1-1 0,1 1 0,-1-1 0,1 0-30,-2 1-133,0 0 1,0 0 0,0-1-1,0 1 1,-1 0 0,1-1-1,0 1 1,-1-1-1,1 1 1,-1-1 0,0 1-1,1-1 1,-1 1 0,0-1-1,0 1 1,0-1 0,0 1-1,0-1 1,0 1-1,-1-1 1,1 1 0,0-1-1,-1 1 1,1-1 0,-1 1-1,0-2 133,-3-18-4441,4 6 1167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04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80 120 2816,'0'-1'45,"0"1"1,0-1-1,-1 1 1,1-1-1,0 1 1,0 0-1,0-1 1,0 1-1,0-1 1,0 1-1,0-1 1,0 1-1,0-1 1,0 1-1,0-1 1,0 1-1,0 0 1,0-1-1,1 1 1,-1-1-1,0 1 1,0-1-1,0 1 1,1 0-1,-1-1 1,0 1-1,0-1 1,1 1-1,-1 0 1,0-1-1,1 1 1,-1 0-1,1 0 1,-1-1-46,-11-10 3791,9 10-3590,1 0 0,-1-1 0,1 1 0,-1 0-1,0 0 1,1 0 0,-1 0 0,0 0-1,0 0 1,0 1 0,0-1-201,1 1 37,0 0 1,0 0-1,0 0 0,0 1 0,0-1 1,0 0-1,0 0 0,0 1 1,0-1-1,0 1 0,1-1 1,-1 1-1,0-1 0,0 1 1,0-1-1,0 1 0,1 0 0,-1-1 1,0 1-1,1 0 0,-1 0 1,1 0-1,-1 0-37,-23 21 960,23-21-953,1-1 1,-1 1-1,1-1 0,-1 1 1,1-1-1,-1 1 0,1 0 1,-1-1-1,1 1 0,-1-1 1,1 1-1,0 0 0,-1-1 1,1 1-1,0 0 1,0 0-1,0-1 0,0 1 1,-1 0-1,1 0 0,0-1 1,0 1-1,0 0 0,0 0 1,1-1-1,-1 1 0,0 0 1,0 0-1,0-1 0,1 1 1,-1 0-1,1 0-7,0 6-64,4 10 26,0 0 1,6 13 37,0-6-3,-2 0-1,-1 1 1,0 0 0,-2 0-1,-1 1 1,-1 0 0,-2 0-1,0 7 4,0 36-37,-1-20-43,-3 34 80,-2 45 123,8-108-53,-1-16-12,2-13-106,-3-4 78,0 1-1,0-1 1,-1 0 0,-1 0 0,0 0 0,-2-6-30,-3-22-11,-4-14 11,-3-13 72,0-4-125,6 39-4,1 1 0,2-1 0,1-8 57,2 12 3,-1-17-38,4-12 35,-2 44-5,1-1-1,1 1 1,0 0 0,1 0-1,0 0 1,2-1 5,-3 7-5,1-1-36,0 0 1,0 1 0,1-1-1,0 0 41,-3 7-7,0-1 1,0 1-1,0-1 0,1 1 0,-1 0 1,0 0-1,1 0 0,0 1 0,-1-1 0,1 0 1,0 1-1,0 0 0,0-1 0,1 1 7,-1 0-1,1 0-1,-1 0 1,0 1-1,0-1 1,1 1-1,-1 0 1,1 0-1,-1 0 1,0 1-1,1-1 1,-1 1 0,0 0-1,0-1 1,0 1-1,1 1 1,-1-1-1,0 0 1,0 1-1,0 0 1,-1 0-1,1 0 1,0 0-1,1 1 2,0 1 0,-1 0 1,1 0-1,-1 0 0,0 1 0,0-1 0,0 1 0,0 0 0,-1 0 1,0 0-1,0 0 0,0 1 0,-1-1 0,0 0 0,1 3 0,0 11 32,-1-1 0,0 1-1,-1-1 1,-1 1 0,-1-1-1,0 1 1,-2-1 0,0 0-1,-1 0 1,-1-1 0,0 1-1,-2-1 1,0-1 0,0 1-1,-2-1 1,-9 12-32,8-12 35,8-11-33,-1-1 0,1 1 0,-1-1 0,1 1 0,-1-1 0,-1 0 0,1-1 0,0 1 0,-2 0-2,-4 1-9,5-2-17,0-1 0,0 2 0,0-1 1,0 0-1,-1 3 26,5-6-1,1 0 1,0 0 0,0 0 0,-1 1 0,1-1 0,0 0-1,-1 0 1,1 0 0,0 0 0,0 1 0,-1-1 0,1 0-1,0 0 1,0 1 0,0-1 0,-1 0 0,1 0 0,0 1-1,0-1 1,0 0 0,0 1 0,0-1 0,0 0 0,-1 0-1,1 1 1,0-1 0,0 0 0,0 1 0,0-1-1,0 0 1,0 1 0,0-1 0,0 0 0,0 1 0,1 7 48,0-7 28,-1 0-1,0 0 1,1 0-1,-1 0 0,1 0 1,0 0-1,-1 0 1,1 0-1,0 0 0,-1 0 1,1-1-1,0 1 1,0 0-1,0-1 1,0 1-1,0 0 0,0-1 1,0 1-1,0-1 1,0 1-76,4 2 102,-1 0 3,0 1 0,-1-1 0,0 1 0,1 0 0,-1 0 0,2 4-105,6 8 106,28 46-53,-25-44 64,-2 2-1,3 4-116,-4-5 177,1-1 0,6 8-177,-3-9 133,1-1 1,5 4-134,-8-9-20,-1 1 0,0 1 0,-1 0 0,3 6 20,-13-18-107,0 0 1,-1 1 0,1-1-1,0 0 1,-1 1 0,1-1-1,-1 1 1,0-1 0,1 1-1,-1-1 1,0 1 0,0-1 0,0 1-1,0-1 1,0 1 0,-1-1-1,1 1 1,0 0 106,-11 25-5746,9-25 5112,-2 6-2224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05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99 2144,'0'-2'401,"0"0"-1,0-1 1,0 1-1,0 0 1,-1-1 0,1 1-1,0 0 1,-1-1-1,0 1 1,1 0 0,-1 0-1,0 0 1,0 0 0,0 0-1,-1 0 1,1 0-1,-1-1-400,2 3 15,0 0 0,0 0 0,0 0 0,0-1 1,-1 1-1,1 0 0,0 0 0,0 0 0,0 0 0,-1 0 0,1-1 0,0 1 0,0 0 0,0 0 0,-1 0 0,1 0 0,0 0 0,0 0 0,-1 0 0,1 0 0,0 0 0,0 0 0,0 0 0,-1 0 0,1 0 0,0 0 0,0 0 0,-1 0 0,1 0 0,0 0 0,0 0 0,-1 0 0,1 0 0,0 0 0,0 0 0,0 1 0,-1-1 0,1 0 0,0 0 0,0 0 0,0 0 0,0 1 0,-1-1 0,1 0 0,0 0 0,0 0 0,0 1 0,0-1 1,0 0-1,0 0 0,-1 0 0,1 1 0,0-1 0,0 0 0,0 0 0,0 1-15,-2 11 390,2-2-400,-1 9 119,2 0-1,0 0 1,4 17-109,-4-31 26,0 0 0,1 1 0,0-1 1,0 0-1,0 0 0,0 0 0,1 0 1,0-1-1,0 1 0,0-1 1,0 0-1,1 0 0,0 0 0,0 0 1,3 2-27,-4-4 22,-1 0 1,1 0-1,-1 0 0,1-1 1,0 0-1,0 1 1,-1-1-1,1 0 1,0 0-1,0-1 1,0 1-1,0-1 0,1 1 1,-1-1-1,0 0 1,1 0-23,-1-1 41,-1 1 1,1-1-1,-1 0 1,1 0-1,-1 0 0,1 0 1,-1 0-1,0 0 1,1-1-1,-1 1 1,0-1-1,0 1 1,0-1-1,0 0 1,-1 0-1,1 0 0,0 0 1,-1 0-1,2-2-41,0-1 70,0 0 1,0 0-1,-1 0 0,0 0 0,0-1 0,0 1 0,0-1 1,-1 1-1,0-1 0,0 1 0,0-1 0,-1 0 0,0-4-70,1 4 4,-1 0-1,0 0 0,-1 0 1,0 0-1,0 0 1,0 0-1,0 1 0,-1-1 1,0 0-1,0 1 1,-1-1-1,0 1 0,0 0 1,0-1-1,0 1 1,-1 1-1,0-1 0,0 1 1,0-1-1,0 1 1,-1 0-1,-1-1-3,-3 0-65,-1 0 1,1 0-1,-1 1 1,0 0-1,0 0 0,-1 1 1,1 1-1,0 0 1,-2 0 64,7 2-383,2-1 4,0 1 0,-1-1 0,1 1 1,0 0-1,-1 0 0,1 0 0,0 1 1,0-1-1,-1 1 0,1 0 0,-1 0 379,4 0-2810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18.7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36 2400,'0'0'50,"0"-1"0,1 1 1,-1-1-1,0 1 0,1-1 0,-1 1 1,1-1-1,-1 1 0,1 0 0,-1-1 1,1 1-1,-1 0 0,1-1 0,-1 1 1,1 0-1,-1 0 0,1-1 0,0 1 1,-1 0-1,1 0 0,-1 0 0,1 0 0,0 0 1,-1 0-51,26-4 909,-7 1 954,40-11 1001,-35 10-2869,0 2 0,18 0 5,-32 2-394,0 1 1,1 0 0,5 2 393,14 5-4164,-29-7 2036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09.4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569 1 1056,'-1'0'316,"0"1"0,0-1-1,0 1 1,0 0 0,1-1 0,-1 1 0,0 0-1,0 0 1,1 0 0,-1-1 0,0 1 0,1 0-1,-1 0 1,1 0 0,-1 1-316,-10 18 418,10-17-80,-1 1-73,-1 0 1,0-1-1,0 1 0,0 0 1,-1 1-266,1-2 127,0 0 1,1 0-1,-1 0 0,1 0 1,0 0-1,0 1 1,0 0-128,-4 8 217,0 0 0,-1-1 0,-3 3-217,-6 11 250,-10 17-114,-2-2 0,-29 32-136,52-65 36,-48 56 157,2 2-1,-21 42-192,62-91 6,-30 50-49,4 1 1,0 8 42,27-54 42,0 0 1,2 1-1,1-1 1,0 1 0,2 0-1,1 1 1,0-1 0,2 1-1,0 8-42,7 38 119,3 1 0,3-2-1,3 0 1,16 40-119,-12-31 356,3 8-3256,-19-74 799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10.3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94 2720,'0'0'50,"-2"-5"821,8 7 66,-6-2-870,0 0 227,5 18 308,-5-10-451,1-1 0,0 0 1,1 0-1,0 0 0,0 0 0,0 0 0,1-1 0,1 4-151,11 28 700,0-6 191,-14-32-878,-1 0 0,0 0 0,0 0 0,0 1 0,0-1 0,0 0 1,1 0-1,-1 0 0,0 0 0,0 0 0,0 1 0,1-1 0,-1 0 0,0 0 0,0 0 0,1 0 0,-1 0 0,0 0 0,0 0 0,0 0 0,1 0 0,-1 0 1,0 0-1,0 0 0,1 0 0,-1 0 0,0 0 0,0 0 0,1 0 0,-1 0 0,0 0 0,0 0 0,0 0 0,1-1 0,-1 1 0,0 0 0,0 0 0,0 0 1,1 0-1,-1 0 0,0-1 0,0 1 0,0 0-13,8-8 265,-6 5-253,-1 0-1,-1 0 1,1-1 0,0 1 0,-1-1 0,0 1 0,1 0 0,-2-1 0,1 1-1,0-1 1,0 1 0,-1-1 0,0-1-12,-2-16 22,3 1-29,0 2-24,0 1 0,1-1 0,2-6 31,-2 19-5,0 0-1,0 1 1,0-1-1,1 1 1,-1-1 0,1 1-1,0 0 1,1 0-1,-1 0 1,1 0-1,0 0 1,0 0-1,0 1 1,2-3 5,-4 5-3,0 1 1,-1-1 0,1 1 0,0 0 0,-1-1-1,1 1 1,0 0 0,-1 0 0,1-1-1,0 1 1,0 0 0,-1 0 0,1 0 0,0 0-1,0 0 1,-1 0 0,1 0 0,0 0-1,0 0 1,-1 0 0,1 0 0,0 1-1,0-1 1,-1 0 0,1 1 0,0-1 0,-1 0-1,1 1 1,0-1 0,-1 1 0,1-1-1,-1 1 1,1-1 0,0 1 0,-1-1 2,5 5 34,-1-1 0,0 1 1,-1 0-1,2 3-34,3 1 106,18 22 699,1-2 1,20 16-806,-43-42-190,-1 0 1,0 0-1,0 0 0,0 0 1,0 0-1,-1 1 1,1-1-1,-1 1 1,0-1-1,0 1 0,1 1 190,-3 5-2170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11.7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48 2400,'1'-4'202,"-2"-8"1710,1 12-1826,0 0 0,0-1 0,0 1 0,0 0 0,0-1-1,0 1 1,0 0 0,0 0 0,-1-1 0,1 1 0,0 0 0,0 0 0,0-1 0,0 1 0,-1 0 0,1 0-1,0-1 1,0 1 0,0 0 0,-1 0 0,1 0 0,0 0 0,0 0 0,-1-1 0,1 1 0,0 0 0,0 0 0,-1 0-1,1 0 1,0 0 0,-1 0 0,1 0 0,0 0-86,-10 5 1914,9-3-238,6-5-1127,3-2-503,0 0 0,1 1 0,0 0 1,0 1-1,0 0 0,9-2-46,-16 5-7,1 0-1,0 0 1,-1 0 0,1 0 0,0 1-1,0-1 1,-1 1 0,1 0 0,-1 0-1,1 0 1,-1 0 0,1 0 0,1 1 7,31 21-751,-31-19 588,24 18-1682,-15-9-187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12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326 24 2080,'28'-22'5429,"-27"21"-4704,-1 1-170,-10 15 1248,-10 13-1373,-2-2 1,-1 0 0,-1-2-1,-25 20-430,-45 41-35,76-65-444,0 0 0,1 1 0,-10 17 479,21-28-595,-14 22-1364,19-30 1647,0 0 0,0 0 0,0 1 0,0-1 0,1 0 0,-1 0 0,1 1 0,0-1 0,-1 0 0,1 0 0,0 1 0,0-1 0,1 0 0,-1 1 312,4 5-2192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13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4 2560,'-13'-2'978,"13"2"-861,0 0 1,0-1 0,0 1 0,0 0-1,0 0 1,0 0 0,-1 0-1,1 0 1,0 0 0,0 0 0,0 0-1,0 0 1,-1-1 0,1 1 0,0 0-1,0 0 1,0 0 0,0 0 0,-1 0-1,1 0 1,0 0 0,0 0 0,0 0-1,-1 0 1,1 0 0,0 0 0,0 0-1,0 1 1,0-1 0,-1 0-1,1 0 1,0 0 0,0 0 0,0 0-1,0 0 1,0 0 0,-1 0 0,1 0-1,0 1 1,0-1 0,0 0 0,0 0-1,0 0 1,0 0 0,-1 0 0,1 1-1,0-1 1,0 0-118,0 1 213,12 11 1702,-9-9-1795,1-1 1,-1 1-1,0 0 1,0 0-1,-1 0 1,2 2-121,16 15 290,19 9 95,31 16-385,-30-21 74,-30-16-162,0 0 0,0 1 0,0 1 0,-1-1 0,0 1 0,-1 1 0,3 4 88,-1 0-2074,2-1 0,0 0 1,3 1 2073,-7-7-3168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16.2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270 130 1824,'-1'-1'38,"1"1"0,-1 0 1,1 0-1,-1 0 0,1 0 1,-1-1-1,1 1 0,-1 0 0,1 0 1,-1 0-1,1 0 0,-1 0 0,0 0 1,1 1-1,-1-1 0,1 0 0,-1 0 1,1 0-1,-1 0 0,1 1 1,-1-1-1,1 0 0,-1 0 0,1 1 1,-1-1-1,1 0 0,0 1 0,-1-1 1,1 1-1,-1-1-38,1 1 217,-1 0 1,0-1-1,1 1 1,-1-1-1,0 1 0,0-1 1,0 1-1,0-1 1,0 1-1,1-1 0,-1 0 1,0 0-1,0 1 1,0-1-1,0 0 0,0 0 1,0 0-1,0 0-217,0 0 736,-2 8 256,-1-2-775,-1 0-1,0-1 1,1 1-1,-2-1 1,1 0-1,-1 0 1,1 0-1,-1-1 1,-1 0-1,-2 2-216,6-5 86,0 0-1,0 0 0,1 0 1,-1-1-1,0 1 1,0-1-1,0 1 0,0-1 1,0 0-1,0 0 0,0 0 1,0-1-1,0 1 0,1-1 1,-1 1-1,-2-2-85,-7-2 222,1 0 1,-1-1-1,-3-3-222,3 3 15,8 2 12,0 1 0,0-1 0,0 0 0,0 0 0,1 0 0,-1 0-1,1-1 1,0 1 0,0-1 0,0 0 0,1 0 0,-1 0 0,1 0 0,0-1 0,0 1-1,0 0 1,1-1 0,-1 1 0,1-1 0,0 0 0,1 1 0,-1-1 0,1 0 0,0 0-27,0 4 15,0 0 0,0 0 0,0 0 0,0 0 0,0 0 1,1 0-1,-1 0 0,0 0 0,0 0 0,1 0 0,-1 1 0,1-1 1,-1 0-1,1 0 0,-1 0 0,1 0 0,-1 1 0,1-1 1,0 0-1,0 1 0,-1-1 0,1 0 0,0 1 0,0-1 0,0 1 1,-1-1-1,1 1 0,0 0 0,0-1 0,0 1 0,1 0-15,3-1-61,0 0 0,0 0 0,-1 1 0,1 0 0,5 0 61,0 1 60,-7-1-61,0 0 1,-1 0 0,1 1-1,0 0 1,0 0 0,0-1 0,0 2 0,0-1 8,0 0 1,0 0 0,0-1-1,0 1 1,0 0 0,0-1-1,1 0-8,2 0 84,-1 1 0,1-1 0,0 1-1,-1 1 1,1-1 0,-1 1 0,6 2-84,-3-2 179,-6-1-186,0-1 0,-1 1 0,1 0 0,0-1 0,-1 1 0,1 0 0,0 0-1,-1 0 1,1 0 0,-1 0 0,1 0 0,-1 1 0,0-1 0,2 2 7,2 2-129,0 0 0,0 0-1,1 0 1,3 2 129,-4-4-25,0 0-1,-1 1 1,0 0 0,0 0-1,0 0 1,0 0-1,-1 1 1,2 1 25,-4-3 5,0 0 0,0 0 0,0 0 0,0 0 1,-1 0-1,0 0 0,1 0 0,-1 1-5,1 10 23,1 4-188,-1 1 0,0 0 0,-3 12 165,1 7-124,1 5 84,-2 1 0,-2-1 0,-2 0 0,-6 23 40,-2-19 35,-1 0 0,-10 16-35,-11 30-96,9-30 222,16-40-77,2 0 0,-1 4-49,9-24 11,-1 0 1,1 1 0,-1-1 0,0 0-1,0 0 1,-1 1-12,3-3 2,0-1 1,0 0-1,-1 1 0,1-1 0,0 0 0,-1 1 1,1-1-1,0 0 0,-1 1 0,1-1 1,-1 0-1,1 0 0,0 0 0,-1 1 0,1-1 1,-1 0-1,1 0 0,-1 0 0,1 0 0,-1 0 1,1 0-3,-1 0 0,1 0 1,-1 0 0,1-1-1,0 1 1,-1 0 0,1-1-1,-1 1 1,1-1 0,0 1-1,-1 0 1,1-1 0,0 1-1,-1-1 1,1 1 0,0-1-1,0 1 1,0-1 0,-1 1 0,1-1-1,0 1 1,0-1 0,0 1-1,0-1 1,0 1-1,-3-12-15,1 0 0,1 1-1,0-1 1,0 0 0,1 0 0,1 0 0,0 0-1,0 0 1,1 1 0,1-1 0,0 0 0,1 1 0,0-2 15,25-80 117,8-56-117,-36 148-5,11-52-7,3 1 1,12-24 11,-16 51 71,0 0-1,2 1 0,0 1 1,2 0-1,0 1 1,2 0-71,6-6 228,10-13 205,1 1-1,26-21-432,-59 61 3,5-7-5,1 1 0,1 0 0,-1 0 0,1 1 0,0 0-1,5-2 3,-11 6 0,1 1 0,-1-1 0,1 0 0,-1 1 0,1-1 0,-1 1 0,1 0 0,-1 0 0,1 0 0,-1 0 0,1 0 0,-1 0 0,1 1 0,-1-1 0,1 1 0,-1 0 0,0 0 0,1 0 0,-1 0-1,0 0 1,0 0 0,0 0 0,1 1 0,-1-1 0,-1 1 0,2 0 0,1 3-8,1-1 0,-1 1 0,-1 0 1,1 0-1,-1 0 0,0 1 0,0-1 0,0 1 0,-1 0 0,0-1 0,0 1 0,0 0 0,-1 0 0,0 0 0,0 1 0,-1-1 0,1 0 1,-1 0-1,-1 4 8,0 3 30,0-1 0,-1 0 1,0 1-1,-1-1 0,-1 0 1,0 0-1,0-1 1,-1 1-1,-3 3-30,-7 14 101,7-13-67,-1 0 0,0 0 1,-1-1-1,-1 0 0,-4 3-34,-2 0 67,0-1 1,0-1-1,-14 10-67,24-22 27,1 1 0,-1-1 0,0-1 0,0 1 1,0-1-1,0 0 0,0-1 0,-1 0 0,1 0 0,-1-1 0,0 0 0,1 0 1,-4 0-28,-12-1-632,1-1 1,-1-1 0,-4-2 631,26 4-174,1 0 0,0-1 0,-1 1 0,1 0 0,0 0-1,-1 0 1,1 0 0,0 0 0,-1 0 0,1 0 0,-1 0 0,1 0-1,0 0 1,-1 0 0,1 0 0,0 0 0,-1 0 0,1 0 0,0 1-1,-1-1 1,1 0 0,0 0 0,-1 0 0,1 0 0,0 1 0,-1-1-1,1 0 1,0 0 0,0 1 0,-1-1 0,1 0 0,0 1 0,0-1-1,0 0 1,-1 0 0,1 1 0,0-1 0,0 0 0,0 1 0,0-1 174,1 8-4316,3-2 4307,7 0-1575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17.6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77 1888,'0'-2'170,"0"0"0,1 1 0,-1-1-1,0 0 1,1 0 0,-1 1 0,1-1 0,0-2-170,0 3 136,0-1 1,0 0-1,-1 0 1,1 1-1,-1-1 0,0 0 1,1 0-1,-1 0 1,0 0-137,0-23 1546,0 25-1306,0 0 251,5-5 1130,52 0-116,-35 2-205,21 0-1300,-12 6 169,-1 0-1,0 2 1,0 1-1,0 2 1,0 1-169,-17-6-61,-1 1-1,1 1 1,-1 1 0,1-1-1,-1 2 1,2 2 61,-13-8-144,0-1 1,0 1-1,0 0 0,0 0 1,0 0-1,0 0 0,0 0 1,-1 0-1,1 0 0,0 0 0,-1 0 1,1 0-1,-1 0 0,0 0 1,1 0-1,-1 1 0,0-1 144,1 11-2810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20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1152,'7'12'9160,"19"43"-8688,-19-36-397,0 0 1,-1 1-1,-2-1 0,1 1 1,-2 0-1,-1 1 1,-1-1-1,0 0 1,-1 1-1,-2-1 0,0 0 1,-1 1-1,-1-1 1,-1 3-76,-27 109-4438,29-120-292,13-12 3082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20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0 2400,'-1'0'70,"1"0"0,0 0 0,-1 0-1,1 0 1,-1 1 0,1-1 0,0 0 0,-1 0 0,1 0 0,0 0-1,-1 0 1,1 1 0,0-1 0,0 0 0,-1 0 0,1 1 0,0-1-1,-1 0 1,1 0 0,0 1 0,0-1 0,0 0 0,-1 1 0,1-1-1,0 0 1,0 1 0,0-1 0,0 0 0,0 1 0,0-1 0,0 0-1,-1 1 1,1-1 0,0 0 0,0 1 0,0-1 0,0 1 0,1-1-1,-1 0 1,0 1 0,0-1 0,0 0 0,0 1-70,0 1 1108,20-2 1894,159-7-1092,-160 7-2406,0 0 0,0 2 1,0 0-1,15 4 496,-27-5-444,14 2-2665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37:11.4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22 480,'0'0'8,"0"-1"1,-1 1-1,1 0 1,0 0-1,0 0 0,0 0 1,-1 0-1,1 0 0,0 0 1,0 0-1,0 0 1,-1 0-1,1 0 0,0 0 1,0 0-1,0 0 1,0 0-1,-1 0 0,1 0 1,0 0-1,0 0 1,0 0-1,-1 1 0,1-1 1,0 0-1,0 0 0,0 0 1,0 0-1,0 0 1,-1 0-1,1 0 0,0 1 1,0-1-1,0 0 1,0 0-1,0 0 0,0 0 1,0 1-1,-1-1 0,1 0 1,0 0-1,0 0 1,0 1-1,0-1 0,0 0 1,0 0-9,-1 4 270,0-4-233,1 0 6,0 2 213,0 64 2464,0-65-2496,0-1 176,0 0-133,1 2-91,7 12-84,-6-11-33,0 0 0,0 0 1,0 0-1,-1 0 0,1 0 0,-1 2-59,2-1 118,-1 1-1,1-1 1,0-1-1,0 1 1,0 0-1,0-1 0,1 0 1,0 1-1,2 0-117,0 2 26,-3-3-2,0 0 0,-1 0-1,1 0 1,-1 0 0,0 0 0,0 0 0,0 1-1,-1-1 1,1 1 0,-1 0 0,1 0 0,-1-1-1,-1 1 1,1 0 0,0 0 0,-1 0-1,0 3-23,2 3-9,-2 29 103,-1-22 158,1-15-118,0-2-97,0 0-53,0 2-5,0-1-49,0-1 44,-9-14 138,-10-14 5,18 28 6,1 0-59,0 0-80,0 32 101,1-23-91,-1 1 1,1-1-1,-2 8 6,0 3-20,3-4 12,0-15 155,1-8-25,0-11-118,0-1 0,-2 1 0,0-1 0,-1 0 0,-1-5-4,0-17 23,0 8 14,2-40 172,-1 62-181,1 0-1,1 0 1,0 0-1,0 1 1,3-4-28,6-18-112,-10 25 163,-1 7-46,0 0-1,0-1 0,0 1 0,0-1 1,0 1-1,0-1 0,0 1 0,0 0 1,0-1-1,0 1 0,0-1 0,0 1 1,0 0-1,1-1 0,-1 1 0,0-1 1,0 1-1,0 0 0,1-1 1,-1 1-1,0 0 0,0-1 0,1 1 1,-1 0-1,0 0 0,1-1 0,-1 1 1,0 0-1,1 0 0,-1-1 0,1 1 1,-1 0-1,0 0 0,1 0 0,-1 0 1,1 0-1,-1 0 0,1 0-4,6 14-21,3 7-56,-7-12 137,1-1 0,0-1 0,0 1 1,1 0-1,1-1-60,4 11-15,-9-15 22,0-1 1,1 1 0,-1-1-1,0 0 1,1 0-1,0 0 1,-1 0-1,1 0 1,0 1-8,12 7-58,-8-5 57,1 0 0,-1 0 1,0 1-1,-1 0 0,1 0 0,-1 0 0,1 2 1,-5-6 26,1 0 0,0 0 1,-1 0-1,1 0 0,0-1 0,0 1 0,2 1-26,-3-3 6,1 1-1,-1 0 1,0 0-1,1 0 1,-1 0-1,0 0 1,0 1-1,0-1 1,0 0-1,0 0 1,0 1-1,0-1 1,0 0-1,-1 1 1,1-1-1,0 1 1,-1-1-1,1 1 1,-1 0-1,0-1 1,1 1-1,-1 0-5,0 16 89,-1-1 1,0 1-1,-1-1 0,-1 1-89,1-5-90,0 0-1,1 1 0,1 9 91,0-22-74,0-1 127,0 0-21,0 0-53,1 1-6,2 4 43,-3-3 80,0-2-48,0 0-112,0 0 21,0 0 107,0 0-21,0 0-107,0 0 11,0 0 69,0 0 26,0 0 33,0 0-59,0 0-107,0 0 59,0 0 160,0 0-42,-1-5-79,0 1 0,-1-1 0,2 0 0,-1 0 0,0 1 0,1-1 0,0 0 0,0 0 1,1-4-8,-1-23 5,-3 8-172,-1-1 1,-1 1-1,-1 0 0,-3-4 167,5 2-2848,4 16 22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19.1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15 7456,'-27'-12'2784,"23"12"-2176,-5-3-160,9 3-864,0 0 128,0 0-3200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8:57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29 1568,'0'0'17,"0"0"1,0 0-1,0 0 1,0 0-1,0 0 1,0 0-1,0 0 1,0 1-1,0-1 1,1 0-1,-1 0 1,0 0-1,0 0 1,0 0-1,0 0 1,0-1-1,0 1 1,0 0-1,0 0 0,0 0 1,0 0-1,0 0 1,1 0-1,-1 0 1,0 0-1,0 0 1,0 0-1,0 0 1,0 0-1,0 0 1,0 0-1,0 0 1,0 0-1,0 0 1,0 0-1,0 0 1,0-1-1,0 1 1,0 0-1,0 0 0,0 0 1,0 0-1,0 0 1,0 0-1,0 0 1,1 0-1,-1 0 1,0 0-1,0 0 1,-1-1-1,1 1 1,0 0-1,0 0 1,0 0-1,0 0 1,0 0-1,0 0 1,0 0-1,0 0 1,0 0-1,0 0 0,0 0 1,0 0-1,0-1 1,0 1-1,0 0-17,1 0 45,-1 0-1,1 0 0,0 0 0,0 0 0,-1-1 1,1 1-1,0 0 0,0 0 0,-1-1 0,1 1 0,0-1 1,-1 1-1,1-1 0,-1 1 0,1-1 0,0 1 1,-1-1-1,1 1 0,-1-1 0,0 0-44,3-1 121,-1 0 0,0-1 0,0 1 0,1 0 0,0 0 0,2-2-121,-4 4 74,-1 0-10,0 0 59,12 1 3567,-13 10-3747,0 1-1,0-1 0,-2 1 0,1-1 0,-4 7 58,-22 58 188,23-64-101,-1 0 0,-1 0-1,0-1 1,0 1 0,-1-2-1,-1 1 1,0-1 0,-7 6-87,-14 11 309,-2-2 0,-8 4-309,1 0 304,-9 10-304,-27 30 363,3 4-1,-5 13-362,77-85 50,-1 0-1,1 0 1,0 0 0,0 0-1,0 0 1,0 0-1,0 0 1,0 0 0,0 0-1,1 0 1,-1 0-1,0 0 1,1 0-1,-1 0 1,0 0 0,1 0-1,-1 0 1,1 0-1,-1-1 1,1 1-1,0 1-49,15 20-54,7 7 94,14 14-40,-27-33-28,1-1 0,0 0-1,0 0 1,1-1 0,8 4 28,19 10 203,-1 2 0,-1 1 0,8 10-203,-30-23 75,-1 1 0,0 1 0,-1 0 1,0 1-1,-1 1 0,-1 0 0,0 0 0,6 15-75,-11-15 71,0-1-1,-1 1 0,-1 0 1,0 0-1,-1 3-70,-2-15-201,-1 0 1,0-1-1,0 1 0,-1 0 0,1 0 0,-1 0 0,1-1 0,-1 1 1,-1 0 200,1 0-401,0 0 0,0 0 0,0 0 0,1 0 1,0 0-1,-1 0 0,2 3 401,-1-2-1121,0-4 873,0 0 1,0 0-1,0 0 1,0 0-1,0 0 0,0 0 1,0 0-1,1 0 1,-1 0-1,0-1 1,1 1-1,-1 0 0,1 0 1,-1 0-1,1 0 1,0 0 247,3-9-1931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9:00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80 832,'3'-10'337,"-3"9"-274,0 0 1,0 1 0,1-1-1,-1 0 1,0 0 0,0 0-1,1 0 1,-1 0 0,1 1-1,-1-1 1,1 0 0,-1 0-1,1 1 1,-1-1 0,1 0-1,0 1 1,-1-1 0,2 0-64,1-2 390,-1 0 1,1 0 0,0 0 0,-1 0 0,0 0 0,0-1 0,2-2-391,-4 5 229,4-13 2048,-3 12-2059,5-4 171,-6 6-380,0 0-1,0 0 0,0 0 1,0 0-1,1 0 1,-1 0-1,0 0 1,0 0-1,0-1 0,0 1 1,0 0-1,0 0 1,0 0-1,0 0 0,0 0 1,0 0-1,0 0 1,0-1-1,0 1 1,0 0-1,0 0 0,0 0 1,0 0-1,0 0 1,0 0-1,0 0 0,0 0 1,0-1-1,0 1 1,-1 0-1,1 0 1,0 0-1,0 0 0,0 0 1,0 0-1,0 0 1,0 0-1,0 0 0,0 0 1,0 0-1,0-1 1,0 1-1,-1 0 1,1 0-1,0 0 0,0 0 1,0 0-1,0 0 1,0 0-1,0 0 0,0 0 1,0 0-1,-1 0 1,1 0-1,0 0 1,0 0-1,0 0 0,0 0 1,0 0-1,0 0 1,0 0-1,0 0 1,-1 0-1,1 0 0,0 0 1,0 1-9,-1-1 42,1 0-4,0 16 356,0 8-250,8 45 544,-8-58-677,1 0-1,1-1 0,0 1 1,0 0-1,1-1 1,0 1-1,1 0-10,10 23 82,9 14-82,8 19 107,-20-35-152,-1 0 1,-2 1 0,1 17 44,-1-6 63,8 20-63,-13-55 27,1 8 8,1 0-1,1 0 0,1-1 0,0 1 1,1-2-1,1 1 0,2 2-34,-3-10 241,0 2 271,-8-10-508,0 0 1,0 0-1,0 0 0,1 0 1,-1 0-1,0 0 0,0 0 1,0 0-1,0 0 0,0 0 1,0 1-1,0-1 0,0 0 1,0 0-1,0 0 0,0 0 1,0 0-1,0 0 0,0 0 1,0 1-1,0-1 0,0 0 1,0 0-1,0 0 0,0 0 1,0 0-1,0 0 0,0 0 1,0 1-1,0-1 0,0 0 1,0 0-1,0 0 0,0 0 1,0 0-1,0 0 0,-1 0 1,1 0-1,0 0 0,0 1 1,0-1-1,0 0 0,0 0 1,0 0-1,0 0 0,0 0 1,0 0-1,-1 0 0,1 0 1,0 0-1,0 0 0,0 0 1,0 0-1,0 0 0,0 0 1,0 0-1,-1 0 0,1 0 1,0 0-1,0 0 0,0 0 1,0 0-1,0 0 0,0 0 1,-1 0-5,0 0-8,0 0 1,0 1-1,0-1 1,0 0 0,0 1-1,0-1 1,0 0-1,1 1 1,-1-1 0,0 1-1,0 0 1,0-1-1,0 1 1,1 0 0,-1 0-1,0-1 1,0 1-1,1 0 1,-1 0 0,1 0 7,-14 23-230,8-13 186,-17 27 290,-2-1-1,-1 0 0,-3-2 1,-14 13-246,-52 59 61,55-58-145,-3-2 0,-15 10 84,15-21-32,23-20-174,0 1 0,1 1-1,-5 7 207,23-23-137,-1 0 1,0 0-1,1 0 0,-1 1 0,1-1 0,0 0 0,0 0 1,0 1-1,0-1 0,0 1 0,0 1 137,1-2-118,0-1 0,0 0 0,0 0 1,0 1-1,1-1 0,-1 0 0,0 0 0,1 0 0,-1 1 0,0-1 0,1 0 1,-1 0-1,1 0 0,0 0 0,-1 0 0,1 0 0,0 0 0,0 0 0,0 0 1,-1 0-1,1-1 0,0 1 0,0 0 0,0 0 0,0-1 0,0 1 0,1 0 118,4 2-601,0 0-1,0-1 0,0 1 0,0-1 0,0 0 0,0 0 0,7 0 602,-10-2-242,1 0-1,0-1 1,0 1-1,0-1 1,-1 0-1,4 0 243,-7 1-6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9:02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0 1472,'1'0'129,"-1"1"1,0-1-1,0 0 1,0 0-1,0 1 1,0-1-1,0 0 1,0 1-1,0-1 0,0 0 1,0 1-1,0-1 1,0 0-1,0 1 1,0-1-1,0 0 1,0 1-1,0-1 1,0 0-1,0 0 0,0 1 1,-1-1-130,-4 3 1020,5-3-937,-1 0 1,1 0 0,-1 0 0,0 0-1,1 1 1,-1-1 0,1 0 0,-1 0-1,1 1 1,-1-1 0,1 0-1,-1 1 1,1-1 0,-1 1 0,1-1-1,-1 1 1,1-1 0,0 1-1,-1-1 1,1 1 0,0-1 0,0 1-1,-1-1 1,1 1-84,0 0 67,0-1 1,0 0-1,0 1 0,0-1 0,-1 0 1,1 1-1,0-1 0,0 0 1,0 1-1,0-1 0,0 0 0,-1 0 1,1 1-1,0-1 0,0 0 0,-1 1 1,1-1-1,0 0 0,0 0 1,-1 0-1,1 1 0,0-1 0,-1 0 1,1 0-1,0 0 0,-1 0 0,1 0 1,0 0-1,-1 0 0,1 1 0,0-1 1,-1 0-1,1 0 0,0 0 1,-1 0-1,1 0 0,0 0 0,-1-1 1,1 1-1,0 0 0,-1 0 0,1 0 1,0 0-1,-1 0-67,1 3-10,1 0 0,-1 0 0,0 0 0,0 0 0,-1 0 1,1 0-1,-1 1 10,-15 75-64,8-50 190,6-23-142,0 1 1,1-1-1,0 1 0,0-1 1,0 6 15,-7 42 138,8-29-4,0-24 36,0-1-58,16 6 166,-9-4-193,0-1 1,1 1 0,-1-1-1,1-1 1,-1 1 0,1-1 0,-1-1-1,6 0-85,12 0 189,-1 4-247,-22-3-113,-2 0-69,-6 23-3531,3-13 1201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9:02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2496,'0'0'784,"4"-11"2762,-8-11-170,20 21-3584,107-26 1280,-114 27-1123,1-1-1,-1 2 0,1-1 0,-1 1 1,4 1 51,28 2-510,17-4-2263,-27 0-1008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9:58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0 1664,'-5'21'4048,"5"-19"-3488,0-2-166,0 0-58,0 0-106,0 0 52,-16 8 2284,17 1-2538,0 0 0,0 0 0,1-1 0,0 1 0,1 0 0,1 0-28,6 26 8,-3-6-79,6 31 350,0 15-279,-6-26 18,31 202 662,-30-203-442,-1 0 0,-2 0 0,-3 1 0,-2-1 0,-2 6-238,-1 133 357,2-164-217,1-11-237,-1-1-1,0 0 1,-1 0 0,0 0-1,-1 1 98,2-7-626,0 0-1,0 0 0,1 0 1,-1 0-1,1 0 0,0 1 627,0 9-3514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9:59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98 2144,'0'-1'48,"-1"1"0,1-1 0,-1 1 0,1-1 0,0 1 0,-1-1 0,1 1 0,0-1 0,-1 1 0,1-1 0,0 0 0,0 1 0,0-1 0,0 1 0,-1-1 0,1 0 0,0 1 0,0-1 0,0 0 0,0 1 0,1-1 0,-1 0 0,0 1 0,0-1 0,0 1 0,0-1 0,1 0 0,-1 1 0,0-1 0,0 1 0,1-1 0,-1 1 0,0-1 0,1 0-48,0 1 400,-1 0-149,0 0-216,0 0 1,0-1 0,-1 1 0,1 0 0,0 0-1,0 0 1,0 0 0,-1 0 0,1 0 0,0 0 0,0 0-1,0 0 1,0 0 0,-1 0 0,1 0 0,0 0-1,0 0 1,0 0 0,0 0 0,-1 0 0,1 0 0,0 1-1,0-1 1,0 0 0,0 0 0,-1 0 0,1 0-1,0 0 1,0 0 0,0 0 0,0 0 0,0 1 0,-1-1-1,1 0 1,0 0 0,0 0 0,0 0 0,0 1-1,0-1-35,-6 5 1702,-3-1-352,8-3-1287,0-1 1,0 0 0,0 0-1,1 0 1,-1 1 0,0-1-1,1 0 1,-1 1 0,0-1-1,1 1 1,-1-1-1,0 1 1,1-1 0,-1 1-1,1 0 1,-1-1-64,-2 4 81,1 1 1,0-1-1,0 0 1,0 1-1,0-1 1,1 1-1,-1 0 1,1-1-1,0 1 1,1 0-1,-1 0 1,1 0-1,0-1 0,0 1 1,1 2-82,1 13-35,2-1-1,0 1 1,2 3 35,0 3 100,17 59-63,3-1 1,30 65-38,-46-124 232,-1 1 0,2 12-232,-10-34 764,-2-12-534,-4-16-184,3 12 62,-4-13-8,3 18-90,2-1 0,-1 0 0,1 1 0,0-1 0,0 0 0,1-4-10,-3-26 89,-8-25 154,2-2 1,4 1 0,2-33-244,4 42-198,6-27 198,-6 76-25,0 1-1,0 0 0,1 0 1,0 1-1,0-1 0,0 0 1,0 0-1,1 1 0,0 0 1,0-1-1,0 1 1,0 0-1,1 0 0,0 1 1,0-1-1,0 1 0,0 0 1,0 0-1,0 0 0,1 1 1,0-1-1,-1 1 1,1 0-1,0 0 0,0 1 1,3-1 25,-7 2-1,1 0 0,0 0 1,0 0-1,-1 0 0,1 0 1,0 1-1,-1-1 0,1 1 1,-1-1-1,1 1 1,0 0-1,-1-1 0,1 1 1,-1 0-1,0 0 0,1 0 1,-1 0-1,0 0 0,1 0 1,-1 1-1,0-1 0,0 0 1,0 1-1,0-1 1,0 2 0,2 1-7,-1 0 0,1 0 1,-1 0-1,0 0 0,0 1 1,-1-1-1,0 1 0,1 1 7,1 11 76,-1 0 0,-1 0-1,0-1 1,-1 1-1,-1 0 1,0 0 0,-2 0-1,0-1 1,0 1 0,-2-1-1,-4 10-75,9-24 15,-4 8 83,-1 1 0,1-1 0,-2-1 0,1 1 0,-1-1 0,-5 5-98,2-3 103,5-7-165,0-1 1,0 1-1,1 0 1,0 1-1,0-1 1,0 1-1,0-1 1,-1 5 61,4-9-8,0 1 1,0-1-1,0 0 1,0 0-1,0 1 1,0-1-1,1 0 1,-1 0-1,0 1 1,0-1-1,0 0 1,1 0-1,-1 1 1,0-1 0,0 0-1,1 0 1,-1 0-1,0 0 1,0 1-1,1-1 1,-1 0-1,0 0 1,0 0-1,1 0 1,-1 0-1,0 0 1,1 0-1,-1 0 1,0 0-1,1 0 8,11 1-46,-7-1 61,15 5-33,-1 0 1,-1 2-1,1 0 0,-1 0 1,-1 2-1,1 0 1,12 10 17,-22-14-30,-1 1 1,0-1-1,0 1 1,0 1-1,5 5 30,-10-9 20,1 0 0,-1 0 1,0 0-1,1 1 0,-1-1 0,-1 1 0,1-1 0,-1 1 1,1 0-1,-1-1 0,0 1 0,0 0 0,-1 0 0,1 0 1,-1 0-21,0-1 36,0 3 47,0-1-1,0 1 0,-1-1 0,1 1 0,-2 2-81,1-6 48,1 0 1,-1 0-1,0 0 1,0 0-1,-1 1 1,1-1-1,0-1 1,-1 1-1,1 0 1,-1 0-1,0 0 1,1-1-1,-1 1 1,-2 0-50,0 2 83,-1-1 0,0 0 0,-1-1 0,1 1 0,0-1 0,-1 0 0,0 0 0,1-1 0,-1 1 0,0-1 0,0-1 0,-5 1-83,-6-1 59,-1-1 0,1-1 0,-12-3-59,22 4-291,0 0 0,0 0 0,0 1 0,-1 0 0,-4 1 291,11-1-168,0 0 0,0 0 0,0 0 0,0 0 0,0 0 0,0 0 0,0 1 0,0-1 0,0 0 0,0 1 0,1-1 0,-1 1 0,0-1 0,0 1 0,0-1 0,1 1 0,-1 0 0,0-1 0,0 1 0,1 0 0,-1-1 0,1 1 0,-1 0 0,1 0 0,-1 0 0,1 0 0,-1-1 0,1 1 0,0 0 0,-1 0 0,1 0 0,0 0 0,0 0 0,0 0 0,0 0 0,0 0 0,0 0 0,0 0 0,0 0 0,0 0 0,0 0-1,0 0 1,1 0 0,-1 0 0,0-1 0,1 2 168,6 16-1786,1 3-950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0:01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2496,'0'0'147,"0"0"0,0 1 1,0-1-1,0 0 0,0 1 0,0-1 0,0 1 0,0-1 1,0 0-1,0 1 0,0-1 0,0 0 0,0 1 1,0-1-1,1 0 0,-1 1 0,0-1 0,0 0 1,0 1-1,1-1-147,42-10 2661,-32 6-2041,-10 3-570,0 1 0,0-1 1,-1 1-1,1 0 0,0-1 1,0 1-1,0 0 0,0-1 1,0 1-1,0 0 0,0 0 0,0 0 1,0 0-1,0 0 0,-1 0 1,1 0-1,0 0 0,1 1-50,20 1 480,-20-2-304,6 0 198,-1 1-284,-1-1 1,1 1-1,-1 0 1,1 1-1,2 1-90,27 5 449,-32-7-382,0 0 1,1 0-1,-1 0 0,0 1 1,0 0-1,0 0-67,-1 0 110,0 0 0,1-1 0,-1 0 1,0 0-1,0 0 0,1 0 0,-1 0 0,1-1-110,-3 0 166,-1 0-76,0 0-100,0 0-54,0 0-107,0 0-197,9 1-2016,-2 3 395,1-1 661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0:03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 0 1248,'0'0'18,"0"0"0,-1 0-1,1 0 1,-1 0 0,1 0 0,0 1 0,-1-1 0,1 0-1,0 0 1,-1 0 0,1 0 0,0 0 0,-1 1-1,1-1 1,0 0 0,-1 0 0,1 0 0,0 1 0,0-1-1,-1 0 1,1 1 0,0-1 0,0 0 0,-1 0 0,1 1-1,0-1 1,0 0 0,0 1 0,0-1 0,0 1 0,0-1-1,-1 0 1,1 1 0,0-1 0,0 0 0,0 1-1,0-1 1,0 1-18,0 0 363,0-1 16,0 0 410,0 0-170,0 0 111,0 0-223,0 0 95,-3 0 463,4-1-68,1-4 8,-2 5-728,0 0 86,0 0-112,0 0-209,-1 1 1,0-1 0,1 0 0,-1 1 0,0-1-1,1 1 1,-1-1 0,1 1 0,-1 0-1,1-1 1,-1 1 0,1 0 0,0-1 0,-1 1-1,1 0 1,0-1 0,-1 1 0,1 0-1,0 0-42,-3 4 105,-1 0 32,-1-1 0,0 0-1,0 0 1,-2 1-137,-15 13 301,19-16-281,1 0-1,-1 0 1,1 0-1,-1-1 1,0 1-1,0-1 1,0 1-1,0-1 1,0 0 0,0-1-1,-1 1 1,-1 0-20,5-1 58,0-4 245,0 4-299,0-1-1,0 1 1,0 0 0,0-1 0,0 1-1,0 0 1,0 0 0,0-1 0,0 1 0,0 0-1,0 0 1,0-1 0,1 1 0,-1 0 0,0 0-1,0 0 1,0-1 0,0 1 0,0 0-1,0 0 1,1-1 0,-1 1 0,0 0 0,0 0-1,0 0 1,0 0 0,1-1 0,-1 1 0,0 0-1,0 0-3,20-18 107,-17 16-44,-1 0 0,1 1 1,-1-1-1,0 0 0,0 0 0,0-1 1,0 1-1,0 0 0,0-1 0,-1 1 1,1-1-1,-1 1 0,1-1 0,-1-1-63,-14 15-112,1-2 118,0-1 0,0 0 0,-1-1 0,-10 4-6,5-2-428,0 1 0,-3 3 428,20-12-308,-1 0-1,1 0 0,0 1 0,0-1 1,-1 0-1,1 0 0,0 1 0,0-1 1,-1 2 308,-2 5-2672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0:04.5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 2304,'-2'-7'2353,"4"14"1118,-2 2-2892,0 10 458,-1-11-955,1-1 0,-1 1 0,1-1 0,1 1 0,-1-1 0,1 0 1,2 6-83,1 27 54,-3-28-8,0-1-1,0 1 1,2 2-46,3 29 44,-1 192-465,24 151 666,-7-126 943,-12-145-973,-9-39 206,-2-44-1034,-2-32-1718,2 0-47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0:05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28 140 896,'0'-3'297,"0"3"-267,0 0 0,0 0 0,0-1 0,1 1 0,-1 0 0,0 0 0,0 0 1,0 0-1,0 0 0,0 0 0,0 0 0,0-1 0,0 1 0,0 0 0,0 0 1,0 0-1,0 0 0,0 0 0,0 0 0,0 0 0,0-1 0,0 1 0,-1 0 1,1 0-1,0 0 0,0 0 0,0 0 0,0 0 0,0 0 0,0 0 0,0-1 1,0 1-1,0 0 0,0 0 0,0 0 0,-1 0 0,1 0 0,0 0 0,0 0 1,0 0-1,0 0 0,0 0 0,0 0 0,0 0 0,0 0 0,-1 0 0,1 0 1,0 0-1,0 0 0,0 0 0,0 0 0,0 0 0,0 0-30,-14-21 4085,14 18-3899,-1 1-1,1 0 0,-1-1 0,1 1 1,0-1-1,0 1 0,0-1 0,1 1 1,-1-1-1,0 1 0,1 0 0,0-1 1,-1 1-1,1 0 0,1-2-185,1-3 142,1 1 1,-1 1-1,1-1 1,0 0-1,1 1 1,-1 0-1,1 0 0,0 0 1,1 0-143,-3 3-1,-1 0 1,1 0-1,0 1 1,-1-1-1,1 1 0,0-1 1,0 1-1,0 0 1,0 1-1,0-1 0,0 0 1,0 1-1,0-1 1,0 1-1,0 0 0,0 0 1,0 0-1,0 1 1,0-1-1,0 1 0,3 0 1,-3 0-8,-1 0-1,1 0 1,0 0-1,0 0 1,-1 0-1,1 1 1,-1-1-1,1 1 1,-1 0-1,0 0 0,1 0 1,-1 0-1,0 0 1,0 0-1,-1 1 1,1-1-1,0 0 1,-1 1-1,1-1 1,-1 1-1,0 0 1,0 0-1,0-1 1,0 1-1,-1 0 0,1 0 1,-1 0-1,1 0 1,-1 0-1,0 2 9,-1 5-18,0 0-1,-1-1 1,-1 0-1,1 1 1,-1-1-1,-1 0 1,-2 6 18,3-9 12,0-1 0,-1 0 0,0 0 0,1-1 0,-1 1 1,-1-1-1,1 1 0,-1-1 0,1 0 0,-1-1 0,0 0 0,-5 3-12,-4 2 48,-1-1 0,0-1 0,0 0 0,-14 3-48,20-7 155,14-2 294,11-2 3,-1 4-308,-1-1 0,1 2 1,0 0-1,-1 1 0,1 0 0,-1 1 0,0 0 0,5 4-144,28 10 101,-24-8-4731,-21-9 118,-3 2 3928,1-3 107,-4 6-1352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21.2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487 24 1568,'0'-1'20,"0"0"1,0 0-1,0 0 0,0 0 1,0 0-1,0-1 0,1 1 1,-1 0-1,0 0 1,1 0-1,-1 1 0,1-1 1,-1 0-1,1 0 0,0 0 1,-1 0-1,1 0 0,0 1 1,-1-1-1,2 0-20,-1-3 3497,-3 6-3376,0-1 0,-1 0 1,1 1-1,0-1 0,0 1 0,0 0 0,0 0 1,0 0-1,1 0 0,-1 0 0,1 0 1,-2 2-122,-11 14 555,7-11-412,0 2-1,0-1 1,1 1-1,1 0 0,-1 0 1,1 2-143,-27 61 739,22-46-343,-5 7-63,-1-1 1,-2-1-1,0 0 1,-14 15-334,-3-1 229,-3-1 0,-21 18-229,-50 43 469,89-82-1084,18-21 396,1 0 1,0-1-1,0 1 1,0 0-1,0 0 1,0 0-1,0 0 1,1 0-1,-1 0 1,1 0-1,-1 0 1,1 1 218,0-2-135,0-1 1,0 1 0,0-1 0,0 1-1,0-1 1,0 0 0,0 1-1,1-1 1,-1 1 0,0-1-1,0 1 1,1-1 0,-1 1 0,0-1-1,0 0 1,1 1 0,-1-1-1,1 1 1,-1-1 0,0 0-1,1 0 1,-1 1 0,1-1 0,-1 0-1,0 0 1,1 1 0,-1-1-1,1 0 1,-1 0 0,1 0-1,-1 0 1,1 0 0,-1 0 134,1 1-123,11 3-2122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0:08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78 1984,'-1'-1'90,"0"0"0,1 0 1,-1 0-1,1 0 0,0 0 0,-1 0 0,1 0 1,0 0-1,0 0 0,-1 0 0,1-1 1,0 1-91,0 0 373,0 1-16,0 0 337,0 0-124,0 0 225,0 0-214,4 8 518,-1 6-862,0 1 1,-1 0-1,-1 0 1,0 10-238,2 21 223,28 144 80,-5-43-270,-25-140-7,50 403 2225,-48-352-1637,-3-58-601,1 0 0,-1 0 1,0 1-1,0-1 1,0 0-1,0 0 1,0 0-1,0 1 0,0-1 1,0 0-1,0 0 1,0 0-1,0 1 1,0-1-1,-1 0 0,1 0 1,0 0-1,0 1 1,0-1-1,0 0 1,0 0-1,0 0 0,0 0 1,0 1-1,-1-1 1,1 0-1,0 0 1,0 0-1,0 0 0,0 0 1,-1 0-1,1 1 1,0-1-1,0 0 0,0 0-13,-5-7 416,-16-87 95,2-19-511,3 18 156,1 0-258,5 0 1,3-51 101,6 96 18,2-1 0,4-12-18,-3 45-70,0 1 1,2 0-1,0 0 0,1 1 0,0-1 0,2 1 0,0 0 0,5-7 70,-9 17-69,1 0 0,0 1 0,1-1-1,0 1 1,0 0 0,2-2 69,-6 5-10,0 1-1,1 0 1,-1 0 0,0 0 0,1 0 0,-1 0 0,0 1-1,1-1 1,-1 0 0,1 1 0,-1-1 0,1 1 0,-1-1-1,1 1 1,-1 0 0,1-1 0,0 1 0,-1 0 0,1 0-1,0 0 1,-1 0 0,1 1 0,-1-1 0,1 0 0,-1 1-1,1-1 1,0 1 0,-1 0 0,0-1 0,1 1 0,0 0 10,3 4-10,1 0 1,-1 1-1,0 0 1,0 0 0,-1 0-1,0 0 1,0 1-1,0 0 1,-1 0-1,0 0 1,0 0 0,-1 0-1,0 0 1,0 2 9,5 23-36,-2-1 0,2 24 36,-7-52-10,2 18 54,0 0 0,-2 1-1,0-1 1,-1 0 0,-2 4-44,2-20 19,0 1 0,0 0 0,-1 0 0,0-1 0,-1 1 0,1-1 0,-1 0 0,0 1 0,-2 2-19,2-5 5,1 0 0,-1 0 0,1-1 0,-1 1 0,0-1 0,0 0 0,0 0 0,-1 0 0,1 0 0,0 0 0,-1-1 0,1 1 0,-1-1 0,1 0 0,-1 0 0,0 0-5,3-1-3,-15 5-359,16-4 354,-1-1 0,1 0-1,0 1 1,-1-1-1,1 0 1,0 1 0,0-1-1,0 0 1,-1 1-1,1-1 1,0 0 0,0 1-1,0-1 1,0 0-1,0 1 1,0-1 0,0 1-1,0-1 1,0 0-1,0 1 1,0-1 0,0 1-1,0-1 1,0 0-1,0 1 1,0-1 0,0 1-1,0-1 1,0 0-1,1 1 1,-1-1 0,0 0-1,0 1 1,0-1-1,1 0 1,-1 1 0,0-1-1,1 0 1,-1 1-1,0-1 1,0 0 0,1 0-1,-1 1 9,4 3 15,0 2 0,-1-1 0,0 0 0,2 6-15,14 20 223,6 7 128,-1 0-1,-2 2 1,-1 1 0,3 14-351,-9-24 566,1-1 1,2-1 0,1-1 0,5 5-567,-18-24 26,-3-6 180,8 15-2634,-11-17 2289,0-1 0,0 0 0,1 1 0,-1-1 0,0 1 0,0-1 0,0 0 0,0 1-1,0-1 1,0 1 0,0-1 0,0 0 0,0 1 0,0-1 0,0 1 0,0-1 0,0 0 0,0 1 0,0-1 0,0 0 0,-1 1 0,1-1 0,0 1-1,0-1 1,0 0 0,-1 1 0,1-1 0,0 0 0,0 0 0,-1 1 0,1-1 0,0 0 0,-1 0 0,1 1 0,0-1 0,-1 0 0,1 0 0,0 0-1,-1 1 1,1-1 0,0 0 0,-1 0 0,1 0 0,-1 0 0,1 0 139,-6-1-2170,5-8-577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0:09.4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37 576,'1'11'731,"-2"-10"-97,1-1-90,0 0 187,0 0-112,0 0 303,0 0-250,0 0 27,0-2-446,0-1 1,0 1-1,0 0 0,1-1 1,-1 1-1,1 0 1,-1-1-1,1 1 1,0 0-1,0 0 0,-1 0 1,2-1-1,-1 1 1,1-1-254,-1 2-16,1-1 1,-1 1 0,0 0 0,1 0 0,-1 0-1,1 0 1,-1 0 0,1 1 0,0-1-1,-1 0 1,1 1 0,0-1 0,0 1 0,-1-1-1,1 1 1,0 0 0,0 0 0,0 0-1,1 0 16,7 1 54,0 1-1,0 0 0,0 1 1,-1 0-1,1 0 0,-1 1 1,1 0-1,-1 1 0,0 0 1,4 4-54,-9-7-5,-1 1 1,1-1 0,-1 1-1,0 0 1,1 0 0,-1 0-1,-1 0 1,1 0 0,0 1-1,-1-1 1,0 1 0,0 0-1,1 2 5,-2-4 5,0 1-1,-1 0 1,1 0-1,-1-1 1,1 1-1,-1 0 1,0 0-1,0-1 1,0 1-1,-1 0 0,1 0 1,0 0-1,-1-1 1,0 1-1,0 0 1,0-1-1,0 1 1,0-1-1,0 1 1,-1-1-1,0 1-4,-1 3 29,-1-1 1,0 0-1,0 0 0,-1-1 0,0 1 0,1-1 1,-1 0-1,-1 0 0,-1 0-29,-8 5 259,0-1-1,-13 4-258,3-1 116,20-9-94,-9 3 159,13-5-37,1 0 80,1-1-168,1 1 0,-1-1 0,0 1-1,0 0 1,1-1 0,-1 1 0,0 0 0,0 0 0,1 0 0,-1 0 0,0 0 0,1 0 0,0 0-56,0 0 73,61-2 1173,-23 1-332,39 3-914,11 9-235,-90-11 199,1 0-390,0 0 1,0 0-1,0 0 1,0 0-1,0 1 1,0-1-1,0 0 1,0 0-1,0 1 1,0-1-1,0 0 1,0 1 0,0-1-1,-1 1 1,1-1-1,0 1 426,-1 0-353,0 0-1,0 1 1,0-1-1,0 0 1,0 0-1,-1 0 1,1 1-1,0-1 1,-1 0 0,1 0-1,0 0 1,-1 0-1,0 1 354,1-2 15,-7 18-1684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0:10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256 658 1472,'0'0'95,"0"0"0,-1 0 1,1 0-1,0 0 0,-1-1 0,1 1 0,0 0 1,0 0-1,-1 0 0,1-1 0,0 1 0,0 0 1,0 0-1,-1 0 0,1-1 0,0 1 0,0 0 1,0-1-1,0 1 0,-1 0 0,1 0 0,0-1 1,0 1-1,0 0 0,0-1 0,0 1 0,0 0 1,0-1-1,0 1 0,0 0 0,0 0 0,0-1 1,0 1-1,0 0 0,0-1-95,0 1 91,0-1 1,0 1-1,0-1 0,0 0 1,0 1-1,0-1 0,0 1 1,0-1-1,0 1 0,-1-1 1,1 1-1,0-1 0,0 1 1,-1-1-1,1 1 0,0-1 1,-1 1-1,1-1 0,0 1 1,-1-1-1,1 1 0,-1 0 0,1-1 1,0 1-1,-1 0 0,0-1-91,-9-1 532,-1 1 0,1-1 0,-1 2-1,1 0 1,-1 0 0,0 1 0,1 0-1,-6 2-531,-1-1 392,13-1-361,0 0 0,0 0 0,0 0 0,1 1 0,-1 0 0,0-1 0,1 1 0,-1 1 0,1-1 0,0 0 1,0 1-1,0-1 0,0 1 0,0 0 0,1 0 0,-2 2-31,-3 5 108,0 0-1,1 0 1,0 0 0,-5 12-108,6-9 64,1 0 0,-1 0 1,2 1-1,0-1 0,0 9-64,-1 20 60,2 7-60,0-12 109,1-25 15,1 0 0,0-1 0,1 1 0,0 0 0,1 0 0,0 0 0,1-1 0,1 3-124,-3-12 63,0 0 0,0 0 0,0 0 0,0 0 0,1 0-1,-1 0 1,1 0 0,-1 0 0,1-1 0,-1 1 0,1-1-1,0 1 1,0-1 0,0 1 0,0-1 0,0 0 0,0 0 0,0 0-1,0 0 1,0-1 0,0 1 0,1 0 0,-1-1 0,0 0 0,1 1-1,-1-1 1,0 0 0,1 0 0,-1 0 0,0-1 0,0 1 0,1-1-1,-1 1 1,0-1 0,2 0-63,2-1 30,0 0 0,0-1 0,0 0 0,-1 0 0,1 0 0,-1-1 0,1 0 0,-1 1 0,-1-2 0,1 1 0,0-1 0,2-3-30,4-8-3,-1 0 0,0-1-1,-1-1 1,-1 1 0,-1-1-1,-1-1 1,0 1 0,0-4 3,1-10 26,-2 1 1,-1-1 0,-1 0-1,-1-18-26,-5 2-26,-1 0 0,-3 0 0,-6-18 26,-5-39-29,2-1-440,-21-74 469,32 163-28,-4-17-440,-1-10 468,11 44-11,-1-1-1,0 1 1,0 0 0,0 0-1,0-1 1,0 1 0,0 0-1,0 0 1,0-1 0,0 1-1,0 0 1,0-1 0,0 1-1,-1 0 1,1 0 0,0-1-1,0 1 1,0 0 0,0 0-1,0 0 1,0-1 0,-1 1-1,1 0 1,0 0 0,0-1-1,0 1 1,-1 0 0,1 0-1,0 0 1,0 0 0,0 0-1,-1-1 1,1 1 0,0 0-1,0 0 1,-1 0 0,1 0-1,0 0 1,0 0-1,-1 0 1,1 0 0,0 0-1,-1 0 1,1 0 0,0 0-1,0 0 1,-1 0 11,1 0-16,-1 1 0,1-1 0,-1 1 0,1-1 0,0 1 0,-1-1 0,1 1 0,-1-1 0,1 1 0,0-1 0,-1 1 0,1-1 0,0 1 0,0 0 0,0-1 0,-1 1 0,1 0 16,-1 7-42,1 0 1,0 0-1,0 1 0,0-1 1,1 0-1,0 0 42,2 13-54,21 210-259,-10-142 327,16 54-14,-4-38 181,-3-6 204,31 80-385,-44-156 213,1 1 0,0-2 1,14 20-214,-15-32 202,-10-10-217,0 0 0,0 0 0,0 0 0,1 0 0,-1 1 0,0-1 0,0 0 0,1 0 0,-1 0 0,0 0 0,0 0 0,1 0 0,-1 0 0,0 0 0,1 0 0,-1 0 0,0 0 0,0 0 0,1 0 0,-1 0 0,0 0 0,0 0 0,1 0 0,-1-1 0,0 1 0,0 0 15,1-1-99,-1 1 1,1-1-1,-1 0 0,0 1 0,1-1 0,-1 0 0,0 0 0,0 1 1,0-1-1,0 0 0,1 0 0,-1 1 0,0-1 0,0 0 1,-1 0-1,1 1 0,0-1 0,0 0 0,0 0 0,0 1 0,-1-1 1,1 0-1,0 0 0,-1 1 0,1-1 0,0 0 99,-9-20-3061,4 7 512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0:11.7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36 992,'-1'-2'-177,"1"2"264,0 0 0,0 0-1,0 0 1,-1 0 0,1-1 0,0 1 0,0 0-1,0 0 1,0-1 0,0 1 0,0 0 0,0 0 0,0 0-1,0-1 1,0 1 0,0 0 0,0 0 0,0 0-1,0-1 1,0 1 0,0 0 0,0 0 0,0-1 0,0 1-1,0 0 1,0 0 0,1 0 0,-1-1 0,0 1-1,0 0 1,0 0 0,0 0 0,0 0 0,0-1-1,1 1 1,-1 0 0,0 0 0,0 0 0,0 0 0,1 0-1,-1 0 1,0-1 0,0 1 0,0 0 0,1 0-1,-1 0 1,0 0 0,0 0 0,0 0 0,1 0 0,-1 0-87,1 0 1029,-1-1-920,-1 0 0,0 0 0,1 0 0,-1 0 0,0 0 0,0 1 0,1-1 0,-1 0 1,0 1-1,0-1 0,0 0 0,0 1 0,0-1 0,0 1 0,0 0 0,0-1 0,0 1 0,0 0 0,0 0 1,0-1-1,0 1 0,0 0 0,-1 0 0,1 0 0,0 0 0,0 1-109,-1-1 46,0 0 0,1 0 0,-1 0 0,0 1 0,1-1 0,-1 1 0,1-1 1,-1 1-1,1 0 0,-1 0 0,1-1 0,-1 1 0,1 0 0,0 0 0,-1 1 0,0 0-46,-17 17 1156,16-16-1062,0 0 0,0 0 0,0 0 0,1 0-1,-1 0 1,1 1 0,0-1 0,-1 1 0,2 0 0,-1-1 0,0 1 0,0 1-94,-1 6 24,1 0 0,0 0 1,0 0-1,1 0 0,0 1 0,1-1 1,0 0-1,1 0 0,2 8-24,1 5 47,0 3-99,7 20 52,-8-38 17,0 0 0,1 0 0,0 0 0,0-1-1,1 1 1,5 6-17,0-1-132,-6-8 199,0-1 0,0 1 0,1 0 0,2 1-67,-5-5 57,0-1-1,0 1 0,0-1 1,1 1-1,-1-1 1,1 0-1,-1 0 1,1 0-1,-1 0 0,1 0 1,-1 0-1,1-1 1,1 1-57,1-1 29,-1 0 0,0 0 0,0-1 1,0 1-1,0-1 0,1 0 0,-1 0 1,0 0-1,0-1 0,-1 1 0,1-1 1,0 0-1,0 0 0,-1 0 1,1-1-1,-1 1 0,0-1 0,0 0 1,0 0-1,0 0 0,1-2-29,6-7 40,-1 0 1,-1-1-1,0 1 0,-1-2 1,3-6-41,-4 6 72,0 0 0,-1 0 0,-1 0 0,0-1 0,-1 0 0,0-4-72,-2 9 106,0-1 0,-1 1 0,0 0 0,-1 0 0,0 0 0,-1 0 0,1 0 0,-2 0 0,-2-7-106,3 12 62,0 0 0,-1 1 0,1-1 0,-1 0 0,0 1 0,-1 0-1,1-1 1,-1 1 0,0 0 0,0 1 0,0-1 0,0 1 0,-1 0 0,1 0 0,-1 0-62,-4-2-17,0 1 0,0 0 0,0 1 0,0 0 0,-1 1 1,1-1-1,-8 1 17,-22-4-3101,-1 3-1,-8 1 3102,28 2-2954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4:49.3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57 1664,'48'0'2565,"-43"-1"-2378,0 1-1,0-1 0,0 1 1,1-1-1,0-1-186,-4 2 69,-1-1-1,1 0 1,0 1 0,0-1 0,0 0-1,-1 0 1,1 0 0,0 0-1,-1 0 1,1 0 0,-1 0 0,0-1-1,1 1 1,-1-1 0,1 0-69,-2 2 11,0 0 0,0 0 0,0 0-1,0 0 1,0 0 0,0 0 0,0-1 0,0 1 0,0 0 0,0 0 0,0 0 0,0 0 0,0 0 0,0 0 0,0 0 0,0-1-1,0 1 1,0 0 0,0 0 0,0 0 0,0 0 0,0 0 0,0 0 0,0 0 0,0-1 0,0 1 0,0 0 0,0 0-1,-1 0 1,1 0 0,0 0 0,0 0 0,0 0 0,0 0 0,0 0 0,0 0 0,0 0 0,0 0 0,0-1 0,-1 1-1,1 0 1,0 0 0,0 0 0,0 0-11,-9-2 305,-20 2 46,12-1-5,7 1-204,0-1-1,0 1 0,0 1 0,0 0 0,0 0 0,-5 2-141,1-1 121,1 0-1,-12-1-120,-3 7 1131,27-8-1051,0-4-33,2 4 502,8-3-484,4-1-31,-9 3-20,0 0 0,0 0 0,0-1 0,0 0 0,0 0 0,0 0-14,29-9 10,-24 8-18,0 1-1,0 0 1,0 0-1,0 1 1,1 0-1,-1 1 1,0 0-1,1 0 1,8 2 8,19-1-14,7 3 220,-34-2-159,0-1 0,0 0 0,0-1 0,6-1-47,53-8 331,-58 7-343,-10 2 5,1 0 1,-1 0 0,0 0-1,1 0 1,-1 0 0,1 0 0,-1 0-1,0 1 1,1-1 0,-1 1-1,0-1 1,1 1 0,-1-1 0,0 1-1,1 0 7,-1 0 2,0 0 0,0 0 0,0 1 0,0-1 0,0 0-1,0 1 1,0-1 0,-1 0 0,1 1 0,-1-1 0,1 1 0,-1-1-1,1 0 1,-1 1 0,0 0 0,0-1 0,1 1 0,-1-1 0,0 1 0,0-1-1,-1 1 1,1 0-2,0 0 4,0 1 1,0-1-1,0 0 0,0 0 0,0 1 1,1-1-1,-1 0 0,1 1-4,0 1-16,1 1-1,-1-1 1,0 1 0,-1 0-1,1 2 17,-1-2 20,1 0-1,-1-1 1,1 1-1,1 0 1,0 2-20,0 1-23,0 0-1,0 0 1,0 6 23,1 2 59,-2-12-12,-1-1-1,0 0 1,0 0 0,-1 0-1,1 0 1,0 1-1,-1 0-46,-2 12 106,3-14-93,0 1-1,-1-1 0,0 0 0,1 0 1,-1 0-1,0 0 0,0 0 0,0-1 1,0 1-1,0 0 0,-1 0 1,1-1-1,-1 1 0,-1 1-12,-8 12 164,5-6-173,-1-1 0,0 1 0,0-1 0,-1 0 0,0-1 1,0 0-1,-1 0 0,-5 2 9,-18 17-35,-2 0 53,-1-2 1,-7 3-19,-26 17 11,21-16-9,13-8 6,32-19 17,0 1 0,0-1-1,-1 0 1,1 0-1,0 0 1,0 0 0,-1-1-1,1 1 1,-1-1-1,1 1 1,0-1 0,-1 0-1,-2 0-24,44 0-378,-6 3 696,0-1 1,-1-1 0,1-2-1,23-3-318,-1 0 287,-40 4-156,0-1 0,-1 0 0,1-1 0,13-4-131,-21 5 94,-1 0 0,1 0 0,-1 0 0,1 1 0,0 0-94,0 0 64,1-1 0,-1 1-1,0-1 1,1-1-64,-5 2 5,-1-1 0,1 1 0,-1-1 0,1 1 0,-1 0 0,1 0 0,0 0 0,-1 0 0,1 1-5,-2-1-33,-1 0-1,1 0 1,0 0 0,-1 1 0,1-1-1,-1 0 1,1 0 0,-1 1 0,1-1-1,-1 1 1,1-1 0,-1 0 0,1 1-1,-1-1 1,1 1 0,-1-1 0,0 1-1,1-1 1,-1 1 0,0-1 0,1 1-1,-1-1 1,0 1 0,0 0 0,0-1-1,1 1 1,-1-1 0,0 1 0,0 0-1,0-1 1,0 1 0,0-1 0,0 1-1,0 0 1,0-1 0,0 1 0,-1-1-1,1 1 1,0 0 0,0-1 33,-1 6-383,0-5 30,1 1 0,-1-1 0,1 1 0,0 0 0,0-1 0,0 1 0,0 0 0,0-1 0,0 1-1,0 0 1,0 0 353,7 11-2122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9:45.5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244 159 1408,'20'-7'4288,"-19"6"-3936,-2-9 1429,-14-12-966,-1 1 1,-1 1-1,-1 1 1,-9-7-816,12 11 71,14 14-61,-1-1 1,1 1-1,0 0 0,0-1 0,-1 1 0,1 0 0,-1 0 1,1 0-1,-1 0 0,0 0 0,1 0 0,-1 1 0,0-1 1,1 1-1,-1-1 0,0 1 0,0-1 0,0 1 0,1 0 1,-1 0-1,0 0 0,0 0 0,0 0 0,1 0 0,-1 1 1,0-1-1,0 1 0,0-1 0,1 1 0,-1-1 0,0 1 1,0 0-11,1 0-5,0-1 1,0 1 0,0 0 0,0-1 0,0 1-1,0 0 1,0 0 0,0 0 0,0-1 0,1 1-1,-1 0 1,0 0 0,0 0 0,1 1-1,-1-1 1,1 0 0,-1 0 0,1 0 0,-1 0 4,-23 24 112,21-21-134,0 0 0,1 1 0,0 0 0,0-1 0,0 1 0,0 0 0,1 0 0,0 0 0,-1 3 22,-7 16 198,9-21-208,0-1 0,-1 1 0,1-1 0,-1 1 1,0-1-1,0 0 0,0 1 0,0-1 0,0 1 10,-3 8-34,3-3 28,-2 2 65,1-8-51,1 1 0,0-1-1,0 1 1,0-1-1,1 1 1,-1-1 0,1 1-1,-1 0 1,1-1 0,0 1-8,-5 19-205,4-15 195,0-1-1,0 1 0,1-1 1,-1 1-1,1 0 11,0 82 75,8-74-299,-7-14 254,0 1 1,0 0 0,0-1-1,0 0 1,0 1 0,0-1-1,1 0 1,-1 0 0,0 1-1,1-1 1,-1 0 0,1 0-1,-1-1 1,1 1 0,0 0-1,-1 0-30,26 5 59,-10 0 171,-13-5-126,-1 1 0,1-1 0,-1 0 0,1 0 0,-1 0 0,1-1 0,0 1-1,-1-1 1,1 0 0,0 0 0,0 0 0,-1 0-104,-1-1 52,0 0 0,-1 0 0,1 0-1,0 0 1,-1 0 0,1 0 0,-1 0 0,0 0-1,1-1 1,-1 1 0,0 0 0,0-1 0,0 1-1,1-2-51,11-11-149,-11 13 577,10-5-2156,-12 6 1661,1 0-1,-1 0 0,0 0 1,0 0-1,0 0 0,1 0 0,-1 0 1,0 0-1,0 0 0,0 0 1,1 0-1,-1 0 0,0 0 0,0 0 1,0 0-1,0 0 0,1 1 1,-1-1-1,0 0 0,0 0 1,0 0-1,0 0 0,0 0 0,1 1 1,-1-1-1,0 0 0,0 0 1,0 0-1,0 1 0,0-1 0,0 0 1,0 0-1,0 0 0,0 0 1,0 1-1,0-1 0,0 0 0,0 0 1,0 0-1,0 1 0,0-1 1,0 0-1,0 0 0,0 0 0,0 1 1,0-1-1,0 0 0,0 0 1,0 0-1,0 1 0,0-1 1,-1 0-1,1 0 0,0 0 0,0 0 68,-2 12-2268,0-1 0,0 1-1,1 3 2269,1 4-1285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9:46.8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19 1408,'-4'-4'-819,"2"3"7463,-4 1-3461,6 0-2826,-2-6 1552,3 11-687,0-4-1073,-1-1 102,2 2-229,1-1 0,-1 1 0,1-1 0,0 1 0,0-1 0,0 0 0,2 0-22,124 18 288,-115-17-223,0-1 0,-1-1 0,1 0-1,0-1 1,0 0 0,-1-1 0,1-1 0,-1 0 0,1 0-1,-1-2 1,0 0 0,-1 0 0,5-3-65,-12 6 21,-1 0 1,1 1-1,0-1 1,0 1-1,0 0 1,0 0-1,0 1 0,1-1 1,-1 1-1,0 0 1,0 1-1,0-1 1,2 1-22,6 2 155,0 1 1,-1 0 0,0 0-1,7 4-155,-13-5 95,-1-1 1,1 0-1,-1 0 0,1 0 0,-1-1 1,1 0-1,3 1-95,0 0 138,-9-1-141,0-1 0,0 0 0,1 0 0,-1 1 0,0-1 0,1 0 0,-1 0 0,0 0 0,1 0 1,-1 1-1,0-1 0,1 0 0,-1 0 0,1 0 0,-1 0 0,0 0 0,1 0 0,-1 0 0,1 0 0,-1 0 0,0 0 0,1 0 0,-1 0 0,0 0 0,1-1 0,-1 1 0,0 0 3,9 12-208,-7-4-1506,3 3-4363,-1-6 3453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9:48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4 486 736,'6'-5'188,"-6"5"-183,0 0 1,0 0-1,0 0 1,0 0 0,0 0-1,0 0 1,0 0 0,0 0-1,0 0 1,0 0-1,0 0 1,0 0 0,0 0-1,0 0 1,0 0 0,0 0-1,0 0 1,0 0 0,0 0-1,0 0 1,0 0-1,0 0 1,0 0 0,0 0-1,0 0-5,-10 0 296,12 0 222,-1-1 1,0 0-1,1 0 1,-1 0 0,0 0-1,0 0 1,1 0-1,-1 0 1,0-1-519,2-1 3231,-3 3-3065,6-5 191,-2 4-231,0-1-1,-1 1 1,1-1 0,0 0-1,-1 0 1,1 0 0,-1 0-1,0-1 1,0 0 0,0 1-1,0-1 1,0 0 0,0 0-1,-1 0 1,1-1 0,0-2-126,25-48 389,-2-2 0,-3 0 1,10-44-390,-25 80-58,0 0 0,1 1 0,1 0 1,1 1-1,1 0 0,7-8 58,-6 14-85,-12 12 15,-1 0-4,0 17-70,-5 17 36,0-8 77,1 38-110,4 24 141,0-46-19,0-31 27,1-1-1,0 1 1,0 0-1,1-1 1,4 11-8,-5-15 4,2 0 0,-1 0-1,1-1 1,0 1 0,0-1 0,0 0 0,1 0 0,-1 0-1,1 0 1,1-1 0,-1 1-4,-3-4 1,0 0 0,0-1-1,0 1 1,0-1 0,-1 1 0,1-1-1,0 1 1,0-1 0,0 1 0,0-1-1,0 0 1,0 0 0,0 0 0,0 1 0,0-1-1,0 0 1,0 0 0,0 0 0,0 0-1,0-1 1,0 1 0,1 0-1,0-1 16,1 0 1,-1 0-1,0 0 0,1 0 1,-1 0-1,0 0 0,0-1 1,0 1-1,1-2-16,3-2 58,-1 0 0,0-1 0,0 1 0,-1-1 0,1 0 0,1-5-58,10-24-43,-1 0 0,-2-2 0,-1 0 0,4-26 43,-14 55-36,5-15-29,8-18 65,2-6 289,-14 33-566,-5 27 351,1-3-5,0 0-1,0 1 0,-2 2-68,1-2 3,0-1 0,1 1 0,0 2-3,1 21-71,-1-13 82,1-1 0,1 0 0,0 0 0,2 0 0,1 1-11,-1-2-1,-2-14 35,0 0 1,0 0-1,0-1 0,0 1 1,1 0-1,0-1 1,2 5-35,25 38-267,-29-46 271,1 0-1,0 0 1,0 0 0,0 0-1,0-1 1,0 1 0,0 0-1,0-1 1,0 1 0,0 0-1,1-1 1,-1 1 0,0-1-1,0 0 1,1 1 0,-1-1-1,0 0 1,0 0 0,1 0-1,-1 0 1,1 0-4,-1 0 22,0 0 0,0 0 1,0 0-1,0 0 0,0-1 0,0 1 0,0 0 0,0-1 0,0 1 0,0 0 1,-1-1-1,1 1 0,0-1 0,0 1 0,0-1 0,-1 0 0,1 1 1,0-1-1,-1 0 0,1 0 0,0 1 0,-1-1 0,1 0 0,-1 0 1,1 0-1,-1 0 0,0 0 0,1 0 0,-1 0 0,0 0-22,3-12 125,-1 7-163,0 0 0,-1-1 1,0 1-1,0-6 38,-1 6-737,1 9-1542,1 11-780,-2 0-706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19:49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 4 3136,'-11'0'940,"8"0"-479,-1 0 1,0 0-1,0 0 1,0 0-1,1-1 1,-1 1-1,-3-2-461,5 2 105,0 0 0,0 0-1,0 0 1,0 0-1,0 1 1,0-1-1,0 1 1,0-1-1,0 1 1,1-1 0,-1 1-1,0 0 1,0 0-1,1 0 1,-1 1-105,-13 4 879,-2-3-20,15-2-791,-1-1 0,0 1 0,0-1 0,0 1 0,0 0 0,1 0 0,-1 0 0,0 0 0,1 1 0,-1-1 0,1 1 0,-1-1 0,1 1 0,0 0 0,-1 0 0,1 1-68,-51 65-80,52-66 83,-1-1-1,1 1 1,0 0 0,0 0 0,-1 0-1,1 0 1,1 0 0,-1 0 0,0 1-1,0-1 1,1 0 0,-1 0 0,1 1-1,0-1 1,0 0 0,0 1 0,0-1-1,0 0 1,0 0 0,1 1 0,-1-1-1,1 0 1,-1 0 0,1 0 0,0 1-1,0-1 1,0 0 0,0 0 0,0 0-1,1 0 1,-1-1 0,1 1 0,-1 0-1,1 0 1,-1-1 0,2 2-3,3 1-5,-1 1 1,1-1-1,0 0 0,0 0 1,1-1-1,-1 0 1,1 0-1,-1-1 0,1 1 1,0-1-1,3 0 5,7 1 72,-6 0 48,0-2 0,0 1 0,7-1-120,-13-1 50,-1 0-1,1 0 1,-1 0-1,1-1 1,-1 0-1,1 0 1,3-1-50,-7 1 13,0 1 1,0-1-1,0 0 1,0 1-1,0-1 1,0 0-1,0 0 1,0 0-1,0 1 1,0-1-1,0 0 1,0-1-1,-1 1 1,1 0 0,0 0-1,-1 0 1,1 0-1,-1 0 1,1-1-1,-1 1 1,0 0-1,1 0 1,-1-1-1,0 1 1,0 0-1,0 0 1,0-1-1,0 0-13,0-2 12,-1-1 1,1 0-1,-1 0 0,0 0 0,0 0 1,-1 1-1,1-1 0,-1 1 0,-2-5-12,-3-3 77,-1 0-1,-5-8-76,-4-4 297,-19-26-910,36 50 551,0-1 0,0 1-1,-1 0 1,1-1 0,0 1 0,0 0-1,-1 0 1,1-1 0,0 1 0,-1 0 0,1 0-1,0 0 1,-1-1 0,1 1 0,-1 0-1,1 0 1,0 0 0,-1 0 0,1 0 0,0 0-1,-1 0 1,1 0 0,-1 0 0,1 0-1,0 0 1,-1 0 0,1 0 0,-1 0 0,1 0-1,0 0 1,-1 0 0,1 1 0,0-1-1,-1 0 1,1 0 0,0 0 0,-1 1 0,1-1-1,0 0 1,-1 0 0,1 1 0,0-1-1,0 0 1,-1 1 0,1-1 0,0 0 0,0 1-1,0-1 1,-1 0 0,1 1 62,-11 18-2864,11-18 2503,-6 13-1388,-1 3-827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4:54.8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25 992,'0'-1'70,"0"0"-1,0 0 1,0 0-1,0 0 1,0 0-1,0 1 1,0-1-1,0 0 1,0 0 0,-1 0-1,1 0 1,0 0-1,-1 0 1,1 1-1,-1-1 1,1 0-1,-1 0 1,1 0-1,-1 1 1,1-1 0,-1 0-1,0 1 1,1-1-1,-1 1 1,0-1-1,0 1 1,1-1-1,-1 1 1,0-1 0,0 1-1,0 0 1,0-1-1,0 1 1,0 0-1,0 0-69,-1 0 158,0 0-1,-1 0 0,1 0 0,0 0 0,0 1 0,0-1 1,0 1-1,0 0 0,0-1 0,0 1 0,0 0 0,1 0 1,-1 0-1,0 1 0,0-1 0,-1 1-157,-1 2 87,3-3 93,1 0-1,-1-1 1,1 1-1,-1-1 1,0 1-1,0-1 0,1 1 1,-1-1-1,0 1 1,0-1-1,1 1 1,-1-1-1,0 0 1,0 0-1,0 1 0,0-1 1,0 0-1,0 0-179,1 0 299,0 0-112,0 0-1,0 0-100,0 0-145,0 0 6,0 0 69,0 0 37,0 0 70,0 0-38,0 0 0,0 0 11,0 0 80,0 0 6,9 3 1274,42 19-1264,-44-19-166,0 1 0,1-1 0,-1-1 0,1 1 1,0-1-1,0-1 0,0 1 0,0-1 0,0-1 0,0 1 1,0-1-27,73 3 458,-74-4-353,0 0 0,-1-1 0,1 1 0,0-1 0,-1-1 0,1 1-1,-1-1 1,0 0 0,1-1-105,-8 9 69,0 0-1,0 0 0,0 0 1,1 0-1,0 0 0,0 1 1,0-1-1,1 0 0,-1 0 1,1 0-1,1 1-68,-2-6 4,0 1 0,0-1-1,0 0 1,0 1 0,0-1 0,0 0-1,0 1 1,0-1 0,0 0 0,0 1-1,0-1 1,0 0 0,0 0 0,0 1-1,0-1 1,0 0 0,0 1 0,0-1-1,0 0 1,0 1 0,-1-1 0,1 0-1,0 0 1,0 1 0,0-1 0,0 0-1,-1 0 1,1 1 0,0-1 0,0 0-1,-1 0 1,1 0 0,0 1 0,0-1-1,-1 0 1,1 0 0,0 0-1,-1 0 1,1 0 0,0 0 0,-1 1-1,1-1 1,0 0 0,-1 0 0,1 0-1,0 0 1,-1 0-4,0 0 219,1 0-70,2 0-58,33 9 46,-19-9 4,-4-2-232,-10 2 133,-2 0 6,0 0 27,25 0 639,-19 0-640,-4 0-78,-1 1 0,1-1-1,-1 0 1,1 0-1,-1 0 1,1 0 0,-1-1-1,1 1 1,-1 0-1,1-1 1,-1 1 0,0-1-1,1 1 1,-1-1-1,0 0 1,1 1 0,-1-1-1,1-1 5,-1 2 16,0-1-1,-1 1 1,1 0-1,0-1 1,0 1-1,-1 0 1,1 0-1,0-1 1,0 1-1,0 0 1,-1 0 0,1 0-1,0 0 1,0 0-1,1 0-15,9-1 146,9-17 414,-19 17-619,5 1-16,-6 0 76,1 0 0,0 0 0,0 0 0,0 0 0,0 1 0,0-1 0,-1 0 0,1 0 0,0 1 0,0-1 0,0 0 0,-1 1 0,1-1 0,0 1 0,0-1 0,-1 1 0,1-1 0,-1 1 0,1 0 0,0-1 0,-1 1 0,1 0 0,-1-1 0,1 1 0,-1 0 0,0 0 0,1 0-1,4 5 21,-2-3 237,35 25-3768,-35-26 2982,0 0 0,1-1 0,-1 1 0,1-1 0,-1 1 0,1-1 0,0 0 0,-1-1-1,1 1 1,0-1 0,0 1 528,28-6-4554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21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80 2496,'0'0'784,"6"0"1349,-1 0-2019,-1-1 0,1 1-1,-1-1 1,0 0 0,1-1-1,-1 1 1,0-1 0,0 0-1,1 0-113,38-23 774,-1 1 170,-36 21-942,1 0-1,-1 0 0,1 1 0,0 0 1,0 0-1,0 1 0,0 0 0,0 0 1,0 1-1,0 0 0,0 0 0,0 0 1,0 1-1,0 0 0,0 0 0,0 1 1,3 1-2,3 2 56,-1 1 1,1 0 0,-1 1 0,-1 0-1,0 1 1,0 0 0,0 0 0,-1 1-1,0 1 1,-1 0 0,6 7-57,37 57 801,-3 3 1,-3 1 0,1 13-802,-21-44 219,1 0-1,3-1 1,13 13-219,-28-41 80,1 0 1,8 7-81,-18-20-353,-1 0-1,2 0 1,-1 0 0,0-1 0,1 0-1,0 0 1,0-1 0,0 0-1,2 1 354,7-2-1872,1-2-1834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31.9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294 97 1056,'0'-1'26,"0"1"0,0-1 0,0 1 0,0 0 0,0-1 0,0 1 0,0-1 0,0 1 0,1-1 0,-1 1 0,0 0 0,0-1 0,0 1 0,0-1 0,0 1 0,1-1 0,-1 1 0,0 0 0,0-1 0,1 1 0,-1 0 0,0-1 0,1 1 0,-1 0-26,1-1 299,-1 1-43,-5-4 1994,5 4-1999,0 0 288,0 0-118,3-7 971,-3 5-1286,0 0 0,-1 1 1,1-1-1,-1 0 0,0 0 1,1 1-1,-1-1 0,0 1 1,0-1-1,0 1 0,0-1 0,-1 1 1,1-1-1,0 1 0,-2-1-106,2 1 24,1 0-1,-1 0 0,0 0 1,0 0-1,0 0 0,1 0 1,-1 0-1,0-1 0,1 1 1,-1 0-1,1-1-23,-1 1 28,1 0 0,-1-1-1,1 1 1,-1 0 0,0 0 0,1 0 0,-1 0 0,0 0 0,0 0-1,0 0 1,0 0 0,0 0 0,0 0-28,-4-2 57,1 0 0,-1 1 0,1 0 0,-1 0 0,0 0 1,1 1-1,-1-1 0,0 1 0,0 1 0,0-1 0,0 0 0,0 1 0,0 0 0,0 0 0,0 1 0,0 0 0,0 0 1,0 0-1,0 0 0,-1 1-57,-9 3-34,0 0-1,0 2 1,1 0 0,-1 1 0,-8 6 34,18-10 8,0 0 0,0 1 1,0-1-1,1 1 0,0 0 1,0 0-1,0 0 0,0 1 1,1 0-1,0-1 1,0 1-1,0 0 0,1 0 1,0 1-1,0-1 0,1 0 1,0 1-1,0-1 0,0 1 1,1-1-1,0 1 0,0-1 1,1 5-9,0-9 20,-1 0 0,1 0 0,0-1 0,0 1 1,0 0-1,0 0 0,0-1 0,1 1 0,-1-1 0,0 1 1,1-1-1,-1 0 0,1 0 0,-1 1 0,1-1 1,-1 0-1,1 0 0,0 0 0,0-1 0,0 1 0,-1 0 1,2-1-21,7 4 8,0-1 0,0-1 0,8 1-8,-9-1-15,10 0-23,0 0 0,-1-1 0,13-2 38,-9 1 65,-1 0 0,12 3-65,-28-2 26,1 0 0,-1 1 0,1 0 0,-1 0 0,0 1-1,0-1 1,0 1 0,2 2-26,-5-4 46,1 1 0,-1 0 0,0-1 0,1 1 0,-1 0-1,0 0 1,0 0 0,-1 0 0,1 1 0,0-1 0,-1 0-1,1 1 1,-1-1 0,0 1 0,0-1 0,0 1 0,1 1-46,-1 6 65,-1-8 32,1 1-1,-1-1 0,0 1 1,1 0-1,-1-1 0,-1 1 1,1-1-1,0 1 1,-1-1-1,0 3-96,0-2 85,0 0-1,0 1 1,-1-1 0,0 0 0,1-1-1,-1 1 1,0 0 0,0-1 0,-1 1-1,1-1 1,0 1 0,-1-1 0,0 0-1,1 0 1,-1 0 0,0 0 0,0-1-1,0 1 1,0-1 0,0 0 0,-1 0-1,1 0 1,0 0-85,-10 1 92,1 0-1,-1-1 0,1-1 1,-1 0-1,-7-2-91,-14 1-198,-49 1-45,49 0-5258,46 0 2808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33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3 2144,'0'0'100,"0"0"1,0 0-1,0 0 1,0 0-1,0 0 1,0 0-1,0 0 0,0 0 1,0 0-1,0 0 1,0-1-1,0 1 1,0 0-1,0 0 1,0 0-1,0 0 1,0 0-1,0 0 0,0 0 1,0 0-1,0 0 1,0 0-1,0 0 1,0 0-1,0 0 1,0-1-1,0 1 0,0 0 1,0 0-1,0 0 1,0 0-1,0 0 1,0 0-1,0 0 1,0 0-1,0 0 0,0 0 1,1 0-1,-1 0 1,0 0-1,0 0 1,0 0-1,0 0 1,0 0-1,0 0 0,0 0 1,0 0-1,0-1 1,0 1-1,0 0 1,0 0-1,0 0 1,1 0-1,-1 0 0,0 0 1,0 0-1,0 0 1,0 0-1,0 1 1,0-1-1,0 0 1,0 0-1,0 0 0,0 0 1,0 0-1,0 0 1,0 0-101,5 6 1360,4 12-1493,6 34 1488,2 26-1355,-13-54 829,-1 24-829,2 9 541,-4-44-501,0 1-1,-2 12-39,0-3 684,-15-15-545,13-7-124,0 0 1,0-1 0,0 1-1,0 0 1,0-1-1,-1 0 1,1 1 0,0-2-1,0 1 1,-1 0 0,1 0-1,0-1 1,0 0 0,0 0-1,-3 0-15,0-2 40,6 3-31,0 0 1,0 0-1,-1 0 0,1 0 1,0 0-1,0 0 1,0 0-1,-1 0 1,1 0-1,0 0 1,0 0-1,0 0 0,0 0 1,-1 0-1,1-1 1,0 1-1,0 0 1,0 0-1,0 0 1,-1 0-1,1 0 1,0-1-1,0 1 0,0 0 1,0 0-1,0 0 1,0 0-1,0-1 1,0 1-1,0 0 1,-1 0-1,1 0 0,0-1 1,0 1-1,0 0 1,0 0-1,0 0 1,0-1-1,0 1 1,0 0-1,0 0 0,0 0 1,1-1-1,-1 1 1,0 0-1,0 0 1,0 0-1,0 0 1,0-1-1,0 1 1,0 0-1,0 0 0,0 0 1,1 0-1,-1 0 1,0-1-1,0 1 1,0 0-1,0 0 1,1 0-1,-1 0 0,0 0 1,0 0-10,2-1-1,-3-6 322,18 7-22,10-1 156,26-5-455,-25 3 366,27-1-366,-5 0 469,-49 4-293,-14 0-64,-180-6-75,116 1-474,76 5 341,1 0 32,2 1 61,-1 0 0,0 0 0,1 0 1,-1-1-1,1 1 0,-1-1 0,1 1 0,0-1 0,-1 1 0,1-1 0,1 0 3,47 4 403,-31-3-290,0 0 0,-1 2-1,1 0-112,-6 1-225,-2 0-1556,0-2-3562,-4-2 3397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34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23 1472,'-1'-1'38,"1"1"1,-1-1-1,0 1 1,0-1-1,0 1 1,0-1-1,0 1 0,0 0 1,0-1-1,0 1 1,0 0-1,0 0 1,0 0-1,0 0 1,0 0-1,0 0 0,0 0 1,-1 0-39,1 1 53,-1 0 0,0 0 0,1 0 0,-1 0 0,1 0-1,-1 0 1,1 0 0,-2 2-53,2-2 37,-35 23 4181,35-23-3812,1-1-244,0 0 1,0 1 0,0-1 0,0 1-1,0-1 1,0 1 0,0-1-1,0 1 1,0-1 0,0 1-1,0-1 1,0 1 0,0-1-1,1 1 1,-1-1 0,0 0-1,0 1 1,0-1 0,1 1-1,-1-1 1,0 0 0,1 1-1,-1-1 1,0 1-163,12-4 2126,-10 2-2524,34-12 875,0 2 1,1 1 0,0 1 0,0 3 0,22-2-478,43 3 256,-118 24-3307,5-8 1355,-3 0-1722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35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37 126 2080,'3'0'1110,"-3"0"-1089,0 0 1,0 0-1,0 0 0,0 0 0,0 0 0,0 1 1,0-1-1,0 0 0,1 0 0,-1 0 0,0 0 1,0 0-1,0 0 0,0 1 0,-1-1 0,1 0 1,0 0-1,0 0 0,0 0 0,0 0 0,0 0 1,0 0-1,0 1 0,0-1 0,0 0 0,0 0 1,0 0-1,0 0 0,0 0 0,0 0 0,0 0 1,-1 0-1,1 1 0,0-1 0,0 0 0,0 0 1,0 0-1,0 0 0,0 0 0,0 0 0,-1 0 1,1 0-1,0 0 0,0 0 0,0 0 0,0 0 1,0 0-22,-13 12 2378,12-11-2202,1 0 0,-1 0-1,1 0 1,-1 0 0,0 0-1,0-1 1,1 1 0,-1 0 0,0-1-1,0 1 1,0 0 0,0-1 0,0 1-1,0-1 1,1 0 0,-1 1 0,0-1-1,-1 0 1,1 1 0,0-1 0,0 0-176,1 0 57,0 0 1,-1-1 0,1 1-1,0 0 1,-1 0 0,1-1-1,0 1 1,-1 0 0,1 0-1,0-1 1,0 1 0,-1 0-1,1-1 1,0 1 0,0 0-1,0-1 1,-1 1 0,1-1 0,0 1-1,0 0 1,0-1 0,0 1-1,0-1 1,0 1 0,0 0-1,0-1 1,0 1 0,0-1-1,0 1 1,0-1-58,0-16 376,0 13-178,0-11 302,1-1 0,0 1 0,0 0 1,2-1-1,3-9-500,-6 12 620,-1 13-604,1 0 1,0-1 0,0 1-1,0-1 1,0 1 0,0 0 0,0-1-1,0 1 1,0 0 0,-1-1-1,1 1 1,0 0 0,0-1-1,0 1 1,-1 0 0,1-1 0,0 1-1,-1 0 1,1 0 0,0 0-1,0-1 1,-1 1 0,1 0-1,0 0 1,-1 0 0,1-1-1,-1 1 1,1 0 0,0 0-17,-1 0-6,1 0 1,0 0 0,-1 1-1,1-1 1,0 0-1,0 0 1,-1 0 0,1 0-1,0 1 1,0-1 0,0 0-1,-1 0 1,1 1-1,0-1 1,0 0 0,0 0-1,0 1 1,-1-1-1,1 0 1,0 0 0,0 1-1,0-1 1,0 0-1,0 1 1,0-1 0,0 0-1,0 1 1,0-1-1,0 0 1,0 1 0,0-1-1,0 0 6,0 12-347,0-11 270,0 0 64,0 11-1588,0 1-1,1-1 1,0 1-1,0-1 1,2 1-1,1 3 1602,-4-14-411,1 0 0,0 0 0,0-1-1,1 1 1,-1 0 0,0-1-1,0 1 1,2 0 411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36.6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28 640,'-1'-7'-54,"-3"9"1099,4-1-825,-1-1-1,0 1 1,1 0 0,-1-1-1,0 1 1,1-1 0,-1 1-1,0-1 1,0 1 0,0-1-1,1 0 1,-1 1 0,0-1-1,0 0 1,0 0 0,0 1-1,0-1-219,0 0 581,1 0-175,-8-10 5450,8 9-5811,0 0 1,0 1 0,-1-1 0,1 1 0,0-1 0,-1 1-1,1-1 1,0 1 0,-1-1 0,1 1 0,0-1 0,-1 1-1,1 0 1,-1-1 0,1 1 0,-1 0 0,1-1-1,-1 1 1,1 0 0,-1 0 0,1-1 0,-1 1 0,0 0-1,1 0 1,-1 0 0,1 0 0,-1 0 0,0 0 0,1 0-1,-1 0 1,1 0 0,-1 0 0,0 0 0,1 0 0,-1 0-1,1 0 1,-1 0 0,1 1 0,-1-1 0,1 0-1,-1 0 1,1 1 0,-1-1 0,1 0 0,-1 1 0,1-1-1,-1 1 1,1-1 0,-1 0 0,1 1 0,0-1 0,-1 1-1,1-1 1,0 1-46,-3 4-21,0 0 327,9-8 124,-6 3-407,0 0-1,0-1 1,0 1 0,0-1-1,0 1 1,0 0 0,0-1-1,0 1 1,0 0 0,0-1-1,0 1 1,0 0 0,0-1-1,0 1 1,0-1 0,-1 1-1,1 0 1,0-1 0,0 1-1,0 0 1,0 0 0,-1-1 0,1 1-1,0 0 1,0-1 0,-1 1-1,1 0 1,0-1-23,-9-7 128,7 8-349,6 1 80,0-1 126,-1 0 0,0 0 1,0 0-1,0 0 1,0-1-1,0 1 1,1-1 14,7-4-1266,-10 5-2604,-5 9-1666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41.0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52 1568,'4'-2'6744,"-2"1"-7302,-1 0 588,-1 0 0,0 1-1,1-1 1,-1 1-1,0-1 1,0 0-1,0 1 1,0-1-1,0 1 1,1-1-1,-1 0 1,0 1-1,0-1 1,0 0 0,-1 1-1,1-1 1,0 1-1,0-1 1,0 0-1,0 1 1,-1-1-1,1 0 1,0 1-1,0-1 1,-1 1-1,1-1 1,-1 1 0,1-1-1,0 1 1,-1-1-1,1 1 1,-1 0-1,1-1 1,-1 1-1,1-1 1,-1 1-1,0 0-29,-22-11 1141,20 10-985,-5-2 146,0 0 1,-1 0-1,1 1 1,-1 1-1,1-1 0,-1 1 1,-4 1-303,-36 0-101,45 0 105,1 0 0,0 0 1,0 0-1,0 0 1,0 1-1,0 0 1,0 0-1,0-1 0,0 2 1,0-1-1,0 0 1,0 1-1,0-1 0,1 1 1,-1 0-1,1 0 1,-1 0-1,1 0 0,0 0 1,0 0-1,-1 1 1,2-1-1,-1 1 1,0 0-1,0-1 0,1 1 1,0 0-1,0 0 1,-1 1-5,0 0 12,1-1 0,-1 1 0,1-1 0,-1 1 0,1-1 1,1 1-1,-1 0 0,0-1 0,1 1 0,0 0 0,0 0 0,0-1 1,0 1-1,0 0 0,1 0 0,0-1 0,0 1 0,0 0-12,0-2 29,0 0 1,0 0-1,0 0 0,0-1 0,1 1 0,-1 0 0,0 0 1,1-1-1,0 1 0,-1-1 0,1 0 0,0 1 0,0-1 1,0 0-31,28 15 665,10-3-264,-30-10-1114,1 0-1,-1 1 0,8 4 715,-16-7-409,0 0 0,-1 0 0,1 0 0,0 0 0,0 0 0,0-1 0,0 1 0,0-1 0,0 1 0,0-1 0,0 0 0,0 0 0,0 0 0,0 0 0,0 0 1,0 0 408,14-4-2955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41.7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54 2912,'0'0'73,"-1"-1"-1,1 1 1,0 0 0,0-1 0,0 1 0,-1 0-1,1-1 1,0 1 0,0 0 0,0-1-1,0 1 1,0 0 0,0-1 0,0 1 0,0 0-1,0-1 1,0 1 0,0-1 0,0 1 0,0 0-1,0-1 1,0 1 0,0 0 0,0-1-1,0 1 1,0 0 0,0-1 0,1 1-73,0-8 2399,-1 8-2367,0 1 1,-1-1-1,1 0 0,0 0 1,0 0-1,0 0 0,0 0 1,0 0-1,0 0 0,0 0 1,-1 0-1,1 0 0,0 0 1,0 0-1,0 0 0,0 0 1,0 0-1,0 0 0,0 0 1,-1 0-1,1-1 0,0 1 1,0 0-1,0 0 0,0 0 1,0 0-1,0 0 0,0 0 0,0 0 1,-1 0-1,1 0 0,0 0 1,0 0-1,0-1 0,0 1 1,0 0-1,0 0 0,0 0 1,0 0-1,0 0 0,0 0 1,0 0-1,0-1 0,0 1 1,0 0-1,0 0 0,0 0 1,0 0-33,0 0 35,0 0 0,-1 0 1,1 0-1,0-1 0,0 1 1,0 0-1,0 0 1,0 0-1,0 0 0,0 0 1,0 0-1,0 0 0,0 0 1,-1 0-1,1-1 1,0 1-1,0 0 0,0 0 1,0 0-1,0 0 0,0 0 1,0 0-1,0-1 1,0 1-1,0 0 0,0 0 1,0 0-1,0 0 0,0 0 1,0 0-1,0-1 1,0 1-1,0 0 0,0 0 1,1 0-1,-1 0 0,0 0 1,0 0-1,0 0 1,0-1-1,0 1 0,0 0 1,0 0-1,0 0 0,0 0 1,0 0-1,1 0 1,-1 0-1,0 0 0,0 0 1,0 0-1,0 0 0,0 0 1,0 0-1,0-1 1,1 1-1,-1 0-35,44 2 1117,-23-1-739,-1-1 0,1 0 0,7-2-378,37-9 160,-33 5 88,-1 1-1,1 1 1,17 2-248,-39 2 36,0 1 0,0 0 0,0 0 0,0 1 0,-1 0-1,1 1 1,-1 0 0,0 0 0,1 1 0,-1 0 0,-1 1 0,1 0 0,3 3-36,-8-5-164,0 0 0,0 0 0,0-1-1,0 0 1,0 0 0,1 0 0,0 0 164,-3-1-118,0-1 0,0 0 0,0 1 0,0-1 0,0 0 0,0 0-1,0 0 1,0-1 0,0 1 0,0 0 0,-1-1 0,1 1 0,0-1 0,0 0 0,0 0 0,0 1 0,-1-1 0,1-1 118,13-8-2720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43.0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76 1568,'-16'0'4885,"16"0"-4650,0 0-54,-10-3 2155,7 1-1298,-1-1 88,9-3-559,4-1-497,0 0 1,0 1 0,0 0 0,1 1 0,0 0 0,0 0 0,0 1-1,0 0 1,1 1 0,-1 0 0,1 1 0,0 0 0,0 1 0,2 0-71,-4 1 170,-9 0-168,1 0 0,-1 0 0,0 0 0,1 0 0,-1 0 0,0 0 0,1 0 0,-1 0 0,0 0 0,1 1-1,-1-1 1,0 0 0,0 0 0,1 0 0,-1 0 0,0 0 0,1 1 0,-1-1 0,0 0 0,0 0 0,1 0 0,-1 1 0,0-1 0,0 0-1,0 0 1,1 1 0,-1-1 0,0 0 0,0 1 0,0-1 0,0 0 0,1 0 0,-1 1 0,0-1 0,0 0 0,0 1 0,0-1 0,0 0-1,0 1 1,0-1 0,0 0 0,0 1 0,0-1 0,0 0 0,0 1 0,0-1 0,-1 0-2,2 4 6,0 0 1,0 0-1,-1 0 0,0-1 1,0 1-1,0 0 1,0 0-1,0 0 0,-1 0 1,0 0-1,0 0-6,-15 42 118,7-22-157,-8 18 98,-2-1 0,-6 8-59,3-14 40,0-1 0,-2-1 0,-2 0-40,24-30-14,-7 6-51,-1 2 81,8-6 177,48-21-7,-34 11-36,0 1 0,0 0 0,8-1-150,-15 4 48,-1 1-1,0-1 1,1 1-1,-1 0 0,1 0 1,-1 1-1,1-1 1,-1 1-1,1 0 1,-1 0-1,0 1 1,2 0-48,-2 0 22,0-1 1,-1 1 0,1 1 0,-1-1 0,1 0-1,-1 1 1,0 0 0,0-1 0,0 1 0,-1 0-1,1 1 1,-1-1 0,1 0 0,-1 1 0,0-1 0,0 1-1,-1 0 1,1 1-23,-1-4-736,-1-1-112,14-21-8399,-7 3 6644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44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2 594 2912,'0'0'18,"0"0"0,0 0 0,0 0 0,0 0 0,0 0 0,0 0 1,0 0-1,1 0 0,-1 0 0,0 0 0,0 0 0,0 0 0,0 0 0,0-1 0,0 1 0,0 0 0,0 0 0,0 0 1,0 0-1,0 0 0,0 0 0,0 0 0,0 0 0,0 0 0,0 0 0,0 0 0,-1 0 0,1-1 0,0 1 1,0 0-1,0 0 0,0 0 0,0 0 0,0 0 0,0 0 0,0 0 0,0 0 0,0 0 0,0 0 0,0 0 0,0 0 1,0 0-1,0 0 0,0 0 0,0 0 0,-1 0 0,1 0 0,0 0 0,0 0 0,0 0 0,0 0 0,0 0 1,0 0-1,0 0 0,0 0 0,0 0 0,0 0 0,0 0 0,0 0 0,-1 0 0,1 0 0,0 0 0,0 0 1,0 0-1,0 0-18,5-4 341,-4 3-269,0 1 590,-1 0-119,4-1 780,-1-1-1068,0 1-1,0-1 1,0 0-1,0-1 0,0 1 1,-1 0-1,1-1 1,-1 0-1,1 0 1,0-1-255,22-34 1551,-2-8-779,-1-1 0,-3-1 0,12-46-772,21-53-129,-49 140 122,8-19 211,7-27-204,-16 48 47,3-12 31,-7 13-146,-4 7-133,2 2 173,1-1 0,0 1 1,0 0-1,0 0 0,0 1 0,1-1 1,-1 0-1,1 1 0,1 0 0,-1-1 0,0 5 28,-2 8-3,-11 41-104,2 0 0,0 31 107,12-82-35,-1 5 21,0 0-1,1 0 0,1 2 15,0-13 10,0 1-1,0-1 1,0 1-1,1-1 1,-1 0-1,0 1 1,1-1-1,0 0 1,-1 1-1,1-1 1,0 0-1,0 0 1,1 1-1,-1-1 1,0 0-1,1 0 1,-1 0-1,1-1 1,1 2-10,-2-2 11,0 0 0,0-1 0,0 1 1,0-1-1,0 0 0,0 1 0,0-1 0,0 0 1,0 0-1,0 1 0,0-1 0,1 0 1,-1 0-1,0 0 0,0 0 0,0 0 1,0-1-1,0 1 0,0 0 0,0 0 0,0-1 1,0 1-1,0-1 0,0 1 0,0-1 1,0 1-1,0-1 0,1 0-11,3-3 29,-1 0 0,1 0 0,-1-1 1,4-4-30,0 0-31,11-13 35,-2 0 0,-1-2 1,0 0-1,-2-1 1,-1 0-1,10-27-4,33-100 187,-54 147-164,0 1-58,0 0 0,0 0 0,-1-1 0,0 1 1,0-1-1,0 1 0,0-1 0,-1-1 35,0 5-75,3 20 438,-4 18 82,-3 0 1,-4 17-446,2-13 266,0 8 68,2 1-1,2 6-333,-3 44-448,5-98-368,0-2-53,8-4-2454,1 0 150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44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 2816,'-4'16'7292,"3"-13"-7185,1-1 1,-1 0-1,0 1 1,1-1-1,0 1 1,-1-1-1,1 1 1,0-1-1,0 1 1,1-1-1,-1 1-107,1 1 28,0 4 132,1-1-1,0 1 0,0-1 1,1 0-1,3 7-159,-5-12 37,0 0 0,0-1 0,0 1 0,1-1 0,-1 1 0,0-1 0,1 1 0,-1-1 0,1 0 0,0 1 0,-1-1 0,1 0 0,0 0 0,0 0 0,-1-1 0,1 1-1,0 0 1,0-1 0,0 1 0,0-1 0,0 1 0,0-1 0,0 0 0,2 0-37,-3 0 4,6 0 158,0 0 0,0-1 0,1 1 0,-1-2 0,1 1-162,-7 1 34,1-1 1,-1 1-1,0 0 0,0-1 1,0 1-1,1-1 0,-1 0 0,0 1 1,0-1-1,0 0 0,0 1 1,0-1-1,0 0 0,0 0 1,0 0-1,-1 0 0,1 0 1,0 0-1,0 0 0,-1 0 0,1 0 1,-1 0-1,1-1 0,-1 1 1,1 0-1,-1 0 0,0 0 1,1-1-1,-1 1 0,0 0 1,0-1-35,0-1 35,0 0 0,0 0 1,0 0-1,0 0 0,-1 0 1,1 0-1,-1 1 1,0-1-1,0 0 0,0 0 1,0 1-1,-1-1 0,0-2-35,0 3-12,0 1 0,1-1 0,-1 1 0,0-1-1,0 1 1,0 0 0,0 0 0,0 0-1,0 0 1,-1 0 0,1 0 0,0 0 0,0 1-1,-1-1 1,1 1 0,0-1 0,-1 1 0,1 0 12,-4 0-125,1 1 1,0-1-1,0 1 1,0 0 0,0 0-1,0 1 1,0-1 0,0 1-1,1 0 1,-1 0-1,0 1 1,1-1 0,-2 2 124,-12 6-1381,9-2 80,9-5 373,5-4-645,6-2 517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22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65 2720,'-20'0'3744,"19"0"-3531,1 0 27,0 0-48,10-10 832,-3 3-932,0 1 0,1 0 0,0 1-1,0 0 1,0 0 0,0 1 0,1 0 0,0 0 0,5 0-92,-11 2 48,1 2 1,0-1 0,0 0-1,0 1 1,0 0-1,0 0 1,0 0 0,1 0-1,-1 0 1,0 1-1,-1 0 1,1 0 0,0 0-1,0 0 1,0 1 0,-1 0-1,1-1 1,0 1-1,-1 1 1,0-1 0,1 0-1,-1 1 1,0 0-1,0-1 1,-1 1 0,3 3-49,3 5 337,1-1 1,0 0-1,1 0 1,0-1-1,1 0 1,0 0-1,11 5-337,-19-12 79,1 0-1,-1-1 1,1 0-1,0 0 1,-1 0-1,1 0 1,0-1-1,0 1 1,-1-1-1,1 0 1,0 0-1,0 0 1,0-1 0,-1 0-1,1 1 1,2-2-79,6-1 65,0-1 1,-1 0 0,1-1 0,4-3-66,-14 8-28,-1-1 0,0 0-1,0 0 1,0 0 0,0 0 0,0 0-1,0 0 1,0 0 0,0-1 0,0 1-1,0 0 1,0 0 0,-1-1 28,0 2-182,1-1 0,-1 1 0,0-1 0,0 1 0,1-1 0,-1 1 0,0-1 0,0 1 0,0-1 1,0 1-1,0-1 0,0 1 0,0-1 0,0 1 0,0-1 0,0 1 0,0-1 0,0 1 0,0-1 0,0 1 0,-1-1 1,1 1-1,0-1 0,0 1 0,0 0 0,-1-1 0,1 1 0,0-1 0,-1 1 0,1-1 0,0 1 0,-1 0 0,1-1 1,0 1-1,-1 0 0,1 0 0,-1-1 182,1 1-89,0 0 1,0 0-1,-1 0 1,1 0-1,0 0 1,0 0-1,0 0 1,0 0-1,-1 0 1,1 0-1,0 0 1,0 0-1,0 0 1,0 0-1,0 0 1,-1 0-1,1 0 1,0 0-1,0 0 1,0 0-1,0 0 1,0 0-1,-1 0 1,1 0-1,0 0 1,0 1-1,0-1 1,0 0-1,0 0 0,0 0 1,0 0-1,0 0 1,-1 0-1,1 0 1,0 1-1,0-1 1,0 0-1,0 0 1,0 0-1,0 0 1,0 0-1,0 1 1,0-1-1,0 0 1,0 0-1,0 0 1,0 0-1,0 0 1,0 1-1,0-1 1,0 0-1,0 0 1,0 0-1,0 0 89,0 3-532,-4 4-652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47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15 992,'2'-6'3736,"0"-2"2709,-2 7-6141,0 1-117,0 0-1,0 0-52,3 8 138,0 0-225,-1 0-1,-1 1 1,0-1 0,0 0 0,0 1 0,-1-1 0,0 0 0,-1 1 0,0-1 0,-2 8-47,-1 17 123,-2 51 687,-12 46-810,7-46 421,6-40 188,-3 5-609,6-36-32,1 1 0,0-1 0,0 1 0,2 0 32,-1-2 90,0-12-85,0 1 0,1 0 0,-1-1 0,0 1 0,1 0 0,-1-1 0,1 1 0,-1-1 0,1 1 0,-1-1 0,1 1 0,-1-1 0,1 1 0,0-1 0,-1 1 0,1-1 0,0 0 0,-1 1 0,1-1 0,0 0 0,-1 0 0,1 1 0,0-1 0,0 0 0,-1 0 0,1 0 0,0 0 0,0 0 0,-1 0 0,1 0 0,0 0 0,0 0-5,0-1 1,0 0-1,0 0 1,1 0-1,-1 0 1,0 0 0,0 0-1,0 0 1,-1 0-1,1 0 1,0 0-1,0 0 1,0 0 0,-1-1-1,1 1 1,-1 0-1,10-23-203,-9 21 163,10-30-145,0 0 0,-2-1 1,-2 0-1,-1 0 1,-1-6 184,0-28 20,-4-8-20,-1 53 51,-2 0 1,-1 0-1,0 0 1,-2 0-1,-2-4-51,-10-13 51,7 19 362,10 21-416,-1-1 0,1 1 1,0 0-1,0-1 0,-1 1 0,1-1 0,0 1 0,0-1 0,0 1 0,0 0 0,0-1 0,0 1 0,-1-1 1,1 1-1,0-1 0,0 1 0,0-1 0,1 1 0,-1-1 0,0 1 0,0-1 0,0 1 0,0 0 1,0-1-1,0 1 0,1-1 0,-1 1 0,0-1 0,0 1 0,1 0 0,-1-1 0,0 1 0,1 0 0,-1-1 1,0 1-1,1 0 0,-1-1 0,0 1 0,1 0 0,-1 0 0,1-1 3,1 1-36,1-1 0,-1 1 0,0 0 1,1-1-1,-1 1 0,1 0 0,1 0 36,8 0-72,4-2 51,0 1 0,0 0 0,1 2 0,-1 0 1,0 0-1,4 2 21,-8-1-3,-5-1 18,-1 0 1,0 0-1,1 1 1,-1 0-1,0 0 1,0 1 0,0 0-1,0 0 1,-1 0-1,1 0 1,-1 1-1,0 0 1,0 0 0,0 1-1,2 2-15,-3-3 16,-1 1 0,0-1-1,0 1 1,0-1 0,0 1 0,-1 0-1,0 0 1,0 0 0,0 0 0,-1 1 0,0-1-1,0 0 1,0 1 0,0-1 0,-1 1-1,0-1 1,0 1 0,-1 3-16,-1 2 32,0 0 0,-1-1-1,-1 1 1,1-1 0,-1 0 0,-1 0 0,0 0-1,-5 7-31,-3 2 132,-1 0 0,-1-1 1,-9 9-133,5-9-12,-1 0 0,-1-1 0,0-1 0,-11 6 12,55-22-198,15-1 36,-22 0 169,1 1 1,0 0-1,-1 2 1,1 0-1,-1 0 1,1 2-8,-13-3-16,11 3-28,0 1-1,0 0 1,10 6 44,-20-9 14,-1 1 0,1 0-1,0 1 1,-1-1 0,0 1-1,0 0 1,0 0 0,0 0 0,-1 0-1,1 1 1,-1-1 0,0 2-14,1 1 72,-2 0-1,1 1 1,-1-1 0,0 0-1,0 1 1,-1 0 0,0-1 0,-1 1-1,0 7-71,0-13 66,0 0 0,0 0-1,0 0 1,0 0 0,-1 0-1,1 0 1,-1 0 0,0 0-1,1 0 1,-1-1 0,0 1 0,0 0-1,0 0 1,0-1 0,-1 1-1,1-1 1,0 1 0,-1-1-1,1 1 1,-1-1 0,1 0 0,-1 0-1,1 0 1,-1 0 0,0 0-1,0 0 1,0 0 0,0 0-1,1-1 1,-1 1 0,0-1 0,0 0-1,0 1 1,-1-1-66,-10 1 196,1 0 1,-1-1-1,1 0 1,-1-1-1,-3-1-196,-1 0-21,-86-11-375,51 4-2701,-2 3 3097,13 1-5936,35 5 1712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49.1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2 1888,'0'0'50,"0"0"0,0 0 0,0 0 0,0 0 0,0 0 0,0-1 0,0 1 0,0 0 0,0 0 0,0 0 0,0 0 0,1 0 0,-1 0 0,0 0-1,0 0 1,0 0 0,0 0 0,0 0 0,0 0 0,0 0 0,0-1 0,0 1 0,0 0 0,1 0 0,-1 0 0,0 0 0,0 0 0,0 0 0,0 0 0,0 0 0,0 0 0,0 0 0,0 0 0,1 0 0,-1 0 0,0 0 0,0 0 0,0 0 0,0 0 0,0 1 0,0-1 0,0 0 0,0 0 0,0 0 0,1 0 0,-1 0 0,0 0-1,0 0 1,0 0 0,0 0 0,0 0 0,0 0 0,0 0 0,0 0 0,0 1 0,0-1 0,0 0 0,0 0 0,0 0 0,0 0 0,0 0 0,0 0 0,0 0 0,0 0 0,0 1-50,1-1 92,-1 1 1,1-1-1,-1 1 1,1 0-1,-1 0 1,0-1-1,1 1 0,-1 0 1,0 0-1,0-1 1,1 1-1,-1 0 1,0 0-1,0-1 0,0 2-92,-7 170 1736,0-36-1013,6-96-452,-5 402 2573,4-405-2745,-1 1-3132,3-37 1871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50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 1312,'0'2'-351,"0"-6"2626,0 0 508,0 10-1613,0-2-1019,1-1-1,-1 1 1,1-1 0,0 0-1,0 1 1,1 0-151,3 19 413,9 188 625,-8-93 906,11 46-1944,-13-125 1168,-1 8-1168,-2-21 199,1 0 0,2 0 0,2 10-199,11 47-768,-18-66-1119,0-14-1177,1-9-470,2-8 1326,2-3 928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3:26:51.2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0 115 3392,'6'-10'4244,"12"-5"-3651,-10 8-252,6-5 365,1 0 0,0 0 0,1 1-706,-8 6 76,0 1 0,0 0 0,1 0 0,-1 1 1,1 0-1,-1 0 0,5 0-76,-10 3-33,7-3 131,0 2 0,0-1 1,0 2-1,1-1 0,3 1-98,-12 0 42,0 1 0,0-1 1,0 0-1,0 1 0,0-1 0,0 1 0,0 0 0,0 0 0,0 0 0,0 0 0,-1 0 0,1 0 0,0 1-42,-1-1 12,0 0 0,0 0-1,0 0 1,0 0 0,0 0 0,-1 0 0,1 1 0,-1-1-1,1 0 1,-1 1 0,1-1 0,-1 0 0,0 1 0,1-1-1,-1 1 1,0-1 0,0 0 0,0 1 0,0-1-1,0 1 1,-1 0-12,1 6 30,-1 1 0,-1-1 0,1 0 0,-2 1 0,1-1 0,-1 0 0,0 0 0,-1-1 0,1 1 0,-2-1 0,1 1 0,-1-1 0,0-1 0,-1 1 0,1-1 0,-2 1-30,-31 23 256,21-17 107,0 1 0,-1 2-363,18-15 304,16-1 191,-11 0-398,21 0 271,-4-1 215,0 1 0,0 2 0,20 3-583,4-1 65,-14-4-3030,-20 0 73,0 0 503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41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238 26 2080,'0'-18'5466,"-21"14"-3983,19 3-1373,-1 1 0,1-1-1,-1 1 1,1-1 0,-1 1 0,1 0 0,-1 0 0,1 0-1,-1 0 1,1 0 0,0 1 0,-1-1 0,1 1-1,-1 0 1,0 0-110,-5 3 246,-1 0-1,1 0 0,-5 3-245,-10 6 316,17-10-235,0 1 0,0 0 0,1 0-1,-1 1 1,0 1-81,-15 11 124,17-13-89,0-1 0,0 1 0,0 1 0,1-1 0,0 1 0,-1-1 0,2 1 0,-1 0 0,0 0 0,1 0 0,0 0 1,0 2-36,-10 21 16,10-24 63,1 1 1,-1-1 0,1 1-1,1-1 1,-1 1-1,1 0 1,-1-1-1,1 1 1,1 0-1,-1-1 1,1 1-80,0 13 234,-1-13-204,1 0 0,1 0-1,-1 0 1,1-1-1,0 1 1,0 0 0,0-1-1,1 0 1,2 4-30,-2-5 22,0 0 0,0 0 0,0 0-1,0 0 1,0-1 0,1 1 0,-1-1 0,1 0 0,-1 0 0,1 0-1,0-1 1,0 1 0,0-1 0,0 0 0,0 0 0,0 0 0,1-1-22,14 3 97,0-1 1,0-2-1,3 0-97,-16 0 67,11 0 89,1-2 0,-1 0 0,0-1 0,3-1-156,-18 3-97,0 1 1,-1-1-1,1 0 1,0 1 0,0-1-1,-1 0 1,1 0-1,0 0 1,0-2 96,-1 3-137,-1 0 0,0 0 0,1 0 0,-1-1 0,0 1 0,0 0 0,1-1 0,-1 1-1,0 0 1,0 0 0,0-1 0,1 1 0,-1 0 0,0-1 0,0 1 0,0-1 0,0 1 0,0 0 0,0-1 0,0 1 0,0 0 0,0-1 0,0 1-1,0-1 1,0 1 0,0 0 0,0-1 0,0 1 0,0 0 0,0-1 0,0 1 0,0 0 0,0-1 0,-1 1 0,1 0 0,0-1 0,0 1 0,-1 0-1,1-1 1,0 1 0,0 0 0,-1 0 0,1-1 0,0 1 0,0 0 0,-1 0 0,1 0 0,0-1 0,-1 1 137,-3-3-4128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35.2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26 1472,'0'0'178,"0"0"-145,0 0-1,0 0 1,-1 0-1,1 0 1,0 0-1,0 0 0,0 0 1,0 0-1,-1 0 1,1 0-1,0 0 0,0 0 1,0 0-1,0 0 1,0 0-1,-1 0 1,1 0-1,0 0 0,0-1 1,0 1-1,0 0 1,0 0-1,0 0 0,-1 0 1,1 0-1,0 0 1,0 0-1,0-1 1,0 1-1,0 0 0,0 0 1,0 0-1,0 0 1,0 0-1,0-1 0,0 1 1,0 0-1,0 0 1,0 0-1,0 0 1,0-1-1,0 1 0,0 0 1,0 0-1,0 0-32,0 0 560,0 0 54,0 0-172,0 0 81,0 0-187,0 0-38,0 0-84,0 0 116,3-3 279,0 3 2009,11 6-2335,2-1-1,-1-1 1,1-1 0,-1 0-1,1-1 1,0-1 0,13 0-283,49-1 1547,1-5-1547,-51 3 296,-2-2-1,1-1 1,0-1 0,20-8-296,-41 11-52,3-1-54,0 4-3298,-12 3-490,-1 1 220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35.8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 1984,'-5'-4'3632,"8"4"2619,1 1-4517,2-1-3298,121 6 2551,87-6 1055,-160 4-1073,-28-2-1978,1 0-5489,-27-2 2002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37.2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253 46 640,'-4'4'-645,"1"-3"5239,3-8-1221,-1 5-3221,0 0 0,0 0 0,-1 0 0,1 0 0,-1 0-1,1 1 1,-1-1 0,1 1 0,-1-1 0,0 1-1,-1-1-151,1 0 229,-1 0-164,1 0 1,-1 0-1,0 0 1,1 0-1,-1 0 1,0 1-1,0-1 1,-1 1-1,1 0 1,0 0-1,0 0 0,0 0 1,-1 1-1,1-1 1,0 1-1,-1 0 1,1 0-1,0 0 1,-1 1-1,1-1 1,0 1-1,-1-1 0,1 1 1,0 0-1,0 1 1,0-1-1,0 0 1,0 1-1,0 0 1,0-1-1,0 1 0,0 0 1,-1 2-66,-20 17 22,3-2 68,-11 12-90,27-25 121,-1 0-101,0 1-1,0 0 1,1 0-1,-2 3-19,6-9 29,1 1-1,-1-1 1,0 1-1,0-1 1,1 1 0,-1 0-1,1-1 1,-1 1-1,1 0 1,0-1 0,-1 1-1,1 0 1,0-1-1,0 1 1,0 0 0,1 0-1,-1-1 1,0 1-1,1 0 1,-1-1-1,1 1 1,-1-1 0,1 1-1,0 0-28,0-1 17,0 0 1,0-1-1,0 1 0,0 0 0,0-1 0,0 1 0,1-1 0,-1 1 0,0-1 0,0 1 1,1-1-1,-1 0 0,0 0 0,0 0 0,1 1 0,-1-1 0,0 0 0,1-1-17,4 2 44,11 2 225,-1-1-1,1-1 1,7 0-269,20-1 435,12 0 298,18-3-733,-33 4 176,-14 1-2123,-27-2 1738,1 0 0,-1 0 0,0-1-1,0 1 1,1 0 0,-1 0 0,0 0 0,1 0 0,-1 0 0,0 0 0,1 0-1,-1-1 1,0 1 0,0 0 0,1 0 0,-1 0 0,0-1 0,0 1 0,0 0-1,1 0 1,-1-1 0,0 1 0,0 0 0,0-1 0,0 1 0,0 0 0,1 0-1,-1-1 1,0 1 0,0 0 0,0-1 0,0 1 0,0-1 209,-6-2-3664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47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80 832,'-6'1'1579,"6"-1"-1405,1 0 1,-1 0-1,1 0 0,-1 0 0,1 0 0,-1 0 0,0 0 1,1-1-1,-1 1 0,1 0 0,-1 0 0,0-1 1,1 1-1,-1 0 0,0 0 0,1-1 0,-1 1 1,0 0-1,1-1 0,-1 1 0,0-1-174,1 1 96,0-1 110,1 0 1,-1 0-1,1 0 0,-1 0 0,1 0 1,-1 0-1,1 0 0,-1 0 0,1-1-206,8-6 555,-8 7-375,1-1 0,-1 1 0,0-1 1,0 0-1,0 0 0,0 0 0,0 0 1,0 0-181,10-9 30,-11 10-52,-1 1 156,0-1-132,1 1 0,0-1 1,0 1-1,0-1 1,-1 1-1,1-1 0,0 1 1,0 0-1,0-1 0,0 1 1,0 0-1,0 0 1,0 0-1,0 0 0,0 0 1,0-1-3,16-1 260,-16 2-217,0 0-4,1 0 0,-1 0-1,1 0 1,-1-1 0,1 1 0,-1-1-1,1 1 1,-1-1 0,0 0 0,1 1-1,-1-1-38,2 0 198,0 0-215,0 1-1,1-1 1,-1 1 0,1 0-1,-1 0 1,1 1-1,-1-1 1,1 1 0,0 0 17,16 1-153,-18-1 131,-1-1 0,1 0 1,0 0-1,-1 1 0,1-1 0,0 1 1,-1-1-1,1 1 0,-1-1 1,1 1-1,-1 0 0,0 0 0,1 0 1,0 1 21,0-2 12,-1 1 1,0-1-1,1 1 0,-1-1 1,1 0-1,-1 0 1,0 0-1,1 1 1,-1-1-1,1-1 1,-1 1-1,1 0 1,-1 0-1,1 0-12,4-1 231,40 1-210,-45 0-21,-1 0-138,5-6 259,-4 6-303,-1 0 0,1-1 1,-1 1-1,1 0 0,-1 0 0,0-1 0,1 1 1,-1-1-1,0 1 0,1 0 0,-1-1 0,0 1 1,1-1-1,-1 1 0,0-1 0,0 1 0,1 0 1,-1-1-1,0 1 0,0-1 182,-2 0-3844,-4-1 2968,-2-10-697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49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0 2144,'0'0'74,"-14"9"7382,7 1-7989,-2 14 847,0 1-1,2 0 1,1 0-1,1 1 1,1 0-314,3-21 18,0-1 0,1 1 0,0 0 0,0 0 0,0-1 0,0 1 0,1 0 0,0-1 0,0 1 0,0-1 0,0 1 0,1-1 0,0 1 0,0-1-1,0 0 1,0 0 0,1 0 0,-1 0 0,3 3-18,-3-6 21,-1 0 1,0 0-1,0 0 0,0 0 0,1-1 0,-1 1 0,0 0 0,0-1 0,1 1 1,-1-1-1,1 1 0,-1-1 0,1 1 0,-1-1 0,1 0 0,-1 0 0,1 0 0,-1 0 1,1 0-1,-1 0 0,1 0 0,-1-1 0,0 1 0,1 0 0,-1-1 0,1 1 1,-1-1-1,0 0 0,1 1 0,-1-1 0,0 0 0,0 0 0,1 0-21,3-2 2,-1 0-1,0 0 0,-1-1 1,1 1-1,-1-1 0,1 0 1,-1 0-1,0 0 1,0 0-2,3-8 72,0 0 0,-1-1 1,0 1-1,-1-1 1,-1 0-1,0 0 0,0-3-72,-2 10 47,0 1 0,-1 0 0,0-1 0,0 1-1,0 0 1,-1-1 0,0 1 0,0 0 0,0-1-1,-2-4-46,1 7 0,1 0-1,-1 0 0,0 1 0,0-1 0,0 0 0,0 1 1,-1-1-1,1 1 0,-1-1 0,1 1 0,-1 0 1,0 0-1,0 0 0,1 1 0,-1-1 0,-1 1 0,1-1 1,0 1 0,-21-6-364,22 7 131,1-1 0,-1 1 1,1 0-1,-1 0 0,1 0 0,-1 0 0,1 0 0,-1 0 1,1 0-1,-1 1 0,1-1 0,0 0 0,-1 1 1,1-1-1,-1 1 233,1 0-2432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24.6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33 896,'-1'-2'203,"0"0"0,0 0 0,0 0 1,0-1-1,1 1 0,-1 0 0,1 0 0,-1-1 0,1 1 0,0 0 1,0-2-204,0 4 51,0 0 1,0-1 0,0 1 0,0 0-1,0 0 1,0 0 0,0-1 0,0 1 0,-1 0-1,1 0 1,0 0 0,0 0 0,0-1 0,0 1-1,0 0 1,0 0 0,0 0 0,0 0-1,-1 0 1,1-1 0,0 1 0,0 0 0,0 0-1,0 0 1,0 0 0,-1 0 0,1 0 0,0 0-1,0 0 1,0-1 0,0 1 0,-1 0-1,1 0 1,0 0 0,0 0 0,0 0 0,-1 0-1,1 0 1,0 0 0,0 0 0,0 0 0,0 0-1,-1 0 1,1 0 0,0 1 0,0-1-1,0 0 1,-1 0 0,1 0 0,0 0 0,0 0-1,0 0 1,0 0 0,0 0 0,-1 1-1,1-1-51,0 0 66,-1 0 0,1 1 0,-1-1 0,1 0 0,-1 1 0,1-1 0,-1 1 0,1-1 0,0 0 0,-1 1 0,1-1 0,0 1 0,-1-1 0,1 1-1,0 0 1,-1-1 0,1 1 0,0-1 0,0 1 0,0 0-66,3 64 933,-4-25-914,-1 0 0,-4 21-19,-1-22 768,-1 1 0,-13 34-768,62-94-6,-29 16-61,1 0 1,0 1-1,1 0 0,-1 1 0,0 1 0,1 0 0,1 0 67,-7 1 1,-1 1-1,1-1 0,-1 1 0,1 0 1,-1 1-1,1 0 0,-1 0 1,0 0-1,0 1 0,0 0 1,0 1-1,-1-1 0,4 4 0,-5-3 46,-1 0 0,1 0 0,-1 1 0,0-1 0,0 1 0,0 0 0,-1 1 0,0-1 0,0 1 0,0-1 0,-1 1 0,1 0 0,-1 0 0,-1 0 0,1 3-46,0 3 149,0 0 0,-1 0 0,-1 0 0,0 0 0,0 0 1,-2 0-1,-1 8-149,2-13 62,-1 0 1,-1-1-1,1 1 0,-1 0 1,0-1-1,-1 0 1,0 0-1,0 0 1,0 0-1,0-1 1,-1 0-1,0 1 0,0-2 1,-1 1-1,-2 1-62,-4 3 187,0 0 0,-1-1 0,0 0 0,-1-2 0,0 1 0,-10 2-187,9-4-38,0 0 0,0-1 0,-1-1-1,1 0 1,-1-2 0,-14 1 38,1 0-619,0-1-3263,25-1 1194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50.8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7 1984,'6'-5'2832,"-4"4"2166,0 5-2408,1 3-3832,-1 1 1393,0 0-1,0 0 0,0 0 1,-1 1-1,0 0-150,1 7 150,2 38 19,-3 0-1,-1 1 1,-5 25-169,-8 53-199,-1 36 727,13-131-335,1 1-1,2 0 1,4 12-193,2 36-379,-5-80-766,-3-7 1046,0 0 1,1 0 0,-1 0-1,0 0 1,0 0-1,1 0 1,-1 0-1,0 0 1,0 0-1,0 0 1,1-1-1,-1 1 1,0 0-1,0 0 1,0 0 0,1 0-1,-1 0 1,0 0-1,0-1 1,0 1-1,1 0 1,-1 0-1,0 0 1,0 0-1,0-1 1,0 1-1,0 0 1,0 0 0,0 0-1,1-1 1,-1 1-1,0 0 1,0 0 98,7-12-1664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51.6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 3232,'3'20'5907,"2"32"-4246,-5-15-910,0 26 271,-2 0-1,-4 5-1021,-14 90 1147,18-132-911,2 0 0,1 15-236,-1-24 424,17-18-312,32-19 136,-13 5-235,-30 13-90,0-1 0,0 1 0,1 1 0,-1-1 0,0 1 0,1 0 1,1 1 76,-7 0-128,-1 0-123,0 0-565,0 0 112,0 0-272,0 0 155,0 0-491,1-10-5611,2 6 5227,-2-3 523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52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 4320,'6'-2'1156,"-7"2"-803,-7 2 1083,8-2 13,0 0-286,0 0-352,0 0 21,57-3 2496,-51 3-3163,16 0 91,0 1 0,0 0 0,15 4-256,-32-4 606,5 2-3034,-10 0-144,-7 1-287,0-1 1339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52.5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 3904,'2'-7'1344,"-1"5"-902,-1 1 1,0 0 0,1 0 0,-1 0 0,1 0-1,-1-1 1,1 1 0,-1 0 0,1 0-1,0 0 1,0-1-443,0 2 87,-1 0-1,1-1 1,0 1-1,0 0 1,-1 0-1,1-1 0,0 1 1,-1 0-1,1 0 1,0 0-1,0 0 1,-1 0-1,1 0 1,0 0-1,0 0 1,-1 0-1,1 0 1,0 1-1,0-1 1,-1 0-1,1 0 1,0 1-1,-1-1 1,1 0-1,0 1 0,-1-1 1,1 1-87,8 4 523,-1 0 0,1 1 1,3 4-524,-5-5 97,-1 0 1,1 0-1,0-1 1,0 0-1,0 0 1,1 0-98,5 1 5,-11-4-195,0 0 0,1 1 0,-1-1 1,1-1-1,-1 1 0,1 0 1,-1 0-1,1-1 0,-1 1 0,1-1 1,-1 0-1,1 0 0,0 0 0,-1 0 1,1-1-1,0 1 0,-1-1 0,1 1 1,1-2 189,6-4-3360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53.2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11 2240,'0'-9'850,"0"8"2295,0 1-3140,-3 11 2277,2 5-1661,0-1-1,1 1 1,1 13-621,0 9 384,-13 202 1556,0 5-851,12-30-878,0-124-2625,7-98-1735,-2-7 192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53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26 1152,'-14'-3'509,"8"3"3750,5 0-3230,1 0-298,0 0 159,1-1-751,0 0 0,0 0 0,0 0 0,0 0 0,0 1 0,1-1 0,-1 0 0,0 1 0,0-1 0,1 1 0,-1-1 0,0 1 0,1 0 0,-1-1 0,1 1 0,-1 0-139,25-5 818,-17 3-601,-1 0 0,1 0-1,0 1 1,4 1-217,-10 0-7,-1 0 0,1 0 0,-1 0 0,0 1 0,1-1 0,-1 1 0,0-1 0,1 1 0,-1 0-1,0 0 1,0 0 0,0 0 0,0 1 0,0-1 0,0 1 0,0-1 0,0 1 0,0 1 7,0-1 20,-1 1 0,1 0 0,-1 0 1,0 0-1,-1 0 0,1-1 0,0 1 1,-1 0-1,1 0 0,-1 0 1,0 1-1,0-1 0,0 0 0,-1 0 1,1 1-21,-3 5 53,-1 0 0,1-1 0,-1 1 0,-1-1 1,1 0-1,-2 0-53,-35 48 100,6-10 686,35-45-765,0-1 0,-1 1 1,1-1-1,0 0 0,-1 1 0,1-1 1,0 1-1,0-1 0,-1 1 0,1-1 1,0 1-1,0-1 0,0 1 0,0-1 0,0 1 1,0-1-1,0 1 0,0 0 0,0-1 1,0 1-1,0-1 0,0 1 0,0-1 1,0 1-1,0-1 0,1 1 0,-1-1 1,0 1-22,1-1 26,-1 1 1,1 0 0,0-1 0,0 1 0,-1-1 0,1 1 0,0-1 0,0 0 0,-1 1-1,1-1 1,0 0 0,0 0 0,0 1 0,0-1 0,0 0-27,5 1 141,1-1 0,-1 0 0,0 0 1,3-1-142,22-3 56,0-2 0,23-7-56,-17 5-4550,-28 4 284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55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17 114 2400,'0'0'779,"0"0"-481,0 0 70,-5-5 3275,5 5-3521,1 0-1,-1-1 1,0 1 0,0 0-1,0-1 1,0 1 0,0 0 0,0-1-1,0 1 1,0 0 0,0-1 0,0 1-1,0 0 1,-1-1 0,1 1-1,0 0 1,0-1 0,0 1 0,0 0-1,0-1 1,-1 1 0,1 0 0,0 0-1,0-1 1,-1 1 0,1 0-1,0 0 1,0-1 0,-1 1 0,1 0-1,0 0 1,-1 0 0,1-1 0,0 1-1,-1 0 1,1 0-122,-6-3 1324,5 3-1073,1 0-59,0 0 85,6-3-101,-1 0 0,1 1 0,0 0 0,0 0 0,-1 1 0,7-1-176,275-52 1126,-259 51-1040,1 1 0,0 2 1,10 1-87,8 0-334,-42-2-295,-1 1-1,0-1 1,1 0 0,-1 0 0,0 0 0,0-1-1,0 1 1,0-1 0,0 0 0,0 0 629,7-4-3180,-3 3-457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0:56.9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68 1664,'0'0'138,"0"0"1,0 0-1,0-1 0,0 1 1,0 0-1,0 0 0,-1 0 1,1 0-1,0-1 0,0 1 1,0 0-1,0 0 0,0 0 1,0 0-1,0 0 0,0 0 1,0 0-1,-1-1 1,1 1-1,0 0 0,0 0 1,0 0-1,0 0 0,0 0 1,-1 0-1,1 0 0,0 0 1,0 0-1,0 0 0,0 0 1,0 0-1,-1 0 0,1 0 1,0 0-1,0 0 0,0 0 1,0 0-1,-1 0 0,1 0-138,-10 1 1683,-4 1 2161,39-16-2569,10-2-359,8-1-916,-29 12 73,0 1 1,0 0 0,0 1 0,13-1-74,-23 4-7,1-1 0,-1 1 0,1 1 0,-1-1 0,1 1 1,-1 0-1,1 0 0,-1 0 0,0 0 0,0 1 0,4 1 7,-6-1 0,1-1-1,-1 0 0,0 1 0,0 0 1,0-1-1,0 1 0,0 0 0,0 0 0,-1 0 1,1 0-1,-1 0 0,1 0 0,-1 1 1,0-1-1,0 0 0,0 1 0,0-1 0,0 1 1,0-1-1,-1 2 1,0-1 1,0 1 1,0-1-1,-1 1 0,1 0 1,-1-1-1,0 1 1,0-1-1,-1 1-1,-2 10 42,3-8-39,-1 0 0,-1 0 0,1 0 0,-1 0 0,0 0 0,0-1 0,-1 1 0,1-1 0,-1 0 0,0 0 0,-1 0 0,1-1 0,-1 1 0,0-1 0,-2 1-3,-13 9 160,0-2 0,-1 0 1,-10 4-161,27-14 50,-20 8 308,24-9-310,0-1 53,0 0-42,0 0-75,15-1 389,51-20 48,-54 19-197,0 0 0,0 0 0,0 2 0,0-1-224,11 1-91,0 0 1,-1 2-1,1 1 0,12 3 91,-14 0-5,4 1-2136,-6-5-5238,-18-2 7230,-1 0-1,1 0 0,-1 0 0,1 0 0,-1 0 0,0 0 1,1-1-1,-1 1 0,1 0 0,-1 0 0,1 0 0,-1 0 1,1-1-1,-1 1 0,0 0 0,1 0 0,-1-1 0,0 1 1,1 0-1,-1-1 0,0 1 150,12-19-2928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4:45.0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265 102 1664,'0'0'16,"0"0"0,0 0 0,-1 0 0,1 0 0,0 0 0,0 0 0,0 0 0,-1 0 0,1 0 0,0 0 0,0 0 0,0 0 0,0 0 0,-1 0 0,1 0 0,0 0 0,0 0 0,0 1 0,0-1 0,-1 0 0,1 0 0,0 0 0,0 0 0,0 0 0,0 1 0,0-1 0,0 0 0,-1 0 0,1 0 0,0 0 0,0 1 0,0-1 0,0 0 0,0 0 0,0 0 0,0 1 0,0-1 0,0 0 0,0 0 0,0 0 0,0 1 0,0-1 0,0 0 0,0 0 0,0 0-16,1 4 176,-1-3 192,-1-1-248,0 0 0,0-1 1,0 1-1,0 0 0,0-1 1,0 1-1,0-1 0,0 0 0,1 1 1,-1-1-1,0 1 0,0-1 0,1 0 1,-1 0-1,0 1 0,1-1 0,-1 0 1,1 0-1,-1 0-120,-10-20 420,9 18-149,-10-26 443,7 21-480,4 6-238,0 0 0,0 0 0,0 1 0,0-1 0,-1 1 0,1-1 0,0 1 0,-1-1 0,1 1 0,-1 0 0,1-1 0,-1 1 0,0 0 0,1 0 0,-1 0 0,0 1 0,-1-1 4,-10-5-68,-9-3 665,21 9-589,0 0-1,0 0 1,-1 0-1,1 0 0,0 0 1,0 0-1,0 0 0,0 1 1,0-1-1,0 0 1,0 0-1,0 1 0,0-1 1,0 1-1,0-1 1,0 1-1,0-1 0,0 1 1,1 0-1,-2 0-7,-6 5 3,1 1 0,-1 0 0,1 1 0,0 0 0,1 0 0,0 0 0,0 1 0,1-1 0,-4 10-3,-32 98 90,35-101-230,5-11 181,-1 0 0,0 0 0,1 0 0,0 0 0,0 1 0,0-1 1,1 0-1,-1 1 0,1 0-41,-2 0 155,2-4-144,0-1 0,-1 1 0,1 0 0,0-1 0,0 1 0,-1 0 0,1-1 0,0 1-1,0 0 1,0-1 0,0 1 0,0 0 0,0 0 0,0-1 0,0 1 0,0 0 0,0-1 0,0 1-1,0 0-10,2 1-1,-1-1-1,0 1 0,1-1 1,-1 1-1,1-1 0,-1 1 1,1-1-1,-1 0 0,1 0 0,0 0 1,0 0-1,0 0 0,-1 0 1,1-1-1,0 1 0,0-1 1,0 1-1,0-1 0,0 0 0,0 1 1,1-1 1,12 1 76,0 0 0,8 0-76,-18-1 22,19 0 46,1-1-1,0-1 1,7-2-68,-26 3-4,1 1 1,-1 0 0,1 1 0,0-1-1,-1 1 1,1 1 0,-1-1-1,1 1 1,1 1 3,14 3 83,-18-5-79,-1 1-1,1 0 1,-1 0-1,1 0 1,-1 1-1,0-1 1,0 1-1,0 0 1,0-1-1,1 3-3,5 3-3,5 5 59,-1 1 0,8 9-56,-20-21 12,-1-1 0,1 0 1,-1 1-1,1-1 0,-1 0 0,0 1 0,0-1 0,1 1 0,-1-1 1,0 0-1,0 1 0,0-1 0,0 1 0,-1-1 0,1 1 0,0-1 1,0 0-1,-1 1 0,1-1 0,-1 0 0,0 1 0,1-1 0,-1 0 1,0 0-1,0 0 0,1 1 0,-2-1-12,0 3 106,-1 0-1,0-1 1,0 1-1,0 0 1,0-1-1,-1 0 1,-3 3-106,-1-1 140,0-1 0,0 1 0,0-1 0,-1-1 0,-2 2-140,6-4 34,1 0 0,0 0 0,-1-1 0,1 1 0,0-1 0,-1 0 0,1 0 0,-1 0 1,1-1-1,0 0 0,-1 0 0,0 0-34,-26-3-1275,31 4 187,2 0-1354,13-4 533,8 1-438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4:46.6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2 832,'0'0'31,"0"0"1,-1-1 0,1 1-1,-1 0 1,1 0-1,0 0 1,-1 0-1,1 0 1,-1-1-1,1 1 1,-1 0-1,1 0 1,0 0-1,-1 0 1,1 1-1,-1-1 1,1 0-1,-1 0 1,1 0-1,0 0 1,-1 0-1,1 0 1,-1 1-1,1-1 1,0 0-1,-1 0 1,1 1-1,0-1 1,-1 0-1,1 0 1,0 1-1,-1-1 1,1 1-32,-5 3 1003,4-4-539,1 0-139,0 0-26,0 0-107,0 0 37,0 0 0,0 0 305,0 0-135,0 0 49,0 0-160,23 12 678,-17-6-826,4 1 141,-7 2 247,17 25 58,-12-21-602,0 0 1,2 7 15,28 79-22,-22-55 113,20 60-80,-21-55 182,-12-36-78,1 0 0,1 0 0,4 11-115,-8-23 48,-1-1-85,0 0 74,0 0 267,0 0-90,0 0-108,0 0-26,0 0 27,0 0-59,0-1-47,0 1 0,0 0 0,-1-1 1,1 1-1,0-1 0,0 1 0,0 0 0,0-1 0,-1 1 0,1 0 1,0-1-1,0 1 0,-1 0 0,1-1 0,0 1 0,0 0 0,-1 0 1,1-1-1,0 1 0,-1 0 0,1 0 0,-1 0 0,1-1 0,0 1 1,-1 0-1,1 0 0,0 0 0,-1 0 0,0 0-1,-15-2 152,9 1-145,2 0-28,1 0-1,-1 1 1,1 0 0,-1 0-1,0 0 1,1 1 0,-1-1-1,1 1 1,-1 0 0,1 0-1,-3 2 22,-10-1 101,15-2-119,0 1 1,0-1-1,0 0 0,0 0 0,0 1 1,0-1-1,1 1 0,-1-1 1,-1 2 17,0 1-70,3-3-10,0 0 75,0 0 144,4 0 341,28-1-349,-1-2 1,4-2-132,-25 3 142,7-1 149,-1-1 0,6-3-291,9-1 362,44-15-78,-45 13-32,0 1 1,22-2-253,-40 11 87,-12 0-103,0 0 0,0 0 0,0 0 0,0 0 0,1 0 1,-1 0-1,0 0 0,0 0 0,0 1 0,0-1 1,0 0-1,0 0 0,0 0 0,0 0 0,0 0 0,0 0 1,0 1-1,1-1 0,-1 0 0,0 0 0,0 0 1,0 0-1,0 0 0,0 0 0,0 1 0,0-1 1,0 0-1,0 0 0,0 0 0,0 0 0,0 0 0,0 1 1,-1-1-1,1 0 0,0 0 0,0 0 0,0 0 1,0 0-1,0 0 0,0 1 16,-14 15-2286,6-9 1278,-3 5-1498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25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9 131 3136,'-8'-6'928,"8"5"-486,3 3-223,-2-1-240,19-16 4581,-10 8-4225,0-1-1,0 0 1,3-5-335,-8 8 84,0-1-1,0 2 0,1-1 1,0 0-1,0 1 1,0 0-1,0 1 0,0-1 1,1 1-1,-1 1 1,1-1-1,1 1-83,7-1 241,0 1 0,14 1-241,-13 0 345,0 0 1,7-2-346,-16 2-24,59-10 1200,-21 8-3549,-43 4 1890,-1-1 1,1 1-1,-1 0 1,1-1-1,-1 1 0,1 0 1,-1 0-1,0 0 1,1 0-1,-1 0 0,0 0 1,0 0-1,0 1 1,0-1-1,0 0 0,0 1 483,6 6-1056,9 0-491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4:47.2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93 2144,'0'0'82,"0"0"0,0 0 1,0 0-1,0 1 0,0-1 0,0 0 1,0 0-1,0 0 0,0 0 0,0 0 0,0 1 1,0-1-1,0 0 0,0 0 0,0 0 1,0 0-1,-1 0 0,1 1 0,0-1 1,0 0-1,0 0 0,0 0 0,0 0 0,0 0 1,0 0-1,0 0 0,0 1 0,-1-1 1,1 0-1,0 0 0,0 0 0,0 0 1,0 0-1,0 0 0,-1 0 0,1 0 0,0 0 1,0 0-1,0 0 0,0 0 0,0 0 1,-1 0-1,1 0-82,4 2 211,0 0 1,0-1-1,0 0 1,1 1-1,-1-1 1,0-1 0,0 1-1,1-1 1,-1 1-1,0-1 1,3-1-212,10 0 668,0-1 1,6-1-669,7-4 825,0-2 0,-1-1 0,13-6-825,42-15 405,-54 21-534,-18 6-36,0 0-1,1 0 1,0 1 0,4 0 165,-5 4-1050,-3 5-2166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4:54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 2 992,'0'0'20,"0"0"0,0 0 0,0 0 1,0 0-1,0 0 0,0 0 0,0 0 0,0 0 0,0 0 0,0 0 0,0 0 1,0 0-1,0 0 0,1 0 0,-1 0 0,0 0 0,0 0 0,0 0 1,0 0-1,0 0 0,0 0 0,0 0 0,0 0 0,0 0 0,0 0 1,0 0-1,0 0 0,0 0 0,0 0 0,0 0 0,1 0 0,-1 0 1,0 0-1,0 0 0,0 0 0,0 0 0,0 0 0,0 0 0,0 0 0,0 0 1,0 0-1,0 0 0,0 0 0,0 0 0,0 0 0,0 0 0,0 0 1,0 0-1,0-1 0,0 1 0,0 0 0,0 0 0,0 0 0,0 0 1,0 0-1,0 0 0,0 0 0,0 0 0,0 0-20,0 0 87,0 0 0,0 1-1,0-1 1,0 0 0,1 1 0,-1-1-1,0 0 1,0 0 0,0 1 0,-1-1-1,1 0 1,0 1 0,0-1 0,0 0-1,0 0 1,0 1 0,0-1 0,0 0-1,0 0 1,0 1 0,-1-1 0,1 0-1,0 0 1,0 1 0,0-1 0,-1 0 0,1 0-87,-4 6 221,0-1 1,0 1 0,0 0-1,1 1 1,0-1 0,0 0 0,0 2-222,-10 19 309,1-2-291,-5 15-18,-2 3 56,-1 8 267,1 1 0,3 0-1,-1 18-322,11-49 19,-34 133 306,32-118-159,7-34-124,1 1 0,0-1 0,0 0 1,0 1-1,0-1 0,0 0 1,0 1-1,1-1 0,-1 0 0,1 0 1,0 1-1,-1-1 0,2 1-42,-2-2 139,0-1-22,4 29 118,2-15-188,1 0 0,0 0 0,1 0 1,0-1-1,1 0 0,9 8-47,-12-12 15,37 38 5,-25-28-72,-11-12 144,17 18 119,-1 2 0,-1 2-211,-15-21 91,-1 2-1,-1-1 1,1 0-1,-2 1 0,1 0 1,-1 0-1,-1 1 1,2 8-91,-5-18-46,1 1 1,-1-1-1,0 1 1,0-1-1,0 1 1,-1-1-1,1 1 1,0-1 0,0 1-1,-1-1 1,1 1-1,-1-1 1,1 1-1,-1-1 1,0 0-1,0 1 1,1-1-1,-1 0 1,0 0 0,0 0-1,0 1 1,0-1-1,-1 0 1,1 0-1,-1 0 46,2-1-95,-1 1-2657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4:55.8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159 474 1248,'4'-12'1312,"-1"3"-524,-3 9-714,1-1 1,-1 0-1,0 0 1,1 0-1,-1 0 1,0 0-1,0 0 1,0 0-1,1 0 0,-1 0 1,0 0-1,0 0 1,0 0-1,-1 0 1,1 0-1,0 0 1,0 0-1,0 0 1,-1 0-75,0-1 99,0 0 1,0 1 0,-1-1-1,1 0 1,0 1 0,-1-1 0,1 1-1,-1 0 1,1-1 0,-1 1 0,0 0-1,0 0 1,1 0 0,-1 0 0,0 1-1,0-1 1,0 0 0,0 1 0,0-1-1,0 1 1,0 0 0,0-1-1,0 1 1,-1 0-100,0 1 17,0-1 0,0 1 0,0-1 0,0 1 0,0 0 1,0 0-1,1 0 0,-1 0 0,0 1 0,0-1 0,1 1 0,-1 0 0,1-1 0,-1 1 0,1 0 0,0 1-17,-7 6 31,0 1 0,1 0 0,1 1 0,0-1 0,0 1-1,1 2-30,2-5 22,0 0-1,1 0 1,0 0-1,0 1 1,1-1-1,0 1 1,1 0-1,0-1 1,0 5-22,1-9-2,0 0 0,1 0 1,-1 0-1,1 0 0,0 0 0,0-1 1,1 3 1,-1-4 3,0 0 1,0-1-1,-1 1 1,1 0-1,0-1 1,1 1-1,-1-1 1,0 1 0,0-1-1,1 1 1,-1-1-1,1 0 1,-1 0-1,1 1 1,-1-1-1,1 0 1,1 0-4,-1-1 37,0 0 1,0 1-1,1-1 1,-1 0 0,0-1-1,0 1 1,0 0-1,0-1 1,1 1-1,-1-1 1,0 0 0,0 1-1,0-1 1,0 0-1,0 0 1,0 0-1,0-1 1,-1 1 0,1 0-1,0-1-37,5-3 35,-1 0 1,-1-1-1,1 1 0,-1-1 1,3-3-36,6-13 35,-1 0 0,0 0 0,-2-1 0,0-1-1,3-13-34,4-20 34,9-49-34,-11 33-59,-12 58 71,0 0 0,-1-1 0,-1 1 0,0-1 0,-1 0 0,-1 1 0,0-1 0,-2-11-12,-7-39-640,8 71 633,0 0 0,0 0 0,1-1-1,0 1 1,0 0 0,0 0 0,0 0 0,1 0-1,0 2 8,1 7-4,0-2-24,0 0 1,3 10 27,-2-10-71,0 0-1,0 12 72,5 199 528,-3-82 96,4-54-325,-9-85-473,0-1-1,0 0 1,0 0 0,0 0-1,0 1 1,1-1 0,-1 0 0,0 0-1,1 0 1,-1 1 0,1-1-1,-1 0 1,1 0 0,-1 0-1,1 0 1,0 0 0,0 0-1,-1 0 1,2 0 174,9 5-3221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4:58.3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1 224,'0'0'107,"0"0"-1,0 0 1,0 0 0,0 0-1,0-1 1,0 1 0,0 0-1,0 0 1,0 0 0,0 0-1,0 0 1,-1 0 0,1 0-1,0 0 1,0 0 0,0 0-1,0 0 1,0 0 0,0 0-1,0 0 1,0 0 0,0 0-1,-1 0 1,1 0 0,0 0-1,0 0 1,0 0 0,0 0-1,0 0 1,0 0-1,0 0 1,0 0 0,0 0-1,0 0 1,-1 0 0,1 0-1,0 1 1,0-1 0,0 0-1,0 0 1,0 0 0,0 0-1,0 0 1,0 0 0,0 0-1,0 0 1,0 0 0,0 0-1,0 0 1,0 0 0,0 1-107,0 6 1154,3 7-1183,7 5 162,-1-1-1,-1 1 0,0 0 1,-2 1-1,0 0 0,-1 0 1,0 7-133,4 41 370,-1 38-370,-5-70 170,-3-10 115,-1-21-250,1 0 0,0-1 0,0 1 0,1 0 0,-1 0 0,1 0 0,0 0-1,1-1 1,-1 1 0,2 3-35,-3-7 21,1-1 0,-1 0 0,0 0-1,0 1 1,0-1 0,0 0-1,0 0 1,0 1 0,0-1-1,0 0 1,0 1 0,0-1 0,0 0-1,0 0 1,0 1 0,0-1-1,0 0 1,0 0 0,0 1-1,0-1 1,0 0 0,0 0 0,-1 1-1,1-1 1,0 0 0,0 0-1,0 1 1,0-1 0,-1 0-1,1 0 1,0 0 0,0 0 0,0 1-1,-1-1 1,1 0 0,0 0-1,0 0 1,-1 0 0,1 0 0,0 0-1,0 1 1,-1-1 0,1 0-1,0 0 1,0 0 0,-1 0-1,1 0 1,0 0 0,0 0 0,-1 0-1,1 0 1,0 0 0,0 0-1,-1 0 1,1-1-21,-21 1 66,17 0 9,-22-5 212,23 4-278,-1 0 0,0 0-1,0 0 1,0 0 0,-4 1-9,1-2-7,-10-1 9,17 3 30,-1 1 0,1-1-1,0 0 1,-1 0 0,1 0 0,0 1 0,-1-1 0,1 0 0,0 0 0,0 1 0,-1-1 0,1 0 0,0 1 0,0-1 0,0 0 0,-1 1 0,1-1 0,0 0 0,0 1-1,0-1 1,0 0 0,0 1 0,0-1 0,-1 1 0,1-1 0,0 0 0,0 1 0,0-1 0,1 1 0,-1-1 0,0 0 0,0 1 0,0-1 0,0 0 0,0 1-1,0-1 1,1 1-32,-1 4 205,0-5-87,0 0 79,0 0-101,0 0-133,8 4-177,-4-4 207,0 1 0,-1-1 0,1 0 0,0 0 0,0 0 0,-1-1 0,5 0 7,15-2 209,-4 3-138,0-1 1,0-1-1,5-2-71,-7 2 41,0 0 0,16 1-41,10 0 110,-28 0 83,23-3 206,-29 3-359,0 0 0,0 0 0,-1 1 0,3 0-40,-6 0 32,-3 0-75,-2 1 11,1 1-170,0-1 0,-1 0 0,1 1 0,-1-1-1,0 0 1,1 1 0,-1-1 0,0 0 0,0 1 0,0-1 0,0 1 0,0-1 0,0 0-1,0 2 203,-1 3-1805,1 1 291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4:59.2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2 1824,'0'0'23,"-1"0"0,1 0 0,0 0 1,0-1-1,0 1 0,-1 0 0,1 0 0,0 0 0,0 0 0,0 0 1,-1 0-1,1 0 0,0-1 0,0 1 0,-1 0 0,1 0 0,0 0 1,-1 0-1,1 0 0,0 0 0,0 0 0,-1 0 0,1 0 0,0 0 1,0 0-1,-1 1 0,1-1 0,0 0 0,0 0 0,-1 0 0,1 0 1,0 0-1,0 0 0,0 1 0,-1-1 0,1 0 0,0 0 1,0 0-1,0 0 0,0 1 0,-1-1 0,1 0 0,0 0 0,0 0 1,0 1-1,0-1 0,0 0 0,0 0 0,0 1 0,-1-1 0,1 0-23,0 1 25,0-1 0,0 1-1,0-1 1,0 0-1,0 1 1,-1-1-1,1 0 1,0 1-1,0-1 1,-1 0-1,1 1 1,0-1-1,0 0 1,-1 1 0,1-1-1,0 0 1,-1 0-1,1 1 1,-1-1-1,1 0 1,0 0-1,-1 0 1,1 0-1,0 1 1,-1-1 0,1 0-1,-1 0 1,1 0-1,0 0 1,-1 0-1,1 0-24,-1 2 123,-4 8 2370,3-8-1109,1-8-621,21 5-102,32 3 182,10 3-843,-2-2 406,13 2 228,-40-6-243,4 1-524,-35 1-296,1-1 0,-1 1 0,1 0 0,-1 0 0,1-1 0,-1 2 0,0-1 0,1 0 429,3 3-3610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5:01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5 1312,'-2'0'-265,"-4"0"1110,8-1 1683,3 0-1956,-4 0-193,-1 1-108,0 0-20,0 0-179,-1 0 0,0-1 0,1 1 0,-1 0 0,1 0 0,-1 0 0,1 0 0,-1 0 0,1 0 0,-1 0 0,1 0 0,-1 0 0,0 0 0,1 0 0,-1 0 0,1 0 0,-1 0 0,1 0 0,-1 0 0,1 1 0,-1-1 0,1 0 0,-1 0 0,1 1-72,-15 5 699,14-5-529,1-1-36,0 0 26,0 0-22,-5 3 812,2 0-876,3-2-49,-1-1 0,1 1 0,-1-1 0,1 1 0,0 0 0,-1-1 1,1 1-1,0-1 0,-1 1 0,1 0 0,0-1 0,0 1 0,0 0 0,-1-1 0,1 1 0,0 0 0,0-1 0,0 1 0,0 0 0,0-1 0,0 1 0,1 0 0,-1 0 0,0-1 0,0 1 0,0-1 0,1 1-25,10 18-45,-4-8 6,8 14-48,-11-20 66,0 1 0,-1-1 0,0 1 1,2 4 20,3 13-20,1-2 1,1 1-1,11 18 20,-5-13 8,-2 1 0,-1 1 0,2 11-8,17 37 93,-30-73-39,0 0 0,-1 0 0,1 0 0,-1 0 0,1 1 0,-1-1 0,-1 0 0,1 3-54,4 11 64,-6-8-77,0 1-1,0-1 1,-3 9 13,-1 8-2,-1 0-5,0-1 0,-2 1 0,-1-1 0,-1 0 0,-1-1 0,-2 0 0,0-1 0,-1 0 0,-2-1 0,-16 20 7,16-26 23,0 0 1,-1-1-1,-8 6-23,25-22-54,-1 0 0,1 0 0,-1 1 0,1-1-1,0 0 1,-1 0 0,1 0 0,0 1 0,-1-1 0,1 0 0,0 0 0,0 1 0,-1-1 0,1 0 0,0 1 0,0-1 0,-1 0 0,1 1 0,0-1 0,0 0 0,0 1 0,0-1 0,0 1 0,-1-1 0,1 0 0,0 1 0,0-1 0,0 1 0,0-1 0,0 0 0,0 1-1,0-1 1,0 1 0,1-1 0,-1 0 0,0 1 0,0-1 0,0 1 0,0-1 0,0 0 0,1 1 0,-1-1 0,0 0 0,0 1 0,1-1 0,-1 0 0,0 1 0,0-1 0,1 0 0,-1 0 0,0 1 0,1-1 0,-1 0 0,0 0 0,1 0 0,-1 0 0,1 1-1,-1-1 1,0 0 0,1 0 0,-1 0 0,1 0 0,-1 0 0,0 0 0,1 0 0,-1 0 0,1 0 0,-1 0 54,9 3-1691,2-2-1263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5:03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0 832,'-3'5'4378,"0"-2"-1250,2 0-4288,-4 16 1355,-1 0-1,0 0 0,-1 0 0,-2 1-194,4-9 114,-31 59 227,32-61-376,0 0 36,0 0 0,0 1 0,1-1 1,0 1-1,1 0 0,0 0 0,1 0 0,-1 8-1,2-16 14,0 1 1,0-1 0,0 0-1,0 0 1,1 0 0,-1 1-1,1-1 1,-1 0 0,1 0-1,0 0 1,0 0 0,0 0-1,0 0 1,0 0 0,0 0-1,0 0 1,1-1 0,-1 1-1,1 0 1,-1-1 0,1 1-1,0-1 1,0 0 0,-1 0-1,1 1 1,0-1 0,0 0-1,0 0 1,0-1 0,0 1-1,1 0 1,0 0-15,4 0 88,0-1 0,1 1 0,-1-1-1,0 0 1,4-1-88,10 0 137,20-6-1390,-40 7 1033,-1 1 0,1-1 0,-1 1 0,1 0 0,-1-1 0,0 1 0,1 0 0,-1-1 0,0 1 0,0 0 0,1-1 0,-1 1 0,0 0 0,0 0 0,0-1 0,0 1 0,0 0 0,0-1 0,0 1 0,0 0 0,0 0 220,1 6-1743,2 4 602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5:03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0 1408,'-1'6'711,"1"-5"-653,0-1 0,0 1 0,0-1 0,0 1 0,0-1 0,0 0-1,0 1 1,0-1 0,0 1 0,0-1 0,0 0 0,0 1 0,-1-1-1,1 1 1,0-1 0,0 0 0,0 1 0,0-1 0,-1 0-1,1 1 1,0-1 0,-1 0 0,1 1 0,0-1 0,0 0 0,-1 1-1,1-1 1,0 0 0,-1 0 0,1 0 0,-1 1 0,1-1 0,0 0-1,-1 0 1,1 0 0,0 0 0,-1 0 0,1 0 0,-1 0-1,1 1 1,-1-1 0,1 0-58,-1 0 427,1 0-134,0 0 6,0 0-190,0 0 1,0 1 0,0-1-1,0 0 1,0 1-1,0-1 1,0 0 0,0 1-1,0-1 1,0 0-1,0 1 1,0-1 0,0 0-1,0 1 1,0-1-1,0 0 1,0 1 0,1-1-1,-1 0 1,0 1-110,9 0 167,0 0 0,-1 0 0,1 1 0,7 2-167,-7-2 53,0 1 0,0-2 0,0 1 0,8-1-53,18 2 388,-25-2-278,0 0 1,0-1 0,4 0-111,17-1-349,1 1 1,10 2 348,27 6-3213,-36-4 291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5:05.2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2 1408,'-8'-1'3343,"7"1"-3190,1 0 0,0 0-1,-1 0 1,1 0 0,0 0 0,0 0-1,-1 0 1,1 0 0,0 0 0,-1 0-1,1 0 1,0 0 0,0 0 0,-1 0-1,1 0 1,0 0 0,0 1 0,-1-1-1,1 0 1,0 0 0,0 0 0,-1 0-1,1 1 1,0-1 0,0 0-1,0 0 1,-1 0 0,1 1 0,0-1-1,0 0 1,0 0 0,0 1 0,0-1-153,17 8-22,28 4 284,0-1-1,26 2-261,-48-11 57,1-1 1,-1-1-1,0-1 0,6-2-57,19-7 336,-46 10-400,-2 0-245,0 0 95,0 0 0,1 0 1,-1 0-1,0 0 0,1 0 0,-1 0 0,0 0 1,0 0-1,1 0 0,-1 0 0,0 0 1,1 0-1,-1 0 0,0 0 0,1 0 0,-1 0 1,0 0-1,0 0 0,1 1 0,-1-1 0,0 0 1,0 0-1,1 0 214,-3 7-1813,4 0-310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5:06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1 1568,'-1'0'76,"1"1"0,-1 0 0,1 0 0,-1 0 0,1 1 0,0-1 0,0 0 0,-1 0 0,1 0 1,0 0-1,0 1-76,0-1 53,0-1 0,0 1 1,0 0-1,0-1 0,0 1 1,0 0-1,-1-1 0,1 1 1,0 0-1,0-1 1,-1 1-1,1 0 0,0-1 1,-1 1-1,1-1 0,0 1 1,-1 0-1,1-1 0,-1 1 1,1-1-1,-1 0 1,1 1-1,-1 0-53,-7 4 3329,7-4-3268,1 0 0,-2 0 0,1 0 0,0 0-1,0 0 1,0-1 0,0 1 0,0 0 0,-1-1 0,1 1 0,0-1-1,0 0 1,-1 1 0,1-1-61,-27 11 1845,27-11-1599,1 0 111,-3 0 251,10 3-504,1-1-1,-1-1 1,0 1-1,1-1 1,-1-1-1,1 1 1,-1-1-1,1-1 1,5 0-104,12 0 124,3 0 123,0-2 0,12-3-247,-20 2 93,11-3 167,-28 5-254,1 1-1,0 0 1,0 0 0,0 0 0,0 0-1,0 1 1,0-1 0,0 1 0,0 0-1,0 1 1,0-1 0,0 0 0,0 1 0,0 0-1,1 0-5,-4 0-96,1 0-1,-1 0 1,0 0-1,0 0 1,1 0-1,-1 0 1,0 1 0,0-1-1,0 0 1,0 0-1,0 1 1,-1-1-1,1 1 1,0-1-1,-1 1 97,8 22-2046,-7-21 1657,-1 1 1,0 0-1,1-1 1,-1 1-1,0 0 0,-1-1 1,1 1-1,-1-1 1,1 1-1,-1-1 0,0 1 1,0-1-1,-1 1 1,1-1-1,-1 0 389,-1 1-360,0 0 0,-1-1 0,1 1 0,-1-1 0,0 0 0,-3 2 360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26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252 13 2976,'-7'1'149,"1"1"0,-1 0 0,1 0 0,0 0 0,0 1 1,0 0-1,0 0 0,1 0 0,-1 1 0,1 0 0,0 0-149,-10 9 248,1 0 0,1 0 0,-4 6-248,6-6 246,1 2-1,0 0 1,1 0 0,0 0-1,2 1 1,0 1 0,0-1-246,-7 25 276,2 1 0,-1 11-276,9-37 22,1-1 0,1 1 1,0 1-1,1-1 0,1 0 0,0 8-22,1-19 18,0-1-1,-1 0 0,1 1 0,1-1 1,-1 0-1,1 0 0,0 0 0,-1 0 1,2 0-1,-1 0 0,2 2-17,-1-3 15,-1-1 0,0 0 1,1 1-1,0-1 0,-1 0 0,1 0 0,0 0 0,0-1 0,0 1 0,0-1 1,1 0-1,-1 0 0,0 0 0,1 0 0,-1 0 0,2-1-15,2 1 47,-1-1 0,0 0 1,1-1-1,-1 1 0,0-1 0,0-1 0,0 1 0,1-1 1,-2 0-1,1 0 0,0-1 0,5-2-47,-2-1 78,0 1-1,0-1 1,0 0 0,-1-1-1,0 0 1,0-1-1,2-2-77,3-7 161,0-1 0,-1 0-1,0 0 1,-2-2 0,0 1-1,-1-2-160,5-16 502,-1 0 0,7-37-502,-18 66 118,0-1-1,-1 0 0,0 0 0,0 0 0,-1 1 0,0-1 1,-1 0-1,1 0 0,-2-3-117,0 7 76,1 0 0,-1 0 0,0 1 0,0-1 0,0 1 0,0-1 0,-1 1 0,0 0 0,0 0 0,0 0 0,0 0 0,-1 1 0,0-1 0,1 1 0,-1 0 0,0 0 0,-3-1-76,-4-3-1,0 1 0,-1 1 1,0 0-1,0 0 0,0 1 1,0 0-1,-3 1 1,6 1-190,0 1-1,0 0 1,-1 0-1,1 1 1,0 0-1,-1 1 1,1 0 0,0 0-1,0 1 1,-5 1 190,-1 4-1587,15-7 1434,-1 0 0,0 1-1,1-1 1,-1 0 0,1 1-1,-1-1 1,1 1 0,-1-1-1,1 0 1,-1 1 0,1-1-1,0 1 1,-1 0 0,1-1-1,0 1 1,-1-1-1,1 1 1,0-1 0,0 1-1,0 0 1,-1-1 0,1 1 153,2 0-1803,8 2-842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34:18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747 90 832,'-1'0'13,"1"1"0,0-1 0,0 1-1,0-1 1,-1 0 0,1 1 0,0-1 0,-1 0 0,1 1 0,0-1 0,0 0 0,-1 1-1,1-1 1,-1 0 0,1 0 0,0 1 0,-1-1 0,1 0 0,0 0 0,-1 0-1,1 0 1,-1 0 0,1 1 0,-1-1 0,1 0 0,0 0 0,-1 0 0,1 0-1,-1 0 1,1 0 0,-1 0 0,1 0 0,-1-1 0,1 1 0,0 0 0,-1 0-1,1 0 1,-1 0 0,1-1 0,0 1 0,-1 0-13,0-1 555,-15-6 842,10 7-1316,0 1 0,0 0 0,0 0 0,0 0 0,1 1 0,-1 0 0,1 0 0,-1 0 0,1 0 0,-3 3-81,-10 6 126,-1 1 0,-3 5-126,-29 17 394,46-30-349,-1 0 0,1 0 0,0 0 0,1 1 0,-3 2-45,-14 13 58,7-8 91,1 2 0,0-1 0,-3 5-149,8-6 5,7-10 1,0 0 0,0-1 0,0 1 0,0-1 0,0 1 0,0-1 0,0 1 0,-1-1 0,1 0-1,-1 0-5,1 0 11,1-1-102,21-7-4,-9 1 119,-1 0 1,0-1 0,-1 0 0,2-2-25,21-15 76,-31 23-71,18-12 19,1 1-1,0 1 0,21-8-23,-31 15-2,35-11 20,-33 11 209,-18 2 60,-24 2-268,12 2-17,-1 1-1,1 1 0,0 1 1,0 0-1,0 1 0,1 1 1,0 0-1,-10 8-1,4-7 13,19-7-44,-1 0 1,0 1 0,1-1 0,-1 1-1,-2 1 31,24-8 144,33-25-25,3 2-119,38-22-129,-37 21 101,-30 16 173,18-12-145,-44 31-37,-8 5 61,0-1 0,0 0 0,-1 0-1,-1 0 1,1-2 0,-4 3-24,-2 1-15,0 1-1,-9 12 16,12-11 15,1 2 1,1-1-1,0 2 1,1-1-1,1 1 1,0 1-1,1 0 1,1 0-1,1 0 0,-4 20-15,6-22 5,1 0 0,0 0-1,2 0 1,-1 0-1,2 1 1,0-1-1,2 12-4,-2-27 1,1 0-1,-1 0 0,0 0 0,0 0 0,1 0 0,-1 0 0,1 0 0,-1 0 1,1 0-1,-1-1 0,1 1 0,0 0 0,-1 0 0,1 0 0,0-1 0,0 1 1,-1 0-1,1-1 0,0 1 0,0-1 0,0 1 0,0-1 0,1 1-4,1 0 1,-1 0-1,1 0 0,-1-1 1,1 1-1,-1-1 0,1 0 1,-1 0-1,2 0 4,7-1 11,-1 0 1,0-1 0,0 0-1,2-1-11,0 0 7,0-1 0,0 0-1,-1 0 1,0-1-1,0 0 1,0-1-1,0-1 1,-1 0-1,6-5-6,-1 0 58,-10 9-55,-1-1-1,1 0 0,-1 0 0,0 0 0,1-1-2,-2 2 20,4-5 3,-4 14-25,-2 7-113,-1-10 124,-1-1 0,1 1 0,-1-1 0,0 1 1,0 0-1,0-1 0,0 1 0,0-1 0,-1 0 0,1 1 1,-1-1-1,1 0 0,-1 0 0,0 0 0,0 0 0,0 0 0,0-1 1,0 1-1,-1 0 0,1-1 0,0 0 0,-1 1 0,1-1 1,-1 0-10,-5 1 22,0 0 1,0 0 0,0-1-1,0 0 1,-1 0 0,1-1-1,-3 0-22,-2 1-11,0 1-1,1 0 0,-1 1 0,1 0 0,-1 1 0,1 1 0,0 0 1,0 1-1,-5 3 12,11-6-10,2-1 16,0 0 0,0 0 1,0 0-1,0-1 0,0 0 0,-3 1-6,6-2 4,0 0 1,-1 0-1,1 0 0,-1 0 1,1 0-1,-1 0 0,1-1 0,-1 1 1,1 0-1,-1-1 0,1 1 1,0-1-1,-1 0 0,1 1 0,0-1 1,-1 0-1,1 0 0,0 0 1,0 0-1,0 0 0,-1 0-4,1 0-10,0-1-1,0 1 1,0 0 0,0 0-1,0 0 1,0-1 0,1 1-1,-1 0 1,0-1-1,1 1 1,-1 0 0,1-1-1,-1 1 1,1-1 0,0 1-1,-1-1 1,1 1-1,0-1 11,-1 0 3,1 1-1,-1-1 0,0 0 0,0 1 0,0-1 1,0 1-1,0-1 0,0 1 0,-1-1 0,1 1 0,0 0 1,-1 0-1,0-1-2,-2-2-77,4 4 81,-1-1 0,0 1-1,0-1 1,1 1 0,-1-1-1,0 1 1,0-1 0,0 1-1,0 0 1,0 0 0,0-1-1,1 1 1,-1 0 0,0 0-1,0 0 1,0 0 0,0 0-1,0 0 1,0 0 0,0 0-1,0 0 1,0 0 0,0 1-1,1-1 1,-1 0 0,0 1-1,0-1 1,0 1 0,0-1-1,0 1-3,-17 4 125,14-6-127,-1 1 0,0-1 0,1 0 0,-1 0 1,-1 0 1,1-1-39,0 1 0,0 0 1,0 0-1,0 1 0,-3-1 39,0 2 15,6-1-6,0 0-1,-1 0 1,1 0-1,0 0 1,0 0-1,0 0 1,0 0-1,0-1 1,-1 1-1,1-1 0,0 1 1,0-1-1,0 0 1,0 0-9,-7-7 20,-1 1 0,-1 0 0,1 1 0,-10-4-20,18 9 0,1 1 0,-1-1 0,1 1 0,-1-1 1,1 1-1,-1 0 0,0 0 0,1 0 0,-1 0 0,0 0 0,1 0 1,-1 0-1,0 0 0,1 1 0,-1-1 0,0 1 0,-24 12-214,23-11 232,0 0 0,-1 0 0,1-1-1,0 1 1,0-1 0,-1 0 0,1 0-1,-1 0 1,1 0 0,-1 0 0,1-1-18,-7 0 103,0 0 1,0-1-1,0 0 1,1 0-1,-7-3-103,-3 4 192,18 1-193,-1-1 0,1 0-1,-1 0 1,0 0 0,1 0-1,-1 0 1,1 0 0,-1 0-1,0 0 1,1-1-1,-1 1 1,0-1 1,1-1-48,1 2-27,5 14-207,-5-13 286,0-1 0,1 0 0,-1 1 0,0-1 0,0 0 0,0 1 0,0-1 0,0 0 0,1 1 0,-1-1 0,0 0 0,0 1 0,0-1 0,1 0 0,-1 0 1,0 0-1,0 1 0,1-1 0,-1 0 0,0 0 0,1 0 0,-1 1 0,0-1 0,1 0 0,-1 0 0,0 0 0,1 0 0,-1 0 0,0 0 0,1 0 0,-1 0 0,0 0 0,1 0 0,-1 0 0,0 0 0,1 0 1,-1 0-1,1 0 0,-1 0 0,0 0 0,0 0 0,1-1 0,-1 1 0,0 0 0,1 0 0,-1 0 0,0-1 0,1 1 0,-1 0 0,0 0 0,0 0 0,1-1 0,-1 1 0,0 0 0,0-1-4,17-15-4,175-195 154,-154 176-152,-22 20 32,0 0 0,10-14-30,15-14-58,-41 42 60,1 0 1,-1 1-1,0-1 1,1 1-1,-1-1 0,0 1 1,1-1-1,-1 0 1,0 1-1,0-1 1,0 0-1,0 1 1,0-1-1,0 1 0,0-1 1,0 0-1,0 1 1,0-1-1,0 0-2,-3-1 39,-2 7 52,3-3-87,1 0 0,-1 0 1,0 0-1,0 0 0,0 0 1,-1-1-1,1 1 0,0 0 1,0-1-1,-1 0 0,1 1 1,-1-1-1,0 0 0,1 0 1,-1-1-1,0 1-4,-3 0 1,0 1 0,0 0 0,1 0 1,-1 0-1,0 1 0,1 0 0,0 0 0,0 0 0,-2 2-1,-21 12-15,24-15 4,-25 11 0,1 1 1,1 2-1,-20 14 11,22-12-2,-19 15 121,36-26-121,0 1-1,0 0 0,1 0 1,0 0-1,1 1 0,-6 8 3,11-9-62,6-8 43,10-9 31,22-28 21,-12 13 17,0 1 0,21-15-50,-37 31 39,-1 1 0,0-2 0,0 1 0,-1-1 0,0 0 0,-1-1-1,2-2-38,-6 4-58,-8 8-95,-9 7-4,-21 15 196,-6 1-39,12-7-1,1 2 1,-4 4 0,32-23 0,-9 8 30,-1 0 0,1 0 0,1 1-1,0 1 1,-7 7-30,14-14-45,3-4-43,9-4 24,46-17 48,46-13 32,-91 34-16,-9 1 14,2 6-35,-2-4 15,-1 0 0,0 0-1,1 0 1,-1 0 0,1-1 0,0 1-1,-1 0 1,1-1 0,0 1-1,2 0 7,-4 19 43,-4-11-184,4-10 144,0 0-1,0 0 1,-1 0-1,1 0 1,0 1-1,0-1 1,0 0-1,0 0 1,0 0-1,0 0 1,0 1-1,0-1 1,-1 0-1,1 0 1,0 1 0,0-1-1,0 0 1,0 0-1,0 0 1,0 1-1,0-1 1,0 0-1,0 0 1,0 0-1,0 1 1,1-1-1,-1 0 1,0 0-1,0 0 1,0 1-1,0-1 1,0 0 0,0 0-1,0 0 1,0 1-1,1-1 1,-1 0-1,0 0 1,0 0-1,0 0 1,0 0-1,1 1 1,-1-1-1,0 0 1,0 0-1,0 0 1,1 0-1,-1 0 1,0 0-1,0 0 1,0 0 0,1 0-1,-1 0 1,0 0-1,0 0 1,0 0-1,1 0 1,-1 0-1,0 0 1,0 0-3,2 1-10,0-1 1,0 0-1,1 1 0,-1-1 1,0 0-1,0 0 0,0 0 1,0-1-1,0 1 1,0 0-1,0-1 0,0 1 1,0-1-1,0 0 0,0 0 1,0 0-1,0 0 1,0 0-1,-1 0 0,1 0 10,8-6 22,0 0 1,-1-1-1,2-2-22,0 0 67,5-4-37,2-2-80,1 1 1,14-9 49,235-134-6,-208 124 166,-34 20-165,1-2 0,2-3 5,-28 18-6,1 0 0,-1 0 0,1 0 1,-1 1-1,1-1 0,0 0 0,-1 1 1,1-1-1,0 1 0,-1 0 0,1-1 0,1 1 6,2 2 38,-4-1-38,-1-1-112,-3 12 272,-55 41-96,53-49-78,-1 0 1,1 0-1,-1-1 1,0 0-1,0-1 1,-2 2 13,-11 4 11,-32 17 80,-5 2-192,-27 19 101,63-32 78,-14 12-78,-18 13 55,14-16 14,-21 13-159,49-29 12,8-6 71,1-1-1,0 1 1,-1 0-1,1 0 1,0 0-1,0 0 1,0 0-1,0 0 1,-1 0-1,2 0 1,-1 0-1,0 0 1,0 0-1,0 1 1,0-1-1,1 1 8,1-1-5,0-1 0,0 1-1,0 0 1,1-1 0,-1 1-1,0 0 1,0-1 0,1 0-1,-1 1 1,1-1 0,0 0 5,15 4-205,0-1 0,4 3 205,1 0-1542,-4-2 347,8-4-1242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34:26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22 640,'-1'0'27,"1"0"0,0 0 0,0 0 0,0 0-1,0 0 1,0 0 0,0 0 0,-1 0 0,1 0 0,0 0 0,0 0 0,0 0-1,0 0 1,0 0 0,0 0 0,-1 0 0,1 0 0,0 0 0,0 0 0,0 0 0,0 0-1,0 0 1,0 0 0,-1-1 0,1 1 0,0 0 0,0 0 0,0 0 0,0 0-1,0 0 1,0 0 0,0 0 0,0 0 0,0 0 0,-1-1 0,1 1 0,0 0 0,0 0-1,0 0 1,0 0 0,0 0 0,0 0 0,0-1 0,0 1 0,0 0 0,0 0-27,5-6 221,12-3-298,0 6 268,-11 2 2920,-6 2-3102,1-1 0,-1 0 0,0 0 0,0 0 0,1 1 0,-1-1 0,0 0 0,0 0 0,0 0 0,1 1 0,-1-1 0,0 0 0,0 1 0,0-1 0,0 0 1,1 0-1,-1 1 0,0-1 0,0 0 0,0 1 0,0-1 0,0 0 0,0 0 0,0 1-9,0 0-1,0-1 0,0 1 0,0-1 0,0 1 0,1-1 0,-1 1 0,0-1 0,0 0-1,0 1 1,1-1 0,-1 1 0,0-1 0,1 1 0,-1-1 0,0 0 0,1 1 0,-1-1 0,0 1 0,1-1 1,6 3 34,0 1 1,0 0-1,-1 0 0,1 1 1,-1 0-1,0 0 0,2 3-34,19 14-182,-15-14 269,1 0-1,-1 0 0,2-2 0,-1 0 1,1 0-1,1-1-86,-12-4-9,0 0 0,0 0 0,0 1 0,-1-1 0,1 1 0,-1-1 0,1 1-1,-1 0 1,1 0 0,-1 0 0,0 0 0,0 0 0,0 0 0,0 0 0,0 1 0,-1-1 0,1 1 0,-1 0 0,0-1 0,1 1 0,-1 0 0,0 0 0,0 2 9,3 5-7,-2-7 12,-1 0 0,0 0 0,0 0 0,0 0 0,-1-1 0,1 1 0,-1 0 0,0 0 0,1 0-1,-1 3-4,0-5 192,0-1-74,0 0-145,0 0 38,0 0 170,0 0-58,0 0-38,0 0-64,0 0-85,0 1 61,0 0 0,0 0 0,0 0 0,0 0 0,-1 0 0,1 0 0,0 0 0,0 0 0,0 0 0,-1-1 0,1 1 0,0 0 0,-1 0 0,0 0 3,-22 27 113,16-20-48,1 0 1,-2 0-1,-2 2-65,-10 9 181,2 1-1,-10 12-180,7-6 156,-13 10-156,14-18 90,-2-2 1,0 0-1,0-1 0,-6 1-90,1 1-57,26-17 15,1 1 0,-1-1-1,1 0 1,-1 0-1,1 1 1,0-1 0,-1 1-1,1-1 1,-1 0-1,1 1 1,-1-1 0,1 1-1,0-1 1,-1 1-1,1-1 1,0 1-1,0-1 1,-1 1 0,1-1-1,0 1 1,0-1-1,0 1 1,0-1 0,0 1-1,-1 0 1,1-1-1,0 1 1,0-1 0,1 1-1,-1-1 1,0 1-1,0 0 1,0-1 0,0 1-1,0-1 1,1 1-1,-1-1 1,0 1-1,0-1 1,1 1 0,-1-1-1,0 1 1,1-1-1,-1 1 1,0-1 0,1 0-1,-1 1 1,1-1-1,-1 1 1,1-1 0,0 0 42,1 2-407,1 1 1,0-2 0,0 1-1,0 0 1,0-1 0,1 1 0,-1-1-1,2 1 407,19 2-1317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34:28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29 832,'-5'-2'161,"5"2"-88,0 0 0,0 0 0,-1 0 0,1 0 0,0-1 0,0 1 1,0 0-1,-1 0 0,1 0 0,0 0 0,0 0 0,0 0 0,0 0 0,-1 0 0,1-1 0,0 1 0,0 0 0,0 0 1,0 0-1,0 0 0,-1-1 0,1 1 0,0 0 0,0 0 0,0 0 0,0-1 0,0 1 0,0 0 0,0 0 0,0 0 1,0-1-74,0 1 314,-5-4 2955,-9-3-1589,14 7-1657,-1 0-1,1 0 0,0 0 0,0 0 0,-1 0 0,1 0 0,0 0 1,-1 0-1,1 0 0,0 0 0,-1 0 0,1 0 0,0 0 1,0 0-1,-1 0 0,1 0 0,0-1 0,-1 1 0,1 0 0,0 0 1,0 0-1,-1 0 0,1-1 0,0 1 0,0 0 0,0 0 1,-1-1-1,1 1 0,0 0 0,0 0 0,0-1 0,0 1 0,0 0 1,-1-1-1,1 1 0,0 0 0,0 0 0,0-1 0,0 1 1,0 0-1,0-1 0,0 1 0,0 0 0,0-1 0,0 1 0,0 0 1,0 0-1,0-1 0,0 1 0,0 0 0,1-1 0,-1 1-22,0-1 118,0 1-28,0 0-15,0 0 5,0 0-75,0 0-143,0 0 58,0 0 133,15 12-16,13 6-175,30 14 95,-34-23 12,0-1 1,0-1-1,1-2 0,15 2 31,-29-5 16,0 0-1,0 1 0,0 0 0,0 1 1,-1 0-1,0 1 0,8 4-15,-17-8 123,-1-1-38,1 6 84,0-4-98,-6 4-146,4-6 67,1 1-1,0-1 1,-1 1-1,1-1 0,0 0 1,-1 1-1,1-1 1,0 1-1,-1-1 0,1 1 1,0-1-1,0 1 1,0-1-1,0 1 0,0-1 1,-1 1-1,1-1 1,0 1 8,0 0-43,0-1 32,0 0 102,0 0 16,0 0 90,0 0-96,0 0-133,0 0-90,0 0 47,21-2-48,-52 25 133,1 2-1,2 1 0,0 2 1,-1 4-10,-18 23-20,-12 20 20,-2 4-82,43-54-947,1 0 0,-5 11 1029,9-13-2560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07.2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1584 1568,'-1'-1'83,"0"0"0,0 0-1,0 0 1,0 0 0,0 0 0,0-1 0,0 1-1,0 0 1,0-1 0,0 1 0,1-1 0,-1 1-1,1-1 1,-1 1 0,1-1 0,0 1 0,-1-1-1,1 0 1,0 1 0,0-1 0,0 1 0,0-1-1,0-1-82,1-6 108,1-1-1,-1 1 1,3-7-108,-2 8-24,-1 0 99,1 1 1,0 0 0,0 0 0,1 1 0,0-1 0,0 0 0,0 1 0,1 0 0,0-1 0,0 2-1,0-1 1,1 0 0,4-3-76,15-12 294,-23 20-236,11 10 177,-9-1-59,1 0 0,-1 0 0,0 0 0,0 0 1,-1 4-177,1-3 30,-1 0 1,1-1 0,0 1 0,1-1-1,0 1-30,68 125 22,-48-94-68,0-1-1,3-2 1,5 4 46,-25-32 23,1-1-1,-1-1 1,2 1 0,-1-1-1,1-1 1,0 0 0,1 0-1,7 4-22,-16-10 1,0 0 1,0 1-1,0-1 0,0 1 0,-1-1 0,1 0 0,0 0 0,0 1 0,0-1 0,0 0 0,0 0 0,0 0 0,0 0 0,0 0 0,0 0 0,0 0 0,-1-1 0,1 1 0,0 0 0,0 0 0,0-1 0,0 1 0,0-1 0,0 1 0,-1 0 0,1-1 0,0 0 0,0 1 0,-1-1 0,1 1 0,0-1 0,-1 0 0,1 0 0,-1 1 0,1-1 0,-1 0 0,1 0 0,-1 0 0,1 1 0,-1-1 0,0 0 0,1 0 0,-1 0 0,0 0 0,0 0 0,0 0-1,2-7 0,-1 0 0,0 0 0,0 0 0,-1 0 0,0-2 0,0 6 28,-5-259 41,13 205 1,-8 55-70,0-1 0,0 1 0,0-1 0,1 1 0,0 0 0,-1-1 0,1 1 0,0 0 0,1-1 0,-1 1 0,1 0 0,4-15-54,-5 15 46,0 0 1,0 0-1,0 0 1,0 0-1,1 0 1,-1 0-1,1 1 8,1-5 118,-3 6-120,0 1 1,0-1-1,0 1 1,0 0-1,0-1 1,0 1-1,0-1 1,1 1-1,-1 0 1,0-1-1,0 1 1,0 0-1,1-1 1,-1 1-1,0 0 1,0-1-1,1 1 1,-1 0-1,0 0 1,1-1-1,-1 1 1,0 0-1,1 0 1,-1 0-1,0-1 2,2 1-15,-1 0 13,-1-1 0,1 1 0,-1 0 0,1 0 0,-1 0 0,1 0 0,-1-1-1,1 1 1,-1 0 0,0-1 0,1 1 0,-1 0 0,1-1 0,-1 1 0,0 0 0,1-1 0,-1 1 0,0 0-1,0-1 1,1 1 0,-1-1 0,0 1 0,0-1 0,0 1 0,1-1 0,-1 0 2,16 0 192,-7-7-129,-8 8-68,-1-1-1,0 1 1,0 0-1,1-1 1,-1 1-1,1-1 0,-1 1 1,0 0-1,1-1 1,-1 1-1,1 0 1,-1-1-1,1 1 1,-1 0-1,1 0 1,-1 0-1,1-1 1,-1 1-1,1 0 0,-1 0 1,1 0-1,-1 0 1,1 0 5,-1 0 19,0 0 1,1-1-1,-1 1 0,0 0 1,0 0-1,1 0 1,-1-1-1,0 1 1,0 0-1,1 0 0,-1-1 1,0 1-1,0 0 1,0-1-1,0 1 1,1 0-1,-1 0 0,0-1 1,0 1-1,0 0 1,0-1-1,0 1 1,0 0-1,0-1 0,0 1 1,0 0-1,0-1 1,0 1-20,0-12-109,0 10 31,1 1 77,-1 0 0,1 1 1,0-1-1,-1 0 0,1 1 0,0-1 0,-1 0 0,1 1 0,0-1 1,0 1-1,0-1 0,-1 1 0,1-1 0,0 1 0,0 0 1,0-1-1,0 1 0,0 0 0,0 0 0,0 0 1,-1 0-4,9-4-41,1 1 0,-1-1-1,0-1 1,4-2 45,-5 2-41,1 0-1,0 1 1,0 0-1,8-2 42,8 0 148,1 1 0,0 2 0,0 0 0,21 1-148,-51 13 176,2-7-171,0 1 0,-1-1-1,0 0 1,1 0 0,-1 0-1,-1 0 1,1 0 0,-1-1-1,1 0 1,-4 3-5,-17 18 54,20-19-61,-10 11 0,2 0 0,0 1 0,0 1 0,2 0 0,-3 8 7,12-24-20,0 0 1,0 0-1,1 0 1,-1 0-1,1 0 0,-1 0 1,1 0-1,0 0 1,0 1-1,0-1 1,0 0-1,0 0 0,1 0 1,-1 0-1,1 1 1,-1-1-1,1 0 1,0 0-1,0 1 20,1 0-2,0 0-1,0 0 0,0-1 1,1 1-1,-1-1 1,0 1-1,1-1 1,0 0-1,0 0 0,-1 0 1,4 1 2,6 2 1,0 0 0,0 0 0,0-1-1,0-1 1,1 0 0,3-1-1,18 6-3,-22-5 25,-1-1-1,1 0 0,0 0 0,1-1 0,3-1-21,-12 0 4,-1 0 0,1-1 0,-1 0 0,0 1 0,1-1 0,-1 0 0,0 0 0,0-1 0,0 1 0,0-1 0,0 1 0,0-1 0,0 0 0,0 0 0,-1-1 0,1 1 0,-1 0 0,1-1 0,-1 0 0,0 1 0,0-2-4,2-1 11,0 0 1,-1-1 0,0 0-1,1-3-11,-3 7 5,0-1 0,0 0-1,-1 1 1,1-1-1,-1 1 1,0-1-1,0 0 1,0 1-1,0-1 1,0 0 0,-1 1-1,1-1-4,-3-9 39,1 0-1,-2 0 0,0 1 1,0-1-1,-1 1 1,-6-10-39,7 15 30,1 1 0,-1 0 1,1 0-1,-1 0 1,-1 1-1,1 0 0,-1-1 1,1 1-1,-1 1 1,-1-1-1,1 1 0,0 0 1,-1 0-1,-4-1-30,3 1-14,1 1-1,-1 0 0,1 0 1,-1 1-1,1 0 1,-1 0-1,0 1 0,0 0 1,1 0-1,-1 0 1,0 1-1,0 0 1,1 1-1,-1-1 0,-2 2 15,-5 1-16,1 0 0,-1-1 0,0-1 0,1 0 0,-1 0 0,-2-2 16,10 0-248,10-1-2,11-1 108,0 2 216,23 0 127,0-1 1,1-2-202,-29 1 21,0 1 1,1-1 0,-1-1 0,0 0-1,0-1 1,0 1 0,0-2 0,-1 1-1,6-5-21,-8 4 16,1 1 0,-2-1-1,1-1 1,0 0 0,-1 0-1,0 0 1,-1 0-1,1-1 1,-1 0 0,0 0-1,-1-1 1,0 1-1,0-1 1,2-6-16,1-9 25,0 6-7,-1-1 0,-1 0 0,0-1 0,-2 1 0,0-1 0,0-11-18,-5 0 25,2 15-16,-1 1 0,2-14-9,4-20 8,-3-1 0,-2-25-8,-4-22 104,-7-119-192,9 178 84,1-12 4,1 13 57,-2-9-57,-8-32 70,-4-8-70,12 74-1,-1-6 104,0-1 0,-2 1 0,0-1-1,-2 0-102,2 11-29,-1 8-4,6 0 30,-1 0 0,0 0 0,1 1 1,-1-1-1,1 0 0,0 0 0,-1 0 1,1 0-1,0 1 0,-1-1 0,1 0 1,0 0-1,0 1 0,0-1 3,1 25-7,1 0 1,1-1-1,1 1 0,2 1 7,2 21-209,0 5 209,2 19-36,41 203 121,-18-73-144,-17-101 300,-8-35-44,-4-33-178,0-1-1,7 21-18,-1-13 122,-3-13-259,5 14 137,-9-32-8,1-1 0,-1 0 0,2 0 0,-1 0 0,1-1-1,5 6 9,3 3 48,2-1 0,0-1 0,1 0 0,0-1 0,1-1 0,12 6-48,-10-4 12,-17-12-31,1 0 1,0 1 0,0-1 0,-1-1 0,1 1 0,0 0 0,1-1 0,-1 1 0,0-1 0,0 0 0,0 0-1,1 0 1,0-1 18,-1 1-4,0-1-1,1 0 0,-1 1 0,0-2 0,1 1 0,-1 0 1,0-1-1,1 1 0,-1-1 0,1 0 5,-3 0 10,1 0-1,-1 1 1,1-1-1,-1 0 1,1 0-1,-1 0 1,0 0 0,1-1-1,-1 1 1,0 0-1,0 0 1,0-1-1,0 1 1,0-1-1,0 1 1,0-1 0,0 1-1,-1-1 1,1-1-10,11-22-33,-9 20 16,0 0 0,-1 0 0,0-1 0,0 1 0,1-6 17,11-53 25,-5 30-53,-3-1 1,0-1-1,-3 0 28,9-89 85,-11 111-37,-1 0 0,-1-1 0,0-7-48,-1-16 59,2 33-3,-1 0 0,1 0 0,-1 0 0,0-1 0,0 1 0,0 0 0,-2-2-56,3 6-3,0 0 1,-1 0-1,1 0 0,-1 0 1,1 0-1,-1 0 0,1 0 0,-1 0 1,0 1-1,1-1 0,-1 0 1,0 0-1,0 0 0,1 1 1,-1-1-1,0 0 0,0 1 1,0-1-1,0 1 0,0-1 1,0 1-1,0 0 0,0-1 1,0 1-1,0 0 0,0 0 1,0-1-1,0 1 0,-1 0 1,1 0-1,0 0 0,0 0 1,0 1-1,0-1 0,0 0 1,0 0-1,-1 1 3,1-1-6,1 1 1,-1-1-1,1 1 0,-1-1 0,1 1 1,-1-1-1,1 1 0,-1-1 0,1 1 1,0-1-1,-1 1 0,1 0 0,0-1 1,-1 1-1,1 0 0,0-1 0,0 1 1,0 0-1,0-1 0,0 2 6,-3 18 47,2-11-38,0-3-8,1 1 0,1-1 0,-1 0 1,1 0-1,0 0 0,1 3-1,1 11-1,3 18-81,2 1 0,1-1 0,6 9 82,-7-26-32,1 0-1,2-1 1,0 0-1,1-1 1,5 6 32,-14-20 18,4 4-56,1 0 0,0-1 0,0 0 0,1 0 0,8 5 38,-8-5 57,-7-7-49,0 0 0,0 0 1,0 0-1,0 0 0,0 0 0,0-1 1,0 1-1,1-1 0,-1 1 0,1-1-8,8-1-76,-11 1 80,0 0 0,1 0 0,-1 0 0,0 0 0,0 0 0,0-1 0,0 1 0,1 0 0,-1 0 0,0 0 0,0 0 0,0 0-1,0-1 1,0 1 0,0 0 0,0 0 0,1 0 0,-1-1 0,0 1 0,0 0 0,0 0 0,0 0 0,0-1 0,0 1 0,0 0 0,0 0 0,0 0 0,0 0 0,0-1 0,0 1-1,0 0 1,0 0 0,0 0 0,0-1 0,0 1 0,-1 0 0,1 0 0,0 0 0,0-1-4,0 0 0,0 0-1,0-1 1,0 1-1,0 0 1,0-1-1,0 1 1,1 0-1,-1-1 1,1 1-1,-1 0 1,0-1-1,1 1 1,3-14-15,0-47 105,-1 21-71,-2-15 0,-2-54-19,-6 2 80,5 59-80,2 49-1,0 1-1,0-1 1,0 0 0,0 0 0,0 1 0,0-1 0,0 0-1,0 0 1,0 1 0,0-1 0,0 0 0,0 0 0,0 0-1,0 1 1,0-1 0,0 0 0,0 0 0,0 1 0,0-1 0,1 0-1,-1 0 1,0 0 0,0 1 0,0-1 0,0 0 0,1 0-1,-1 0 1,0 0 0,0 0 0,0 1 0,1-1 0,-1 0-1,0 0 1,0 0 0,0 0 0,1 0 0,-1 0 0,0 0 0,0 0-1,1 0 1,-1 0 0,0 0 0,0 0 0,1 0 0,-1 0-1,0 0 1,0 0 0,0 0 0,1 0 0,-1 0 0,0 0-1,0 0 1,1 0 0,-1 0 0,0 0 0,0-1 0,0 1-1,1 0 1,-1 0 0,0 0 0,0 0 0,0-1 0,0 1 0,1 0-1,-1 0 1,0 0 0,0-1 0,0 1 0,0 0 1,0 2 9,0 0 0,0 1 0,0-1 0,0 0 1,1 1-1,-1-1 0,0 0 0,1 0 0,0 0 1,0 0-1,-1 1 0,2 0-9,4 17 76,-4 0-29,-2-15-60,0 1 1,1-1-1,0 0 1,0 0-1,0 0 13,2 9-22,-1-1 0,0 0 0,0 12 22,4 25-88,-6-49 88,1 7-13,0 0-1,1 0 0,0 0 0,1 0 1,-1-1-1,2 1 0,-1-1 1,1 0-1,2 3 14,-6-9 1,0-1 0,1 1-1,-1-1 1,0 1 0,1-1-1,-1 1 1,1-1 0,-1 1 0,1-1-1,-1 0 1,1 1 0,-1-1-1,1 0 1,-1 1 0,1-1 0,0 0-1,-1 0 1,1 1 0,-1-1 0,1 0-1,0 0 1,-1 0 0,1 0-1,0 0 1,-1 0 0,1 0 0,0 0-1,-1 0 1,1 0 0,-1 0 0,1 0-1,0-1 1,-1 1 0,1 0-1,0 0 1,-1-1 0,1 1 0,-1 0-1,1-1 1,-1 1 0,1 0-1,-1-1 1,1 1 0,-1-1 0,1 1-1,-1-1 0,2-1 3,-1-1-1,1 1 0,-1 0 1,0 0-1,0-1 0,0 1 1,0-1-1,0 1 0,0-1 0,-1 1 1,1-3-3,18-82 21,-18 79-16,1 0-1,0 1 1,0-1 0,2-4-5,7-24 8,-8 25 3,0 0 1,1 0-1,0 1 1,0-1-1,5-6-11,12-28 23,-19 39-44,0 1 0,1 0 0,0 0 0,1 0 0,-1 0 0,1 0 0,0 1 1,0-1-1,0 1 0,5-3 21,8-7 59,0 2 1,8-4-60,-20 13 42,-1 1-22,-1 0 0,1 0 0,0 0 0,0 0 0,0 1 0,0-1 0,1 1 0,-1 0 0,0 0 0,1 1 0,-1-1 0,0 1 0,1 0-1,-1 0 1,0 1 0,2 0-20,-2-1 16,-1 1 0,1 1 1,-1-1-1,0 0 0,1 1 0,-1 0 0,0 0 0,0 0 0,0 0 0,0 0 0,0 0 0,-1 1 0,1-1 0,-1 1 0,1 0 0,-1 0 0,0 0 0,0 0 0,0 2-16,5 7 56,0 0 0,-1 1 1,-1 0-1,0 0 1,-1 0-1,-1 1 0,1 4-56,-3-9 50,2 6 245,0 1 0,-1 15-295,-11-44 80,3-5-143,1 0 0,1 0 0,-2-17 63,5 29-13,1 0-1,-1-1 1,1 1 0,1-1-1,-1 1 1,1 0 0,0-1-1,0 1 1,1 0 0,0 0-1,0 0 1,1 0 0,0-1 13,-3 6 3,1 0 1,0-1-1,0 1 1,-1 0-1,1 0 0,0 0 1,0 0-1,0 0 1,0 0-1,1 0 1,-1 0-1,0 0 1,0 0-1,0 0 1,1 1-1,-1-1 0,0 0 1,1 1-1,-1 0 1,1-1-1,0 1-3,0 0 12,0 0-1,0 0 1,0 0-1,0 1 1,0-1-1,0 1 1,0-1-1,0 1 1,0 0-1,0-1 1,0 1-1,-1 0 1,1 0-1,0 1-11,6 4 40,-2 0 0,1 0 1,-1 0-1,0 1 0,0 0 0,3 5-40,-8-10 1,9 12 9,-1 0-1,0 0 1,-1 1-1,0 0 0,-1 1-9,24 48 38,-30-65-38,0 0 1,0 0-1,0 0 1,0-1 0,0 1-1,0 0 1,-1-1-1,1 1 1,0-1-1,0-10 17,1 0 0,-2 0 0,0 0 0,-1-10-17,0-9 1,1 23-24,0 0 1,0 0-1,1 0 0,1 0 0,-1 0 0,2-1 23,-3 7-4,1 0 0,-1 0 0,1 1 0,0-1 0,0 0 1,0 1-1,-1-1 0,2 1 0,-1-1 0,0 1 0,0-1 0,0 1 0,1 0 0,-1 0 0,0-1 0,1 1 1,-1 0-1,1 0 0,0 0 0,-1 1 0,1-1 0,0 0 0,-1 1 0,1-1 0,0 1 0,0-1 0,0 1 1,0 0-1,1 0 4,-1 0 5,-1 0 1,1 0 0,0 1-1,-1-1 1,1 1-1,0-1 1,-1 1 0,1 0-1,-1 0 1,1 0 0,-1 0-1,1 0 1,-1 0 0,0 0-1,1 0 1,-1 0 0,0 1-1,0-1 1,0 0-1,0 1 1,0-1 0,0 1-6,4 6 64,-1 0 0,0 0 0,2 8-64,0-2 36,3 6 80,-2-4-81,0-1 0,1 0 0,0 0 0,10 12-35,-14-24-29,-1 1 0,1-1 0,-1 0 0,1-1 0,0 1 0,0-1 0,0 0 1,0 0-1,0 0 0,1 0 0,-1-1 0,1 1 0,-1-1 0,1 0 0,2 0 29,7 0-1,0 1 0,0-2 0,0 0 0,9-1 1,-15-1-5,-1 1 0,1-2 0,0 1 0,-1-1 0,0 0 0,1 0 0,-1-1 0,0 0 5,32-14-2,-29 14 17,0-1 0,-1 1 0,1-2 0,-1 1 0,0-1 1,0-1-1,-1 0 0,2-2-15,-6 6 9,0-1 1,-1 0-1,1 0 1,-1-1-1,0 1 1,0-1-1,0 1 1,-1-1-1,0 0 1,0 0-1,0 0 1,0 0-1,-1 0 1,0-1-1,0 1 1,0 0-1,0-3-9,-1-10 78,1 12-40,-1 0-1,0 0 1,0-1 0,-1 1-1,0 0 1,0 0-1,0-1 1,-1 1-1,1 0 1,-4-5-38,0 0 34,-2 0 1,1 1 0,-1-1 0,-1 2 0,0-1 0,-3-3-35,8 10 11,0 1 1,-1-1 0,1 0-1,0 1 1,-1-1 0,0 1-1,1 0 1,-1 1 0,0-1-1,0 0 1,0 1 0,0 0-1,0 0 1,0 0 0,-1 1 0,1-1-1,0 1 1,0 0 0,-1 0-1,-2 1-11,5 0-15,0-1 0,1 1 0,-1 0 0,0-1 0,1 1 0,-1 0 0,0 1 0,1-1 0,-1 0 0,1 0 0,0 0 0,-1 1-1,1-1 1,0 1 0,0-1 0,0 1 0,0 0 0,0-1 0,0 1 0,0 0 0,1-1 0,-1 1 0,1 0 0,-1 0 0,1 0 0,-1 0 15,0 8-17,-1-1 0,1 0 0,0 0 1,1 6 16,1-10-26,-1 0 0,1-1 0,0 1 0,0 0 0,0 0 0,1-1 1,0 1-1,0 0 0,0-1 0,0 0 0,1 0 0,0 1 0,-1-2 1,2 1-1,-1 0 0,0 0 26,12 10-100,-1-1 0,2 0 1,7 4 99,-1 0 217,4 2-474,11 5 257,-27-18-58,-6-3 59,0-1 0,1 0 0,-1-1 1,0 1-1,1-1 0,-1 0 0,1 0 0,-1 0 0,1 0 0,-1-1 0,1 0 1,-1 0-1,1 0 0,0-1 0,-1 1 0,1-1 0,-1 0 0,4-1-1,10-5 95,-1 0 0,0 0 0,0-2 0,2-1-95,17-9 267,-28 15-264,37-17-3105,36-11 3102,-44 19-2139,-10-4-1327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10.4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0 243 1472,'1'0'30,"-1"-1"0,0 1-1,0 0 1,0 0 0,0-1 0,0 1 0,1 0-1,-1-1 1,0 1 0,0 0 0,0 0 0,1-1-1,-1 1 1,0 0 0,0 0 0,1-1-1,-1 1 1,0 0 0,1 0 0,-1 0 0,0 0-1,1 0 1,-1-1 0,0 1 0,1 0 0,-1 0-1,0 0 1,1 0 0,-1 0 0,0 0 0,1 0-1,-1 0 1,0 0 0,1 0 0,-1 0-30,20 2 682,-5-1-252,112 4 423,-81-1-814,0-3-1,1-1 1,-1-3 0,27-5-39,-58 5 57,0-2 1,0 0 0,3-2-58,-6 2 46,0 1 1,1 0-1,-1 0 0,1 1 1,0 1-47,-11 2 30,0 0-1,-1 0 1,1 0 0,0 0-1,-1 0 1,1 0 0,0 0-1,-1 1 1,1-1 0,0 1-1,-1-1 1,1 1 0,-1 0 0,1-1-1,-1 1 1,1 0 0,-1 0-1,1 0 1,0 1-30,0 0 69,0 1 1,-1-1 0,1 0-1,0 1 1,-1-1-1,0 1 1,1 0-1,-1-1 1,0 1-1,0 0 1,-1 0-70,2 7 119,0 0 0,-1 1 0,0-1 0,-1 0 0,0 0-1,-1 4-118,-8 81-36,-7 130 568,13-178-474,1-10 151,3 34-209,0-56-15,1 0 1,0 0-1,1 0 1,1 1 14,-3-11-27,1 0 0,0 0 1,0 0-1,0-1 0,1 1 1,0-1-1,0 1 0,0-1 0,0 0 1,1 0-1,-1-1 0,1 1 1,3 1 26,1 1-4,0 0 0,1-1 0,0 0 1,0-1-1,0 0 0,1 0 0,-1-1 0,1 0 0,0 0 1,0-2-1,0 1 0,0-1 0,0 0 0,1-1 4,29 4 31,22 0 82,-38-4-58,7 1-29,1-2 1,0-1-1,0-2 0,6-2-26,38-14 75,53-22-75,-30 2 248,-47 18-171,-19 8-26,-1-3-1,0 0 1,27-21-51,83-70 15,-125 94 10,8-5 6,1 1-1,0 1 1,1 1-1,1 1 1,1 2-1,0 1 1,30-9-31,152-48 373,-189 62-217,17-9-156,19-7 63,-53 21-62,11-3 50,0 0 0,1 1 0,0 0 0,0 1 0,17 0-51,-14 2 232,0-2 0,0 0 0,0-1 0,0-1 0,10-5-232,4 0 146,-12 4-130,2 0 97,0-1 0,0-1 1,0-1-1,-1-1 0,22-13-113,-2-10 97,-17 13-136,-3 8 234,-19 11-169,-1-1-1,0 1 1,0-1-1,1 0 1,-1 0-1,0 0 1,-1 0-26,-1 2 101,-1 0 6,9 0 234,-4 3-298,-2-1-91,0 0 1,0-1-1,0 0 1,0 0-1,0 0 1,0 0-1,1 0 1,-1 0-1,0-1 1,1 1 47,-2-2-6,0 1-1,1-1 1,-1 1 0,0-1 0,0 0-1,0 0 1,0 0 0,0 0 0,0 0-1,0 0 1,0 0 0,-1-1 0,1 1-1,0-1 1,0-1 6,3-2 47,0 0 1,-1 0-1,0 0 1,2-4-48,-6 7 39,1 1-1,0 0 1,-1 0-1,1-1 1,-1 1 0,1-1-1,-1 1 1,1 0-1,-1-1 1,0 1 0,0-1-1,0 1 1,0-1-1,0 0-37,0-1 87,-1 3-81,0 0 0,1 0 0,-1 0 0,0 0 0,1 0 0,-1 0 0,0 0-1,0 0 1,1 0 0,-1 0 0,0 0 0,0 1 0,1-1 0,-1 0 0,0 1 0,1-1 0,-1 1-7,-1 0 3,1 0 1,-1 0 0,0 0 0,1 0 0,-1-1 0,0 1 0,0 0 0,0-1-1,0 1 1,1-1 0,-1 0 0,0 0 0,0 1 0,-1-1-4,-33-1 162,19 0-96,-15 0-151,-12-3 85,13 1-155,-13 0 155,-69 6-64,83 2 116,11-2-120,-18 6 34,23-5-185,11-3-69,5 0-168,7-2 421,1 1 0,0-2 0,-1 0 0,1 0-1,-1 0 1,0-1 0,1-1 0,2-1 35,18-10-132,23-14 132,-6 2-131,-19 13 199,0 1 0,2 0-68,-19 9 93,0 1 1,0 0-1,1 1 0,-1 0 1,1 0-1,-1 2 0,2-1-93,-12 1 13,-1 0 0,1 0 0,0 0 0,0 0-1,0 0 1,0 0 0,-1 0 0,1 1 0,0-1 0,0 0-1,-1 0 1,1 1 0,0-1 0,0 0 0,-1 1-1,1-1 1,0 1 0,-1-1 0,1 1 0,0-1 0,-1 1-1,1-1 1,-1 1 0,1 0 0,-1-1 0,1 1-1,-1 0 1,0-1 0,1 1 0,-1 0 0,0 0 0,1-1-1,-1 1 1,0 0 0,0 0 0,0 0 0,0 0 0,0-1-1,0 1 1,0 1-13,0 3 67,-1 1 0,0 0 0,0-1 0,-1 0 0,-1 6-67,-1 2-5,2-2 5,-1 0 0,0 0 0,0 0 0,-1-1 0,-4 8 0,-20 44-8,11-22-197,16-38 24,0 0 0,0 0 1,0 1-1,0-1 1,0 0-1,1 1 1,-1-1-1,1 1 0,0-1 1,0 0-1,0 1 1,0-1-1,0 1 0,1 0 181,-1-2-292,0 0 0,1 1 0,-1-1 0,1 0 0,0 0 0,-1 0 0,1 0 0,0 0 0,0 0 0,0 0-1,0 0 1,0 0 0,0 0 0,0 0 0,0-1 0,0 1 0,0 0 0,0-1 0,0 1 0,0-1 0,1 1 0,-1-1 0,0 1-1,1-1 1,-1 0 0,1 0 292,5 1-1445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28.4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2491 554 1312,'-21'21'1117,"16"-16"-802,0 1 0,-1-1 0,1 0 0,-1-1 0,-1 1 0,1-1 1,-3 1-316,-13 6 279,0-2 1,-1 0 0,-1-2 0,1 0-1,-1-2 1,0 0 0,-3-2-280,15-2 96,0 0 0,0-1 1,0-1-1,0 0 0,1 0 1,-1-1-1,0-1 0,1 0 0,0 0 1,-1-1-1,1-1 0,1 0 1,-1 0-1,1-1 0,-7-6-96,-1-2 40,0-1 1,-11-15-41,16 17 18,0 0 1,0 2-1,-1-1 1,-14-8-19,-38-15 247,38 22-329,-24-17 82,-28-18 19,44 27 129,1-1 1,1-1-1,-14-14-148,25 17 37,-22-21-2,-3 2 0,-35-21-35,43 35-128,-22-10 128,46 28-16,1 0 0,-1 2 0,0-1 0,0 2 0,0 0 0,-2 1 16,-1 0-4,-1 0 1,0 2-1,0 1 1,0 0-1,0 1 0,0 1 1,0 1-1,1 1 1,-10 4 3,14-4 3,0 0 6,0 1 1,0 0-1,1 1 1,-1 1-1,1 0 1,1 1-1,-1 0-9,-207 151-357,148-113 484,29-19 23,-23 8-128,43-23-95,0 1 0,-1 3 73,17-11 12,1 1-1,0 0 1,0 0-1,0 0 1,1 1-1,0 0 1,1 0-1,-2 2-11,2-1 81,-10 14 5,2 2 0,-3 6-86,12-22-11,1 0 0,0 0 0,0 0 0,1 1 0,0-1 0,1 0 1,0 1-1,0 0 0,1 0 11,-1 16 136,0 0 0,-1 0 0,-2 0 0,0 0-136,-1-5 119,2-10-89,1 0-1,0 0 1,0 0-1,1 0 0,0 1-29,1-6 1,0 1 0,-1-1-1,0 1 1,-1-1 0,0 4-1,0-4-36,1 1 0,-1-1 0,1 1 0,1-1 0,-1 4 36,1-8 18,0 1 1,-1-1-1,1 0 0,0 0 0,0 1 0,-1-1 0,1 0 0,-1 0 0,0 1 0,1-1 0,-1 0 0,0 0 1,1 0-1,-2 1-18,-5 11 34,7-11-53,-1 0-1,1 0 0,-1 0 1,0 0-1,0 0 0,0 0 1,0 0-1,-2 1 20,2-2-3,0 0-1,1 1 1,-1-1 0,0 0-1,0 0 1,1 1 0,-1-1-1,1 0 1,-1 1 0,1-1-1,0 1 1,-1-1 3,1 0-21,0-1 63,0 0-31,0 0-102,0 0 22,8-12 378,-7 1-277,0 0 1,0 1-1,1-1 0,3-9-32,-2 10-15,0-1 0,-1 0 0,-1 0 1,1-10 14,1-72 282,5-11-282,-6 75 251,-3-16-251,1 14 411,-5 42-619,0 6 172,-8 38 45,-5 39-9,-10 57 27,24-127-27,0 0 0,-2 0 0,-1-1 0,-1 1 0,8-22-26,-1 0 0,1 0-1,-1 0 1,1 0 0,0 0 0,0 0 0,0 0 0,0 0 0,0 0 0,0 0 0,0 0 0,1 0 0,-1 0 0,1 0 0,0 0 0,-1 0-1,1 0 1,1 1 26,-1-1-26,-1-2 68,0 0-31,0 0-102,0 0 11,3-1 100,-1 1 0,1-1 0,0 0 0,0 0-1,-1 0 1,1 0 0,2-2-20,0-1-31,-1 0 1,1 0-1,-1 0 0,0-1 1,0 0-1,3-4 31,5-6-67,-6 7 111,0 0 0,-1 0 0,0 0 0,0-1 0,-1 1 1,1-5-45,19-57 362,-12 29-301,-2 13-15,36-102 415,-51 145-215,3-8-253,1-1 0,-2 0 1,1 0-1,-1 0 0,0 0 0,0-1 1,0 1-1,-3 2 7,4-6 13,0 1 0,0-1 0,-1 0 0,1 0 0,-1 1 1,0-2-1,-2 3-13,4-4 4,0 1 1,0-1-1,-1 0 1,1 0 0,0 1-1,0-1 1,0 0-1,-1 0 1,1 0 0,0 0-1,0 0 1,0-1-1,-1 1 1,1 0 0,0-1-1,0 1 1,0 0-1,0-1 1,0 1 0,0-1-1,0 0 1,0 1-1,0-1-4,-2 0 11,1-1 0,0 1-1,0-1 1,0 1 0,0-1-1,0 0 1,0 0 0,0 0-1,1 0 1,-1 0 0,0-1-11,-35-39 16,36 41-23,1 1 1,0-1 0,-1 0 0,1 1 0,-1-1 0,1 1-1,0-1 1,-1 1 0,1 0 0,-1-1 0,1 1 0,-1-1-1,0 1 1,1 0 0,-1 0 0,1-1 0,-1 1 0,0 0 5,1 0-5,-1 0 0,1 0-1,0 0 1,-1 0 0,1 0-1,0 0 1,0 1 0,-1-1-1,1 0 1,0 0 0,-1 0-1,1 1 1,0-1-1,0 0 1,0 0 0,-1 0-1,1 1 1,0-1 0,0 0-1,0 1 1,0-1 0,-1 0-1,1 0 1,0 1 0,0-1-1,0 0 7,-4 28-216,3-21 261,-3 33-34,1 5-11,1-7-43,-5 23 43,4-27 15,2-25-3,1-1 0,-1 0 0,0 0 0,-1 0 0,0 0 0,0 0-1,-1 0 1,0 0 0,-3 4-12,4-9 29,1-1-15,0 0 0,-1 0 0,1 0 1,0 0-1,1 0 0,-1 0 0,0 0 0,1 0 1,-1 0-1,0 2-14,1-3-59,0-1-63,0 0 68,0 0 65,-1 0 0,1 0 0,0 0 0,-1 0 1,1 0-1,0 0 0,-1-1 0,1 1 0,0 0 0,-1 0 0,1 0 0,0 0 0,-1-1 0,1 1 0,0 0 0,-1 0 0,1-1 0,0 1 0,0 0 0,-1-1 0,1 1 0,0 0 0,0-1 0,0 1 0,-1 0 0,1-1 0,0 1 0,0 0 1,0-1-1,0 1 0,0-1-11,-3-15 222,2 11-109,-2-16-44,1-1 0,0 1 1,2-1-1,1 0 0,1-4-69,-2 16-10,4-31-10,5-14 20,-2 11-119,-7 39 63,7-35 109,-6 36-188,0 1 0,0 0 0,0 0 0,1-1-1,-1 1 1,1 0 0,-1 0 0,1 1 0,0-1-1,2-1 136,-4 3-136,1 1 0,-1 0-1,1-1 1,0 1 0,-1 0-1,1-1 1,0 1 0,-1 0-1,1 0 1,0 0 0,-1 0-1,1 0 1,0 0-1,-1 0 1,1 0 0,0 0-1,-1 0 1,1 0 0,0 0-1,-1 0 1,1 1 0,0-1-1,-1 0 1,1 0 0,0 1-1,-1-1 1,1 1 136,17 10-2868,-6 0 623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34.1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86 388 1248,'0'-1'432,"0"1"-386,1-1 0,-1 1 1,0 0-1,0-1 0,0 1 0,0 0 1,0 0-1,0-1 0,0 1 1,0 0-1,0-1 0,0 1 0,0 0 1,0 0-1,0-1 0,0 1 1,0 0-1,0-1 0,0 1 0,-1 0 1,1 0-1,0-1 0,0 1 1,0 0-1,0 0 0,0-1 1,-1 1-1,1 0 0,0 0 0,0-1 1,-1 1-1,1 0 0,0 0 1,0 0-1,-1 0 0,1 0 0,0-1 1,0 1-1,-1 0 0,1 0 1,0 0-1,0 0 0,-1 0 0,1 0 1,0 0-1,-1 0 0,1 0 1,0 0-1,-1 0 0,1 0 0,0 0 1,0 0-1,-1 0 0,1 0 1,0 0-1,-1 0-46,0-1 74,-1 0 0,1 0 1,-1 0-1,1 0 0,-1-1 0,1 1 0,0 0 1,-1-1-1,1 1 0,0-1 0,0 0 1,0 1-1,0-1-74,-5-7 363,5 7-232,-1-1 0,0 1 0,0 0 0,0 0-1,0 0 1,0 0 0,-1 0 0,1 0 0,-1 1 0,1-1 0,-1 1 0,1 0 0,-1 0 0,0-1 0,0 2 0,1-1 0,-1 0 0,0 1-1,0-1 1,-1 1-131,4 0 64,0 0-21,0 0 10,0 0-15,0 0 20,0 0 92,0 2-6,10 18-17,0 1 1,1-1-1,1-1 1,0 0-1,2 0 1,0-1 0,1-1-1,1-1 1,1 0-1,0-1 1,1-1-1,18 12-127,-22-18 17,0 2-75,0-2-1,0 0 0,1 0 1,15 4 58,-26-10 1,0-1 0,0 0 0,0 0 0,0 0 0,0-1 0,0 0 0,0 1 0,1-1-1,-1-1 1,0 1 0,0-1 0,0 1 0,0-1 0,0 0 0,0-1 0,0 1 0,0-1 0,0 1 0,0-1 0,-1 0 0,4-3-1,3-3 6,-1 0 1,0-1-1,0 0 0,0-1 0,6-10-6,8-13-11,2-10 11,16-22-9,-27 46 2,0-1 1,2 2 0,0 0 0,1 0 0,1 2-1,5-3 7,17-10-13,1 2 0,2 1-1,1 3 1,1 1 0,0 2-1,31-7 14,-31 15-68,0 1-1,34-2 69,-53 9 41,144-18 146,-126 16-157,3 1-30,-1 1-89,1-3 89,-6 1 56,0 2-1,0 2 0,34 3-55,3 4 74,40 9-74,-69-5 111,0 3 0,-1 1-1,-1 2 1,3 4-111,53 25 325,23 17-325,87 53 62,-147-77-188,-59-33 127,-1-1-390,-1 0-1,1 0 1,0 0-1,1-1 1,-1 0 0,0 0-1,1 0 1,0-1 389,5 0-2480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35.8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41 121 1408,'8'32'5392,"-7"-23"-5340,0-1 0,0 1 0,1-1 0,1 1 0,1 3-52,5 20 166,-1 18-58,-5-32-116,0 1-1,1-1 1,0 0 0,6 10 8,-6-21-5,-4-7 8,0 0 0,0 0 0,0 0-1,0-1 1,0 1 0,0 0 0,0 0 0,0 0 0,0-1 0,0 1 0,0 0 0,0 0 0,0 0 0,0-1 0,0 1 0,0 0-1,0 0 1,0 0 0,0-1 0,0 1 0,0 0 0,1 0 0,-1 0 0,0-1 0,0 1 0,0 0 0,0 0 0,0 0-1,1 0 1,-1 0 0,0-1 0,0 1 0,0 0 0,0 0 0,1 0 0,-1 0 0,0 0 0,0 0 0,0 0 0,1 0 0,-1 0-1,0 0 1,0 0 0,0 0 0,1 0 0,-1 0 0,0 0 0,0 0 0,1 0 0,-1 0 0,0 0 0,0 0 0,0 0 0,1 0-1,-1 0 1,0 0 0,0 0 0,0 0 0,1 1 0,-1-1 0,0 0 0,0 0 0,0 0 0,0 0 0,0 0 0,1 1 0,-1-1-1,0 0 1,0 0 0,0 1-3,0-2 30,-1-5 17,0 0 1,-1 0-1,0 0 0,0 0 0,-1 0 0,1 1 0,-1-1 0,0 0-47,-7-13 141,-15-47 45,2-2 1,-7-39-187,29 102-34,0 0 16,-1 0 0,1-1 0,0 1 0,0-1 0,0 1 0,1 0 0,0-1 1,0 1-1,1-1 0,-1 0 18,1 5 18,0 0 0,0-1 0,-1 1 0,1 0-1,0 0 1,0 0 0,0 1 0,0-1 0,0 0 0,0 0 0,1 0 0,-1 1 0,0-1 0,0 1 0,0-1 0,1 1 0,-1-1 0,0 1 0,1 0 0,-1-1-1,0 1 1,1 0 0,-1 0 0,0 0 0,1 0 0,-1 0 0,0 1 0,1-1 0,-1 0 0,0 1 0,1-1-18,5 2 129,1 0 0,-1 0 0,1 0 0,5 4-129,38 14 165,0-2 1,27 4-166,-72-20-6,6 1 24,1 0 1,0-1-1,0 0 1,0-1-1,-1 0 0,1-1 1,0 0-1,0-1 0,9-2-18,-21 3 16,-1 0 0,0 0 0,0 0 0,1 0 0,-1 0 0,0 0 0,0 0 0,0 0-1,1 0 1,-1 0 0,0 0 0,0 0 0,0 0 0,1 0 0,-1 1 0,0-1 0,0 0-1,0 0 1,1 0 0,-1 0 0,0 1 0,0-1 0,0 0 0,0 0 0,0 0 0,0 0 0,1 1-1,-1-1 1,0 0 0,0 0 0,0 1 0,0-1 0,0 0 0,0 0 0,0 0 0,0 1-1,0-1 1,0 0 0,0 0 0,0 1 0,0-1 0,0 0 0,0 0 0,0 0 0,0 1-1,0-1 1,-1 0 0,1 0 0,0 1 0,0-1 0,0 0 0,0 0 0,0 0 0,0 0 0,-1 1-16,-6 17 47,4-13 50,-4 11-38,-2 0-1,1-1 1,-2 0 0,0 0-1,-1-1 1,0-1-1,-1 0 1,-10 8-59,-20 16-58,-3-2 0,-2-1 58,22-16-118,9-8 20,13-9 37,1 1 0,-1-1 0,0 1 0,0 0-1,1 0 1,-1 0 0,1 0 0,0 1 0,-1-1-1,0 2 62,3-4-22,0 0 0,0 0-1,0 0 1,0 1 0,0-1-1,0 0 1,-1 0 0,1 0 0,0 0-1,0 0 1,0 1 0,0-1-1,0 0 1,0 0 0,0 0-1,0 0 1,0 1 0,0-1-1,0 0 1,0 0 0,0 0-1,0 0 1,0 1 0,0-1 0,0 0-1,0 0 1,0 0 0,0 0-1,0 1 1,0-1 0,0 0-1,0 0 1,1 0 0,-1 0-1,0 0 1,0 1 0,0-1 0,0 0 21,7-1-1039,11-5-538,-9 2 814,-1-1 1,0 1-1,0-2 1,-1 1-1,1-1 1,4-5 763,21-25-1403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24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22 486 1056,'-1'0'23,"1"0"1,-1 0-1,1 1 0,0-1 1,-1 0-1,1 1 0,-1-1 1,1 1-1,0-1 0,-1 0 0,1 1 1,0-1-1,0 1 0,-1-1 1,1 1-1,0-1 0,0 1 1,-1-1-1,1 1 0,0-1 1,0 1-1,0-1 0,0 1 1,0-1-1,0 1 0,0-1 1,0 1-1,0-1 0,0 1 1,0 0-1,0-1 0,1 1 0,-1-1 1,0 1-24,4 23 527,-3-21-407,25 113 827,6-2-1,21 45-946,-43-130 64,2-1 0,0-1 0,2 0 0,1 0 0,15 17-64,-26-40-44,-3-3 55,-1-1-1,1 1 1,0-1 0,-1 1 0,1 0 0,0-1-1,-1 1 1,1 0 0,-1-1 0,1 1 0,-1 0-1,0 0 1,1 0-11,-5-13 77,-1 1 0,0 0 0,0 0 0,-1 1 0,-1-1 0,0 1 0,0 1 0,-6-7-77,0-1 247,0 0-1,0-3-246,-17-34 460,2-2-1,-2-8-459,19 37 123,2 0 1,0-1-1,2 0 1,1-1-1,-1-19-123,6 43 6,1 0-1,0 1 0,0-1 1,1 1-1,-1-1 0,1 0 1,0 1-1,0-1 0,1 1 1,-1 0-1,1-1 0,0 1 1,0 0-1,0 0 0,1 0 1,0 0-1,-1 1 0,1-1 1,1 1-1,-1-1 0,0 1 1,1 0-1,-1 1 0,1-1 1,0 0-1,2 0-5,20-11 55,0 2 1,26-10-56,-38 18 5,0 0 1,1 0-1,-1 2 1,1 0 0,0 0-1,10 1-5,-20 1-2,0 0 0,-1 0-1,1 0 1,0 1 0,-1 0 0,1 0 0,0 0-1,-1 0 1,1 1 0,-1 0 0,0 0-1,2 1 3,-2-1 43,1 1 0,-1 0-1,0 0 1,-1 0 0,1 1-1,0-1 1,0 3-43,-2-4 27,-1-1 0,0 1 0,1 1 0,-1-1 0,0 0 0,0 0 0,-1 0 0,1 0 0,0 1 0,-1-1 0,1 0 0,-1 1 0,0-1 0,0 0 0,0 1 0,0-1 0,0 2-27,-3 14 30,-1 1 0,0-1 1,-2 0-1,0 0 0,0 0 1,-2-1-1,0 0 1,-1 0-1,-6 7-30,7-13-1,0 0 0,-1 0 0,0 0 0,-1-1 0,0-1 0,0 0 1,-1 0-1,0-1 0,0 0 0,-1-1 0,0 0 0,-1-1 0,-3 1 1,11-6 9,1 1-1,-1-1 1,0 0 0,0 0-1,0-1 1,1 1 0,-1-1-1,-1 0-8,5 0-21,0 0-1,-1 0 0,1 0 1,0 0-1,-1-1 0,1 1 1,-1 0-1,1-1 0,0 1 1,0-1-1,-1 0 0,1 1 0,0-1 1,0 0-1,0 1 0,0-1 1,0 0-1,0 0 0,0 0 1,0 0-1,0 0 0,0 0 1,0 0-1,1-1 0,-1 1 1,0 0-1,1 0 0,-1-1 1,1 1-1,-1 0 0,1-1 22,0 0-1,0 1-1,0 0 1,0-1-1,0 1 1,0 0-1,0-1 1,1 1-1,-1 0 1,0 0-1,1-1 0,-1 1 1,1 0-1,0 0 1,-1-1-1,1 1 1,0 0-1,0 0 1,-1 0-1,1 0 1,0 0-1,0 0 0,0 0 1,1 0 1,28-19-114,-20 14 61,2-1 21,1 0 1,0 1 0,1 0 0,-1 1-1,1 1 1,0 0 0,1 1-1,-1 0 32,20-1-37,-1 1-1,32 2 38,-51 0 37,-1-1 0,1 0 0,0-1-1,-1 0 1,12-5-37,30-7-61,-50 14 84,1-1-1,-1 1 1,1-2-1,-1 1 1,0 0-1,0-1 1,0 0-1,0 0 1,0-1-23,-3 2 11,1 1 0,-1-1 1,0 0-1,0 0 0,0 0 0,0 0 0,-1 0 1,1 0-1,-1-1 0,1 1 0,-1 0 1,0-1-1,0 1 0,0-1 0,0 0 0,0 1 1,0-1-1,-1 0 0,1-1-11,-1 4 3,0 0 1,0-1-1,0 1 0,0 0 1,0 0-1,0 0 0,0 0 1,0 0-1,0-1 0,0 1 0,0 0 1,0 0-1,0 0 0,0 0 1,0-1-1,0 1 0,0 0 1,0 0-1,0 0 0,0 0 1,0 0-1,0 0 0,0-1 0,0 1 1,-1 0-1,1 0 0,0 0 1,0 0-1,0 0 0,0 0 1,0 0-1,0-1 0,-1 1 0,1 0 1,0 0-1,0 0 0,0 0 1,0 0-1,0 0-3,-6 4 37,-3 11-102,4 0 45,0 1 0,1-1-1,1 1 1,1 0 0,0 0-1,1 1 1,0-1 0,1 0-1,1 0 1,1 1-1,2 9 21,-2-20-6,0 1-1,1-1 0,0 1 1,0-1-1,0 0 0,0 0 1,1-1-1,0 1 0,2 1 7,-5-5-11,1 0 1,0 0-1,0 0 0,0 0 0,0 0 0,0 0 0,0-1 1,1 1-1,-1-1 0,0 1 0,1-1 0,-1 0 0,1 0 1,0 0-1,-1 0 0,1-1 0,0 1 0,-1-1 1,1 1-1,0-1 0,0 0 0,-1 0 0,1 0 0,1-1 11,3-1 2,0-1 0,0 0 1,0 0-1,0-1 0,-1 0 0,1 0 0,-1 0 0,0-1 0,0 0 0,-1 0 0,1 0 0,2-5-2,6-7 22,0-1 0,-1-1 0,6-12-22,-8 12 14,-1-1 0,5-13-14,-12 24 57,0 0 0,0 0 0,-1 0 0,0 0 0,0 0 0,-1 0 0,-1-4-57,0 10 21,0 0 0,0 1 0,0-1 0,0 0 0,-1 1 1,0-1-1,1 1 0,-1-1 0,0 1 0,0-1 0,0 1 0,-1-1 1,1 1-1,-1 0 0,1 0 0,-1 0 0,-1-2-21,0 2 11,0-1 1,1 1-1,-1 0 0,0 1 0,-1-1 1,1 0-1,0 1 0,0 0 0,-1 0 1,1 0-1,0 0 0,-3 0-11,-1 0-9,-1 0 0,0 1 0,0 0 0,0 0 0,0 1 0,1 0 0,-1 0 0,0 1 0,0 0-1,1 0 1,-5 3 9,-7 4 28,1 1 0,-9 7-28,-26 15-109,46-29-127,9-4 12,14-1 49,25 10 130,-32-6 18,0 0 1,0 0 0,1-1 0,-1 0 0,1-1-1,-1 0 1,7-1 26,-15 1 5,25-5 88,23-5-93,-41 7 12,-1 1 0,1-1 0,0-1 0,-1 1 0,1-1-1,-1-1 1,6-4-12,-7 5 12,0-1 0,0 0-1,-1 0 1,1-1 0,-1 0-1,-1 0 1,1 0 0,-1 0-1,0-1 1,0 1 0,-1-1-1,0 0 1,0 0 0,-1 0-1,0-1 1,0 1-12,3-19 13,0-22-13,-4 39-2,4-99 220,-2 26-196,-3 75-35,0 1 1,-1 0 0,1 0-1,-1 0 1,-1-1 0,0-1 12,1 2 16,-1-1-1,1 0 1,0 0 0,1-4-16,-1 8 5,1 0-1,0 0 1,-1-1-1,0 1 1,1 0-1,-1 0 1,-2-3-5,-2-10-91,5 12 67,-1 0 0,1 0 0,-1 1-1,1-1 1,1 0 0,-1 0 0,0 0-1,1 0 1,0 0 0,0 1 0,0-2 24,-1 5 5,0 1 0,-1-1 1,1 0-1,0 1 0,0-1 1,-1 0-1,1 0 0,0 1 1,-1-1-1,1 0 0,-1 0 1,1 0-1,0 0 0,-1 0 1,1 1-1,0-1 0,-1 0 1,1 0-1,-1 0 0,1 0 1,0 0-1,-1 0 0,1 0 1,-1 0-1,1 0 0,0-1 1,-1 1-1,1 0 0,-1 0 1,1 0-1,0 0 0,-1 0 1,1-1-1,0 1 0,-1 0 1,1 0-1,0-1 0,-1 1 1,1 0-1,0-1 0,0 1 1,-1 0-1,1 0 0,0-1 1,0 1-1,-1-1 0,1 1 1,0 0-1,0-1 0,0 1 1,0 0-1,0-1 0,0 1 1,0-1-1,0 1 0,0 0 1,0-1-1,0 1 0,0-1 1,0 1-1,0 0 0,0-1 1,0 1-1,0-1 0,0 1 1,0 0-6,-2 6 0,-1 1 0,1 0 0,-1-1 0,2 1 0,-1 0 0,1 0 0,0 6 0,0-8 0,-6 41-23,1-10-71,-1 27 94,7-51-5,0-1-1,0 1 1,1 0-1,1-1 1,0 1 0,0-1-1,3 6 6,6 15-114,1-1 0,4 4 114,-10-23-5,0 0 0,2 0 1,-1-1-1,1 0 1,1-1-1,5 6 5,11 11 128,16 22-128,-36-41 23,0 0 1,0 1-1,0-1 0,-1 1 1,-1-1-1,0 1 0,0 1 1,0 0-24,-2-7-15,0 0 0,0 0 1,1 0-1,-1 0 0,1-1 1,-1 1-1,1 0 0,0-1 1,0 0-1,0 1 0,0-1 1,3 2 14,-5-4-13,1 0 0,0 1 0,-1-1 0,1 0 0,0 0 0,-1 0 0,1 0 0,0 0 0,-1 0 0,1 0 0,0 0 0,-1 0 0,1 0 0,0 0 0,0 0 0,-1 0 0,1 0 0,-1-1 0,1 1 0,0 0 0,-1 0 1,1-1-1,0 1 0,-1-1 13,13-7 7,2-14 100,-5 6-70,29-44-175,-21 30 78,11-11 60,-17 24 27,-2 3 15,1 0 1,0 0 0,1 1 0,0 1-1,1 0 1,10-7-43,-22 18 139,-1 1-33,-1 1-94,0 0-1,1 0 0,-1 0 0,0 0 1,1-1-1,-1 2 0,1-1 0,-1 0 0,1 0 1,-1 0-1,1 0 0,0 1-11,-2 2 25,-4 7 24,-2 0-1,-6 8-48,6-8 56,0 0-1,-5 9-55,9-12-25,0 0-1,0 0 0,1 0 1,0 0-1,1 1 0,0 0 1,0-1-1,0 1 0,1 0 0,1 0 1,0 3 25,0-7-18,0 0 0,1 0 0,-1 0 0,1 1 1,0-1-1,1 0 0,0 0 0,-1 0 0,1-1 1,1 1-1,1 3 18,-3-7-5,0 1 0,0-1 1,0 0-1,0 1 1,0-1-1,0 0 0,1 0 1,-1 0-1,0 0 0,1 0 1,-1 0-1,1 0 0,-1-1 1,1 1-1,-1 0 0,1-1 1,-1 1-1,1-1 0,0 1 1,-1-1-1,1 0 0,-1 0 1,1 0-1,0 0 1,-1 0-1,1 0 0,0 0 1,-1-1-1,1 1 0,0-1 1,-1 1-1,1-1 0,-1 1 1,1-1-1,-1 0 0,1 0 1,0 0 4,4-3 16,0 0 0,0-1 1,0 1-1,0-1 0,-1 0 0,0-1 1,0 1-1,-1-1 0,1 0 0,1-4-16,-4 7 12,0-1 0,0 0 0,0 0-1,0 0 1,-1 0 0,0 0-1,0-1 1,0 1 0,0 0-1,-1 0 1,1-1 0,-1 1 0,0 0-1,0-1 1,-1 1 0,1 0-1,-1-1 1,-1-2-12,-1 0 37,0-1-1,0 1 1,-1 0 0,0 1-1,0-1 1,-1 1-1,-2-3-36,4 6 40,1 0-1,-1 0 0,0 0 0,0 0 0,-1 1 1,1-1-1,0 1 0,-1 0 0,0 0 1,1 0-1,-1 0 0,0 1 0,0-1 0,-4 0-39,7 2-1,1 0 0,-1 0-1,0-1 1,0 1-1,1 0 1,-1 0-1,0 0 1,0 0-1,1 0 1,-1 0 0,0 0-1,0 1 1,1-1-1,-1 0 1,0 0-1,0 1 1,1-1 0,-1 0-1,0 1 1,1-1-1,-1 0 1,0 1-1,1-1 1,-1 1-1,1-1 1,-1 1 0,1 0-1,-1-1 1,1 1 1,-1 0-11,1 1 1,-1-1 0,1 1 0,0-1-1,0 0 1,0 1 0,0-1 0,0 1-1,0-1 1,0 1 0,0-1 0,1 1-1,-1-1 1,1 1 10,2 7-56,0-1-1,1 1 1,0-1 0,2 4 56,8 9-4,0-1 1,1-1 0,1 0-1,1-1 1,1 0 0,0-2-1,1 0 1,7 3 3,-22-16 4,0 0 0,0 0 0,1-1 0,-1 0 0,1 1 0,-1-1 0,1-1 0,0 1 0,0-1 0,-1 0 0,5 0-4,-7 0 15,1-1 0,-1-1 0,0 1 0,1 0 0,-1 0 0,1-1 0,-1 0 0,0 1 0,1-1 0,-1 0 0,0 0 1,0 0-1,0 0 0,0-1 0,0 1 0,0-1 0,0 1 0,0-1 0,0 1 0,-1-1 0,1 0 0,-1 0 0,1 0 0,0-1-15,3-8 16,0-1 0,0 1 0,-1-1-1,-1 0 1,0 0 0,0 0-16,-3 10 1,2-11 52,0 0 0,-2 0 0,1 0-1,-2 0 1,0-8-53,-1-18 371,2 38-379,0 0 0,0 0-1,0 0 1,0 0 0,0 1 0,0-1-1,-1 0 1,1 0 0,0 0 0,0 0-1,-1 0 1,1 1 0,0-1 0,-1 0-1,1 0 1,-1 0 0,1 1 0,-1-1-1,0 0 1,1 1 0,-1-1 0,0 0 8,4 1-98,0-1 0,0 0 1,0 0-1,0 0 0,0 0 0,0 0 1,1-1 97,0 0-22,0 0-1,0 0 1,0 1 0,0-1 0,4 1 22,14-3 90,-19 2-95,1 1-1,0 1 0,0-1 0,0 1 1,0-1-1,0 1 0,0 0 0,0 1 1,0-1-1,0 1 0,0-1 0,0 1 6,1 1 23,0-1 0,0 1-1,0 0 1,0 1-1,-1-1 1,1 1-1,-1-1 1,0 1-1,0 1 1,0-1 0,0 1-1,0-1 1,-1 1-1,0 0 1,0 0-1,0 1 1,0-1 0,0 1-1,-1-1 1,0 1-1,0 0 1,0 0-1,-1 0 1,0 0-1,0 0 1,1 2-23,-2 19 93,-1 0 0,-2 12-93,0 30-37,3-59-2,0 1-1,1-1 0,0 0 0,1 1 1,0-1-1,2 6 40,-3-12-21,0-1 0,0 0 0,0 0 0,0 0 0,0 0 0,0 0 0,1 0 0,-1 0-1,1 0 1,0-1 0,-1 1 0,1-1 0,0 1 21,0-1-3,-1 0 0,1 0 0,0-1 0,-1 1-1,1-1 1,0 1 0,-1-1 0,1 0 0,0 1-1,-1-1 1,1 0 0,0 0 0,-1 0 0,1 0-1,0-1 1,0 1 0,-1 0 0,1-1 0,-1 1-1,1-1 4,10-4-22,-1-1-1,0 0 1,0 0-1,-1-1 0,1-1 1,-2 0-1,1 0 0,3-4 23,14-12 133,-10 8-95,-1 0 0,-1 0 0,11-17-38,-1 2 4,-18 23 87,-1 0 0,-1-1 1,1 0-1,-1 0 0,-1-1 1,0 0-1,0 1 0,-1-2-91,-1 3 247,-6 10-141,-5 16 21,6-5-146,0 1 1,1-1-1,1 1 0,0 0 0,1 0 0,1 0 0,0 0 0,0-1 0,2 1 0,0 0 0,2 6 19,-4-17-35,0 1-1,1-1 1,-1 0-1,1 0 0,0 0 1,0 0-1,0 0 1,0 0-1,0-1 1,0 1-1,1-1 0,-1 1 1,1-1-1,0 0 1,0 0-1,0 0 0,0-1 1,2 2 35,-4-2-8,1-1 1,0 1-1,0-1 0,0 1 1,0-1-1,0 0 0,0 0 1,0 1-1,0-1 0,0-1 1,0 1-1,0 0 0,-1 0 1,1-1-1,0 1 0,0-1 1,0 0-1,0 1 0,0-1 1,-1 0-1,1 0 1,0 0-1,-1 0 0,1-1 1,-1 1-1,1 0 0,-1-1 1,0 1-1,1-1 0,-1 1 1,0-1-1,1-1 8,7-10 77,0 0-1,-1-1 1,-1 0 0,0 0-1,-1 0 1,0-1 0,-1 0-1,0-6-76,0 12 6,-4 8 19,-1 0 0,1 0 0,0 0-1,0 0 1,-1-1 0,1 1 0,0 0 0,-1 0 0,0-1 0,1 1-1,-1 0 1,0-1-25,0 1 1,1-2 4,9 2-48,10-2-186,-18 3 231,-1 0 0,1 0 0,0 1 0,-1-1 0,1 1 0,0-1 0,-1 1 0,1 0 0,-1-1 0,1 1 0,-1 0 0,0 0 0,1 0 0,-1 0 0,0 0 0,1 0 0,-1 1 0,0-1 0,0 0 0,0 1 0,0-1 0,0 1 0,-1-1 0,1 1 0,0-1 0,-1 1 0,1-1 0,0 2-2,1 5 24,0 1 1,0-1-1,-1 1 0,1 6-24,-2-14 1,0 13 91,-1 0 0,0 0 0,0 0 0,-2-1 0,-2 12-92,-3 13 138,7-31-161,0-1 1,-1 1-1,1-1 1,-1 0 0,-1 0-1,1 0 1,-1 0-1,0 0 1,0-1 0,-5 6 22,5-11-173,2-5 33,2-8-27,1 2 125,1-1 0,0 1 0,1 0 0,0 0 0,0 1 0,2-1 0,-1 1 0,1 0 1,0 0-1,1 1 0,1 0 0,2-3 42,-5 6 6,1 1 0,-1 0 1,1 0-1,0 0 0,0 1 0,1 0 1,-1 0-1,1 0 0,0 1 0,0 0 1,0 1-1,0-1 0,0 1 0,1 1 1,-1-1-1,1 1 0,-1 1 0,1-1 1,3 1-7,-9 1 19,1-1 0,0 1 0,0-1 0,-1 1 0,1 0 1,0 0-1,-1 0 0,1 0 0,-1 0 0,0 1 0,1-1 1,-1 1-1,0 0 0,0 0 0,0-1 0,0 1 0,0 1 0,0-1 1,0 0-1,-1 0 0,1 1 0,-1-1 0,0 1 0,0-1 0,0 1 1,0-1-1,0 1 0,0 0 0,-1-1 0,1 3-19,1 5 30,-1-1 1,0 1-1,-1 0 0,0 0 0,-1-1 0,1 1 1,-2 0-1,0 2-30,-1 2 71,-1 0 1,-1-1 0,0 0 0,0 0-1,-1 0 1,-6 7-72,7-11 4,0-1 1,-1-1-1,0 1 1,0-1-1,-1 0 1,0 0-1,0-1 0,-1 0 1,1 0-1,-2 0-4,-1 0-64,1-1 38,1 1 0,-1-2 0,0 0 0,0 0 0,-3 1 26,10-4-19,1-1 1,-1 1 0,1-1 0,-1 0 0,0 1 0,1-1 0,-1 0 0,0 0 0,1 0-1,-1 0 1,1 0 0,-1-1 0,0 1 0,1 0 0,-1-1 0,1 1 0,-1-1-1,1 1 1,-1-1 0,1 0 0,-1 0 0,1 0 0,0 0 0,-1 0 0,1 0 0,0 0-1,0 0 1,0 0 0,0 0 0,0-1 0,0 1 0,0 0 0,0-1 0,0 1 18,1-1-18,-1 1 1,1-1 0,-1 1-1,1-1 1,0 1-1,0-1 1,-1 1 0,1-1-1,0 1 1,0-1-1,0 1 1,1-1 0,-1 1-1,0-1 1,1 1-1,-1-1 1,0 1 0,1 0-1,0-1 1,-1 1-1,1 0 1,0-1 0,0 1 17,3-5-8,0 0 0,1 1 0,0-1 0,3-1 8,0-1-112,0-1 108,1 0 1,0 1-1,1 1 0,0-1 1,0 2-1,3-2 4,56-34 11,-53 32 6,1 0 0,-1 0 1,-1-2-1,0 0 0,0 0 0,-2-2 0,1 0 1,-2 0-1,8-12-17,63-86 5,-47 66 235,-35 45-239,-1 0 0,1 1 0,-1-1 1,1 0-1,-1 1 0,1-1 0,0 0 0,-1 1 0,1-1 1,0 1-1,0-1 0,-1 1 0,1-1 0,0 1 0,0 0 0,0-1 1,-1 1-1,1 0 0,0 0 0,0 0 0,0-1 0,0 1 0,0 0 1,-1 0-1,1 0 0,0 0 0,0 1 0,0-1 0,0 0 1,0 0-1,-1 0 0,1 1 0,0-1 0,0 0 0,0 1 0,-1-1 1,1 1-1,0-1 0,-1 1 0,1-1 0,0 1 0,-1 0 0,1-1 1,0 1-1,-1 0 0,1-1 0,-1 1 0,0 0 0,1 0 1,-1-1-1,1 1-1,0 3 8,-1 0 1,1-1-1,-1 1 0,0 0 1,0 0-1,0-1 1,0 1-1,0 0 1,-1 0-1,0-1-8,-1 11 166,0 2-78,-1 0 0,-5 16-88,4-20-49,1 1 0,0 0 0,1 0 0,1 0 0,-1 3 49,2-1-146,0 20-23,1-33 156,-1 0 1,0 0-1,1 0 1,-1 0 0,1 0-1,-1 0 1,1-1-1,0 1 1,0 0 0,0 0-1,0-1 1,0 1-1,0 0 1,0-1 0,1 1 12,-2-2-7,1 1 1,-1-1 0,1 0-1,-1 1 1,1-1-1,-1 0 1,1 1 0,-1-1-1,1 0 1,0 0-1,-1 1 1,1-1 0,-1 0-1,1 0 1,0 0-1,-1 0 1,1 0 0,0 0-1,-1 0 1,1 0 0,0 0-1,-1 0 1,1 0-1,-1 0 1,1-1 6,1 1 0,-1-1 0,1 0 0,-1 0 0,0 0 0,1 0 0,-1 0 0,0 0 0,0 0 0,0 0 0,1-1 0,1-2 34,0 0 0,0 0-1,-1 0 1,1 0 0,-1-1-1,1-3-33,5-20 106,-1 0-1,-2-1 0,-1 1 1,0-12-106,-4 31 125,0 0-1,0 0 1,-2-6-125,0-15 266,1 18-164,1 11-107,0 1-1,0-1 1,0 1-1,0-1 1,0 1 0,0-1-1,0 1 1,0-1 0,0 1-1,0-1 1,0 1-1,-1-1 1,1 1 0,0-1-1,0 1 1,-1 0 0,1-1-1,0 1 1,-1-1-1,1 1 1,0 0 0,-1-1 5,2 19-315,1-11 274,1 0 1,-1-1-1,1 0 1,0 1-1,1 0 41,7 15-42,-3-3 4,1-2 1,0 1 0,1-1-1,3 3 38,-10-16-7,0 1 1,0-1-1,1 0 0,0 1 0,0-2 0,0 1 0,0 0 0,1-1 0,-1 0 0,1 0 0,0 0 1,0-1-1,0 0 0,0 0 0,0 0 0,1 0 0,2 0 7,-5-2 16,1 0 0,-1 0-1,0 0 1,1-1 0,-1 1 0,0-1-1,1 0 1,-1 0 0,0 0-1,0-1 1,0 1 0,0-1 0,0 1-1,0-1 1,0 0 0,0 0 0,-1 0-1,1-1 1,-1 1 0,0-1 0,0 1-1,2-3-15,3-5 94,0 0 0,0 0 0,-1-1 0,0 0 0,2-8-94,-3 8 55,-3 5-37,1 1 0,-1-1 0,0 0 1,0 0-1,-1 0 0,1 0 0,-2 0 0,1-1 1,0 0-19,-3-29-144,-1 2 0,-5-19 144,2 19-144,2-1 0,1-18 144,3-66 346,0 118-356,4 20 175,4 74-464,-5-74 243,1 0 0,0 0-1,1 0 1,1-1-1,1 0 1,1 0 0,0 0 56,8 10-16,-3-3-43,2-1 0,0 0 1,12 11 58,-19-24-41,1-1 0,1 0 1,0 0-1,0-1 0,0-1 1,1 1-1,1-2 0,5 4 41,-14-10 6,-1 0 0,0-1 0,0 1 0,0-1 0,0 1 0,1-1 0,-1 1 0,0-1 0,1 0 0,-1 0 0,0 0 0,0-1 0,1 1 0,-1 0 0,0-1-1,0 0 1,0 1 0,1-1 0,-1 0 0,0 0 0,0 0 0,0 0 0,0-1 0,-1 1 0,1 0 0,0-1 0,0 1 0,-1-1 0,1 0 0,-1 0 0,0 1 0,1-1-1,-1 0 1,0 0 0,0-1-6,2-1 49,-1-1 0,0-1 0,0 1 0,-1 0 0,1 0-1,-1-1 1,0 1 0,0-2-49,0-46 205,-1 39-193,-3-1 435,3 15-459,0-1 1,0 1 0,0-1 0,0 1-1,-1 0 1,1-1 0,0 1 0,0-1 0,-1 1-1,1 0 1,0-1 0,-1 1 0,1 0 0,0-1-1,-1 1 1,1 0 0,-1 0 0,1-1 0,0 1-1,-1 0 1,1 0 0,-1 0 0,1 0-1,-1-1 1,1 1 0,-1 0 11,16 7-173,-6-3 207,25 10-68,-27-11 25,0 0 1,1 0-1,-1 0 1,1-1-1,-1 0 1,8 0 8,-4-1-22,-1-1-1,0 0 1,0 0-1,1-1 1,-1-1 0,8-1 22,-13 1 69,0 1 1,0-1 0,0 0 0,0 0 0,0 0 0,0-1-1,-1 0 1,1 0 0,-1 0 0,0 0 0,0-1 0,0 0-1,3-3-69,1-5 113,-7 10-97,0 1 0,0-1 1,0 0-1,0 1 1,1-1-1,-1 1 0,1-1 1,-1 1-1,1 0 0,-1-1 1,1 1-1,0 0 1,1-1-17,-1 2-14,0-1 1,-1 0 0,1 0-1,0 1 1,0-1 0,0 1 0,0 0-1,0 0 1,0 0 0,0-1-1,0 2 1,2-1 13,-3 0 12,0 0 0,-1 1 0,1-1 0,0 0 0,0 1 0,0-1 0,0 1 0,-1-1 0,1 1 0,0-1-1,-1 1 1,1-1 0,0 1 0,-1 0 0,1-1 0,-1 1 0,1 0 0,-1 0 0,1-1 0,-1 1 0,1 0 0,-1 0 0,0 0 0,0-1 0,1 1 0,-1 0-1,0 0 1,0 0 0,0 0-12,22 115 6,-14-86-156,0 0 1,2 0 0,4 5 149,-13-32-9,1 0 0,-1 0 0,1 0 0,-1 0 0,1 0 1,0 0-1,0-1 0,0 1 0,1-1 0,-1 0 0,0 1 0,1-1 1,0 0-1,-1 0 0,1-1 0,0 1 0,0 0 0,0-1 1,0 0-1,0 0 0,0 0 0,1 0 0,-1 0 0,0-1 0,0 1 1,1-1-1,-1 0 0,0 0 0,1 0 0,-1 0 0,0-1 0,0 1 1,1-1-1,-1 0 0,0 0 0,0 0 0,0 0 0,0-1 0,0 1 1,0-1-1,0 0 0,-1 0 0,1 0 0,0 0 0,-1 0 1,0-1-1,2-1 9,20-25 27,-2-2 1,-1-1 0,12-23-28,-24 39 34,-1 0 26,-1 0 1,0 0-1,2-13-60,0 3 166,-1-10 206,-3 13-216,12-64-12,-12 44-24,-1 0 0,-1-37-120,-4 71 53,1 0-1,-2 1 1,1-1 0,-1 0 0,0 1 0,-1-1 0,0 1 0,-1-2-53,-8-14-174,0 1-1,-3-3 175,6 15-280,9 11 272,0 0 0,0 0 0,0 0 0,0 1 0,0-1 0,0 0 0,0 0 0,0 0 0,0 0 0,0 0 0,0 1 0,0-1 0,0 0 0,0 0 0,0 0 0,0 0 0,0 1 0,0-1 0,0 0 0,0 0-1,0 0 1,0 0 0,0 0 0,0 1 0,0-1 0,-1 0 0,1 0 0,0 0 0,0 0 0,0 0 0,0 0 0,0 1 0,0-1 0,0 0 0,-1 0 0,1 0 0,0 0 0,0 0 0,0 0 0,0 0 0,-1 0 0,1 0 0,0 0 0,0 0 0,0 0-1,0 0 1,0 0 0,-1 0 0,1 0 0,0 0 0,0 0 0,0 0 0,0 0 0,-1 0 0,1 0 0,0 0 0,0 0 0,0 0 0,0 0 0,0 0 0,-1-1 0,1 1 0,0 0 0,0 0 0,0 0 0,0 0 8,3 52 64,16 115-105,-14-126 50,23 125-169,-23-148 188,0-1 0,1-1 0,1 1 0,1-1 1,0 0-1,1-1 0,8 12-28,-16-26 7,0 1 1,-1 0-1,1 0 0,0-1 1,-1 1-1,1 0 1,-1 0-1,0 0 0,1 0 1,-1 0-1,0 0-7,4 19-113,-4-19 96,1-1 1,0 0-1,0 0 0,0 1 0,0-1 1,1 0-1,-1 0 0,0 0 1,0 0-1,1 0 0,-1 0 1,0-1-1,1 1 0,-1 0 0,1-1 1,-1 1-1,1-1 0,0 1 1,-1-1-1,1 0 0,-1 0 0,1 1 1,0-1-1,-1 0 0,1-1 1,0 1 16,3 0 11,-1 0 1,1-1-1,-1 0 1,0 0-1,1 0 1,-1 0-1,0 0 1,0-1-1,3-2-11,4-1 41,5-5-37,0 1 1,-1-2-1,0 0 1,7-7-5,-10 6-12,-4 5 32,-1 0 0,1 0 0,-2 0-1,1-1 1,-1 0 0,4-9-20,-5 8 67,-3 5-1,0-1 1,0 1 0,0 0 0,1 0 0,0 0 0,0 0 0,0 1 0,0-1-67,1-2 311,-1 8-409,0 1 93,2 3 57,-1-2-13,0 1-1,0 0 1,0 0-1,-1 0 1,0 0-1,2 3-38,-3-2 5,7 13-53,0 0 0,1-1 0,1 0 0,0 0 0,2-1 0,8 8 48,-20-22-4,1-1 0,0-1 0,0 1-1,0 0 1,1 0 0,-1-1 0,0 1-1,1-1 1,-1 0 0,0 1 0,1-1-1,0-1 1,-1 1 0,1 0 0,0 0-1,-1-1 1,1 0 0,0 1 0,-1-1-1,1 0 1,0 0 0,0-1 0,-1 1-1,1-1 1,0 1 0,-1-1 0,1 0 0,0 0-1,-1 0 1,1 0 0,-1 0 0,0-1-1,1 1 1,-1-1 0,0 1 0,0-1-1,0 0 1,0 0 0,0 0 0,0 0-1,-1 0 1,1 0 0,-1-1 0,2-1 4,4-6 42,-1-1 0,0 0 0,0-1 0,-1 0 1,0 1-1,-1-2 0,0 1 0,-1 0 0,-1-1 0,0 1 1,0-10-43,-2-16 91,-1 0 1,-2 1 0,-1-1 0,-3 1-1,-6-24-91,8 44 40,-19-52 102,14 51-565,9 16 215,5 8 119,-2-1 98,1 1 0,-1 0 0,0 0 1,-1 0-1,0 0 0,0 1 0,0-1 1,0 6-10,1 8 43,6 48 118,-4-26-143,2 0 0,4 14-18,2-3 103,-5-19-186,6 15 83,-9-38-46,0-1 0,0 1 0,1-1 0,0 0 0,1 0 0,3 4 46,-8-13 7,0 0-1,0 0 0,0 0 0,0 0 1,0 0-1,0 0 0,0 0 1,0 0-1,0 0 0,0 0 1,0-1-1,1 1 0,-1 0 0,0-1 1,0 1-1,1-1 0,-1 0 1,0 1-1,1-1 0,-1 0 1,1 0-1,-1 0 0,0 1 0,1-2 1,-1 1-1,1 0 0,-1 0 1,0 0-1,1-1 0,-1 1 1,1-1-1,-1 1 0,1-1-6,4-3 35,0 1-1,0-1 0,0-1 1,0 1-1,-1-1 1,2-1-35,2-3 97,-4 4-82,0 0-1,0-1 1,0 0-1,-1 0 1,0-1-1,0 1 0,-1-1 1,2-3-15,0-1-1,-1 0 0,0-1 0,-1 1 0,2-12 1,-4 16-77,0 1-1,-1-1 0,0 0 0,0 1 1,0-1-1,-1 0 0,0-4 78,1 11 2,-1 0 0,1 0 0,0 0 0,0-1 0,0 1-1,0 0 1,0 0 0,0 0 0,0 0 0,-1 0 0,1-1-1,0 1 1,0 0 0,0 0 0,0 0 0,-1 0 0,1 0 0,0 0-1,0 0 1,0 0 0,-1 0 0,1 0 0,0 0 0,0 0-1,0 0 1,-1 0 0,1 0 0,0 0 0,0 0 0,0 0 0,0 0-1,-1 0 1,1 0 0,0 0 0,0 0 0,0 0 0,-1 0-1,1 0 1,0 0 0,0 0 0,0 0 0,0 1 0,-1-1-1,1 0 1,0 0 0,0 0 0,0 0 0,0 0 0,0 1 0,0-1-1,0 0 1,-1 0-2,2 10-45,0-1-1,0 0 0,1 0 1,0 0-1,1 0 0,0 0 1,0 0-1,1-1 0,0 1 1,0-1-1,3 2 46,3 6-27,1 0 1,1-1 0,1-1-1,0 0 1,1 0 26,-7-7-32,1 0 0,-1 0 0,2-1 0,-1-1 0,0 1 0,1-1 0,0-1 0,8 3 32,-15-6-3,0-1-1,0 1 1,0-1 0,0 0 0,1 0 0,-1 0 0,0 0 0,0-1 0,0 1 0,0 0 0,0-1 0,0 0-1,0 1 1,0-1 0,0 0 0,0 0 0,0 0 0,-1 0 0,1 0 0,0 0 0,0-1 0,-1 1 0,1-1-1,-1 1 1,1-2 3,5-5 91,-1 1 0,-1-2-1,1 1 1,2-8-91,-6 14 29,2-8 69,0 1 0,-1 0 0,0-1 0,0 0 0,-1-1-98,11-32 124,-7 20 1,-5 19-30,0 0 0,0 0 0,0 0 0,0 1 0,1-1 0,0 0 0,-1 1 0,3-3-95,-4 5 155,1 3-38,9 28 44,-7-22-195,0 1 1,0 0-1,-1 0 1,0 0 33,14 79-62,6 51 51,-19-112-214,-1 0 1,-2 0-1,-1 0 1,-1 6 224,0-24-27,0 0-1,0 0 1,0-1-1,-1 1 1,-1-1 0,0 1-1,0-1 1,0 0 0,-1 0-1,0-1 1,-1 1 0,-3 3 27,4-5 12,-1 0 0,0-1 0,0 0 0,0 0 0,0 0 0,-1 0 0,0-1 0,0-1 0,0 1 0,0-1 0,0 0 0,-1 0 0,1-1 0,-6 1-12,12-3 7,0 0 0,0 1 0,0-1 0,1 0 0,-1 0 0,0 0 0,0 0 0,0 0 0,1 0 0,-1 0 0,0 0 0,0 0 0,0 0 0,1-1 0,-1 1 0,0 0 0,0 0 0,1-1 0,-1 1 0,0-1 0,1 1 0,-1 0 0,0-1 0,1 1 0,-1-1 0,1 0 0,-1 0-7,0 1 8,1-1-1,0 0 1,0 0 0,0 0 0,0 0 0,0 0-1,0 0 1,0 0 0,0 0 0,0 0 0,1 0-1,-1 1 1,0-1 0,1 0 0,-1 0-1,0 0 1,1 0 0,-1 1 0,1-1 0,-1 0-1,1 0 1,0 1 0,-1-1-8,146-192 715,-124 166-753,2 1-1,8-4 39,-12 11-1887,0-1 0,-2 0-1,16-23 1888,-34 42-230,1 1 0,-1-1 0,0 1-1,1-1 1,-1 0 0,0 1 0,1-1 0,-1 0 0,0 1-1,0-1 1,0 0 0,1 1 0,-1-1 0,0 0 0,0 0-1,0 1 1,0-1 0,0 0 0,-1 0 230,-1-4-2048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24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32 243 1568,'-28'-8'2699,"26"3"-1616,1 1-436,7-2-324,183-95 3079,-164 89-3380,1 1-1,13-3-21,-22 9-558,0-2 0,0 0 1,0 0-1,-1-2 0,0 0 1,-1 0-1,5-6 558,-6 2-2949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26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222 77 3072,'-13'-7'1519,"11"6"-1458,1-1 0,-1 1 0,0 0 1,0 0-1,1 0 0,-1 1 0,0-1 0,0 0 1,0 1-1,0-1 0,0 1 0,0 0 1,0-1-1,0 1 0,-3 0-61,-5 4 237,-1 0-1,1 0 0,-1 1 1,1 1-1,1-1 1,-1 1-1,1 1 1,0 0-1,0 0 1,1 1-1,0 0 0,1 1 1,-1-1-1,2 1 1,-3 4-237,4-5 7,1 1 0,0-1 1,0 1-1,1 0 1,0 0-1,1 0 0,0 0 1,0 0-1,0 10-7,2-6 4,-1 1 0,2-1 0,0 1 0,0-1 0,2 0 0,1 10-4,-1-14-1,0 0-1,0-1 0,0 1 1,1-1-1,1 0 0,-1 0 1,1 0-1,1 0 0,2 2 2,-5-6 15,0-1 0,0 0 0,1 1 0,0-1-1,-1-1 1,1 1 0,0 0 0,0-1 0,1 0 0,-1 0-1,0 0 1,1 0 0,-1-1 0,1 0 0,0 0 0,-1 0-1,1-1 1,0 1 0,0-1-15,4-1 94,1 0 0,-1 0 0,1-1 1,-1-1-1,1 1 0,-1-2 0,0 1 0,0-1 0,-1-1 0,1 1 1,-1-1-1,0-1 0,0 0 0,-1 0 0,2-2-94,15-15 171,-1 0 0,-1-2 0,15-22-171,-13 16 660,8-19-660,-26 41 78,0-1 1,-1 0 0,-1-1 0,1 1-1,-2-1 1,1 0 0,0-5-79,-4 12 31,0 0-1,0 0 1,0 1-1,0-1 1,-1 0 0,1 0-1,-1 1 1,0-1-1,0 1 1,0-1 0,-1 1-1,1-1 1,-1 1-1,0 0 1,1-1 0,-2 1-1,1 0 1,0 0-1,-1 0 1,1 1-1,-1-1 1,0 1 0,0-1-1,0 1 1,-2-1-31,-7-5 47,0 1-1,-1 1 1,0-1 0,0 2 0,0 0-1,-2 1-46,-1-1-94,-1 0 0,0 2 0,0 0 0,0 1 0,-3 1 94,11 0-132,-1 1 1,1 1-1,0 0 1,0 0-1,-1 1 0,1 0 1,0 0-1,0 1 0,1 0 1,-4 2 131,8-3-380,0 1 0,0-1 0,1 1 1,-1 0-1,1 0 0,-1 0 1,1 1-1,0-1 0,0 1 0,1-1 1,-1 1-1,1 0 0,0 0 1,0 0-1,0 1 380,0 13-3232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24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8 4160,'-7'3'1536,"10"-6"-1216,-3 3-64,0 0-416,0-5 32,0 2-1152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25.2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0 5152,'-36'22'1888,"27"-15"-1440,2 1-160,7-8-704,-5 3 160,1-3-2784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41.3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20 227 1472,'6'4'2032,"4"2"-1838,-1 0 1,1 0-1,0-1 0,0 0 1,1-1-1,-1 0 0,1 0 1,0-2-1,6 2-194,23-1 169,-37-3-165,0 0 1,-1 0-1,1 0 0,-1-1 1,1 1-1,-1-1 0,1 1 1,-1-1-1,1 0 0,-1 0 1,1 0-1,-1 0 0,0 0 1,1-1-6,2-3 62,-5 5-51,1-1 0,0 0-1,-1 1 1,1-1 0,-1 1 0,1-1-1,-1 0 1,1 0 0,-1 1 0,1-1 0,-1 0-1,0 0 1,1 1 0,-1-1 0,0 0-1,0 0 1,0 0 0,0 0 0,0 1 0,0-1-1,0 0 1,0 0 0,0 0 0,0 0-1,0 1 1,0-1-10,0-2 5,-1-1 0,1 1 0,-1 0 0,0 0 0,0 0 0,0 0-1,0 1 1,0-1 0,-1 0 0,1 0 0,-1 1 0,0-1 0,0 1 0,0-1 0,0 1-1,0 0 1,0 0 0,-2-2-5,-8-8 3,6 4-20,1 1 1,1-1-1,-1-1 1,1 1-1,1 0 1,-2-5 16,-1-3-45,-3-9-29,7 18 130,0 1 0,-1-1 0,1 0 0,-1 1-1,-1 0 1,1 0 0,-1 0 0,0 0 0,0 0 0,-4-3-56,7 8-1,-1 1 0,1-1 0,0 0 0,0 1 0,0-1 0,0 1 0,0 0 0,-1-1 0,1 1 0,0 0 0,0 0 0,-1 0-1,1 0 1,0 0 0,0 0 0,-1 0 0,1 0 0,0 0 0,0 1 0,-1-1 0,1 0 1,-1 1 16,0 0-1,0 0 1,0 0-1,0 0 1,0 0 0,0 0-1,0 0 1,0 1-1,0-1 1,1 0-1,-1 1-15,-2 3 20,0 0-1,0 0 0,1 0 0,0 0 0,0 1 0,0-1 0,1 1 0,0 0 0,0 0 0,0 0 0,1 0 0,0 0 0,0 0 0,0 3-19,0 4 0,0-1-1,-1 0 0,-1 3 1,2-8 26,-1 0-1,1 0 0,0 1 0,0-1 1,1 1-1,0-1 0,1 0 0,-1 1 1,1-1-1,2 6-25,-1-9-10,-1 0 0,1-1 1,0 1-1,0-1 0,0 1 1,3 2 9,8 13-17,-13-17 7,1 1-4,10 3 11,38 16 456,-39-17-398,0 0 0,1 0 0,-1-1 0,1 0 0,0-1 0,0 0 0,4-1-55,11 2-45,-21-2 49,1-1 0,0 0 0,-1 0 0,1-1 1,0 0-1,-1 0 0,1 0 0,0 0 0,0-1 1,-1 0-1,1 0 0,1-1-4,74-26 475,-77 26-429,-2 1-29,-1 1 0,0 0 0,0-1 0,1 0 0,-1 1 0,0-1 1,0 0-1,0 1 0,0-1 0,0 0 0,0 0 0,0 0 0,0 0 0,0 0 0,0 0 1,0 0-1,0 0 0,-1 0 0,1-1 0,0 1 0,-1 0-17,6-8 139,-5 9-137,-1 0 0,0-1 0,1 1 0,-1 0 0,0-1 0,1 1 0,-1 0 0,0-1-1,1 1 1,-1-1 0,0 1 0,0-1 0,1 1 0,-1 0 0,0-1 0,0 1 0,0-1 0,0 1 0,1-1 0,-1 1-1,0-1 1,0 0-2,0-5 2,1 1-1,0-1 0,0 0 1,0 0-1,2-2-1,2-13-1,-2 14-25,-1 0 0,1 0 0,0 1 0,1-1 0,-1 1 0,1 0 0,0 0 0,1 0 0,0 0 26,11-16-81,0 2 145,-15 19-41,0 0 0,0 0 1,0-1-1,0 1 0,0 1 0,0-1 0,0 0 0,1 0 0,-1 0 0,0 1 0,1-1 0,-1 0 1,0 1-1,1-1 0,0 1-23,-2 0-48,9 1 90,-8 0-32,0 0-1,0 1 0,0-1 0,0 0 0,0 0 0,0 1 0,0-1 0,0 1 0,0-1 0,-1 1 1,1-1-1,0 1 0,-1-1 0,0 1 0,1 0-9,3 25 263,-4-9-184,2-1 0,0 0 0,1-1 0,0 1 0,2 1-79,-4-14-10,0 0 1,1-1-1,-1 1 0,1-1 0,0 1 1,0-1-1,0 0 0,0 0 1,1 0-1,-1 0 0,1 0 0,0 0 1,0-1-1,0 1 0,0-1 1,0 0-1,0 0 0,0 0 0,1 0 1,-1-1-1,1 1 0,0-1 1,-1 0-1,1 0 0,0 0 0,0-1 1,-1 1-1,3-1 10,18 2 29,0-1 0,13-2-29,3 0 49,-30 1-68,1-1 0,-1 0 0,0 0 0,1-1 0,6-2 19,-14 3-256,1 0 0,-1 0 0,0-1 0,0 1 0,0-1 0,0 1 0,0-1 0,0 0-1,0 0 1,0 0 0,-1-1 0,1 1 0,-1-1 0,0 1 0,0-1 0,0 0 0,0 0 0,2-3 256,-4 2-1195,0 0-698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41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275 2 1312,'-1'-1'84,"1"1"0,-1 0 0,1 0 0,-1 0 0,1 0 0,-1 0 0,1 0 0,-1 0 0,1 0 0,-1 0 0,1 0 0,-1 0 0,1 0 0,-1 1 0,1-1 0,-1 0 0,1 0 0,0 0-1,-1 1 1,1-1 0,-1 0 0,1 1 0,-1-1 0,1 0 0,0 1 0,-1-1 0,1 0 0,0 1 0,0-1 0,-1 1 0,1-1 0,0 1-84,-16 19 1051,13-17-768,-17 29 660,0 1-1,2 0 1,-12 33-943,12-25 308,-28 49 228,-5 10-469,15-24-467,35-75 361,1 0 1,0-1-1,-1 1 0,1 0 1,0 0-1,0 0 1,0-1-1,-1 1 0,1 0 1,0 0-1,0 0 1,0-1-1,0 1 0,0 0 1,1 0-1,-1 0 0,0-1 1,0 1-1,0 0 1,1 0-1,-1 0 39,1-1-98,-1 0 0,1 0 0,-1 0-1,1 0 1,-1 0 0,1 0 0,-1 0 0,1 0-1,-1 0 1,1 0 0,0 0 0,-1 0 0,1 0 0,-1 0-1,1 0 1,-1-1 0,1 1 0,-1 0 0,1 0 0,-1-1-1,1 1 1,-1 0 98,26-16-3162,-6-1 1711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44.9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1135 1152,'-5'2'216,"5"-2"-158,-1 0 1,0 0 0,1 0-1,-1 0 1,0 1-1,1-1 1,-1 0-1,1 1 1,-1-1-1,1 0 1,-1 1-1,1-1 1,-1 0 0,1 1-1,-1-1 1,1 1-1,-1-1 1,1 1-1,-1-1 1,1 1-1,0-1 1,-1 1-59,7-1 885,1-2-769,-1 0 0,0 0 0,1 0 1,-1-1-1,0 1 0,0-2 0,-1 1 0,1-1 0,-1 1 0,1-1 0,-1-1 0,-1 1 0,1-1 0,0 0 0,-1 0 0,0 0 1,0-1-118,4-8 100,0 0-1,-1-1 0,-1 0 0,0-1 1,0-2-99,20-82 105,-12 40 98,-6 25 101,-1 0 0,-2 0 0,1-33-304,-3-33 277,5-101 214,-5 68-373,-5 119 60,-2 8-94,4 6-85,0 1 1,0 0-1,0 0 1,-1 0-1,1 0 1,0 0 0,0 0-1,0 0 1,0 0-1,0 0 1,-1 0-1,1 0 1,0 0-1,0 0 1,0 0 0,0 0-1,-1 0 1,1 0-1,0 0 1,0 0-1,0 0 1,0 0 0,-1 0-1,1 0 1,0 0-1,0 0 1,0 0-1,0 0 1,0 0 0,-1 0-1,1 0 1,0 1-1,0-1 1,0 0-1,0 0 1,0 0 0,0 0-1,0 0 1,-1 2-3,0 0 1,0 0-1,1 0 0,-1 0 0,1 0 1,-1 0-1,1 0 0,0 0 1,0 0-1,0 0 0,0 0 0,0 0 1,0 0-1,0 0 3,1 12-26,-7 63-59,3 13 85,4-3-51,3 0 0,12 62 51,-6-76-1,-5-34 30,1 1 0,3-2 0,5 17-29,-4-32-31,-8-19 19,-1-1 1,1 1 0,-1-1-1,0 1 1,0-1 0,0 1-1,0 0 1,-1-1-1,1 4 12,-1-5-12,0 0 0,1 1-1,-1-1 1,1 0-1,-1 0 1,1 0-1,0 0 1,0 0-1,0 1 1,0-2-1,0 1 1,0 0 0,1 0-1,-1 0 1,0 0-1,1-1 1,0 1-1,-1-1 1,1 1-1,0-1 1,0 0-1,0 0 1,0 1 0,0-1-1,0-1 1,0 1-1,0 0 1,1 0 12,2 0-5,0 1 0,-1-1 1,1 0-1,0-1 0,0 1 0,0-1 1,-1 0-1,1 0 0,0 0 1,0-1-1,0 0 0,3-1 5,-1 0 6,-1-1 0,0 0 0,1-1 0,-1 0 0,-1 0 0,1 0 0,-1-1 1,1 0-1,-1 0 0,0 0 0,-1 0 0,0-1 0,1 0-6,10-17-10,0 0 0,6-18 10,-19 38-6,56-116 78,-47 93-25,-1-1 0,-2 0 1,4-18-48,-12 43 15,1 0 1,-1-1 0,0 1-1,1 0 1,-1-1 0,0 1 0,0-1-1,-1 1 1,1 0 0,0-1-1,-1 1 1,1 0 0,-1-1-1,0 1 1,0 0 0,0 0-1,0 0 1,0 0 0,0 0-1,-1 0 1,1 0 0,-1 0-1,1 0 1,-1 1 0,0-1-1,0 0 1,1 1 0,-1 0-1,0-1 1,0 1 0,-1 0 0,1 0-1,0 0 1,0 0 0,0 1-1,-1-1 1,1 0 0,0 1-1,-1 0 1,1-1 0,0 1-1,-1 0 1,1 0 0,-1 1-1,1-1 1,0 0 0,-1 1-1,1-1 1,0 1 0,-2 1-16,-2 0-7,1 0 0,0 1 0,0-1 0,0 1 0,0 0 1,0 1-1,1-1 0,-1 1 0,1 0 0,0 0 0,0 1 0,0-1 0,1 1 1,-1 0-1,1 0 0,1 0 0,-1 0 0,0 0 0,1 1 0,-1 5 7,-2 6-18,1 0-1,0 0 0,2 0 0,0 0 0,1 1 0,1 8 19,0-17-22,0 0-1,1 0 1,1 0-1,0 0 1,0-1 0,0 1-1,1 0 1,0-1-1,1 0 1,0 1-1,4 5 23,-5-10-13,0 1-1,0-1 1,1 0-1,-1 0 1,1 0-1,0 0 1,0-1-1,0 0 1,0 0-1,1 0 1,0 0-1,-1-1 0,1 1 1,0-1-1,0 0 1,0-1-1,0 1 1,1-1-1,-1 0 1,4 0 13,-2 0 12,-1-1 1,1 0 0,0 0-1,-1-1 1,1 1-1,-1-2 1,1 1-1,-1-1 1,1 0 0,-1 0-1,0 0 1,0-1-1,0 0 1,0 0 0,0-1-1,-1 0 1,0 0-1,1 0 1,-2 0-1,1-1 1,0 0 0,-1 0-1,0 0 1,0 0-1,2-5-12,24-45 273,-1-1 0,17-54-273,-45 108 14,0-1 92,0-1-1,0 1 1,0-1-1,0 1 0,-1-1 1,0 1-1,1-4-105,-1 6 14,0 1 1,0-1-1,0 0 0,0 0 0,0 1 0,0-1 1,-1 0-1,1 0 0,0 0 0,0 1 1,0-1-1,-1 0 0,1 1 0,0-1 0,-1 0 1,1 1-1,-1-1 0,1 0 0,-1 1 1,1-1-1,-1 1 0,1-1 0,-1 0 0,1 1 1,-1 0-1,0-1 0,1 1 0,-1-1 1,0 1-1,1 0 0,-1-1 0,0 1 0,0 0 1,1 0-1,-1 0 0,0 0 0,0-1-14,9 16-538,-5-13 519,-1 1 0,1-1 0,0-1 0,0 1 1,0 0-1,0-1 0,1 0 0,0 1 19,-1-1-2,1 0 0,-1 1-1,0-1 1,-1 1 0,1-1-1,0 1 1,0 0 0,-1 0-1,1 0 1,-1 0 0,0 1 2,5 5 45,-1 1 0,-1-1 0,0 1 1,0 1-1,-1-1 0,0 1 0,2 5-45,3 18 304,3 23-304,2 7-66,-8-41 114,0 4 19,2 0 0,4 7-67,-12-32-6,0-1 1,1 0 0,-1 0-1,0 1 1,1-1 0,-1 0-1,0 0 1,1 0 0,-1 0-1,0 1 1,1-1-1,-1 0 1,1 0 0,-1 0-1,0 0 1,1 0 0,-1 0-1,0 0 1,1 0 0,-1 0-1,1 0 1,-1 0 0,0 0-1,1 0 1,-1 0 0,0-1-1,1 1 1,-1 0-1,0 0 1,1 0 0,-1-1-1,0 1 1,1 0 0,-1 0-1,0 0 1,0-1 0,1 1 5,11-9 16,-5-3-26,1 0-1,-2 0 1,1-1-1,-2 1 1,0-1-1,0-1 1,0-5 10,8-20-71,1-2 32,-1 4 46,8-13-7,-17 39 4,2 1 0,-1 0-1,1 1 1,1-1 0,0 1 0,0 1 0,1-1-4,-6 6 18,1 1-1,-1 0 1,1 0-1,0-1 1,0 2-1,-1-1 1,1 0 0,1 0-18,-3 2 10,0 0 0,0-1 0,0 1 1,0 0-1,0 0 0,0 0 1,0-1-1,0 1 0,-1 0 0,1 0 1,0 1-1,0-1 0,0 0 0,0 0 1,0 0-1,0 1 0,0-1 1,0 0-1,-1 1 0,1-1 0,0 1 1,0-1-1,0 1 0,-1-1 0,1 1 1,0-1-1,-1 1 0,1 0 1,0-1-1,-1 1 0,1 0 0,-1 0-10,4 5 45,0 0 0,-1 0 0,0 1 0,0-1 0,-1 1 0,1 0 0,-1 0 0,0 2-45,7 58-36,-7-56 16,1 27-21,-1-13 20,1-1-1,1 0 0,1 0 0,2 3 22,-7-27-4,0 0-1,0 0 0,0 1 1,0-1-1,0 0 0,0 0 0,0 0 1,0 1-1,0-1 0,0 0 1,0 0-1,0 0 0,0 1 1,0-1-1,0 0 0,1 0 1,-1 0-1,0 0 0,0 1 0,0-1 1,0 0-1,0 0 0,0 0 1,1 0-1,-1 0 0,0 0 1,0 1-1,0-1 0,0 0 0,1 0 1,-1 0-1,0 0 0,0 0 1,0 0-1,1 0 0,-1 0 1,0 0-1,0 0 0,0 0 1,1 0-1,-1 0 0,0 0 0,0 0 1,0 0-1,1 0 0,-1 0 1,0 0 4,6-11-75,3-19 103,-9 30-27,2-8 26,39-142 36,-33 126-64,2 0 0,0 0 0,1 1 0,2 1 0,1-2 1,-14 24 16,0 0 1,0-1-1,1 1 0,-1 0 0,0-1 1,0 1-1,0-1 0,1 1 0,-1 0 1,0-1-1,1 1 0,-1 0 1,0 0-1,1-1 0,-1 1 0,0 0 1,1 0-1,-1 0 0,0-1 0,1 1 1,-1 0-1,1 0 0,-1 0 0,0 0 1,1 0-1,-1 0 0,1 0 1,-1 0-17,1 0 6,-1 0 1,1 1 0,-1-1 0,0 1 0,1-1-1,-1 1 1,0-1 0,1 0 0,-1 1-1,0 0 1,1-1 0,-1 1 0,0-1 0,0 1-1,0-1 1,0 1 0,0-1 0,0 1-7,3 32-53,-3-28 109,3 17-29,0 1-1,6 17-26,4 22 17,-13-57-18,6 31-52,2 8 53,-5-32-19,1 0 0,0-1 0,0 1 0,1-1-1,5 8 20,-10-18-8,1 1 0,0-1 0,0 1 0,0-1 0,0 1 0,0-1 0,0 0 0,0 1 0,1-1-1,-1 0 1,0 0 0,1 0 0,-1 0 0,1 0 0,-1 0 0,1 0 0,0-1 0,-1 1 0,3 0 8,-3-1 2,0 0 0,1 0 1,-1 0-1,1 0 0,-1-1 1,0 1-1,1 0 1,-1-1-1,0 1 0,0-1 1,1 0-1,-1 1 0,0-1 1,0 0-1,0 0 1,0 1-1,0-1 0,0 0 1,1-1-3,3-4-11,-1 0 0,1 0-1,-1 0 1,0-1 0,-1 0 0,1 1 0,-1-1 0,0-2 11,1-3-15,32-94 14,-30 85 34,1 0 1,0 0-1,2 0 0,10-17-33,-13 24 345,-4 8 8,-2 12-181,-10 40-150,5-28 26,2 1-1,-2 13-47,3-5-59,0-1-73,0 0 1,3 19 131,-1-38-41,1 0 1,0 0-1,0 0 0,1 0 0,0 0 1,0 0-1,0 0 0,1-1 1,0 1-1,0-1 0,1 0 0,1 2 41,-4-7-2,0 0 0,-1 0 0,1 0 1,0 0-1,0 0 0,0 0 0,0 0 0,0 0 0,0 0 0,0 0 0,0-1 0,0 1 0,0 0 0,1-1 0,-1 1 0,0-1 0,0 1 0,1-1 0,-1 0 0,0 1 0,1-1 0,-1 0 0,0 0 1,1 0-1,-1 0 0,0 0 0,1 0 0,-1-1 0,0 1 0,1 0 0,-1-1 0,0 1 0,0-1 0,1 1 0,-1-1 0,1 0 2,0 0 15,0-1 1,0 0-1,0 0 0,-1 1 0,1-1 0,0 0 1,-1-1-1,0 1 0,1 0 0,-1 0 0,0 0 1,0-1-1,0 1 0,0-1 0,-1 1 0,1-1 1,-1 1-1,1-1 0,-1 0-15,0-13 36,-1 0 0,0 0 1,-1 1-1,-1-1 0,0 1 0,-2-1 0,-1-4-36,-8-34 46,8 36-88,5 13 3,-1 1 1,1-1-1,0 1 1,0-1-1,0-3 39,10 21-286,-5-8 284,-3-4 2,28 41-31,33 35 31,-51-65-5,0-1 0,1 0 1,0-1-1,0 0 0,1-1 0,1 0 0,-1-1 1,8 3 4,-18-10 2,-1 0 0,0 0 0,1 0 0,-1 0 0,1-1 0,0 1 0,-1-1 0,1 1 0,0-1 0,-1 0 0,1 0 0,0 0 0,-1 0 0,1-1 0,0 1 0,-1-1 0,1 1 0,-1-1 0,1 0 0,-1 0 0,1 0 0,-1 0 0,0-1 0,1 1 0,-1-1 0,0 1-2,2-3 7,0 0 1,-1-1 0,1 1-1,-1 0 1,0-1 0,0 0-1,0 0 1,-1 0 0,0 0-1,0 0 1,0 0 0,0-2-8,7-27 71,-2-1 1,-1-6-72,9-40 27,-8 40-39,2-26 12,3-20 55,-9 62-79,-1 0-1,-1-1 1,-2-18 24,1 6 89,-2-9-102,-2 1-1,-2-1 1,-1 1 0,-11-28 13,16 63-10,-2 1 1,1 0 0,-1-1 0,-1 1 0,-2-3 9,4 8 17,1 1 0,-1 0 0,-1 0 0,1 0 1,0 0-1,-1 0 0,0 1 0,0 0 0,0 0 0,0 0 1,0 0-1,-2 0-17,5 2-5,0 1 1,0-1 0,0 1-1,0-1 1,0 1 0,0 0 0,0 0-1,0-1 1,0 1 0,-1 0-1,1 0 1,0 0 0,0 0-1,0 0 1,0 0 0,0 1-1,0-1 1,0 0 0,0 0 0,0 1-1,0-1 1,0 1 0,0-1-1,0 1 1,0-1 0,0 1-1,0 0 1,0-1 0,0 1-1,0 0 1,1 0 0,-1 0 0,0-1-1,1 1 1,-1 0 0,1 0-1,-1 0 1,1 0 0,-1 1 4,-1 2-23,0 1 0,0 0 0,1 0 0,-1 0 0,1 0 0,0 0 0,1 0 0,-1 1 23,1 11-40,1 0 1,0 0 0,1 0-1,1 0 1,4 12 39,-4-13-11,7 22 29,1 0 0,2-1 1,5 7-19,52 107-72,-17-41 25,-40-81-4,2 0 1,1 0-1,2-1 51,-11-17-59,1 0 0,1-1 0,0 0 0,0 0 0,1-1 0,0 0 0,1-1 0,7 5 59,-15-11-197,2 0 0,-1 1 0,0-2 0,0 1 0,1 0 0,-1-1 0,1 0 1,-1 0-1,5 0 197,-6 0-249,0-1 0,0-1 0,0 1 0,0 0 1,0-1-1,0 1 0,0-1 0,0 0 1,0 0-1,0 0 0,0 0 0,0-1 0,-1 1 1,1-1-1,0 0 249,13-11-2464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45.5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17 101 3648,'-17'8'1344,"17"-4"-1024,3-1-128,11-3 768,-2 0-576,12 3 352,5-3-448,7-3-224,9-4-64,0-4-352,0-4 192,-5-6-3040,9-8 1760,3-4-256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2:01.9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95 1312,'0'0'10,"1"0"0,-1 0 0,0 0 0,0 0-1,0 0 1,0 1 0,0-1 0,0 0 0,0 0 0,0 0 0,0 0 0,0 0 0,0 0-1,0 0 1,0 1 0,0-1 0,0 0 0,0 0 0,0 0 0,0 0 0,0 0 0,0 0-1,0 1 1,0-1 0,0 0 0,0 0 0,0 0 0,0 0 0,0 0 0,0 0 0,0 0 0,0 1-1,0-1 1,0 0 0,0 0 0,0 0 0,0 0 0,0 0 0,0 0 0,0 0 0,-1 0-1,1 0 1,0 1 0,0-1 0,0 0 0,0 0 0,0 0 0,0 0 0,0 0 0,-1 0-1,1 0 1,0 0 0,0 0 0,0 0 0,0 0 0,0 0 0,0 0 0,-1 0 0,1 0-1,0 0 1,0 0 0,0 0-10,6 13 112,0 19 384,-2 1-1,0-1 0,-3 0 1,-1 13-496,2 24 338,-2 160-16,-1-110-100,-2 104 328,3-202-348,-1 1 1,-2-1-1,-1 10-202,7-58-338,0-20 338,-1 15 79,1-1 0,1 1 0,4-12-79,-4 29-76,0-2 41,1 1 0,0 0 0,1 0 1,0 0-1,9-14 35,-13 27-1,1-1 0,-1 1 1,1-1-1,0 1 1,0 0-1,0 0 0,0 0 1,0 1-1,1-1 0,-1 1 1,1 0-1,0 0 1,-1 0-1,1 0 0,0 0 1,0 1-1,0 0 0,0 0 1,1 0-1,-1 0 1,0 1-1,0 0 0,1 0 1,-1 0-1,0 0 0,1 0 1,-3 0 31,1 1 0,0-1-1,0 1 1,0-1 0,-1 1-1,1 0 1,0 0 0,-1 0-1,1 0 1,-1 0 0,1 1-1,-1-1 1,0 1 0,1-1-1,-1 1 1,0 0-1,0 0 1,0 0 0,0 0-1,1 3-30,-1-2 28,0 1 0,-1 0 0,1 0 1,-1 1-1,0-1 0,0 0 0,0 0 0,0 1 0,-1-1 0,0 1 0,0-1 0,0 5-28,-2 7 39,0 1 0,-1-1 1,0 0-1,-2 0 0,0 0 1,0 0-1,-2-1 0,0 0 1,-3 5-40,-2 0 3,0-2 0,-1 1 0,-1-2 1,0 1-1,-1-2 0,-14 11-3,17-16 20,6-5-26,0 0-1,0 0 1,-1-1 0,0 0-1,0 0 1,0 0 0,-1-1-1,0-1 1,-3 2 6,5-5 11,8-4-38,11-7-3,-10 9 70,6-6 93,0 1 0,1 0 0,-1 1 0,1 0-1,0 0 1,6-1-133,9-3 178,0 1-1,7 0-177,-7 2 65,0-1 0,-1-1 0,-1-1 0,2-2-65,-17 8 45,-1 0-1,0-1 1,0 1 0,-1-1-1,0-1 1,0 0 0,0 1-1,0-2 1,-1 1 0,0-1 0,0 1-1,-1-1 1,0-1 0,3-5-45,1-7 16,-1-1-1,0 1 1,-1-2 0,-2 0-16,-2 12-2,0 0 0,-2 0-1,1 0 1,-1-1 0,0 1-1,-1 0 1,-1 0 0,1 0-1,-3-6 3,4 15-4,-1-1 0,1 1 0,0 0 0,-1 0 0,1 0 0,-1 0 0,1 0 0,-1 0 0,0 0 0,1 0 0,-1 1 0,0-1 0,0 0 0,0 0 0,1 0-1,-1 1 1,0-1 0,0 1 0,0-1 0,0 0 0,0 1 0,0 0 0,0-1 0,0 1 0,-1 0 0,1-1 0,0 1 0,0 0 0,0 0 0,0 0 0,0 0 0,0 0 0,-1 0-1,1 0 5,-2 1-13,0-1 0,0 1 0,0 0 0,0 0 0,0 0 0,0 1-1,1-1 1,-1 1 0,0-1 0,1 1 0,-3 2 13,1 0-13,-1 0 0,1 1 0,0 0 0,1 0 0,-1 0 0,1 0 0,0 0 0,1 0 0,-1 1 0,1 0 1,-1 1 12,1 2-18,-1 0 1,2 1-1,-1-1 1,1 1-1,0-1 1,1 1-1,0 1 18,1 0-4,0-1-1,0 0 0,1 0 1,0 0-1,0 0 0,1 0 1,1-1-1,0 1 0,0-1 1,1 0-1,0 0 0,0 0 0,7 7 5,-7-11 17,0 1 0,0-1 0,1 0 0,0-1 0,0 1 0,0-1-1,0 0 1,1-1 0,-1 1 0,1-1 0,0-1 0,0 1 0,0-1-1,0 0 1,0-1 0,1 0 0,6 0-17,-7-1 52,-1 0-1,1-1 1,0 0 0,-1 0 0,1 0-1,-1-1 1,0 0 0,1 0-1,-1-1 1,0 0 0,0 0 0,0 0-1,-1-1 1,1 0 0,-1 0 0,0 0-1,0-1 1,-1 0 0,5-4-52,25-36 127,-1-1 1,-1-5-128,-6 10 123,-10 17-69,-2 0-1,-1-1 0,-1 0 1,-1-1-1,-1-1 0,-1 0 1,-1 0-1,-2 0 0,-1-1 1,1-17-54,-2-13 103,-2-1 0,-4-19-103,0 48-3,-1 0 0,-2 0 0,-1 0 1,-1 1-1,-6-14 3,12 39-41,0 1 0,-1 0 0,1-1 0,0 1 0,-1 0 0,0 0 0,0 0 1,0 0-1,0 0 0,0 0 0,-1 0 0,-1 0 41,4 3-10,0 0-1,-1 0 0,1 0 1,-1 0-1,1 0 1,0 0-1,-1 0 1,1 1-1,-1-1 1,1 0-1,0 0 1,-1 0-1,1 1 1,0-1-1,-1 0 1,1 0-1,0 1 1,-1-1-1,1 0 1,0 1-1,0-1 1,-1 0-1,1 1 1,0-1-1,0 0 1,0 1-1,-1-1 1,1 0-1,0 1 1,0-1-1,0 1 1,0-1 10,-6 15-112,-2 17 44,2 1 0,1-1 0,2 1 0,1 27 68,1-39-5,-47 756-520,30-527 394,6-91 269,-20 85-138,16-172 16,13-57-173,2-13-13,2-4-79,51-218 49,-48 203 198,9-41 27,2 0 0,3 1 1,3 2-1,22-44-25,174-303 907,-213 396-873,-2 4 2,-1 0 1,0 0-1,1 0 0,-1 0 1,0 0-1,0 0 1,0 0-1,0-1 1,-1 1-1,1 0 0,-1 0 1,1-1-1,-1 1 1,0-2-37,0 4 5,0-1 0,0 1 1,0 0-1,0 0 1,0 0-1,-1-1 0,1 1 1,0 0-1,0 0 1,0 0-1,0 0 0,-1-1 1,1 1-1,0 0 1,0 0-1,-1 0 0,1 0 1,0 0-1,0 0 1,-1 0-1,1 0 0,0 0 1,0-1-1,0 1 1,-1 0-1,1 0 0,0 0 1,0 0-1,-1 1 1,1-1-1,0 0 0,0 0 1,-1 0-1,1 0 1,0 0-1,0 0 0,-1 0 1,1 0-1,0 0 1,0 1-1,0-1 0,-1 0 1,1 0-1,0 0 0,0 0 1,0 1-1,0-1 1,-1 0-1,1 0 0,0 0-5,-10 13-56,-11 23-33,1 2-1,2 0 1,2 1 0,-9 35 89,24-72-4,-3 10-51,0 1 1,-2 12 54,6-22 3,-1 0 0,1 1 0,0-1 0,0 0 0,0 1 0,0-1 1,0 1-1,1-1 0,-1 0 0,1 0 0,0 1 0,0-1 0,1 0 0,-1 1-3,0-3 16,0 0 1,0 0-1,0 1 0,0-2 0,0 1 0,1 0 0,-1 0 0,0 0 0,0 0 1,1-1-1,-1 1 0,0-1 0,1 1 0,-1-1 0,0 1 0,1-1 0,-1 0 1,1 0-1,-1 1 0,1-1 0,-1 0 0,0 0 0,1-1 0,-1 1 0,1 0 1,-1 0-1,1-1 0,-1 1 0,0-1 0,2 0-16,2-1-32,1 0-1,-1 0 1,0 0-1,0-1 0,0 0 1,0 0-1,2-2 33,0-2 38,0 0-1,0 0 1,0-1-1,-1 0 1,0 0-1,-1 0 1,1-1-1,0-4-37,5-11 162,-1 1 0,5-20-162,-9 26 95,-2 0-1,0-1 0,-1-4-94,-2 13 50,0 1 0,-1 0 0,0-1 0,0 1 0,-1 0 0,0 0 0,-1-1 0,0-1-50,1 7 18,-1 0 1,1 0-1,-1 1 0,1-1 1,-1 1-1,0-1 0,0 1 1,0 0-1,0-1 0,0 1 1,0 0-1,-1 0 0,1 1 1,-1-1-1,1 1 1,-1-1-1,0 1 0,1 0 1,-1 0-1,0 0 0,0 0 1,-2 0-19,-6-2-110,-1 1 1,0 1-1,0 0 1,1 0-1,-3 1 110,17-1-22,0 1 0,-1-1 0,1 0 0,0 0-1,-1-1 1,1 1 0,-1 0 0,1-1 22,5-3-4,96-43 140,-81 39 83,0 1 1,1 0-1,17-1-219,-38 8 18,0 0 0,1 1-1,-1 0 1,0 0 0,0 0-1,0 0 1,0 0 0,0 1-1,1 0 1,-1-1 0,0 1-1,0 0 1,0 0 0,-1 1-1,1-1 1,0 1 0,0-1-1,-1 1 1,1 0 0,-1 0-1,1 0 1,-1 0 0,0 0-1,0 1 1,0-1 0,0 1 0,0-1-1,-1 1 1,2 2-18,4 9 20,-1 1 1,-1-1 0,0 1-1,-1 0 1,2 11-21,-2-5 8,2 3 51,1 0 0,1 0-1,1-1 1,6 11-59,-14-32 9,0 1 0,1-1 0,-1 0 0,1 0 0,-1 1 0,1-1 0,0 0 0,0-1 1,0 1-1,0 0 0,0-1 0,0 1 0,1-1 0,-1 1 0,2 0-9,-1-2 18,-1 1 0,0-1 0,0 1-1,0-1 1,1 0 0,-1 0 0,0 0 0,0 0 0,1 0 0,-1-1-1,0 1 1,0-1 0,0 1 0,1-1 0,-1 0-18,6-3 42,-1 0 0,0 0 1,0-1-1,0 1 0,0-2 0,-1 1 0,0-1 1,0 0-1,0-1-42,9-11 45,0-1 1,-1-1-1,-1 0 0,-1-1 1,-1 0-1,0-1 0,-2 0 1,4-16-46,-11 31 9,0-1 0,0 0 0,-1 1 0,0-1 0,-1 0 1,0 0-1,0 0 0,-1 1 0,-1-9-9,2 13-12,0 0 0,-1 0 0,0 1 0,0-1 0,0 0 0,0 0 0,0 0 0,0 1 1,-1-1-1,1 1 0,-1-1 0,0 1 0,0 0 0,0-1 0,0 1 0,0 0 0,0 0 0,-1 0 0,1 1 0,0-1 0,-1 1 0,0-1 0,1 1 0,-1 0 0,0 0 1,0 0-1,-1-1 12,2 2-20,0 0 0,0 0 1,1 0-1,-1 0 0,0 0 1,1 0-1,-1 1 0,0-1 1,1 0-1,-1 1 0,0 0 1,1-1-1,-1 1 0,1 0 1,-1 0-1,1-1 0,-1 1 1,1 0-1,-1 1 0,1-1 1,0 0-1,0 0 0,0 1 1,0-1-1,0 0 0,0 1 1,0-1-1,0 1 0,0-1 1,1 1-1,-1 0 0,0 0 20,-1 3-21,1 0 0,-1 1-1,1-1 1,0 1 0,0-1-1,0 1 1,1-1 0,0 1-1,0 4 22,2 0-19,0 0-1,0 0 1,1 0-1,0 0 0,0 0 1,1-1-1,1 1 1,0-1-1,0 0 0,1 0 1,0-1-1,0 0 1,1 0-1,0 0 1,4 3 19,-1-3 0,0 1 1,1-1-1,-1-1 1,2 0-1,-1 0 1,1-1-1,0-1 1,0 0-1,1 0 1,0-1-1,12 2 0,-18-5 31,0 0-1,0 0 1,0-1-1,0 0 1,0 0-1,0-1 1,0 0-1,-1 0 0,1-1 1,0 1-1,0-2 1,-1 1-1,1-1 1,2-1-31,0-2-238,1 1-1,-1-2 1,-1 1 0,0-1 0,0-1 0,0 1-1,-1-1 1,0-1 0,1 0 238,17-26-1157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51.6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 1066 1152,'13'-37'673,"-9"26"-345,0 0 1,0 0 0,-1-3-329,14-93 1114,-4-1 0,-5-28-1114,3-17-266,6 15 629,-13 113-161,0-11 22,-13 61-277,-16 112-132,-5 106 185,8-45 105,2-52-206,-6-1 0,-8 4 101,23-103 91,-7 20 15,17-62-159,0 0 1,0-1 0,0 1-1,1 0 1,-1 0-1,1 2 53,0-6 1,0 0-1,1 0 0,-1 0 1,0 0-1,0-1 1,0 1-1,0 0 0,0 0 1,0 0-1,1 0 1,-1 0-1,0 0 0,0 0 1,0 0-1,0 0 1,0 0-1,1 0 0,-1 0 1,0 0-1,0 0 1,0 0-1,0 0 0,1 0 1,-1 0-1,0 0 1,0 0-1,0 0 1,0 0-1,0 0 0,1 0 1,-1 0-1,0 0 1,0 0-1,0 0 0,0 1 1,0-1-1,0 0 1,1 0-1,-1 0 0,0 0 1,0 0-1,0 0 1,0 0-1,0 1 0,0-1 1,0 0-1,0 0 1,0 0-1,0 0 0,0 0 1,0 1-1,1-1 1,-1 0-1,0 0 0,0 0 1,0 0-1,0 1 1,0-1-1,0 0 0,-1 0 1,1 0-1,0 0 1,0 0-1,0 1 1,0-1-1,6-8 100,-6 8-99,3-3 63,-1 0 1,0 0-1,1 1 0,0-1 0,-1 0 1,1 1-1,0 0 0,1-1-64,0 1 53,-1-1 0,0 1 0,0-1 0,0 0 0,0 1 0,-1-2 0,2 0-53,10-20 144,-1-1 0,0 0 0,-2-1 0,8-26-144,-9 22 161,2 1-1,1 0 1,2 1-1,0 1 1,2 0-1,1 1 1,1 1-1,1 1 1,1 0-1,1 2 1,14-11-161,-7 7 288,-1-1 0,-2-1 0,0-3-288,-9 6 45,-16 24-37,0 0 1,0 0 0,0-1-1,-1 1 1,1 0 0,0-1-1,-1 1 1,0-1 0,1 1-1,-1-1 1,0 1-1,1-1 1,-1 1 0,0-1-1,0 1 1,0-1 0,-1 0-9,1 2 9,0 0-1,0-1 1,-1 1 0,1 0 0,0-1 0,-1 1 0,1 0-1,0-1 1,-1 1 0,1 0 0,0 0 0,-1-1 0,1 1 0,-1 0-1,1 0 1,0 0 0,-1 0 0,1 0 0,-1-1 0,1 1-1,-1 0 1,1 0 0,-1 0 0,1 0 0,0 0 0,-1 0 0,1 1-1,-1-1 1,1 0 0,-1 0 0,1 0 0,0 0 0,-1 0-1,1 1 1,-1-1 0,1 0 0,0 0 0,-1 1 0,1-1 0,0 0-1,-1 1-8,-15 11 160,11-6-180,0 1-1,1-1 1,-1 1 0,1 0-1,1 0 1,-1 0-1,1 1 1,0-1-1,1 1 1,0 0-1,0-1 1,0 6 20,-1 6-34,0 0 0,0 11 34,3-23-6,0 0 1,1-1-1,-1 1 1,1 0 0,0-1-1,1 1 1,0-1-1,0 0 1,2 4 5,-1-2-49,2 3 52,0 0 1,1-1-1,0 0 0,6 8-3,-10-15-11,0-1-1,0 0 1,0 1-1,0-1 0,1 0 1,-1 0-1,1-1 1,0 1-1,-1 0 1,1-1-1,0 1 1,0-1-1,0 0 0,0 0 1,0 0-1,0-1 1,0 1-1,0-1 1,0 1-1,2-1 12,3 0 1,0 0 1,0 0-1,0-1 0,0 0 0,0-1 1,0 0-1,0 0 0,0 0 0,-1-1 1,1 0-1,-1-1 0,0 0 1,0 0-1,0 0 0,0-1 0,-1 0 1,1 0-1,-2-1 0,1 0 0,0 0 1,0-1-2,39-41 234,-31 31-247,20-26-32,-29 35 69,0 0 0,-1 0 0,0 0 0,2-7-24,-1 1-62,-1 1 1,-1 0 0,0-1-1,-1 0 1,0 1 0,-1-12 61,-1 21-1,0 0-1,0 1 1,0-1 0,-1 0 0,0 1 0,0-1 0,0 0 0,0 1-1,0-1 1,-1 1 0,1-1 0,-1 1 0,0 0 0,-1-1 1,3 3-14,-1 1 0,1 0 0,0-1 0,-1 1 0,1-1 1,-1 1-1,1 0 0,-1-1 0,1 1 0,-1 0 0,1 0 0,-1 0 0,1-1 1,-1 1-1,1 0 0,-1 0 0,1 0 0,-1 0 0,1 0 0,-1 0 1,1 0-1,-1 0 0,1 0 0,-1 0 0,0 0 0,1 0 0,-1 0 1,1 0-1,-1 0 0,1 1 0,-1-1 0,1 0 0,-1 0 0,1 1 0,0-1 1,-1 0-1,1 1 0,-1-1 0,1 0 0,0 1 0,-1-1 0,1 1 1,0-1-1,-1 1 0,1-1 14,-15 21-187,12-15 165,0 0-1,1 0 1,0 0-1,0 1 1,0-1-1,1 1 1,0-1 0,-1 7 22,1 11 53,2 20-53,0-10-55,-1-20 77,1 0-1,0 0 1,3 9-22,-4-19 7,1-1-1,0 1 1,0-1 0,0 0-1,0 1 1,1-1-1,-1 0 1,1 0-1,0 1 1,0-1 0,0-1-1,0 1 1,0 0-1,1 0 1,-1-1-1,3 2-6,-3-3 14,0 0 0,0 0 0,0 0 0,0-1 0,0 1-1,-1-1 1,1 1 0,0-1 0,0 0 0,0 0 0,0 0-1,0 0 1,0 0 0,0 0 0,0-1 0,0 1 0,1-1-14,34-12 80,-27 8-76,29-11 71,-1-2 0,31-20-75,-51 26-14,-1 0 0,0-1 0,0-1-1,-1 0 1,-1-1 0,0-1 0,-1-1 0,-1 0 0,-1 0 0,0-2 0,5-11 14,6-20-17,-3-1 0,-1 0 0,-3-2 0,-3 0 0,4-31 17,-11 40 89,-1 0 1,-3 0 0,-2-1-1,-1 1 1,-5-21-90,4 48 25,0 0 1,-2-1 0,0 1-1,0 1 1,-5-11-26,9 27-5,0 0 1,0 0-1,0-1 1,0 1 0,0 0-1,0 0 1,0 0-1,-1-1 1,1 1-1,0 0 1,0 0 0,0 0-1,0-1 1,0 1-1,0 0 1,0 0-1,-1 0 1,1 0 0,0-1-1,0 1 1,0 0-1,0 0 1,-1 0-1,1 0 1,0 0 0,0 0-1,0 0 1,-1 0-1,1-1 1,0 1-1,0 0 1,0 0 0,-1 0-1,1 0 1,0 0-1,0 0 1,-1 0 4,-3 8-184,-2 16 30,-14 133 187,2 119-33,15-213 186,-1-3-166,4 0-1,2-1 1,8 47-20,-7-77-8,-2-22 0,-1 1 1,1-1-1,1 1 0,-1-1 0,1 0 1,1 0-1,-1 1 0,1-2 0,0 1 0,1 1 8,-3-7 1,0 0 0,0 0 0,0 1 0,0-1 0,0 0 0,0 0 0,0 0 0,0 0 0,0 0 0,0 0 0,1-1 0,-1 1 0,0 0 0,0 0-1,1-1 1,-1 1 0,1-1 0,-1 0 0,1 1 0,-1-1 0,1 0 0,-1 0 0,1 0 0,-1 0 0,1 0 0,-1 0 0,1 0 0,-1 0 0,0 0 0,1-1 0,-1 1-1,1-1 1,-1 1 0,0-1 0,1 0 0,-1 1 0,1-2-1,3-1-5,1-1 0,-1 0 0,0-1 0,0 1 0,0-1 0,0 0 0,3-5 5,29-37-232,23-28-21,-54 66 238,14-21 36,1 2 0,1 0 0,1 2 0,14-11-21,-22 27 260,-9 11-128,-3 9-65,-5 4-20,-1 0-1,0 0 0,-1-1 1,0 1-1,-1-1 1,0 0-1,-4 6-46,-12 27-99,1 1-1,3 1 1,-2 13 99,16-49-48,1 0 0,0 0 0,1 0 0,0 2 48,1-9-15,0 0 0,0 0 0,1 1 0,0-2 0,0 1 0,0 0 0,0 0 0,1 0 0,0 0-1,0-1 1,0 2 15,-1-5 0,0 0 0,0 0-1,0 0 1,0 0-1,0 0 1,0 0-1,0 0 1,1 0 0,-1-1-1,0 1 1,1 0-1,-1-1 1,0 1-1,1-1 1,-1 1 0,1-1-1,-1 0 1,0 1-1,1-1 1,-1 0-1,1 0 1,-1 0-1,1 0 1,-1 0 0,1-1-1,-1 1 1,1 0-1,-1-1 1,1 1 0,3-2 2,0 1-1,0-1 1,0 0 0,0 0 0,-1-1 0,1 1-1,2-3-1,32-23 155,5-7-155,-31 23-15,1-1 0,-2 0 1,0-1-1,8-13 15,-6 5 16,-1-1-1,-1 0 0,-1 0 1,-1-2-1,-1 1 1,-1-1-1,0-6-15,3-22 63,-2-1 1,2-52-64,-10 83 54,-1 0 0,-1 0 1,-2 0-1,0 1 0,-1-1 0,-1 1 0,-7-16-54,-12-29 201,-28-52-201,27 64 76,24 52-80,-17-32-6,17 32-17,0 1 1,-1 0-1,1 0 0,-1 0 0,1 0 0,-1 0 0,0 1 1,0-1-1,0 0 0,0 1 0,0-1 0,0 1 0,-1-1 27,2 2-2,0 0 0,1 0-1,-1 0 1,1 0-1,-1-1 1,1 1 0,-1 0-1,0 0 1,1 0-1,-1 1 1,1-1-1,-1 0 1,1 0 0,-1 0-1,1 0 1,-1 0-1,1 1 1,-1-1 0,1 0-1,-1 0 1,1 1-1,-1-1 1,1 0 0,-1 1-1,1-1 1,-1 1-1,1-1 1,0 1 0,-1-1-1,1 0 1,0 1-1,0-1 1,-1 1 0,1-1-1,0 1 1,0 0-1,-1-1 1,1 1 2,-6 24 232,5-18-143,-2 14-50,1 0 0,0 1 0,2-1 0,1 13-39,3 11 121,7 30-121,1-11 60,2 1-1,7 8-59,-12-45-17,2 0 0,0-1 0,2-1-1,0 0 1,2-1 0,3 2 17,-9-15-34,1 0 0,0 0-1,1-1 1,0-1 0,1 0 0,0 0 0,1-1-1,-1-1 1,13 6 34,-15-9-513,0 0-1,1-1 1,-1 0 0,1-1 0,0 0-1,0-1 1,0 0 0,1 0-1,-1-2 1,0 1 0,1-1-1,-1-1 1,7-1 513,14-7-1696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52.2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0 2976,'-9'5'1120,"4"-2"-896,2 7-32,-2-2 608,1 2-480,-4 5 480,-4 0-448,0 3 192,0 0-320,-4 1-224,-1-1 0,1-5-352,-1 2 192,1-4-2208,4-1 1312,4-10-1024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52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265 118 3488,'-5'-4'580,"0"0"-1,0 0 1,1 0 0,-1-1 0,1 1 0,0-1-1,0-1-579,-7-6 208,0 0 0,0 1 0,-1 0 0,-13-8-208,24 18-8,-18-11-269,18 11 272,1 1 0,-1-1 0,0 1 0,1 0-1,-1-1 1,0 1 0,0 0 0,0 0-1,1-1 1,-1 1 0,0 0 0,0 0-1,0 0 1,0 0 0,1 0 0,-1 0-1,0 0 1,0 1 0,0-1 0,1 0-1,-1 0 1,0 0 0,0 1 0,0-1-1,0 1 6,-13 13 191,-1 0 0,2 1-1,0 1 1,1 0 0,1 1-1,0 0 1,1 1 0,-3 10-191,9-18-312,4-10 246,-1 0-1,1 0 1,0 1 0,0-1-1,0 0 1,0 0 0,0 1-1,0-1 1,-1 0 0,1 0-1,0 1 1,0-1 0,0 0-1,0 1 1,0-1 0,0 0-1,0 0 1,0 1 0,0-1-1,0 0 1,1 1 0,-1-1-1,0 0 1,0 0 0,0 1-1,0-1 1,0 0 0,0 0-1,1 1 1,-1-1 0,0 0 66,8 0-464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02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512 1 896,'-1'-1'21,"0"1"0,0 0 0,0 0 1,0 0-1,0 0 0,0 0 0,0 0 0,0 1 0,0-1 1,0 0-1,0 0 0,0 1 0,0-1 0,0 0 0,0 1 1,0-1-1,1 1 0,-1-1 0,0 1 0,0 0 0,0-1 0,1 1 1,-1 0-1,0-1 0,1 1 0,-1 0 0,1 0 0,-1 0-21,-4 6 155,1-4 116,0 1 1,0-1 0,-1 0 0,1 0 0,-1 0 0,0-1-1,-2 2-271,-7 3 183,-19 9 258,21-10-348,0 0 0,1 0 0,-3 3-93,-115 93 1648,103-79-1613,10-8 129,-1-2 1,0 0-1,-14 8-164,14-9-56,-1 0-1,2 1 1,-10 10 56,-2 1 174,22-18-212,13-11 120,13-11 34,-19 15-108,9-11 103,2 1-1,8-8-110,37-31 144,-14 11-216,-12 9 22,-6 6 79,6-6 48,-20 19 17,-9 8-89,1 1 0,-1 0 0,0-1 0,1 1-1,-1 0 1,2-1-5,-3 1-135,-1 7 41,0-4 108,-1 1 0,1 0 0,0-1-1,0 1 1,-1-1 0,1 1 0,-1-1 0,0 1 0,0 0-14,-3 14 147,1 42-57,-2 260 1228,5-308-1346,1 0 1,0 0-1,0 0 1,1 0-1,1 3 28,-1-6-720,1 0 0,0 0-1,0-1 1,2 5 720,4 4-3013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27.8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29 640,'0'0'8,"1"0"-1,-1 0 1,0-1 0,0 1-1,0-1 1,1 1 0,-1 0-1,0-1 1,0 1 0,0-1-1,0 1 1,0 0 0,0-1-1,1 1 1,-1-1 0,0 1-1,0 0 1,-1-1 0,1 1-1,0-1 1,0 1 0,0 0-1,0-1 1,0 1 0,0-1 0,0 1-1,-1 0 1,1-1 0,0 1-1,0 0 1,0-1 0,-1 1-1,1 0 1,0-1 0,-1 1-1,1 0 1,0-1 0,-1 1-1,1 0 1,0 0 0,-1-1-8,1 1 2011,-4-9 373,4 9-2362,0 0 0,0 0-1,0 0 1,0 0 0,0 0 0,0 0-1,0-1 1,0 1 0,0 0 0,0 0-1,0 0 1,0 0 0,0 0 0,0 0-1,-1 0 1,1 0 0,0-1 0,0 1-1,0 0 1,0 0 0,0 0 0,0 0-1,0 0 1,0 0 0,0 0 0,0 0-1,-1 0 1,1 0 0,0 0 0,0 0-1,0 0 1,0 0 0,0 0 0,0 0-1,0 0 1,-1 0 0,1 0 0,0 0 0,0 0-1,0 0 1,0 0 0,0 0 0,0 0-1,0 0 1,-1 0 0,1 0 0,0 0-1,0 0 1,0 0 0,0 0 0,0 0-1,0 0 1,0 0 0,0 0 0,-1 0-1,1 0 1,0 1 0,0-1 0,0 0-1,0 0 1,0 0-22,-1 5 54,-1-1 0,1 1 0,1-1 0,-1 1-1,1 0 1,-1 0 0,1-1 0,1 1 0,-1 2-54,1 7 11,-1 13 32,-7 235 1114,6-236-333,1-24-676,0-3-37,0-14-26,3-130-73,0 111-21,1 1-1,1 0 1,4-10 9,-3 26 251,0 0-1,1 1 1,7-13-251,-14 29 2,0 0-1,0 1 1,0-1-1,0 0 1,0 0-1,0 1 1,0-1 0,0 0-1,0 0 1,0 0-1,0 1 1,0-1-1,1 0 1,-1 0 0,0 0-1,0 1 1,0-1-1,0 0 1,0 0-1,1 0 1,-1 0 0,0 0-1,0 1 1,0-1-1,1 0 1,-1 0-1,0 0 1,0 0 0,0 0-1,1 0 1,-1 0-1,0 0 1,0 0-1,0 0 1,1 0 0,-1 0-1,0 0 1,0 0-1,1 0 1,-1 0-1,0 0 1,0 0-1,0 0 1,1 0 0,-1 0-1,0 0 1,0 0-1,0 0 1,1 0-1,-1 0 1,0-1 0,0 1-1,0 0 1,1 0-1,-1 0 1,0 0-1,0 0 1,0-1 0,0 1-1,0 0 1,1 0-1,-1 0 1,0-1-1,0 1 1,0 0 0,0 0-1,0 0 1,0-1-1,0 1 1,0 0-2,5 16-35,-3 33 330,-3 39-295,0-23 313,-2 75-281,3-138-203,0-2-288,0 0-74,0 0-667,1 0 0,6 3-1365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1:53.6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45 6560,'-16'-18'2432,"8"13"-1888,-8-5-160,7 7 416,1-2-512,1 2-320,-3 3 0,7 0-1920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2:08.4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20 813 2240,'0'0'35,"0"0"1,-1 0-1,1 0 0,0 0 1,0 0-1,0 0 0,0 0 1,0 0-1,0 0 0,0 0 1,0 0-1,-1 0 1,1 0-1,0 0 0,0 0 1,0 0-1,0 0 0,0 0 1,0 0-1,0 0 0,0 0 1,0 0-1,-1 0 0,1 0 1,0 0-1,0 1 1,0-1-1,0 0 0,0 0 1,0 0-1,0 0 0,0 0 1,0 0-1,0 0 0,0 0 1,0 1-1,0-1 0,0 0 1,0 0-1,0 0 1,0 0-1,0 0 0,0 0 1,0 0-1,0 0 0,0 1-35,-1 10 399,0 17-605,1-23 478,0 510 991,-4-472-1039,3-41-155,-1-4-13,0-4-5,-1-12 64,2 0-1,0 0 0,0 0 1,3-13-115,-1-11 310,5-111 1193,0 1-382,-1 65-875,-4 79-259,0 0 0,1 0-1,-1 1 1,2-1 0,-1 1 0,1-1 0,0 1 0,0 0 0,3-4 13,2-1 1,0 0 0,0 1 0,1 0 1,0 1-1,1 0-1,-4 5 15,-1 0 1,1 0 0,1 1-1,-1 0 1,0 1 0,1-1 0,0 1-1,0 0 1,0 1 0,0 0-1,0 0 1,0 0 0,1 1-1,-1 0 1,0 0 0,1 1-1,3 0-15,-11 0 5,1 0 0,0 0 0,0 0 0,0 0 0,0 0 0,-1 0 0,1 0 0,0 0 0,0 0 0,0 0-1,-1 1 1,1-1 0,0 0 0,0 1 0,-1-1 0,1 0 0,0 1 0,-1-1 0,1 1 0,0-1 0,-1 1 0,1-1 0,0 1-1,-1-1 1,1 1 0,-1 0 0,1-1 0,-1 1 0,0 0 0,1-1 0,-1 1 0,0 0 0,1 0 0,-1 0 0,0-1-1,0 1 1,0 0 0,1 0 0,-1 0 0,0-1 0,0 1 0,0 0 0,0 0 0,-1 0-5,1 3 6,-1-1 0,0 0 0,0 0 0,0 1 0,-1-1 0,1 0 0,-1 0 1,0-1-1,1 1 0,-3 1-6,-62 76 373,29-37-288,2 1 1,-16 28-86,36-53-181,11-16-8,10-12-17,-2 3 154,1-1 0,0 1 0,0 1 0,0-1 1,0 1-1,1 0 0,5-4 52,21-12-115,0 1 0,1 2-1,32-12 116,108-34-110,-164 61 107,25-12 128,-28 12-48,1-1-1,-1 2 0,1-1 1,0 1-1,0 0 1,0 0-1,0 1 0,5-1-76,-12 2 10,0 0-1,1 0 1,-1 0-1,0 0 0,0 0 1,1 1-1,-1-1 0,0 0 1,0 0-1,1 0 1,-1 0-1,0 1 0,0-1 1,0 0-1,1 0 1,-1 0-1,0 1 0,0-1 1,0 0-1,0 0 1,1 1-1,-1-1 0,0 0 1,0 0-1,0 1 0,0-1 1,0 0-1,0 1 1,0-1-1,0 0 0,0 0 1,0 1-1,0-1 1,0 0-1,0 1 0,0-1 1,0 0-1,0 0 1,0 1-10,-3 12 41,3-12-6,-11 38 38,6-19-66,0-1 0,1 1 0,-1 9-7,5-24-17,-1 0 0,1 0-1,0 0 1,1 0 0,-1 0-1,1 0 1,0 0 0,0 0-1,1 0 1,-1 0 0,1 0 0,0 0-1,0-1 1,1 1 0,1 2 17,-3-6-11,0 0 1,0 0 0,0 1-1,0-1 1,0 0-1,0 0 1,0 0 0,0 0-1,0-1 1,1 1-1,-1 0 1,0 0 0,1-1-1,-1 1 1,0-1-1,1 1 1,-1-1 0,1 0-1,-1 1 1,0-1 0,1 0-1,0 0 11,0 0-5,0-1 0,1 1 0,-1-1 0,0 1 0,0-1 0,0 0 0,-1 0 0,1 0 0,0 0 0,0 0 0,0 0 0,-1-1 0,1 1 0,0 0 0,0-2 5,10-12 24,0 0 0,-1 0 0,-1-1 0,0 0 0,5-16-24,-4 13 109,-6 9-47,0-1 1,-1 1-1,0-1 0,-1 1 1,2-9-63,-4 15 27,0 1 1,-1-1 0,1 0-1,-1 1 1,0-1 0,0 1-1,0-1 1,-1 0 0,1 1-1,-1-1 1,0 1 0,0-1-1,0 1 1,-1 0 0,1-1-1,-1 1 1,1 0 0,-1 0-1,-2-2-27,3 4-3,0 0 0,0 0-1,0 0 1,-1 0 0,1 0-1,-1 0 1,1 0 0,0 1-1,-1-1 1,0 1 0,1-1-1,-1 1 1,1-1 0,-1 1-1,0 0 1,1-1 0,-1 1-1,1 0 1,-1 0 0,0 0-1,1 1 1,-1-1 0,0 0-1,1 1 1,-1-1 0,1 1-1,-1-1 1,1 1 0,-1 0-1,1-1 1,-1 1 0,0 1 3,-7 4-38,0-1 1,1 2-1,0-1 1,-6 6 37,10-8-5,4-4-8,-1 1 0,0-1 0,1 1 0,-1-1 0,0 1 0,1 0 0,-1-1 0,0 1 0,1 0 0,-1-1 1,1 1-1,-1 0 0,1 0 0,0-1 0,-1 1 0,1 0 0,0 0 0,-1 0 0,1 0 0,0-1 0,0 1 0,0 0 0,0 0 0,0 0 0,0 0 0,0 0 0,0 0 0,0-1 0,0 1 0,0 0 0,1 0 1,-1 0-1,0 0 0,1-1 0,-1 1 13,1 1-91,6-2 22,-2-1 76,-1 1 0,1-1 1,-1 0-1,1 0 1,-1-1-1,0 1 0,0-1 1,0 0-1,0 0 1,0 0-1,0 0 0,0-1 1,-1 0-1,1 1 1,-1-1-1,0-1 0,0 1 1,1-1-8,8-10 71,-1-1 1,0-1 0,5-12-72,-15 27 4,11-20 60,-2-1 0,0 0 0,-2 0 0,1-5-64,23-93-184,-27 101 186,5-22 82,-2-1 0,-1 0 0,-2 0 0,-2-22-84,-5 55 10,-3 10-21,4 1-28,0-1 0,0 1 0,0-1 0,0 1-1,0 0 1,0-1 0,0 1 0,0 2 39,-4 15-54,1 0 1,2 0 0,0 1-1,0 18 54,0 2-5,1-21 5,-11 241-117,13-215 89,2 1 0,1-1 0,3 0 0,8 31 28,-12-65-13,1 0 0,0-1-1,0 1 1,1-1 0,0 0 0,1-1 0,0 1 0,0-1 0,1 0 0,2 2 13,-5-8-5,-1 1 0,1-1 0,0 1 0,0-1 0,0 0 0,0-1 0,0 1 0,1-1 0,-1 0 0,1 0 0,0 0 0,0 0 0,-1-1 0,1 0 0,0 0 0,0 0 0,0-1 0,0 0 0,0 0 0,0 0 0,0 0 0,0-1 0,2 0 5,1-1 4,-1-1-1,1 0 1,-1 0-1,0 0 1,0-1-1,0 0 1,-1-1 0,1 1-1,-1-1 1,0 0-1,0-1 1,-1 0-1,1 0-3,13-16 35,-2-1 0,14-24-35,-21 31 60,11-18 268,11-27-328,-28 51 72,-3 10-62,7-20 269,-7 19-265,-1 0 0,0 0-1,1 0 1,-1 0 0,0 0 0,0-1-1,0 1 1,0 0 0,0 0 0,0 0-1,0 0 1,0 0 0,0 0 0,-1 0-1,1 0 1,0 0 0,-1-1-14,0 2-4,0 0 0,0 0-1,1 1 1,-1-1 0,0 0 0,0 0 0,0 1-1,0-1 1,1 0 0,-1 1 0,0-1-1,0 1 1,0-1 0,1 1 0,-1-1 0,0 1-1,1-1 1,-1 1 0,0 0 4,-10 13-8,0 0 0,1 1 0,1 0 0,0 0 0,1 1 0,1 0 0,0 0 0,2 1 0,-1 0 0,2 0 0,0 0 0,1 1 0,1-1 0,1 1 0,0-1 0,2 17 8,0-31-6,-1-1 0,0 1 1,1-1-1,-1 0 0,1 1 0,0-1 1,-1 0-1,1 1 0,0-1 0,1 0 1,-1 0-1,0 0 0,0 0 0,2 1 6,-3-3-3,1 1-1,-1-1 0,1 0 0,-1 1 1,1-1-1,-1 0 0,1 1 1,-1-1-1,1 0 0,0 0 1,-1 0-1,1 1 0,-1-1 0,1 0 1,0 0-1,-1 0 0,1 0 1,-1 0-1,1 0 0,0 0 1,-1 0-1,1-1 4,1 1 8,-1-1 0,0 1 0,1-1 0,-1 0 0,0 0 0,1 0 0,-1 1 0,0-1-1,0-1 1,0 1 0,0 0 0,0 0 0,1-1-8,3-6 14,1 0 0,-1-1 0,-1 1 0,1-1 0,-1 0 0,1-7-14,17-60 76,-14 36 90,4-38-166,-14 56 120,0 7 26,1 15-183,-2 4-24,-1 10-54,5 7 24,0-1-1,0 1 1,2-1 0,5 20 91,-5-31-13,0 0 0,0 0 0,0 0 0,1 0 1,1-1-1,-1 0 0,1 0 0,1 0 0,-1-1 0,2 1 0,6 5 13,-12-11 25,1 0 0,0 0 0,0-1 0,1 1 0,-1-1 0,0 0 0,0 1 0,1-1 0,-1 0 0,1 0 0,-1-1 0,1 1 0,-1 0 0,1-1 0,0 0 0,-1 0 0,1 1 0,-1-1 0,1-1 0,0 1-1,-1 0 1,1-1 0,-1 1 0,1-1 0,-1 0 0,1 0 0,-1 0 0,1 0 0,-1 0 0,0 0 0,0-1 0,1 1 0,-1-1 0,1-1-25,3-2 58,0-1 0,0 0 0,0-1 0,-1 1 0,0-1 0,-1 0 0,1 0 0,-1 0 1,0-1-1,1-4-58,0-4 80,-1 0 0,0-1 0,-1 1 0,0-1 0,-2 1 0,0-1 0,-1-1-80,0 17 1,1 0-1,-1 0 1,0-1 0,0 1 0,-1 0 0,1 0 0,0 0 0,0-1 0,-1 1 0,1 0 0,0 0 0,-1 0 0,1 0 0,-1 0 0,0 0-1,1 0 1,-1 0 0,0 0 0,1 0 0,-1 0 0,0 0 0,0 0 0,0 1 0,0-1 0,0 0 0,0 1 0,0-1 0,0 0 0,0 1-1,0-1 1,0 1 0,-1 0 0,1-1 0,0 1 0,0 0 0,0 0 0,-1 0 0,1 0 0,0 0 0,0 0 0,0 0 0,-1 0 0,1 0-1,0 1 1,0-1 0,-1 0-1,2 1-5,0-1-1,-1 0 1,1 0-1,0 0 0,0 0 1,-1 0-1,1 0 1,0 1-1,0-1 0,0 0 1,-1 0-1,1 0 1,0 0-1,0 1 1,0-1-1,0 0 0,0 0 1,-1 0-1,1 1 1,0-1-1,0 0 1,0 0-1,0 1 0,0-1 1,0 0-1,0 0 1,0 1-1,0-1 0,0 0 1,0 0-1,0 1 1,0-1-1,0 0 1,0 0-1,0 1 0,0-1 1,0 0-1,0 0 1,0 1-1,1-1 0,-1 0 1,0 0-1,0 0 1,0 1-1,0-1 1,1 0-1,-1 0 0,0 0 1,0 1 5,11 7-335,3-4 285,-1-1 0,1-1 0,0 0 0,0-1 0,-1-1-1,3 0 51,28 2 13,-28-1-61,-6 0 87,0 0 1,0 0 0,0 1 0,4 1-40,-11-1 29,0-1-1,0 0 1,0 0-1,0 1 1,0 0-1,0 0 1,0 0-1,0 0 1,-1 0-1,1 0 1,-1 1-1,1-1 1,-1 1-1,0-1 1,0 2-29,3 3 20,-1 1 0,0 0 0,0 0 0,-1 0 0,0 0 1,-1 1-1,0-1 0,1 8-20,0 12 9,0-1 1,-3 5-10,0-15-11,1 0 1,0 0-1,1-1 1,0 1 0,2-1-1,0 0 1,4 10 10,-7-23 13,0 0 1,1 0 0,-1 0-1,1-1 1,0 1 0,0 0-1,0-1 1,1 1 0,0 0-14,-2-2 7,-1-1 0,1 1 0,0-1 0,-1 1 0,1-1 0,0 1 0,0-1 0,0 0 0,-1 1 0,1-1 0,0 0 0,0 0 0,0 0 0,0 0 0,0 0 0,0 0 0,-1 0 0,1 0 0,0 0 0,0 0 0,0 0 0,0 0 0,0 0 0,-1-1 0,1 1 0,0 0 0,0-1 0,0 1 0,-1-1 0,1 1 0,0-1 0,0 1 0,-1-1 0,1 1 0,-1-1 0,1 0 0,0 1 0,-1-2-7,5-3 32,-1-1 0,1 0 1,-1 0-1,-1 0 0,1-1 0,1-6-32,15-43 261,-14 36-27,23-73 171,-21 70-231,-1-1-1,2-12-173,-8 150 192,7-39-459,-8-72 255,1 0-1,-1-1 0,1 1 1,0-1-1,0 0 1,0 1-1,0-1 0,0 0 1,0 1-1,1-1 1,0 1 12,-1-2 1,-1-1 0,1 1 0,-1-1 0,1 1 0,-1-1 0,1 1 0,-1-1 0,1 0 0,0 1 0,-1-1 0,1 0 0,0 1 0,-1-1 0,1 0 0,0 0 0,-1 0 0,1 1 0,0-1 0,0 0 0,-1 0 0,1 0 0,0 0 0,0 0 0,-1-1 0,1 1 0,0 0 0,-1 0 0,1 0 0,0-1 0,0 1 0,-1 0 0,1 0 0,-1-1 0,1 1 0,0-1 0,-1 1 0,1-1 0,-1 1 0,1-1 0,-1 1 0,1-1 0,0 0-1,10-12-14,-1 0 0,0 0 1,4-8 13,11-15 41,1 1 144,17-15-185,-31 38 62,0-1 0,1 2 1,0 0-1,1 1 0,5-3-62,-18 21 176,-5 10-139,-2-1-1,1 0 0,-2 0 0,-4 8-36,-12 31-43,20-49 61,1-2-36,0 1-1,0 0 1,0 0 0,1 1-1,0 1 19,1-7-8,0-1-1,-1 1 1,1 0 0,0-1-1,0 1 1,0-1-1,0 1 1,1 0 0,-1-1-1,0 1 1,0 0 0,0-1-1,0 1 1,1-1-1,-1 1 1,0-1 0,0 1-1,1 0 1,-1-1 0,1 1-1,-1-1 1,0 1-1,1-1 1,-1 0 0,1 1-1,-1-1 1,1 1 0,-1-1-1,1 0 1,-1 1-1,1-1 1,0 0 0,-1 0-1,1 0 1,-1 1 0,1-1-1,0 0 1,-1 0-1,1 0 1,-1 0 0,1 0-1,0 0 1,-1 0 0,1 0-1,0 0 1,-1 0-1,1 0 1,-1-1 0,1 1-1,0 0 1,-1 0 0,1-1-1,0 1 9,13-5 4,-1 0 0,10-5-4,25-8-210,-43 16 207,1 0 0,0 1 0,0-1 0,0 2 0,0-1 0,0 0 0,1 1 3,-5 0 5,-1 1 1,1-1-1,-1 0 0,1 1 1,0-1-1,-1 1 0,1-1 1,-1 1-1,0 0 0,1-1 0,-1 1 1,1 0-1,-1 0 0,0 0 1,0 0-1,1 0 0,-1 1 1,0-1-1,0 0 0,0 0 0,0 1 1,-1-1-1,1 1 0,0-1 1,0 0-1,-1 1 0,1 0 1,-1-1-1,1 2-5,1 7 41,0-1 1,-1 1-1,0 0 0,0-1 0,-1 1 1,0 0-1,-1 0 0,0-1 1,-1 1-1,0-1 0,0 1 0,-2 1-41,0 1 24,-1-1 0,0 1 0,0-1-1,-1 0 1,-1 0 0,0-1 0,-1 1-1,1-2 1,-5 4-24,-45 42 158,-22 14-158,16-15 584,-7 12-584,59-54-107,0-1 0,0 0 1,-1-1-1,-1-1 0,-9 6 107,22-15-17,0 1 0,0-1 0,-1 0 0,1 0 0,0 0 0,0 0-1,0 0 1,-1 0 0,1 0 0,0 1 0,0-1 0,0 0 0,-1 0 0,1 0 0,0 0 0,0 0-1,-1 0 1,1 0 0,0 0 0,0 0 0,-1 0 0,1 0 0,0 0 0,0 0 0,0 0 0,-1 0-1,1-1 1,0 1 0,0 0 0,0 0 0,-1 0 0,1 0 0,0 0 0,0 0 0,0-1 0,-1 1-1,1 0 1,0 0 0,0 0 0,0 0 0,0-1 0,0 1 0,-1 0 0,1 0 0,0 0 0,0-1-1,0 1 1,0 0 17,0-11-398,0 10 401,1-8-51,1 1 1,0 0-1,1-1 0,0 1 0,0 0 0,0 1 0,1-1 1,1 0-1,-1 1 0,1 0 0,0 0 0,1 1 0,3-5 48,14-12-12,1 1-1,1 1 1,1 1 12,-20 15 3,1 0 4,48-38 32,-2-2 1,6-10-40,67-84 216,-97 102-160,-1-1 0,-2-2 0,-1-1-56,-3 6 126,-14 23 205,0 0 0,-1 0 1,4-11-332,-11 23 4,0 0 0,0 0 0,0 0 0,0 0 0,0 0 0,0 0 0,0 0 0,0 0 0,0 0 0,0 0 0,0 0 0,0 0 0,0 0 0,0 0 0,0 0 0,0 0 0,-1 0 0,1 0 0,0 0 0,0 0 0,0 0 0,0 0 0,0 0 0,0 0 0,0 0 0,0 0 0,0-1 0,0 1 0,0 0 0,0 0 0,0 0 0,0 0 0,0 0 0,0 0 0,0 0 0,0 0 0,0 0 0,0 0 0,0 0 0,0 0 0,0 0-4,-8 9 34,-10 16-19,8 0-158,0 2 1,2-1-1,-5 26 143,10-42-41,-1 5-17,1 1 0,0 1 0,1-1 0,1 0 0,0 1 0,1-1 0,2 8 58,-2-22-22,0-1 0,1 1 0,-1 0 0,1-1 0,-1 1-1,1-1 1,0 1 0,0-1 0,-1 1 0,1-1 0,0 1 0,0-1 0,0 0-1,1 0 1,-1 1 0,0-1 0,1 0 22,-1 0-2,0-1-1,-1 1 1,1-1-1,0 0 1,-1 0 0,1 1-1,0-1 1,0 0-1,-1 0 1,1 0 0,0 0-1,0 0 1,-1 0-1,1 0 1,0 0 0,0 0-1,-1 0 1,1-1-1,0 1 1,-1 0 0,1 0-1,0-1 1,-1 1-1,1 0 1,0-1 0,-1 1-1,1-1 1,0 1-1,-1 0 1,1-1 0,-1 0-1,1 1 1,-1-1-1,1 1 1,-1-1 0,0 0-1,1 1 1,-1-1-1,0 0 1,1 1 0,-1-1 2,5-9 31,-1 1 1,1-1 0,-2 0 0,0 0 0,0 0-1,1-7-31,1-16 183,0-15-183,-2 12 123,1-2 197,-1-15-320,-6 46 90,3 37-522,2-15 378,0-1 0,1 1-1,1-1 1,0 0 0,1 0-1,0 0 1,1-1 0,1 1 0,3 3 54,-8-13 4,1 1 1,0-1-1,0 0 0,1 0 1,-1 0-1,1 0 1,0-1-1,0 0 1,0 1-1,0-2 1,1 1-1,-1 0 1,1-1-1,-1 0 1,1 0-1,0 0 1,0 0-1,0-1 0,0 0 1,1 0-1,-1 0 1,0-1-1,0 0 1,0 0-1,1 0 1,-1 0-1,4-2-4,-2 0 35,-1 1-1,1-2 1,-1 1-1,0-1 1,1 0-1,-1 0 1,-1 0-1,1-1 1,0 0-1,-1 0 1,0-1 0,0 0-1,2-2-34,7-9 73,-1-1-1,-1 0 1,7-12-73,-9 11 2,-1 0 1,-1 0-1,0-1 0,-1 0 1,-1-1-1,-1 1 0,-1-4-2,7-41-183,0-36 183,-9 73 2,9-153-115,2-20-153,-6 103-406,-5-38 672,-4 128-185,-1 12 17,-5 16-103,-3 23 259,2 1 0,1 0 0,2 0 1,2 22 11,2 44-38,7 28 38,2-31-35,4-1 0,19 71 35,-24-152-5,1 0 0,3 4 5,-7-19 2,2-1 0,-1 0-1,1-1 1,1 1 0,0-1-1,4 5-1,-9-13 3,0 1-1,0-1 1,0 1-1,1-1 1,-1 0-1,1 0 1,-1 0-1,1 0 1,-1 0-1,1 0 0,0 0 1,0 0-1,-1-1 1,1 1-1,1 0-2,-2-1 3,0 0-1,1 0 0,-1 0 1,0 0-1,1 0 0,-1-1 0,0 1 1,1 0-1,-1-1 0,0 1 1,0 0-1,1-1 0,-1 0 1,0 1-1,0-1 0,0 0 0,0 0 1,0 1-1,0-1 0,0 0 1,0 0-3,5-6 17,-1 0 1,1-1 0,-2 1 0,1-1 0,-1 0 0,-1 0 0,1-1 0,-1 1-1,0-2-17,8-19-16,57-141 208,-60 153-160,-4 10 11,-1 0 0,0 0-1,0-1 1,-1 1-1,0-1 1,0 1-1,0-8-42,-14 84 86,9-40-125,2-1 0,0 1 0,2 0 0,1 0 0,1-1 0,2 1 1,2 7 38,-5-29 9,0 0 0,0 0 0,1-1 0,0 1 0,0 0 0,1-1 0,-1 0 0,1 0 0,4 4-9,-7-8 5,1 0 0,0 0 0,0 0 0,0-1 0,0 1 0,0 0 1,0-1-1,1 0 0,-1 1 0,1-1 0,-1 0 0,0 0 0,1 0 0,0-1 0,-1 1 0,1 0 0,-1-1 0,1 0 1,0 0-1,-1 0 0,1 0 0,0 0 0,-1 0 0,1-1 0,0 1 0,-1-1 0,2 0-5,3-2-10,0 0 1,0-1-1,0 1 0,0-2 0,-1 1 1,0-1-1,1 0 0,-2 0 0,3-2 10,13-15-77,13-19 77,-28 34 5,21-28 75,0-2 0,-3-1 0,0-2-80,-23 38 39,0 0-1,0 0 1,0 0-1,-1 0 1,1 0-1,0 0 0,-1 0 1,0 0-1,1 0 1,-1 0-1,0-1-38,0 3 1,0-1 0,-1 1 0,1-1 0,0 1 0,0-1 0,0 1 0,0-1 0,-1 1-1,1-1 1,0 1 0,-1 0 0,1-1 0,0 1 0,-1-1 0,1 1 0,0 0 0,-1-1 0,1 1 0,-1 0-1,1-1 1,-1 1 0,1 0 0,0 0 0,-1 0 0,1-1 0,-1 1 0,1 0 0,-1 0 0,1 0 0,-1 0-1,0 0 1,1 0 0,-1 0 0,1 0 0,-1 0 0,1 0 0,-1 0 0,1 0 0,-1 0 0,1 1 0,-1-1-1,1 0 1,-1 0 0,1 0 0,-1 1-1,-3 0-27,0 1-1,1 0 0,-1 0 1,0 0-1,1 0 0,-1 1 1,1-1-1,0 1 0,0 0 1,0 0-1,0 0 0,0 0 1,1 1-1,-1-1 0,1 1 1,0 0 27,-6 11-64,0 1 0,0 0 0,1 2 64,3-7-50,1 0 0,0-1 0,0 1 1,1 0-1,1 1 0,-1 6 50,2-14-19,0 0 1,0 0-1,1 0 0,-1 0 1,1 0-1,0-1 0,0 1 1,0 0-1,2 2 19,-3-4-8,1 0 0,0-1-1,1 1 1,-1 0 0,0-1 0,0 1 0,1-1 0,-1 1 0,1-1-1,-1 0 1,1 0 0,0 1 0,-1-1 0,1 0 0,0-1 0,0 1-1,0 0 1,1 0 8,0 0 0,0-1-1,-1 0 0,1 1 0,0-1 1,0 0-1,0-1 0,-1 1 0,1 0 1,0-1-1,0 1 0,-1-1 0,1 0 1,0 0-1,-1 0 0,1 0 0,-1-1 1,0 1-1,1-1 0,1-1 1,3-3 7,1 0 0,-1 0 0,0-1 1,0 0-1,-1-1-7,2-2 57,0-1 1,-1 0 0,-1 0 0,0 0 0,4-12-58,4-13 272,2-13-272,-7 20 73,-5 17-38,-1-1 1,0 1-1,-1 0 0,-1-2-35,0 10 33,-1 0 1,0-1-1,0 1 0,0-1 1,-1 1-1,1 0 1,-1 0-1,0-1 0,0 1 1,-1 0-1,1 0 0,-1 0 1,0 0-1,0 0-33,1 2 1,-1 1 0,1-1 0,-1 0 0,1 1 1,-1-1-1,0 1 0,1 0 0,-1-1 0,0 1 0,0 0 0,0 0 0,0 0 0,0 1 0,0-1 0,0 0 0,0 1 0,0-1 0,-1 1 0,1 0 0,0-1 0,0 1 0,0 0 0,-1 1 1,1-1-1,0 0 0,0 1 0,0-1 0,0 1 0,-1-1-1,-6 3-36,0 0-1,1 1 1,-1 0 0,1 0 0,0 0 0,-2 3 36,6-5-35,1 0 0,1 1 0,-1 0 0,0-1 1,1 1-1,-1 0 0,1 0 0,0 0 0,0 0 1,-2 4 34,1-2-90,2-4-16,15-1-54,-4-1 153,1 0 0,-1-1-1,0-1 1,0 0 0,-1 0 0,1-1 0,-1 0 0,10-6 7,7-2 174,-14 5-148,1 0 0,-1 0 0,1-2-26,-6 4 114,-1 0 0,1 0 0,0 1 0,1 0 0,-1 1 0,1 0 0,-1 0 0,1 0 0,8-1-114,-14 4 28,0 0 0,0 1 1,0-1-1,0 0 0,0 1 0,0-1 1,0 1-1,0 0 0,0 0 0,0 0 1,0 0-1,0 0 0,0 0 0,-1 0 0,1 1 1,0-1-1,-1 0 0,1 1 0,-1 0 1,0-1-1,1 1 0,0 1-28,0 1 45,1 0-1,0 0 0,-1 1 1,0-1-1,0 1 0,0-1 1,-1 1-1,2 5-44,0 17 47,-1-1 0,-2 1 0,0 1 0,-2 2-47,-1 37-140,8-85-44,-2 7 96,0 0 72,1-1 1,0 1-1,1-1 1,0 1-1,1 1 0,0-1 1,1 1-1,0 0 1,0 0-1,1 1 0,0 0 1,1 1-1,1-2 16,-7 8-5,-1 0 0,1 0 0,0 0 0,-1 1 1,1-1-1,0 1 0,0-1 0,0 1 0,0 0 0,0 0 0,0 1 0,0-1 0,0 0 0,0 1 0,1 0 0,-1 0 0,0 0 0,0 0 0,0 0 0,0 1 1,1-1-1,-1 1 0,0 0 0,0 0 0,0 0 0,0 1 0,2 0 5,8 7 10,0 1 1,0 0-1,-1 1 1,-1 0 0,10 12-11,9 16 69,6 11-69,17 23-10,-45-64-57,0 0 0,0 0 0,0-1 1,9 6 66,-15-12-55,0 0 1,0-1 0,0 1 0,0-1 0,0 0 0,0 0-1,1 0 1,-1 0 0,0 0 0,1 0 0,-1-1 0,1 1-1,-1-1 1,0 1 0,1-1 0,-1 0 0,1 0 0,-1 0 0,1 0-1,-1-1 1,1 1 0,-1-1 0,1 0 0,-1 1 0,2-2 54,-1 0-322,0 0 1,0 0-1,0 0 1,0-1-1,-1 0 1,1 1-1,1-3 322,20-29-1589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2:08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0 6240,'-19'3'2304,"14"5"-1792,-2-1-160,7 1-864,0-8 192,0 6-2208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2:09.2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10 276 5568,'-9'-8'2048,"9"1"-1568,4-11-160,8 7 192,5-7-352,11-3 0,13-4-96,12-4 32,8-1-64,4 5-1152,-1 1 608,-2 1-1760,-9 5 1280,-5 0-1600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2:09.5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0 6144,'-60'11'2272,"46"1"-1760,2-2-160,17-2-1088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2:42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440 47 2080,'0'0'667,"-2"-8"3748,-1 4-4053,2 3-283,-1-1 0,1 1 0,-1-1 0,0 1-1,1 0 1,-1-1 0,0 1 0,0 0 0,1 0 0,-1 0-1,0 0 1,0 1 0,-2-2-79,-24-3 482,16 2-334,-1 0 1,0 1 0,0 1 0,-2 0-149,-35 0 236,23 0 11,0 1 0,1 1-1,-27 4-246,46-4 8,0 0-1,0 1 0,0 0 0,0 0 1,0 1-1,1 0 0,-1 0 1,1 0-1,0 1 0,-1 0 0,0 1-7,-4 3 29,6-4 21,0-1 0,0 1 0,1 0 0,-1 1-1,-3 4-49,7-8-1,0 0-1,1 0 1,-1 1-1,0-1 1,1 0-1,-1 1 1,1-1-1,-1 0 0,1 1 1,-1-1-1,1 0 1,0 1-1,0-1 1,0 1-1,0-1 1,0 0-1,0 1 1,0-1-1,0 1 0,1-1 1,-1 0-1,0 1 1,1-1-1,-1 0 1,1 1-1,0-1 1,-1 0-1,1 1 2,2 4-22,-2-4 21,-1 0 0,1 0-1,0-1 1,0 1 0,0 0 0,0-1 0,1 1 0,-1-1-1,0 1 1,1-1 0,-1 0 0,1 0 0,0 1 1,2 2 3,1-1 1,0 1 0,0-1-1,0 0 1,0-1 0,0 1-1,1-1 1,-1 0 0,1-1-1,-1 1 1,1-1 0,2 0-4,13 2 37,-1-2 1,20-1-38,9 1 25,-11-1 56,-31-1-66,1 1 1,-1 0 0,1 0 0,-1 1 0,1 0 0,-1 0 0,1 1 0,-1 0 0,0 0 0,0 0 0,4 3-16,8 5-17,-8-4 41,-1-1-1,0 2 1,4 3-24,-11-8 6,0 0 0,-1 1-1,1 0 1,0 0 0,-1 0-1,0 0 1,0 0 0,0 0-1,0 1 1,0-1 0,-1 1-1,1 2-5,17 51-69,-17-50 142,0 0 0,-1 0 0,0 0 0,0 0 0,0 0 0,-1 0 0,-1 0 0,1 0 0,-1 0 0,0 0 0,0 0 0,-1 0 0,0 0 0,0 0 0,-1-1 0,-3 6-73,5-9 61,-1 0 0,0 0 0,0 0 0,-1 0 0,1 0 0,0-1 0,-1 1 0,0-1 0,1 1-1,-1-1 1,0 0 0,0 0 0,0-1 0,-1 1 0,1-1 0,0 1 0,-1-1 0,1 0 0,0 0 0,-1-1 0,1 1 0,-1-1 0,0 1 0,1-1 0,-1 0 0,1 0 0,-1-1 0,-2 0-61,-72-4 536,34 3-432,-22-5-104,22 5 51,35 2-496,-1 0 1,1-1 0,-1 0-1,1 0 1,0-1 444,3 2-4802,16 3 2074,10-2-115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2:46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31 992,'-1'1'239,"1"-1"-1,-1 0 1,1 1-1,-1-1 1,1 1-1,0-1 1,-1 0 0,1 1-1,0-1 1,-1 1-1,1-1 1,0 1 0,-1-1-1,1 1 1,0-1-1,0 1 1,0-1 0,0 1-239,-2 2 3030,2-5-675,0 2-2342,0 0 0,0-1 0,0 1 0,0 0 0,0-1 0,0 1-1,0 0 1,0 0 0,-1-1 0,1 1 0,0 0 0,0-1 0,0 1 0,0 0 0,-1 0 0,1 0 0,0-1 0,0 1 0,0 0 0,-1 0 0,1 0 0,0-1 0,0 1 0,-1 0 0,1 0 0,0 0-13,-1 0 1,1-1 0,0 1 0,-1 0 0,1 0 0,0 0 0,0 0 0,-1-1 0,1 1 0,0 0 0,0 0 0,0-1 0,-1 1 0,1 0 0,0 0 0,0-1 0,0 1 0,0 0 0,0-1-1,-1 1 1,1 0 0,0 0 0,0-1 0,0 1 0,0 0 0,0-1 0,0 1-1,0-1 150,0 1-60,0 0-106,0 0-42,0 0 26,0 0 117,10-6-364,-10 6 281,1-1 1,-1 1-1,0 0 0,1-1 1,-1 1-1,1-1 0,-1 1 1,1 0-1,-1 0 0,1-1 1,-1 1-1,1 0 0,-1 0 1,1 0-1,0 0 0,-1 0 1,1-1-1,-1 1 0,1 0-2,0 0 7,0 0 0,0-1 0,0 1-1,-1-1 1,1 1 0,0-1 0,0 1-1,-1-1 1,1 1 0,0-1 0,-1 0 0,1 1-1,-1-1 1,1 0 0,0 0-7,4-5 368,-42 6 597,37 0-996,0 0 1,0 0-1,0 0 0,0 0 1,-1 0-1,1 0 0,0 0 1,0 0-1,0 0 1,0 0-1,-1 0 0,1 0 1,0 0-1,0 0 0,0 0 1,0 0-1,-1 0 0,1 0 1,0 0-1,0 0 0,0 0 1,-1 0-1,1 0 1,0 0-1,0 0 0,0 0 1,0 0-1,0 0 0,-1 0 1,1 0-1,0 1 0,0-1 1,0 0-1,0 0 0,0 0 1,0 0-1,-1 0 0,1 0 1,0 1-1,0-1 1,0 0-1,0 0 0,0 0 1,0 0-1,0 1 0,0-1 1,0 0-1,0 0 0,0 0 1,0 0-1,0 1 0,0-1 1,0 0-1,0 0 1,0 0-1,0 1 0,0-1 1,0 0-1,0 0 0,0 0 1,0 0-1,0 0 0,0 1 1,1-1 30,5 6-2028,5 0-2372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2:48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4 3328,'-2'-3'2240,"4"11"-363,-1-5-1690,-1 0 0,0 0-1,1 0 1,0 0 0,0 0-1,0 0 1,0 1-187,0-1 104,1 0-1,-1 0 1,-1 0-1,1 1 1,0-1-1,-1 0 1,0 1-104,0 10 206,1-3-71,-1 1 0,-1-1 1,0 1-1,-2 6-135,-2 10 190,2 0 1,1 0 0,1-1 0,3 27-191,-1 2 218,-5 77 81,4-132-284,0 0 1,1 0 0,-1 0 0,0 0-1,1 0 1,-1 0 0,1 0 0,0 0-1,-1 0 1,1 0 0,0 0 0,-1-1-1,1 1 1,0 0 0,0 0 0,0-1-1,-1 1 1,1 0 0,0-1 0,0 1-1,1-1-15,-1 1 38,-1-1-28,0 0-74,0 0 59,0 0 144,0 1-136,-1 0 0,0 0 0,0 1 0,0-1 0,0 0 0,0-1 0,-1 1 0,1 0 0,0 0 1,0 0-1,-1-1 0,1 1 0,0 0 0,-1-1 0,1 1 0,-1-1 0,1 0 0,0 1 0,-2-1-3,-28 7-106,30-7 276,1 0-74,-8 2 475,-12-1-411,11 0 40,9 0-194,0-1-1,0 0 0,0 0 0,-1 0 0,1 0 0,0 0 0,0 0 0,0 0 0,-1 1 0,1-1 0,0 0 0,0 0 0,0 0 0,-1 0 0,1 0 1,0 0-1,0 0 0,0 0 0,-1 0 0,1 0 0,0 0 0,0 0 0,0 0 0,-1 0 0,1-1 0,0 1 0,0 0 0,0 0 0,-1 0 0,1 0 1,0 0-1,0 0 0,0 0 0,0-1 0,-1 1 0,1 0 0,0 0 0,0 0 0,0 0 0,0-1 0,0 1 0,0 0 0,0 0 0,-1 0 0,1-1 1,0 1-1,0 0 0,0 0 0,0 0 0,0-1 0,0 1 0,0 0-5,0-1 16,8-1 75,0 0 0,0-1 1,0 0-1,-1 0 0,3-2-91,31-13 323,-19 10-127,0 2 0,0 0 1,1 1-1,0 2 1,-1 0-1,10 1-196,-31 2-64,-1 0-10,0 0-97,-2 8-1097,1-8 1154,1 1 0,0 0 0,0-1-1,0 1 1,0-1 0,-1 1 0,1-1 0,0 0 0,0 1 0,-1-1-1,1 1 1,0-1 0,-1 1 0,1-1 0,0 0 0,-1 1 0,1-1-1,-1 0 1,1 1 0,-1-1 0,1 0 0,-1 0 0,1 1 0,-1-1-1,1 0 1,-1 0 0,1 0 0,-1 0 114,-18 8-4213,9-5 805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2:49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40 2400,'0'0'148,"-1"-1"0,1 1 0,-1-1 0,1 1 0,0 0 0,-1-1 0,1 1 0,0-1 0,0 1 0,-1-1 0,1 0 0,0 1 0,0-1 0,0 1 0,-1-1 0,1 1 0,0-1 0,0 1 0,0-1 0,0 0 0,0 1 0,0-1 0,0 1 0,1-1-148,-1 1 57,0 0 1,0 0-1,0 0 1,0-1 0,0 1-1,0 0 1,-1 0-1,1 0 1,0 0-1,0 0 1,0 0-1,0 0 1,0-1-1,0 1 1,0 0-1,0 0 1,0 0 0,0 0-1,0 0 1,0 0-1,0 0 1,0 0-1,-1 0 1,1-1-1,0 1 1,0 0-1,0 0 1,0 0 0,0 0-1,0 0 1,0 0-1,-1 0 1,1 0-1,0 0 1,0 0-1,0 0 1,0 0-1,0 0 1,0 0-1,-1 0 1,1 0 0,0 0-1,0 0 1,0 0-1,0 0 1,0 0-1,0 0 1,0 0-1,-1 0 1,1 0-1,0 1 1,0-1 0,0 0-1,0 0-57,0 0 32,0 0 0,-1 0 0,1 1 0,0-1 0,0 0 0,0 0 0,0 0 0,0 1 0,0-1 1,0 0-1,0 0 0,0 1 0,0-1 0,0 0 0,0 0 0,0 0 0,0 1 0,0-1 0,0 0 0,0 0 0,0 1 0,0-1 0,0 0 0,0 0 0,0 0 0,0 1 0,0-1 0,0 0 0,1 0 0,-1 0 0,0 1 1,0-1-1,0 0 0,0 0 0,0 0 0,1 0 0,-1 1 0,0-1 0,0 0 0,0 0 0,1 0 0,-1 0 0,0 0-32,3 2 138,0 0-1,0 0 1,1 0 0,-1-1 0,1 1-1,-1-1 1,1 0 0,-1 0 0,1-1-1,-1 1 1,1-1 0,0 1-1,-1-1 1,1 0 0,0 0 0,1-1-138,10-1 246,0 0 1,0-1 0,5-2-247,11-4 170,-20 5-107,-1 1 0,1 0 0,0 1 0,0 0 0,1 1-63,58-4 213,51-1 81,-118 6-75,34 1-1170,-31 0-277,-1 0 1,1 0 0,-1 1-1,0-1 1,5 3 1227,2 3-1296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2:49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2 5632,'-5'-2'1576,"5"5"-948,0-3-588,0 0 0,0 0 0,0 1 0,0-1 0,0 0 0,0 0 0,0 1 0,0-1 0,0 0 0,0 0 0,0 0 0,0 1 0,0-1 0,0 0 0,0 0 0,0 0 0,0 1 0,0-1 0,0 0 0,0 0 0,0 0 0,-1 1 0,1-1 0,0 0 0,0 0 0,0 0 0,0 0 0,0 1 0,-1-1 0,1 0 0,0 0 0,0 0 0,0 0 0,-1 0 0,1 0 1,0 0-1,0 1 0,0-1 0,-1 0 0,1 0 0,0 0 0,0 0 0,-1 0 0,1 0 0,0 0 0,0 0 0,0 0 0,-1 0 0,1 0 0,0 0 0,0-1 0,0 1 0,-1 0 0,1 0 0,0 0-40,-2 0 273,0 1-1,0-1 1,0 1 0,1-1 0,-1 1-1,0 0 1,0 0 0,1 0-1,-1 0 1,1 0 0,-2 1-273,-14 7 1277,4-8-296,12-8-279,2-3-278,-3 8 726,-2 3-3808,3-1 2332,1 0-1,-1 1 1,1-1 0,0 0 0,-1 1 0,1-1 0,-1 1-1,1-1 1,0 0 0,0 1 0,-1-1 0,1 1-1,0-1 1,0 1 0,-1-1 0,1 1 0,0-1-1,0 1 1,0-1 0,0 1 326,0 9-4485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29.0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91 2720,'0'-1'71,"1"1"0,-1-1 0,1 0 0,-1 1 0,0-1 0,1 0 0,-1 1 0,0-1 0,1 0 0,-1 0 1,0 1-1,0-1 0,0 0 0,0 0 0,0 0 0,0 1 0,0-1 0,0-1-71,0-1 161,2 0 127,0 0 0,0 1 0,0-1 0,0 1 0,0-1 0,1 1 0,1-2-288,-3 3 93,8-7 480,1 0 0,0 1 0,8-5-573,-14 9 17,0 1 1,0 1-1,1-1 1,-1 0 0,1 1-1,-1 0 1,1 0-1,0 1 1,-1-1-1,1 1 1,1 0-18,-4 0 21,0 0 1,1 1-1,-1-1 0,0 1 1,0-1-1,0 1 0,1 0 0,-1 0 1,0 0-1,0 0 0,0 0 0,0 1 1,-1-1-1,1 1 0,0-1 1,-1 1-1,1-1 0,0 1 0,-1 0 1,0 0-1,1 0 0,-1 0 1,0 1-22,5 7 42,-1 1 0,-1 0 1,0 0-1,0 2-42,2 3 18,7 25 320,-2 1 0,-1 1 0,-3 0-1,-1 0 1,-2 1 0,-2 37-338,-2-71-891,0-8-79,0-2 886,0 0-1,1 0 1,-1 0 0,0 0 0,0 0-1,0 0 1,1 0 0,-1 0 0,0 0 0,0 0-1,0 1 1,1-1 0,-1 0 0,0 0 0,0-1-1,1 1 1,-1 0 0,0 0 0,0 0-1,0 0 1,1 0 0,-1 0 0,0 0 0,0 0-1,0 0 1,1 0 0,-1 0 0,0-1 0,0 1-1,0 0 1,0 0 0,0 0 0,1 0-1,-1 0 1,0-1 0,0 1 0,0 0 0,0 0-1,0 0 1,0-1 0,0 1 0,0 0 0,1 0 84,6-15-2907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2:54.3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440 6 1984,'0'-6'604,"0"12"248,0-6-543,0 0 171,0 0-101,3 7 826,-3-7-1150,0 0 0,-1 0-1,1 0 1,-1 1 0,1-1-1,-1 0 1,1 0 0,0 0 0,-1 0-1,1 1 1,0-1 0,-1 0 0,1 0-1,0 1 1,-1-1 0,1 0-1,0 1 1,-1-1 0,1 0 0,0 1-1,0-1 1,0 1 0,-1-1 0,1 0-1,0 1 1,0-1 0,0 1-1,0-1-54,0 1 44,-1-1-1,1 1 0,0-1 1,0 1-1,0-1 0,-1 1 1,1-1-1,0 1 1,-1-1-1,1 1 0,0-1 1,-1 0-1,1 1 0,-1-1 1,1 0-1,0 1 0,-1-1 1,1 0-1,-1 1 0,1-1 1,-1 0-1,1 0 0,-1 0 1,1 1-1,-1-1 0,0 0 1,1 0-1,-1 0 0,1 0-43,-3 4 372,3-4-344,0 0 0,0 1 0,-1-1-1,1 0 1,0 1 0,0-1 0,0 0 0,0 1-1,0-1 1,-1 0 0,1 0 0,0 1 0,0-1-1,0 0 1,-1 0 0,1 1 0,0-1 0,-1 0 0,1 0-1,0 1 1,0-1 0,-1 0 0,1 0 0,0 0-1,-1 0 1,1 0 0,0 0 0,-1 0 0,1 1-1,0-1 1,-1 0 0,1 0 0,0 0 0,-1 0-28,0 0 23,0 0 0,0 0 0,0 0 0,0 1 0,1-1 0,-1 0 0,0 1 0,0-1 0,0 1 0,0-1 0,0 1 0,1-1 1,-1 1-1,0 0 0,1-1 0,-1 1 0,0 0 0,1-1 0,-1 1 0,1 0 0,-1 0 0,1 0-23,-1 0-19,0 0-1,0 1 0,0-1 1,0 0-1,0 0 0,0 0 1,0 0-1,0-1 1,0 1-1,0 0 0,0 0 1,-2 0 19,-1 1 35,0 0 0,0 0 1,0 1-1,0-1 1,1 1-1,-1 0 0,1 0 1,-2 2-36,-14 11-91,-65 40 92,-25 19 396,87-59-202,1 2-1,0 0 0,-13 18-194,1 0 272,33-13-3701,0 0-2603,0-21 4656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3:01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73 896,'-2'0'210,"1"0"0,-1 0 0,1 0 0,-1-1 0,1 1 0,-1-1 0,1 1 0,-1-1 0,1 1 0,0-1 0,-1 0 1,1 1-1,-1-2-210,-9-1 1376,7 0-765,6-6-49,-1 7-517,-1 1 10,1 0 0,-1 0 0,1 0 0,-1 0 1,1 0-1,-1 0 0,1 1 0,-1-1 1,1 0-1,0 0 0,0 1 0,-1-1 0,2 0-55,-2 1 24,0-1-1,1 1 1,-1 0-1,0-1 1,0 1 0,1 0-1,-1-1 1,0 1-1,0-1 1,0 1-1,1-1 1,-1 1-1,0 0 1,0-1-1,0 1 1,0-1-1,0 1 1,0-1-1,0 1 1,0-1-1,0 1 1,0-1-1,0 1-23,0 0 13,0-1 1,0 1-1,0 0 0,0 0 0,0-1 0,0 1 1,0 0-1,0-1 0,0 1 0,0 0 0,0-1 1,0 1-1,0 0 0,0 0 0,0-1 0,0 1 1,0 0-1,0 0 0,1-1 0,-1 1 0,0 0 1,0 0-1,0-1 0,1 1 0,-1 0 0,0 0 1,0 0-1,0-1 0,1 1 0,-1 0 0,0 0 1,0 0-1,1 0 0,-1 0 0,0-1-13,1 1 70,-1 0 0,0 0 0,1-1 0,-1 1 0,0 0 0,1-1 0,-1 1 0,0-1 0,0 1 0,1 0 0,-1-1 0,0 1 0,0-1 0,0 1 0,1-1 1,-1 1-1,0 0 0,0-1 0,0 1 0,0-1 0,0 1 0,0-1 0,0 0-70,3-1 641,-3 2-613,0-1 0,0 1 1,0 0-1,0-1 0,1 1 0,-1 0 1,0-1-1,0 1 0,1 0 0,-1 0 1,0-1-1,1 1 0,-1 0 0,0 0 0,1-1 1,-1 1-1,0 0 0,1 0 0,-1 0 1,1 0-1,-1 0 0,0 0 0,1-1 1,-1 1-1,0 0 0,1 0 0,-1 0 1,1 0-1,-1 0 0,0 1 0,1-1 0,-1 0 1,1 0-1,-1 0 0,0 0 0,1 0 1,-1 0-1,0 1 0,1-1 0,-1 0-28,11 10 35,-3-3 37,1 0-1,0 0 0,0-1 0,5 3-71,3-1 104,-2 2 0,1 0 0,-1 0 0,12 13-104,-22-19 9,1 0-1,-1-1 1,1 1 0,-1-1-1,3 0-8,6 4 96,8 5-139,-1 0 1,0 1-1,-1 1 0,-1 0 1,16 16 42,7 8 113,-30-29 103,0 2 1,-1 0-1,0 0 0,-1 1 0,7 9-216,-7-7 108,-7-11-22,0 1 0,0 0 0,0 0 0,-1 0 0,0 0 0,0 1 0,1 3-86,-1-6 387,-1 3-1814,-8-5-2675,-1-3-516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3:03.5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449 1 1728,'0'1'160,"0"-1"1,-1 1 0,1-1-1,0 1 1,-1-1-1,1 0 1,0 1-1,-1-1 1,1 1-1,-1-1 1,1 1-1,0-1 1,-1 0-1,1 1 1,-1-1-1,1 0 1,-1 0 0,1 1-1,-1-1 1,1 0-1,-1 0 1,0 0-1,1 0 1,-1 1-1,1-1 1,-1 0-1,0 0-160,0 0 151,-1 0-1,0 1 1,1-1-1,-1 0 0,0 0 1,1 0-1,-1-1 1,0 1-1,1 0 1,-1 0-1,0-1-150,-3 0 241,0-1-1,0 1 1,0 0-1,0 1 1,0-1-1,0 1 1,-2 0-241,-23-2 1388,22 2-1238,0 0 0,0 0 1,1 0-1,-1 1 0,0 0 0,0 1 0,1 0 0,-6 1-150,-22 5 575,27-6-465,0 0-1,0 0 1,1 0 0,-1 1 0,1 0 0,0 0-1,-3 2-109,-9 7 852,-16 12-852,-2 2-143,32-22 188,1 0 1,-1 0-1,1 0 0,0 0 0,1 1 1,-1 0-1,1 0 0,-3 4-45,-13 19-95,17-26 69,0 0-1,1 1 1,-1-1 0,1 0-1,0 1 1,0-1 0,0 1 0,0 0-1,0-1 1,0 1 0,0 2 26,-5 17-95,6-20 84,-1 0 1,1-1-1,0 1 0,0 0 1,0 0-1,0-1 1,0 1-1,0 0 0,0 0 1,1-1-1,-1 1 1,1 0-1,-1-1 0,1 1 1,0 1 10,15 24 229,-10-17-299,0 1 56,2-1-1,-1 1 1,2-1 14,-3-3 17,-4-5-14,0 0 1,0 0-1,1 0 1,-1 0-1,0-1 1,0 1-1,1 0 1,-1-1 0,1 0-1,0 0 1,-1 0-1,1 0 1,0 0-1,-1 0 1,2-1-4,5 2 44,-1-1 1,1 0 0,0-1-1,3 0-44,-12 0 3,2 0-13,0 1 0,0-1 0,0 1 0,0-1 1,0 1-1,0 0 0,-1 0 0,1 0 0,0 0 0,1 0 10,10 6 83,6-2-111,-1-2 0,0 0-1,1-1 1,5 0 28,24 2 92,-45-4-77,0 1-1,0-1 1,1 1 0,-1 0 0,0 0 0,0 1 0,0-1 0,0 1 0,0-1 0,0 1 0,0 0-15,29 29 49,-17-16 36,-14-14-15,-1-1 100,0 0-74,0 0-80,-3 13-1040,-11-1-2314,2-6 1786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3:04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3136,'0'0'46,"0"0"0,0 0 0,0 0 1,0 0-1,0 0 0,0 0 0,0 0 0,0 1 1,0-1-1,0 0 0,1 0 0,-1 0 0,0 0 0,0 0 1,0 0-1,0 0 0,0 1 0,0-1 0,0 0 1,0 0-1,0 0 0,0 0 0,0 0 0,0 0 0,0 0 1,0 1-1,0-1 0,0 0 0,0 0 0,0 0 0,0 0 1,0 0-1,0 0 0,-1 0 0,1 1 0,0-1 1,0 0-1,0 0 0,0 0 0,0 0 0,0 0 0,0 0 1,0 0-1,0 0-46,0 0 267,0 0 138,0 0-48,0 0 224,0 0-191,0 0-102,0 0-86,13 11 1996,10-4-1116,-22-7-1002,-1 0 139,0 0-70,13 8 342,-9-7-320,0 0 0,0 0 0,0-1 0,0 0 0,0 1 0,0-2 0,1 1-171,4 0-24,38-8 35,-6 3 9,-31 3 20,1 1-1,-1 0 1,3 0-40,27 0 92,-17 0 144,0 1 0,0 1 0,18 4-236,-31-3 133,23 2 251,-31-4-320,-2 1-97,0-1 1,1 0-1,-1 0 1,0 0-1,1 1 0,-1-1 1,0 0-1,0 0 1,1 1-1,-1-1 0,0 0 1,0 1-1,0-1 1,0 0-1,1 0 0,-1 1 1,0-1-1,0 0 1,0 1-1,0-1 0,0 1 1,0-1-1,0 0 1,0 1-1,0-1 1,0 0-1,0 1 33,-13 10-5323,5-1 785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3:06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34 2656,'4'0'1702,"-4"0"-1672,0 0-1,1 0 1,-1 0-1,0 0 0,0 0 1,1-1-1,-1 1 0,0 0 1,0 0-1,1 0 1,-1 0-1,0-1 0,0 1 1,1 0-1,-1 0 0,0-1 1,0 1-1,0 0 1,1 0-1,-1-1 0,0 1 1,0 0-1,0 0 1,0-1-1,0 1 0,0 0 1,0-1-1,0 1 0,0 0 1,0 0-1,1-1-29,2-7 666,-2 8-575,-1 0 1,0 0-1,1-1 0,-1 1 0,0 0 0,0-1 0,1 1 0,-1 0 0,0-1 0,0 1 0,0 0 0,1-1 0,-1 1 1,0 0-1,0-1 0,0 1 0,0 0 0,0-1 0,0 1 0,0-1 0,0 1 0,0 0 0,0-1 0,0 1 1,0-1-1,0 1 0,0 0 0,0-1 0,0 1 0,0-1 0,-1 1 0,1 0 0,0-1 0,0 1 0,0 0 0,-1-1 1,1 1-1,0 0 0,0-1-91,-1 1 40,1 0-1,0-1 1,0 1 0,-1 0 0,1-1 0,0 1 0,0 0-1,-1 0 1,1-1 0,0 1 0,-1 0 0,1 0 0,0 0-1,-1-1 1,1 1 0,0 0 0,-1 0 0,1 0 0,-1 0-1,1 0 1,0 0 0,-1 0 0,1 0 0,-1 0 0,1 0-1,0 0 1,-1 0 0,1 0 0,-1 0 0,1 0 0,0 0-1,-1 0 1,1 0-40,-9 2 430,7-2-350,1 1 1,0-1-1,0 0 1,-1 1-1,1-1 1,0 1-1,0 0 1,0-1-1,0 1 0,0 0 1,0 0-1,0 0 1,0 0-1,0 0 1,0 0-1,0 0-80,-15 20 494,14-18-318,-36 41 638,24-28-572,3 3-104,0-2-164,10-11 178,1-5-147,0 0 0,0 0 0,0 0-1,-1 0 1,1 0 0,0 0 0,0 0 0,-1 0-1,1 0 1,0 0 0,-1 0 0,1 0-1,-1 0 1,0 0 0,0 0-5,1 0-1,0 0 0,0 1 0,-1-1 0,1 0 0,0 0 0,0 0 0,0 0 0,1 1 0,-1-1 0,0 0 0,0 0 0,1 0 0,-1 0 0,0 0 0,1 0 0,-1 1 0,1-1 0,0 0 0,-1 0 0,1-1 0,0 1 0,-1 0 0,1 0 0,0 0 1,23 27-211,-18-23 211,0 0 0,1 0 0,0 0 0,0-1-1,0 0 1,7 2 0,-9-4 17,-1 0 0,1-1 0,0 1 1,0-1-1,0 0 0,0-1 0,0 1 0,0-1 0,1 0 0,-1 0 0,4-1-17,6-4 128,-13 4-121,0 0-1,1 0 1,-1 1 0,0-1-1,0 1 1,0-1 0,1 1-1,0 0-6,0 0 24,0-1 0,-1 1 0,1-1 0,0 0 0,-1 1 0,1-1 0,-1 0 0,1-1 0,-1 1 0,1 0 0,-1-1-24,25-18 209,-24 18-234,-2 1 24,0 0-1,0 0 0,0 0 1,-1 0-1,1 0 1,-1-1-1,1 1 1,-1 0-1,1 0 0,-1 0 1,1 0-1,-1-1 1,0 1-1,0 0 0,0 0 1,0-1 1,4-14-33,-3 15 46,0-1 1,0 1 0,-1-1 0,1 0 0,-1 1 0,1-1 0,-1 0-1,0 1 1,0-1 0,0 0 0,0 0 0,0 1 0,0-1 0,0 0 0,-1 0-1,1 1 1,-1-1 0,1 0 0,-1 1 0,1-1 0,-1 1 0,0-1-1,0 1 1,0-1 0,-1-1-14,-8-10-25,9 12 19,0-1 0,0 1 0,0-1 0,0 1 0,0-1 0,0 1 0,-1 0 0,1 0 0,0 0 0,-1-1 1,0 1 5,-14-13 92,14 12-83,1 0 0,-1 0 0,0 1 0,0-1 0,1 1 0,-1-1-1,0 1 1,0 0 0,0-1 0,-1 1 0,1 0 0,0 0 0,0 1-1,0-1 1,-1 0 0,-1 1-9,2-1-39,0 1-1,-1-1 1,1 1 0,0-1-1,0 0 1,0 1 0,-1-1-1,1 0 1,0-1 0,0 1-1,0 0 1,0-1 0,1 1-1,-1-1 1,0 1 0,0-2 39,1 2-387,0-1 1,0 1 0,0 0-1,0-1 1,0 1 0,0 0-1,1-1 1,-1 1 0,0-2 386,1-7-1504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12:49.5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1882 130 1984,'-1'0'52,"1"-1"1,-1 1-1,0-1 0,0 1 0,0-1 1,1 0-1,-1 1 0,0-1 1,1 0-1,-1 1 0,0-1 1,1 0-1,-1 0 0,1 1 1,0-1-1,-1 0 0,0-1-52,-8-10 247,4 9-260,0 0 0,-1 0 0,0 1 0,1 0 0,-1 0 0,0 0 0,-3 1 13,-4-3 208,-5 1 291,-1 0 0,1 1-1,0 1 1,-1 0-1,1 2 1,-11 1-499,-3 1 636,-60 1 520,-18-1-575,88-2-484,1 1 0,-5 2-97,-29 2 329,-29 2-8,1 4 0,-2 5-321,33-8 67,-4 2-95,1 2-1,-30 13 29,59-17-19,2 1-1,-1 1 0,1 2 0,1 0 0,0 1 0,-11 11 20,-172 155-161,89-73 45,82-76 95,2 1 0,-27 35 21,44-47 4,1 0 0,2 1 1,0 1-1,1 0 1,1 1-1,-2 7-4,-6 27 55,1 0 0,4 2 0,-7 53-55,17-74 70,1 1-1,3 0 0,2 22-69,2-24-299,4 17 299,0 4-79,-6-46 89,31 221 137,-21-171-28,2-1-1,19 47-118,-5-29-75,-2-2 177,3-2-1,14 21-101,-26-61 23,3-1-1,0-1 1,2 0-1,2-2 0,16 17-22,1-6 59,-2 2 0,-3 1-1,-1 2 1,0 5-59,-11-12 44,13 23-76,15 15 32,-37-58 24,0-1-1,1-1 0,1 0 0,1-1 0,17 12-23,16 7 108,1-3-1,17 7-107,113 52 138,-98-51-43,-50-25 52,1-2 0,0-1 1,31 6-148,111 18 475,-53-12 0,-58-10-324,138 27 226,-45-11-537,148 50 160,-276-73 57,0-2 0,0 0 0,0-3 0,20 1-57,123-6 65,-163 2-62,47-2-4,14-5 1,-54 5 59,-1-1 1,1-1-1,-1-1 0,0-1 0,0 0 1,3-2-60,226-105 394,-113 64-390,43-19 164,-145 53-96,-1 0 0,0-2-1,-2-1 1,16-13-72,-24 15 51,16-12 108,9-11-159,-33 27 7,-1 0 0,0 0 0,-1-1 0,0 0 0,4-9-7,8-18 34,-3-1 0,15-40-34,23-91 265,-43 125-246,-1 4-33,-3 0 0,-2-1 0,-2-1 0,-1-3 14,2-178 184,-9 136-150,-14-78-34,-24-86-167,26 176 172,-4 1 1,-4 1-1,-9-16-5,-28-90-642,9 26 123,35 114 526,-2 2 0,-15-25-7,21 46 29,0 1 0,-2 0 1,0 1-1,-1 1 0,0 0 0,-1 1 0,-5-3-29,-15-10 42,-2 1 0,-34-19-42,-5-1-12,2-4 0,2-3 0,3-4 0,-1-6 12,45 42 90,0 1 0,-8-3-90,1 0 60,14 11-60,-2 1 0,1 0 0,-2 2 0,1 0 0,-2 1 0,-13-3 0,-35-8-66,-33-4 66,-35-9 189,112 27-229,1 1-1,-10 0 41,-6-1-63,5 2 95,0 1 1,-31 1-33,-75 8 424,-6 0-166,127-6-217,2 1 25,1-1 0,-1-1 0,0-1 0,0 0 0,1-2 0,-5-1-66,-29-9 102,-18-6-364,-80-34-2431,93 34-1083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00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11 2144,'-1'-2'142,"-3"-4"323,4 5-264,2 2-28,-2 0 35,0-1 214,0 0-150,0 0-91,0 0-37,0 0 85,0 0-206,0 0 1,0 0-1,0 0 0,0 0 0,0 0 1,0 0-1,0 0 0,0 0 1,-1 0-1,1 0 0,0 0 0,0 0 1,0 0-1,0 0 0,0 0 0,0 0 1,0 0-1,0 0 0,0 0 0,0 0 1,0-1-1,0 1 0,-1 0 0,1 0 1,0 0-1,0 0 0,0 0 0,0 0 1,0 0-1,0 0 0,0 0 0,0 0 1,0 0-1,0-1 0,0 1 0,0 0 1,0 0-1,0 0 0,0 0 1,0 0-1,0 0 0,0 0 0,0 0 1,0 0-1,0 0 0,0-1 0,0 1 1,0 0-1,0 0 0,0 0 0,0 0 1,0 0-1,0 0 0,0 0 0,0 0-23,-6 6 582,0 7-367,1 1 0,1-1-1,0 1 1,1 0 0,-1 10-215,-7 28 36,1-8 27,3-1 0,2 1 1,0 32-64,4-61 50,-4 117 275,7-105-307,0 0 1,5 17-19,-6-40-26,0 7 7,-1-10 36,0 0 0,0 0 0,0 0 0,0 0 0,0-1 0,0 1 0,0 0 0,1 0 0,-1 0 0,0 0 0,1 0 0,-1-1-1,0 1 1,1 0-17,0 0 75,-1-1 5,9-21-272,2 15 343,0 0 0,0 1 0,0 1 0,9-3-151,21-9 324,-21 9-336,-1 0 0,13-2 12,-26 8-19,2 0 48,-7 1-4987,-1 0 4949,0 0-2263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01.3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4 1408,'-3'-3'645,"-2"7"246,2-1-555,-18 16 3157,17-16-1878,6-5-515,14-5-834,12 2-259,-18 2-15,-1 2-1,1-1 1,-1 1 0,6 0 8,-5 1-158,1 1 0,0 0 0,-1 0 0,1 1 0,0 0 158,4-1-2181,-14-1-640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02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48 1888,'-8'24'1109,"7"-22"-474,1-1-470,0-1-1,0 1 1,0-1 0,0 1-1,0-1 1,0 1 0,0-1-1,0 1 1,-1 0 0,1-1-1,0 1 1,0-1-1,-1 1 1,1-1 0,0 0-1,-1 1 1,1-1 0,0 1-1,-1-1 1,1 0 0,-1 1-1,1-1 1,-1 1 0,1-1-165,-1 0 117,14-15 779,-12 13-808,1 0 0,-1 1 0,1-1 0,0 0 0,0 1 0,0 0 0,0-1 0,0 1 1,0 0-1,0 0 0,0 0 0,1 0 0,-1 0 0,1 1-88,37-6 122,-9 2 198,111-25 645,-82 18-1328,-58 11 239,0-1 0,0 1-1,-1 0 1,1-1-1,0 1 1,0 0-1,0 0 1,0 0 0,0 1-1,0-1 1,0 0 124,-1 1-103,-1-1-1,1 0 1,-1 0 0,1 1 0,0-1 0,-1 0 0,1 1-1,-1-1 1,1 1 0,-1-1 0,1 0 0,-1 1-1,1-1 1,-1 1 0,0-1 0,1 1 0,-1 0 0,0-1-1,1 1 1,-1-1 0,0 1 0,0 0 0,0-1 0,1 1-1,-1 0 1,0-1 0,0 1 0,0 0 0,0-1-1,0 1 104,0 12-3370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03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197 0 1248,'-15'12'1535,"14"-11"-1363,0 0 0,0 0 0,0 0 1,0-1-1,0 1 0,0 0 0,0 0 0,-1-1 0,1 1 0,0 0 0,0-1 0,-1 1 0,1-1 0,0 0 0,-1 1 0,1-1 0,0 0 0,-1 0 0,1 0 0,-1 0-172,-1 0 70,0 1-1,1 0 1,-1-1 0,0 1 0,1 0 0,-1 0 0,1 1-1,-1-1 1,1 0 0,-1 1 0,1 0 0,-2 1-70,-26 24 42,29-26-42,-10 12-16,1 0 0,0 1 0,1 0 0,0 1 0,1 0 0,1 0 0,-1 4 16,4-10-10,1-1 0,1 1 0,-1-1 0,2 1 0,-1 0 0,1 0 0,0 0 1,1-1-1,0 5 10,0-10-2,0 0 0,1 0 0,-1 0-1,1 1 1,0-1 0,0 0 0,0 0 0,0 0 0,1 0 0,-1 0 0,1 0 0,1 1 2,-2-3-10,1 1-1,-1-1 0,1 1 1,-1-1-1,1 0 1,0 1-1,0-1 0,-1 0 1,1 0-1,0-1 1,0 1-1,0 0 1,0-1-1,0 1 0,0-1 1,0 1-1,0-1 1,1 0-1,-1 0 0,1 0 11,2 0 11,0 1 0,0-2 0,1 1 0,-1 0 0,0-1 0,0 0 0,0 0 0,0-1 0,0 0 0,0 1 0,0-2 0,-1 1 0,1 0 0,-1-1 0,1 0 0,1-1-11,0-2 57,0 1 0,-1-1 0,1 0 0,-1 0-1,0 0-56,-3 2-3,0 0 0,0 1-1,0-1 1,-1 0 0,1 0-1,-1 0 1,0-1 0,0 1-1,0 0 1,0-2 3,2-19-125,-1 15 159,-1-1 0,0 1-1,0 0 1,-1-1-1,0 1 1,-1 0 0,0-1-1,-2-3-33,-8-33 267,9 39-299,3 13 335,3 12 114,-2 1-247,-1-1 0,-1 1 0,-1 14-170,0 6 114,-4 103-50,-2 127 48,6-230-11,0-12-142,1 0 1,2 1-1,0-1 1,1 0-1,6 17 41,-9-42-63,0-1-1,0 1 1,0-1-1,0 1 0,0-1 1,0 1-1,0-1 1,1 1-1,-1-1 0,0 1 1,0-1-1,1 1 0,-1-1 1,0 1-1,1-1 1,-1 1-1,0-1 0,1 0 1,-1 1-1,1-1 1,-1 0-1,0 1 0,1-1 1,-1 0-1,1 0 1,-1 1-1,1-1 0,-1 0 1,1 0-1,-1 0 0,1 0 1,0 0-1,-1 0 1,1 0-1,-1 0 0,1 0 1,-1 0-1,1 0 1,-1 0-1,1 0 0,-1 0 1,1 0-1,-1 0 1,1-1-1,-1 1 0,1 0 1,-1 0-1,1-1 0,-1 1 1,1 0-1,-1-1 1,1 1-1,-1 0 0,0-1 1,1 1 63,3-7-2800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30.1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79 3328,'-1'0'1022,"3"-1"-558,9-5-259,-10 4-223,8 1-194,-4 1 116,-4 1 278,0 0 0,0 0 0,0 0 0,0 0 0,0 1 0,-1-1 0,1 0 0,-1 0 0,1 1 0,0 0-182,-1-1 89,2 7 34,0 1-1,-1-1 1,0 0-1,0 1 1,-1-1-1,0 1 1,0-1-1,-1 1 1,-2 4-123,1 13 103,-12 147 974,9-145-869,3-22-157,1 0-1,0 0 1,0 0 0,0 3-51,1-8-43,1-18 171,7-58 237,3 1 1,21-70-366,-28 132 47,0 0 1,0 1 0,1 0 0,1 0-1,1-1-47,-5 7 21,1 0-1,0 1 1,0 0 0,1 0-1,-1 0 1,1 0-1,0 0 1,0 1-1,1-1 1,-1 1-1,0 0 1,5-1-21,-8 3-3,0 1 0,0-1 1,0 1-1,0 0 0,0-1 0,0 1 0,0 0 1,1 0-1,-1 0 0,0 0 0,0 0 1,0 0-1,0 0 0,0 0 0,0 1 0,0-1 1,1 0-1,-1 1 0,0-1 0,0 1 0,0-1 3,1 1 9,-1 1 0,1-1 0,0 0-1,-1 1 1,1 0 0,-1-1 0,1 1-1,-1 0 1,0-1 0,1 3-9,3 4 35,-1 0 1,-1 1-1,0-1 1,2 9-36,1 10 221,-1-1 0,1 25-221,-3-22 275,1-1 0,4 15-275,-3-32 171,-1-8 101,-3-4-236,0 0-1,0 0 1,0 0-1,-1-1 1,1 1-1,0 0 1,0 0 0,-1-1-1,1 1 1,0-1-36,3-5-58,5-11 86,7-11-91,1 0 0,5-5 63,-16 25 26,1 1-1,0 0 1,1 0-1,-1 0 1,2 1 0,-1 0-1,1 0 1,8-4-26,-16 10 20,1 0 0,0 0 0,0 0 0,0 1 0,0-1 0,0 0 0,0 1 0,0-1 0,0 1 0,0 0 0,0-1 0,0 1 0,0 0 0,0 0 0,0 1 0,0-1 0,1 0 0,-1 1 0,1 0-20,0 0 13,-1 0 0,0 0-1,1 1 1,-1 0 0,0-1 0,0 1 0,1 0 0,-1 0 0,-1 0 0,1 0 0,0 0 0,0 0 0,0 2-13,3 4 125,-1 1-1,0 0 0,0 0 0,-1 0 1,0 1-1,0-1 0,0 8-124,1 7 165,-2-1 0,0 1 0,-2-1 0,0 1 0,-2 3-165,-1-2-1634,-1-1 1,-6 23 1633,5-32-1547,2-4-1642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05.0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189 242 1312,'0'0'9,"0"0"0,0 0-1,0 0 1,0 1 0,0-1 0,0 0 0,0 0-1,0 0 1,0 0 0,0 0 0,-1 0 0,1 0-1,0 0 1,0 0 0,0 0 0,0 0 0,0 0-1,0 0 1,0 0 0,-1 0 0,1 0 0,0 0-1,0 0 1,0 0 0,0 0 0,0 0 0,0 0-1,-1 0 1,1 0 0,0 0 0,0 0 0,0 0-1,0 0 1,0 0 0,0 0 0,0 0-1,-1 0 1,1 0 0,0 0 0,0 0 0,0 0-1,0 0 1,0 0 0,0-1 0,0 1 0,0 0-1,0 0 1,0 0 0,-1 0-9,5-7 493,2-8 658,-6-21 1611,0 35-2389,0 1-111,0 15 287,0-11-499,-1-1 0,0 1 1,0-1-1,0 0 0,0 0 0,-1 4-50,-3 7 19,2-7 24,0 1-1,-1 0 1,0-1 0,0 0-1,-1 0 1,1 0 0,-2-1-1,1 0 1,-2 2-43,5-6 14,1-1 0,0 0 1,-1 1-1,1-1 0,-1 0 0,1 0 0,-1 0 1,0 0-1,1 0 0,-1 0 0,0-1 0,0 1 0,0 0 1,1-1-1,-1 0 0,0 1 0,0-1 0,0 0 1,0 0-15,-1 0 15,0-1 1,0 1-1,0-1 0,0 1 1,0-1-1,1 0 1,-1-1-1,0 1 1,1 0-1,-1-1 1,-1-1-16,-4-2-23,2-1 1,-1 0 0,0 0-1,1-1 1,1 0-1,-1 0 1,-2-5 22,6 9-28,0-1 0,0 1-1,1-1 1,-1 0 0,1 1 0,0-1 0,0 0 0,0 0 0,1 0 0,-1 0-1,1 0 1,0 0 0,0 0 0,0 0 0,1 0 0,0-2 28,0-1 15,1 0 0,0 0 0,1 1 0,0-1-1,0 0 1,0 1 0,1 0 0,3-6-15,15-21 383,-14 20-319,1-1 1,1 1-1,6-7-64,-13 17-4,1 0-1,-1-1 1,1 1 0,0 0 0,0 1-1,0-1 1,0 1 0,0 0-1,3-2 5,-5 4 8,0-1 0,0 0 0,0 1 1,0 0-1,0-1 0,1 1 0,-1 0 0,0 0 0,0 0 0,0 1 0,0-1 0,0 0 0,0 1 0,0-1 0,0 1 0,0 0 0,0 0 0,0 0 1,0 0-1,0 0 0,0 0 0,1 1-8,2 1 40,-1 1 0,0-1 1,1 1-1,-1 0 1,0 0-1,-1 0 0,1 1 1,-1-1-1,0 1 1,0 0-1,0 0 0,-1 0 1,0 0-1,2 4-40,1 20-31,0 1 1,-2-1-1,-1 1 0,-1 14 31,-1-4 302,-2 0-1,-3 18-301,-1-16 45,0 5 6,-3 2-51,-1 4 2,6-30-41,-1 0 0,0 0-1,-2 0 1,-2 3 39,4-14-412,-2 4-1517,6-20-1617,1-9 1439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06.2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43 237 2080,'-2'0'142,"0"0"1,0-1-1,0 1 1,0-1-1,0 1 1,0-1-1,0 0 1,1 0-1,-1 0 1,0 0-1,0 0 1,1 0-1,-1-1 1,1 1-1,-1 0 1,1-1-1,0 1 1,-1-1-1,1 1 1,0-1-1,0 0 1,0 0-1,0 1 1,0-1-1,1 0 1,-1 0-1,0 0 1,1 0-1,-1 0 1,1 0-1,0 0 1,0 0-1,0 0 1,0 0-1,0 0 1,0 0-1,1 0 1,-1 0-1,1 0-142,3-10 170,1 2 0,1-1 0,0 0 1,0 1-1,1 0 0,8-8-170,-1 3 76,0 0-1,1 1 1,10-8-76,-19 17-4,0 1 1,0 0-1,0 0 0,1 0 0,4-1 4,-9 4-1,0 0-1,-1 1 1,1-1-1,0 1 1,0-1-1,0 1 0,0 0 1,0 0-1,0 0 1,0 0-1,0 0 0,0 0 1,0 0-1,0 1 1,0-1-1,0 1 1,0-1-1,0 1 0,-1 0 1,1 0-1,0 0 1,1 1 1,0 1 1,0 0 0,0 0 1,0 0-1,-1 1 0,1-1 0,-1 1 1,0-1-1,0 1 0,0 0 0,-1 0 1,1 0-1,-1 0 0,0 0 0,0 1 1,0-1-1,-1 0 0,1 0 0,-1 1 1,0 0-2,0 11 2,-1-1 0,0 0 0,-1 0 0,-3 13-2,-13 55-59,-22 92 167,25-123-39,-1 0-1,-9 13-68,8-26 38,-7 8-38,11-15 58,10-28-20,19-28-97,0 8 28,-12 12 35,0 0 1,-1 0-1,1 0 0,1 1 1,-1 0-1,0 0 1,1 0-1,0 0 0,-1 1 1,1 0-1,0 0 0,1 0-4,4 0 45,-1 0 0,1 1-1,0 0 1,-1 0 0,1 1-1,0 1 1,8 1-45,-2 1 158,1 0 0,0 1 0,-1 1-1,1 1-157,-15-5 31,1 0 0,-1 0 0,0 0 0,0 1 0,0-1-1,0 0 1,0 1 0,0 0 0,1 0-31,1 2 58,7 1 69,-6-5-5752,-9 0 2969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06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80 3136,'0'-1'214,"-1"-1"1,1 0-1,0 1 0,0-1 1,0 0-1,0 1 0,0-1 1,0 0-1,0 0-214,1 0 270,-1 1-1,0-1 0,0 1 1,0-1-1,0 1 1,0-1-1,0 1 1,0-1-1,-1 1 0,1-1 1,-1 1-1,1-1 1,-1 1-1,0-1-269,1 2 21,0 0 0,0 0-1,0 0 1,0 0 0,0 0 0,0 0 0,0 0-1,0 0 1,-1 0 0,1 0 0,0-1 0,0 1-1,0 0 1,0 0 0,0 0 0,0 0 0,-1 0-1,1 0 1,0 0 0,0 0 0,0 1 0,0-1-1,0 0 1,0 0 0,0 0 0,-1 0 0,1 0-1,0 0 1,0 0 0,0 0 0,0 0 0,0 0-1,0 0 1,0 0 0,0 0 0,0 0 0,0 1-1,-1-1 1,1 0 0,0 0 0,0 0 0,0 0-1,0 0 1,0 0 0,0 0 0,0 0 0,0 1-1,0-1 1,0 0 0,0 0-21,-6 12 281,-1 14 339,7-25 160,1-5-493,3-26-922,4-8-3194,-4 30-32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08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13 298 3328,'-6'-10'1151,"5"9"-1074,0 0 0,1 0 0,-1 1-1,1-1 1,-1 0 0,1 0 0,0 0 0,-1 0 0,1 0 0,0 0 0,-1 1 0,1-1 0,0 0 0,0 0 0,0 0 0,0 0-1,0 0-76,0-14 704,1 1 0,1-1 0,3-13-704,0 5 616,1 0 0,1 0 0,1 1 0,2-3-616,-5 14 139,1 0-1,0 0 0,1-1-138,-4 9 32,0-1-1,0 0 1,0 1-1,0-1 1,0 1-1,1 0 1,0 0-1,-1 1 1,4-3-32,-6 5 19,1-1 0,-1 0 0,0 1 0,1-1 0,-1 1 0,0-1 0,1 1 1,-1 0-1,1-1 0,-1 1 0,0 0 0,1 0 0,-1 0 0,1 0 0,-1 0 0,0 1 0,1-1 0,-1 0 0,1 1 0,-1-1 0,0 1 1,1-1-1,-1 1 0,0 0 0,0-1 0,0 1 0,1 0 0,-1 0 0,0 0 0,0 0 0,0 0 0,0 0 0,0 0 0,-1 0 0,2 1-19,2 5 9,0 0-1,0 0 1,-1 0-1,0 0 1,2 8-9,-4-11 31,6 16 104,-2-7-58,-1-1 0,0 1 0,-1 0 0,2 13-77,-3 2-5,0 0-1,-3 11 6,1-29 26,-2 0 0,1-1 0,-1 1 0,-1 0 0,1-1 0,-2 1 0,1-1 0,-3 3-26,-19 27 433,9-16-199,8-18-598,6-6 55,5-2 230,-2 1 50,1 1-1,0 0 1,0 0 0,0 0-1,0 0 1,0 1 0,1-1-1,-1 0 1,0 1-1,0 0 1,0-1 0,1 1-1,-1 0 1,2 0 29,34 5-95,-24-3-44,-10-2 149,0 1-1,0 0 1,0 0 0,0 0 0,0 1 0,0-1 0,-1 1 0,1 0-1,-1 0 1,1 0 0,-1 1 0,0-1 0,1 1 0,-1 0 0,-1 0-1,1 0 1,0 0 0,-1 0 0,0 1 0,1 0-10,4 9-8,0 1 0,-1 0 0,-1-1 0,-1 2 0,0-1 8,-1-7-29,2 14 31,-1 0 1,1 10-3,4 19-32,-7-42 88,-1 1-1,0 0 1,0 0-1,-1 0 1,0 0 0,0 0-1,-1 0 1,-2 7-56,3-12 64,-1 0 0,-1 0 0,1 0 0,0 0 0,-1-1 1,0 1-1,0 0 0,0-1 0,0 1 0,-1-1 0,1 0 1,-1 0-1,0 0 0,0 0 0,0 0 0,0-1 0,0 1 1,0-1-1,-1 0 0,0 0-64,-7 4-34,0 0 0,-1-2 0,1 1 0,-1-1 0,0-1 0,0 0 0,0-1 0,0 0 0,-1-1 1,1 0-1,-8-1 34,-45-3-4582,49 0 348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09.3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232 3 1984,'-2'0'167,"1"-1"0,0 1 1,0 0-1,-1-1 0,1 1 0,0 0 0,-1 0 1,1 0-1,0 0 0,-1 0 0,1 0 1,0 0-1,-1 1 0,1-1 0,0 0 0,-1 1 1,1-1-1,0 1 0,0-1 0,0 1 0,-1 0 1,1-1-1,0 1 0,0 0-167,-30 24 1379,30-25-1337,-7 8 57,1 1 0,0-1-1,1 1 1,0 0 0,0 0-1,1 1 1,0 0 0,0 1-99,-16 46 509,2 1 0,-10 50-509,23-84 56,-5 18 194,2 2 0,2-1 0,1 1 0,1 28-250,21 281 203,-11-305 146,2 0 0,11 38-349,34 90 422,-34-123 15,24 47-437,-31-79 4,0 0 0,1-1 1,2 0-1,0-1 1,14 15-5,-25-31-291,0 1 1,1-1 0,-1 0-1,1 0 1,-1 0 0,1 0-1,0 0 1,0-1 0,0 0-1,1 0 1,-1 0 0,1 0-1,-1-1 1,1 0 0,-1 0-1,3 1 291,21-5-3962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6:18:10.9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 2080,'-5'-2'493,"4"4"-248,0 4 825,1-6-531,1 0-405,-1 0 0,1 0 1,0-1-1,0 1 1,-1 0-1,1 0 0,0 0 1,0-1-1,-1 1 0,1 0 1,0 0-1,0 0 1,0 1-1,-1-1 0,1 0 1,0 0-1,0 0 1,-1 0-1,1 1 0,0-1 1,0 0-1,-1 1 1,1-1-1,0 1 0,-1-1 1,1 1-1,0-1 1,-1 1-1,1 0-134,4 1 177,8 10-102,-6-7-66,-2-2 17,0 0 0,0 0 1,-1 1-1,1-1 1,-1 1-1,0 0 0,0 0 1,-1 0-1,1 1 1,-1-1-1,0 1 1,0 0-1,0 0 0,0 3-26,10 21-120,-9-21 126,0 1 1,0 0-1,0 5-6,4 21 27,-1 2-1,-2-1 1,-1 19-27,0-25 96,4 22-96,-3-27-9,-1 0 0,-2 0 0,0 5 9,0 5 134,1 0 0,2 3-134,-2-20 42,-1-10-55,0 0 0,0-1 1,1 1-1,0 0 0,3 4 13,4 13 58,-6-16-48,0 0-1,1 0 1,2 2-10,-3-3-48,1-1 1,-2 1 0,1 0 0,0 3 47,4 16 167,-1 0 1,-1 1-1,-1 0 0,-2 0 0,-1 0 0,-1 13-167,-4 26 103,-4 0-1,-9 43-102,5-43 100,2 1 0,2 44-100,6-39-2069,-4 24 2069,4-58-2864,1-27-69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8:58.1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453 241 1312,'5'-3'438,"-13"3"-127,8 0-297,0 0 444,0 0-138,0-1-263,0 0-1,0 1 1,1-1-1,-1 0 0,0 0 1,0 0-1,0 0 1,0 1-1,0-1 1,0 0-1,0 0 0,0 0 1,0 0-1,-1 1 1,1-1-1,0 0 1,0 0-1,-1 0 0,1 1 1,-1-2-57,-1-11 242,3 8-153,0 0-1,0-1 1,0 1 0,-1 0-1,0-1 1,0 1 0,0 0 0,-1-1-1,0 1 1,0 0 0,-1-4-89,0 4 139,1 0 1,0 0 0,0 0-1,0 0 1,1-5-140,-1 4 116,1 1 0,-1-1 0,0 0 0,-2-5-116,-1-10 153,0-3-129,3 23-35,1 0 0,-1 0 1,1 0-1,-1 0 0,0 0 1,1 0-1,-1 0 0,0 0 1,0 0-1,1 0 0,-1 1 1,0-1-1,0 0 0,0 1 1,0-1-1,0 0 0,0 1 0,0-1 1,-1 1 10,-8-3 57,-1 1 0,1 0 0,-1 1 0,0 0 0,1 1 0,-1 0 0,-3 1-57,-12-1 241,7 1 35,0 1 0,-11 3-276,11-2 41,0-1 0,-12 0-41,26-2 12,0 1 0,1 0 0,-1 0-1,0 0 1,0 0 0,1 1 0,-1-1 0,1 1-1,-1 0 1,1 1 0,-2 1-12,-2 1-9,1 0 0,0 0 0,1 1 1,-1 0-1,-4 6 9,7-5-3,-1 0 1,1 0 0,1 1 0,-1-1-1,1 1 1,-1 5 2,3-9-24,-3 5-19,1 0 0,0 1-1,1 0 1,0-1-1,1 1 1,0 0-1,0 3 44,-6 59 256,6-59-230,1-9-21,-1 0 0,1 1 0,0-1 0,1 0-1,-1 0 1,1 0 0,0 0 0,0 0 0,1 4-5,2 4-3,3 1-80,10 2 137,-14-12-58,0-1 1,1 0-1,-1 1 1,1-1-1,-1-1 1,1 1-1,0 0 0,0-1 1,0 0-1,0 0 1,0 0-1,0 0 1,0-1-1,0 0 1,3 1 3,8-2 106,-1 0 1,0-1-1,13-4-106,7 0-69,-11 2-26,-3 1 132,0 0 1,6 1-38,-19 2-9,0 0 0,0 1 1,0 0-1,0 0 0,-1 0 0,1 1 0,0 0 0,4 2 9,-2-1-26,0 1-1,-1 0 0,1 1 1,-1 0-1,0 0 0,0 1 1,0 0-1,-1 1 0,0-1 1,0 1-1,2 4 27,5 6 141,11 15-124,-23-29 2,0 0 1,-1-1-1,0 1 1,0 0 0,0 0-1,0 0 1,0 0 0,0 0-1,-1 0 1,1 0-1,-1 3-19,0-5 35,0 0-1,-1 0 1,1 0-1,0 0 1,-1 0-1,1 0 1,-1 0-1,1 0 1,-1 0-1,0 0 1,1 0-1,-1-1 1,0 1-1,1 0 1,-1 0-1,0-1 1,0 1-1,-1 0-34,-17 10 521,15-9-499,0-1 0,-1 0 0,1-1 0,-1 1 0,1-1 0,-1 0 0,1 0 0,-1 0 0,-2-1-22,-11 1 292,-145-7 535,131 4-859,18 0-139,0 2-1,1 0 1,-1 1-1,0 0 0,0 1 1,-12 3 171,26-4-65,0 0 1,-1 0 0,1 0 0,0 0-1,0 1 1,-1-1 0,1 0-1,0 0 1,0 1 0,-1-1-1,1 0 1,0 0 0,0 1 0,0-1-1,-1 0 1,1 1 0,0-1-1,0 0 1,0 1 0,0-1-1,0 0 1,0 1 0,0-1 0,-1 0-1,1 1 1,0-1 0,0 0-1,0 1 1,1-1 0,-1 0-1,0 1 1,0-1 0,0 0 0,0 1-1,0-1 1,0 0 0,0 1-1,1-1 1,-1 0 0,0 1-1,0-1 1,0 0 0,1 0 0,-1 1-1,0-1 1,0 0 0,1 0-1,-1 0 1,0 1 0,0-1-1,1 0 1,-1 0 0,0 0 64,7 6-2080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8:59.4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26 2144,'0'0'35,"-1"0"1,1 0-1,0 0 0,-1 0 0,1-1 1,0 1-1,-1 0 0,1 0 1,0 0-1,-1 0 0,1-1 0,0 1 1,-1 0-1,1 0 0,0-1 1,0 1-1,-1 0 0,1-1 1,0 1-1,0 0 0,0-1 0,-1 1 1,1 0-1,0-1 0,0 1 1,0 0-1,0-1 0,0 1 0,0-1 1,0 1-1,0 0 0,0-1 1,0 1-1,0-1-35,0 1 469,0 0-159,15-11 1844,-14 10-2111,-1 1 1,1-1-1,-1 1 0,1 0 0,0-1 0,-1 1 1,1 0-1,-1 0 0,1-1 0,0 1 1,-1 0-1,1 0 0,-1 0 0,1 0 0,0 0 1,-1 0-1,1 0 0,0 0 0,-1 0 1,1 0-1,0 0 0,-1 0 0,1 0 0,-1 1 1,1-1-1,0 0 0,-1 0 0,1 1 1,-1-1-1,1 0 0,-1 1 0,1-1 0,-1 1 1,1-1-1,-1 0 0,1 1 0,-1-1 1,1 1-1,-1-1 0,0 1 0,1 0 0,-1-1 1,0 1-1,0-1 0,1 1 0,-1 0 1,0-1-1,0 1-43,3 8 46,-1 0 1,0 0-1,-1 0 0,1 0 1,-2 0-1,1 1 0,-1 0-46,1 15 225,0 88 220,-2-72-474,2 0 0,2 0-1,6 32 30,-6-58 9,0 1 0,2-1 0,0 0-1,0-1 1,2 1 0,0-1-1,0 0 1,1-1 0,1 0 0,0 0-1,10 9-8,-19-21 16,0-1 0,0 0 0,1 0 0,-1 0 0,0 0 0,0 0 0,0 1 0,0-1-1,1 0 1,-1 0 0,0 0 0,0 1 0,0-1 0,0 0 0,0 0 0,0 0 0,0 1 0,0-1-1,1 0 1,-1 0 0,0 1 0,0-1 0,0 0 0,0 0 0,0 1 0,0-1 0,0 0 0,0 0-1,0 1 1,-1-1 0,1 0 0,0 0 0,0 0 0,0 1 0,0-1-16,-9 3 227,-15-2-120,21-1-43,-23 1-139,1 0 1,0 2-1,0 0 0,-9 4 75,6-5-47,23-2 71,0 0 1,0 0-1,0 1 1,0 0-1,-3 1-24,24-4 103,0 0 0,0 1 0,0 1 0,6 2-103,10-2-97,329-3 891,-356 3-837,-1 0-372,1 0 0,-1 0 0,1 0-1,-1 1 1,0-1 0,1 1-1,-1 0 1,0 0 415,1 6-2453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00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74 2080,'-6'-1'310,"6"1"-273,0 0 1,0 0-1,-1 0 0,1 0 1,0 0-1,0 0 1,-1 0-1,1 0 1,0 0-1,0 0 0,0-1 1,-1 1-1,1 0 1,0 0-1,0 0 1,0 0-1,-1 0 1,1 0-1,0 0 0,0-1 1,0 1-1,-1 0 1,1 0-1,0 0 1,0 0-1,0-1 0,0 1 1,0 0-1,0 0 1,-1 0-1,1-1 1,0 1-1,0 0 1,0 0-1,0 0 0,0-1 1,0 1-1,0 0 1,0 0-1,0-1 1,0 1-1,0 0 0,0 0 1,0 0-1,0-1 1,0 1-1,0 0-37,-2-6 1592,0-2 192,14-2-1032,-8 7-686,0 1 1,0 1-1,1-1 1,-1 0-1,1 1 1,-1 0-1,1 0 0,-1 1 1,1-1-1,2 1-66,7-2 45,106-12 1465,28 3-1510,-122 10 118,20 2-118,-36 0 24,0 0 0,-1 0 0,1 1-1,-1 0 1,1 1 0,2 2-24,1-1-42,-9-2 75,1-1 0,-1 1 0,0 0-1,1 0 1,1 2-33,-5-4-63,-1 1 0,1-1 0,0 1-1,0 0 1,-1-1 0,1 1 0,-1 0-1,1-1 1,-1 1 0,1 0 0,-1 0 0,1-1-1,-1 1 1,1 0 0,-1 0 0,0 0-1,0 0 1,1 0 0,-1 0 0,0 0 0,0-1-1,0 1 1,0 0 0,0 0 0,0 0-1,0 0 1,-1 0 0,1 1 63,1 8-1707,6 0 513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01.0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93 1984,'-2'-1'240,"-1"1"1,1 0-1,0-1 1,-1 1-1,1-1 1,0 1-1,-1-1 1,1 0-1,0 0 1,0 0-1,0-1 1,0 1-1,0 0 1,0-1-1,0 1 1,0-1-1,1 0 1,-1 1-1,0-2-240,-1-1 189,0 0-1,1 0 1,-1 0 0,1 0-1,0-1 1,0 1-1,0-1 1,1 1-1,-1-2-188,2 4 149,-1 0 0,1-1 0,-1 1-1,1 0 1,0 0 0,0 0 0,0-1-1,0 1 1,1-2-149,-1 4 10,0 0 0,0-1 0,0 1 0,0 0 0,0 0 0,0 0-1,0 0 1,0 0 0,0 0 0,0 0 0,0 0 0,0 0 0,0 0 0,0 0 0,0-1 0,0 1 0,0 0-1,0 0 1,0 0 0,0 0 0,1 0 0,-1 0 0,0 0 0,0 0 0,0 0 0,0 0 0,0 0 0,0 0 0,0 0-1,0 0 1,0 0 0,0 0 0,1 0 0,-1 0 0,0 0 0,0 0 0,0 0 0,0 0 0,0 0 0,0 0 0,0 0-1,0 0 1,0 0 0,0 0 0,1 0 0,-1 0 0,0 0 0,0 0 0,0 0 0,0 0 0,0 0 0,0 0 0,0 0-1,0 1-9,6 9-322,-4-6-651,0-1 0,1 1-1,-1-1 1,1 1-1,2 2 974,4 5-2380,-7-9 849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35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1984,'14'16'7741,"-8"-5"-8160,9 27 1010,-3 1-1,7 31-590,11 82 215,1 3-364,-21-115 208,1-1 1,16 34-60,-16-48 154,1-1 0,0 0 0,2-1 1,1 0-1,1-1 0,1-1 0,4 3-154,-13-15 48,1 0 0,1 0 0,0-1 0,0-1 0,0 0 0,1 0-1,0-1 1,0 0 0,1-1 0,0 0 0,0-1 0,0 0-1,0-1 1,0 0 0,1-1 0,2-1-48,11-1 61,0-1 1,-1-1-1,1-1 0,-1-1 1,0-2-1,17-6-61,-20 6 25,1 1-1,-1 1 1,0 1-1,10 1-24,-21 2-41,1 0-1,-1 0 0,0 2 0,0-1 0,0 1 0,0 1 1,-1 0-1,1 0 0,-1 1 0,1 1 42,5 4-18,1 1 0,-1 0 0,-1 1 0,0 1 0,8 9 18,67 70 44,-88-88-46,35 39 83,-2 2 1,18 31-82,55 99-121,9 14 282,-32-69-113,29 27-48,-64-80-711,-14-18-2258,-23-33 281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01.6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3136,'0'0'122,"0"0"0,0-1 0,0 1 0,0 0 0,0 0 0,0 0 0,0-1 0,0 1 0,0 0 0,0 0 1,0 0-1,0 0 0,0-1 0,0 1 0,1 0 0,-1 0 0,0 0 0,0 0 0,0-1 0,0 1 0,0 0 0,1 0 0,-1 0 0,0 0 0,0 0 0,0 0 0,0-1 1,1 1-1,-1 0 0,0 0 0,0 0 0,0 0 0,1 0 0,-1 0 0,0 0 0,0 0 0,0 0 0,1 0 0,-1 0 0,0 0 0,0 0 0,1 0 0,-1 0 0,0 0 1,0 0-1,0 0 0,1 1-122,2 0-43,-3-1-137,2 0 292,22 11-3754,-19-4 1973,-6 1-278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04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176 538 1472,'1'-4'523,"0"0"0,-1 1 0,1-1 0,-1 1 0,0-1 0,1 0-1,-2 0-522,1 2 71,0 1-1,0-1 1,0 0-1,0 0 1,-1 0-1,1 0 0,-1 1 1,0-1-1,1 0-70,-1 1 7,1 1-1,0-1 1,0 1 0,-1 0-1,1-1 1,0 1-1,0 0 1,-1-1 0,1 1-1,0 0 1,-1-1-1,1 1 1,-1 0 0,1 0-1,0 0 1,-1-1-1,1 1 1,-1 0 0,1 0-1,-1 0 1,1 0-1,0 0 1,-1 0-1,1 0 1,-1 0 0,1 0-1,-1 0 1,1 0-1,-1 0 1,1 0 0,-1 0-1,1 0 1,0 0-7,-6 2 57,1 0 0,-1 1 0,1-1 0,0 1 0,0 0 1,0 0-1,0 1 0,1-1 0,0 1 0,-1 1-57,-5 5 51,0 1 1,0 1-1,-2 5-51,3-5 44,1 1 0,0 1-1,1-1 1,0 1 0,1 0 0,1 1-1,0-1 1,1 1 0,1 0-1,0 2-43,2-12 33,1-1 0,0 1 0,1 0 0,-1-1 0,1 1 0,0-1 0,0 0 0,0 1-1,1-1 1,-1 0 0,1 0 0,0 1 0,0-1 0,1-1 0,-1 1 0,1 0 0,0-1-1,0 1 1,0-1 0,0 0 0,1 0 0,-1 0 0,1 0 0,3 1-33,-3-2 46,0 0-1,0 0 1,0-1 0,-1 1 0,2-1-1,-1 0 1,0-1 0,0 1 0,0-1 0,0 1-1,0-1 1,2 0-46,-2-1 38,1 1-18,0 0 0,0-1 0,0 0 0,0 0 0,0 0 0,0-1 0,-1 1 0,1-1 0,0 0 0,-1-1-1,1 1 1,-1-1-20,2-1 27,0 0-1,-1-1 1,1 1-1,-1-1 1,0-1-1,0 1 1,-1-1 0,1 1-1,-1-1 1,-1-1-1,1 1 1,0-2-27,0-3 25,0 0 0,0 0 1,-1 0-1,-1-1 1,0 1-1,0-1 0,-1-4-25,28-298-26,-27 273-27,-2 0 1,-2 0-1,-1 0 1,-2 1 0,-2-1-1,-6-18 53,4 34-109,8 25 105,1-1 0,0 1 0,0 0 0,0-1 1,-1 1-1,1-1 0,0 1 0,0 0 0,-1-1 1,1 1-1,0 0 0,-1 0 0,1-1 0,-1 1 0,1 0 1,0 0-1,-1-1 0,1 1 0,-1 0 0,1 0 1,0 0-1,-1 0 4,1 0-2,-1 0 1,1 0-1,-1 1 0,1-1 1,-1 0-1,1 0 1,-1 1-1,1-1 1,-1 1-1,1-1 1,0 0-1,-1 1 0,1-1 1,0 1-1,-1-1 1,1 1-1,0-1 1,0 1-1,-1-1 0,1 1 1,0-1-1,0 1 1,0 0 1,-2 5-16,1 0 1,0 0-1,0 1 1,0-1-1,1 0 1,0 1-1,0-1 1,1 4 15,0 13-74,2 30-329,5 33 403,1 3-141,20 249 88,-17-190 469,-3-107-357,-8-40-202,-1 0 1,1 1 0,0-1-1,-1 0 1,1 0-1,0 1 1,0-1 0,0 0-1,0 0 1,0 0-1,0 0 1,0 0 0,1 0-1,-1 0 1,0-1 0,0 1-1,1 0 1,-1-1-1,0 1 1,1-1 0,-1 1-1,1-1 1,1 1 142,-2-1-149,10 3-2459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05.5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239 123 1984,'3'-11'566,"2"-20"4137,-4 80-4008,0-24-541,-1 1 0,-2 21-154,-4-5 176,-2 0 0,-1-1 0,-2 0 0,-2-1 0,-2-1 0,-5 8-176,18-42 39,0 0-1,-1-1 1,0 1 0,0-1 0,0 0 0,0 0 0,-5 3-39,7-5 9,-1-1 0,1 0 0,-1 0 0,1 0 0,-1 0 0,0 0 0,1 0-1,-1 0 1,0 0 0,0-1 0,0 1 0,0-1 0,0 1 0,0-1 0,0 0 0,1 0 0,-1 0 0,0 0 0,0 0 0,0 0 0,0 0 0,0-1-9,-1 0 17,0-1 0,0 0 0,0 0 1,0 0-1,1 0 0,-1 0 0,1-1 0,-1 1 0,0-2-17,-7-6 118,5 3-96,-1 1 0,1-2-1,0 1 1,1-1 0,-1 1 0,2-1-1,-1-1 1,-2-7-22,-1-2 13,5 9-17,0 0-1,0 0 1,1 0 0,0-1 0,1 1 0,0 0 0,1-1 0,-1 1-1,2-1 5,3-23-120,1 1 0,11-31 120,-9 32-197,-1 8 292,0-1-1,2 2 1,0-1 0,11-16-95,-18 35 36,1 0 1,0 0-1,-1 1 0,1-1 1,1 0-1,-1 1 1,0 0-1,1 0 0,0 0 1,0 0-1,0 1 1,0-1-1,0 1-36,3-1 41,-1 0 0,1 1 0,0 0-1,0 0 1,0 1 0,0 0 0,0 0 0,2 0-41,9 1 55,1 1 0,-1 0 0,0 2 0,0 0 0,0 1 0,6 2-55,27 11 325,-2 1 1,17 11-326,-65-28-5,27 9 66,-20-7-102,-1-1 0,0 1 0,1 1 0,-1-1 0,0 2 41,-3-3-523,-1 1 0,1-1 1,0 0-1,0 0 0,0-1 1,0 1-1,0-1 0,3 1 523,5-2-1322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06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0 111 640,'5'2'1238,"-4"-2"-1111,-1 0 0,1 1 0,-1-1 0,1 0 0,-1 0 0,1 0 0,-1 0 0,1 1 0,0-1 0,-1 0 0,1 0 0,-1 0 0,1 0 0,-1 0 0,1 0 0,0-1 0,-1 1 0,1 0 0,-1 0 0,1 0 0,-1-1 0,1 1 0,-1 0 0,1 0 0,-1-1 0,1 1 0,-1 0-127,22-13 574,0 2 1,1 0 0,0 1 0,1 2 0,18-4-575,12 2 159,2 2 1,52 1-160,36-5 145,-51 3 392,-54 8-2978,-47 12-2092,4-4 3221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07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58 832,'0'-1'105,"0"-1"1,1 0-1,-1 1 1,0-1-1,1 1 1,-1-1-1,1 1 1,0-1-1,-1 1 0,1-1 1,0 0-106,0 1 264,0 0 0,0-1 0,-1 1 0,1 0 0,-1-1 0,1 1 0,-1-1 0,1 1 0,-1-1 0,0 1 0,0-1-264,0 1 56,0 0 1,0 0-1,0 1 1,0-1 0,0 0-1,0 0 1,1 0-1,-1 0 1,0 1-1,0-1 1,1 0-1,-1 0 1,0 1-1,1-1 1,-1 0 0,1 0-1,-1 1 1,1-1-1,-1 0 1,1 1-1,0-1 1,-1 1-1,1-1 1,0 1 0,-1-1-1,1 1 1,0-1-1,0 1 1,-1 0-1,1-1 1,0 1-1,0 0 1,0 0-1,-1 0 1,1 0 0,0-1-1,0 1 1,0 0-1,0 0 1,-1 1-1,2-1-56,4 0 162,0 1 0,0 1 0,0-1 0,0 1 0,3 1-162,-5-2 45,17 5 172,-1-2-1,1 0 1,17 0-217,-6-1 203,-25-2-174,178 17 492,-167-16-587,-1 1-1,0 0 1,0 1 0,0 1 0,7 3 66,-21-7-342,-1 0 1,1 1-1,0 0 1,-1-1-1,1 1 0,-1 0 1,0 1-1,1-1 342,9 7-2248,-12-9 2175,0 0 0,0-1 0,0 1 0,1 0 0,-1 0 0,0 0 0,0 0 0,0 0 0,0-1 0,0 1 0,0 0 0,1 0 0,-1 0 0,0-1 0,0 1 0,0 0 0,0 0 0,0-1 0,0 1 0,0 0 0,0 0 0,0 0 0,0-1 0,0 1 0,0 0 0,0 0 0,0 0 0,0-1 0,0 1 0,0 0 0,0 0 0,0-1 73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1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2 533 736,'-1'0'790,"6"0"1212,10-1-554,-9-3-1296,1 0 1,0 0-1,-1-1 1,0 0-1,0 0 1,-1-1 0,1 0-1,-1 0 1,0 0-1,2-4-152,18-28 353,-2 0 1,9-24-354,14-24 194,-39 75-164,-1 0-1,-1 0 0,0 0 1,0-1-1,-1 0 0,-1 0 1,0 0-1,0 0 0,-1 0 1,-1-2-30,4-59 288,-10 146-651,6-26 561,3 16-198,-3-46 16,2 0 0,0 0 0,1 0 0,1-1-1,3 7-15,-6-18-7,1 1 0,0 0-1,0-1 1,1 1-1,-1-1 1,1 0 0,0 0-1,1 0 1,-1-1-1,1 0 1,0 0 0,0 0-1,4 2 8,-6-4 13,0 0 0,0-1 0,1 1-1,-1-1 1,0 0 0,1 0 0,-1 0 0,0-1-1,1 1 1,-1-1 0,1 0 0,-1 0 0,1 0 0,-1 0-1,1-1 1,-1 1 0,1-1 0,-1 0 0,0 0-1,1 0 1,-1 0 0,0-1 0,0 1 0,0-1-1,2-2-12,8-5 29,0-1 0,-1 0 0,-1-1 0,0 0-1,0-1 1,-1 0 0,-1-1 0,0 0 0,0-1-1,-2 0 1,5-9-29,-2-2-22,0 0-1,-2-1 0,-1-1 1,-1 1-1,-1-1 1,0-10 22,-5 21-77,0 13 66,0 1 0,-1 0 0,1 0 0,0-1 0,0 1 1,1 0-1,-1-1 0,0 1 0,1 0 0,0 0 0,-1 0 0,1 0 1,0-1-1,0 1 0,0 0 0,1-1 11,-3 4-14,0 1 0,1 0 0,-1-1 0,0 1 0,1 0 0,-1-1 0,1 1 0,-1 0 0,1-1 0,0 1 0,0 1 14,-3 31 55,1-13-15,0 7-64,0 20 24,2-24 90,-1 1-1,-3 13-89,3-26-17,0 0 1,0 0-1,1 0 0,1-1 0,-1 1 1,2 0-1,2 9 17,0 0 9,-3-15 5,0-1 0,0 1 0,1-1 0,-1 1 0,1-1 0,1 0 0,-1 1 0,1-1 0,0 0 0,2 3-14,23 27 528,-27-33-475,-1-2-31,0 0-65,6 6 182,2-3-35,-6-1-4336,-2 5 1720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2.5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19 1728,'-21'16'2336,"15"-6"-1970,4-8-307,1 1 0,0-1 0,-1 0 0,0 0 0,1 0 0,-1 0 0,-1 1-59,3-3 27,-1 1 1,0 0 0,1-1-1,-1 1 1,1-1 0,-1 1-1,1 0 1,0 0 0,-1-1-1,1 1 1,0 0 0,-1 0 0,1 0-1,0-1 1,0 1 0,0 0-1,0 0 1,0 0 0,0-1-1,0 1 1,0 0 0,0 0 0,0 0-1,0 0 1,1-1 0,-1 1-1,0 0 1,0 0 0,1-1-1,-1 1 1,1 0-28,0 1 51,-1-1 0,1 1 0,0-1 0,0 1-1,1-1 1,-1 0 0,0 0 0,0 1 0,1-1 0,-1 0-1,0 0 1,1 0 0,-1 0 0,1-1 0,0 1-51,12 4 133,-1-1 0,1-1 1,0 0-1,0-1 0,9 0-133,-16-1 59,0-1-1,0 0 0,0-1 0,0 1 1,0-2-1,0 1 0,0-1 0,0 0 0,0 0 1,-1-1-1,1 0 0,1 0-58,-6 1 17,1 0 0,-1 1 0,0-1 0,0 0 0,0 0 0,0-1 0,0 1 0,0 0-1,0 0 1,-1-1 0,1 1 0,-1-1 0,0 0 0,0 1 0,0-1 0,0 0 0,0 0 0,0 0-17,-1 1 12,0 0 0,1 0 0,-1 1 0,0-1 0,0 0 0,-1 0 0,1 1 0,0-1 0,0 0 0,-1 0 0,1 1 1,-1-1-1,0 1 0,1-1 0,-1 0 0,0 1 0,0-1 0,0 1 0,0-1 0,0 1 0,0 0 0,-1 0 0,1-1 0,0 1 0,-1 0 0,1 0 1,0 0-1,-1 0 0,0 0 0,0 0-12,-6-2 27,1 0 1,-1 1-1,1 0 1,-1 0 0,0 1-1,0 0 1,1 0-1,-1 0 1,-3 1-28,-3 1-65,-1 0 0,1 1 1,0 1-1,-10 2 65,22-4-145,-1-1 0,1 1 0,0 0 0,0 0 0,-1 0 0,1 0 0,0 1 0,0-1 0,0 0 0,1 1 0,-1-1 0,0 1 0,-1 2 145,0-1-782,2-3-385,2 1-956,7 0 763,7-3 576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3.6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0 193 1888,'0'0'613,"0"0"-367,0 0-6,5-15 2522,-3 10-2599,0 1 1,0 0-1,0 0 0,0 0 1,1 0-1,0 0 0,-1 1 0,1-1 1,1 1-1,-1 0 0,3-3-163,8-8 593,-6 6-525,1 0-1,0 0 0,0 1 1,1 0-1,8-5-67,12-4 39,12-4-39,-18 9 51,-16 8-63,0 0-1,0 0 1,0 0 0,0 1-1,5-1 13,-10 3 0,0-1-1,0 1 1,0 0 0,0 0-1,-1 0 1,1 0-1,0 0 1,0 1-1,0-1 1,0 1-1,0 0 1,-1 0 0,1 0-1,0 0 1,-1 0-1,1 1 1,1 1 0,-3-2 10,0 0 0,0 0 0,0 0 1,0 1-1,0-1 0,0 0 0,-1 1 0,1-1 1,-1 0-1,1 1 0,-1-1 0,1 1 0,-1-1 1,0 1-1,0-1 0,0 1 0,0-1 1,0 1-1,0-1 0,0 0 0,0 1 0,0-1 1,-1 1-1,1 0-10,-3 7 73,1-1 1,-1 0 0,-4 7-74,5-11 35,-3 7-5,-1-2-1,0 1 1,-1 0-1,0-1 1,0-1-1,-1 1 1,0-1-1,-1 0 1,-2 1-30,-19 14 27,-2-1 0,-2 0-27,27-19 29,0 1 0,-1-2 0,1 1 0,-5 0-29,4 0 62,8-3-61,0 0 0,0 0 0,0 0 0,0 0 0,0 0-1,0 0 1,0 0 0,0 0 0,0 0 0,0 0 0,0 0 0,0 0 0,0 0-1,0 0 1,0 0 0,0 0 0,0 0 0,0 0 0,0 0 0,0 0 0,0 0-1,0 0 1,0 0 0,0 0 0,0 0 0,0 0 0,0 0 0,0 0-1,31 0 325,1 1 0,-1 1 1,29 7-326,-42-6-181,-1 1-747,0-1 0,6 4 928,-19-5-197,0-1 0,1 1 0,-2 0 0,1 0 0,0 0 1,0 0-1,-1 1 0,1 0 0,-1 0 0,1 0 0,1 2 197,-2 4-1669,-2 3-843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5.1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10 101 1728,'-1'-1'74,"1"1"0,-1 0 0,1 0 0,-1 0 1,1 0-1,0 0 0,-1-1 0,1 1 0,-1 0 0,1-1 0,0 1 0,-1 0 1,1 0-1,0-1 0,-1 1 0,1-1 0,0 1 0,-1 0 0,1-1 0,0 1 0,0 0 1,0-1-1,-1 1 0,1-1 0,0 1 0,0-1 0,0 1 0,0-1 0,0 1 1,0-1-1,0 1 0,0 0 0,0-1 0,0 1 0,0-1 0,0 1 0,0-1 1,0 1-1,1-1 0,-1 1 0,0-1 0,0 1 0,0 0 0,1-1 0,-1 1 0,0 0 1,0-1-1,1 1 0,-1-1-74,1-1 273,0 0 1,-1-1 0,1 1-1,-1 0 1,0-1-1,1 1 1,-1-1-1,-1-1-273,3-13 1017,0 3-380,-2 13-593,0 0 0,0 0 0,0 0-1,0 0 1,0 0 0,0-1 0,0 1 0,1 0 0,-1 0 0,0 0-1,1 0 1,-1 0 0,1 0 0,-1 0 0,1 0 0,0 0-44,1 0 52,0 0 0,-1 0 0,1 1 0,0-1 0,0 1 0,-1-1 0,1 1 1,0 0-1,0-1-52,3 0 96,4 0-53,1 0-1,0 1 1,0 0 0,0 0-1,-1 1 1,1 0 0,6 2-43,20 7 139,-26-6-132,1-1 0,-1 0 0,1-1 0,-1-1 0,1 1 0,3-2-7,26 0 5,-1 2 1,17 4-6,-6 2 96,-1 3 0,46 17-96,-70-21-67,-1 0 0,26 3 67,-25-9 53,-20-1-47,-1 0 1,1 0-1,0 0 0,-1 1 1,1 0-1,3 0-6,1 1-5,0 0 0,0-1 1,0 0-1,0 0 0,4-1 5,23 1 8,15 2 164,1-2 1,26-5-173,25 1-228,-29 5 106,32 7 122,-80-5 68,-1 0-391,-6-2-3220,-19-2 3401,1 0 0,-1 0 0,1 0 0,-1 0 0,1 0-1,-1 0 1,1-1 0,-1 1 0,0 0 0,1 0 0,-1 0-1,1 0 1,-1 0 0,1-1 0,-1 1 0,0 0 0,1-1-1,-1 1 1,1 0 0,-1 0 0,0-1 0,1 1 0,-1-1-1,0 1 1,0 0 0,1-1 0,-1 1 0,0-1 0,0 1-1,0 0 1,1-1 0,-1 1 0,0-1 0,0 1 0,0-1 142,-6-18-1483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6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 2240,'0'0'24,"0"0"0,0 0 0,0 0 0,0 0 0,0 0 0,0 0 0,0 0 0,0-1 0,0 1 0,-1 0 0,1 0 0,0 0 0,0 0 0,0 0 0,0 0 0,0 0 0,0 0 0,0 0 0,-1 0 0,1 0 0,0 0 0,0 0 0,0 0 0,0-1 0,0 1 0,-1 0 0,1 0 0,0 0 0,0 1-1,0-1 1,0 0 0,0 0 0,-1 0 0,1 0 0,0 0 0,0 0 0,0 0 0,0 0 0,0 0 0,0 0 0,0 0 0,-1 0 0,1 0 0,0 0 0,0 0 0,0 1 0,0-1 0,0 0 0,0 0 0,0 0 0,0 0 0,0 0 0,0 0 0,-1 1 0,1-1 0,0 0-24,-1 12 1236,1-9-945,0 0-1,0 0 1,0 0-1,1 0 1,0 0 0,-1 0-1,2 1-290,-2-2 84,1 0 0,-1-1 1,0 1-1,0-1 0,1 1 0,-1-1 0,0 1 0,0 0 0,0-1 1,-1 1-1,1-1 0,0 1-84,-1 5 153,9 48 919,-6-11-578,4 25-494,3 30 82,6 100 531,-7-120-469,-3-1 469,-5-77-586,0-1-160,0 0-171,0 0-640,0 0 53,0 0-533,0-3 459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36.9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 5 1152,'-4'-4'989,"3"11"962,-2 8-923,-3-4-238,-1-1 0,0 0 0,0 0 0,-6 5-790,8-9 216,-4 6-23,1 0 0,0 1 0,-4 11-193,-4 4 306,1 2-214,1 0 0,1 1-1,2 1 1,0 0 0,-2 19-92,12-49-17,1-2 14,0 1 0,0-1 0,-1 1-1,1-1 1,0 1 0,0-1 0,0 1-1,0-1 1,0 1 0,0-1-1,0 1 1,0-1 0,0 1 0,0-1-1,0 1 1,0-1 0,0 1 0,0-1-1,0 1 1,1-1 0,-1 1-1,0-1 1,0 1 0,1-1 0,-1 1-1,0-1 4,0 1 14,0-1 0,0 1 0,0-1 0,0 1-1,1-1 1,-1 1 0,0-1 0,0 0 0,0 1-1,0-1 1,0 1 0,1-1 0,-1 0 0,0 1 0,0-1-1,1 1 1,-1-1 0,0 0 0,1 1 0,-1-1-1,0 0 1,1 0 0,-1 1 0,0-1 0,1 0-1,-1 0 1,1 0 0,-1 1 0,1-1 0,-1 0-1,0 0 1,1 0 0,-1 0 0,1 0 0,-1 0-14,1 0 7,0-1 0,-1 1 1,1-1-1,-1 1 1,0-1-1,1 0 0,-1 1 1,1-1-1,-1 0 0,0 1 1,0-1-1,1 0 0,-1 0 1,0 1-1,0-1 1,0 0-1,0 0 0,0 1 1,0-1-1,0 0 0,0 0 1,0 1-8,1-23 212,1 0 1,2-2-213,2-23 76,1-7 231,2 0-1,15-44-306,-24 97 12,1 0 0,0-1 0,0 1 0,0 0-1,0-1 1,0 1 0,0 0 0,1 0 0,-1 0-1,1 0 1,-1 0 0,1 1 0,0-1 0,1-1-12,-2 3 4,-1-1 0,1 1 1,-1 0-1,1 0 0,0 0 1,-1 0-1,1 0 1,-1 0-1,1 0 0,0 0 1,-1 0-1,1 0 0,0 0 1,-1 0-1,1 0 1,-1 0-1,1 0 0,0 1 1,-1-1-1,1 0 0,-1 0 1,1 1-1,0-1-4,14 11 111,-8-6-82,62 43 1171,85 52-838,-141-92-1982,-1 1 0,0 0 0,0 1 0,8 10 1620,-3 3-3786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7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298 22 576,'0'-1'-4,"0"1"0,0 0-1,0 0 1,0-1 0,0 1 0,0 0 0,0-1 0,0 1-1,0 0 1,0 0 0,0-1 0,1 1 0,-1 0-1,0 0 1,0-1 0,0 1 0,0 0 0,0 0-1,0 0 1,1-1 0,-1 1 0,0 0 0,0 0 0,0 0-1,1-1 1,-1 1 0,0 0 0,0 0 0,1 0-1,-1 0 1,0 0 4,0-1 135,1 1-1,-1 0 1,0 0-1,0 0 0,0 0 1,1 0-1,-1 0 1,0 0-1,0-1 0,0 1 1,1 0-1,-1 0 1,0 0-1,0 0 1,0-1-1,0 1 0,0 0 1,0 0-1,0-1 1,1 1-1,-1 0 0,0 0 1,0 0-1,0-1 1,0 1-1,0 0 1,0 0-1,0-1 0,0 1 1,0 0-1,0 0-134,-20-8 2475,10 8-2338,0 1-1,0 1 1,1-1 0,-1 2 0,0-1-1,1 1 1,0 1 0,0 0 0,0 0-1,-2 2-136,-2 1 232,1 1 0,1 0-1,-1 1 1,2 0-1,-1 1 1,-8 10-232,7-5 104,1 0-1,1 2 1,0-1 0,2 1 0,0 0-1,0 1 1,2 0 0,0 0-1,-1 11-103,5-19 17,0-1-1,1 1 0,0 0 0,1 0 0,0 0 1,1 0-1,0 0 0,1 0 0,0 0 1,0-1-1,1 1 0,0-1 0,0 1 0,1-1 1,1 0-1,0-1 0,0 1 0,0-1 1,1 0-1,0 0 0,1 0 0,0-1 0,0 0 1,1 0-17,-2-1-42,0-1 1,1 1 0,0-1 0,0-1-1,0 1 1,0-1 0,1 0 0,-1-1-1,1 0 1,0 0 0,0-1 0,0 0-1,1 0 1,-1-1 0,0 0-1,1 0 1,-1-1 0,1 0 0,1 0 41,-7-1-43,0 1 0,0-1 0,0 0-1,0 0 1,0 0 0,0 0 0,-1 0 0,1-1 0,0 1 0,0-1 0,-1 0 0,1 1 0,-1-1 0,0-1 0,1 1 0,-1 0 0,0 0 0,0-1 0,-1 1 0,1-1 0,0 0 0,-1 1-1,0-1 1,1-2 43,0-1 37,0 0-1,0 0 0,-1 0 0,0 0 1,-1 0-1,1 0 0,-1-1 0,0 1 1,-1 0-1,1 0 0,-2-6-36,0 3 19,-1 0 0,1 0-1,-1 0 1,0 1 0,-1-1 0,-1 0-19,3 6-2,1 0 0,-1 0 0,0 0 0,0 1 1,0-1-1,-1 1 0,1 0 0,0-1 0,-1 1 1,0 0-1,1 0 0,-1 1 0,0-1 0,0 1 0,0-1 1,0 1-1,0 0 0,-3-1 2,3 2-3,1 0 0,-1 0 0,1 1 0,-1-1-1,1 0 1,-1 1 0,1 0 0,0-1 0,-1 1 0,1 0 0,0 0 0,0 0 0,-1 0-1,1 1 1,0 0 3,-5 2-13,1 0-1,1 1 0,-1 0 1,-2 2 13,-5 7 100,1 1 0,-8 11-100,17-22 14,0 1-1,0 0 1,1-1 0,0 1 0,-1 0 0,2 0-1,-1 0 1,0 0 0,1 0 0,0 1 0,0 4-14,1-9-79,0 1 1,0-1-1,1 0 0,-1 0 1,0 0-1,1 1 1,-1-1-1,1 0 1,-1 0-1,1 0 0,0 0 1,-1 0-1,1 0 1,0 0-1,0 0 0,0 0 1,0 0-1,0 0 1,0 0-1,0 0 1,0-1-1,0 1 0,0 0 1,0-1-1,0 1 1,1-1-1,-1 0 1,0 1-1,0-1 0,1 0 79,13 2-2602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7.9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41 2720,'-1'-1'119,"1"0"-1,0 0 1,0 0 0,0-1 0,0 1 0,0 0-1,0 0 1,0 0 0,0-1 0,0 1-1,0 0 1,1 0 0,-1 0 0,0-1 0,1 1-1,-1 0 1,1 0 0,0 0 0,-1 0-1,1 0 1,0 0 0,0 0 0,-1 0-1,2 0-118,3-6 1032,1 2 586,1 11-1142,-5-2-474,7 8 237,-1 0-1,-1 0 0,0 0 0,-1 1 1,4 11-239,5 19 796,0 9-796,-14-50 18,7 34 216,-6-24-161,1 0 0,0 0 0,5 11-73,4 4-224,-12-26 32,0-1-53,0 0-299,0 0 42,0 0-308,9-10-2241,-8 8 2685,-1 1-1,1-1 1,-1 1 0,1-1-1,-1 1 1,0-1-1,0 0 1,1 1 0,-1-1-1,-1-1 367,1-11-1189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8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2080,'0'0'41,"0"-1"1,0 1-1,0 0 0,0 0 1,0 0-1,1 0 0,-1 0 1,0 0-1,0 0 0,0 0 1,0 0-1,0 0 0,1 0 1,-1 0-1,0 0 0,0 0 1,0 0-1,0 0 0,0 0 1,1 0-1,-1 0 0,0 0 1,0 0-1,0 0 0,0 0 1,0 0-1,1 0 0,-1 0 1,0 0-1,0 0 0,0 0 1,0 0-1,0 1 0,0-1 1,0 0-1,1 0 0,-1 0 1,0 0-1,0 0 0,0 0 1,0 0-1,0 1-41,2 8 1521,-2 16 525,0-20-1744,1 12 499,1 0 0,2 14-801,3 24 713,0 15 564,4 13-1277,-2-17-99,-1-26-112,-5-29 212,-1 0-1,-1-1 1,0 1 0,0 4-1,-1 57-3397,0-72 3350,0 0-1,1 0 0,-1 0 1,0 0-1,0 1 1,0-1-1,0 0 0,0 0 1,0 0-1,0 0 1,0 0-1,0 0 1,0 0-1,0 1 0,0-1 1,0 0-1,0 0 1,0 0-1,0 0 0,0 0 1,-1 0-1,1 0 1,0 1-1,0-1 1,0 0-1,0 0 0,0 0 1,0 0-1,0 0 1,0 0-1,0 0 0,0 0 1,0 0-1,0 0 1,-1 0-1,1 1 1,0-1-1,0 0 0,0 0 1,0 0-1,0 0 1,0 0-1,0 0 0,-1 0 1,1 0-1,0 0 1,0 0-1,0 0 1,0 0-1,0 0 0,0 0 1,0 0-1,-1 0 1,1 0-1,0 0 1,0 0-1,0 0 0,0 0 1,0 0-1,0-1 1,0 1-1,0 0 0,-1 0 1,1 0 47,-8-2-2416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9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9 217 2496,'-1'0'96,"1"0"-1,0 0 1,-1 0 0,1 0 0,0 0-1,-1 0 1,1 0 0,0 0-1,-1-1 1,1 1 0,0 0 0,-1 0-1,1 0 1,0 0 0,0 0-1,-1-1 1,1 1 0,0 0 0,0 0-1,-1-1 1,1 1 0,0 0-1,0 0 1,0-1 0,-1 1 0,1 0-1,0-1 1,0 1 0,0 0-1,0 0 1,0-1 0,0 1 0,0 0-1,0-1 1,0 1 0,0 0-1,0-1 1,0 1-96,3-20 1190,14-17-295,-10 26-744,0 0-1,0 0 1,1 0-1,1 1 0,0 0 1,0 1-1,1 0 1,0 0-1,0 1 0,1 1 1,0-1-1,1 2 0,-1 0 1,6-2-151,-9 5 37,0 0 1,0 0 0,1 1-1,-1 0 1,1 0 0,0 1-1,-1 0 1,1 1 0,0 0-1,0 0 1,-1 1-1,1 0 1,0 0 0,-1 1-1,1 0 1,-1 1 0,0 0-1,0 0 1,0 1-1,0 0 1,-1 0 0,1 1-38,1 2 135,-1 0 0,1 1 1,-2 0-1,1 0 0,-1 1 1,4 6-136,-5-6 128,0-1 1,1 1-1,1-1 1,-1-1-1,1 1 1,0-1 0,2 0-129,-9-6 18,0-1 1,0 1 0,0-1 0,0 1 0,0-1-1,0 1 1,0-1 0,0 0 0,1 1-1,-1-1 1,0 0 0,0 0 0,0 0 0,0 0-1,0 0 1,1 0 0,-1 0 0,0 0 0,0-1-1,0 1 1,0 0 0,0-1 0,0 1-1,0-1 1,0 1 0,0-1 0,0 1 0,0-1-1,0 0 1,0 0-19,3-2-347,0-1 0,-1 0 0,1 0 0,-1 0 0,0-1 0,0 0 347,5-7-2727,9-9-1944,-5 9 2420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19.8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35 3136,'0'-1'150,"0"1"1,-1 0 0,1 0-1,0-1 1,0 1-1,0 0 1,-1-1 0,1 1-1,0 0 1,0-1-1,0 1 1,-1 0 0,1-1-1,0 1 1,0 0-1,0-1 1,0 1-1,0 0 1,0-1 0,0 1-1,0 0 1,0-1-1,0 1 1,0 0 0,0-1-1,0 1 1,0-1-1,0 1 1,1 0-1,-1-1 1,0 1 0,0 0-1,0-1 1,0 1-1,1 0 1,-1 0-151,1-2 127,0 1 1,1 0-1,-1 0 1,0 0-1,1 0 0,-1 0 1,0 0-1,1 1 1,0-1-128,4-2 12,0 1 1,0 0 0,0 0-1,5 0-12,-2 1 116,-1 1-1,0-1 0,0 2 0,0-1 0,3 1-115,-8 0 5,1-1-1,-1 1 1,0 0 0,0 0-1,0 0 1,1 0-1,-1 1 1,0-1-1,-1 1 1,1 0 0,0 0-1,0 0 1,-1 0-1,2 1-4,-4-2 7,1 0 0,0 1-1,-1-1 1,1 1 0,0-1 0,-1 0-1,0 1 1,1-1 0,-1 1-1,0-1 1,0 1 0,0 0-1,0-1 1,0 1 0,0-1 0,0 1-1,0-1 1,-1 1 0,1-1-1,0 1 1,-1-1 0,0 0 0,1 1-1,-2 0-6,0 4-4,-2 0-1,1 0 1,0-1-1,-1 1 1,-2 0 4,-12 15 92,13-17-43,0 0-1,1 1 0,0 0 1,0 0-1,0 0 1,0 1-1,1-1 1,0 1-1,-1 3-48,4-8 22,-1 0 1,1 0-1,0 0 1,0 0-1,1 0 1,-1 0-1,0 0 1,0 0-1,0 0 0,1 0 1,-1 0-1,1 0 1,-1 0-1,0 0 1,1 0-1,0 0 1,-1 0-1,1-1 0,-1 1 1,1 0-1,0 0 1,0-1-1,-1 1 1,1 0-1,0-1 1,0 1-1,0-1 0,0 1 1,0-1-1,0 0 1,0 1-1,0-1-22,4 2 119,-1 0-1,1 0 1,-1-1-1,1 0 1,0 0-1,2 0-118,65 2 209,-35-3-2124,24 5 1915,-55-4-192,5 0-1603,1 1-1,-1 0 0,8 3 1796,-8 2-2869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23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256 0 2144,'-25'5'4155,"5"1"-3350,6-1-329,13-4-409,-1-1 1,1 1-1,-1 0 1,0-1 0,1 1-1,-1-1 1,0 1 0,0-1-1,1 0 1,-2 0-68,-2 1 132,-1-1 1,1 1 0,0 1 0,0-1-1,-1 1 1,1 0 0,0 0 0,-1 1-133,-6 3 135,1 0-1,1 1 1,-2 1-135,7-4 74,0 0-1,0 1 0,1 0 1,0 0-1,-1 0 0,2 0 1,-1 1-1,-1 3-73,-5 11 439,-6 17-439,13-31 20,0 4-5,0 0 0,0 1 0,1-1 1,0 1-1,1-1 0,0 1 1,1 0-1,0-1 0,0 1 0,2 5-15,1 1 16,0 0-1,1 1 0,1-1 1,0-1-1,8 16-15,-12-30 24,0 0 1,0 0-1,0 0 0,0 0 0,0 0 1,1-1-1,-1 1 0,1 0 1,-1-1-1,1 1 0,0-1 0,-1 1 1,1-1-1,0 0 0,0 0-24,0 0 17,-1-1 0,1 1-1,-1-1 1,1 0 0,-1 1-1,1-1 1,-1 0-1,1 0 1,-1 0 0,1 0-1,-1 0 1,1-1 0,-1 1-1,1 0 1,-1-1 0,0 1-1,1-1 1,-1 1 0,1-1-1,-1 0 1,0 0 0,1 0-17,6-5 11,0 1 1,-1-1-1,0-1 1,-1 0 0,1 0-1,-1 0 1,-1 0-1,3-5-11,9-16 64,12-25-64,7-14 20,-18 38-260,-1-1 0,7-20 240,-19 43-123,0 7-43,2 13-96,-2-4 279,22 43-28,-16-31 86,0 0 0,2 0 0,10 11-75,-14-20 84,1-1 1,0 0-1,1 0 1,0-1 0,1-1-1,0 0 1,6 3-85,-14-9 63,0-1 0,1 0 0,-1 0-1,0 0 1,1 0 0,-1-1 0,1 0 0,0 0 0,-1 0 0,1-1 0,0 1 0,0-1 0,-1 0 0,1 0 0,0-1 0,0 1 0,-1-1-1,1 0 1,-1-1 0,1 1 0,-1-1 0,1 0 0,-1 0 0,0 0 0,1-1-63,0 0 41,-1 0 0,1-1-1,0 0 1,-1 0 0,0-1 0,0 1 0,0-1-1,0 0 1,-1 0 0,0 0 0,0 0 0,0-1-1,0 1 1,-1-1 0,0 1 0,0-1 0,-1 0-1,0 0 1,1-2-41,-2 0 43,1 0 0,-1 0 0,0 0 0,-1 0 0,0 0 0,0 1 0,-1-1-1,1 0 1,-2 1 0,1-1 0,-1 1 0,0 0 0,-1 0 0,-3-5-43,0 2-268,-1 0 0,0 0 0,0 1 0,-1 0 0,-1 1 0,1 0 0,-11-7 268,9 7-780,-8-7-2975,18 12 1537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24.0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9 3552,'0'-1'100,"0"1"1,0 0-1,0-1 1,0 1-1,0 0 1,0-1-1,-1 1 1,1 0-1,0-1 1,0 1-1,0 0 1,0-1-1,-1 1 1,1 0-1,0-1 1,0 1-1,0 0 1,-1 0-1,1-1 1,0 1-1,-1 0 1,1 0-1,0 0 1,0-1-1,-1 1 1,1 0-1,0 0 1,-1 0-1,1 0 1,-1 0-1,1 0 1,0 0-1,-1 0 1,1-1-1,0 1 1,-1 0-1,1 0 1,0 1-1,-1-1 1,1 0-1,0 0 1,-1 0-1,1 0 1,-1 0-1,1 0-100,0 1 69,0 0 0,0 0 0,0 0 0,0 0 0,0 0 0,0 0 0,1 0 0,-1 0 0,0 0 0,1 0 0,-1-1 0,1 1 0,-1 0 0,0 0 0,1 0 0,0 0-69,11 20 359,0 0 1,-1 0-1,-1 1 0,-2 1 0,0 0 0,4 23-359,4 31 493,1 38-493,-11-73 72,-1 12 78,-1 53-150,-4-104-257,0 0 1,0 0 0,0 0-1,0 1 1,-1-1-1,1 0 1,-1 0 0,0 0-1,0 0 1,0 0 0,-1 0-1,1 0 1,-1 0-1,0 1 257,-3-3-1285,-2-1-960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24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138 7 2656,'1'-1'172,"-1"1"0,0 0-1,0-1 1,1 1 0,-1-1 0,0 1 0,0 0 0,1-1 0,-1 1-1,0 0 1,1-1 0,-1 1 0,0 0 0,1 0 0,-1-1-1,1 1 1,-1 0 0,0 0 0,1 0 0,-1-1 0,1 1 0,-1 0-1,1 0 1,-1 0 0,0 0 0,1 0-172,-1 10 1671,-10 20-1144,-7 3 483,-12 16-1010,15-28 167,1 2 1,2 0 0,0 0-1,-3 11-167,7-14 61,1 0-1,1 1 1,1 0-1,1 0 1,1 0-1,0 5-60,2-25 6,0 0 1,1-1-1,-1 1 1,0-1-1,0 1 1,0 0-1,1-1 1,-1 1-1,0-1 1,1 1-1,-1-1 0,0 1 1,1-1-1,-1 1 1,1-1-1,-1 1 1,1-1-1,-1 1 1,1-1-1,-1 0 1,1 1-1,0-1 1,-1 0-1,1 1 0,-1-1 1,1 0-1,0 0 1,-1 0-1,1 0 1,0 1-1,0-1-6,22 1 92,-19-1-75,66-3 819,15-4-836,-1 0 39,-53 5-858,0 2 1,17 2 818,-19 5-2513,-13-2 1036,4-3-2213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27.4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47 1568,'-1'0'71,"1"-1"1,-1 1-1,1-1 0,0 1 0,-1-1 1,1 0-1,-1 1 0,1-1 1,0 1-1,0-1 0,-1 0 0,1 1 1,0-1-1,0 0 0,0 1 1,-1-1-1,1 0 0,0 0-71,0 0 139,0 0 0,0 1 0,0-1-1,0 0 1,-1 0 0,1 0 0,0 0 0,-1 1-1,1-1 1,-1 0 0,1 0 0,-1 0-1,1 1 1,-1-1 0,1 0 0,-1 1-139,-9-6 1249,9 6-1182,1 0-1,-1-1 1,1 1 0,-1 0 0,1 0 0,-1 0-1,1-1 1,-1 1 0,1 0 0,-1-1 0,1 1 0,-1-1-1,1 1 1,-1 0 0,1-1 0,0 1 0,-1-1 0,1 1-1,0-1 1,-1 1 0,1-1 0,0 1 0,0-1-1,-1 0 1,1 1 0,0-1 0,0 1 0,0-1-67,-1-2 297,0 6-106,0 8-2,2 16-11,2-1-1,0 0 1,3 6-178,5 35 262,19 132 1476,17 38-1738,30 163 923,-60-280-699,-17-63-2843,0-55 1147,-4 2 470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28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487 8 2656,'-3'0'370,"0"0"-142,3-1-24,1-4 2674,-1 5-2830,0-1 1,0 1-1,-1 0 0,1 0 1,0 0-1,0 0 0,-1 0 1,1 0-1,0 0 0,0 0 1,-1 0-1,1 0 0,0 0 1,0 0-1,-1 0 0,1 0 1,0 0-1,0 0 0,-1 0 1,1 0-1,0 0 1,0 0-1,-1 0 0,1 1 1,0-1-1,0 0 0,-1 0 1,1 0-1,0 0 0,0 1 1,0-1-1,-1 0-48,-7 5 709,6-3-644,0 0 0,0 0 0,1 0 0,-1 0 0,1 1 0,-1-1 0,1 1 0,0-1 0,0 1 0,0-1 0,0 1 0,0 2-65,-6 36 296,3-17-34,-7 23 75,-3-1 0,-2-1 0,-12 22-337,4-7-45,5-12 165,-3 0 0,-14 22-120,23-49 66,0 0 0,-1-1-1,-1-1 1,-1 0 0,-1-1-1,-9 7-65,21-21-10,0 0 0,0 0 0,0 0 0,-1-1 0,1 0 0,-1 0 0,0 0-1,0 0 11,4-3-14,0 1 0,0 0 0,0-1 0,0 0 0,0 1-1,0-1 1,0 0 0,0 0 0,-1 0 0,1 0-1,0-1 1,0 1 0,0-1 0,0 1 0,1-1-1,-1 1 1,0-1 0,0 0 0,0 0 0,0 0-1,1 0 1,-1 0 0,0-1 0,1 1 0,-1 0 0,1-1-1,-1 0 15,-2-3-32,-1-1-1,1 0 1,1 0-1,-1-1 1,1 1-1,0-1 1,0 0-1,1 0 1,0 0 0,-1-5 32,-2-15-122,2 0 1,0-6 121,2 24-3,-1-9-18,2-1 1,0 1 0,1 0 0,0 0-1,2 0 1,0 0 0,1 0 0,1 0-1,0 1 1,3-4 20,-7 18 4,0 1 0,0 0 0,1-1 0,-1 1 0,0 0 0,1 0 0,-1 0 0,1 0 0,0 0 0,0 0 0,0 0 0,0 1 0,0-1 0,0 1 0,0-1 0,0 1 0,1 0 0,-1 0 0,1 0 0,-1 0-1,0 0 1,1 1 0,0-1 0,-1 1 0,1-1 0,-1 1 0,1 0 0,-1 0 0,1 0 0,0 0 0,-1 1 0,1-1 0,0 1-4,7 2 95,0 0 0,-1 0 0,1 1 0,-1 0 0,0 1 0,0 0 0,0 0 0,-1 1-95,44 32 703,45 42-703,-42-32 918,21 11-918,98 72 1163,-165-125-1172,12 9-313,-21-14 198,1-1 0,0 1 0,-1-1 0,1 1 1,-1 0-1,1-1 0,-1 1 0,1-1 0,-1 1 0,0 0 0,1-1 0,-1 1 0,0 0 0,0 0 0,1-1 0,-1 1 0,0 0 0,0 0 0,0-1 0,0 1 0,0 0 0,0 0 0,0-1 0,0 1 0,0 0 124,-1 0-279,1 0 0,-1 0 1,1-1-1,-1 1 0,0 0 0,0-1 0,1 1 0,-1 0 0,0-1 0,0 1 0,0-1 0,0 0 0,0 1 0,0-1 0,0 0 0,1 1 0,-1-1 0,0 0 0,0 0 0,0 0 0,0 0 0,0 0 1,-1 0 278,-9-5-2363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49.5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380 568 1472,'-3'0'205,"0"1"0,0 0 1,1 0-1,-1 0 0,0 0 0,0 1 0,0-1 1,1 1-1,-1-1 0,1 1 0,-1 0 1,1 0-1,-2 2-205,-6 4 415,-15 13-83,0 1 1,2 1 0,-2 4-333,-36 35 815,36-37-589,1 1-1,0 1 1,2 1 0,2 1 0,0 0-1,-6 16-225,25-42 31,-1 0 0,1 0-1,-1 0 1,1 0-1,0 0 1,0 1-1,0-1 1,1 0 0,-1 1-1,1-1 1,0 1-1,0-1 1,0 0 0,0 1-1,1 1-30,0-3 17,0 0-1,-1 0 0,1 0 1,0 0-1,0 0 1,0 0-1,1 0 1,-1 0-1,0-1 1,1 1-1,-1 0 0,1-1 1,0 1-1,-1-1 1,1 0-1,0 1 1,0-1-1,0 0 1,0 0-1,0 0 0,0-1 1,0 1-1,0 0 1,1-1-17,7 3-12,1-1 0,-1 0 1,1-1-1,-1 0 0,1-1 1,0 0-1,-1 0 0,1-2 1,0 1-1,-1-1 0,0 0 1,1-1-1,-1-1 0,0 1 1,0-2-1,-1 1 0,1-1 1,-1-1-1,0 0 0,-1 0 1,1 0-1,-1-1 0,0-1 1,-1 1-1,0-1 0,0 0 1,0-1-1,-1 0 0,-1 0 1,0 0-1,0-1 0,0 0 12,12-36-5,-2 0 0,7-42 5,-18 59 110,-4 27-104,0 0-1,0 1 1,0-1-1,-1 1 0,1-1 1,0 1-1,0-1 1,-1 1-1,1-1 1,-1 1-1,1 0 0,-1-1 1,0 1-1,0 0 1,0-1-1,0 1-5,0 0-91,1 2 11,-4 7 69,2-1 1,-1 1-1,1 0 0,0 0 0,0 0 0,1 0 0,0 0 0,1 1 0,0 3 11,-3 26 333,-1 25-140,1-11-391,3-44 276,0 0 1,1 0 0,0 0-1,0 0 1,1-1-1,0 1 1,0 0 0,3 4-79,0 3 5,12 26 91,-16-38-97,0-1 0,0 1 0,0-1-1,1 0 1,-1 1 0,1-1 0,1 2 1,8 12 94,-10-15-94,0 0 0,-1 0 0,1 0 0,0 0 0,0 0 0,0 0-1,0 0 1,0 0 0,0 0 0,0-1 0,0 1 0,0 0 0,0-1 0,0 1 0,0 0 0,1-1 0,-1 0 0,0 1 0,0-1 0,1 0 0,-1 1 0,0-1 0,1 0 0,0 0 0,3 0 66,-1-1 0,1 1 0,0-1 0,-1 0-1,1 0 1,1-1-66,13-3 55,13-5-56,27-15-104,-39 18 117,-1-1 1,0-1-1,0-1 1,-1-1-1,1-1-12,-1 0-151,-13 8 123,0 1 1,0 0 0,-1-1 0,1 0 0,-1 0-1,2-3 28,-2 3-30,0-1-1,-1 0 1,0 0-1,0 0 0,0 0 1,0-1-1,-1 1 1,0-1-1,0 1 0,-1-1 1,1 0-1,-1 0 1,-1 0-1,1 0 0,-1 0 1,0 1-1,0-1 1,0 0-1,-2-2 31,0-11-49,0 1 1,-2-1-1,0 1 1,-2 0-1,0 0 1,0 1-1,-2 0 0,0 0 1,-2-1 48,9 16-3,0 0 1,-1 0-1,1 0 1,0 1 0,-1-1-1,1 1 1,-1-1-1,0 1 1,1 0-1,-3-2 3,3 3-3,1 0 0,-1-1-1,0 1 1,0 0 0,0 0 0,1 0-1,-1 0 1,0 0 0,0 0 0,0 0-1,1 0 1,-1 0 0,0 0-1,0 0 1,0 1 0,1-1 0,-1 0-1,0 0 1,0 1 0,1-1 0,-1 1-1,0-1 1,1 1 0,-1-1-1,0 1 1,1-1 0,-1 1 0,1-1-1,-1 1 1,0 0 3,-6 9-22,0-1 0,0 1 0,1 0 0,0 1-1,1-1 1,0 1 0,1 0 0,0 0 0,0 5 22,-3 12 111,1 2 0,1-1-1,1 5-110,4-26 3,-1 0-1,1-1 0,1 1 0,-1-1 0,1 1 1,1-1-1,0 1 0,0-1 0,0 1 0,3 5-2,2 1 37,1 0 1,0-1-1,1 1 0,6 6-37,-10-14 12,1-1 1,-1 1-1,1-1 0,1 0 0,-1 0 1,1-1-1,-1 0 0,1 0 0,0 0 1,7 1-13,-4-1 89,0 0 0,1-1 0,-1 0 0,1-1 0,-1-1 1,1 1-1,7-1-89,-12-2 102,0 1 0,1-1 0,-1 0 0,0 0 0,0 0 1,0-1-1,0 0 0,0 0 0,0-1 0,0 0 0,-1 0 1,2-1-103,1-2 13,0 0 0,-1 0-1,1 0 1,-2-1 0,1 0 0,-1-1 0,5-6-13,0-3 29,-1-1-1,-1 0 0,0 0 1,-1-1-1,-2 0 0,1-1 0,0-10-28,-6 25 8,5-17 86,-2 0 0,0-1 0,-1 1 0,-1-11-94,-5-35-362,4 66 306,0 0-1,1-1 1,-1 1 0,1 0 0,-1 0 0,1 0 0,0 0 0,0 0-1,0 1 1,0-1 0,0 1 0,0-1 56,7-5 55,-9 6-146,1 3 1,1 4 54,0 0 0,0 0 0,0 1 0,-1-1 1,0 0-1,-1 1 0,1-1 0,-1 4 36,-1 11 51,-4 20-51,2-20 129,1 0-1,1 1-128,1-7 80,0 4-63,0 0-1,2 0 1,0 0-17,-1-14 25,0 1 0,1 0 0,-1-1 0,1 1 0,0-1 0,1 1 0,-1-1 0,1 0 0,0 0 0,1 0 0,2 3-25,-4-6 10,0-1 0,-1 0 0,1 1 0,0-1 0,0 0 0,0 0 0,0 0 0,1 0 0,-1 0 0,0-1 0,0 1 0,0-1 0,1 1 0,-1-1 0,0 0 0,0 0 1,1 0-1,-1 0 0,2-1-10,7 0 2,0-1 0,0 0 1,4-2-3,-14 4-6,14-5-58,0-1 0,0-1 0,-1 0 0,0-1 0,0 0 0,-1-1 0,8-8 64,-12 11-55,-6 5-129,-7 4-3,1 0 180,-1 0 0,1 1-1,0-1 1,0 1 0,0 0 0,1 0 0,-1 0 0,1 0 0,0 0 0,0 0 0,0 1 0,-1 3 7,2-5-11,1-1 0,-1 1 0,1-1 1,-1 1-1,1 0 0,0-1 1,0 1-1,0-1 0,0 1 1,0 0-1,1-1 0,-1 1 1,1-1-1,0 1 0,-1-1 1,1 1-1,0-1 0,1 0 1,-1 1-1,0-1 0,1 0 1,-1 0-1,2 1 11,1 1 21,0-1-1,0 1 1,1-1-1,-1 0 1,1-1-1,0 1 1,-1-1-1,1 0 1,0 0 0,0-1-1,1 1 1,-1-1-1,0 0 1,0-1-1,0 1 1,1-1-1,3 0-20,1-1 50,-1 0-1,1 0 1,-1-1-1,1 0 1,-1-1-1,0 0 1,0 0-1,0-1 1,3-2-50,-6 3-5,0 0 0,-1-1 0,1 0 1,-1 0-1,0 0 0,0-1 0,0 0 1,0 0-1,-1 0 0,0 0 0,1-3 5,-2 4 12,-1 0 0,0 0 1,-1 0-1,1 0 0,-1 0 0,1 0 0,-1-1 0,-1 1 0,1 0 0,-1-1 0,1 1 0,-1-1 1,0 1-1,-1 0 0,1-1 0,-1 1 0,0 0 0,0-1-12,-1-1 30,0 0-1,0 0 1,0 1-1,-1-1 1,0 0-1,0 1 1,-1 0-1,0 0 1,-3-4-30,5 7-11,1 0 0,-1 0 1,0 0-1,0 1 1,-1-1-1,1 1 0,0-1 1,0 1-1,-1 0 0,1 0 1,-1 0-1,1 0 1,-1 0-1,1 0 0,-1 1 1,1-1-1,-1 1 0,0 0 1,1 0-1,-1 0 1,0 0-1,1 0 0,-1 1 1,-1 0 10,3-1-31,0 1 1,0 0 0,-1 0-1,1-1 1,0 1 0,0 0-1,0 0 1,0 0 0,0 0 0,0 1-1,0-1 1,0 0 0,0 0-1,1 1 1,-1-1 0,0 0-1,1 1 31,-8 10 46,7-11-45,-1 0-1,1 0 1,0 0-1,0 0 0,0 0 1,1 0-1,-1 1 1,0-1-1,0 0 0,1 0 1,-1 1-1,0-1 1,1 1-1,0-1-10,0 0 0,0 0 0,1 0 0,-1 0 0,0 0 1,0 0-1,1 0 0,-1 0 0,1-1 0,-1 1 1,1 0-1,-1 0 0,1 0 0,0 0 0,-1-1 0,1 1 1,0 0-1,0-1 0,0 1 10,32 22 256,-30-21-203,2 0-15,-4-2-1,-1 0 16,0 0-5,0 0 27,0 0-22,0 0 22,0 0-32,0 0-38,-1-1 1,0 0 0,1 1 0,-1-1 0,1 1-1,-1-1 1,0 1 0,1 0 0,-1-1 0,0 1-1,1-1 1,-1 1 0,0 0 0,0 0-1,1-1 1,-1 1 0,0 0 0,0 0-6,-18-3-184,15 3 223,0 1 1,1-1-1,-1 1 1,0 0-1,0 0 1,1 0 0,-1 1-1,0-1 1,1 1-1,0 0 1,-1 0-1,0 1-39,3-2 246,1-1-129,0 0-192,4 0 138,0 0 1,-1-1-1,1 1 0,0-1 0,0 1 0,0-1 0,-1 0 0,1-1 0,3 0-63,1-1 62,8-3 14,-2 0 0,1 0 0,-1-2 0,0 0 0,13-9-76,9-11 1036,14-13-1036,4-6 72,-14 16-143,54-46 334,-57 47-283,-17 15-115,13-15 135,-33 30-9,0 0 0,0 0 0,0 0 0,1 0 0,-1 0 0,0 0 0,0 0 0,1 0 0,-1 0 0,0 0 0,0 0 1,0 0-1,1 0 0,-1 0 0,0 0 0,0 0 0,1 0 0,-1 0 0,0 0 0,0 1 0,0-1 0,1 0 0,-1 0 0,0 0 0,0 0 0,0 0 0,0 1 0,0-1 0,1 0 0,-1 0 1,0 0-1,0 1 0,0-1 0,0 0 0,0 0 0,0 0 0,0 1 0,0-1 0,0 0 0,0 0 0,0 1 0,0-1 0,0 0 0,0 0 0,0 0 0,0 1 0,0-1 9,7 24-332,0 31 45,-6 75 202,-2-72-75,1-28 327,-4 27-167,3-47 68,0-1 0,-1 0-1,0 0 1,-1 0 0,0 0 0,-1 0-1,0-1 1,-1 3-68,4-9 32,-1 0-1,1 0 1,-1 0 0,1 0-1,-1 0 1,0 0-1,0 0 1,0 0 0,0-1-1,0 1 1,0-1 0,0 0-1,0 0 1,-1 1 0,1-1-1,0-1 1,-1 1 0,1 0-1,-1-1 1,1 1-1,-1-1 1,1 1 0,-1-1-1,1 0 1,-1 0 0,-2-1-32,1 0 18,-1 0 0,1 0 0,0 0 0,-1-1 1,1 1-1,0-1 0,0 0 0,0 0 0,0-1 1,1 1-1,-1-1 0,0 0 0,1 0 0,-2-2-18,-1 0-61,1-1 0,0 0 0,0 0 0,1-1 0,0 1 0,0-1 0,0 0 0,1 0 0,-2-5 61,2 3-69,1 5 30,0 0 0,1 0 0,0-1 0,0 1 1,0 0-1,1-1 0,-1-3 39,0 1-59,1-1 6,3 0 19,1 1-90,-4 6 119,1 1 0,0 0 0,-1 0 0,1 0-1,0 0 1,-1 0 0,1 0 0,0 0 0,-1 0 0,1 0-1,-1 0 1,1 1 0,0-1 0,-1 0 0,1 0-1,-1 1 1,1-1 5,48 20-156,-28-11 152,0-1-1,21 5 5,-25-9 25,28 7 75,7-2-100,-37-7-9,0 0 0,0-2 0,-1 0 0,1 0 0,8-2 9,-8-1 110,0 1 0,0-2 1,0 0-1,6-3-110,-15 4 2,0 1-1,-1-1 0,1 0 1,-1 0-1,0-1 1,0 1-1,0-1 1,-1 0-1,1-1 1,-1 1-1,0-1 1,1-1-2,9-13 39,-8 11-35,1 0 1,-2 0-1,1-1 1,-1 0-1,0 0 0,-1-1 1,0 1-1,2-10-4,-2 3 122,-3 12-155,0 0-1,0 0 1,0 0 0,0 0-1,-1 0 1,0-1-1,0 1 1,0 0 0,0 0-1,-1 0 1,0-3 33,1 7-4,0 0 0,0-1 0,0 1-1,0 0 1,0 0 0,0 0 0,0 0 0,0 0 0,0 0 0,0-1 0,0 1 0,-1 0-1,1 0 1,0 0 0,0 0 0,0 0 0,0 0 0,0 0 0,0 0 0,0 0-1,-1-1 1,1 1 0,0 0 0,0 0 0,0 0 0,0 0 0,0 0 0,0 0-1,-1 0 1,1 0 0,0 0 0,0 0 0,0 0 0,0 0 0,0 0 0,-1 0 0,1 0-1,0 0 1,0 0 0,0 0 0,0 0 0,0 1 0,-1-1 4,-6 6-54,-5 11-14,6-5 23,0-1 1,1 1-1,0 0 0,1 1 0,0-1 0,1 1 45,-3 15-63,1-1 1,1 9 62,3-26-77,1 1-1,0-1 1,0 0 0,2 5 77,-2-10 38,1-1 0,0 1 0,0-1-1,1 0 1,-1 0 0,1 1 0,0-1-1,0 0 1,0 0 0,3 3-38,-3-4 19,0 0-1,1-1 1,-1 1-1,1-1 1,0 0-1,-1 1 1,1-1-1,0 0 1,1 0-19,-4-2 6,1 1 0,0-1 0,0 0 0,0 0 0,0 1 0,0-1 0,0 0 0,0 0 0,0 0 0,0 0 1,0 0-1,0 0 0,0 0 0,0 0 0,0-1 0,0 1 0,0 0 0,-1-1 0,1 1 0,0 0 0,0-1 0,0 1 0,0-1 0,-1 1 0,1-1 0,0 0 0,0 1 0,-1-1 0,1 0 0,0 1 0,-1-1 0,1 0 1,-1 0-1,1 0 0,-1 0-6,3-3-35,-1 0 1,0-1 0,0 1-1,-1 0 1,0-1 0,1 0 0,-2 1-1,1-1 1,0 1 0,-1-1-1,0 0 1,0-3 34,-1-11-96,-1 0-1,-3-10 97,3 18-78,-1-7 79,1 5-55,0 1-1,-1-1 0,0 0 55,2 10-18,0 0-1,0 0 0,0 1 1,-1-1-1,1 0 0,0 1 1,-1-1-1,0 1 0,0 0 1,0-1-1,0 1 0,0 0 1,0 0-1,0 0 0,-2 0 19,4 1-9,0 1-1,0 0 0,-1 0 0,1 0 0,0-1 1,0 1-1,-1 0 0,1 0 0,0 0 0,0 0 1,-1-1-1,1 1 0,0 0 0,-1 0 1,1 0-1,0 0 0,0 0 0,-1 0 0,1 0 1,0 0-1,-1 0 0,1 0 0,0 0 1,-1 0-1,1 0 0,0 0 0,-1 0 0,1 0 1,0 0-1,0 0 0,-1 1 0,1-1 10,1 9-116,12 13 44,-10-20 81,-1 0 0,1 0 0,0 0 0,0 0-1,0 0 1,0-1 0,0 1 0,0-1 0,0 0 0,0 0 0,0 0 0,1-1-1,-1 1 1,0-1 0,1 1 0,-1-1 0,0 0 0,1 0 0,-1-1 0,0 1-1,1-1 1,-1 0 0,1 0-9,9-2 176,0-1 0,0-1-1,0 0 1,-1-1 0,3-1-176,26-18 187,-1-1 1,-1-3-1,21-19-187,-30 23 14,1-1-4,-1-1 0,-1-1 0,3-8-10,-18 19 49,0 0 0,-1-2 0,-1 1 0,-1-2 1,-1 1-1,4-11-49,-7 8-40,0 0-1,-2 0 1,-1 0 0,0 0-1,-2-1 1,-1 0 0,0 1 0,-2-1-1,-2-17 41,1 27-65,0 0 0,-1 0 0,-1 1-1,-2-7 66,4 13-64,0 1-1,-1-1 1,0 0-1,0 1 0,0-1 1,-1 1-1,0 0 0,0 1 1,-4-5 64,7 8-10,1 1 0,-1-1 0,1 1 1,-1 0-1,0-1 0,1 1 1,-1 0-1,0-1 0,1 1 0,-1 0 1,0 0-1,0 0 0,1 0 0,-1-1 1,0 1-1,0 0 0,1 0 0,-1 0 1,0 1-1,0-1 0,1 0 1,-1 0-1,0 0 0,1 0 0,-1 1 1,0-1-1,1 0 0,-1 1 0,0-1 1,1 0-1,-1 1 0,0-1 1,1 1-1,-1-1 0,1 1 0,-1-1 1,1 1-1,-1 0 0,1-1 0,0 1 1,-1 0 9,-2 4 33,-1 0 1,1 0-1,1 1 0,-3 4-33,4-7 42,-33 83 152,-15 60-194,-3 11 424,41-127-425,2 0-1,1 1 0,1 0 0,2 0 0,1 1 1,1 8 1,1 4 10,3 0 1,1-1 0,2 1-1,10 38-10,-13-76 21,1 1 0,0-1 0,1 1-1,-1-1 1,1 0 0,0 0-1,1 0 1,-1 0 0,1-1 0,1 1-1,-1-1 1,1 0 0,-1-1 0,1 1-1,1-1 1,-1 0 0,1 0 0,4 3-21,-5-5 29,1 1 39,0-1 0,0 1 0,1-1 0,-1 0 0,1 0 0,1 0-68,-5-2 13,0 0-1,0 0 0,0 0 1,-1-1-1,1 1 0,0-1 1,0 1-1,0-1 0,0 0 0,-1 0 1,1 0-1,0-1 0,-1 1 1,1-1-1,-1 1 0,2-2-12,19-12-105,-16 11 131,0-1 1,0 0-1,0 0 0,-1-1 1,1 0-27,11-12-138,-1-1 1,-1-1-1,-1 0 1,-1-1-1,-1-1 138,1-7 95,-2-1 1,8-31-96,-5 15 33,5-19-422,-6 25 31,-10 33 361,-3 7-13,-1-1-1,1 1 0,-1-1 1,0 1-1,1 0 1,-1-1-1,0 1 1,0-1-1,1 1 0,-1-1 1,0 1-1,0-1 1,0 1-1,0-1 1,1 1-1,-1-1 0,0 0 1,0 1-1,0-1 1,0 1-1,0-1 1,0 1-1,-1-1 1,1 1-1,0-1 11,3 6-55,-1 1 0,1 0-1,-1-1 1,-1 1 0,1 0 0,-1 0 0,0 0 0,0 0-1,-1 2 56,1 61 133,-2-37 98,1-15-196,0 15 185,-2 13-220,0-34 26,1 0-1,-2 0 1,1 0 0,-1 0 0,-5 9-26,5-11 100,-1-1 1,0 0 0,0 0 0,-1 0-1,0-1 1,0 1 0,0-1 0,-1 0-1,-1 0-100,-2 1-37,1-1-1,-1 1 0,-1-2 1,1 1-1,-1-2 0,0 1 1,-1-1-1,1-1 0,-1 0 1,0 0-1,0-1 0,0 0 1,0-1-1,-1 0 0,1-1 1,-9-1 37,3 1 27,-13-1 42,19 1 80,10-1-119,0 1 0,1-1 0,-1 0 0,0 0 0,0 0 0,0 0 0,1 1 1,-1-1-1,0 0 0,0 0 0,0 0 0,1-1 0,-1 1 0,0 0 0,0 0 0,0 0 0,1-1 0,-1 1 0,0 0 0,0 0 0,1-1 0,-1 0-30,1 1 12,0 0-1,0 0 1,1-1 0,-1 1-1,0 0 1,0 0-1,1-1 1,-1 1-1,0 0 1,0 0 0,1 0-1,-1 0 1,0-1-1,1 1 1,-1 0 0,0 0-1,0 0 1,1 0-1,-1 0 1,0 0-1,1 0 1,-1 0 0,0 0-1,1 0 1,-1 0-1,0 0 1,1 0 0,-1 0-1,1 0-11,10 1 16,7 1 255,0-1-1,0-1 0,0-1 1,0 0-1,17-4-270,-2 0 254,158-13 279,-52 1 246,-125 16-822,0 0 0,0 1 1,1 0-1,-1 1 0,0 0 43,-14-1-42,1 0 0,-1 0 0,0 0 0,0 1 0,0-1-1,1 0 1,-1 0 0,0 0 0,0 0 0,1 0 0,-1 0 0,0 0 0,0 0 0,0 0-1,1 1 1,-1-1 0,0 0 0,0 0 0,0 0 0,0 0 0,0 1 0,1-1 0,-1 0-1,0 0 1,0 0 0,0 1 0,0-1 0,0 0 0,0 0 0,0 0 0,0 1 0,0-1-1,0 0 1,0 0 0,0 1 0,0-1 0,0 0 0,0 0 0,0 1 0,0-1 0,0 0-1,0 0 1,0 0 0,0 1 0,0-1 0,0 0 0,0 0 0,0 0 0,0 1 0,-1-1-1,1 0 1,0 0 0,0 0 0,0 1 0,0-1 0,0 0 0,-1 0 42,1 1-258,-1-1 1,1 1 0,-1 0 0,0-1-1,1 1 1,-1-1 0,0 1-1,1-1 1,-1 1 0,0-1 0,0 1-1,1-1 1,-1 0 0,0 0-1,0 1 1,0-1 257,0 0-147,0 0-1,0 0 1,1 1-1,-1-1 1,0 0 0,0 1-1,0-1 1,1 0-1,-1 1 1,0-1 0,1 1-1,-1-1 1,0 1-1,1 0 1,-1-1-1,1 1 1,-1 0 0,1-1-1,-1 1 1,1 0-1,-1-1 1,1 1 0,0 0-1,-1 0 1,1 0 147,-3 6-3120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29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2976,'-1'0'167,"1"0"1,-1 1 0,0-1-1,1 0 1,-1 1-1,1-1 1,-1 0-1,0 1 1,1-1-1,-1 0 1,1 1-1,-1-1 1,1 1-1,0-1 1,-1 1-1,1 0 1,-1-1 0,1 1-1,0-1 1,-1 1-1,1 0 1,0-1-1,0 1 1,-1-1-1,1 1 1,0 0-1,0-1 1,0 1-1,0 0-167,-9 38 1072,8 7-816,0-8 214,3 17-470,21 136 541,-1-13-560,-9-58 213,5 0 0,5-1 0,12 26-194,-29-125 170,-1 1 1,-1-1 0,-2 1-1,1 0 1,-2 3-171,-1-24-57,0 1-1,0-1 1,0 0 0,0 1-1,0-1 1,0 0 0,0 1-1,0-1 1,0 1-1,0-1 1,0 0 0,-1 1-1,1-1 1,0 1 0,0-1-1,0 0 1,-1 1 0,1-1-1,0 0 1,0 1 0,0-1-1,-1 0 1,1 0-1,0 1 1,-1-1 0,1 0-1,0 0 1,-1 1 0,1-1-1,0 0 1,-1 0 0,1 0-1,0 0 1,-1 0 0,1 1-1,-1-1 1,1 0 0,0 0-1,-1 0 1,1 0-1,-1 0 1,1 0 0,0 0-1,-1 0 1,1 0 0,-1-1-1,1 1 1,0 0 0,-1 0-1,1 0 1,0 0 0,-1-1-1,1 1 1,0 0 0,-1 0-1,1 0 1,0-1-1,-1 1 1,1 0 0,0-1-1,-1 1 58,-6-7-1306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31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34 102 2240,'-1'0'206,"-1"-1"0,0 1 0,1 0 0,0-1 0,-1 1 1,1 0-1,-1-1 0,1 0 0,-1 1 0,1-1 0,0 0 0,0 0 0,-1 0 0,1 0 1,0 0-1,0 0 0,0 0 0,0 0 0,0 0 0,0-1 0,0 1 0,0 0 0,1 0 1,-1-1-1,0 1 0,1-1 0,-1 1 0,1-1 0,0 1 0,-1-1 0,1 1 0,0-1 1,0 1-1,0-1-206,1-1 43,-1 0 0,1 1 1,0-1-1,0 1 0,0-1 0,0 1 1,0 0-1,1-1 0,-1 1 1,1 0-1,0 0 0,-1 0 1,1 0-1,0 0 0,0 1 0,0-1 1,1 0-1,1 0-43,7-7 58,-9 7-61,0 0-1,1 1 1,-1-1 0,1 1-1,0 0 1,-1 0 0,1 0-1,0 0 1,0 0 0,0 1-1,0-1 1,-1 1 0,1-1-1,0 1 1,0 0 0,0 1-1,2-1 4,-3 0 2,0 0 0,0 1 0,0-1 0,0 1 0,0-1 0,0 1 0,0 0 0,0 0 0,0-1 0,0 1-1,0 1 1,0-1 0,-1 0 0,1 0 0,0 1 0,-1-1 0,0 1 0,1-1 0,-1 1 0,0 0 0,1-1 0,-1 1-1,0 0 1,0 1-2,2 5 50,-1 0 0,0 1 0,-1 0 0,0-1-1,0 1 1,-1 0 0,0 0 0,0-1 0,-1 1-1,-1 3-49,-3 16 219,-2 0-1,-5 13-218,-3 10 95,2-10 38,-1 0 0,-8 11-133,17-40 80,-2-2 27,2-5 333,10-7-181,3-2-113,1 0 0,0 1 0,0 0 0,0 0 0,0 1 0,6-1-146,2 0 84,-7 1-182,0 0-1,1 1 1,-1 1 0,0 0 0,0 0 0,0 1 0,1 1 0,-1-1 0,5 3 98,-3-1-1542,0 1 0,-1 0 0,1 1 0,9 6 1542,-2-1-2090,-18-10 1933,0 0 1,-1 1-1,1-1 1,0 0-1,0 0 1,0 0-1,0 0 1,-1 0 0,1 0-1,0-1 1,0 1-1,0 0 1,-1 0-1,1-1 1,1 1 156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34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 2304,'2'-13'2057,"0"11"558,2 7-1703,31 91 281,-18-47-493,16 32-700,99 166 335,-44-86 2,-36-64 324,10 5-661,-55-90 232,-4-7-215,1 0-1,-1 1 1,1-1 0,2 2-17,-5-6 37,-1-1 22,0 0 64,0 0-59,0 0-80,0 0 0,12-22 288,-4-1-79,-2 0 1,-1-1-1,0 1 1,0-16-194,-1 8 95,41-216 109,-29 165 8,41-174-228,-45 207-17,-5 21-307,2-17 340,-7 34-903,0 21-988,-1 19-702,-1-11 236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35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204 72 1888,'0'-1'31,"0"1"-1,-1-1 1,1 1 0,-1-1 0,1 1-1,-1-1 1,1 1 0,-1-1-1,1 1 1,-1 0 0,1-1 0,-1 1-1,1 0 1,-1-1 0,0 1-1,1 0 1,-1 0 0,1 0 0,-1-1-1,0 1 1,1 0 0,-1 0-1,0 0 1,1 0 0,-1 0 0,0 0-1,1 0 1,-1 1 0,0-1 0,0 0-31,-22 3 1323,-46 4 2021,29 1-2544,35-7-664,0-1 0,0 1 0,0-1 0,-1 0-1,-3-1-135,-5 1 500,13-1-486,1 1 1,0 0-1,0 0 1,-1-1 0,1 1-1,0 0 1,0-1-1,-1 1 1,1 0-1,0-1 1,0 1 0,0 0-1,-1-1 1,1 1-1,0 0 1,0-1 0,0 1-1,0-1 1,0 1-1,0 0 1,0-1-1,0 1 1,0 0 0,0-1-1,0 1 1,0-1-1,0 1 1,0 0-1,1-1 1,-1 1 0,0 0-1,0-1 1,0 1-1,0 0 1,1-1 0,-1 1-1,0 0 1,0-1-1,1 1 1,-1 0-1,0 0 1,0-1 0,1 1-1,-1 0 1,0 0-15,42-24 297,-26 13-65,0 2 1,4-1-233,-14 7 3,1 1 0,-1 0 1,1 0-1,0 0 0,0 1 0,-1 0 0,1 0 0,0 1 0,0 0 0,4 0-3,-9 0-1,0 1 1,0-1-1,0 0 0,0 1 0,0-1 1,0 1-1,0 0 0,0-1 1,0 1-1,0 0 0,-1 0 1,1 1-1,0-1 0,0 0 0,-1 0 1,1 1-1,-1-1 0,1 1 1,-1 0-1,0-1 0,0 1 1,0 0-1,0 0 0,0-1 0,0 1 1,0 0-1,0 0 0,-1 0 1,1 0-1,-1 0 0,1 0 0,-1 0 1,0 1-1,0-1 0,0 0 1,0 1 0,-1 2 11,1 0 1,-1 0-1,0 0 1,0 0-1,-1 0 1,1 0 0,-1 0-1,0-1 1,-2 4-12,-1 0 30,0 1 0,-1-1 0,1-1 0,-6 6-30,-15 12 67,19-19-83,0 1 1,0-1-1,1 2 1,-1-1-1,-2 6 16,6-9 70,1-1 0,-1 1 0,0-1 1,0 0-1,-3 2-70,-2 3 102,7-8 48,65 6 1375,-60-6-1539,22 0 374,-1 1 1,9 3-361,-28-4-410,0 1 0,1 1 0,-1-1 0,0 1 0,0 0 0,0 1 0,0-1 0,-1 1 0,1 0 0,-1 1 0,5 2 410,-2 4-3274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37.0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368 10 2976,'-31'-6'6601,"17"3"-6285,7 3-116,0 0-1,0 0 1,0 1-1,0 0 1,0 0 0,0 1-1,0 0 1,-2 1-200,-4 1 78,-13 3-45,3-2 45,1 2 0,1 0-1,-12 6-77,1 1 50,23-11-87,-1 1 0,1 0 0,0 1 1,1 0-1,-1 0 0,1 1 0,0 0 0,-1 1 37,9-7-5,-1 1 0,0-1 1,1 1-1,-1-1 0,1 1 0,-1-1 1,1 1-1,-1 0 0,1-1 0,-1 1 0,1 0 1,0 0-1,-1-1 0,1 1 0,0 0 1,-1 0-1,1 0 0,0-1 0,0 1 0,0 0 1,0 0-1,0 0 0,0 0 0,0-1 0,0 1 1,0 0-1,0 0 0,1 0 0,-1-1 1,0 1-1,0 0 0,1 0 0,-1-1 0,0 1 1,1 0-1,-1 0 0,1-1 0,-1 1 1,1-1-1,0 1 0,-1 0 0,1-1 5,3 3-58,0 0 0,0 0 0,0-1-1,1 1 1,-1-1 0,3 1 58,-5-3-10,62 26-45,-34-15 95,-1 1 1,0 2-1,-1 0 1,15 12-41,-22-12 180,-1 2 1,-1 0-1,3 4-180,-15-13 220,-1 0-1,1 1 1,-1 0-1,-1-1 1,1 2-1,-2-1 1,1 1-1,-1 0 1,3 7-220,-7-14 33,1-1 0,-1 1 0,0-1 0,0 0 0,0 1 1,1-1-1,-1 1 0,-1-1 0,1 1 0,0-1 0,0 0 0,0 1 0,-1-1 0,1 1 1,-1-1-1,1 0 0,-1 1 0,1-1 0,-1 0 0,0 1-33,-1 0 37,0 0-1,0 0 0,0 1 1,0-1-1,0-1 1,0 1-1,-1 0 1,1-1-1,-1 1 1,0 0-37,-4 1 63,0 0-1,-1 0 1,1-1 0,-1 0 0,1 0 0,-1-1 0,-5 1-63,-42-3 7,18-1-292,4-4-888,29 5-3104,9 0 3419,1 0 1,0 0 0,0 0 0,-1 0-1,1-1 1,3-2 857,-4 2-253,19-8-1982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37.3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1 193 3328,'0'0'1216,"4"0"-928,1 3-96,-5-3 864,7 7-608,2 1 320,-1 2-448,-1 5 736,-2 3-608,-1 3 224,-4 5-384,0-1-448,5 7 64,-5-7 0,0 1 96,3-3-1408,1-10 768,1-2-1248</inkml:trace>
  <inkml:trace contextRef="#ctx0" brushRef="#br0" timeOffset="1">34 15 3904,'-24'-15'1440,"19"15"-1120,1 5-96,4-2-1664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37.9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4384,'0'-4'1196,"1"6"62,6 8 138,-5-7-1196,0-1 0,-1 1 0,1 0 0,0 0 0,-1 0 0,0 0 0,1 0 0,-1 0 0,0 0 0,-1 0 0,1 3-200,3 39 895,-3-27-598,0-4-162,5 101 413,-6-113-505,0 0 0,0 0 0,0-1 1,0 1-1,0 0 0,1-1 0,-1 1 0,1 0 0,-1-1 0,1 1 1,0 0-44,7-13 64,13-34-751,-5 12 75,1 0 0,10-13 612,-21 36 27,1 1 0,0 0-1,0 1 1,1 0 0,0 0 0,1 0 0,-1 1-1,2 0 1,-1 1 0,2-1-27,-9 6 67,1 0 0,-1-1 0,0 1 1,0 0-1,1 1 0,-1-1 0,1 0 0,-1 1 0,1-1 0,-1 1 1,1 0-1,-1 0 0,1 0 0,-1 0 0,1 0 0,-1 0 1,2 1-68,-2 0 38,-1 0 0,1 0 0,0 0 0,0 0 0,-1 0 0,1 0 0,-1 0 0,1 1 0,-1-1 0,1 1 0,-1-1 1,0 1-1,0 0 0,0-1 0,0 1 0,0 0 0,0 0 0,0 0 0,0 0 0,-1-1 0,1 3-38,4 17 300,-1 1-1,-2 0 1,0 0 0,-1 0-1,-2 22-299,1-11-52,0 40-80,0 3-635,0-26-5822,1-58 4813,2-8-1088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38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21 162 2912,'-1'-3'215,"-1"2"-44,0-1 0,1 0 0,0 0-1,-1 0 1,1 0 0,0 0 0,0-1 0,0 1 0,1 0 0,-1 0 0,0-1 0,1 1 0,-1 0 0,1-3-171,-2-11 2559,2 14-2410,-1 0-1,1 0 1,-1 0-1,1 0 1,0 0-1,0 0 1,0 0-1,0 0 1,0 0-1,1 0 1,-1 0-1,1 0 1,-1 0-1,1 1 1,-1-1-1,1 0 1,0 0 0,0 0-1,0 1-148,4-6 141,0 1-1,1 1 1,-1-1 0,1 1-1,0 0 1,1 0-1,-1 1 1,1 0 0,0 0-1,0 0 1,0 1 0,4-1-141,-5 2 6,-1 0 1,0 1 0,0 0-1,1 0 1,-1 0 0,1 1-1,-1-1 1,1 1 0,-1 1-1,1-1 1,-1 1 0,1 0 0,-1 0-1,1 0 1,-1 1 0,0 0-1,0 0 1,1 1-7,-3-1 7,-1 0 0,1 0 1,0 0-1,-1 1 0,1-1 1,-1 1-1,0 0 0,0 0 0,0 0 1,0 0-1,-1 0 0,1 0 0,-1 0 1,1 0-1,-1 1 0,0-1 1,-1 1-1,1-1 0,-1 0 0,1 1 1,-1-1-1,0 2-7,0 8 35,0 0 0,-1 0 1,0-1-1,-1 1 0,-3 7-35,1-5 63,0 0 1,-2 0-1,0-1 0,0 0 1,-1 0-1,-2 1-63,-5 6-64,-1 0-1,-1-1 1,-5 5 64,21-25 9,-1 1 1,1-1 0,-1 0-1,1 1 1,0-1 0,-1 0-1,1 1 1,0-1 0,-1 1-1,1-1 1,0 1 0,0-1-1,-1 0 1,1 1 0,0-1-1,0 1 1,0-1 0,0 1-1,0-1 1,-1 1 0,1 0-1,0-1 1,0 1 0,0-1-1,0 1 1,1-1 0,-1 1-1,0-1 1,0 1 0,0-1-1,0 1 1,0-1 0,1 1-1,-1-1 1,0 1 0,0-1-1,1 0 1,-1 1 0,0-1-1,1 1 1,-1-1 0,1 0-1,-1 1 1,0-1 0,1 0-1,-1 1 1,1-1 0,-1 0-1,1 0 1,-1 0 0,1 1-1,-1-1 1,1 0 0,-1 0-10,5 2 161,1-1-1,-1 0 1,0 0 0,0 0 0,1 0-161,-1-1 34,39 3 331,-36-4-471,1 1 0,0 1-1,-1 0 1,1 0-1,-1 0 1,1 1-1,-1 0 1,0 1-1,0 0 1,6 3 106,-11-4-316,-1-1-295,1 0 0,-1 1 0,1 0 0,-1-1 0,1 1 0,-1 0 0,0 0 0,0 0 0,0 1-1,0 0 612,7 9-2298,2-1-598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45.6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299 129 2144,'-6'-6'490,"6"6"-387,0-1-1,0 1 1,0 0-1,-1 0 0,1 0 1,0 0-1,0-1 1,-1 1-1,1 0 1,0 0-1,0 0 1,0 0-1,-1 0 1,1 0-1,0 0 1,0 0-1,-1 0 1,1 0-1,0 0 1,-1 0-1,1 0 1,0 0-1,0 0 1,-1 0-1,1 0 1,0 0-1,0 0 1,-1 0-1,1 0-102,-4 0 218,-10-5 710,12 4-886,0 1 0,1-1 0,-1 0 0,0 0 0,0 1 0,0-1 0,0 1 0,-1 0-42,-9 0 128,1 2 1,0-1 0,1 2-1,-1-1 1,0 2 0,1-1-1,-1 1 1,1 1-1,0 0 1,1 0 0,-1 1-1,1 1 1,0-1 0,0 1-1,1 1 1,0-1-1,-2 4-128,3-2 30,0 1-1,0 0 1,1 0 0,0 1-1,0-1 1,2 1-1,-1 0 1,1 1-1,1-1 1,-2 12-30,1-1 81,1 1 1,1-1 0,1 1 0,1-1-1,1 9-81,2-4 22,2-1-1,1 0 0,0 0 1,2-1-1,1 0 0,11 21-21,-14-34 16,0-2 0,1 1 0,0 0 0,1-1 0,0-1 0,0 1 0,1-1 0,0-1 0,1 0 0,0 0 0,0-1 0,6 3-16,-13-8 11,0-1 1,0 1-1,0-1 0,0 0 0,0 0 0,0-1 0,0 1 0,1-1 0,-1 1 0,0-1 0,0 0 1,1 0-1,-1 0 0,0-1 0,1 1 0,-1-1 0,0 0 0,0 0 0,0 0 0,0 0 0,0 0 1,0-1-1,0 1 0,0-1 0,0 0 0,-1 0 0,1 0 0,-1 0 0,1-1 0,-1 1 1,0-1-12,5-5 58,0 0 1,0-1 0,-1 0 0,0-1 0,-1 1 0,0-1 0,-1 0 0,0 0 0,0-1-59,42-148 261,-36 120-245,-3 10-18,-1 0 0,-2-1 0,-1 1 0,-1-1 0,-2 1 0,-1-1 0,-1 0 0,-2 1 0,0 0 0,-2 0 0,-2 0 0,0 1 0,-9-18 2,16 42-14,-2-1 0,1 0 0,-1 1 0,1 0 1,-1-1-1,0 1 0,-1 0 0,1 1 0,-4-4 14,5 6-15,1 0-1,-1 0 0,1 0 0,-1 0 0,1 0 0,-1 0 0,0 0 0,1 1 0,-1-1 0,0 1 0,0-1 0,1 1 0,-1-1 0,0 1 0,0 0 0,0 0 0,0 0 0,1 0 1,-1 1-1,0-1 0,0 0 0,0 1 0,1-1 0,-1 1 0,0 0 0,0-1 0,1 1 0,-1 0 16,-5 4-117,0 0-1,0 0 1,1 0-1,0 1 1,0 0-1,0 0 1,1 1-1,0-1 1,0 1-1,-1 4 118,-1 2-523,0 0-1,1 1 1,0-1 0,1 1-1,-2 8 524,2 10-2197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46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57 2816,'0'-1'130,"-1"-1"-1,1 1 1,-1-1 0,0 1 0,1 0 0,-1-1-1,0 1 1,0 0 0,0 0 0,0 0-1,0 0 1,-1-1-130,1 1 116,1 1-1,0 0 0,-1 0 1,1 0-1,-1-1 0,1 1 1,0 0-1,-1 0 0,1-1 1,0 1-1,-1 0 1,1-1-1,0 1 0,0 0 1,-1-1-1,1 1 0,0 0 1,0-1-1,0 1 0,-1-1 1,1 1-1,0 0 1,0-1-1,0 1 0,0-1 1,0 1-1,0-1 0,0 1 1,0-1-1,0 1 0,0-1-115,1 1 115,-1-1-1,1 0 0,-1 0 0,1 1 0,-1-1 0,1 1 0,0-1 0,0 1 0,-1-1 1,1 1-1,0-1 0,0 1 0,-1-1 0,1 1 0,0 0-114,36-10 729,-33 9-629,25-3 403,0 1 0,0 2 0,0 1 0,8 1-503,16 0 63,-46-1-848,0 0 1,0 1-1,0 0 0,0 0 1,0 0-1,0 1 0,-1 0 1,4 2 784,7 5-3440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39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132 315 2656,'-2'1'1459,"6"-2"-1150,-3 1-251,-1 0 1,1 0-1,-1 0 1,1 0-1,-1 0 1,1 0-1,-1-1 0,0 1 1,1 0-1,-1 0 1,1-1-1,-1 1 1,0 0-1,1 0 0,-1-1 1,0 1-1,1 0 1,-1-1-1,0 1 1,0-1-1,1 1 0,-1 0 1,0-1-1,0 1 1,0-1-1,0 1 0,1-1 1,-1 1-1,0 0 1,0-1-1,0 1 1,0-1-1,0 1 0,0-1-58,0-2 309,-1-15 1365,0 18-1662,1-1 0,0 1-1,0 0 1,0-1 0,0 1 0,0-1-1,-1 1 1,1-1 0,0 1-1,0 0 1,-1-1 0,1 1 0,0 0-1,-1-1 1,1 1 0,0 0 0,-1-1-1,1 1 1,0 0 0,-1 0 0,1-1-1,-1 1 1,1 0 0,-1 0 0,1 0-1,0 0 1,-1 0 0,1 0 0,-1-1-1,1 1 1,-1 0-12,1 0 181,0 0 22,0 0 149,8-3-491,20 4 342,1-2 0,-1-1-1,1-1 1,-1-2 0,25-6-203,-47 9-18,-1-1 1,1 1-1,0-1 1,-1 0 0,0-1-1,1 1 1,-1-1-1,-1 0 1,1 0 0,0 0-1,-1-1 1,0 0-1,0 0 1,-1 0 0,1 0-1,-1 0 1,2-4 17,-4 5-13,1 0 1,0 0-1,-1-1 1,0 1-1,0 0 1,0-1-1,0 1 1,-1 0-1,0-1 1,0 1-1,0-1 1,0 1-1,-1 0 1,0-1-1,0 1 1,0 0 0,0-1-1,0 1 1,-1 0-1,0 0 1,0 0-1,0 0 1,-1 0-1,1 1 1,-1-1 12,-2-2-15,0 1 0,-1 0 1,1 0-1,-1 0 1,0 1-1,0 0 0,-1 0 1,1 0-1,-1 1 0,0 0 1,1 1-1,-5-2 15,0 1-28,0 0-1,1 1 0,-1 1 0,0 0 1,0 0-1,0 1 0,0 0 0,-2 1 29,4 0 13,0 1-1,0 0 0,0 0 0,1 1 0,-1 0 1,1 0-1,0 1 0,0 0 0,0 1 0,0-1 1,0 2-13,-2 2-17,1 0 1,0 0 0,0 1 0,1 0 0,0 1 0,1-1 0,-6 11 16,-5 6 192,14-22-197,1 0 1,0 1 0,0-1 0,0 1 0,1-1-1,-1 1 1,1 0 0,0 0 0,0 0 0,1 0 0,0 1-1,0-1 1,0 0 0,0 4 4,1 5-33,0-6 56,-1 0-1,2 0 1,-1 0-1,1-1 1,0 1 0,1 0-1,0 0 1,0-1 0,2 3-23,3 6 48,0 0 0,1-1 0,4 3-48,-8-12 30,1-1-1,0 0 1,0 0 0,0-1 0,0 1 0,1-1 0,0 0-30,-2-2 47,6 4 74,1 0 0,0-1 0,0-1 0,0 0 0,8 2-121,-12-4 109,-3-1 10,0 0 1,0-1-1,0 1 0,0-1 0,-1 0 0,1 0 0,0 0 0,0 0 0,0-1 0,0 0 1,1 0-120,43-16 224,-13 4-207,8 4 98,-26 5 110,-1 0 1,8-3-226,18-4-960,-41 11 537,1-1 1,0 1-1,-1 0 0,1 0 1,0 0-1,-1 0 1,1 1-1,0-1 1,-1 0-1,1 1 1,0-1 422,10 3-3592,-5-2 1795,-6 5 554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50.4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380 453 1568,'-5'-12'3333,"5"11"-3166,0-1 1,0 0-1,0 0 0,0 1 0,0-1 1,-1 0-1,1 0 0,-1 1 0,1-1 1,-1 0-1,0 1 0,0-1 0,0 1 1,0-1-1,0 1 0,0-1 0,0 1 1,0 0-1,-2-2-167,1 2 140,0-1 0,-1 1 0,1-1-1,-1 1 1,0 0 0,1 0 0,-1 0 0,0 0 0,0 1 0,0-1 0,-2 0-140,-9 1 282,0 0 0,0 0 1,1 1-1,-15 3-282,14-2 383,2 0-362,1 1 0,-1 0-1,1 0 1,0 1-1,0 0 1,1 1-1,-1 1 1,1-1 0,0 2-1,1-1 1,0 1-1,0 1 1,-8 8-21,9-9-10,1 1 1,0 1-1,0-1 1,1 1-1,0 1 0,1-1 1,0 1-1,0 0 1,1 0-1,1 0 0,-1 0 1,1 1-1,1-1 1,-1 12 9,2-10-23,1 0 0,0 0 0,1 0 0,0 1 0,1-1 0,2 8 23,-2-14 18,0 0 0,0 0 0,0-1-1,1 1 1,-1-1 0,1 1 0,0-1 0,1 0 0,0 0-1,-1-1 1,1 1 0,1-1 0,-1 1 0,3 0-18,-4-3 24,0 0-1,0 0 1,0 0 0,0-1 0,0 1 0,0-1 0,0 0 0,1 0 0,-1 0 0,0 0 0,1-1 0,-1 1 0,0-1-1,1 0 1,-1 0 0,1 0 0,-1-1 0,1 1 0,-1-1 0,0 0 0,1 0 0,-1 0 0,0 0 0,0 0 0,0-1-1,0 1 1,0-1 0,1-1-24,3-2 30,0 0 0,0-1 1,-1 0-1,0 0 0,0-1 0,0 1 0,-1-1 0,0 0 0,-1-1 0,4-6-30,21-52 130,-4-1 0,-2-1 0,7-40-130,-21 68-85,-1 0 0,-3 0 0,0-15 85,0-120-364,-5 105-105,-7 89 341,-3 42 186,2 2 1,3-1 0,3 3-59,3-12 64,2 0 0,10 48-64,-1-17 129,-8-46 171,2-1-1,1 0 1,2 0 0,13 34-300,-15-57-24,4 12 586,-8-9-3522,-1-17-825,8-3 2141,-3-4-1257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49:51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181 37 2720,'0'-1'256,"3"-13"473,-3 13-620,0 1 0,0-1-1,0 1 1,0 0 0,1-1 0,-1 1 0,0-1 0,-1 1 0,1-1 0,0 1 0,0 0 0,0-1 0,0 1-1,0-1 1,0 1 0,0 0 0,-1-1 0,1 1 0,0-1 0,0 1 0,0 0 0,-1-1 0,1 1-1,0 0 1,-1-1 0,1 1 0,-1 0-109,-8-5 1196,8 4-1114,0 1-1,0-1 1,-1 0-1,1 1 1,0-1-1,0 1 1,-1 0-1,1-1 1,-1 1-1,1 0 1,0 0-1,-1 0 1,1 0-1,0 0 0,-1 0 1,1 0-1,-1 0-81,-6 2 95,1 0-1,0 0 0,-1 0 1,1 1-1,0 0 0,0 1 0,1-1 1,-1 1-1,1 1 0,0-1 1,0 1-1,0 0 0,1 1 1,-1-1-1,1 1 0,1 0 0,-1 0 1,1 1-1,0-1 0,0 1 1,1 0-1,-2 4-94,4-7 36,0 1 1,0-1-1,0 1 1,0-1-1,0 4-36,-2 13 90,1-10-64,0 1 0,1 0 0,1-1-1,0 1 1,1 0 0,0-1 0,0 1 0,1-1 0,1 0 0,0 1 0,1-1-1,0 0 1,0-1 0,1 1 0,1-1 0,-1 0 0,2 0 0,0 0-1,0-1 1,3 3-26,-6-9 5,0 0-1,0 0 0,1 0 0,-1-1 0,1 1 1,-1-1-1,1 0 0,0 0 0,0-1 0,0 1 1,0-1-1,0 0 0,0-1 0,1 1 0,3-1-4,7 0 79,1 0 0,-1-2 0,1 0 0,4-1-79,-14 1 34,1 0-1,-1-1 1,0 0-1,0 0 1,0 0-1,0-1 1,0 0 0,-1 0-1,0-1 1,0 0-1,0 0 1,0 0-1,-1-1 1,0 1 0,0-1-1,0-1 1,-1 1-1,3-6-33,-2 4 45,-1-1 0,0 0 0,0 0 0,-1 0 0,0-1-1,-1 1 1,0 0 0,0-1 0,-1 0 0,0 1-1,-1-1 1,0 0 0,0 0 0,-2-7-45,-1 4 104,0 1 0,0 0 0,-1 1 1,0-1-1,-1 1 0,-1-1 0,0 1 0,-1 0-104,4 6 67,0 0 0,0 1-1,-1-1 1,0 1-1,0 0 1,0 0-1,0 1 1,-1-1 0,1 1-1,-1 0 1,0 0-1,0 0 1,0 1 0,0 0-1,-1 0 1,1 0-1,-1 0 1,-5 0-67,1 1-11,0 0-1,0 1 1,-1 0 0,1 1 0,0 0-1,0 1 1,0 0 0,0 0 0,0 1-1,0 1 1,-3 1 11,4-1-415,1 0 0,-1 1 0,1 0 0,-1 1 0,2 0 0,-1 0 0,-4 5 415,10-9-320,1-1 1,-1 1 0,1-1 0,-1 1-1,1 0 1,0 0 0,-1 0 0,1 0 0,0 0-1,0 0 1,0 0 0,1 0 0,-1 0-1,0 0 1,1 1 0,0-1 0,-1 0 0,1 0-1,0 1 1,0-1 0,0 1 319,0-2-167,0-1-1,1 0 1,-1 1 0,0-1 0,0 0 0,1 1-1,-1-1 1,0 0 0,0 1 0,1-1 0,-1 0-1,0 0 1,1 1 0,-1-1 0,0 0 0,1 0 0,-1 0-1,0 1 1,1-1 0,-1 0 167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4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375 4 1472,'-1'0'301,"0"-1"0,0 1 0,0-1 0,0 1 1,0-1-1,0 1 0,0 0 0,-1 0 0,1 0 0,0-1 0,0 1 0,0 0 0,0 0 1,0 0-1,0 1 0,-1-1-301,-8 0 1880,10 0-1842,0 1 0,0-1 0,0 0 0,0 1 0,0-1-1,0 0 1,0 0 0,0 1 0,0-1 0,0 0 0,0 1-1,0-1 1,0 0 0,0 1 0,0-1 0,0 0-1,0 0 1,0 1 0,1-1 0,-1 0 0,0 0 0,0 1-1,0-1 1,0 0 0,1 0 0,-1 1 0,0-1 0,0 0-1,1 0 1,-1 0 0,0 1 0,0-1 0,1 0 0,-1 0-38,8 9 713,-3-4-485,0 0-1,0 0 0,-1 0 1,0 1-1,0-1 1,-1 1-1,1 0 0,-1 0 1,-1 1-1,1-1 0,-1 1 1,0-1-1,0 1 1,-1 0-1,0-1 0,0 2-227,1 10 364,-1 0-1,-1 1 1,-1-1 0,0 1-1,-2 6-363,-1-8 145,1-1-1,-2 0 1,0-1 0,-1 1-1,-1-1 1,0 0 0,-1 0-1,0-1 1,-1 0-1,-1-1 1,0 0 0,-1 0-1,-7 5-144,-22 19-342,-2-1 0,-1-2 0,-20 10 342,59-41-70,-40 24-1797,-4 5-3354,37-21 187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5.6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6 2912,'1'-3'1296,"0"0"1761,-2 8-1582,-1 2-1275,0-1 0,0 1 1,1 0-1,0 1-200,-1 27 361,0 11-18,5 11-145,0 29 322,5-1-1,14 66-519,-20-144 55,-1 1 0,1-1 0,0-1 0,0 1 0,1 0 0,0 0 0,0-1 0,0 0 0,1 0 0,0 0 0,0 0 0,1 0 0,1 0-55,-6-5 31,1 0 1,0-1-1,0 1 1,-1-1-1,1 1 0,0-1 1,0 1-1,0-1 1,0 0-1,0 0 0,-1 1 1,1-1-1,0 0 1,0 0-1,0 0 0,0 0 1,0 0-1,0 0 1,0 0-1,0 0 0,0 0 1,0 0-1,0-1-31,1 1 44,0-1 1,0 0-1,0 0 0,-1-1 0,1 1 0,0 0 0,0 0 0,-1-1 0,1 1 1,0-2-45,4-3 62,-1-1 1,0 0 0,-1 0 0,0 0-1,1-1-62,2-9 49,0 0 0,-1 0 0,0-1-1,-1-1-48,14-73-23,-17 79 27,7-42 10,-2 1 1,-4-1-1,-1-20-14,-2 69-67,0 0-1,-1 1 1,0-1 0,0 0-1,0 1 1,-1-1 0,0 1-1,-1-4 68,3 9-9,0 0-1,0 0 0,0-1 0,0 1 0,0 0 1,0 0-1,0 0 0,0 0 0,0 0 1,0 0-1,0 0 0,0 0 0,0 0 1,0 0-1,0 0 0,0 0 0,0-1 1,0 1-1,0 0 0,-1 0 0,1 0 1,0 0-1,0 0 0,0 0 0,0 0 1,0 0-1,0 0 0,0 0 0,0 0 1,0 0-1,0 0 0,0 0 0,0 0 1,0 0-1,0 0 0,-1 0 0,1 0 1,0 0-1,0 0 0,0 0 0,0 0 1,0 0-1,0 0 0,0 0 0,0 0 1,0 0-1,0 0 0,0 0 0,-1 0 1,1 0-1,0 0 0,0 0 0,0 0 1,0 0-1,0 0 0,0 0 0,0 0 1,0 0-1,0 0 0,0 0 0,0 0 1,0 0-1,0 0 0,0 0 0,0 0 1,0 0-1,-1 0 0,1 1 0,0-1 10,-2 9-261,-1 13 278,4 32 280,1 1-1,8 36-296,-7-71 178,1 0 0,1 0 0,1 0 0,1-1-1,0 0 1,2 0 0,0-1 0,10 14-178,-17-28 50,1-1-1,-1 1 1,1-1-1,0 0 1,1 0 0,-1 0-1,0-1 1,1 1-1,0-1 1,1 2-50,-4-4 22,1 1 0,-1 0 0,1-1 0,-1 1-1,0-1 1,1 1 0,-1-1 0,1 0 0,0 0 0,-1 0 0,1 0-1,-1 0 1,1 0 0,-1 0 0,1 0 0,-1 0 0,1-1 0,-1 1-1,1-1 1,-1 1 0,0-1 0,1 1 0,-1-1 0,0 0 0,1 0-1,-1 0 1,0 1 0,0-1 0,0-1 0,2 0-22,4-6 22,0-1 1,0 0-1,0 0 0,-1 0 1,5-10-23,-7 6 47,-3 9-89,-2 3-214,-1 3-32,0 1 0,1 0 0,-1 0 0,1-1 0,0 1 0,-1 3 288,0 0-602,-5 15-2588,6-9 156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6.4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 2976,'-1'0'39,"1"0"0,0-1 1,-1 1-1,1 0 0,0 0 0,-1 0 1,1-1-1,0 1 0,-1 0 1,1 0-1,0 0 0,-1 0 0,1 0 1,-1 0-1,1 0 0,0 0 0,-1 0 1,1 0-1,0 0 0,-1 0 0,1 0 1,-1 0-1,1 0 0,0 0 1,-1 1-1,1-1 0,0 0 0,-1 0 1,1 0-1,0 1 0,-1-1 0,1 0-39,0 16 731,0-16-723,3 51 3051,-5 51-3059,1-27 418,1 156 1987,1-254-2386,1-1-1,3-13-18,3-18-213,-5 21 304,2 0-1,1 1 1,2 0 0,1 0-1,4-5-90,-10 31 230,0 0-1,0 0 1,1 1-1,4-6-229,-6 9 155,-1 1-1,1 0 1,0 0-1,0 0 1,0-1 0,0 2-1,1-1 1,-1 0 0,1 0-1,-1 1 1,1-1 0,-1 1-1,3-1-154,-4 2 35,0 0 0,0 0 0,0 0 0,0 0 0,0 0 0,0 0 0,0 0 0,0 0 0,0 1 0,0-1 0,0 0 0,0 1 0,0-1 0,0 0-1,0 1 1,-1-1 0,1 1 0,0 0 0,0-1 0,0 1 0,0 0 0,-1-1 0,1 1 0,0 0 0,-1 0 0,1 0 0,-1-1 0,1 1 0,0 1-35,2 3 130,0 1 1,0 0-1,-1 0 0,1 3-130,1 0 289,-1-1-213,0 1 0,0 0 0,-1 0 0,0 0 0,-1 0 0,0 1 0,0-1 0,-1 1-76,1 9 91,0 0-1,2 1-90,1 27-58,-4 108 442,0-150-348,-1 1 0,0-1 0,0 0 0,0 0 0,0 0 0,-1 1-36,0-1-204,1-1 0,0 1 0,0 0 0,0 0 0,1 0 0,-1 0 204,1-5-149,0 0 0,-1 0 0,1 0 0,0 0 0,-1 0 0,1 0 0,0-1 0,-1 1 0,1 0 1,0 0-1,0 0 0,-1 0 0,1-1 0,0 1 0,0 0 0,-1 0 0,1-1 0,0 1 0,0 0 0,0 0 0,-1-1 0,1 1 0,0 0 0,0-1 0,0 1 1,0 0-1,0-1 149,-1-3-624,0 0 0,1-1 0,0 1 0,-1 0 0,2 0 0,-1-1 0,0 1 0,1 0 0,0 0 0,0 0 0,0 0 0,1 0 0,-1-1 624,14-23-2160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6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 2656,'0'-1'107,"1"0"0,0 0 0,-1 0-1,1 0 1,0 0 0,0 0 0,-1 0 0,1 0 0,0 1 0,0-1-1,0 0 1,0 1 0,0-1 0,0 0 0,1 1 0,-1-1 0,0 1 0,0 0-1,0-1 1,0 1 0,1 0 0,-1 0 0,0 0 0,0 0 0,0 0 0,1 0-1,-1 0 1,0 0-107,1 0 222,0 0 0,-1 0 0,1 1-1,-1-1 1,1 0 0,-1 1 0,1-1 0,-1 1-1,1 0 1,-1-1 0,1 1 0,-1 0 0,0 0-1,1 0 1,-1 0 0,0 0 0,0 0 0,0 0-1,0 1 1,0-1 0,0 0 0,1 2-222,0 2 312,-1-1 0,1 1 0,-1 0 1,0 0-1,0 0 0,0 0 0,-1 0 0,0 1 1,0 0-313,-5 49 1022,1-31-673,-2 34 590,-20 153-17,24-199-872,1 1-1,0-1 1,1 10-50,0-1 6,1-21-136,1 0 1,-1 1 0,0-1 0,0 0-1,0 0 1,1 0 0,-1 0-1,0 0 1,0 0 0,1 0-1,-1 0 1,0-1 129,10-2-1054,0 0 1,0-1 0,0-1-1,-1 1 1,0-2-1,0 1 1,2-3 1053,20-15-5826,13-12 5826,-25 19-1205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7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45 6304,'-45'-23'2336,"33"17"-1824,4-6-128,8 9 224,-4 3-416,-1 3-448,5 4 160,0 4-288,9 4 224,3-4-1408,8 1 864,5-9-1376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7.5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5 4160,'-2'-5'1632,"3"8"-355,6 18 491,-4 23 980,-2 41-2748,2 17 916,27 135-58,-20-174-905,2 28 131,-6-35 254,3 0 0,2-1 0,4 3-338,-6-25 101,-6-21-44,0 0-1,0 0 1,2-1-1,-1 1 0,1-1 1,1 0-1,6 9-56,-11-19-81,0 1 0,1-1 0,-1 1 0,1-1 0,-1 0 0,1 1 0,0-1-1,-1 0 1,1 0 0,0 0 0,0 0 0,0-1 0,0 1 0,0 0 0,0-1 0,0 0 0,0 1 0,0-1-1,0 0 1,0 0 0,0 0 0,0 0 0,0 0 0,2-1 81,2 0-576,-1-1 0,1 1 0,0-1 0,-1-1 0,0 1 0,1-1 0,-1 0 0,1 0 576,13-12-2912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7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59 5728,'-19'-19'1840,"19"19"-1818,-1-1-1,1 1 1,0 0 0,0 0 0,0-1 0,0 1 0,0 0-1,0 0 1,0 0 0,0-1 0,0 1 0,0 0-1,0 0 1,0-1 0,0 1 0,0 0 0,0 0 0,0-1-1,0 1 1,0 0 0,0 0 0,0-1 0,0 1-1,0 0 1,0 0 0,0 0 0,0-1 0,1 1 0,-1 0-1,0 0 1,0 0 0,0-1 0,0 1 0,1 0 0,-1 0-1,0 0 1,0 0 0,0 0 0,1-1 0,-1 1-22,9-4 251,-9 4-117,12-6 914,1 2 0,-1 0 0,1 0 0,-1 1-1,1 0 1,5 1-1048,-9 1 100,-1 1-1,1 0 0,-1 1 0,1 0 1,-1 0-1,1 0 0,-1 1 1,0 1-1,0-1 0,3 2-99,56 23-801,-40-18-6318,17 3 7119,-19-5-1722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8.2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0 6048,'-2'0'198,"0"1"0,1-1 0,-1 0 0,0 1 0,1-1 0,-1 1 0,1 0 0,-1-1 0,0 1 0,1 0 0,0 0 0,-1 0 0,1 0 1,0 0-1,-1 0 0,1 1 0,0-1-198,-21 27 787,13-15-184,-3 3 136,-27 36 471,35-46-1159,1 0-1,-1 1 1,1 0 0,1-1-1,-1 1 1,1 0 0,-1 6-51,3-11 15,0 0 0,-1 1 0,1-1 0,0 1 0,0-1 0,1 0 1,-1 1-1,1-1 0,-1 0 0,1 1 0,0-1 0,-1 0 0,1 0 0,0 0 0,1 0 0,-1 0 1,0 0-1,0 0 0,1 0 0,0 0 0,-1 0 0,1-1 0,0 1 0,0-1 0,-1 1 0,1-1 0,2 1-15,6 4 142,0-1 0,1-1 0,-1 1 0,1-2-1,4 2-141,2 0 89,-4 0-6,0 0 0,-1 0 0,1 1 0,5 5-83,-15-10 59,0 1-1,0 0 0,-1 0 1,1 0-1,-1 0 0,1 0 1,-1 0-1,0 1 0,0-1 1,0 1-1,0-1 0,-1 1 1,1 0-1,-1 0 0,1 0 1,-1 0-1,0 0 0,0 0 1,0 0-1,-1 0 1,1 3-59,-1-3 48,0-1 0,-1 1 0,0-1 0,1 0 0,-1 1 1,0-1-1,0 0 0,0 1 0,-1-1 0,1 0 0,0 0 1,-1 0-1,0 0 0,1 0 0,-1-1 0,0 1 0,0 0 1,-2 1-49,-6 4 95,0 0 0,-1 0 0,-2 0-95,9-5 15,-21 12-99,-1-1-1,-1-2 0,-19 6 85,29-12-1184,1-1-1,-1-1 1,0 0 0,-5-1 1184,1-4-2500,20 2 2385,1 0 0,-1 0 0,1-1 0,0 1 0,-1 0 0,1 0 0,0 0 0,-1 0 0,1-1 0,0 1 0,-1 0 0,1 0 0,0-1 0,0 1-1,-1 0 1,1-1 0,0 1 0,0 0 0,-1-1 0,1 1 0,0 0 0,0-1 115,0 1-122,0-1 0,0 1 0,0-1 0,0 0 0,0 1 0,0-1 0,1 1-1,-1-1 1,0 1 0,0-1 0,1 1 0,-1-1 0,0 1 0,0-1 0,1 1 0,-1-1 0,1 1-1,-1 0 1,0-1 0,1 1 0,-1-1 122,22-15-2565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39.9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 4800,'-9'2'1483,"6"0"-502,3-2-731,0 0-84,0 0 180,0 0 108,-1 3-12,1-1 1,-1 0 0,0 0-1,0 0 1,0 0 0,0 0-1,-2 1-442,-7 20-275,10-20 16,-1-1-1,0 0 0,0 0 1,0 0-1,0 0 1,0 0-1,0 0 0,-1 1 260,1-2-1381,1-1 16,0 0-1563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8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35 4064,'-12'-28'2234,"12"27"-2120,0 1 0,-1 0 0,1-1 0,0 1 0,0 0 0,0-1 0,-1 1 0,1 0 0,0-1 0,-1 1 0,1 0 0,0-1 0,-1 1 0,1 0 0,0 0 0,-1 0 0,1-1 0,-1 1 0,1 0 0,0 0 0,-1 0 0,1 0 0,-1 0 0,1 0 0,0 0 0,-1-1 0,1 1 0,-1 0 0,1 1 0,-1-1 0,1 0 0,0 0 0,-1 0 0,1 0 0,-1 0 0,1 0-114,-2 1 317,1-1 0,-1 1 0,1-1 0,-1 1 0,1 0 0,0-1 1,-1 1-1,1 0 0,0 0 0,-1 0-317,2-1 59,0 0 0,0 1 1,0-1-1,0 0 0,0 1 1,0-1-1,0 0 0,0 1 0,0-1 1,0 0-1,1 1 0,-1-1 1,0 0-1,0 1 0,0-1 0,0 0 1,0 1-1,0-1 0,1 0 1,-1 0-1,0 1 0,0-1 0,1 0 1,-1 0-1,0 1 0,0-1 0,1 0 1,-1 0-1,0 0 0,0 0-59,9 7 505,1-2-244,0-1 0,1-1 1,-1 0-1,1 0 0,-1-1 1,1-1-1,0 0 0,10 0-261,6 2 240,91 7 443,-64-9-701,-32-2-1623,-20 1 415,-1 0 829,-1 0 0,0 0 0,1 0 1,-1 0-1,1 0 0,-1 0 0,1 0 1,-1 0-1,0 0 0,1 0 0,-1 0 1,1 0-1,-1-1 0,0 1 0,1 0 1,-1 0-1,1-1 0,-1 1 0,0 0 1,1-1-1,-1 1 0,0 0 0,1-1 397,1-2-3722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39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9 3648,'-7'-5'1226,"7"5"-1207,0 0 1,0 0-1,0 0 1,0-1-1,0 1 1,0 0-1,1 0 1,-1 0-1,0 0 1,0 0-1,0-1 1,0 1-1,0 0 0,0 0 1,0 0-1,1 0 1,-1 0-1,0 0 1,0 0-1,0-1 1,0 1-1,0 0 1,1 0-1,-1 0 1,0 0-1,0 0 1,0 0-1,0 0 1,1 0-1,-1 0 1,0 0-1,0 0 1,0 0-1,0 0 1,1 0-1,-1 0 1,0 0-1,0 0 1,0 0-1,0 0 1,0 0-1,1 0 1,-1 0-20,1 0 1093,-1 0-101,0 0 640,0 0-443,0 0 134,0 0-384,17 5 1973,-5-2-2431,0 0 0,0-1 1,1 0-1,-1-1 1,1-1-1,3 0-481,0 0 22,-1 1 0,1 1 0,13 2-22,-26-3 7,4 1-192,-1 0 1,1-1-1,0 0 0,-1 0 1,1-1-1,0 0 1,2 0 184,0-1-1497,-7 2 997,0-1 0,-1-1 1,1 1-1,-1 0 0,1 0 1,-1 0-1,1-1 0,-1 1 1,1-1-1,-1 1 0,1-1 1,0-1 499,10-5-2192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40.2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9 2976,'-1'0'61,"1"0"0,-1 0 0,1 0-1,0 0 1,-1 0 0,1 0 0,-1 0 0,1-1 0,0 1 0,-1 0 0,1 0-1,0 0 1,-1 0 0,1-1 0,-1 1 0,1 0 0,0 0 0,-1 0 0,1-1-1,0 1 1,0 0 0,-1-1 0,1 1 0,0-1-61,-3-1 256,3 2-135,0-1-1,-1 1 1,1 0 0,0 0-1,-1 0 1,1 0 0,0-1-1,-1 1 1,1 0 0,0 0-1,-1 0 1,1 0 0,-1 0-1,1 0 1,0 0 0,-1 0-1,1 0 1,0 0 0,-1 0-1,1 0 1,-1 0 0,1 1-1,0-1 1,-1 0 0,1 0-1,0 0 1,-1 0-1,1 1 1,0-1 0,-1 0-1,1 0 1,0 1 0,0-1-1,-1 0 1,1 0 0,0 1-1,0-1 1,-1 0 0,1 1-1,0-1 1,0 0 0,0 1-1,0-1 1,0 1 0,-1-1-1,1 0-120,-7 18 1474,4-3-953,0 1 0,1-1 0,1 1 0,0 9-521,5 66 729,-2-50-422,2 189 1096,-7-206-1201,3-22-165,7-6 113,1-1-169,-1-2 0,0 1 0,-1-1 0,0 0 0,0 0 1,0 0-1,-1-1 0,4-7 19,7-14-93,9-28 93,-7 18 116,71-151-175,-72 159-67,-16 28 156,1 1 0,-1-1 1,1 1-1,0 0 1,0 0-1,0 0 0,0 0 1,0 0-1,0 1 1,1-1-1,-1 1-30,-1 0 5,-1 1 0,0 0 0,1 0 0,-1 0 0,0 0 0,1 0 0,-1 0 0,0 0 1,1 0-1,-1 0 0,0 0 0,1 0 0,-1 0 0,0 0 0,1 0 0,-1 0 0,0 1 0,1-1 0,-1 0 0,0 0 0,1 0 0,-1 0 0,0 1 0,0-1 0,1 0 0,-1 0 0,0 1 0,0-1 0,1 0 0,-1 0 0,0 1 0,0-1 0,0 0 0,0 1 1,1-1-1,-1 0 0,0 1 0,0-1 0,0 0 0,0 1-5,5 17 110,-4-12-65,2 19 44,-1 0-1,-1 1 0,-1-1 1,-1 1-1,-1 0-88,-1 50 113,-5 52 330,8-128-440,0 0-1,0 1 1,0-1 0,0 0 0,0 0 0,0 0 0,1 0-1,-1 0 1,0 0 0,0 1 0,0-1 0,0 0-1,0 0 1,0 0 0,0 0 0,0 0 0,0 0 0,1 0-1,-1 0 1,0 0 0,0 0 0,0 0 0,0 0-1,0 0 1,0 1 0,1-1 0,-1 0 0,0 0 0,0 0-1,0 0 1,0 0 0,0 0 0,1 0 0,-1 0-1,0 0 1,0-1 0,0 1 0,0 0 0,0 0 0,0 0-1,1 0 1,-1 0 0,0 0 0,0 0 0,0 0 0,0 0-1,0 0 1,0 0 0,0 0 0,0-1 0,1 1-1,-1 0 1,0 0 0,0 0 0,0 0 0,0 0 0,0 0-1,0 0 1,0-1 0,0 1-3,7-7 60,3-7-34,-2 0-1,0-1 1,0 0 0,-2-1-1,0 1 1,0-1 0,-2-1-26,3-4-64,0 1 1,1-1-1,11-16 64,-15 28-77,-2 6 54,-1 0-1,0 1 0,1-1 0,-1 1 0,1-1 1,0 1-1,0 0 0,0 0 0,0 0 0,0 0 1,0 0-1,1 0 24,-2 2 10,-1-1 0,0 1 1,1 0-1,-1 0 0,1 0 0,-1 0 0,1 0 1,-1 0-1,1 0 0,-1 0 0,0 0 1,1 0-1,-1 0 0,1 1 0,-1-1 1,1 0-1,-1 0 0,0 0 0,1 0 1,-1 1-1,1-1 0,-1 0 0,0 0 1,1 1-1,-1-1 0,0 0 0,1 1 1,-1-1-1,0 0 0,0 1 0,1-1 0,-1 1 1,0-1-1,0 0 0,0 1 0,0-1 1,1 1-1,-1-1-10,6 19 476,-6-17-456,20 74 1012,-7-27-315,-1 6-717,-6-27-259,4 25 826,-9-30-10197,3-34 6915,4-6-1871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4:41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50 1472,'-1'0'43,"1"0"0,-1 0-1,1-1 1,0 1 0,-1 0 0,1 0 0,-1 0-1,1 0 1,0 0 0,-1 0 0,1 0 0,-1 0-1,1 0 1,-1 0 0,1 0 0,0 0 0,-1 0-1,1 0 1,-1 0 0,1 0 0,0 1 0,-1-1-1,1 0 1,-1 0 0,1 0 0,0 1 0,-1-1-1,1 0 1,0 0 0,-1 1 0,1-1 0,0 0 0,0 1-1,-1-1 1,1 0 0,0 1 0,0-1 0,-1 1-43,1 0 227,-1-1 1,0 1 0,1 0-1,-1 0 1,0-1 0,0 1-1,0-1 1,0 1-1,0-1 1,1 1 0,-1-1-1,0 1 1,0-1 0,0 0-1,0 0 1,0 1-228,-27-1 5397,29-2-5183,0 0-1,0 1 0,0-1 1,1 1-1,-1 0 0,0-1 1,0 1-1,2-1-213,3-3 200,1 0 0,0 1 1,0 0-1,1 1 0,-1-1 0,1 1 0,6-1-200,5-2 188,1 2-1,11-1-187,-28 4 6,-1 1 0,1-1 0,0 1 0,-1 0 0,1 0 0,-1 0 0,1 0 0,-1 1 0,1-1 0,-1 0 0,1 1 0,-1 0 0,1 0 0,-1 0 0,0 0 0,0 0 0,1 0 0,-1 0 1,0 1-1,0-1 0,0 1 0,0 0 0,0-1 0,-1 1 0,1 0 0,0 0 0,-1 0 0,1 0 0,-1 1 0,0-1 0,0 0 0,0 1 0,0-1 0,0 0 0,0 1 0,-1-1 0,1 1 0,-1 1-6,2 5 32,-1 0 1,-1 0-1,0 0 0,0 1 0,0-1 0,-1 0 0,-1 0 1,0 0-1,0 0 0,-1 4-32,-5 10-8,-1 1 1,-1-1-1,-4 5 8,-5 6-69,-2-1-1,-1-1 1,-6 5 69,-1 4-80,24-38 219,4-3-116,1 0-1,-1 0 1,1 0 0,-1 0-1,1 1 1,0-1 0,-1 0 0,1 0-1,-1 1 1,1-1 0,-1 0-1,1 0 1,0 1 0,-1-1-1,1 0 1,0 1 0,-1-1 0,1 1-1,0-1 1,-1 0 0,1 1-1,0-1 1,0 1-23,-1 0 5,1-1 38,0 2-6,0-1 22,0-1 90,0 0-63,0 0-124,0 0-20,0 0 58,0 0 138,0 0-20,0 0-6,0 0 0,0 0 112,0 0-102,0 0-80,0 0-1,0 1 0,0-1 0,0 0 0,0 1 0,0-1 0,0 0 0,0 1 0,1-1 1,-1 0-1,0 0 0,0 1 0,0-1 0,0 0 0,0 0 0,1 1 0,-1-1 1,0 0-1,0 0 0,0 1 0,1-1 0,-1 0 0,0 0 0,0 0 0,1 0 0,-1 1 1,0-1-1,1 0 0,-1 0 0,0 0 0,0 0 0,1 0 0,-1 0 0,0 0 0,1 0 1,-1 0-1,0 0 0,0 0 0,1 0 0,-1 0 0,0 0 0,1 0-41,16-4-55,-7 2 202,7 0-70,0 1 1,-1 1-1,1 0 0,0 2 1,-1 0-1,5 1-77,-2 3 20,-15-5-811,0 1 1,0-1 0,0 0-1,0-1 1,0 1 0,0-1 0,0 1-1,0-1 1,0-1 790,16-1-6421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08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14 992,'-2'-2'28,"2"1"203,-1 0 0,0 0 1,0 0-1,1 1 1,-1-1-1,0 0 1,0 1-1,0-1 0,0 0 1,0 1-1,0-1 1,0 1-1,0-1 0,0 1 1,0 0-1,0 0 1,0-1-1,0 1 1,-1 0-1,1 0 0,0 0 1,0 0-1,0 0 1,0 0-1,-1 0-231,1 0 213,1 0-63,0 0 79,0 0-117,0 0-187,0 0 49,0 0 180,0 0-121,-1 0 0,0 0 1,1 0-1,-1 0 0,0 0 0,0 0 0,1 0 0,-1 0 0,0 0 0,1 0 0,-1 0 0,0 0 0,1 0 0,-1 1 0,0-1 0,1 0 0,-1 0 0,0 1 0,1-1 0,-1 1 0,1-1 0,-1 0 0,0 1 0,1-1 0,-1 1 0,1-1 0,0 1 0,-1-1 0,1 1 0,-1 0 0,1-1 0,0 1 0,-1 0 0,1-1 0,0 1 1,0 0-1,-1-1 0,1 1-33,-10 32 7,8-27-6,-7 38 97,1 0 0,2 1 0,1 14-98,4-5 170,1 2-170,1-9 54,-1-42-19,0 1 0,1-1 1,-1 0-1,1 0 0,1 0 1,1 5-36,-3-9 6,0 0 1,0 0 0,1 0-1,-1 0 1,1 0 0,-1 0-1,1 0 1,0 0 0,-1 0-1,1 0 1,0 0 0,-1 0-1,1 0 1,0 0 0,0-1-1,0 1 1,0 0 0,0-1-1,0 1 1,0-1 0,0 1-1,0-1 1,0 1 0,0-1-1,0 0 1,1 1 0,-1-1-1,0 0 1,0 0 0,0 0-1,0 0 1,0 0 0,1 0-7,2-1 4,1 0-1,-1 0 1,0 0 0,1 0 0,-1-1 0,0 0-1,0 0 1,0 0 0,0 0 0,-1-1 0,1 1-1,-1-1 1,1 0 0,1-2-4,3-3-11,-1 0-1,-1 0 1,0 0 0,0 0 0,0-1-1,-1 0 1,1-3 11,7-19-2,6-19 2,-8 20 97,35-100 138,-40 110-334,-5 15 125,0 1 0,0 0 0,0 0 1,1 0-1,1-3-26,-1 3 54,-5 5-60,-4 7-42,-33 80 111,18-42 28,2 2 0,-3 14-91,22-57 46,0 0 0,-1 0 0,1 1 0,1-1-1,-1 1 1,1-1 0,0 1 0,1-1 0,0 5-46,-1-8-9,1 1 0,-1-1 0,1 0 0,0 1 0,0-1-1,0 0 1,0 1 0,0-1 0,0 0 0,1 0 0,-1 0 0,1 0 0,-1-1 0,1 1 0,0 0 0,0-1 0,-1 1 0,1-1 0,1 1-1,-1-1 1,0 0 0,1 0 9,70 28 630,-66-27-490,0 0 0,-1-1 0,1 1 0,0-1 0,0-1 0,0 1 0,7-2-140,-12 1 6,-1 0-6,0 1-21,1 0 0,0 0-1,0 0 1,0 0 0,0 0-1,-1-1 1,1 1 0,0-1-1,0 0 1,0 1 0,2-1 21,4 1-531,-7-1 263,1 0 0,-1 0 1,1 0-1,-1 0 0,0 0 0,1 0 0,-1 0 0,0 0 0,1 0 0,-1-1 0,1 1 268,10-5-3258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09.8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47 2400,'-2'0'325,"1"0"1,-1 0-1,1 0 0,-1 0 1,0 0-1,1 0 0,-1-1 1,1 1-1,-1-1 0,0 1 0,1-1 1,0 0-1,-2 0-325,3 1 32,-1 0 1,1 0-1,0 0 0,0-1 1,0 1-1,0 0 0,-1 0 1,1 0-1,0 0 0,0 0 1,0 0-1,0 0 0,-1 1 0,1-1 1,0 0-1,0 0 0,0 0 1,0 0-1,-1 0 0,1 0 1,0 0-1,0 0 0,0 0 1,0 0-1,-1 0 0,1 1 1,0-1-1,0 0 0,0 0 0,0 0 1,0 0-1,0 0 0,0 1 1,0-1-1,-1 0 0,1 0 1,0 0-1,0 0 0,0 1 1,0-1-1,0 0 0,0 0 0,0 0 1,0 0-1,0 1 0,0-1 1,0 0-1,0 0 0,0 0 1,0 0-1,0 1 0,0-1 1,0 0-1,1 0-32,-2 14-161,2-12 294,3 87 497,4 35-220,-8-93-180,0-29-129,5-8 224,2-8-323,-1 0-1,0-1 0,-1 0 0,0 0 1,1-10-2,0 3-65,0 0 1,4-5 64,7-22 39,-11 31-39,0 1-1,1 0 0,8-14 1,-14 30 53,-1 1 97,0 0-6,1 0-123,1 0 0,-1 0 0,1 1 0,-1-1 1,1 1-1,-1-1 0,0 1 0,1 0 0,-1-1 0,1 1 1,-1 0-1,0 0 0,0 0 0,0 0 0,0 0 1,1 0-1,-1 0 0,-1 0 0,1 1 0,0-1 0,0 0 1,0 0-1,-1 1 0,1-1 0,0 1 0,-1-1 0,0 1 1,1-1-1,-1 1 0,0-1 0,1 2-21,0 7 102,1 1-1,-1-1 1,-1 1 0,0 2-102,0-7 110,-1 21 74,1-11-190,0-1 0,0 0 0,2 0 0,1 6 6,-2-9 98,-1-10-83,0 0 1,0 0 0,1 0 0,-1 0 0,1 0-1,-1 0 1,1 0 0,0 1-16,0 0-13,0 1 0,0 0 0,0 0 0,0-1 0,-1 1 1,1 0-1,-1 0 0,0 0 0,0 0 0,-1 0 0,1-1 0,-1 3 13,0-1-1034,1 0-1,-1 0 0,1 0 1,0 0-1,1 0 0,-1 0 1,2 6 1034,0-3-1045,-2 0-774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0.2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8 2656,'-4'-3'345,"4"3"-276,0-1 0,-1 1 0,1 0 0,0-1 0,0 1 0,-1 0 0,1 0 0,0-1-1,-1 1 1,1 0 0,0 0 0,-1 0 0,1-1 0,-1 1 0,1 0 0,0 0 0,-1 0-1,1 0 1,0 0 0,-1 0 0,1 0 0,-1 0 0,1 0 0,0 0 0,-1 0 0,1 0 0,-1 0-1,1 0 1,0 0 0,-1 0 0,1 0 0,-1 0 0,1 1 0,0-1 0,-1 0 0,1 0-1,0 1 1,-1-1 0,1 0 0,0 0 0,0 1 0,-1-1 0,1 0 0,0 1 0,0-1-1,-1 0-68,0 2 139,0-1 0,0 0 0,0 1-1,0-1 1,0 1 0,0-1-1,0 1 1,0 0 0,1-1 0,-1 1-1,0 0 1,1 0 0,0-1 0,-1 1-1,1 0 1,0 1-139,0 35 607,1-22-143,-2 3-91,0 1 0,0-1 0,-5 16-373,4-25-859,-1 0-1,0 0 0,-1 0 0,-3 8 860,6-17-1408,1-1-1605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0.6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 2816,'-24'4'1056,"24"-8"-832,-9 4-64,6 4-704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1.1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0 3808,'0'0'1227,"-1"0"-1064,0 0 1,0 0 0,0 1-1,0-1 1,0 0 0,0 1-1,1-1 1,-1 0 0,0 1-1,0-1 1,0 1 0,1-1-1,-1 1-163,-6 9 339,0 1 0,1-1-1,1 1 1,0 0 0,0 1-1,1-1 1,0 1 0,1 0-339,-9 30 326,3-11-250,0 1 0,3 0 0,-2 20-76,6-27 16,1 1-1,1 0 0,1-1 0,4 16-15,-3-27 14,1-1 0,0 0 0,1 0 0,0 0 0,1 0 0,1-1 0,0 0 0,0 0 0,5 6-14,-5-11 33,0-1-1,0 0 1,0 0 0,1-1 0,0 0-1,0 0 1,0 0 0,1-1-1,0 0 1,-1 0 0,1-1 0,1 0-1,-1-1 1,0 1 0,3-1-33,-7-2-191,0 0 0,0 0 0,0 0-1,0-1 1,0 1 0,0-1 0,0 0 0,-1 0 0,1 0 0,0-1 0,0 1 0,-1-1 0,1 0 0,2-2 191,1-1-724,1 0 0,-1-1 0,0 0 0,0 0 0,-1 0 0,1-2 724,14-16-2229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1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8 176 2912,'0'-1'94,"-1"1"0,1 0 0,-1-1 1,1 1-1,-1 0 0,1-1 0,-1 1 0,1-1 0,-1 1 1,1-1-1,-1 1 0,1-1 0,0 0 0,0 1 1,-1-1-1,1 1 0,0-1 0,0 0 0,-1 1 0,1-1 1,0 1-1,0-1 0,0 0 0,0 1 0,0-1 0,0 0 1,0 1-1,0-1-94,1-1 143,-1 0 0,1 0-1,0 0 1,-1 0 0,1 1 0,0-1 0,0 0 0,0 1 0,0-1 0,1 0-143,2-3 191,1 0 1,-1 0 0,1 0-1,1 1 1,1-2-192,15-7 338,0 2 0,1 0-1,0 2 1,1 0 0,0 2 0,8-1-338,18-7 426,-8 4-1108,24-3 682,-65 14-38,1 0-207,0-1 0,0 1 0,-1 0 0,1 0 0,0 0-1,0 0 1,-1 0 0,1 0 0,0 0 0,0 1 0,-1-1 0,1 0 0,0 1 0,-1 0-1,1-1 1,-1 1 0,1 0 0,0 0 0,-1 0 0,0 0 0,1 0 0,-1 0 0,0 0 0,2 1 245,8 11-2123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41.2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389 18 3136,'-1'0'40,"1"-1"0,0 1 0,-1 0 0,1 0 0,-1 0 1,1 0-1,0 0 0,-1-1 0,1 1 0,0 0 0,-1 0 0,1 0 0,0-1 0,-1 1 0,1 0 1,0-1-1,0 1 0,-1 0 0,1-1 0,0 1 0,0 0 0,0-1 0,-1 1 0,1 0 0,0-1 1,0 1-1,0 0 0,0-1 0,0 1 0,0-1 0,0 1 0,0 0 0,0-1 0,0 1 0,0-1 1,0 1-41,0-7 183,-14 7 547,12 1-554,0 1 0,-1 0 0,1-1 0,0 1 0,0 0-1,0 0 1,0 0 0,0 0 0,1 0 0,-1 1 0,0 0-176,-10 12 262,-5 2-256,1 1-1,1 1 0,1 1 1,-9 15-6,22-32-16,-1-1 0,1 1 0,0-1 0,0 1 0,0 0 0,0-1 0,0 1 0,0 0 0,1 0 0,-1 0 0,1 2 16,0-4-6,0 0 0,1 0-1,-1 0 1,0 0-1,1 0 1,-1 0-1,0 0 1,1 0 0,-1 0-1,1 0 1,0 0-1,-1 0 1,1 0 0,0 0-1,0-1 1,-1 1-1,1 0 1,0 0-1,0-1 1,0 1 0,0-1-1,0 1 1,0-1-1,0 1 1,0-1-1,0 0 1,0 1 0,0-1-1,0 0 1,1 0 6,1 1-26,0-1-1,0 1 1,0-1 0,0 0 0,0 0 0,0 0-1,0-1 1,0 1 0,0-1 0,0 0 0,0 0 0,0 0-1,-1 0 1,1 0 0,0 0 0,2-2 26,2-2 42,1 0 0,-1-1 0,0 1 1,-1-2-1,1 1-42,8-15 289,-5 6-264,-9 12-35,1-1 0,-1 1 1,1 0-1,-1-1 0,0 1 0,0-1 0,-1 0 0,1 1 0,0-4 10,0-17-305,-1 49 487,1-2-24,-2 0 0,0 0 0,-2 3-158,0 0 401,1 1-1,1-1 1,2 19-401,0 5 227,-6 223 626,2-246-579,-1 0 0,-1 0 0,-4 8-274,7-27 19,0-1 0,0 0 0,-1 1 0,-1-1 0,1 0 0,-1-1 0,0 1 0,0-1 0,-1 1 0,0-1 0,0-1 0,0 1 0,-1-1 0,0 0-19,2-2 46,1-2 0,-1 1 0,1 0 0,-1 0 0,0-1 0,0 0 0,0 0 0,0 0 0,0 0 0,0-1 0,-4 1-46,-48-2-41,48 1-2,-8-1 150,1 0 1,0-1 0,0-1 0,0 0 0,0-1 0,0-1 0,1 0-1,0-1 1,-6-3-108,19 8-5,-1 1 0,0-1-1,1 0 1,-1 0 0,1 0-1,-1 0 1,1-1 0,-1 1-1,1 0 1,0 0 0,0-1 0,-1 1-1,1-1 1,0 1 0,0-1-1,1 0 1,-1 1 0,0-1-1,0 0 1,1 0 0,-1 1-1,1-1 1,0 0 0,-1 0 0,1 0-1,0 0 1,0 0 0,0 1-1,0-1 1,0 0 0,1 0-1,-1 0 1,1 0 0,-1 1-1,1-1 1,0 0 0,-1 1-1,1-2 6,5-6 31,0 0-1,0 0 0,0 0 0,1 1 0,1 0 0,2-2-30,3-5 112,18-20-43,1 1 1,1 2-1,2 1 0,6-2-69,-37 31 46,0-1 0,-1 1 1,1-1-1,1 1 0,-1 0 0,0 1 0,0-1 0,1 1 0,-1 0 0,3 0-46,-5 0 9,0 1 1,0 0-1,0 0 0,0 1 0,0-1 0,0 0 0,0 1 1,0-1-1,0 1 0,0-1 0,0 1 0,0 0 0,0 0 1,0 0-1,0 0 0,-1 0 0,1 1 0,0-1 1,-1 1-1,1-1 0,-1 1 0,0-1 0,1 2-9,-1-2-107,0 0-1,-1 1 1,1-1 0,0 0-1,-1 1 1,1-1 0,-1 1-1,0-1 1,1 1-1,-1-1 1,0 1 107,2 8-1501,-2-9-110,0-1 54,0-1-2225,1-2 2535,3-6-396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2.3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260 2 2816,'-1'-1'120,"-1"1"1,1 0-1,-1-1 0,1 1 0,0 0 1,-1 0-1,1 0 0,-1 0 1,1 0-1,-1 1 0,1-1 0,0 0 1,-1 1-1,1-1-120,-16 3 1361,9-3-1086,1 1 1,-1 1-1,1-1 0,-1 1 1,1 1-1,0-1 0,0 1 1,0 0-1,0 1 0,1 0 0,-3 1-275,-4 4 130,0 0 0,0 1-1,1 1 1,-10 11-130,15-15-14,0 1 0,1 0 0,0 0-1,0 0 1,1 1 0,0 0 0,1 0 0,0 1 0,0-1 0,1 1 0,0 2 14,2-12 9,1 1-1,0 0 1,0 0-1,1 0 1,-1 0-1,0 0 1,0 0 0,0 0-1,1-1 1,-1 1-1,0 0 1,1 0 0,-1 0-1,1-1 1,-1 1-1,1 0 1,-1 0-1,1-1 1,-1 1 0,1 0-1,0-1 1,-1 1-1,1-1 1,0 1-1,0-1 1,-1 1 0,1-1-1,0 0 1,0 1-1,0-1 1,0 0-9,5 2-20,0 0 0,0 0 1,0-1-1,2 0 20,-3 0-22,72 7-5,-44-5 300,23 4-273,-44-3 118,1 0 0,-1 0 1,1 1-1,1 2-118,2 0 145,-2 3 420,-14-10-541,1 1 0,-1-1-1,0 0 1,0 1 0,0-1 0,1 1 0,-1-1 0,0 0 0,0 1 0,0-1-1,0 1 1,0-1 0,0 1 0,1-1 0,-1 1 0,0-1 0,0 0 0,-1 1-1,1-1 1,0 1 0,0 0-24,-1 0 30,1 0 0,-1 1-1,0-1 1,0 0 0,0 0-1,0 0 1,0 0 0,0 0 0,0 0-1,-1 0 1,1 0 0,0 0-1,-1 0 1,1-1 0,0 1 0,-2 0-30,-24 10-20,-17 5 20,17-6-2946,-16 7 2946,41-16-160,0 0-156,0-1-1,0 1 1,1 0-1,-1 0 1,0 0-1,1 0 1,-1 0-1,1 0 1,-1 0-1,1 0 0,0 1 1,-1-1-1,1 1 1,0-1-1,0 1 1,0-1-1,-1 2 317,2 7-1909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3.5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79 3072,'0'6'1245,"0"-6"-1234,0 0 1,0 0 0,0 0-1,0 1 1,0-1 0,0 0-1,0 0 1,0 0 0,0 1-1,0-1 1,0 0 0,0 0-1,0 0 1,0 1 0,0-1-1,0 0 1,0 0 0,-1 0-1,1 0 1,0 1 0,0-1-1,0 0 1,0 0 0,0 0-1,-1 0 1,1 0 0,0 1-1,0-1 1,0 0 0,0 0 0,-1 0-1,1 0 1,0 0 0,0 0-1,0 0-11,-2 1 550,2-1-81,0 0 288,0 0-170,0 0 149,0 0-187,0 0 64,0 0-191,0 0 10,15-11 265,-9 7-648,-1-1-71,0 1 0,1-1 1,0 1-1,0 0 0,0 0 0,0 0 0,1 1 0,-1 0 0,2 0 22,16-5 12,0 1 0,0 0 0,1 2 0,0 1 0,0 1 0,0 2 0,0 0 0,9 2-12,1 5-454,-29-4-251,1 0 0,0-1 0,0 0-1,4 0 706,-2-1-2026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4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3 131 1824,'-3'-2'1514,"6"0"178,0-1-914,-2 3-501,14-4 923,-9 1-1036,0-1 0,0 1 0,0-1-1,0 0 1,0-1 0,0 0-164,19-14 276,-6 7-257,0 1-1,1 1 1,1 1 0,16-4-19,-24 8-331,1 2-1,0 0 1,0 0-1,0 1 1,0 1 0,0 0-1,0 2 1,1-1 331,10 4-2896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5.3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303 56 2144,'-1'-1'245,"-1"0"-1,1 1 1,-1-1-1,1 1 1,0 0 0,-1-1-1,1 1 1,-1 0-1,0 0 1,1 0-1,-1 0 1,1 0 0,-1 0-245,0 0 187,0 0 1,0 0 0,0 0 0,0 0-1,1 0 1,-1-1 0,0 1-1,0-1 1,-1 0-188,-20-13 1288,19 12-1198,0-1 0,0 1-1,0-1 1,0 1-1,0 0 1,0 1 0,-1-1-1,-1 1-89,-20-7 326,19 6-258,1 0 1,0 0-1,-1 1 1,0 0-1,-1 0-68,5 1-7,0 0 0,1 0 0,-1 1-1,0-1 1,1 1 0,-1 0 0,0-1 0,1 1-1,-1 0 1,0 0 0,1 1 0,0-1 0,-1 1 0,1-1-1,-1 1 8,-2 3-20,-1 0 0,1 0 0,0 0 0,1 1 0,-1 0 0,1 0 0,0 0 0,1 0 0,0 1 0,0 0 0,-2 5 20,-4 13-4,2 1-1,-2 15 5,6-26-59,-1 2 64,2 0-1,0 0 1,0 0-1,2 10-4,0-20-2,0-1 0,1 1 1,0 0-1,0-1 0,0 1 0,1-1 0,0 1 0,1-1 0,-1 0 0,1 1 0,0-1 0,4 5 2,-4-8 46,0 0-1,0 0 1,0 0-1,1-1 0,-1 1 1,0-1-1,1 0 1,0 0-1,-1 0 1,1 0-1,0-1 1,0 0-1,0 0 1,0 0-1,0 0 1,1 0-1,-1-1-45,12 1 336,0 0 0,-1-1 0,14-2-336,53-10 438,-41 7-102,14 0-2950,-60 14-3508,-1-10 4266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6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1664,'3'-6'1119,"-2"12"455,2 23-183,-1-6-707,6 20-88,23 104 818,-30-142-1340,0 1-1,-1-1 0,1 1 0,-1 0 1,-1 4-74,1 2 268,0-11 31,2-16-75,12-53 12,3-1-236,-15 61-2,3-15-60,-3 12 86,1 0 1,0 1-1,1-2-24,12-32 117,-16 44-119,0 0 0,1-1 0,-1 1 0,0 0 0,0-1-1,0 1 1,0 0 0,0 0 0,0-1 0,0 1 0,1 0-1,-1-1 1,0 1 0,0 0 0,0 0 0,1-1 0,-1 1-1,0 0 1,0 0 0,1 0 0,-1 0 0,0-1 0,0 1-1,1 0 1,-1 0 0,0 0 0,1 0 0,-1 0 0,0 0-1,1 0 1,-1-1 0,0 1 0,1 0 0,-1 0 0,0 0-1,1 0 1,-1 1 2,1-1 3,0 1-1,-1-1 1,1 1-1,0-1 0,0 1 1,-1 0-1,1 0 1,-1-1-1,1 1 1,-1 0-1,1 0 1,-1 0-1,1 0-2,1 4 31,0-1 0,0 1-1,0 0 1,1 6-31,8 46 131,-3-19 138,2 27-269,-3-29 160,-7-35-128,7 2 32,-4-5-79,-1 1 0,1 0-1,-1-1 1,0 0 0,1 0 0,-1 0 0,0 0 0,0 0-1,0 0 1,0 0 0,-1-1 0,1 1 0,0-1 15,15-24 0,2 2 0,14-16 0,-18 26-203,-15 15 204,0 0-1,1 0 1,-1 0 0,1 0-1,-1 0 1,0 0 0,1 0 0,-1 0-1,1 0 1,-1 0 0,0 0-1,1 0 1,-1 0 0,0 0-1,1 0 1,-1 1 0,0-1 0,1 0-1,-1 0 1,0 0 0,1 1-1,-1-1 1,0 0 0,1 0-1,-1 1 1,0-1 0,0 0-1,1 1 1,7 7 75,6 11 208,12 18-284,-18-23 130,1-1-1,0 0 1,1 0 0,1-2 0,6 8-130,-13-17 501,-3-1-2008,-1 0-3289,0-5 1836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57:17.6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1 171 2976,'0'-1'163,"0"1"0,0-1 0,0 0 0,0 1 0,0-1 0,1 0 0,-1 1 0,0-1 0,1 1 1,-1-1-1,0 1 0,1-1 0,-1 1 0,1-1 0,-1 1 0,1-1-163,-1 1 148,1-1 1,0 0-1,-1 1 0,1-1 1,-1 0-1,1 0 0,-1 0 1,1 1-1,-1-1 0,0 0 0,1 0 1,-1 0-1,0 0 0,0 0 1,0 1-1,0-1 0,1-1-148,0 0 285,0-1 0,0 0 0,1 0 0,-1 1 0,1-1 0,0 1 0,0-1 0,1-1-285,6-8 211,-5 7-172,0 0 1,0 1-1,1-1 0,-1 1 1,1-1-1,0 1 0,1 1 1,-1-1-1,1 1 0,-1 0 1,1 0-1,3-1-39,20-11 147,21-11-323,-46 24 197,0-1 0,0 1 1,1 0-1,-1 0 0,0 1 1,5-1-22,-8 1-7,0 1 0,0 0 1,0-1-1,0 1 1,0 0-1,0 0 1,0 0-1,1 0 1,-1 0-1,0 0 1,0 1-1,0-1 1,0 0-1,0 0 1,0 1-1,0-1 0,0 1 1,0-1-1,0 1 1,0-1-1,0 1 1,0 0-1,0-1 1,0 1-1,-1 0 1,1 0-1,0 0 1,0-1-1,-1 1 1,1 0-1,-1 0 7,2 2 27,-1 1 0,1-1 1,-1 0-1,0 0 0,0 0 0,-1 1 1,1-1-1,-1 0 0,1 1 0,-1-1 1,0 0-1,0 1 0,-1-1 0,1 0 1,-1 2-28,-1 1 8,0 0 1,0 1 0,-1-1-1,0 0 1,0-1 0,-1 1-1,-1 2-8,-4 5 4,-1-1-1,-1 1 0,0-2 0,-1 1 0,-2 0-3,-21 17 315,-8 2-315,32-22 49,9-7-39,1 0 0,-1-1 0,1 0 1,-1 1-1,0-1 0,0 0 0,0 0 1,0 0-1,1 0 0,-1 0 0,-1 0 0,1 0 1,0-1-1,-2 1-10,4-1-107,0 0 17,0 0-38,1 1 146,0 0 1,1 0-1,0 0 1,-1-1-1,1 1 1,-1-1-1,1 1 1,0-1-1,-1 1 1,1-1-1,0 0-18,-1 0 10,27 5 270,1-3 1,0 0-1,0-2 0,0 0 1,-1-3-1,1 0 1,5-3-281,-25 5-251,-1-1 1,0 0 0,0-1 0,8-3 250,-12 4-568,1 0 0,-1 0 0,1-1 0,-1 0 0,0 0 0,0 0 0,-1 0 1,1-1-1,0 0 568,8-11-4112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9:05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451 1 2976,'-41'43'2565,"37"-40"-2379,1 0-1,-1 0 1,1 0 0,-1 0-1,0-1 1,-1 1-186,-9 6 459,-9 5-269,14-8-77,0-1 1,1 1 0,0 1-1,0-1 1,0 1-114,-25 26 479,19-20-406,0 1 0,1 1 0,-6 8-73,-4 8-24,2 2 0,1 0 0,1 1 0,-3 12 24,21-44-2,-32 84-64,1 7 66,24-66 4,1 1 0,1 0 0,2 0 0,1 1 0,0 17-4,4-35 23,0-1 0,0 0 0,1 0 0,0 0 0,1 0 0,1 0 0,-1 0 0,1-1 0,1 1 0,0-1 0,0 0 0,5 6-23,13 15 22,1-1 0,25 23-22,-22-23-69,-7-9-2,-3-2 293,12 15-222,-25-27-124,0-1 1,0 1-1,-1 0 1,1 0-1,-1 0 1,-1 1-1,1-1 1,0 5 123,-2-8-380,-1 1-1,1-1 1,-1 0 0,0 1 0,0-1 0,-1 1 0,1 0 380,-3 8-2715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9:06.4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403 45 1472,'-1'0'106,"0"0"-1,0 0 1,0 0 0,0 0 0,1 0-1,-1 1 1,0-1 0,0 0-1,1 1 1,-1-1 0,0 0 0,0 1-1,1-1 1,-1 1 0,0-1 0,1 1-1,-1-1 1,1 1 0,-1 0-1,0-1 1,1 1 0,0 0 0,-1-1-1,1 1 1,-1 0 0,1 0-1,0-1 1,-1 1 0,1 0 0,0 0-1,0 0 1,0 0 0,0-1 0,0 1-106,-3 12 257,0 0 0,2-1 0,-1 5-257,1-3-53,0 0 0,-2-1 1,-1 7 52,-5 12 342,-2-1-1,0 0 1,-8 11-342,15-33 20,-1 0 1,-1-1-1,1 1 1,-1-1-1,0 0 0,-1 0 1,0-1-1,0 0 1,-1 0-1,0-1 1,0 0-1,-1 0 0,-1 0-20,3-3 39,0 0-1,1-1 0,-1 0 0,0 0 0,0 0 0,0-1 0,0 0 0,0-1 1,-1 1-1,1-1 0,0-1 0,0 1 0,0-1 0,-3-1-38,5 1 14,0 0 0,0-1-1,0 0 1,0 0 0,0 0 0,0 0-1,0 0 1,1-1 0,0 0 0,-1 0-1,1 0 1,0-1 0,0 0-1,1 1 1,-1-1 0,1 0 0,0-1-1,0 1 1,-2-5-14,1 1 1,0-2 0,0 1 0,1 0 0,0-1-1,1 1 1,0-1 0,0 0 0,1 0 0,1 1 0,-1-1-1,2 0 1,-1 0 0,1 0 0,1 0 0,0 1 0,0-1 0,1 0-1,0 1 1,1 0 0,0 0 0,0 0 0,1 0 0,0 1 0,0 0-1,4-3 0,0 1 89,1 0-1,0 1 0,0 0 1,1 1-1,1 0 0,-1 1 1,1 0-1,0 1 0,1 0 1,0 0-89,12-2 201,-1 0 1,1 1 0,0 1 0,24-1-202,-44 6 14,-1 1 0,1 0 0,-1 0 1,1 0-1,-1 0 0,1 1 0,-1 0 0,1 0 0,-1 0 0,0 0 0,1 1 0,-1-1 1,0 1-1,0 0 0,0 1 0,0-1 0,0 1 0,-1-1 0,1 1 0,-1 0 1,0 1-1,0-1 0,0 1 0,0-1 0,0 1 0,-1 0 0,0 0 0,0 0 0,0 0 1,0 0-1,0 0 0,-1 1 0,0-1 0,0 2-14,1 14 20,-2 0 1,-1 1-1,0-1 0,-2 0 1,0 1-1,-2 2-20,-4 32 27,5-31-62,-1 0 0,-8 18 35,-5 25 65,12-39-26,-2 1 0,-1-1 0,-1-1 0,-2 1 1,0-2-1,-5 6-39,-2 5-313,15-28 136,0 0-1,-1 0 1,0 0 0,0-1 0,-1 1-1,0-1 1,0-1 0,-1 1 0,0-1-1,-4 3 178,-2-3-2682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9:07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14 250 1888,'6'-16'1040,"0"1"1,1-1-1,9-13-1040,9-21 2079,-20 41-1963,0 0 1,0 0-1,1 0 1,0 1 0,1 0-1,0 1 1,0-1-1,0 1 1,1 1-1,0-1 1,1 1 0,-1 1-1,1 0 1,8-4-117,-11 7-4,-1 0 0,0 0 0,1 0 0,0 1 1,-1 0-1,1 0 0,5 1 4,-8 0 26,0 0 0,0 0 0,0 0 0,0 1 0,0-1 0,0 1 0,0 0 0,-1-1 0,1 2 0,0-1 0,0 0 0,-1 0 0,1 1 0,-1 0 0,1-1 0,-1 1-26,-1 0 1,1-1 1,-1 0-1,0 1 0,0-1 0,0 1 1,0 0-1,-1-1 0,1 1 1,0 0-1,-1 0 0,1-1 0,-1 1 1,1 0-1,-1 1-1,1 28-36,-1-24 33,-1 12 6,-1 0 1,0 1-1,-1-1 1,-2-1-1,-5 18-3,-1-3 21,-2-1-1,-14 25-20,23-49 3,-10 21 39,-1-1 0,-1-1 0,-2-1 0,-12 15-42,-3 2 68,25-31-61,0-1 0,-1 0 0,0 0 0,-8 6-7,10-11 0,0 0 0,1 0 0,0 1 0,0 0 0,-4 7 0,12-15 41,1 0 0,-1-1 0,1 1 1,-1-1-1,0 1 0,1-1 0,0-2-41,3-2-16,0 1-1,-1 0 1,2 0 0,-1 0-1,0 0 1,1 1 0,0 0 0,0 1-1,0-1 1,1 1 0,-1 1-1,1-1 1,-1 1 0,1 1-1,0-1 1,0 1 0,5 1 16,11-1-65,-18 0 54,-1 0 0,1 1 0,-1 0-1,1 1 1,-1-1 0,0 1 0,1 0 0,-1 0-1,3 1 12,113 41 1083,-114-41-1002,-6-2-127,-1 0 0,0-1 0,1 1 1,-1 0-1,0 0 0,1 0 0,-1 0 0,0 0 0,1 0 0,-1 0 1,0 1-1,1-1 0,-1 0 0,0 0 0,0 0 0,1 0 0,-1 0 1,0 0-1,1 1 0,-1-1 0,0 0 0,0 0 0,1 0 0,-1 1 0,0-1 1,0 0-1,1 0 0,-1 1 0,0-1 0,0 0 0,0 0 0,0 1 1,0-1-1,1 0 0,-1 1 0,0-1 0,0 0 0,0 1 0,0-1 0,0 0 1,0 1-1,0-1 0,0 0 0,0 0 0,0 1 0,0-1 0,0 1 46,-4 6-1226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9:08.4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16 2400,'-1'-2'209,"1"2"-190,0 0 0,0 0 0,0 0 0,0 0 1,0 0-1,1 0 0,-1 0 0,0 0 0,0 0 0,0 0 1,0 0-1,0 0 0,0 0 0,1 0 0,-1 0 0,0 0 0,0 0 1,0 0-1,0 0 0,0 0 0,0-1 0,0 1 0,0 0 1,0 0-1,1 0 0,-1 0 0,0 0 0,0 0 0,0 0 0,0 0 1,0-1-1,0 1 0,0 0 0,0 0 0,0 0 0,0 0 1,0 0-1,0 0 0,0-1 0,0 1 0,0 0 0,0 0 1,0 0-1,0 0 0,0 0 0,0 0 0,0 0 0,0-1 0,0 1 1,0 0-1,0 0 0,0 0 0,0 0 0,0 0 0,0 0 1,-1 0-1,1-1 0,0 1 0,0 0 0,0 0 0,0 0 0,0 0 1,0 0-1,0 0 0,0 0 0,-1 0 0,1 0 0,0 0 1,0 0-20,0 0 181,0 0 6,-9 9 1071,-27 20 1291,34-25-2018,6-4 56,6-4-78,12-15 134,-21 18-637,0 0 0,0 0 1,0 0-1,0-1 0,0 1 0,0 0 0,-1-1 1,1 1-1,0-1 0,-1 1 0,1-1 0,-1 1 1,0-1-1,1 0 0,-1-1-6,0 3-84,0 0-1,0 0 1,0 0 0,0-1-1,0 1 1,-1 0 0,1 0 0,0 0-1,0-1 1,0 1 0,0 0-1,0 0 1,-1 0 0,1 0-1,0-1 1,0 1 0,0 0 0,-1 0-1,1 0 1,0 0 0,0 0-1,0 0 1,-1 0 0,1 0-1,0 0 1,0-1 0,-1 1-1,1 0 1,0 0 0,0 0 0,0 0-1,-1 0 1,1 1 0,0-1-1,0 0 1,-1 0 0,1 0-1,0 0 1,0 0 0,0 0 0,-1 0-1,1 0 1,0 0 0,0 0-1,0 1 1,-1-1 0,1 0-1,0 0 1,0 0 0,0 0-1,0 1 1,0-1 84,-8 9-3301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41.5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4 7296,'-8'-3'2720,"13"6"-2112,-2 1-192,-3-4-416,0 0-96,0 0 32,-3 11 64,-2-4 0,-2 4 0,-2-1-576,1-2 320,-1-1-2720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9:09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18 1824,'-1'-17'1223,"0"17"-13,0 10-107,-3 168 790,8-9-1312,4 144-399,-8-307-249,0 0 0,0 0 0,0 0 0,1 0 0,0 0 0,1-1 0,-1 1 0,1 0 1,0-1-1,0 1 0,3 3 67,-4-5-584,2 4 47,3-4-4305,1-2 3973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9:10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427 6 3392,'-1'-6'2143,"-1"7"-1104,-4 11-836,-4 7 273,-25 24 528,22-24-1003,-1-2 0,-1 0 0,-1 0 0,-14 10-1,-7 3 1,1 1 1,2 2-1,1 2 0,-26 35-1,42-48 127,-25 35-68,38-50-28,0-1 1,1 1-1,-1 0 1,1 0-1,1 1 0,-1-1 1,0 5-32,3-11 10,0 0 0,-1-1 1,1 1-1,0-1 0,0 1 1,0 0-1,0-1 0,0 1 1,0 0-1,0-1 1,0 1-1,0 0 0,1-1 1,-1 1-1,0 0 0,0-1 1,1 1-1,-1-1 0,0 1 1,0 0-1,1-1 0,-1 1 1,1-1-1,-1 1 0,1-1 1,-1 1-1,1-1 0,-1 0 1,1 1-1,-1-1 0,1 1 1,-1-1-1,1 0 0,-1 0 1,1 1-1,0-1 0,-1 0 1,1 0-1,0 0 1,-1 0-1,1 1 0,0-1 1,-1 0-1,1 0 0,0 0 1,-1-1-1,1 1 0,-1 0 1,2 0-11,4-1 81,1 0 0,-1-1 0,0 1 0,6-4-81,-7 4 65,41-13 1075,11 1-1140,-17 3 700,36-12-700,-15 0 112,49-9-112,-107 30-169,1 0 1,-1 0 0,1 0-1,0 1 1,-1-1-1,1 1 1,0 0 0,-1 0-1,1 1 1,0-1 0,-1 1-1,1-1 1,-1 1-1,3 1 169,3 9-3530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49:10.9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2976,'1'0'101,"-1"0"0,0-1 0,0 1 0,1 0 0,-1-1 0,0 1-1,0 0 1,1 0 0,-1-1 0,0 1 0,1 0 0,-1 0 0,1-1 0,-1 1 0,0 0 0,1 0 0,-1 0 0,1 0 0,-1 0 0,0 0 0,1-1-1,-1 1 1,1 0 0,-1 0 0,1 0 0,-1 0 0,0 1 0,1-1 0,-1 0 0,1 0 0,-1 0 0,1 0-101,-1 1 127,1 0 0,-1-1 0,1 1 0,-1 0 0,1 0 0,-1-1 0,1 1 0,-1 0 0,0 0 0,1 0 0,-1 0 0,0-1 0,0 1 0,0 0 0,0 0-127,2 41 1613,-2-35-1332,0 11 35,1 1-1,1-1 1,1 1 0,0-1 0,5 11-316,7 28 285,0 0-114,11 23-171,-18-61 49,0 0-1,1-1 0,0 0 1,2-1-1,0 0 0,3 1-48,9 12 82,-1 0-1,-1 1 0,-1 1 1,-2 1-1,-1 1 0,-2 0 1,-1 1-1,2 14-81,-7-16 297,-1 0-1,-2 0 1,-1 1 0,0 14-297,-5-35 84,0 0 0,-1 0 1,0 0-1,-1 0 0,0 0 0,-1-1 1,0 1-1,-1-1 0,-1 0 1,0 0-1,0 0 0,-1-1 1,-4 5-85,-51 72-1229,-4-3 1,-3-3-1,-11 3 1229,40-44-3706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06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640 129 1248,'-1'0'26,"1"0"0,-1 0 0,1 0-1,-1 0 1,0 0 0,1 0 0,-1-1 0,1 1 0,-1 0-1,0 0 1,1 0 0,-1-1 0,1 1 0,-1 0 0,1 0 0,-1-1-1,1 1 1,-1 0 0,1-1 0,-1 1-26,-3-3 171,-13-4 1825,16 6-1922,-1 1-1,0 0 1,1-1-1,-1 0 1,0 1-1,1-1 0,-1 0 1,1 0-1,0 0 1,-2-1-74,-8-4 340,11 5-318,-1 1-1,0 0 0,0-1 1,0 1-1,0-1 0,1 1 1,-1-1-1,0 1 1,1-1-1,-1 1 0,0-1 1,1 0-1,-1 1 0,0-1 1,1 0-1,-1 0 0,1 0 1,0 1-1,-1-1-21,-1-3 45,1 2 0,-1-1 0,-1 0 0,1 0 0,0 1 0,0-1 0,-1 1 0,0-1 0,1 1 0,-1 0 0,-3-1-45,-34-19 529,26 16-467,0 0 0,0 1 0,0 1-1,-1 0 1,0 1 0,1 1 0,-1 0 0,0 1 0,-12 0-62,8 2-12,0 1 0,-1 1 1,1 0-1,0 2 0,1 0 0,-1 1 1,-4 3 11,9-4 17,1 1 0,0 1 1,1 0-1,0 0 0,0 2 0,0-1 1,-2 4-18,8-7 7,1 1 1,0-1 0,0 1 0,0 0-1,1 1 1,0-1 0,0 1 0,0 0-1,1 0 1,0 0 0,0 0 0,1 1-1,0-1 1,0 3-8,2-6-9,-8 40-10,2 0 1,2 0 0,1 5 18,3-37 155,0 18-228,0-29 73,1 0 0,-1 1 0,0-1-1,1 1 1,-1-1 0,1 0 0,-1 1 0,1-1 0,0 0 0,-1 0 0,1 1 0,0-1 0,0 0 0,0 0-1,0 0 1,0 0 0,0 0 0,0 0 0,6 3 16,0 1 0,1-1 0,-1-1 0,1 0 0,0 0 0,-1 0 0,2-1 0,-1 0 0,0 0 0,0-1 0,0 0 0,6-1-16,50 6 368,21 6-368,-65-8 35,-1 1 0,1 1 1,-1 0-1,0 1 0,-1 1 0,0 1 0,0 1 1,-1 0-1,0 1 0,1 2-35,6 6 235,21 21-235,-43-38 29,-1-1 0,1 1 0,-1-1 0,0 1 0,0 0 0,0 0 1,0 0-1,0-1 0,0 1 0,0 0 0,-1 0 0,1 0 0,-1 0 0,1 0 1,-1 0-1,0 1 0,1-1 0,-1 0 0,-1 0 0,1 0 0,0 0 0,0 0 1,-1 0-1,1 0 0,-1 0 0,0 0 0,1 0 0,-1 0 0,0 0 0,0 0 1,0-1-1,0 1 0,-1 0-29,-1 2 74,0 0 1,0 0-1,0 0 1,-1 0 0,0-1-1,1 1 1,-1-1-1,-1 0 1,1-1 0,0 1-1,-1-1 1,1 1-1,-5 0-74,-6 1 74,-1-1 0,0-1 0,1 0 0,-1-1 0,-14-1-74,5 0 148,-20 3-148,34-1-49,-8 0-683,0 1-1,1 0 1,0 2-1,-18 6 733,31-9-215,1 0-1,-1 0 0,1 1 0,0-1 1,0 1-1,0 0 0,0 0 1,0 1-1,-2 2 216,4-4-84,1 1 0,-1 0 0,0-1-1,0 1 1,1 0 0,0 0 0,0 0 0,0 0 0,0 0 0,0 0 0,0 0 0,1 1 0,-1-1 0,1 0 0,0 2 84,4 14-1238,3-1-559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07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277 13 1312,'-2'-8'445,"1"3"1269,-9 5-65,8 1-1554,0 0 1,0 0-1,0 1 0,0-1 1,0 0-1,1 1 0,-1-1 1,0 1-1,1-1 0,-1 1 1,1 0-1,0 0 0,-1 0 1,1 0-1,0 0 0,0 0 1,0 0-1,0 0 0,0 2-95,-2 3 192,1 1-1,0 0 0,0-1 0,1 1 1,0 2-192,-3 15 182,3-17-159,0 1-1,0 0 0,1 0 1,0 4-23,4 116 154,-3-56 49,6 28-203,3 35 128,-5-63 277,1 6 1,-2-70-231,-4-8-152,0-1-1,0 0 1,0 0 0,0 0-1,1 1 1,-1-1 0,0 0-1,0 0 1,0 1 0,0-1 0,0 0-1,0 0 1,0 1 0,0-1-1,0 0 1,0 1 0,0-1-1,0 0 1,0 0 0,0 1-1,0-1 1,0 0 0,0 0-1,0 1 1,0-1 0,0 0 0,0 1-1,0-1 1,0 0 0,-1 0-1,1 0 1,0 1 0,0-1-1,0 0 1,0 0 0,-1 1-23,1-1 154,0 0-74,-24-11-32,18 9-67,0 0-1,0 0 1,0 1 0,0 0-1,0 1 1,0-1-1,0 1 1,-2 0 19,-22-1 6,22-1-18,0 2 1,0-1-1,0 1 0,0 0 0,0 1 1,0 0-1,0 0 0,0 1 0,0 0 1,1 0-1,-1 1 0,1 0 0,-1 0 1,1 1-1,-3 2 12,9-6-2,0 1 0,1-1 0,-1 1 0,0-1 0,0 0 0,0 1 0,0-1 0,0 0 0,0 0 0,0 1-1,-1-1 1,1 0 0,0 0 2,1 0-42,0 0-6,0 0 64,0 0 48,16 3 400,18-5-185,-1-1 0,1-2 1,2-2-280,-3 1 33,1 1 1,0 2-1,3 1-33,-10 2-149,1 2 0,-1 1-1,0 1 1,0 1 0,0 2-1,3 2 150,-30-9-374,8 2 495,-4 0-3900,-4 4 585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08.6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 1568,'-6'1'280,"6"-1"-268,0 0 0,0 0 0,0 0 0,0-1-1,0 1 1,0 0 0,-1 0 0,1 0-1,0 0 1,0 0 0,0 0 0,0 0-1,0 0 1,0 0 0,0 0 0,0 0 0,0 0-1,0 0 1,0 0 0,0 0 0,0 0-1,0 0 1,0 0 0,0 0 0,0 0-1,0 0 1,0 0 0,0 0 0,0 0 0,0 0-1,0 0 1,0 0 0,0 0 0,0 0-12,3-3 194,-2 2 222,-1 1-70,0 0 161,0 0-91,0 0 245,0 0-143,0 0 89,90-1 2033,-8 0-1897,-1 2 0,0 5 1,3 3-744,-46-3 124,-7-2 258,23 7-382,-37-8 156,0 0 0,16 0-156,21 4 195,-45-6-347,-6 0-128,0-1 0,0 0 0,0 1 0,0 0 0,0-1 0,0 1 0,0 1 0,0-1 0,0 0 0,-1 1 0,1-1 0,0 1 0,-1 0 0,1 0 0,-1 0 0,0 0 0,2 2 280,1 6-3173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09.2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37 2144,'-1'-4'235,"0"2"-181,1 1-1,-1 0 0,1 0 1,0 0-1,-1 0 0,1 0 0,0-1 1,0 1-1,0 0 0,0 0 0,0 0 1,0 0-1,0-1 0,0 1-53,1 0 62,-1 1 0,0 0-1,0-1 1,0 1 0,0-1 0,0 1-1,0-1 1,0 1 0,0 0 0,0-1-1,0 1 1,0-1 0,0 1-1,0-1 1,0 1 0,0 0 0,0-1-1,0 1 1,-1-1 0,1 1 0,0 0-1,0-1 1,0 1 0,-1-1 0,1 1-1,0 0 1,0-1 0,-1 1-1,1 0 1,0 0 0,-1-1 0,1 1-1,-1 0 1,1 0 0,0-1 0,-1 1-1,1 0 1,0 0 0,-1 0 0,1 0-1,-1 0 1,1-1 0,-1 1-1,1 0 1,0 0 0,-1 0 0,1 0-1,-1 0 1,1 0 0,-1 1 0,1-1-1,-1 0-61,0 0 162,-1 0 1,1 0-1,-1 0 0,1 0 0,-1 1 0,1-1 0,0 0 0,-1 1 0,1-1 0,0 1 0,-1 0 0,1-1 1,0 1-1,-1 0 0,1 0 0,0 0 0,0 0 0,0 0-162,-22 24 1259,23-25-1240,0 0 0,0 0 0,-1 0 1,1 1-1,0-1 0,0 0 0,0 0 0,-1 0 1,1 0-1,0 0 0,0 0 0,-1 0 1,1 0-1,0 0 0,0 0 0,-1 0 0,1 0 1,0 0-1,0 0 0,-1 0 0,1 0 1,0 0-1,0 0 0,-1 0 0,1 0 0,0 0 1,0 0-1,-1 0 0,1 0 0,0 0 1,0-1-1,0 1 0,-1 0 0,1 0 0,0 0 1,0 0-1,0-1 0,0 1 0,-1 0 1,1 0-1,0-1 0,0 1 0,0 0 0,0 0 1,0 0-1,0-1 0,0 1 0,-1 0-19,1-1 299,0 1-144,0 0-118,0 0-42,0 0 47,0 0-20,1 15-305,13 37-5562,-8-39 2709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09.8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25 2816,'0'-1'55,"0"0"-1,0 0 1,0 0 0,0 0-1,0 1 1,0-1 0,0 0-1,0 0 1,1 0 0,-1 0-1,0 0 1,0 1 0,1-1-1,-1 0 1,0 0 0,1 0-1,-1 1 1,1-1 0,-1 0-1,1 1 1,-1-1 0,1 0-1,0 1 1,-1-1 0,1 1-1,0-1 1,0 1 0,0-1-55,0-1 3743,-4 4-2505,0 3-1020,1 1 0,0-1-1,1 0 1,-1 1 0,1 0 0,0-1 0,0 6-218,1-10-64,-5 2-2875,5-3 1585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32.6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76 1728,'1'-5'161,"0"5"-126,-1-1 0,0 0 0,0 0 0,1 1 0,-1-1-1,0 0 1,0 0 0,0 0 0,0 1 0,0-1 0,0 0 0,0 0 0,0 0 0,-1 1 0,1-1-1,0 0 1,0 0 0,-1 0-35,1 0 27,0 1 0,0-1-1,0 1 1,0-1 0,0 1-1,0-1 1,0 1 0,0-1 0,0 0-1,0 1 1,0-1 0,0 1-1,1-1 1,-1 1 0,0-1-1,0 1 1,1-1 0,-1 1-1,0-1 1,1 1 0,-1 0 0,0-1-1,1 1 1,-1-1 0,1 1-1,-1 0 1,1-1 0,-1 1-1,1 0 1,-1 0 0,1-1 0,-1 1-1,1 0 1,-1 0 0,1 0-27,0-1 288,1 0 0,-1 1 1,0-1-1,0 0 1,0 0-1,0 0 0,0 0 1,0 0-1,0 0 0,0 0 1,0-1-289,13 16 794,0 8-346,-11-18-431,-1 0-1,0 1 1,0-1-1,0 0 1,-1 1 0,1-1-1,-1 1 1,0 2-17,5 13 27,52 173-118,-36-109 200,5-2 1,32 70-110,-31-89 56,-6-14 171,6 7-227,-12-23 320,-8-34 187,-7 0-445,0 0 0,1 0 0,-1 0 0,0 0 0,1 0 0,-1-1 0,0 1 0,0 0 0,0-1 0,0 1 0,0 0 0,-1-1 1,2 0-63,9-25 389,-5 12-353,36-81 998,18-63-1034,-11 24 368,15-20-368,-55 132 25,0-1 0,-2 0 0,3-18-25,-8 31-361,-1-1 1,0 1-1,-1 0 0,0-1 1,-1 1-1,0-1 0,-1 1 1,-1-3 360,2 13-131,1 0 1,0 1 0,0-1-1,-1 1 1,1-1 0,0 0 0,-1 1-1,1-1 1,-1 1 0,1-1-1,-1 1 1,1-1 0,-1 1-1,1-1 1,-1 1 0,1 0-1,-1-1 1,1 1 0,-1 0-1,0-1 1,1 1 0,-1 0-1,0 0 131,-6-3-2730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34.6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2 180 1472,'0'-2'96,"-1"0"1,1 0-1,0-1 0,0 1 0,0 0 1,0 0-1,0 0 0,1-1 1,-1 1-1,1 0 0,-1 0 1,2-2-97,2-21 1244,-3 22-981,0-1-1,0 1 1,0 0-1,0 0 1,0 0 0,0 0-1,1 0 1,0 0 0,-1 0-1,3-2-262,5-9 931,-8 12-875,1 0-1,-1 0 1,1 0 0,0 0-1,-1 1 1,1-1-1,0 1 1,0-1 0,0 1-1,0-1 1,2 0-56,28-12 240,-22 9-153,11-3 22,-1 1 0,1 1 1,0 0-1,6 1-109,-22 4-15,-1 0 1,1 1-1,-1 0 0,1 0 1,-1 0-1,1 0 0,-1 1 1,1 0-1,-1 0 0,1 0 1,-1 0-1,0 1 0,0-1 1,2 2 14,-4-2 2,0 1 1,0-1 0,0 1-1,0-1 1,0 1 0,0-1-1,0 1 1,-1 0 0,1 0-1,-1 0 1,0 0 0,1 0-1,-1 0 1,0 1 0,0-1-1,0 0 1,0 1 0,-1-1-1,1 0 1,-1 1 0,1-1-1,-1 1 1,0-1 0,0 1-1,0-1 1,0 0 0,-1 2-3,-2 13-2,-1-1-1,-1 0 1,0 0 0,-2 0 0,1-1-1,-9 14 3,-1 2 99,13-24-94,-3 7 61,-1 0 0,0-1 0,-1 0 1,0 0-1,-9 10-66,17-23 3,0 0 0,0 0 0,0 1-1,0-1 1,0 0 0,0 0 0,0 0 0,0 1 0,0-1 0,0 0-1,0 0 1,0 1 0,0-1 0,0 0 0,0 0 0,0 0 0,0 1-1,0-1 1,0 0 0,1 0 0,-1 0 0,0 1 0,0-1 0,0 0-1,0 0 1,0 0 0,1 0 0,-1 1 0,0-1 0,0 0 0,0 0-1,1 0 1,-1 0 0,0 0 0,0 0 0,0 0 0,1 1-3,7 3 70,0-2 10,1-1 0,-1 0 1,1 0-1,-1-1 0,1 0 0,3 0-80,-2-1 52,0 1 0,-1 0 0,1 1 0,-1 0 0,2 1-52,17 5 51,24 9-51,-43-12-292,1 0 0,-1 0-1,0 1 1,-1 1 0,1-1 0,-1 1 0,1 1 292,-6-4-730,0 0 0,0 0 0,1 0 0,0-1 0,-1 0 0,1 0 0,0 0 0,2 1 730,-6-3-41,0 0 1,0 0 0,0 0-1,1 0 1,-1 0-1,0 0 1,0-1-1,0 1 1,0 0-1,0 0 1,0 0-1,1 0 1,-1 0-1,0-1 1,0 1-1,0 0 1,0 0-1,0 0 1,0 0 0,0 0-1,0-1 1,0 1-1,0 0 1,0 0-1,0 0 1,0 0-1,0-1 1,0 1-1,0 0 1,0 0-1,0 0 1,0 0-1,0-1 1,0 1 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05.7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81 161 832,'-5'-3'196,"5"3"-167,-1 0-1,1 0 1,0 0-1,-1 0 0,1-1 1,0 1-1,-1 0 1,1 0-1,0 0 0,-1 0 1,1-1-1,0 1 1,0 0-1,-1 0 1,1 0-1,0-1 0,0 1 1,0 0-1,-1-1 1,1 1-1,0 0 0,0 0 1,0-1-1,0 1 1,0 0-1,0-1 1,-1 1-1,1 0 0,0-1 1,0 1-1,0 0-28,-2-2 447,2 2-428,0 0-1,-1 0 0,1 0 1,-1 0-1,1 0 0,0 0 0,-1-1 1,1 1-1,0 0 0,-1 0 1,1-1-1,0 1 0,0 0 0,-1 0 1,1-1-1,0 1 0,0 0 1,-1-1-1,1 1 0,0 0 0,0-1 1,0 1-1,0 0 0,-1-1 1,1 1-1,0-1-18,0 1 26,0 0 1,1 0-1,-1 0 0,0 0 1,0-1-1,0 1 0,0 0 1,0 0-1,0 0 1,0 0-1,0-1 0,0 1 1,0 0-1,0 0 0,0 0 1,0 0-1,0-1 0,0 1 1,0 0-1,0 0 1,0 0-1,0 0 0,0-1 1,0 1-1,0 0 0,0 0 1,-1 0-1,1 0 0,0 0 1,0-1-1,0 1 1,0 0-1,0 0 0,0 0 1,0 0-1,-1 0 0,1 0 1,0 0-1,0-1 0,0 1 1,0 0-1,0 0 1,-1 0-1,1 0 0,0 0 1,0 0-1,0 0 0,0 0 1,-1 0-1,1 0 0,0 0 1,0 0-1,0 0 1,0 0-1,-1 0 0,1 0 1,0 0-1,0 0 0,0 0 1,0 0-1,-1 0 0,1 0 1,0 1-1,0-1 1,0 0-27,-6 1 323,5-1-168,22-7 1087,24 11-1055,11-1-96,-48-2-53,-1-1-1,1 2 1,-1-1 0,1 1 0,1 1-38,-1-1 46,0 0 1,0 0-1,0-1 1,0 0-1,3 0-46,-8-1 23,0 0-1,0 0 1,0-1 0,0 1-1,0-1 1,0 0 0,0 1-23,-2-1 4,0 1 0,0-1 1,0 1-1,-1 0 1,1-1-1,0 0 1,0 1-1,0-1 1,0 1-1,-1-1 1,1 0-1,0 0 1,-1 1-1,1-1 1,-1 0-1,1 0 1,-1 0-1,1 0 1,-1 0-1,1 0 1,-1 0-1,0 0 0,1 0-4,3-12-13,-3 10 6,0 1-1,0 0 1,-1 0 0,1-1-1,-1 1 1,1 0-1,-1-1 1,0 1-1,0-1 8,-1-3 18,-1 0-1,1 0 1,-1 0-1,-1 0 1,1 0-1,-1 0 1,0 0-1,-1 1 1,1 0-1,-1-1 0,-1 0-17,2 4-9,1-1-1,0 1 1,-1 0-1,0 0 1,1 0-1,-1 1 1,0-1-1,0 1 0,0-1 1,0 1-1,0 0 1,0 0-1,0 0 1,0 1-1,-3-1 10,-8-1-13,0 1-1,1 1 1,-3 0 13,4 0 45,5 0-36,0 0 0,0 1 0,0 0 1,0 0-1,1 0 0,-1 1 0,0 0 0,-1 1-9,4-1-29,0 0 0,0 0 0,0 1-1,0-1 1,1 1 0,-1 0 0,1 0-1,0 0 1,0 0 0,0 1 0,0-1-1,-1 3 30,-13 18 227,8-12-258,1 0 0,-3 7 31,9-15 5,0 1 0,0-1 0,0 0 0,1 1 0,0-1-1,0 1 1,0-1 0,1 1 0,-1-1 0,1 1-5,1 1-6,0 1 0,0-1 1,0 0-1,1 0 0,0 0 0,0 0 1,0-1-1,1 2 6,6 15-13,25 46 8,-31-59 30,2-1 0,-1 1 0,1-1 0,0 0 0,1-1-1,-1 1 1,1-1 0,1 0 0,5 4-25,-9-9 37,0 1 0,1 0 0,-1-1-1,1 0 1,0 1 0,0-2 0,0 1 0,0 0-1,0-1 1,0 0 0,1 0 0,-1 0 0,0 0-1,1-1 1,-1 1 0,0-1 0,1 0 0,-1-1-1,1 1 1,-1-1 0,2 0-37,24-9 350,0 0 0,-2-2-1,25-14-349,14-6 530,-35 21-445,-24 12-117,-8-1 4,1 1 0,0 0 0,-1 0 0,1-1 0,-1 1 0,1 0 0,-1 0 0,1 0 0,-1 0 0,0-1 0,1 1 0,-1 0 0,0 0 0,0 0 0,0 0 0,0 0 0,1 0 0,-1 0 0,-1 0 0,1 0 0,0 0 0,0 0 0,0 0 28,-6 23-2583,2-12 1080,-1-2-1164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54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1070 1472,'4'1'412,"1"-1"0,-1 2 0,0-1 0,0 0 0,1 1 0,-1 0 0,0 0 0,0 0 0,1 1-412,14 6 255,-9-4-36,1-2 0,0 0 0,-1 0 0,1-1 1,0 0-1,1-1 0,-1 0 0,0 0 0,0-2 1,4 0-220,-8 1 92,1-2 1,-1 1 0,1-1 0,-1 0-1,0 0 1,1-1 0,-1 0 0,0-1 0,-1 1-1,1-1 1,-1 0 0,1-1 0,-1 0 0,-1 0-1,3-3-92,1-2 18,0 0-1,-1-1 0,-1 0 0,0-1 0,5-10-17,4-14 120,3-12-120,4-11 24,-1 10-67,7-17 32,-3-2 11,11-27 374,-32 79-365,1 1 1,0 0 0,1 0 0,4-3-10,-7 11-54,0 0 0,1 1-1,0-1 1,0 1 0,1 1 0,0-1 0,0 1 0,0 0 0,5-3 54,-10 8 8,0-1-1,0 0 1,1 1 0,-1-1 0,1 1 0,-1-1 0,0 1 0,1-1-1,-1 1 1,1 0 0,-1 0 0,1 0 0,-1 0 0,1 0-1,-1 0 1,1 0 0,-1 1 0,0-1 0,1 0 0,-1 1 0,1-1-1,-1 1 1,0 0 0,1-1 0,-1 1 0,0 0 0,0 0-1,0 0 1,1 0 0,-1 0 0,0 0 0,0 0 0,0 0 0,-1 0-1,1 1-7,4 4-12,-1 0 0,0 0 0,0 0 0,-1 1 0,0 0 0,1 2 12,2 11-129,0-1-1,2 16 130,-3-11-93,-2-8 119,-1 2 1,0-1-1,-1 0 0,-1 0 0,-1 0 0,0 0 0,-2 5-26,-5 21 82,-1-1 0,-6 12-82,5-23 9,0 0-1,-6 6-8,11-24 21,-2-1 0,0 0 1,0 0-1,-1 0 0,0-1 0,-6 5-21,12-13 0,0-1 0,-1 0 1,1-1-1,0 1 0,-1 0 0,1 0 0,-1-1 0,1 0 1,-1 1-1,1-1 0,-1 0 0,0 0 0,0-1 0,-1 1 0,2-1-7,1 0-1,0 0 1,0 0-1,-1 0 1,1 0-1,0 0 1,0-1-1,0 1 1,-1 0-1,1-1 1,0 1-1,0-1 1,0 1-1,0-1 1,0 0-1,0 0 1,0 1-1,0-1 1,0 0-1,0 0 1,0 0-1,1 0 1,-1 0-1,0 0 1,0 0-1,1 0 1,-1 0-1,1 0 1,-1 0-1,1-1 1,0 1-1,-1 0 1,1-1 7,-1-5-19,0 1 0,0 0 0,0-1 0,1 1 0,0 0 0,0-1 0,1 1 0,0 0 0,0-1 0,0 1 0,1 0 0,0-2 19,3-6-48,1 0-1,0 0 1,1 0-1,6-8 49,-7 14-3,0 0 0,0 1 0,1-1 0,-1 1-1,2 1 1,-1 0 0,1 0 0,0 0 0,0 1-1,0 0 1,10-4 3,14-5 283,1 2-1,26-6-282,14-6 84,32-15 1180,-104 39-1255,0-1 1,1 1-1,-1-1 1,0 1-1,0 0 1,1 0-1,-1 0 1,0 0-1,1 0 1,-1 0-1,0 0 1,1 0-1,-1 1 1,0-1-1,0 0 1,1 1-1,-1-1 1,0 1-1,0-1 1,0 1-1,1 0-9,0 1 11,-1-1 0,1 0-1,-1 1 1,0 0-1,0-1 1,0 1-1,0 0 1,0-1-1,0 1 1,0 0 0,0 0-1,-1 0 1,1 0-11,1 7 6,-1 0 0,0-1 0,0 1 0,-1 0 0,0-1 0,0 4-6,-8 46 79,1-2 909,8-64-1010,1 1 0,-1 0 0,1-1 1,1 1-1,-1 0 0,1 0 0,1 1 0,1-4 22,4-9-23,-2 3 24,0 0-1,2 0 1,0 1-1,1 0 1,0 1-1,1 0 0,1 1 1,0 0-1,1 0 1,0 1-1,1 1 1,13-8-1,-23 17 4,-1 0 0,0 0 0,1 1 0,0-1 0,-1 1 0,1 0 0,0 0 0,-1 0 0,1 0 0,0 1 0,0-1 0,0 1 0,0 0 0,0 0-4,-3 1 17,0-1 1,1 0-1,-1 0 1,0 1 0,0-1-1,0 1 1,0-1-1,0 1 1,0-1-1,0 1 1,0 0 0,0 0-1,0-1 1,0 1-1,0 0 1,0 0 0,0 0-1,0 1-17,0-1 21,0 1 0,-1 0 0,1 0 0,0 0 0,-1 0 0,1 0 0,-1 0 0,0 0 0,0 0 0,1 0 0,-1 0 0,-1 0 0,1 0 0,0 1-21,-5 23 282,0 0-1,-2-1 0,-1 0 1,-5 9-282,11-30 53,-3 18-149,15-27 283,67-68-251,-56 54-46,2 2 0,0 1 0,0 1 0,2 0 0,6-1 110,-29 15-26,0 0-1,1 0 1,-1 0 0,0 1-1,1-1 1,-1 1-1,0 0 1,1-1 0,-1 1-1,3 0 27,-5 0-8,1 1 0,0-1 0,0 0 0,0 0 1,-1 1-1,1-1 0,0 0 0,0 1 0,-1-1 0,1 1 0,0-1 0,-1 1 0,1-1 0,-1 1 0,1 0 1,-1-1-1,1 1 0,-1 0 0,1-1 0,-1 1 0,1 0 0,-1 0 0,0-1 0,1 1 0,-1 0 0,0 0 0,0 0 1,0-1-1,0 1 0,0 0 0,1 0 0,-2 0 8,2 16 66,-2-1 1,0 0-1,-1 0 0,-1 0 1,-1 5-67,0 0 73,-3 15 129,1-9-170,1 0 0,2 0 1,0 1-1,2-1 0,1 6-32,0-29-18,1 0 0,0 0 0,-1 0 0,1 0 0,1 0 0,-1 0 0,0 0 0,1-1 0,0 1 0,0 0 1,1 1 17,-2-3-12,1-1 1,-1 0 0,0 1 0,0-1 0,1 0 0,-1 0 0,1 0 0,-1 0 0,1 0 0,-1 0 0,1 0 0,0-1 0,-1 1 0,1 0 0,0-1 0,-1 0 0,1 1-1,0-1 1,0 0 0,-1 0 0,1 0 0,0 0 0,0 0 0,0 0 0,-1 0 0,1-1 0,1 1 11,2-2-13,0 0 0,0 0 1,0 0-1,0-1 0,0 0 0,0 0 0,0 0 1,-1 0-1,1-1 0,-1 0 0,0 0 0,0 0 13,11-13-129,-1-1-1,5-8 130,-7 9-110,7-10-14,10-14-88,25-25 212,-47 59-69,-14 44-38,1-2 36,0 19 71,5-42-26,1-1 1,0 1 0,1-1-1,0 0 1,1 1-1,3 10 26,-4-20-3,-1 0-1,1 0 0,0 1 0,0-1 0,0 0 1,0 0-1,1 0 0,-1 0 0,1 0 1,-1 0-1,1 0 0,-1-1 0,1 1 0,0-1 1,0 1-1,0-1 0,0 1 0,0-1 1,0 0-1,0 0 0,1 0 0,-1 0 1,0-1-1,1 1 0,-1-1 0,0 1 0,1-1 1,-1 0-1,1 0 0,-1 0 0,2 0 4,0 0 14,1-1-1,0 0 1,0 0-1,0 0 1,-1 0-1,1-1 1,-1 0-1,1 0 1,-1 0-1,0 0 1,0-1-1,0 1 1,0-1-1,0 0 1,1-2-14,0 0 41,0-1 0,-1 0 1,1 0-1,-1 0 0,0-1 1,-1 0-1,0 1 1,0-1-1,0 0 0,-1 0 1,0-1-1,0 1 0,-1 0 1,0-1-1,0 1 0,-1-1 1,0 1-1,-1-6-41,0-1 12,-1 0-1,0 0 1,-2 1-1,1-1 1,-2 1-1,0-1 1,0 1-1,-1 1 1,-4-6-12,5 8-32,4 8 9,0-1 0,-1 1 0,1-1 0,-1 1 0,1 0 0,-1 0 1,0-1 22,0 1 29,2 1-38,0 1 1,0 0-1,-1-1 1,1 1-1,0 0 1,0 0-1,0-1 1,0 1-1,-1 0 1,1 0-1,0-1 1,0 1-1,-1 0 1,1 0-1,0 0 1,0-1-1,-1 1 1,1 0 0,0 0-1,0 0 1,-1 0-1,1 0 1,0 0-1,-1 0 1,1-1-1,0 1 1,-1 0-1,1 0 1,0 0-1,0 0 1,-1 0-1,1 0 1,0 0-1,-1 1 1,1-1-1,0 0 1,-1 0-1,1 0 1,0 0-1,0 0 1,-1 0 0,1 0-1,0 1 1,-1-1-1,1 0 1,0 0-1,0 0 1,0 1-1,-1-1 1,1 0-1,0 0 1,0 1-1,0-1 1,-1 0-1,1 1 9,-10 11 46,8-11-59,0 1 0,1-1 0,0 1-1,-1 0 1,1-1 0,0 1 0,0 0 0,-1 0 0,2 0 0,-2 0 13,2-1-10,0 0-1,0 0 1,0 0 0,0 0-1,1 0 1,-1 0 0,0 0 0,0 0-1,1-1 1,-1 1 0,0 0-1,1 0 1,-1 0 0,0 0-1,1-1 1,-1 1 0,1 0 0,0-1-1,-1 1 1,1 0 0,0-1-1,-1 1 1,1-1 0,0 1-1,0-1 1,-1 1 0,1-1 0,0 1-1,0-1 11,4 2 19,-1 1-1,1-1 1,0-1-1,-1 1 0,1-1 1,0 0-1,0 0 1,0 0-1,0-1 0,0 1 1,0-1-1,1 0 1,-1-1-1,0 1 1,0-1-1,0 0 0,-1-1 1,3 0-19,14-5 98,0 0 1,-1-2-1,13-7-98,-21 10-29,6-4-13,-1-2 1,-1 1 0,0-2-1,0 0 1,-1-1 0,-1 0-1,-1-1 1,4-6 41,-2 2 9,-2-1 1,0 0-1,-2-1 1,0 0-1,0-4-9,42-114 58,-45 117-56,65-185 24,-66 183-57,0-1-1,-1-7 32,-2 16-262,-3 5-109,-1 13 144,0 0 260,-1 5 15,0-1 0,0 1 0,0 0 0,-2 2-48,-3 16 80,-19 163-69,6-47 1039,-11 24-1050,-6-28 149,20-89 5,10-34-108,2-1 0,-3 11-46,4-15-100,-1 7-83,4-15 198,0 0 1,0 0-1,0-1 1,0 1-1,0 0 1,-1-1-1,1 1 0,0 0 1,0-1-1,-1 1 1,1 0-1,-1-1 1,1 1-1,0-1 1,-1 1-1,1 0 0,-1-1 1,1 1-1,-1-1-15,-1 2 43,1-1 37,1-7 16,2-8-174,0 1 0,0-1 0,1 1 0,1 0 0,0 0 0,5-10 78,-2 4-183,8-24-250,2 1-1,1 1 1,23-36 433,-33 64-20,0 0 1,1 1 0,1 0-1,0 0 1,1 1 0,0 0-1,0 1 1,1 1 0,0 0-1,1 0 1,0 1 0,0 1-1,7-3 20,-16 9-8,-1-1-1,1 1 1,0 0-1,0 0 1,0 0-1,0 1 1,0-1-1,0 1 1,0 0-1,-1 0 1,1 0 0,0 1-1,0 0 1,0-1-1,0 1 1,0 0-1,0 1 1,-1-1-1,1 1 1,-1 0-1,1-1 1,1 3 8,-1-1 12,-1-1 1,0 1-1,0 0 0,0 0 1,0 1-1,-1-1 1,1 1-1,-1-1 1,0 1-1,0 0 1,0 0-1,-1 0 0,1 0 1,-1 0-1,0 0 1,0 0-1,0 0 1,-1 0-1,0 1 1,1-1-1,-1 0-12,-1 4 51,0-1 0,0 1 0,-1-1 0,1 1 0,-2-1 0,1 0 0,-1 0 0,0 0 0,0 0 0,-1 0 0,0-1 0,0 0 0,-2 2-51,-4 4 70,0 0 0,-1 0 0,0-1 0,-1 0 0,-12 8-70,-25 12 250,43-27-215,-1 0 0,0-1-1,0 0 1,0-1 0,0 1 0,-5-1-35,10-1-68,-1-2 1,1 1-1,-1 0 1,1 0-1,0-1 1,-1 0-1,1 1 1,-1-1-1,1 0 0,0 0 1,0 0-1,-1 0 1,1-1-1,0 1 1,0-1-1,0 1 1,0-1-1,1 0 0,-1 1 1,0-1-1,0-1 68,2 2-13,0 1 12,0 0 0,0 0-1,0 0 1,0 0 0,0 0 0,0 0 0,0-1 0,0 1 0,0 0-1,0 0 1,0 0 0,0 0 0,0 0 0,0 0 0,0 0 0,-1-1-1,1 1 1,0 0 0,0 0 0,0 0 0,0 0 0,0 0 0,0 0-1,0 0 1,0 0 0,0 0 0,-1 0 0,1 0 0,0-1 0,0 1 0,0 0-1,0 0 1,0 0 0,0 0 0,-1 0 0,1 0 0,0 0 0,0 0-1,0 0 1,0 0 0,0 0 0,0 0 0,0 0 0,-1 0 0,1 0-1,0 1 1,0-1 0,0 0 0,0 0 1,-1 0-117,1 0 53,1 2 81,1 0 1,-1 1-1,1-1 1,0 0 0,0 0-1,-1 0 1,1 0-1,1 0 1,-1-1-1,0 1 1,1 0-18,-1-1 25,11 8 63,1 0-1,0-2 1,0 1-1,1-2 1,0 0-1,0-1 0,0 0 1,1-1-1,12 1-87,2-1 113,0 0-1,0-3 1,1 0 0,20-3-113,-40 0 35,-1 0-1,1 0 1,-1-1 0,1-1 0,-1 1 0,0-2 0,-1 1 0,1-1 0,-1-1 0,0 0 0,4-3-35,-9 6 9,1-1 0,-1 0 0,0 0 0,0 0 0,-1 0 1,1-1-1,-1 0 0,0 1 0,0-1 0,0 0 0,-1-1 1,0 1-1,0 0 0,0-1 0,-1 1 0,1-3-9,-1 5-20,-1-1 0,0 1 0,0 0 0,0 0 0,0 0-1,0 0 1,-1 0 0,1 0 0,-1 0 0,0 0 0,0 0 0,0 0-1,0 0 1,0 0 0,-1 0 0,1 0 0,-1 1 0,0-1 0,0 1 0,0-1-1,0 1 1,0 0 0,-1 0 0,1 0 0,0 0 0,-1 0 0,0 1-1,1-1 1,-3 0 20,4 1-7,-1 0 1,1 1-1,-1-1 0,1 1 0,-1-1 0,1 1 1,-1 0-1,1 0 0,-1 0 0,1 0 0,-1 0 1,1 0-1,-1 0 0,0 0 0,1 0 0,-1 1 1,1-1-1,-1 1 0,1-1 0,0 1 0,-1-1 1,1 1-1,0 0 0,-1 0 0,1 0 0,0 0 0,0 0 1,-1 0-1,1 0 0,0 0 0,0 0 0,0 0 1,1 1-1,-1-1 0,0 1 7,-2 3-31,0 0 0,1-1 0,0 1 0,0 0 0,0 1 0,0-1 0,1 0 0,0 0 0,0 3 31,0-4-22,0 5 70,0-1 0,1 1 0,0 0 0,0 0 0,1 1-48,0-7 39,0 0 0,-1 0 0,1 0 0,0 0 0,1 0 0,-1 0 0,0-1 0,1 1 0,0 0 0,-1-1 0,1 1 0,0-1 0,0 0 1,1 1-1,-1-1 0,2 1-39,1 0 85,0 1 1,0-1 0,0 0 0,0-1 0,0 1 0,1-1-1,-1 0 1,1-1 0,1 1-86,9 1 97,1-1 0,8 1-97,-7-2-9,0 1 1,4 2 8,27 9-1447,-1 2-6514,-36-11 5524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35.2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3328,'0'0'51,"0"0"0,0-1 0,0 1 0,0 0 1,0 0-1,0 0 0,0 0 0,0 0 0,0-1 0,1 1 0,-1 0 1,0 0-1,0 0 0,0 0 0,0 0 0,0 0 0,1 0 0,-1-1 0,0 1 1,0 0-1,0 0 0,0 0 0,0 0 0,1 0 0,-1 0 0,0 0 1,0 0-1,0 0 0,1 0 0,-1 0 0,0 0 0,0 0 0,0 0 1,0 0-1,1 0 0,-1 0 0,0 0 0,0 0 0,0 0 0,0 1 0,0-1 1,1 0-1,-1 0 0,0 0 0,0 0 0,0 0 0,0 0 0,0 0 1,1 1-1,-1-1-51,7 13 1028,3 20-27,-3 9-202,-3 2-1,0 38-798,2 20 473,9 128 195,3 18-270,-3-62 169,-7-74-190,-7-50-202,-1-37-638,0-25 216,0 1 0,-1 0-1,1 0 1,0 0 0,0 0-1,0 0 1,-1 0 0,1 0-1,-1 0 1,1-1 0,-1 1-1,1 0 1,-1 0 0,1-1-1,-1 1 1,0 0 0,1-1-1,-1 1 1,0 0 0,1-1-1,-1 1 1,0-1 0,0 1-1,0-1 248,-7 5-3050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36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364 4 2080,'6'-4'2636,"-8"9"1726,-1 5-4224,2 0 117,-1 1-96,0-1 0,-1 1 0,0-1-1,-3 7-158,-65 128 582,45-96-609,20-36 47,-1-2 1,-1 1-1,0-1 1,-2 2-21,6-8 29,-1 0 0,0 0-1,0 0 1,0-1 0,0 0 0,-1 0 0,0 0 0,0-1-1,-2 2-28,5-4 5,-1-1-1,1 1 0,0 0 1,0-1-1,0 0 1,0 0-1,0 0 0,-1 0 1,1-1-1,0 1 1,0-1-1,0 1 0,0-1 1,0 0-1,0-1 0,0 1 1,0 0-1,1-1 1,-1 1-1,0-1 0,1 0 1,-1 0-1,0-1-4,-6-5-91,0 0-1,1 0 0,0-1 1,0 0-1,-3-6 92,7 9-29,0 0 1,0-1-1,0 1 0,1-1 0,0 1 1,1-1-1,0 0 0,0 0 0,-1-4 29,3 7-15,-1 0 0,1 1 0,0-1-1,0 0 1,1 0 0,-1 0 0,1 0-1,-1 0 1,1 0 0,1 0-1,-1 1 1,0-1 0,1 0 0,0 1-1,0-1 1,0 1 0,0 0 0,1-1 15,-1 2-1,0-1 1,0 0-1,0 1 1,1 0-1,0 0 1,-1 0-1,1 0 1,0 0-1,0 0 1,0 1-1,0-1 1,0 1-1,0 0 1,0 0-1,0 0 1,4 0 0,-2 0 3,-1 1 0,1 0 1,0 0-1,-1 0 0,1 1 1,-1-1-1,1 1 0,-1 0 1,1 1-1,-1-1 0,0 1 1,1 0-4,17 9 195,0 0 0,-1 2 0,-1 1 0,0 0 0,-1 2 0,0 0 0,7 9-195,24 29 758,34 49-758,-42-49-70,-26-35 74,-2 2-1,-1 0 1,9 19-4,-20-38-244,-1 0 1,0 1 0,-1-1-1,1 0 1,0 1 0,-1-1-1,1 1 1,-1-1 0,0 1-1,0-1 1,0 1 0,0-1-1,0 1 1,0-1 0,-1 1-1,1-1 1,-1 1 0,0-1-1,0 0 1,0 1 0,0-1-1,0 0 1,0 0 0,-1 2 243,-6 4-3392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37.3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16 2496,'-4'-13'1989,"5"10"-59,1 9-1097,3 35-216,-1-9-578,1 15 175,0 28-214,1 4 100,17 204 190,3 22 247,-1-125 96,2 24 9,-25-181-595,2 31-1492,-2 2 1445,-2-49-970,-4-8-966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38.2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80 3072,'-1'0'112,"1"-1"0,-1 1 0,0-1 0,0 1 0,1-1 1,-1 1-1,0 0 0,0-1 0,0 1 0,0 0 0,0 0 0,0-1 0,1 1 0,-1 0 0,0 0 1,0 0-1,0 0 0,0 0 0,0 0 0,0 1-112,-7-1 1352,8 0-1335,0 0 0,0 0-1,0 0 1,-1 0-1,1 0 1,0 0 0,0 0-1,0 0 1,0 0-1,0 0 1,0 0 0,0 0-1,0 0 1,0 0-1,-1 0 1,1 0 0,0 0-1,0 0 1,0 0-1,0 0 1,0 0 0,0 0-1,0 0 1,0 0-1,0 0 1,0-1 0,0 1-1,-1 0 1,1 0-1,0 0 1,0 0 0,0 0-1,0 0 1,0 0-1,0 0 1,0 0 0,0 0-1,0-1 1,0 1 0,0 0-1,0 0 1,0 0-1,0 0 1,0 0 0,0 0-1,0 0 1,0 0-1,0 0 1,0-1 0,0 1-1,0 0 1,0 0-1,0 0-16,5-7 486,7-4 186,-1 4-474,-1 1 0,1 0 0,0 1 1,1 0-1,-1 1 0,1 0 0,0 1 1,3 0-199,9-1 3,-1 0-1,1 2 1,18 1-3,-38 1-17,0 0-1,0 1 1,0-1-1,0 1 1,0 0-1,0 0 0,0 0 1,-1 0-1,1 1 1,3 1 17,-6-2-12,0 0 0,1 0-1,-1 0 1,0 0 0,1 0 0,-1 0 0,0 0 0,0 1 0,0-1 0,0 0 0,0 0 0,0 1 0,-1-1 0,1 1 0,0-1 0,-1 1 0,1-1 0,-1 1 0,1-1-1,-1 1 1,0 0 0,1-1 0,-1 1 0,0-1 0,0 1 0,0 0 0,-1 0 12,-1 7 34,0-1 0,0 0 1,-1 0-1,0 0 0,-1 0 0,0 0 0,0-1 1,-2 3-35,-12 16 216,-12 14-216,23-32 59,-5 8 72,-1-1 0,-1-1-1,0 0 1,-9 6-131,6-10 201,14-8-159,0-1 0,0 1 0,0 0 0,0 0 0,0 0 0,-2 3-42,4-5 59,1 0 64,0 0-38,20-4 475,17-3-414,-1 2-1,0 1 1,1 2 0,31 2-146,-67 0-7,170 7-2256,-9-1-3223,-105-9 2718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12.6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380 11 640,'-2'0'95,"0"0"1,1 1-1,-1-1 0,0 0 1,0 0-1,1 1 0,-1-1 1,0 1-1,1 0 0,-1-1 1,1 1-1,-1 0 0,1 0 1,-1 0-1,1 0 0,-1 0 0,0 1-95,-25 22 1447,21-18-1279,-37 40 754,39-41-866,1 0-1,-1 0 0,1 0 1,0 1-1,0-1 1,1 1-1,0-1 0,0 1 1,0 0-56,-15 92 459,-1 6 385,14-87-627,-1 0 0,0 0 0,-2-1-1,-6 14-216,11-26 47,0-1 0,0 0 0,0 0 0,0 0 0,0 0 0,-1 0 0,0 0 0,1-1 0,-1 1 0,0-1 0,0 0 0,0 0 0,0 0 0,-1 0-1,-1 1-46,2-3 22,1 1-1,-1 0 0,1-1 0,-1 1 0,0-1 0,1 0 0,-1 0 0,1 0 0,-1 0 0,1-1 0,-1 1 1,0-1-1,1 1 0,0-1 0,-1 0 0,1 0 0,-1 0 0,1 0 0,0 0 0,0-1 0,-1 1 0,0-2-21,-3-2 6,-1 0 0,2-1-1,-1 0 1,1 0-1,0 0 1,0 0 0,0-1-1,1 0 1,0 0 0,1 0-1,-1-1 1,1 1-1,1-1 1,-1 0 0,1 0-1,1 1 1,0-1-1,0 0 1,0-6-6,0-14 19,1-1 1,1 0-1,2 0 0,1 1 1,1-1-1,2 1 0,0 1 1,12-27-20,-18 50 7,0 1 1,1 0 0,-1 0-1,1-1 1,0 1 0,0 0-1,0 1 1,0-1 0,1 0-1,-1 1 1,1-1 0,0 1-1,-1 0 1,1 0 0,0 0-1,1-1-7,1 1 20,0 0 0,1 0-1,-1 1 1,0 0 0,1 0 0,-1 0-1,1 0 1,-1 1 0,1 0 0,0 0-20,30 2 341,1 1 1,-1 2-1,7 4-341,3-1 661,26 1-661,-2-2-306,-26-3-1015,26 0 1321,-41 1-2992,-9-2 22,-7-5 1034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13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1 121 2144,'0'-2'145,"0"1"0,0 0-1,0-1 1,0 1 0,1 0 0,-1-1-1,1 1 1,-1 0 0,1 0 0,-1-1 0,1 1-1,0 0 1,-1 0 0,1 0 0,0 0 0,0 0-1,0 0 1,0 0 0,0 0 0,0 0-1,0 0 1,0 1 0,0-1 0,1 0 0,-1 1-1,0-1 1,1 1-145,18-10 497,1 1 0,0 1 0,1 1 0,-1 1 0,3 1-497,45-15 827,-48 14-791,1 0-1,0 1 1,1 1-1,-1 1 1,1 2-1,0 0 1,0 1-1,-1 1 1,5 1-36,-5 4-608,-21-6 576,-1 0 1,1 0 0,-1 1-1,1-1 1,-1 0-1,0 0 1,1 1 0,-1-1-1,0 0 1,1 1 0,-1-1-1,0 0 1,1 1-1,-1-1 1,0 0 0,1 1-1,-1-1 1,0 1 0,0-1-1,0 1 1,1-1 0,-1 1-1,0-1 1,0 0-1,0 1 1,0-1 0,0 1-1,0-1 1,0 1 0,0-1-1,0 1 1,0-1-1,0 1 1,0-1 0,0 1-1,-1-1 1,1 1 0,0-1-1,0 1 1,0-1 0,-1 0-1,1 1 1,-1-1 31,-2 5-214,-1 0 1,0 0-1,0-1 0,-1 0 1,0 0-1,1 0 1,-1 0-1,0-1 0,-4 2 214,1-1-532,1 1-1,1 0 0,-1 0 1,-4 6 532,2-1-1883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14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0 576,'-3'0'-569,"0"1"3067,5 5-443,-1-5-1965,1 0 1,-1 0-1,0 0 0,1 0 1,-1 0-1,1 0 0,-1-1 1,1 1-1,-1-1 0,1 1 1,0-1-1,0 1-90,3 1 228,64 26 721,-63-26-874,0 0-1,0 0 1,0 0-1,0 0 1,0-1-1,0 0 0,1 0 1,-1-1-1,0 0 1,6 0-75,11-2 448,-1-2-1,11-2-447,-11 1 66,0 2-1,2 0-65,15-1-65,-4 1-1240,-12 2-2557,-26 1 2038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17.7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1 476 1248,'0'-2'180,"1"0"-1,-1 0 1,1 0-1,0 0 1,0 1-1,0-1 1,0 0-1,0 0 1,0 0 0,1 1-1,-1-1 1,1 1-1,-1-1 1,2 0-180,0-1 441,1-1 0,0 1 0,0 0 1,0 0-1,4-1-441,30-14 557,-2-1 0,0-1 0,1-4-557,-18 10 75,0 0 0,-1-1 1,-1-1-1,-1-1 0,0-1 0,1-2-75,5-11 35,-2 0 0,-1-2-1,-2 0 1,2-7-35,-17 36-25,0 0-1,0-1 1,-1 1 0,0 0-1,0-1 1,0 1 0,0 0-1,0-3 26,-1 6-165,0 13 53,-1 9 27,-1 1-1,-4 15 86,0 2-117,1-7 115,-3 30 67,3 1 0,2 3-65,4-55-32,-1-10 33,0-1 0,0 1 0,0-1 0,0 1 0,0-1 0,0 1 0,0-1 0,0 1 0,0-1 0,1 1 0,-1-1 0,0 1 0,0-1 1,1 0-1,-1 1 0,0-1 0,1 1 0,-1-1 0,0 0 0,1 1 0,-1-1 0,1 0 0,-1 1 0,0-1 0,1 0 0,-1 0 0,1 1-1,3-3 25,0 1-30,-1 0 0,1 0-1,0-1 1,-1 1-1,0-1 1,1 0-1,-1 0 1,0 0 0,0-1-1,0 1 1,0-1-1,-1 0 1,1 0 5,8-9-157,0-2-1,3-6 158,-5 8-73,32-45 217,31-56-144,-64 99 0,-1 0 0,-1 0 0,0 0 0,-1-1 0,0 0 0,2-14 0,-8 7 46,0 17-11,1 14-15,-9 46 55,9-40-44,-1 7 54,2 1-1,2 13-84,-1-27 32,0-1 0,0 0-1,0 0 1,1 0-1,0 0 1,1-1 0,-1 1-1,6 5-31,-1 1 61,0 1 0,-1 0-1,-1 0 1,0 1 0,3 13-61,-8-16 269,-1 3-2751,0-16-78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19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8 1248,'0'-1'47,"-1"1"0,1 0-1,0 0 1,0 0 0,0 0 0,0-1-1,0 1 1,0 0 0,0 0 0,0 0-1,0-1 1,0 1 0,0 0 0,0 0 0,0 0-1,0-1 1,0 1 0,0 0 0,0 0-1,0 0 1,0-1 0,0 1 0,0 0-1,0 0 1,0 0 0,0-1 0,0 1 0,0 0-1,0 0 1,1 0 0,-1 0 0,0-1-1,0 1 1,0 0 0,0 0-47,-1 1 1631,-3 2-1454,2-1-98,0 0 0,0 1 0,0-1 0,0 1 0,1 0-1,-1 0 1,1-1 0,-1 1 0,1 0 0,0 0 0,0 1-79,-8 35-137,9-29 126,-1 1 1,1 0-1,1-1 1,0 1-1,0 0 0,1-1 1,0 1-1,3 6 11,-3-10 32,1-1 0,-1 0 0,1 0 0,0 0 0,0 0 0,0-1 0,1 1 0,0-1 0,0 0 0,0 0 0,1-1 0,0 1 0,0-1-1,2 2-31,-6-5 11,0 0-1,0-1 1,0 1-1,1-1 0,-1 1 1,0-1-1,0 1 1,1-1-1,-1 1 0,0-1 1,0 0-1,1 0 1,-1 0-1,0 0 0,1 0 1,-1 0-1,0 0 1,1 0-1,-1 0 0,0-1 1,0 1-1,1 0 0,0-1-10,0-1 22,0 1-1,0 0 0,-1-1 0,1 1 1,0-1-1,-1 0 0,1 1 0,-1-1 1,0 0-1,1 0 0,-1 0 0,0 0 1,0 0-22,3-7 99,-1 0 0,0 0 0,0 0 0,-1-1 0,0 1 0,0-3-99,-1 3-5,1-3 44,-1-1 0,0 1 1,-1 0-1,-1-4-39,1 13 11,0 0 0,0 1 0,-1-1 0,1 1 0,-1-1 0,0 1 0,1-1 0,-1 1 0,0-1 0,-1 1 0,1 0 0,0-1 0,-1 1 0,1 0 0,-1 0 0,0 0 0,1 0 0,-1 1 0,0-1 0,0 0 0,-1 1 0,-1-2-11,2 2-13,-1 1 0,0-1 0,1 1 0,-1-1 0,0 1 0,1 0 0,-1 0 0,0 0 0,1 0 0,-1 1 0,0-1 0,1 1 0,-1 0 0,0 0 0,-1 0 13,0 1-28,-1-1 0,0 0 0,0 0 0,0-1-1,0 1 29,0-1-33,3 0-62,1 0 0,0 0 0,-1 0 0,1 0 1,0 0-1,-1 0 0,1 0 0,0 0 0,-1-1 0,1 1 0,0 0 0,-1-1 0,1 1 0,0-1 0,0 0 0,-1 0 96,2 1-117,-1 0 1,1 0 0,0-1 0,0 1 0,-1 0 0,1 0-1,0-1 1,-1 1 0,1 0 0,0 0 0,-1 0 0,1 0-1,0-1 1,-1 1 0,1 0 0,0 0 0,-1 0 0,1 0-1,-1 0 1,1 0 0,0 0 0,-1 0 0,1 0 0,0 0-1,-1 0 1,1 0 0,-1 0 0,1 1 0,0-1 0,-1 0-1,1 0 1,-1 0 115,1 7-1013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20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73 1728,'0'0'24,"0"0"0,-1-1 0,1 1-1,0 0 1,0 0 0,0 0 0,0 0 0,0 0 0,0-1 0,0 1 0,0 0-1,0 0 1,0 0 0,0 0 0,0-1 0,0 1 0,0 0 0,0 0 0,0 0-1,0-1 1,0 1 0,0 0 0,0 0 0,0 0 0,0 0 0,0-1 0,0 1-1,0 0 1,0 0 0,0 0 0,1 0 0,-1 0 0,0-1 0,0 1 0,0 0-1,0 0 1,0 0 0,0 0 0,1 0 0,-1 0 0,0 0 0,0 0 0,0-1-1,0 1 1,1 0 0,-1 0 0,0 0 0,0 0 0,0 0 0,1 0-24,-1 0 76,0 0 1,1 0 0,-1 0-1,0-1 1,1 1 0,-1 0-1,0 0 1,1 0 0,-1-1-1,0 1 1,0 0 0,1 0-1,-1-1 1,0 1 0,0 0-1,1-1 1,-1 1 0,0 0-1,0-1 1,0 1 0,0 0-1,1-1 1,-1 1 0,0 0 0,0-1-1,0 1 1,0-1-77,0 1 88,1-1 1,-1 0 0,0 0-1,1 0 1,-1 1 0,1-1-1,0 0 1,-1 1-1,1-1 1,-1 1 0,1-1-1,0 0 1,0 1 0,-1-1-1,1 1 1,0 0-1,0-1 1,0 1 0,0 0-89,14-7 348,50-22 244,-56 26-582,1 1 0,-1 0-1,1 1 1,-1-1 0,1 2 0,0 0 0,9 0-10,-16 1-17,0-1-1,0 1 1,0-1-1,0 1 0,0 0 1,0 0-1,0 1 1,0-1-1,0 0 1,0 1-1,-1 0 1,2 0 17,-3-1 2,0 0-1,0 0 1,-1 0 0,1 0 0,0 1 0,0-1 0,-1 0 0,1 0-1,-1 0 1,1 0 0,-1 1 0,1-1 0,-1 0 0,0 1 0,0-1-1,1 0 1,-1 1 0,0-1 0,0 0 0,-1 0 0,1 1 0,0-1-1,0 0 1,0 1 0,-1-1 0,1 0 0,-1 0 0,1 1 0,-1-1-1,0 1-1,-4 6 39,0 1-1,-1-1 1,0-1-1,0 1 1,-1-1-1,0 0-38,-16 18 100,-17 19 191,-1 2-193,23-29-63,8-9 176,9-8-198,1 0 0,0 0 0,0 0-1,0 0 1,-1 0 0,1 0 0,0 0 0,0-1 0,0 1 0,0 0 0,-1 0 0,1 0 0,0 0 0,0-1 0,0 1-1,0 0 1,0 0 0,0 0 0,0-1 0,-1 1 0,1 0 0,0 0 0,0 0 0,0-1 0,0 1 0,0 0 0,0 0 0,0 0-1,0-1 1,0 1 0,0 0 0,0 0 0,0-1 0,0 1 0,0 0 0,0 0 0,1 0 0,-1-1 0,0 1 0,0 0 0,0 0-13,3-14 88,0 10-82,0 1-1,0 0 0,1 0 1,-1 0-1,1 1 0,0-1 0,0 1 1,0 0-1,0 0 0,0 0 1,0 1-1,0 0 0,4-1-5,9-2 83,-1 2-1,1 0 1,0 0-83,-10 2 25,17 0 101,0 1 1,0 1 0,0 1-1,15 4-126,-13-3 48,4 3-30,-20-5-242,-1 0-1,1 0 1,1-1-1,0 0 225,-10-1-954,-1 0-886,0 0 283,-3 0-1014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57.7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339 2 3136,'0'0'51,"-1"0"0,1 0 1,0-1-1,-1 1 0,1 0 1,0 0-1,-1 0 0,1 0 1,0 0-1,-1-1 0,1 1 0,-1 0 1,1 0-1,0 0 0,-1 0 1,1 0-1,-1 0 0,1 0 0,0 0 1,-1 0-1,1 0 0,-1 1 1,1-1-1,0 0 0,-1 0-51,-5 1 286,5-1-403,1 0-38,0 0-32,0 0 139,0 0 272,0 0 102,0 0 436,-2 11 646,-8 52 224,4-43-1198,0 0 0,-1 0-1,-2 0 1,0-1 0,0 0 0,-2-1-1,0 0 1,-2-1 0,-6 8-434,0-4-6,0-1-1,-2-1 1,0 0 0,-1-2 0,0 0 0,-25 12 6,36-22-618,-15 7-2039,25-14 1644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23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1056,'3'-6'293,"-1"8"-188,5 2 478,0-6 1727,-7 2-2274,0 0 0,0 0-1,1 0 1,-1 0 0,0 0 0,0 0-1,1-1 1,-1 1 0,0 0 0,1 0-1,-1 0 1,0 0 0,0 0-1,1 1 1,-1-1 0,0 0 0,1 0-1,-1 0 1,0 0 0,0 0-1,1 0 1,-1 0 0,0 0 0,0 1-1,0-1 1,1 0 0,-1 0-1,0 0 1,0 0 0,1 1 0,-1-1-1,0 0 1,0 0 0,0 1-1,0-1 1,0 0 0,1 0 0,-1 1-1,0-1 1,0 0 0,0 0-1,0 1 1,0-1 0,0 0 0,0 1-1,0-1 1,0 0 0,0 0-1,0 1 1,0-1-36,6 20 309,-1 0-1,-1 0 1,0 11-309,1 0 215,-1 3-43,-2 0 1,-1 0-1,-2 11-172,0 10-101,1 136 395,0-187-579,0-1 1,0 1-1,-1 0 0,1-1 1,-1 1-1,0-1 1,0 0-1,0 1 0,0-1 1,-1 0-1,0 2 285,-2-2-1082,1-6-897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24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248 4 2656,'-1'-2'120,"-1"1"753,1 9-517,-7 4-4,1-1 0,0 2 0,-3 8-352,3-5 320,-1-1 0,-3 4-320,-5 3 351,0-2 0,-1 0 0,-1-1 0,-1 0 0,-9 5-351,-32 33 325,49-43-240,10-13-37,2 0 27,2 1-24,-1 0 0,1-1 1,-1 1-1,1-1 0,0 0 0,0 0 0,-1 0 1,1 0-1,0 0 0,0 0 0,0-1 0,2 1-51,38 1 319,5-4-22,-1-3-1,1-2 0,1-2-296,13-2-1955,19 1 1955,-42 7-1808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25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3 227 1728,'0'-1'241,"-1"0"0,1 0 0,0 0 0,-1 0 1,1 0-1,0-1 0,0 1 0,-1 0 0,1 0 0,0-1 0,0 1 1,1 0-1,-1 0 0,0 0 0,0-1 0,0 1 0,1 0 0,-1 0 0,1 0 1,-1 0-1,1-1 0,-1 1 0,1 0 0,0 0 0,-1 0 0,1 0 0,0 0 1,0 1-1,0-1 0,0 0 0,0 0-241,7-10 423,-7 10-357,0 1 0,0-1 0,0 0 0,0 0 0,0 1 0,1-1 0,-1 0 0,0 1 0,0 0 0,1-1 0,-1 1 0,0 0 0,1-1 0,-1 1 0,1 0 0,0 0-66,12-3 160,-10 2-153,-1 0 0,1 0 0,0 0-1,0 0 1,0 0 0,0 1 0,0 0 0,0 0-1,0 0 1,0 1 0,2-1-7,46 11-18,-35-6 105,3 0-11,4 1-82,0-1 0,17 1 6,21-1-38,149 7-73,-150-11 236,49-1-149,0-5-67,54-2 358,254-29-16,-188 18 415,63-8-484,-244 20-272,0-3 1,-1-2-1,0-2 1,0-2-1,23-12 90,-67 25-76,2 0-361,-1 0 1,0-1-1,1 0 1,-1 0-1,0 0 1,0 0 0,0-1-1,1-1 437,-6 5-70,0 0-1,0 0 1,0 0-1,0-1 1,0 1-1,1 0 1,-1 0-1,0 0 1,0-1-1,0 1 1,0 0-1,0 0 1,0-1 0,0 1-1,0 0 1,0 0-1,0-1 1,0 1-1,0 0 1,0 0-1,0-1 1,0 1-1,0 0 1,0 0-1,0 0 1,0-1-1,0 1 1,0 0-1,-1 0 1,1-1 0,0 1-1,0 0 1,0 0-1,0 0 1,0 0-1,-1-1 1,1 1-1,0 0 1,0 0-1,0 0 1,-1 0 70,-9-6-1388,-12 3-868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27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395 136 1248,'0'-3'45,"0"1"0,0 0 0,0-1 1,0 1-1,1 0 0,-1 0 0,1 0 0,-1-1 0,1 1 1,0 0-1,0 0 0,0 0 0,0 0 0,1 0 0,0-1-45,0 0 192,-1 0 0,1 0 1,0 0-1,-1 0 0,0 0 0,0 0 0,0-1 0,0 1 0,-1 0 0,1-1 0,-1 1-192,3-14 959,-2 16-879,-1-1-1,0 1 1,1 0 0,-1-1-1,0 1 1,0-1-1,0 1 1,0 0-1,-1-1 1,1 1 0,0 0-1,-1-1 1,1 1-1,0 0 1,-1 0 0,0-1-1,1 1 1,-1 0-1,0 0 1,1 0-1,-1 0 1,0 0 0,0 0-1,0 0 1,0 0-1,0 0 1,0 0 0,0 0-1,0 0 1,-1 1-1,1-1 1,0 1-1,0-1-79,-2 0 63,0 0-1,-1-1 0,1 2 0,0-1 0,0 0 1,0 1-1,0-1 0,-1 1 0,1 0 0,0 0 0,0 1 1,-1-1-1,-1 1-62,0 1 104,0-1 0,-1 2 0,1-1 0,0 1 0,0 0 1,0 0-1,1 0 0,-4 3-104,-35 33 636,40-35-617,-48 42 410,24-22 70,-11 14-499,-59 63 64,91-95-61,1 1 0,-1-1 0,1 1 0,1 0 1,0 1-1,0-1 0,-1 4-3,3-8-1,0 1 0,1 0 0,0 0 0,0 0 0,0 0 0,0 0 0,0 0 0,1 0-1,0 0 1,0 0 0,0 0 0,0 0 0,1 0 0,-1 0 0,1 0 0,0 1 1,4 5-7,0 0 1,0 0-1,1-1 1,1 1-1,-1-2 1,1 1-1,4 3 7,17 16 66,13 10-66,-40-37 1,9 8 35,0-1-1,0 0 1,1-1-1,0 0 1,1-1 0,-1 0-1,4 1-35,-11-5 27,0-1 1,0 0-1,0 1 1,0-2-1,1 1 1,-1 0-1,0-1 1,0 1-1,1-1 1,-1-1-1,0 1 0,0 0 1,1-1-1,-1 0 1,0 0-1,0 0 1,0-1-1,0 1 1,0-1-1,0 0 0,-1 0 1,1 0-1,3-3-27,5-6 68,0 0 0,-1-1 0,0-1 0,8-12-68,-17 22 5,0 1-1,-1-1 0,1 0 1,-1 0-1,0 0 0,1 0 1,-1 0-1,-1 0 0,1 0 1,0 0-1,-1-1 0,1 1 1,-1 0-1,0 0 0,0-1 1,-1 1-1,1 0 0,0 0 1,-1 0-1,0-1-4,0 1-8,0 0 0,-1 1 0,1-1 1,0 1-1,-1-1 0,0 1 0,0 0 0,0-1 1,0 1-1,0 0 0,0 0 0,0 0 0,-1 1 0,1-1 1,-1 1-1,1-1 0,-1 1 0,1 0 0,-1 0 1,0 0-1,0 0 0,-1 0 8,0 0-22,0 0-1,1 0 1,-1 1 0,0 0-1,0 0 1,0 0 0,0 0-1,0 0 1,0 1 0,0 0-1,0 0 1,0 0 0,-2 1 22,-5 3-32,1 0 0,0 0 0,0 1 0,0 1 32,2-2-9,7-3 6,-1-1-1,0 1 0,1 0 1,-1 0-1,1 0 0,-1 0 1,1 0-1,0 0 0,0 0 1,0 0-1,0 1 0,0-1 4,-9 30-121,10-28 110,-2 2-41,1 1 0,1 0 0,0 0 0,0 0 0,1 6 52,-1 7-1206,0-18 1000,0-1 1,1 0-1,-1 0 1,0 0-1,0 1 1,1-1-1,-1 0 1,1 0-1,-1 0 1,1 0-1,0 0 1,-1 0-1,1 0 1,0 0-1,-1 0 1,1 0-1,0 0 1,0 0-1,0-1 1,0 1-1,0 0 206,3 2-505,3 4-2274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28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 4224,'2'-2'300,"-2"2"-204,0-1 0,1 0-1,-1 0 1,1 0-1,-1 1 1,1-1 0,0 0-1,-1 1 1,1-1 0,0 1-1,-1-1 1,1 1 0,0-1-1,0 1 1,0-1 0,-1 1-1,1 0 1,0-1-1,0 1 1,0 0-96,0 0 389,11 4 203,-10-2-448,1 0 0,-1 0-1,0 1 1,-1-1-1,1 1 1,0-1-1,-1 1 1,0 0-1,1 0 1,-1 0 0,0 0-1,0 2-143,5 40 867,-1-12-790,1-3 14,-2 0-1,-1 0 1,0 14-91,-3-37-39,1-1-1,0 1 1,0-1 0,2 5 39,-1-5-516,-1 0 1,0 0 0,0 0-1,0 4 516,-1-9-826,4 6-1830,-4-6 208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28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1 3648,'-1'1'164,"0"1"-1,0-1 1,0 1 0,0 0 0,1-1-1,-1 1 1,0 0 0,1 0 0,-1 0-1,1 0 1,0-1 0,0 1 0,0 0-1,0 1-163,0 31 493,1-19-276,1 62 1524,0-33-100,-4 41-1641,0-68-317,-1-1 0,-1 1 1,-2 6 316,-2 4-2538,7-19-822,-3-8 1584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8:29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1 224 2144,'0'0'57,"1"-1"-1,0 1 1,-1-1 0,1 1 0,-1-1-1,1 1 1,0-1 0,-1 1 0,1-1-1,0 1 1,0 0 0,-1-1 0,1 1-1,0 0 1,0 0 0,-1-1-1,1 1 1,0 0 0,0 0 0,0 0-1,-1 0 1,1 0 0,0 0 0,0 0-1,0 0 1,-1 1 0,1-1-57,17-1 1071,-8-3-637,-1 0 1,1-1-1,-1 0 1,0 0 0,0-1-1,-1 0 1,1 0 0,-1-1-1,-1 0 1,1-1 0,-1 1-1,3-6-434,11-15 566,-11 14-296,1 0 0,0 1 1,1 1-1,3-3-270,-10 12 36,-1-1 0,0 1 0,1 0 0,-1 0 0,1 1 0,0-1 0,0 1 0,0 0 0,0 1 0,1-1 0,-1 1 0,0 0 0,1 0 0,-1 1 0,4 0-36,10 1 308,0 1-1,-1 1 1,1 0 0,10 5-308,-5-3 211,-1 0 0,12 1-211,-21-5-112,30 3 554,1-3-442,-31 0-606,-1-2 0,0 0 1,1-1-1,-1 0 1,8-3 605,-19 4-320,0 1 0,0-1 1,0 0-1,0 0 1,0 0-1,0 0 0,0 0 1,0-1-1,0 1 1,0-1-1,-1 1 0,1-1 1,-1 1-1,1-2 320,8-13-3557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22:59:04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36 1056,'-5'-9'176,"-6"-7"2357,11 16-2330,-2-1-96,1-1 1,-1 1-1,0 0 1,1 0-1,-1 0 1,0 1-1,1-1 1,-1 0-1,0 1 1,0-1-1,1 1 1,-1 0-1,-1-1-107,2 1 8,1 0 1,-1 0-1,0 0 0,0 0 0,0 1 0,1-1 1,-1 0-1,0 0 0,0 1 0,0-1 0,1 0 1,-1 1-1,0-1 0,1 0 0,-1 1 1,0-1-1,1 1 0,-1-1 0,0 1 0,1 0 1,-1-1-1,1 1 0,-1 0 0,1-1 0,0 1 1,-1 0-1,1 0 0,0-1 0,-1 1-8,-5 9-99,-29 44 904,30-29-496,4-23-301,0 0-1,0 0 0,1 0 1,-1 0-1,1 0 0,0 0 0,-1 0 1,1 2-8,-2 12 69,1-13-49,1 0 0,1 0 0,-1 0-1,0 1 1,1-1 0,0 0 0,0 0-1,0 0 1,0 0 0,1 2-20,-1-2 65,0 0 1,0 0 0,1 0-1,0-1 1,-1 1-1,1 0 1,1 0-66,1 1 96,1 1 0,0-1 0,1-1-1,2 3-95,-5-3 104,-3-2-112,1 0 1,0-1-1,0 1 0,-1 0 1,1-1-1,0 1 0,0 0 1,0-1-1,0 1 0,-1-1 1,1 0-1,0 1 0,0-1 1,0 0-1,0 1 0,0-1 1,0 0 7,1 1 37,16 3 331,-4-2-245,-12-2-97,0 1-1,1-1 1,-1 0-1,0 1 1,0-1-1,0 0 1,0 0-1,1-1 1,-1 1-1,0 0 1,0-1-1,0 1 1,0-1-1,1 0-25,25-11 315,-24 10-283,1 1 1,-1-1-1,0 0 0,0 0 1,0 0-1,0-1 1,0 1-1,0-1 1,-1 0-1,1 0 1,-1 0-1,3-4-32,4 0-73,-10 7 74,1-1 1,0 1 0,-1 0-1,1 0 1,-1-1-1,1 1 1,-1 0 0,1-1-1,-1 1 1,1-1-1,-1 1 1,1 0-1,-1-1 1,1 1 0,-1-1-1,0 1 1,1-1-1,-1 0 1,0 1 0,1-1-1,-1 1 1,0-1-1,0 1 1,0-1-1,1 0 1,-1 1-2,0-3 43,1 0-1,0 1 1,0-1 0,0 0-1,0 1 1,1 0 0,-1-1-1,2-1-42,-2 3 38,-1-30-262,0 31 160,0 0 0,0 0 0,0 0 0,0 0 0,7 14-123,-6 0 200,-1-11-4,0-1 1,0 0-1,0 1 0,1-1 0,-1 0 0,1 0 1,-1 1-1,1-1 0,0 0-9,4 13 30,-4-13-39,-1 1 0,1-1 1,0 1-1,-1-1 1,1 0-1,1 1 1,-1-1-1,0 0 0,0 0 1,1 0-1,0 0 1,-1 0-1,1 0 1,0 0-1,0 0 0,0-1 1,0 1-1,0-1 1,2 2 8,-2-2 5,1 0 1,-1 1-1,1 0 1,-1-1-1,0 1 1,1 0-1,-1 0 1,1 2-6,-1-2-5,0 0 0,0 0 1,1 0-1,-1 0 0,0 0 0,1 0 0,1 0 5,5 1 31,1 0-1,-1-1 0,1 0 1,0-1-1,0 0 0,-1-1 1,1 1-1,0-2 0,2 0-30,14 1 191,11-6-208,-24 4 237,-6 0-220,0 0 0,0-1 1,-1 0-1,3-1 0,7-3 74,-9 4-22,0 0 1,0 0-1,-1 0 0,4-3-52,-8 4 57,1 0-1,0 0 1,-1 0-1,0-1 0,1 1 1,-1-1-1,0 0 0,0 1 1,-1-1-1,2-3-56,2-2 26,-4 6-20,0 0 0,0 0 0,0 0-1,-1 1 1,1-1 0,0 0 0,-1 0-1,1 0 1,-1 0 0,0 0 0,0 0 0,1-1-1,-2 1-5,2 0 21,-1-1 1,0 1-1,1-1 0,-1 1 0,1 0 0,0-1 0,0 1 0,0-1-21,0 0 20,0 1-1,0-1 1,0 1-1,0-1 1,-1 0 0,1 1-1,-1-1 1,1-1-20,-6-32 314,5 34-274,-1 0-1,1 1 1,-1-1-1,1 0 0,-1 1 1,0-1-1,0 0 1,0 1-1,0-1 0,0 1 1,0-1-1,0 1 1,0 0-1,-1-1 0,1 1 1,-1 0-1,1 0 1,-2-1-40,0 1-65,-1-1 0,1 1 1,-1 0-1,0 0 0,1 1 0,-1-1 1,0 1-1,0 0 0,1 0 1,-1 0-1,0 0 0,0 0 0,1 1 1,-1 0-1,-2 1 65,-2 5-2191,8-6 1972,0-1-1,-1 0 1,1 1 0,0-1-1,0 0 1,0 1-1,0-1 1,-1 0 0,1 1-1,0-1 1,0 0 0,-1 1-1,1-1 1,0 0 0,-1 0-1,1 1 1,0-1 0,-1 0-1,1 0 1,0 0-1,-1 0 1,1 0 0,0 1-1,-1-1 1,1 0 0,-1 0-1,1 0 1,0 0 0,-1 0-1,1 0 1,0 0 0,-1 0 219,-10-18-1243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12.5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0 952 992,'5'-6'212,"-1"0"0,1 1 0,1 0 0,-1 0 1,1 0-1,0 1 0,0 0 0,0 0 0,3-1-212,22-16 1003,-15 8-752,0-1 0,-1-1 0,-1 0 1,0-1-1,-1 0 0,-1-1 0,0-1 0,-2 0 1,0 0-1,8-20-251,-7 13 91,-3 8-75,-1 0 0,-1-1 0,0 0-1,0-6-15,-5 21-15,2-9-374,1 12 247,1 7 230,3 11-51,0-1-1,-1 1 1,-1 0 0,1 7-37,1 6-121,-2-14 177,-2 1-1,0 0 0,-1 0 0,-1 0 1,-1 0-1,-1 14-55,0-19 57,-1-1 0,-1 1 0,0-1 0,-1 1 0,0-1 0,-1 0 0,0 0 0,-1 0 0,0-1 0,-1 1-57,4-10 28,1 1-1,-1-1 1,1 0 0,-1 1 0,0-1 0,0 0-1,0 0 1,0-1 0,0 1 0,-1 0 0,1-1-1,0 1 1,-1-1 0,1 0 0,-1 1 0,0-1 0,1 0-1,-2 0-27,-1-1 22,1 1-1,-1-1 1,1 0-1,0 0 1,-1 0-1,1 0 1,-1-1-1,1 0 0,0 0 1,-1 0-1,-1-1-21,-3-1-16,1-1 0,-1 0 0,0-1 0,1 1 0,0-2 0,0 1 0,0-1 0,1 0 0,0-1 0,-6-6 16,12 11-8,-1 0 0,1 0 0,0 0 0,0 0 0,0 0 0,0 0 0,0 0 0,0-1 0,0 1-1,1 0 1,-1 0 0,1-1 0,-1 1 0,1 0 0,0-1 0,0 1 0,0-1 0,0 1 0,1 0 0,-1-1 0,1 1 0,-1 0 0,1 0 0,0-1 0,0 1 0,0 0 0,0 0 0,0 0 0,0 0 0,0 0 0,1 0 0,1-1 8,-1 0-15,0 1 0,1 0 0,-1-1 0,1 1 0,0 0 0,-1 0 0,1 0 0,0 1 0,0-1 0,0 1 0,1-1 0,-1 1 0,0 0 0,0 0 0,1 1 0,-1-1 0,0 1 0,1-1 0,-1 1 0,1 0 0,-1 1 0,2-1 15,17 6-5,0 0-1,-1 2 1,5 2 5,-6-2 21,0 0 0,1-2 1,19 4-22,-34-9 33,1 0 0,-1 0 0,1-1 0,-1 0 0,0 0 0,1-1 0,-1 0 0,1 0 1,-1 0-1,0-1 0,0 0 0,0 0 0,0-1 0,0 1 0,0-2-33,-2 2 23,0 0 0,-1-1 0,1 0-1,-1 1 1,1-1 0,-1 0 0,0-1 0,0 1 0,-1-1-1,1 0-22,2-4 62,-1 0 0,0-1-1,0 1 1,0-5-62,3-8 9,-2 0 0,0-3-9,7-25-269,-12 48 256,0 0-28,1-1 0,-1 1 0,1-1 1,-1 1-1,1-1 0,0 1 0,-1-1 0,1 1 1,0-1-1,1 0 41,1 10-304,-1 14 224,-2 1 0,-1 19 80,0-20-16,-13 165-231,0-33 328,7-82 165,-16 67-246,18-110 42,1-4 16,3-15 45,-1 0 0,0 0 0,0-1 0,-4 8-103,10-46 549,3-10-474,-2-1-1,0-23-74,2-22 64,24-118-153,-19 147-58,2 1-1,15-35 148,-17 58-108,-1-2 68,2 1 1,1 1-1,2 0 1,3-2 39,-19 33-14,1 0 0,0-1 0,-1 1 1,1 0-1,0 0 0,0 0 0,0-1 1,0 1-1,0 0 0,0 0 0,0 0 0,1 1 1,-1-1-1,0 0 0,0 0 0,1 1 1,-1-1-1,1 0 0,-1 1 0,0 0 0,1-1 1,-1 1-1,1 0 0,-1 0 0,1-1 1,-1 1-1,1 0 14,0 1-15,-1 0 1,1 0-1,0 0 0,0 0 1,-1 0-1,1 0 1,0 1-1,-1-1 0,1 0 1,-1 1-1,0-1 1,1 1-1,-1 0 1,0-1-1,0 1 0,0 0 1,0 0-1,1 1 15,3 9 41,0 0-1,-1 0 0,0 1 1,-1-1-1,0 1 1,-1 0-1,-1 0 0,0 0 1,0-1-1,-2 11-40,0-7 61,-1-1 0,0 0 0,-2 0-1,1 0 1,-2 0 0,0-1 0,-1 1 0,-7 12-61,7-15 122,-1 0 0,0-1 0,-8 9-122,13-16 37,-1-1 0,0 0 1,0 0-1,-1-1 0,1 1 0,-1 0 0,1-1 0,-1 0 0,0 0 0,0 0 0,0 0 0,0-1 0,0 0 0,0 1-37,2-2 4,0 0-1,0 0 1,0 0-1,0 0 0,0-1 1,0 1-1,0-1 1,0 1-1,0-1 1,1 1-1,-1-1 1,0 0-1,0 0 1,1 0-1,-1 0 1,0 0-1,1 0 1,-1-1-1,1 1 1,-1 0-1,1-1 1,0 1-1,0-1 1,-1 0-4,-2-4-32,-1 0 0,1-1 1,0 0-1,0 0 0,-1-4 32,4 8-33,0 0 0,0-1-1,0 1 1,0 0 0,0-1-1,1 1 1,0 0 0,-1-1-1,1 1 1,0-1-1,1 1 1,-1 0 0,1-3 33,0 4-17,-1 1 0,1-1 0,-1 0 0,1 1 0,0-1 0,0 1 0,0-1 0,0 1 0,0 0 0,0-1 0,0 1 0,0 0 0,0 0 0,1 0 0,-1-1 0,0 1 0,1 1 0,-1-1 0,1 0 1,-1 0-1,1 0 0,0 1 0,-1-1 0,1 1 0,0-1 0,1 1 17,28-4-82,18 1 82,4-1 76,-46 3-63,25-2 84,0-1-1,-1-2 1,24-7-97,-45 10 33,0-1 0,-1 1 0,0-2 1,0 1-1,0-2 0,0 1 1,-1-1-1,0 0 0,0-1 0,0 0 1,-1 0-1,0-1 0,-1 1 0,1-2-33,4-7 21,-1-2 0,0 0 0,-1 0-1,1-5-20,27-79 54,-12 28-41,4 0-40,2-4-122,16-66 149,-42 124-38,-1 0-1,-1-3 39,-2 17-30,0-1-1,-1 1 1,0 0-1,0 0 0,-1-1 1,0 1-1,0 0 0,0 0 1,-1-1 30,2 7-6,0-1 0,0 1-1,0 0 1,0-1 0,0 1 0,0 0 0,-1-1 0,1 1 0,0 0 0,0-1 0,0 1-1,0 0 1,-1-1 0,1 1 0,0 0 0,0-1 0,-1 1 0,1 0 0,0 0 0,-1 0-1,1-1 1,0 1 0,-1 0 0,1 0 0,0 0 0,-1-1 0,1 1 0,0 0 0,-1 0-1,1 0 1,0 0 0,-1 0 0,1 0 0,-1 0 0,1 0 6,-1 0-11,0 1 0,0-1 0,0 1 0,0 0 0,1-1 0,-1 1 1,0-1-1,0 1 0,1 0 0,-1 0 0,0-1 0,1 1 0,-1 1 11,-15 28-140,-5 24 31,3 1 1,2 1-1,1 8 109,-17 125 174,-9 41 346,34-191-489,2-10 73,-1 0 1,-4 6-105,3-8 216,6-20-129,0-1 1,-1 1-1,0 0 0,0-1 0,-1 0 0,1 1 0,-3 2-87,5-9 5,0 0 0,0 0 0,0 0 0,0 0 0,0 0 0,0-1 0,0 1 0,0 0-1,0 0 1,0 0 0,0 0 0,0 0 0,0 0 0,0 0 0,0 0 0,0 0 0,0 0 0,-1 0-1,1 0 1,0 0 0,0 0 0,0 0 0,0 0 0,0 0 0,0 0 0,0 0 0,0 0 0,0 0-1,0 0 1,0 0 0,0 0 0,0 0 0,0 0 0,0 0 0,0 0 0,0 0 0,0 0-1,0 0 1,0 0 0,0 0 0,0 0 0,-1 0 0,1 0 0,0 0 0,0 0 0,0 0 0,0 0-1,0 0 1,0 0 0,0 0 0,0 0 0,0 0 0,0 0 0,0 0 0,0 0 0,0 0 0,0 0-1,0 0 1,0 0 0,0 0 0,0 0 0,0 0 0,0 0 0,0 0-5,0-7 153,2-9-33,19-32-358,1 0-1,22-32 239,-38 69 2,-4 6 2,4-5-69,-1 0 1,2 0-1,-1 1 1,1-1-1,1 1 0,4-4 65,-12 13-2,1 0 0,-1 0-1,0 0 1,1-1-1,-1 1 1,1 0 0,-1 0-1,0 0 1,1 0-1,-1 0 1,1 0-1,-1 0 1,1 0 0,-1 1-1,0-1 1,1 0-1,-1 0 1,1 0 0,-1 0-1,0 1 1,1-1-1,-1 0 1,0 0-1,1 0 1,-1 1 0,0-1-1,1 0 1,-1 1-1,0-1 1,0 0 0,1 1-1,-1-1 1,0 0-1,0 1 1,0-1 0,1 1-1,-1-1 1,0 0-1,0 1 1,0-1-1,0 1 1,0-1 2,8 20-37,-6-13 12,-1-1 0,0 1 1,0-1-1,-1 1 0,0 5 25,3 22-68,2 7 31,-4-31 47,-1-1 0,1 0 0,1 0 0,0 0 0,0-1 0,1 1 0,0 0 0,0-1 0,4 8-10,-6-15 15,0 0 0,0 0-1,0 0 1,0 0 0,0-1 0,0 1-1,0 0 1,1 0 0,-1-1 0,0 1-1,0 0 1,1-1 0,-1 0 0,0 1-1,0-1 1,1 0 0,-1 1 0,0-1-1,1 0 1,-1 0 0,1 0 0,-1 0-1,0 0 1,1-1 0,-1 1 0,0 0-1,1-1 1,-1 1-15,7-3 57,1 1 0,-2-2 0,1 1-1,2-2-56,-2 1-16,20-9 150,12-6-157,30-19 23,-59 31-13,-1 0 1,1-1-1,-1 0 1,-1-1-1,0 0 1,0 0-1,0-1 1,2-4 12,-9 10-13,0 1 0,1-1 0,-1-1 0,-1 1 0,1 0 0,-1 0 0,1-1 0,-1 1 0,0 0 1,-1-1-1,1 1 0,-1-1 0,0 0 0,0 0 13,0 3-6,0-1 0,-1 1 1,1 0-1,-1 0 0,1-1 0,-1 1 1,0 0-1,0 0 0,0 0 0,0 0 1,0 0-1,-1 0 0,1 0 0,0 0 1,-1 0-1,0 1 0,1-1 0,-1 0 1,0 1-1,0 0 0,0-1 0,0 1 1,0 0-1,0 0 0,0 0 0,0 0 1,-2 0 5,1 0-15,0 1 1,0 0-1,0 0 0,-1 0 1,1 0-1,0 0 1,0 0-1,0 1 0,-1 0 1,1-1-1,0 1 0,0 0 1,0 1-1,0-1 1,0 0-1,1 1 0,-1 0 1,0 0-1,1 0 1,-1 0-1,0 1 15,-4 2-32,0 2-1,1-1 1,0 1 0,0 0-1,1 0 1,0 0-1,-1 2 33,4-6-9,1 0 0,-1 0-1,0 0 1,1 1-1,0-1 1,0 0 0,0 1-1,0-1 1,0 1-1,1 0 1,-1-1-1,1 1 1,0-1 0,0 1-1,1 0 1,-1-1-1,1 1 10,0-1-10,0 0-1,0 0 0,1 0 1,-1 0-1,1 0 0,0-1 1,0 1-1,0 0 0,0-1 1,0 0-1,1 1 0,-1-1 1,1 0-1,0 0 0,-1 0 1,1-1-1,0 1 0,1 0 11,4 1 59,-1 0 0,0 0 0,0-1 0,1 0 0,-1 0-1,1-1 1,0 0 0,-1 0 0,1-1 0,0 0-1,2 0-58,15-3 242,-1 0 0,22-6-242,-38 7 7,0-1-1,0 0 1,0 0-1,-1-1 1,1 0-1,-1 0 1,7-6-7,10-8 183,12-13-183,-26 23 38,9-12-58,-18 19 7,1-1 0,-1 1 0,0-1 0,0 1 0,0-1 0,0 0 0,0 1 0,0-1 0,-1 0 0,1 0 0,0 0 0,-1-1 13,2 3-28,-1 0 1,0 0-1,0 0 1,0 0-1,1 1 1,-1-1-1,0 0 1,0 1-1,0-1 1,0 1-1,0-1 1,0 1-1,0-1 28,4 3-14,-1 0-1,0 0 0,0 1 1,-1-1-1,1 1 15,18 15-129,34 14 187,-42-24-47,-11-6 13,0-1-1,0 0 1,0 0-1,0 0 1,1-1-1,-1 1 0,1-1 1,-1 0-1,1 0 1,3 1-24,19 2 45,-18-2-9,1-1 0,0 0-1,-1 0 1,1-1 0,8 0-36,3-3 0,-1 0 0,0-1 0,0-1 0,0-1 0,-1 0 0,6-4 0,-18 7-2,0-1 1,1 0 0,-1 0 0,0 0 0,-1 0-1,1-1 1,-1 0 0,0-1 0,0 1-1,-1-1 1,1 0 0,1-4 1,0 1-56,-2 0 0,1-1-1,-1 0 1,-1 0 0,1 0 0,-2 0 0,1-1 0,-1-4 56,3-14-299,-3 17 200,0 0 0,0 0 0,-1 0-1,-1 0 1,-1-10 99,1 21-10,0 0 1,0 0-1,0 0 0,0 0 1,0 0-1,-1 0 0,1 0 1,0 0-1,-1 1 0,1-1 1,-1 0-1,1 0 0,-1 0 1,1 0-1,-1 1 0,1-1 1,-1 0 9,0 1-8,1 0 1,0-1-1,-1 1 1,1 0 0,-1 0-1,1 0 1,-1 0-1,1 0 1,-1 0 0,1-1-1,-1 1 1,1 0-1,-1 0 1,1 1 0,-1-1-1,1 0 1,-1 0-1,1 0 1,0 0 0,-1 0-1,1 0 1,-1 1-1,1-1 8,-3 1-3,0 1 0,1 0 0,0 0 0,-1 0 0,1 0 0,0 0 0,0 0 0,0 1-1,0 0 4,-12 16 96,0 1 0,2 1 0,0 1 0,2 0 0,0 0 0,2 1 0,0 0 0,0 9-96,6-28 57,2 1-1,-1-1 0,0 1 1,1 0-1,0-1 0,0 1 1,0-1-1,1 1 0,0 0 1,-1-1-1,1 1 0,1-1 1,-1 0-1,1 1 0,0-1 1,0 0-1,0 0 0,0 0 1,1 0-57,1 0 56,-1 0 1,1 0 0,0 0-1,0-1 1,0 1 0,1-1-1,-1 0 1,1-1-1,0 1 1,0-1 0,0 0-1,0 0 1,0 0 0,0-1-1,5 1-56,1 0-57,-1-1-1,1 0 0,-1 0 1,0-1-1,1-1 1,-1 0-1,5-1 58,1-1-961,0-1 1,-1-1 0,0 0-1,7-4 961,18-8-3237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06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439 88 896,'-10'-10'960,"9"9"-869,0-1 1,-1 1-1,1-1 1,0 1-1,-1 0 1,1 0-1,-1-1 1,0 1-1,1 0 1,-1 1-1,0-1 1,1 0-1,-1 0-91,-2-1 92,0 1-1,0-2 0,1 1 1,-1 0-1,1-1 0,-2 0-91,-19-14 290,13 12-199,-2 0 0,1 1 1,0 0-1,-1 1 1,0 1-1,0-1 1,0 2-1,0 0 1,0 1-1,-9 0-91,13 1 56,0 0-1,1 0 1,-1 1 0,0 0-1,1 1 1,-1 0 0,1 0-1,0 1 1,0 0 0,0 0-1,0 1 1,1 0 0,0 0-1,0 1 1,-7 6-56,8-5 1,0-1 9,-1 1-1,1 0 1,1 0-1,-1 0 1,1 1-1,-2 5-9,1-1 45,2-4-6,0 1 1,0 0-1,0 5-39,3-11 3,0-1 0,1 0 0,-1 1 0,1-1-1,0 1 1,0-1 0,0 0 0,0 1 0,1-1 0,-1 1-1,0-1 1,1 0 0,0 1 0,-1-1 0,1 0-1,1 1-2,-2-1-1,2 1 23,-1 0 0,0-1 0,1 1-1,0 0 1,0-1 0,-1 1 0,1-1 0,1 0-1,-1 0 1,0 0 0,0 0 0,1 0 0,0 0-1,0 0-21,20 9-26,-1-2-1,11 3 27,-18-7 28,1 0-1,-1 1 1,0 1-1,-1 0 1,12 9-28,-21-13 14,0 0 0,-1 0 0,0 1 1,0-1-1,0 1 0,0 0 1,0 1-1,-1-1 0,0 1 0,0-1 1,0 1-1,0 0 0,-1 0 1,0 0-1,0 0 0,0 0 1,-1 1-1,1 4-14,-1-4 19,-2-1 0,1 1 0,0 0 0,-1-1 1,0 1-1,-1-1 0,1 1 0,-1-1 0,0 0 0,0 1 0,-1-1 1,1 0-1,-1 0 0,-1 0-19,-5 9 57,0-1 0,-1-1 0,-1 1 0,-4 2-57,6-5 6,-28 27 281,-1 4-287,28-29 39,1 1 1,0 0-1,0 0 1,2 1-1,-6 11-39,11-19-375,-1 0 0,1 1-1,1-1 1,-1 1 0,1-1 0,0 1-1,1-1 1,0 3 375,0-7-1968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01.3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1 328 1728,'0'0'33,"1"1"0,-1 0 1,1-1-1,-1 1 0,1 0 1,-1-1-1,1 1 0,0-1 0,-1 1 1,1-1-1,0 0 0,-1 1 0,1-1 1,0 1-1,-1-1 0,1 0 0,0 0 1,0 0-1,-1 1 0,1-1 1,0 0-1,0 0 0,0 0 0,-1 0 1,1 0-1,0 0 0,0 0 0,0 0 1,-1-1-34,28 0 1094,-21 0-812,-1-1 0,0 1 0,1-1 0,-1-1 0,0 1 1,0-1-1,0 0 0,0-1 0,-1 1 0,1-1 0,-1 0 0,0 0 1,0-1-1,0 1 0,3-6-282,4-4 392,-2-1 0,0 0 0,-1 0-1,0-1 1,1-5-392,8-21 436,-1-4-436,4-10-137,-17 43 104,-3 11 36,-1 1 0,0-1 0,0 1 0,1-1 0,-1 0 0,1 1 0,0 0 0,-1-1 0,1 1 0,0-1 0,0 1 0,0 0 0,0 0 0,0-1 0,0 1 0,0 0 0,0 0 0,1 0-3,-1 1-6,-1 0 0,0-1 0,1 1 0,-1 0 0,0 0 0,1 0 0,-1 0-1,0 0 1,1 0 0,-1 0 0,1 0 0,-1 0 0,0 1 0,1-1 0,-1 0 0,0 0-1,1 0 1,-1 0 0,0 0 0,1 1 0,-1-1 0,0 0 0,1 0 0,-1 0 0,0 1-1,0-1 1,1 0 0,-1 1 0,0-1 0,0 0 0,1 0 0,-1 1 0,0-1 0,0 0-1,0 1 1,0-1 0,0 1 0,0-1 0,1 0 0,-1 1 0,0-1 0,0 0-1,0 1 7,2 19 37,-2-16-67,3 20 14,-2 0-1,-1 1 0,-1-1 0,-1 0 0,-3 16 17,2-25 84,-1 0-1,0 1 0,-1-1 1,0-1-1,-2 1 1,0-1-1,0 0 1,-1 0-1,-3 2-83,10-13-7,-1-1 1,1 0-1,-1 0 1,0 0-1,1-1 1,-1 1-1,0 0 0,0-1 1,0 1-1,0-1 1,0 1-1,0-1 1,-1 0-1,1 0 1,0 0-1,-1 0 0,1-1 1,0 1-1,-1 0 1,1-1-1,-1 0 1,1 0-1,-1 1 0,0-1 1,1-1-1,-1 1 1,1 0-1,0-1 1,-1 1-1,1-1 1,-1 0-1,1 0 0,0 0 1,-1 0-1,1 0 1,0 0-1,0-1 1,0 1-1,-2-2 7,-41-32-213,45 34 212,0 1 1,-1 0 0,1 0-1,0 0 1,0 0 0,-1 0-1,1-1 1,0 1 0,0 0-1,0 0 1,0 0 0,-1-1-1,1 1 1,0 0 0,0 0 0,0 0-1,0-1 1,0 1 0,-1 0-1,1 0 1,0-1 0,0 1-1,0 0 1,0 0 0,0-1-1,0 1 1,0 0 0,0-1-1,0 1 1,0 0 0,0 0-1,0-1 1,0 1 0,9-3-19,11 3 38,24 11 288,-33-8-150,0 0-1,0 0 1,0-1-1,6 0-156,-6-1 164,0-1 0,0 0 0,0-1 0,0 0-1,0 0 1,3-2-164,-8 1 57,-1 0 0,1 0-1,0 0 1,-1-1 0,0 0 0,1 0-1,-1-1 1,0 1 0,0-1 0,-1 0 0,1 0-1,-1-1-56,15-17 12,-2 0-1,3-5-11,5-7-113,-16 23 24,2 0 0,4-5 89,-3 4 103,-11 12-55,12 14-208,-11-1 207,1 0 1,-2 1-1,0-1 1,0 1-1,-1-1 0,-1 0 1,-1 1-1,1-1 1,-3 7-48,1-14 174,2-7 272,2-11-122,5 0-294,0 0 0,0 1 1,1 0-1,0 1 1,5-5-31,10-11 56,13-10-56,-30 31 4,0 1 0,0-1 0,0 1 0,1 0 0,-1 0 0,1 0 0,0 1 0,0 0 0,1 0 0,-1 1 0,1 0 0,4-2-4,-10 4 10,0 0 0,0 0 0,0 0 0,0 0 0,0 0 0,0 0 0,0 1 0,0-1 0,0 0 0,0 0 0,0 1 0,0-1 0,0 1 0,0-1 0,0 1 0,0-1 0,0 1 0,-1-1 0,1 1 0,0 0 0,0 0 0,-1-1 0,1 1 0,0 0 0,-1 0 0,1 0 0,-1-1 0,1 1 0,-1 0 1,0 0-1,1 0 0,-1 0 0,0 0 0,1 0 0,-1 0 0,0 0 0,0 0 0,0 1-10,1 2-2,-1 1 0,0-1 0,0 1 0,0-1 0,0 1 0,-1-1 1,-1 5 1,-6 17-68,5-19 89,1 1 0,-1-1 0,2 1 0,-1 0 0,0 6-21,2-12 123,6-3-146,0 0 0,0-1 1,-1 0-1,1 0 0,0 0 1,-1-1-1,0 0 0,1 0 1,-1 0-1,0-1 23,13-9-99,-1-2 1,2-2 98,13-12 104,-20 19-111,-8 6-10,-1 1 0,1 0 1,0-1-1,1 2 0,-1-1 0,0 0 0,1 1 0,-1 0 0,1 0 0,1 0 17,-5 2-2,-1-1 1,1 1 0,0 0 0,0 0-1,-1 0 1,1 0 0,0 1-1,0-1 1,-1 0 0,1 0 0,0 0-1,-1 0 1,1 1 0,0-1 0,-1 0-1,1 1 1,0-1 0,-1 1 0,1-1-1,-1 0 1,1 1 0,-1-1 0,1 1-1,-1 0 1,1-1 0,-1 1 0,1-1-1,-1 1 1,0 0 0,1-1-1,-1 1 1,0 0 0,0-1 0,1 1-1,-1 0 1,0-1 0,0 1 0,0 0-1,0 0 2,1 5 38,0 0-1,-1 1 0,0-1 0,0 4-37,0-3-3,-3 23 144,2-19-61,-1 1-1,2-1 1,0 0 0,1 6-80,-1-15-14,0 0 0,0 0 0,1 0 0,-1 0 0,1 1 1,0-1-1,-1 0 0,1-1 0,0 1 0,0 0 0,0 0 1,0 0-1,1 0 0,-1-1 0,0 1 0,1-1 0,-1 1 1,1-1-1,-1 1 0,1-1 0,0 0 0,0 0 0,0 0 1,1 1 13,-1-2-31,-1 1 1,0-1 0,0 0 0,0 0 0,1 0 0,-1 0 0,0 0 0,0 0 0,1 0-1,-1-1 1,0 1 0,0 0 0,0-1 0,1 1 0,-1-1 0,0 1 0,0-1-1,0 1 1,0-1 0,0 0 30,23-18-167,-11 8-61,-6 6 153,-2 2 44,1-1 0,-1 0-1,0 0 1,-1-1-1,1 1 1,-1-1 0,1 0-1,-1 0 1,2-5 31,-3 5 216,-3 6-165,-4 15-266,-11 23-258,13-34 504,1-1 0,-1 1 0,1 0 0,-1-1 0,1 1 0,1 0 0,-1 0 0,1 0 1,0 0-1,0 0 0,0 0 0,2 4-31,-2-8-3,0-1-1,0 1 1,0-1-1,0 1 1,0-1 0,1 0-1,-1 1 1,0-1 0,0 1-1,1-1 1,-1 0 0,0 1-1,1-1 1,-1 0-1,0 1 1,1-1 0,-1 0-1,0 0 1,1 1 0,-1-1-1,1 0 1,-1 0 0,0 0-1,1 1 1,-1-1-1,1 0 1,-1 0 0,1 0-1,-1 0 4,2 0 7,0 0 0,-1 0 1,1 0-1,-1-1 0,1 1 0,0 0 0,-1-1 0,1 1 0,0-1-7,3-2-6,0 1 0,-1 0 0,0-1 0,1 0 0,3-3 6,-3 1-58,0 0 117,0 0-1,0 0 1,0 0-1,4-6-58,-8 9 28,0 1 0,0-1-1,0 0 1,0 0 0,-1 0 0,1 0-1,0 0 1,-1 0 0,0 0 0,1 0 0,-1 0-1,0 0 1,0 0 0,0 0 0,0 0 0,0 0-1,0 0 1,-1 0 0,0-1-28,-4-19 135,-6-14-547,9 31 264,0-1 1,1 1 0,0-1 0,0 1 0,-1-3 147,2 8-17,-1 0 0,1 0 0,-1 1 0,1-1 0,-1 0 0,1 0 1,-1 1-1,1-1 0,-1 0 0,1 0 0,-1 1 0,1-1 0,0 1 1,-1-1-1,1 0 0,-1 1 0,1-1 0,0 1 0,0-1 1,-1 1-1,1-1 17,-3 3-9,2-2-35,0 0 0,1-1 0,-1 1 0,0 0 0,0 0 1,0 0-1,0 0 0,1 0 0,-1 0 0,1 1 0,-1-1 0,1 0 0,-1 0 0,1 0 0,-1 1 1,1-1-1,0 1 44,-4 10 31,3-11 7,1-1-28,0 0-74,0 0 16,0 0-10,0 0-33,0 0-85,0 0 64,1 1 131,1-1 0,-1 1 0,1-1 0,-1 1 0,1-1-1,0 0 1,-1 0 0,1 0 0,-1 0 0,1 0 0,1 0-19,-2 0 96,1-8-83,-2 7-379,-2 2 346,2 0-44,0-1-6,0 0-10,0 0 54,0 0 68,-8 15 716,5-8-785,2-3-25,0 0 1,0 1 0,0-1 0,0 0-1,1 1 1,-1-1 0,1 1-1,0-1 52,0 4 161,1-1 370,11-12-428,5-4-72,1 0 0,1 1-31,16-9 93,67-28-275,-53 24-47,15-10 229,-26 9 67,3-1 181,14-4-248,-51 25-25,-2 1-7,1 0 0,-1 1 0,1-1-1,-1 0 1,1 1 0,-1-1 0,1 1 0,-1 0-1,1 0 1,-1 0 0,3 0 32,-4 0 18,-1 0-1,0 0 1,1 1-1,-1-1 1,0 0-1,0 0 1,1 0-1,-1 0 1,0 0-1,1 1 1,-1-1-1,0 0 1,0 0-1,1 0 1,-1 1-1,0-1 1,0 0 0,1 0-1,-1 1 1,0-1-1,0 0 1,0 1-1,0-1 1,0 0-1,1 1 1,-1-1-1,0 0-17,3 5 60,-3-5-55,0 0-1,0 0 1,0 1 0,1-1-1,-1 0 1,0 0-1,0 0 1,0 0-1,0 0 1,0 0 0,0 0-1,0 0 1,0 0-1,0 0 1,0 1 0,0-1-1,0 0 1,0 0-1,0 0 1,0 0-1,0 0 1,0 0 0,0 0-1,0 1 1,0-1-1,0 0 1,0 0-1,0 0 1,0 0 0,0 0-1,0 0 1,0 0-1,0 1 1,0-1-1,0 0 1,0 0 0,0 0-1,0 0 1,0 0-1,0 0 1,0 0-1,0 0 1,0 1 0,0-1-1,0 0 1,-1 0-1,1 0 1,0 0 0,0 0-1,0 0 1,0 0-1,0 0 1,0 0-1,0 0 1,0 0 0,-1 0-1,1 0 1,0 0-1,0 0 1,0 0-1,0 0 1,0 0 0,0 0-1,-1 0-4,-12 4 31,-2 1-189,-6 8 139,2 1 1,-1 0-1,-5 7 19,18-15 2,3-2 13,-8 5-57,0 1-1,0 1 1,1 0-1,0 1 1,1 0-1,1 0 1,-3 5 42,11-16 8,1 0 1,-1-1 0,1 1 0,-1 0 0,1 0-1,-1 0 1,1 0 0,0 0 0,0 0 0,-1 0-1,1 0 1,0-1 0,0 1 0,0 0 0,0 0 0,0 0-1,0 0 1,0 0 0,0 0 0,0 0 0,1 0-1,-1 0 1,0 0 0,1 0-9,0 0 4,-1 0 0,1 0 0,0-1 0,0 1 0,0 0 1,0-1-1,0 1 0,-1-1 0,1 1 0,1-1 0,-1 1 0,0-1 0,0 0 0,0 1 0,0-1 1,0 0-1,1 0-4,4 1-14,0-1 1,-1 0-1,1 0 1,0-1-1,0 0 1,-1 0-1,4-1 14,2-1-8,0-1 0,0-1 1,0 0-1,0-1 0,4-3 8,-10 6 27,-1 0 1,1 0 0,-1-1-1,0 1 1,0-1 0,0 0-1,-1 0 1,0 0 0,1-1-1,-1 1 1,-1-1 0,1 0-1,0-2-27,0-1 13,0-1 0,-1 0 0,0 1 0,-1-1 0,0 0 0,0 0 0,-1-4-13,-6 261-220,1-172 431,-4-1 1,-8 29-212,14-89 80,-1 0 0,-1 0 0,0-1 0,-1 1 1,-7 11-81,8-18-26,0 1 0,-1-1 1,0-1-1,0 1 1,0-1-1,-1 0 0,0 0 1,0-1-1,-8 5 26,11-9 54,0 0 0,0 0-1,0 0 1,0-1 0,0 1-1,0-1 1,-1 0 0,1 0-1,0-1 1,-1 1 0,1-1 0,-1 0-1,1 0-53,2 0 11,0 0-1,0 0 0,0-1 1,0 1-1,0 0 0,0-1 1,0 1-1,0-1 0,0 0 0,1 0 1,-1 1-1,0-1 0,0 0 1,1-1-1,-1 1 0,1 0 1,-1 0-1,1-1 0,-1 1 1,1-1-1,0 1 0,0-1 1,0 1-1,0-1 0,0 0 1,0 0-1,0 1 0,0-1 1,1-1-11,-1 1-5,1 0 0,0 0 1,0 0-1,0 0 1,0 0-1,1 1 1,-1-1-1,0 0 1,1 0-1,0 0 0,-1 0 1,1 0-1,0 1 1,0-1-1,0 0 5,18-27 147,-15 23-124,15-21 103,21-30 691,28-28-817,-54 69 149,1 1 1,1 0-1,0 1 1,1 0-1,0 1 1,1 2-1,5-3-149,-19 12 50,1 0-1,0 0 1,0 1 0,-1-1-1,1 1 1,0 0-1,0 1 1,0-1 0,1 1-1,-1 0 1,0 0 0,0 1-1,0-1-49,-3 0-105,-1 1 0,1-1 0,0 0 0,-1 1 0,1-1 0,-1 1-1,1 0 1,-1-1 0,1 1 0,-1 0 0,0 0 0,1 0 0,-1 0 0,0 0 0,0 0 0,1 0 0,-1 1-1,0-1 1,0 0 0,0 1 0,0-1 0,-1 0 0,1 1 0,0-1 0,-1 1 0,1-1 0,-1 1 0,1 0-1,-1-1 1,0 1 0,0 0 0,1-1 0,-1 1 0,0-1 0,-1 1 0,1 0 0,0-1 0,0 1-1,-1 0 1,1-1 0,-1 1 105,-2 8-2074,-2-2-1846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07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48 1472,'-11'14'562,"7"-6"-271,4-7 173,0-1-58,0 0 223,15-1 811,-7-2-1293,0 0 0,-1 0 1,1 0-1,-1-1 0,3-2-147,-1 0 28,1 1 1,-1 1-1,5-2-28,11-1 142,0 1-1,0 1 1,0 1-1,0 2 1,1 0 0,0 2-1,-1 0 1,1 2-1,-1 1 1,0 1-1,5 2-141,-27-5 6,1 0-1,-1 1 0,0-1 1,1 1-1,-1 0 0,0 0 0,0 0 1,0 0-1,0 0 0,0 1 0,-1 0 1,1-1-1,-1 1 0,0 0 0,0 0 1,0 0-1,0 0 0,0 0 1,0 2-6,14 20-2127,-8-15-769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08.7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84 150 1728,'-14'-1'1716,"11"1"-1457,-1-1-1,1 1 1,-1 0-1,0 1 1,1-1-1,-1 0 1,1 1-1,-1 0 0,-3 1-258,-1 1 47,7-3-30,0 0 0,0 0 0,0 0 0,0 1 0,0-1 0,0 0 1,1 1-1,-1-1 0,0 0 0,0 1 0,0-1 0,0 1 0,1 0 1,-1-1-1,0 1 0,1 0 0,-1-1 0,0 1 0,1 0 0,-1 0 1,1-1-1,-1 1 0,1 0 0,-1 0 0,1 1-17,-1 2 67,0 1-1,0 0 1,1 0-1,0-1 1,0 5-67,0-7-6,0 0 0,1 0-1,-1-1 1,0 1 0,1 0 0,0 0 0,-1-1 0,1 1 0,0-1 0,0 1 0,0 0 0,0-1 0,0 0 0,1 1 0,-1-1 0,0 0-1,1 1 7,5 4 43,0-1-1,0 0 0,1 0 0,0 0 0,0-1 0,0-1 0,1 1 0,-1-1 0,3 0-42,-5-1 9,1-1 0,-1 0 0,1 0 0,0 0 0,-1-1 0,1 0 0,-1-1 0,1 1 0,0-1 0,-1 0 0,1-1 0,-1 0 0,1 0-9,-5 1 28,1 0 0,-1 0 0,1 0 0,-1 0-1,0-1 1,0 1 0,1-1 0,-1 0 0,0 1-1,0-1 1,0 0 0,0-1-28,-1 2 10,-1 0-1,1 0 1,-1 0-1,0 1 1,1-1-1,-1 0 1,0 0 0,0 0-1,0 0 1,0 0-1,1 0 1,-1 0 0,0 1-1,-1-1 1,1 0-1,0 0 1,0 0-1,0 0 1,0 0 0,-1 0-1,1 1 1,0-1-1,-1 0 1,1 0-1,-1 0 1,1 1 0,-1-1-1,1 0 1,-1 0-1,0 1 1,1-1 0,-1 1-1,0-1 1,1 1-1,-1-1 1,0 1-1,0-1-9,-8-5-10,-1 1 0,1 0-1,-1 0 1,0 1 0,0 0 0,-9-1 10,-10-5-29,19 7 124,-4-2-186,16 3 22,9 2 48,32-11-187,-2 4 326,-25 6 10,-1 0 1,0-1-1,0 0 1,0-2-1,0 1 1,0-2-1,-1 0 1,0-1-1,0 0 1,0-1-1,7-5-128,-16 0 352,-2 10-393,0 0 0,1 0 1,-1 0-1,1 0 0,-1 1 0,3-2 41,13-5 122,-7 3-154,1 0-1,0 0 0,0 1 0,1 1 33,30-10-103,-40 11 102,8-3-15,1 1 0,0 0 0,0 0 1,0 2-1,0-1 0,11 1 16,-23 2 2,0 0 0,0 0 0,0 0 0,0 1 0,0-1 0,0 0 0,0 1 0,-1-1 0,1 1 1,0-1-1,0 1 0,0-1 0,0 1 0,0-1 0,-1 1 0,1 0 0,0 0 0,-1-1 0,1 1 0,0 0 0,-1 0 0,1 0 1,-1 0-1,1-1 0,-1 2-2,1 0 9,0-1 1,-1 1-1,1 0 1,-1 0-1,1-1 1,-1 1-1,0 0 1,0 0 0,0 0-1,0 0 1,0 0-1,0-1 1,0 2-10,-4 10 91,-1-1 1,0 0 0,-1 0 0,0 0-1,-1-1 1,0 0 0,-5 5-92,1 1 92,0 0 0,-6 15-92,11-19-22,0 1 0,1-1 0,1 1 1,0 0-1,0 7 22,4-17 7,-1 1 1,1 0 0,0 0 0,0 0 0,0 0 0,1-1 0,0 1 0,0 3-8,0-6 11,0 0 0,0 1 0,0-1 1,0 0-1,0 0 0,0 0 0,1 0 1,-1 0-1,1 0 0,0 0 0,-1 0 1,1 0-1,0-1 0,0 1 0,0-1 1,2 2-12,-1-2-65,0 1 0,0-1 0,1 0 0,-1 0 0,1 0 0,-1 0 0,1-1 0,-1 0 0,1 1 0,0-1 0,-1 0 0,1-1-1,-1 1 1,1 0 0,2-2 65,8-1-997,-1-1-1,1-1 1,6-3 997,29-14-1771,9-3-474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16.4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221 40 576,'21'-18'4949,"-21"41"-4522,-5 7 75,0-10-375,-2 14 253,-7 14-380,3-7 388,8-33-342,0 1 1,-1 0-1,0-1 0,0 0 0,-1 0 0,0 0 1,-1 0-1,0-1 0,-2 3-46,7-10 10,0 1 0,1 0 0,-1-1 0,0 1 0,1 0 0,-1-1 0,0 1-1,0-1 1,0 1 0,0-1 0,1 0 0,-1 1 0,0-1 0,0 0 0,0 0 0,0 0 0,0 1 0,0-1 0,0 0-1,0 0 1,0 0-10,-1-1 23,-1 1-1,1-1 1,0 1-1,0-1 1,-1 0-1,1 0 1,0 0-1,0 0 1,0 0-23,-4-3 28,-1-1 1,2 1 0,-1-1 0,1 0 0,-1-1-29,-2-2 28,2 2-50,0 0 1,0-1-1,1 1 1,-1-1-1,2 0 1,-1-1-1,1 1 1,0-1-1,0-1 22,-3-13-7,5 18 0,0-1 0,1 0 0,-1 0 0,1 0 0,0 0 0,1 0 0,-1 0 0,1-1 0,0 1 1,0 0-1,0 0 0,1-1 7,1-4 12,-1 2 22,0 1-1,1-1 1,-1 1-1,3-5-33,-3 10 4,-1 1 0,1 0 0,-1 0 0,1-1-1,-1 1 1,1 0 0,0 0 0,0 0 0,0 0 0,-1 0 0,1 0-1,0 0 1,0 0 0,1 0 0,-1 0 0,0 0 0,0 1 0,0-1 0,0 0-1,1 1 1,-1-1 0,0 1 0,1 0 0,-1-1 0,0 1 0,1 0-1,0 0-3,14-2 6,13 8 4,-15-6 47,13 0 115,0-1-1,11-2-171,128-25 1275,-152 27-1258,0 0 0,0 1-1,0 1 1,0 0 0,0 1 0,-1 0-1,4 2-16,13 7-1690,-15-10-758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18.8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56 1056,'0'0'9,"0"0"-1,0 0 1,0 0 0,0 0-1,0 0 1,0 0 0,0 0-1,0 0 1,0 0 0,0 0 0,0-1-1,0 1 1,0 0 0,0 0-1,0 0 1,0 0 0,0 0-1,0 0 1,0 0 0,0 0-1,0 0 1,0 0 0,0 0-1,0 0 1,0 0 0,0-1 0,0 1-1,0 0 1,0 0 0,0 0-1,0 0 1,0 0 0,0 0-1,0 0 1,0 0 0,-1 0-1,1 0 1,0 0 0,0 0-1,0 0 1,0 0 0,0 0 0,0 0-1,0 0 1,0 0 0,0 0-1,0 0 1,0 0 0,0 0-1,0 0 1,-1 0 0,1 0-1,0 0 1,0 0 0,0 0-1,0 0 1,0 0-9,0 0 22,0 0 1,0 0-1,0 0 0,0 0 0,0 0 0,0 0 0,0 0 1,-1 0-1,1 0 0,0 0 0,0 0 0,0 0 1,0 0-1,0 0 0,0 0 0,0 0 0,0 0 1,0 0-1,0 0 0,0 0 0,-1 0 0,1 0 0,0 0 1,0 0-1,0 0 0,0 0 0,0 0 0,0 0 1,0 0-1,0 0 0,0 0 0,0 0 0,0-1 1,0 1-1,0 0 0,0 0 0,0 0 0,0 0 1,0 0-1,0 0 0,0 0 0,0 0 0,0 0 0,-1 0 1,1 0-1,0 0 0,0-1 0,0 1 0,0 0 1,1 0-1,-1 0 0,0 0 0,0 0 0,0 0 1,0 0-1,0 0 0,0 0-22,3-13 1253,-2 12-1173,-1 1-16,6-4 171,-1 3-171,-1 1 1,1-1 0,-1 0-1,1-1 1,-1 1-1,1-1 1,-1 0 0,1 0-65,9-4 182,-2 3-6,1-1 0,0 2-1,0-1 1,1 2-176,3-1 32,1 2 0,9 0-32,1 1 64,-22-1 6,0 1 0,1 0 0,-1 0 0,0 1 0,0-1 0,0 1 0,0 0 0,0 1 0,3 1-70,8 0 288,-9-3-811,-4 0-80,-1-1 1,1 1-1,-1-1 1,1 0-1,0 0 0,-1 0 1,4 0 602,-3-3-1291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19.6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44 992,'0'0'12,"0"0"0,-1 0 0,1-1 0,0 1 0,0 0 1,0-1-1,0 1 0,-1 0 0,1 0 0,0 0 0,0-1 0,-1 1 0,1 0 0,0 0 0,0 0 0,-1-1 1,1 1-1,0 0 0,0 0 0,-1 0 0,1 0 0,0 0 0,-1 0 0,1 0 0,0 0 0,-1-1 0,1 1 1,0 0-13,-3-1 341,7-1 1966,15-6-1815,-14 5-361,1 0 0,0 1 0,0 0-1,1 0 1,-1 0-131,9-1 172,4-1 73,0 1 0,1 1 0,8 1-245,-4 2 71,0 2 0,-1 0-1,1 2 1,-1 0 0,0 1 0,-1 2 0,10 4-71,-8-2-287,-16-6-612,-1-1-1,1 0 1,0 0-1,1-1 1,0 0 899,0-5-1136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36.6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5 1248,'-4'-1'251,"0"0"0,1 0 0,-1 0 1,0 1-1,0-1 0,0 1 0,0 0 0,0 0 1,0 1-1,0-1 0,0 1-251,-11-1 421,9 1-285,-1-1 1,0 1 0,1 1-1,-3 0-136,3-1 154,0 1 0,-1-1 0,1-1 0,-3 1-154,0 0 119,0 0-1,0 0 0,0 1 1,0 0-1,1 0 0,-1 1 1,-1 2-119,-15 3 254,21-6-215,0-1 0,0 1 0,1 0-1,-1 0 1,0 0 0,1 0 0,0 0 0,0 1-1,0 0 1,0 0 0,0-1 0,0 2 0,1-1 0,-1 0-1,1 0 1,0 1 0,0 0 0,0 0-39,-2 4 0,1 0 0,-1 1 0,2-1 0,-1 1 0,1-1 0,1 1 0,0 0 0,0-1 0,0 1 0,1 0 0,1 0 0,-1-1 0,2 1 0,-1 0 0,1 0 0,0-1 0,1 0 0,0 1 0,0-1 0,2 2 0,-4-8-6,0-1 0,1 1 0,-1-1 0,1 1 0,0-1 0,-1 1 0,1-1 0,0 0 0,0 0 0,0 0 0,0 0 0,0 0 0,1 0 6,29 9 88,-12-6-59,0 0 0,0-2 0,0-1 0,1 0-1,12-3-28,-15 1 19,1-1 0,-1-1-1,0-1 1,0-1 0,0 0-1,-1-2 1,1 0 0,13-8-19,4-8 282,-35 23-279,1 0 0,-1 0 1,0 0-1,1 0 0,-1-1 0,0 1 0,1 0 0,-1 0 0,0-1 0,0 1 0,1 0 0,-1 0 0,0-1 0,0 1 0,1 0 0,-1-1 0,0 1 0,0 0 0,0-1 0,0 1 0,0 0 0,1-1 0,-1 1 0,0 0 0,0-1 0,0 1 0,0 0 0,0-1 0,0 0-3,-5-12 75,-11-8 285,-1 1-95,2 0-1,-2-4-264,5 6 14,-2 0 0,0 0 0,-3 0-14,17 17-9,-1 0 1,0 0 0,0 0 0,0 0-1,0 1 1,0-1 0,0 0 0,0 1-1,0-1 1,0 1 0,0-1 0,0 1-1,0-1 1,0 1 0,0 0-1,0-1 1,-2 1 8,3 0-49,-1 0 1,0 1-1,0-1 0,1 0 0,-1 0 0,1 1 1,-1-1-1,0 0 0,1 1 0,-1-1 0,0 0 0,1 1 1,-1-1-1,1 1 0,-1-1 0,1 1 0,0-1 1,-1 1-1,1 0 0,-1-1 0,1 1 49,-2 3-441,1-1 0,-1 1 0,1 0 0,0 0-1,0-1 1,1 1 0,-1 0 0,1 0 0,0 3 441,0 11-1120,0 0-400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37.7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212 33 416,'5'-24'4277,"-5"23"-4257,0 1 0,0 0-1,0-1 1,-1 1 0,1 0 0,0-1-1,0 1 1,0 0 0,0-1-1,0 1 1,-1 0 0,1-1 0,0 1-1,0 0 1,-1-1 0,1 1-1,0 0 1,-1 0 0,1-1 0,0 1-1,0 0 1,-1 0 0,1 0-1,-1-1 1,1 1 0,0 0 0,-1 0-1,1 0 1,0 0 0,-1 0 0,1 0-1,0 0 1,-1 0 0,1 0-1,-1 0 1,1 0 0,0 0 0,-1 0-1,1 0 1,-1 0 0,1 0-1,0 0 1,-1 1 0,1-1-20,-23 7 771,14-4-666,1-2 95,0 1 1,1 0-1,-1 0 1,-1 2-201,-24 6 521,30-10-502,0 1 1,0 0-1,0 1 1,0-1-1,1 1 1,-1-1 0,0 1-1,1 0 1,0-1-1,-1 1 1,1 1-20,-20 12 323,19-13-268,-1 0 0,1 0 0,0 0 0,-1 1-1,1-1 1,1 1 0,-1 0 0,0 0-1,1 0 1,-1 0 0,1 0 0,0 1 0,-1 1-55,2-4-7,0 1 1,1-1 0,-1 1-1,1 0 1,-1-1 0,1 1 0,0 0-1,-1-1 1,1 1 0,0 0 0,0-1-1,0 1 1,1 0 0,-1-1 0,0 1-1,0 0 1,1-1 0,-1 1 0,1-1-1,0 1 1,-1-1 0,1 1 0,0-1-1,0 1 1,0-1 0,0 1 0,0-1-1,0 0 1,0 0 0,1 0 0,-1 0-1,1 1 7,6 3-11,0 1 0,1-2-1,0 1 1,0-1 0,0 0-1,0-1 1,1 0 0,1 0 11,-3-2 20,0 1 0,0-1 0,0-1 1,0 1-1,1-1 0,-1-1 0,0 0 1,4 0-21,15-5 201,23-7-201,-17 4 63,-25 7-45,14-4 168,17-7-186,-33 11 31,-1 0 0,0-1-1,0 1 1,0-1 0,0 0-1,0-1 1,-1 1 0,1-1-1,3-3-30,-8 5 9,1 1-1,-1 0 0,1 0 0,-1 0 0,0-1 0,1 1 0,-1 0 1,0-1-1,0 1 0,0 0 0,0 0 0,0-1 0,0 1 0,0 0 1,-1-1-1,1 1 0,0 0 0,-1 0 0,1 0 0,-1-1 0,1 1 1,-1 0-1,1 0 0,-1 0 0,0 0 0,0 0 0,0 0 0,1 0 1,-2 0-9,-1-3 27,0 0 0,0 0 0,-1 1 0,1-1 1,-1 1-1,0 0 0,-2-1-27,-3-1 71,-1 1-1,1-1 1,-1 2 0,0-1-1,-1 2 1,0-1-71,-65-9 339,39 7-297,-25 2-400,52 3-4302,26 3 3060,3 1-720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38.6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28 640,'-1'-1'191,"1"0"1,-1 0-1,1 0 1,-1 0-1,1 0 1,0 0-1,0 0 1,0 0-1,-1-1 1,1 1-1,0 0 1,0 0-1,1 0 0,-1 0 1,0 0-1,0-1 1,0 1-192,3-6 2419,-3 7-2373,0 0 0,0-1 0,0 1 0,1 0 0,-1 0 0,0 0 0,0 0 0,0 0 0,0 0 0,0 0-1,0 0 1,0 0 0,0 0 0,0 0 0,0 0 0,0 0 0,1 0 0,-1 0 0,0 0 0,0 0 0,0 0 0,0 0 0,0 0 0,0 0 0,0 0 0,0 0-1,0 0 1,0 0 0,1 0 0,-1 0 0,0 0 0,0 0 0,0 1 0,0-1 0,0 0 0,0 0 0,0 0 0,0 0 0,0 0 0,0 0 0,0 0 0,0 0 0,0 0-1,0 0 1,0 0 0,0 0 0,0 0 0,0 1 0,0-1 0,0 0 0,0 0 0,0 0 0,0 0 0,0 0 0,0 0 0,0 0 0,0 0 0,0 0 0,0 0 0,0 1-1,0-1 1,0 0-46,4 20 425,-4-16-373,0 0-1,1 0 1,-1-1-1,1 1 1,2 3-52,-1 1 15,-1 0 0,1-1-1,-1 1 1,-1 0 0,1 0 0,-1 0 0,-1-1-1,0 6-14,0 13-65,2 8 175,0-19 42,-1 0 0,-1 0 0,0-1 0,0 1 0,-3 7-152,-2-9 85,4-10-4864,2-3 1585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39.3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0 2400,'-4'7'458,"0"0"0,0 0 1,1 0-1,0 1 0,1-1 0,-1 1 1,2 0-1,-1-1 0,1 1 0,0 0 1,0 0-1,1 0 0,0 1-458,0-8 336,0 0-308,0-1-1,0 1 1,0-1 0,0 0-1,0 1 1,0-1 0,0 1 0,0-1-1,0 0 1,0 1 0,0-1-1,0 1 1,0-1 0,0 0-1,0 1 1,0-1 0,1 0-1,-1 1 1,0-1 0,0 1-1,0-1 1,1 0 0,-1 1 0,0-1-1,0 0 1,1 0 0,-1 1-28,6 9 217,-5-9-190,0 0 0,0 0 0,0 0-1,0-1 1,0 1 0,0 0 0,0-1-1,0 1 1,0 0 0,1-1 0,-1 0-1,0 1 1,1-1-27,11 6 10,-10-3 9,0 1 0,0-1 0,-1 0 0,1 1 0,-1-1 0,1 1 0,-1 0 0,-1 0 0,1 0 1,0 0-1,-1 0 0,0 0 0,0 0 0,0 1 0,0-1 0,-1 0 0,1 3-19,-1 0 35,-1-1-1,1 0 1,-1 1-1,0-1 1,-1 0-1,1 0 1,-1 0-1,0 0 1,-1 0-1,1 0 1,-3 3-35,-27 62-1856,32-70 586,8-1-1076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40.1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7 236 2816,'0'0'31,"0"0"1,0 0-1,0 0 1,0 0-1,0 0 1,0-1-1,0 1 1,-1 0-1,1 0 0,0 0 1,0 0-1,0 0 1,0 0-1,0-1 1,0 1-1,0 0 1,0 0-1,-1 0 1,1 0-1,0 0 1,0 0-1,0 0 0,0 0 1,0 0-1,0 0 1,-1 0-1,1-1 1,0 1-1,0 0 1,0 0-1,0 0 1,-1 0-1,1 0 0,0 0 1,0 0-1,0 0 1,0 0-1,0 1 1,-1-1-1,1 0 1,0 0-1,0 0 1,0 0-1,0 0 0,0 0 1,0 0-1,-1 0 1,1 0-1,0 0 1,0 0-1,0 1 1,0-1-1,0 0 1,0 0-1,0 0 1,0 0-1,-1 0 0,1 0 1,0 1-1,0-1 1,0 0-1,0 0 1,0 0-1,0 0 1,0 0-1,0 1 1,0-1-1,0 0-31,2 2 2199,3-5-879,1-6-1029,-1 1 0,1-1-1,-2 0 1,4-7-291,0-1 297,1-1 0,4-5-297,12-24 366,-22 40-334,1 1 0,0-1 0,0 1 0,0 0-1,1 0 1,-1 0 0,6-4-32,-7 7 8,0 1-1,0-1 0,0 1 1,0 0-1,1 0 1,-1 0-1,1 1 0,-1-1 1,1 1-1,-1-1 0,1 1 1,0 0-1,0 1 1,-1-1-1,1 1 0,1-1-7,7 2 99,-1 0 1,1 0-1,-1 1 0,0 0 0,1 1 0,-1 0 0,-1 1 0,1 0 0,0 1 0,-1 0 0,0 1 0,0 0 0,-1 0 1,0 1-1,0 1 0,0-1 0,-1 1 0,0 1 0,1 1-99,2 0 1208,-11-10-1165,0 0 0,1-1 0,-1 1 0,0 0 0,1-1 0,-1 1 0,0 0 0,0-1 0,1 1 0,-1-1 0,0 1 0,0 0 0,0-1 0,1 1 0,-1-1 0,0 1 0,0-1 0,0 1 0,0-1 0,0 1 0,0-1-43,2-8-127,1 0 2,-2 5-220,0 0 0,0 1 1,0-1-1,0 1 0,1-1 1,-1 1-1,1 0 0,0-1 1,0 1-1,0 0 0,0 0 1,2 0 344,8-8-1552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04.1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 1248,'-5'0'234,"4"0"-24,2 4 55,-1-4 242,0 0-54,0 0 257,-4 11 2132,-31 14-335,34-25-2262,2 9 187,11 8-282,-1 0 0,0 1 0,-2 0 0,7 17-150,-11-22 203,0 0 1,-1 0 0,-1 0 0,0 1 0,-1-1 0,0 1 0,-1 10-204,-1-15 31,1 10 246,-2-1 0,-1 3-277,1-16-91,1-1-1,-1 1 0,0 0 1,-1 0-1,1-1 0,-1 1 1,0-1-1,0 0 1,-1 1-1,-1 1 92,4-6-46,0 0-73,0 1-1,0-1 0,-1 0 0,1 1 0,0-1 0,0 0 0,-1 1 0,1-1 1,0 0-1,0 0 0,-1 1 0,1-1 0,0 0 0,-1 0 0,1 0 0,0 0 1,-1 1-1,1-1 0,0 0 0,-1 0 0,1 0 0,-1 0 0,1 0 0,0 0 120,-5 0-2890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41.4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76 1472,'0'0'131,"-1"0"0,1 0 0,0 0 0,-1 0 0,1 0 0,0 0 0,0 1 0,-1-1 0,1 0 0,0 0 0,0 0 0,-1 1 0,1-1 0,0 0 0,0 0-1,0 1 1,-1-1 0,1 0 0,0 0 0,0 1 0,0-1 0,0 0 0,0 1 0,-1-1 0,1 0 0,0 1 0,0-1 0,0 0 0,0 0 0,0 1 0,0-1 0,0 0 0,0 1 0,0-1 0,0 0 0,0 1 0,1-1 0,-1 0 0,0 1 0,0-1 0,0 0-131,0 3 582,0-1-433,0-2-80,1 1 37,0 0-1,0 0 0,0 0 0,0-1 0,0 1 1,0 0-1,0 0 0,0 0 0,0-1 1,0 1-1,1 0-105,6-1 92,1 0 0,-1 0 1,1 0-1,-1-1 0,0 0 0,1-1 1,-1 0-1,4-1-92,6-2 120,55-17 136,-54 19-230,0 1 0,-1 1 0,4 1-26,22-2 210,24-8-183,-45 6-36,-1 1 0,1 1 0,0 0 9,-14 2-13,1-1-1,-1 0 0,6-2 14,-6 1-16,0 1-1,1 0 1,4 0 16,11 1 96,1-1 0,-1-1 0,10-3-96,12-2-68,0 2 0,0 1 0,0 3 0,28 3 68,-57-1 30,29 3-39,-24 0-247,-7-1 393,-1 0 1,0 1-1,1 1-137,-10-3-995,-1 0-1,1 1 1,-1 0-1,0 0 1,5 4 995,-3 1-1963,-6-1-26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2:42.7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0 111 832,'0'0'251,"4"4"7244,0-4-8169,2-2 830,0-1-1,1 0 1,-1 0 0,-1-1 0,1 1-1,0-1 1,1-2-156,22-14-98,11 0 175,2 1 0,9-2-77,-49 20 34,1 0-1,0 0 0,-1 0 0,1 0 0,0 1 0,0-1 0,0 1 1,0 0-1,0 0 0,-1 0 0,3 0-33,-4 1 20,1-1 0,-1 1-1,0-1 1,1 1 0,-1 0 0,0 0-1,0-1 1,0 1 0,0 0 0,1 0 0,-1 0-1,0 0 1,-1 0 0,1 1 0,0-1 0,0 0-1,0 0 1,-1 0 0,1 1 0,-1-1 0,1 0-1,0 2-19,1 3 48,0 1-1,1 0 0,-2-1 1,1 1-1,-1 0 0,0 0 1,-1 0-1,0 0 0,0 0 1,0 0-1,-1 0 0,0 0 1,0 0-1,-1 0 0,0 0 1,0 0-1,0-1 0,-1 1 1,0-1-1,0 0 0,-1 0 1,0 0-1,0 0 0,-1 0-47,-1 2 64,-1 0 0,0-1 0,0 0 0,0 0 0,-1-1 0,-6 4-64,10-7-19,11-6-53,-3 1 57,7-3 8,-1 0-26,-1 1 0,1 0 1,3 0 32,-10 3-4,1 1 0,0-1 0,0 1 0,0-1 0,-1 1 0,1 0-1,0 0 1,0 1 0,0-1 0,-1 1 0,1 0 4,7 2-4,0 0 0,0 1-1,-1 0 1,1 1 4,-8-3-5,0-1 1,0 1-1,0 0 1,0 0-1,0 0 1,0 1-1,-1-1 1,1 1-1,-1-1 1,0 1-1,1 0 1,-1 0-1,-1 0 1,1 0-1,0 1 5,-2-3 17,1 0 1,-1 0-1,0 0 0,1 0 1,-1 1-1,0-1 1,0 0-1,0 0 0,0 0 1,0 1-1,0-1 1,0 0-1,0 0 0,-1 0 1,1 1-1,0-1 0,-1 0 1,1 0-1,-1 0 1,0 0-18,0 2 51,-1-1 0,1 0 0,-1 0 1,0 0-1,0 0 0,0 0 0,0 0 1,0 0-1,-1 0-51,-3 2 146,0-1-1,0 1 1,-1-1 0,1-1 0,-1 1 0,0-1-1,0 0-145,-15 2 160,0-1 0,1-1 0,-1 0 0,-1-2-160,-11-2-272,-1-1-6208,36 2 4182,5-4-262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08.2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303 24 1728,'0'0'18,"0"0"-1,0 0 1,-1 0 0,1 0 0,0 0-1,0 0 1,0 0 0,-1 0 0,1 0-1,0 0 1,0 0 0,0 0 0,0 0-1,-1 0 1,1 0 0,0-1 0,0 1 0,0 0-1,0 0 1,-1 0 0,1 0 0,0 0-1,0 0 1,0-1 0,0 1 0,0 0-1,0 0 1,-1 0 0,1 0 0,0-1-1,0 1 1,0 0 0,0 0 0,0 0-1,0-1 1,0 1 0,0 0 0,0 0-1,0 0 1,0-1 0,0 1 0,0 0-1,0 0 1,0 0 0,0-1 0,0 1-18,-2-5 143,1 6-7,0-1-1,0 1 1,-1-1 0,1 0 0,0 1-1,-1-1 1,1 0 0,-1 0 0,1 0-1,0 0 1,-2 0-136,-3-3 391,0 1 0,-1-1-1,1 1 1,-1 1 0,1-1 0,-1 1-1,-5 0-390,-49 1 1011,29 1-778,29-1-217,0 1 1,0 0-1,0-1 1,0 1-1,0 1 1,0-1-1,1 0 1,-1 1-1,0-1 1,1 1-1,-1 0 1,1 0-1,-2 2-16,-29 29 202,33-33-202,-7 7 23,0 0 0,1 0 1,0 1-1,1-1 0,0 1 1,0 1-1,1-1 0,-4 8-23,7-9 10,0 0 0,1 0 0,0 0 0,0 0 0,0 0 0,1 0 0,0 5-10,1-8 10,-1 0 0,1 0-1,0 0 1,0 0 0,0 0 0,1 0 0,-1-1 0,1 1 0,0-1 0,0 0 0,0 0 0,0 0-1,0 0 1,3 1-10,0 1 25,1-1-1,0 0 1,0 0-1,0-1 0,0 0 1,0 0-1,7 1-24,1 0 36,-11-3-30,0 1 1,0-1-1,0-1 1,1 1-1,-1 0 1,3-1-7,-5 0 9,-1 0 1,0-1-1,0 1 0,0 0 1,0-1-1,0 1 1,0 0-1,0-1 1,0 1-1,0-1 0,0 0 1,0 1-1,0-1 1,-1 0-1,1 0 1,0 1-1,0-1 0,-1 0 1,1 0-10,14-23 300,-8 12-209,27-42-149,-33 52 68,0 0-1,0-1 1,0 1 0,0-1 0,-1 1 0,1-1 0,-1 1 0,1-3-10,-1 3 8,0-1-1,1 1 1,-1 0 0,1 0 0,-1-1 0,1 1 0,0 0-1,0 0 1,0 0 0,0 0 0,1-1-8,6-7-138,-6 8 147,0 0 1,0 0 0,0-1 0,0 1-1,0-1 1,-1 0 0,1 1 0,-1-1-1,0 0 1,1 0 0,-2 0 0,2-1-10,-2 3 42,0-18 172,0 14-229,0 4 37,0 0 0,0 0 0,0 0 1,0 0-1,0 0 0,0 0 0,0 0 0,0 0 0,-1 0 0,1 1 1,0-1-1,0 0 0,-1-1-22,0 2 22,0-1 0,1 1 0,-1 0 1,0-1-1,0 1 0,1 0 0,-1 0 0,0-1 1,0 1-1,0 0 0,0 0 0,1 0 1,-1 0-1,0 0 0,0 0 0,0 0 0,0 0-22,-3 0 69,4 0-67,-1 0-1,0 0 1,0 0-1,1 0 1,-1 0-1,0 0 1,0 0-1,1 0 1,-1 1-1,0-1 1,0 0-1,1 0 1,-1 1-1,0-1 1,1 0-1,-1 1 1,1-1-1,-1 1 1,0-1-1,1 1 1,-1-1-1,1 1 1,-1-1-1,1 1 1,-1 0-2,0 2-17,-1 0 0,1 0 1,0 0-1,0 0 0,0 0 0,0 0 1,1 1-1,-1 0 17,-1 7 59,0-3-66,1-1-1,0 1 0,0-1 1,1 1-1,0 0 1,0-1-1,2 5 8,-2-8-2,2-1 1,-1 1-1,0-1 1,1 1-1,-1-1 0,1 0 1,0 1-1,0-1 1,1 0-1,-1 0 2,27 29 128,3-6 60,-23-20 50,-1 0 0,0 1-1,5 5-237,43 38 1152,-56-49-1061,0-1-347,1 8-2421,3-1-203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09.8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269 1 1472,'-6'0'3355,"-4"-1"-2160,1 1-1,0 1 1,-1 0-1,-1 0-1194,2 1 329,0-1 0,0 0 0,-7-1-329,10 0 41,0 1 1,1 0 0,-1 0 0,1 0 0,-1 1 0,1 0-1,-1 0 1,1 0 0,0 0 0,0 1 0,0 0 0,0 0-1,1 1 1,-1-1 0,1 1 0,-2 2-42,-2 2 47,1 0 0,-1 1 0,2 0 0,-1 0 0,1 1 0,1 0 0,0 0 0,0 1-47,1-1-23,1 0 0,0 1 0,0 6 23,-1 4-43,1-11 47,1 0-1,1 0 1,0 1 0,0-1-1,1 1 1,0-1 0,2 6-4,-1-11 8,0 1 1,0-1 0,0 0 0,1-1-1,0 1 1,0 0 0,0 0-1,1-1 1,0 1 0,-1-1 0,2 0-1,-1 0 1,0 0 0,1 0 0,0-1-1,1 2-8,-1-1 11,1-1-1,0 1 0,0-1 0,1 0 0,-1-1 1,1 1-1,-1-1 0,1 0 0,0 0 1,0-1-1,0 0 0,5 1-10,0 0-33,-9-1 40,0-1 0,-1 1-1,1-1 1,-1 0-1,1 0 1,0 1 0,0-1-1,-1 0 1,1 0 0,0-1-1,-1 1 1,1 0-1,0-1 1,-1 1 0,1-1-1,-1 1 1,2-1-7,17-6 112,7-3 74,-26 9-181,0 1 0,0-1-1,0 0 1,0 1 0,0-1 0,0 0 0,0 0 0,0 0-1,0 0 1,0 0 0,0 0 0,-1 0 0,1 0 0,-1 0-1,1 0 1,0 0 0,-1 0 0,0 0 0,1 0 0,-1-1-5,7-22 64,-6 22-53,0-1 1,0 1-1,0-1 0,0 1 0,0-1 1,-1 1-1,1-1 0,-1 0 0,0 1 1,0-1-1,0 0 0,0 1 1,0-1-1,-1 1 0,1-1 0,-1 0 1,-1-1-12,-1-4 0,1 5 22,1 1 1,0-1 0,0 0-1,0 0 1,0 0 0,0 1-1,0-1 1,1-3-23,0 5-6,0 1 0,0-1 0,0 0 1,-1 0-1,1 0 0,0 0 0,0 1 0,0-1 0,-1 0 0,1 0 1,0 1-1,-1-1 0,1 0 0,-1 0 0,1 1 0,-1-1 0,1 0 1,-1 1-1,0-1 0,1 1 0,-1-1 0,0 1 0,1-1 1,-1 1-1,0-1 0,1 1 0,-1 0 0,0-1 0,0 1 6,-1 0-15,1-1-1,-1 1 0,0 0 1,1-1-1,-1 1 0,0 0 1,1 0-1,-1 0 0,0 1 1,1-1-1,-1 0 0,1 1 1,-2-1 15,-24 8 88,22-7-19,0 0 1,0 0 0,0 1-1,0-1 1,0 1-1,1 0 1,-1 1 0,1-1-1,-2 2-69,-16 12 47,-14 11 24,20-13-59,13-12-51,0 0 0,-1 1 0,1 0 0,0 0 0,1 0 0,-1 0-1,0 0 1,1 1 0,0-1 0,-2 3 39,4-5-117,0 0 0,0 0 1,0-1-1,0 1 0,0 0 0,0 0 1,0-1-1,0 1 0,0 0 0,0 0 1,0-1-1,1 1 0,-1 0 0,0 0 1,0-1-1,1 1 0,-1 0 0,1-1 1,-1 1-1,1-1 0,-1 1 0,1 0 0,-1-1 1,1 1-1,-1-1 0,1 1 0,0-1 1,-1 0-1,1 1 0,-1-1 0,1 0 1,0 1-1,0-1 0,-1 0 0,2 0 117,0 2-325,1-1 0,-1-1 0,1 1 0,-1 0-1,1-1 1,0 1 0,-1-1 0,1 0 0,0 0 0,1 0 325,-1-1-434,1 0 0,-1 0 1,0 0-1,0-1 1,0 1-1,0-1 1,0 0 433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13.7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4 1248,'0'-1'135,"-1"1"-1,1 0 1,-1-1-1,1 1 1,-1 0 0,1 0-1,-1 0 1,0-1 0,1 1-1,-1 0 1,1 0-1,-1 0 1,1 0 0,-1 0-1,1 0 1,-1 0 0,0 0-1,1 0 1,-1 0-1,1 0 1,-1 0 0,1 1-1,-1-1 1,1 0 0,-1 0-1,1 0 1,-1 1 0,1-1-1,-1 0 1,1 1-1,-1-1 1,1 0 0,0 1-1,-1-1 1,1 1 0,-1-1-1,1 1-134,-1 0 197,-11 9 657,-4 11 116,16-20-740,0 15-198,-1-9 46,0 0 1,0-1-1,-1 1 1,0 0-1,0-1 1,0 0-1,-2 3-78,0 0 70,0 1-1,1 0 0,0 3-69,-2 9 25,2-1 0,0 1 0,1 0 1,1 0-1,1 0 0,2 0 0,2 16-25,1-1 171,-1 0-1,-2 37-170,4-31 278,-5-37-212,0 0 1,0 1-1,0-1 0,0 0 1,-1 0-1,0 1 1,-1-1-1,1 0 1,-1 0-1,0 0 0,-2 6-66,-5 9 28,2 1 1,0 0-1,-1 17-28,6-34 1,-2 14 42,2-1 1,0 1 0,2 17-44,-1-2 50,8 88 318,-8-97-368,1-1 0,1 1 0,1-1 0,1 1 0,2 1 0,-4-19 18,0-1 1,-1 1-1,0-1 1,0 1-1,0 0 1,-1-1-1,0 1 0,-1 0 1,1-1-1,-1 1 1,-1 4-19,0-1 6,0 0 0,1 0 0,0 0 0,1 0 0,0 1 0,1-1 0,1 5-6,1 2 124,1 6 8,-3-6 43,1 0 0,0 0-1,4 11-174,4 34 143,-8-49-163,0 0 0,5 12 20,1 10 141,-8-35-224,0 1-1,0-1 1,0 1 0,0-1-1,0 1 1,0-1-1,0 1 1,0-1-1,0 0 1,1 1 0,-1-1-1,0 1 1,0-1-1,0 0 1,1 1-1,-1-1 1,0 1 0,1-1-1,-1 0 1,0 1-1,1-1 1,-1 0-1,0 0 1,1 1 0,-1-1-1,0 0 1,1 0-1,-1 0 1,1 1 0,-1-1-1,0 0 1,1 0-1,-1 0 1,1 0-1,-1 0 1,1 0 0,-1 0-1,1 0 1,-1 0-1,1 0 1,-1 0-1,0 0 1,1 0 0,-1 0-1,1 0 1,-1-1-1,1 1 1,-1 0-1,0 0 1,1 0 0,-1-1-1,0 1 1,1 0-1,-1 0 1,0-1-1,1 1 1,-1 0 0,0-1-1,1 1 1,-1-1-1,0 1 1,0 0-1,1-1 1,-1 1 0,0-1-1,0 1 1,0 0-1,0-1 1,0 1-1,0-1 84,4-15-3658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15.0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343 49 2400,'-49'-33'4640,"42"30"-4397,-1 1-1,1-1 1,-1 1 0,0 0 0,0 1-1,1 0 1,-1 0 0,0 1 0,0 0 0,0 0-1,0 1 1,-4 1-243,6-1 21,0 0 1,0 1-1,0-1 0,0 1 0,1 1 1,-1-1-1,1 1 0,-1 0 0,1 0 1,0 1-1,0 0 0,1-1 0,-1 2 1,1-1-1,0 0 0,-2 3-21,-3 5 129,3-5-87,1 1 0,-1-1 0,1 1 0,1 0 0,0 0 0,0 0 0,1 1 0,-1-1 0,1 4-42,-11 36 287,9-32-298,0 0 1,1 0-1,1 1 1,0 0-1,1 11 11,1-9 16,-1 0 0,-3 19-16,4-35 14,1-1 0,0 1 0,0 0-1,0-1 1,0 1 0,1 0 0,-1-1-1,1 1 1,-1 0 0,1-1 0,0 1-1,0-1 1,0 1 0,1-1 0,-1 1 0,0-1-1,1 0 1,0 0 0,-1 0 0,1 0-1,0 0 1,0 0 0,0 0 0,0-1-1,1 1 1,-1-1 0,0 1 0,1-1-1,-1 0 1,1 0 0,1 1-14,16 1 119,0 0-1,0-1 1,0-1 0,0 0-1,7-2-118,47 1 479,-55 2-381,1 0 0,0 1-1,6 2-97,-19-4 38,-6-1-305,2 3-1390,0-1 546,-1 0-2644,2 4 497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15.7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18 2144,'3'-4'308,"6"-9"2133,-8 13-2357,0 0-1,-1 0 0,1 0 0,0-1 0,0 1 0,-1 0 0,1 0 0,0 0 0,-1 0 0,1 0 0,0 0 0,0 0 0,-1 0 0,1 1 0,0-1 0,0 0 0,-1 0 0,1 1 0,0-1 0,0 1-83,0-1 256,2 2 141,-3-2-379,0 0 1,0 1 0,0-1-1,1 0 1,-1 0-1,0 0 1,0 0 0,0 1-1,0-1 1,0 0 0,1 0-1,-1 0 1,0 0-1,0 0 1,0 0 0,1 0-1,-1 0 1,0 0 0,0 0-1,0 0 1,1 1-1,-1-1 1,0 0 0,0 0-1,0 0 1,1 0 0,-1-1-1,0 1 1,0 0-1,0 0 1,1 0 0,-1 0-1,0 0 1,0 0-1,0 0 1,1 0-19,4-1 171,0 0-1,1 0 1,-1 1 0,0-1-1,1 1 1,-1 1 0,0-1-1,4 2-170,-1-1-22,1-1-1,-1 1 0,1-2 1,2 1 22,0-2-97,34-2 383,-42 4-356,0 0 0,0 0 0,0 0 0,0 1 0,0-1 0,0 1 0,0 0 0,0 0 0,0 0 0,0 0 0,0 0 0,1 2 70,6 4-896,2 1-1493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16.2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19 2720,'-2'-7'911,"4"10"-334,-2-2-81,0-1-133,4-7 1919,0 6-2023,0 0-1,0 0 1,0 1-1,0 0 1,0 0-1,2 0-258,13 0 524,29-5-103,-44 5-519,1 0-1,-1 0 1,0 0 0,1 0 0,-1 1-1,0 0 1,0 0 0,0 0-1,0 0 1,0 1 0,0-1 0,0 1-1,0 0 1,2 2 98,-3-2-1115,5-2-1439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16.7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4 2080,'-11'-3'900,"11"3"-871,0 0 0,-1 0-1,1 0 1,0 0 0,-1 0 0,1 0 0,0 0-1,0 0 1,-1 0 0,1 0 0,0 0-1,0 0 1,-1 0 0,1 0 0,0 0-1,-1 0 1,1 0 0,0 0 0,0 0 0,-1 0-1,1 0 1,0 0 0,0 1 0,-1-1-1,1 0 1,0 0 0,0 0 0,-1 0-1,1 1 1,0-1 0,0 0 0,0 0 0,0 0-1,-1 1 1,1-1 0,0 0-29,0 0 704,1 9 1146,6 8-626,-1-1-796,0-1-1,-1 1 0,0 0 1,1 12-428,-3 0 134,-1-1 0,-1 1 0,-2 0 0,-2 8-134,-17 112-626,17-130 230,1 4-740,1-3-1498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18.2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69 736,'-1'0'789,"-1"-4"6759,2 1-7992,1 1 526,0 1-1,0-1 1,1 1-1,-1-1 1,0 1-1,0 0 1,1-1-1,-1 1 1,1 0-1,-1 0 1,1 0-1,-1 0 1,2 0-82,21-10 380,43-8-27,-41 13-429,-10 3 153,0 1 0,-1 0 0,1 1 0,0 1 0,4 1-77,8-1 95,-12 1 62,0 1-1,13 2-156,-13-1-44,0-1-1,13 0 45,7-1 90,-21 0-115,0-1-1,1 0 1,-1-1-1,0-1 1,2 0 25,0-1 20,0 1-1,-1 0 1,16 1-20,-24 2-23,1 0 0,-1 1 0,0 0 1,0 0-1,0 1 0,0-1 0,0 2 23,17 5-11,-7-3 51,0 2 0,1 0-40,19 9 27,-27-14 10,0 0 1,0-2-1,0 1 1,0-1-1,1-1 1,-1 0-1,10-1-37,10 0 31,164 4-122,-187-3-143,0 1-1,0 0 0,0 1 1,-1 0-1,1 0 0,-1 0 1,1 1-1,3 2 235,-3 2-1877,-3 1 565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20.7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49 820 1568,'-1'0'16,"1"0"0,0 0 0,0 0 1,0 0-1,0 0 0,-1 0 0,1 0 0,0 0 0,0 0 0,0 0 1,0 0-1,-1 0 0,1 0 0,0 0 0,0 0 0,0 0 0,-1 0 1,1 0-1,0 0 0,0-1 0,0 1 0,0 0 0,-1 0 0,1 0 1,0 0-1,0 0 0,0 0 0,0 0 0,0-1 0,0 1 0,-1 0 1,1 0-1,0 0 0,0 0 0,0 0 0,0-1-16,0 1 27,0 0-1,0 0 0,0 0 1,0-1-1,-1 1 0,1 0 1,0 0-1,0 0 1,0 0-1,0 0 0,0 0 1,0-1-1,-1 1 0,1 0 1,0 0-1,0 0 0,0 0 1,0 0-1,-1 0 1,1 0-1,0 0 0,0 0 1,0 0-1,0 0 0,-1 0 1,1 0-1,0 0 1,0 0-1,0 0 0,0 0 1,-1 0-1,1 0 0,0 0 1,0 0-1,0 0 1,-1 0-27,1 0 90,-1 1 0,0-1 0,1 1 0,-1-1 0,1 1 0,-1 0 0,1-1 1,-1 1-1,1-1 0,-1 1 0,1 0 0,0 0 0,-1-1 0,1 1 1,-1 0-91,-3 7 536,-20 17 1245,24-24-1509,0-1-64,0 0 122,0 0-106,-1 0-210,1 0-1,0 1 0,0-1 1,0 1-1,0-1 0,0 0 0,0 1 1,0-1-1,1 1 0,-1-1 0,0 0 1,0 1-1,0-1 0,0 0 1,0 1-1,1-1 0,-1 1 0,0-1 1,0 0-1,0 0 0,1 1 1,-1-1-1,0 0 0,1 1 0,-1-1 1,0 0-1,0 0 0,1 1 0,-1-1 1,1 0-1,-1 0 0,0 0 1,1 0-1,-1 0 0,0 1 0,1-1 1,-1 0-1,1 0 0,-1 0 0,0 0 1,1 0-1,-1 0 0,1 0 1,-1 0-1,0 0 0,1 0 0,-1-1 1,0 1-1,1 0 0,-1 0 1,1 0-1,-1 0-13,2-1 84,0 0 1,-1 0-1,1 0 1,0 0 0,0 0-1,-1 0 1,1 0-1,-1 0 1,1-1-1,0 0-84,20-23 752,-15 18-641,0-1 0,-1 0 0,0 0 1,0-1-1,-1 1 0,1-4-111,20-49 172,-3-2 0,0-11-172,-6 20 95,1 1 0,3 0 0,13-21-95,81-165-496,-106 219 497,-4 12 19,-1 0 0,-1 0 0,1 0 0,-1-1 0,-1 0 0,0 1-1,0-1 1,0-1-20,-2 10-4,0 0-1,0 0 1,0 0-1,0 0 1,0 0 0,0 0-1,0-1 1,0 1-1,0 0 1,0 0-1,0 0 1,0 0-1,0 0 1,0 0-1,0 0 1,0 0-1,0 0 1,0 0 0,0 0-1,0 0 1,0 0-1,0-1 1,0 1-1,0 0 1,0 0-1,0 0 1,0 0-1,0 0 1,0 0-1,0 0 1,0 0 0,0 0-1,0 0 1,0 0-1,0 0 1,0 0-1,0 0 1,0 0-1,0 0 1,0-1-1,0 1 1,0 0 0,0 0-1,0 0 1,-1 0-1,1 0 1,0 0-1,0 0 1,0 0-1,0 0 1,0 0-1,0 0 1,0 0-1,0 0 1,0 0 0,0 0-1,0 0 1,0 0-1,0 0 1,0 0-1,-1 0 1,1 0-1,0 0 1,0 0-1,0 0 1,0 0-1,0 0 5,-4 6-165,-3 9-32,-63 132 103,22-47 17,22-36 92,3 1 0,3 1-1,-2 21-14,-21 69 74,-5 9-74,4 14 0,23-75-198,21-102 190,-1 10-83,1-9 67,1-5 51,6-22-328,1 1 0,2 1 0,0-1 0,5-5 301,-8 15-52,1 1 0,1 0 0,0 0 0,0 1 0,1 1 0,1-1 0,11-7 52,1 1-84,2 1 0,4-1 84,4-2-50,6-3-21,13-3 71,25-14 124,-24 8-72,54-29 397,-105 59-336,1 0 0,-1 0-1,1 0 1,-1 0 0,1 0-1,-1 0 1,1 1 0,0-1-113,-2 1 122,-1 3-93,-1-1-1,1 0 1,-1 0-1,0 0 0,0 0 1,0 0-1,0 0 1,0 0-1,0 0 0,0-1 1,-1 1-1,1 0 1,-1-1-1,1 1 0,-1-1 1,0 1-29,-12 14 164,-19 28 114,22-30-383,1-1 0,0 1 0,-6 13 105,15-25 1,0-1 0,1 1 0,-1 0 1,0 0-1,1 0 0,-1-1 0,1 1 1,0 0-1,-1 0 0,1 0 0,0 0 1,0 0-1,1-1 0,-1 1 0,0 0 1,0 0-1,1 0 0,-1 0 0,1-1 1,0 1-1,-1 0 0,1 0 0,0-1 0,0 1 1,0-1-1,0 1 0,1-1 0,-1 1 1,1 0-2,-1-1 2,1 1 0,0-1-1,0 0 1,0 1 0,0-1 0,0 0 0,0 0 0,0 0 0,1-1 0,-1 1 0,0 0 0,0-1 0,1 1-1,-1-1 1,0 0 0,1 0 0,-1 0 0,0 0 0,1 0 0,-1-1 0,0 1 0,0-1 0,2 0-2,1 0 9,1-1 1,0 0-1,-1 0 1,1 0 0,-1-1-1,0 0 1,0 0-1,0-1 1,0 1 0,-1-1-1,1 0 1,-1 0-1,0-1 1,0 1 0,2-4-10,-4 5 14,5-8-42,0 0 0,-1 0 0,4-9 28,-9 16-4,1 0 1,-1-1-1,0 1 1,0-1-1,0 1 1,-1-1-1,0 0 1,0 1-1,0-1 1,0 0-1,-1 1 1,1-1 3,-1 3 17,1 0 1,0 0 0,-1 0-1,1-1 1,-1 1-1,0 0 1,0 0 0,0 0-1,0 0 1,0 1 0,0-1-1,0 0 1,-1 0 0,1 1-1,-1-1 1,1 1-1,-1-1-17,0 1 1,0 0 0,0 0 0,0 0 0,0 1-1,1-1 1,-1 1 0,0-1 0,0 1 0,0 0-1,0 0 1,0 0 0,0 0 0,0 0-1,0 0 1,0 1 0,0-1 0,0 1 0,0-1-1,-1 1 0,-11 4-43,7-3 155,-1 0 0,0 0 1,0 0-1,0-1 0,-6 0-112,13-1-171,1 0 164,0 0 0,-1 0 0,1 0 1,0 0-1,0 0 0,-1 0 0,1 0 0,0 0 0,0 0 1,-1 0-1,1 0 0,0 0 0,0 1 0,-1-1 1,1 0-1,0 0 0,0 0 0,-1 0 0,1 0 0,0 0 1,0 1-1,0-1 0,-1 0 0,1 0 0,0 0 0,0 0 1,0 1-1,0-1 0,-1 0 0,1 0 0,0 1 0,0-1 7,9 2 0,-1 1-11,0-1 0,0-1-1,0 1 1,0-1 0,0-1-1,0 0 1,0 0 0,9-1 11,33-6 170,1-3 1,-1-2 0,0-2-1,24-11-170,-21 1 127,-1-1 0,-1-3-1,-1-2 1,7-8-127,-39 27 184,8-7 453,-26 17-464,-5 3-145,-5 5-5,-7 6-55,1 1-1,1 1 1,0 0-1,1 1 1,1 1-1,1 0 1,0 1-1,1 0 0,1 1 1,-1 3 32,10-19-18,0 0 0,0 0 0,0 0-1,0 0 1,1 1 0,-1-1 0,1 0 0,0 0 0,0 1 0,0-1 0,1 0 0,-1 1-1,1-1 1,-1 0 0,1 0 0,0 0 0,0 0 0,1 1 0,-1-2 0,1 1 0,-1 0-1,1 0 1,0 0 0,0-1 0,0 1 0,0-1 0,1 1 0,-1-1 0,1 0 0,0 0 17,-1 0 2,0 0-1,1 0 1,-1-1-1,1 1 1,-1-1-1,1 1 1,-1-1-1,1 0 1,0 0-1,0 0 1,0-1-1,-1 1 1,1-1-1,0 1 1,0-1-1,0 0 0,0 0 1,0 0-1,0-1 1,0 1-1,0-1 1,-1 1-1,1-1 1,0 0-1,0 0 1,-1 0-1,1-1 1,0 1-1,-1-1 1,0 1-1,1-1 0,-1 0 1,2-1-1,2-4-5,-1 0 0,1 0 0,-2 0 0,1 0 1,-1-1-1,0 0 0,0 1 0,-1-2 0,0 1 0,1-6 5,2-9 64,-2 0 1,-1 1-1,0-12-64,-2 22 134,-1 0 0,-1 0 0,0 0 0,0 0 0,-1 1 1,-1-1-1,-1-3-134,2 11-56,1 7-56,-1 9-125,2-8 194,-7 46 67,3 0 1,3 0 0,1 12-25,1 6 27,-6 25-27,-1-25 4,-1 15 50,-3-1 0,-16 59-54,22-127 6,0 0 0,-1-1 1,0 1-1,-1-1 0,-1 0 0,0-1 0,0 0 1,-1 0-1,-1 0 0,0-1 0,-1-1 1,-3 3-7,12-12-11,0 0 1,0 0 0,0 0 0,-1 0-1,1 0 1,0 0 0,-1 0 0,1-1 0,-1 1-1,1-1 1,-1 1 0,1-1 0,-1 1-1,1-1 1,-1 0 0,1 0 0,-1 0 0,1 0-1,-1 0 1,0 0 0,1 0 0,-1 0-1,1-1 1,-1 1 0,1-1 0,-1 1 0,1-1-1,-1 1 1,1-1 0,0 0 0,-1 0-1,1 0 1,0 0 0,0 0 0,-1 0 0,1 0 10,1 1-8,0-1-1,-1 1 1,1-1 0,0 1 0,0-1 0,0 1 0,-1-1 0,1 1 0,0-1 0,0 1 0,0-1 0,0 1 0,0-1-1,0 1 1,0-1 0,0 1 0,0-1 0,0 1 0,0-1 0,1 1 0,-1-1 0,0 1 0,0-1 0,0 1 0,1-1 0,-1 1-1,0-1 1,1 1 0,-1-1 8,12-11 67,-9 9-65,19-20 35,-1-1 1,-1-1-1,15-26-37,22-28-66,-46 66 221,1 0 0,0 1 1,1 0-1,7-5-155,-16 14 53,0 0 1,0 1-1,0-1 1,0 1-1,1 0 0,-1 1 1,0-1-1,1 1 1,0-1-1,2 1-53,-5 1 16,-1 0-1,0-1 1,1 1-1,-1 0 1,0 0-1,0 1 1,1-1 0,-1 0-1,0 0 1,1 1-1,-1-1 1,0 0-1,0 1 1,0 0 0,1-1-1,-1 1 1,0 0-1,0-1 1,0 1-1,0 0 1,0 0 0,0 0-1,0 0 1,-1 0-1,1 0 1,0 0-1,0 0 1,-1 0 0,1 0-1,-1 0 1,1 0-1,-1 1 1,1-1-1,-1 0 1,0 0 0,0 1-1,1-1 1,-1 0-1,0 1-15,0 11 13,1-1 0,-2 1 0,0 0-1,0 0 1,-2-1 0,-1 6-13,1-1-338,-2 1 967,-6 3-5372,9-17 1994,1-5 190,9-20-237,7-7 1489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19.5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304 51 640,'1'1'45,"-1"-1"0,0 0 1,1 0-1,-1 0 0,0 1 0,0-1 0,1 0 1,-1 0-1,0 0 0,1 0 0,-1 0 0,0 0 1,1 0-1,-1 0 0,0 1 0,1-1 0,-1 0 1,0 0-1,1 0 0,-1-1 0,0 1 0,1 0 1,-1 0-1,0 0 0,1 0 0,-1 0 0,0 0 1,1 0-46,5-2 969,-6 2-887,0 0 0,0 0 0,0-1 0,1 1 0,-1 0 0,0 0 0,0 0 0,0-1 0,0 1 1,1 0-1,-1-1 0,0 1 0,0 0 0,0 0 0,0-1 0,0 1 0,0 0 0,0-1 0,0 1 0,0 0 1,0-1-1,0 1 0,0 0 0,0 0 0,0-1 0,0 1 0,0 0 0,0-1 0,0 1 0,0 0 1,-1-1-1,1 1 0,0 0 0,0 0 0,0-1 0,0 1-82,-4-10 1119,-1 7-803,1-1-1,-1 2 1,1-1-1,-1 0 1,0 1 0,0 0-1,0 0 1,0 1-1,-3-1-315,6 1 40,-6-1 220,-1 1 1,1 0-1,-1 0 1,0 1-1,-7 1-260,1-1 346,4 0-272,0 0 0,0 2 0,-1-1 0,1 1 0,0 1 0,1 0 0,-1 0 1,0 1-1,-3 3-74,9-4 3,0 1 1,0-1 0,1 1-1,-1 1 1,1-1-1,0 1 1,0-1 0,-1 5-4,-3 0 51,5-5-52,0 1 1,1-1-1,-1 1 1,1 0-1,0 0 1,0 0 0,0 0-1,1 0 1,-1 0-1,1 0 1,1 1-1,-1 0 1,-1 20 45,2-20-60,-1 0-1,1 0 1,0 0-1,0 1 0,1-1 1,-1 0-1,2 1 16,2 11 66,1 0 0,2 0 0,3 7-66,-7-18 27,0-1 0,1 1 1,0-1-1,0 0 0,0 0 0,1-1 0,0 0 0,0 1 0,1-2 1,2 3-28,1-1 10,0 0 0,1 0 0,0-1 0,0 0 0,0-1 0,1 0 1,-1-1-1,1 0 0,0-1 0,6 1-10,-6-1 62,0 1 1,0 0-1,0 1 1,0 0-1,-1 1 1,1 0-63,-6-2-324,1 0 0,-1 1 0,0 0 0,1 0 0,-2 0 0,1 0 0,0 1 0,-1 0 0,0 0 0,0 0 0,0 1 324,-4-5-183,1-1 0,-1 0 1,0 0-1,0 1 0,0-1 1,1 0-1,-1 0 0,0 1 1,0-1-1,1 0 0,-1 0 1,0 0-1,1 0 0,-1 1 1,0-1-1,0 0 0,1 0 1,-1 0-1,0 0 0,1 0 1,-1 0-1,0 0 1,1 0-1,-1 0 0,0 0 1,1 0-1,-1 0 0,1 0 183,-1-10-2437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20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 2912,'1'-1'378,"-1"1"0,1 0 1,-1 0-1,1 0 0,-1-1 1,1 1-1,0 0 0,-1 0 0,1 0 1,-1 0-1,1 0 0,-1 0 0,1 0 1,0 1-1,-1-1 0,1 0 1,0 0-379,20 10 741,-8-5-319,48 17-390,-48-18-296,0-1 0,0 0 0,1 0 0,-1-1 0,0-1 0,1 0 0,7-1 264,18 1-2941,-17 2-120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20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14 3712,'-2'-9'970,"1"5"-275,-1 5 221,2-1-500,0 0 80,0 5-68,1-1 0,0 1 0,0 0 0,0-1-1,1 1 1,-1-1 0,1 1 0,0-1 0,1 1-428,-1 0 41,1 1 0,-1 0-1,0 0 1,0 0 0,-1 0 0,1 1-41,-1 6 73,-1-1 0,0 0 1,0 0-1,-1 0 0,-2 7-73,-15 61 95,9-46 52,-1 20-147,4-28 24,4-19-586,1 0 0,0 0 0,0 0 0,0 3 562,2-9-1259,6-4-1471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21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10 3552,'-3'-3'1108,"6"6"-323,-3-3-310,16 3 1567,201-13 472,-179 7-2873,-18 3-985,-3 3 379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22.4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93 2976,'-9'3'2097,"9"-1"-518,5-3-898,16-9-31,1 0 1,-2-2-1,4-3-650,33-17 1089,-24 18-698,-30 14-386,-1-1 0,0 0 0,1 1-1,-1-1 1,1 1 0,-1 0-1,1 0 1,-1 0 0,0 0 0,1 0-1,-1 1 1,2-1-5,-3 1-4,-1-1 1,1 1-1,0-1 1,0 1-1,0-1 0,0 1 1,0 0-1,0 0 1,-1-1-1,1 1 0,0 0 1,-1 0-1,1 0 0,-1 0 1,1 0-1,-1 0 1,1 0-1,-1 0 0,1 0 1,-1 0-1,0 0 1,0 0-1,0 0 0,1 0 1,-1 0-1,0 0 1,0 0-1,0 0 0,-1 0 1,1 1 3,0 5 19,-2 1 0,1-1 0,-1 1 1,0 1-20,-1 1 20,-2 6-7,0 0 0,-2 1 0,0-2 0,-2 2-13,-1 3 9,1 1 0,1 1-9,-33 94 122,37-103-129,3-10 25,-1 0 1,1 0-1,1 0 1,-1 1-1,0-1 0,1 0 1,0 0-1,-1 1 1,1-1-1,1 0 0,-1 0 1,1 3-19,-1-5 9,0-1 0,0 1 0,0-1 0,0 0 0,0 1 0,0-1 0,0 1 0,0-1 0,1 1 0,-1-1 0,0 0 0,0 1 0,0-1 0,1 0 0,-1 1 0,0-1 0,0 0 0,1 1 0,-1-1 0,0 0 0,1 1 0,-1-1 0,0 0 0,1 0 0,-1 0 0,0 1 0,1-1 0,-1 0 0,1 0 0,-1 0 0,0 0 0,1 0-9,0 1 128,16-8 426,11-6-73,0 0 0,16-3-481,-32 12 24,0 1 0,0 0 0,0 1 0,0 0 1,1 1-1,-1 1 0,10 0-24,-19 0 5,0 0 1,0 1-1,0-1 0,0 1 0,0 0 1,0 0-1,0 0 0,0 0 1,0 0-1,0 1-5,-2-1-181,0 0 1,1 0-1,-1 0 0,0 0 1,0 0-1,0 0 1,0 0-1,-1 0 0,1 0 1,0 1-1,0-1 0,-1 0 1,1 0-1,-1 1 1,1-1-1,-1 0 0,1 1 1,-1-1-1,0 1 1,0-1-1,0 0 0,0 1 1,0 0 180,0 9-1888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23.7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14 992,'-10'-3'314,"10"3"-193,-1 0 1,1 0-1,-1 0 0,1 0 0,0 0 0,-1 0 1,1 0-1,-1-1 0,1 1 0,0 0 1,-1 0-1,1 0 0,0 0 0,-1 0 0,1-1 1,0 1-1,-1 0 0,1 0 0,0-1 1,-1 1-1,1 0 0,0 0 0,0-1 1,-1 1-1,1 0 0,0-1 0,0 1 0,0 0 1,-1-1-1,1 1 0,0-1 0,0 1 1,0 0-122,-8-4 2010,6 6-1531,1-1-409,-1 1 0,1-1 0,0 1 0,-1 0 1,1-1-1,0 1 0,0 0 0,0 0-70,1 3 158,1-1 1,-1 0-1,1 0 1,0 1-1,1-1 1,-1 0-1,0 0 0,1 0 1,0 0-159,8 20 499,-9-16-396,1 0-1,-1-1 1,0 1-1,-1 5-102,2 19 118,10 58-19,-7-35-6,11 38-93,-8-60-15,-1-6 137,-1 0 1,-1 1-1,-2 0 1,0 14-123,2 119 475,6 0-1,15 50-474,-24-202 4,0-1 0,0 1 0,1-1-1,1 2-3,7 26 92,-7-18 15,0 0 103,-1 0-1,0 0 0,-1 0 0,-1 2-209,-4 26 290,-1-1-1,-6 26-289,6-46 130,-25 148 121,25-151-298,1-11 17,1 0-1,1 0 0,-1 11 31,2-20-214,0 11-45,0-13 158,0 0-1,0 0 1,0 1 0,0-1 0,0 0-1,0 0 1,0 0 0,0 0 0,0 1-1,0-1 1,0 0 0,0 0 0,0 0-1,0 0 1,0 0 0,0 1 0,0-1-1,0 0 1,0 0 0,0 0 0,0 0-1,0 0 1,1 1 0,-1-1-1,0 0 1,0 0 0,0 0 0,0 0-1,0 0 1,0 0 0,0 0 0,1 1-1,-1-1 1,0 0 0,0 0 0,0 0-1,0 0 1,1 0 0,-1 0 0,0 0-1,0 0 1,0 0 0,0 0 0,0 0-1,1 0 1,-1 0 0,0 0 0,0 0-1,0 0 1,0 0 0,1 0 0,-1 0-1,0 0 1,0 0 101,1-1-115,-1 1 0,1-1-1,-1 1 1,0 0 0,1-1 0,-1 1-1,1-1 1,-1 1 0,0-1 0,0 1-1,1-1 1,-1 1 0,0-1-1,0 0 1,1 1 0,-1-1 0,0 1-1,0-1 116,1-24-3402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25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21 118 64,'-8'0'96,"7"0"187,1 0 42,0 0 390,0 0-118,0 0 208,0 0-250,0 0-75,0 0-27,0 0 443,0 0-197,0 0 117,0 0-272,0 0-27,0 0-229,0 0-171,0 0-15,0 0 100,0 0-10,0 0 107,0 0-102,5-13 1499,-5 12-1682,1-1-1,0 1 0,-1-1 1,1 1-1,0-1 0,0 1 1,0 0-1,0-1 0,0 1 0,0 0 1,0 0-1,0 0 0,1-1-13,6-6 334,17-31 578,-20 34-956,0 1 0,0 0 1,1 0-1,-1 1 0,1 0 1,0 0-1,0 0 0,1 0 0,-1 1 1,1 0 43,-6 2-8,0-1 0,1 1 0,-1 0 0,0-1 0,1 1 0,-1 0 1,1 0-1,-1 0 0,0 0 0,1 0 0,-1 0 0,1 0 0,-1 1 1,0-1-1,1 1 0,-1-1 0,0 1 0,1-1 0,-1 1 0,0-1 1,0 1-1,0 0 0,0 0 0,1 0 0,-1 0 0,0 0 0,0 0 1,-1 0-1,1 0 8,1 2-18,0 0 1,0 1 0,0-1 0,-1 0 0,0 1-1,1-1 1,-1 1 0,-1 0 0,1-1 0,0 3 17,-1 4 0,0 1 0,-1 0 0,0 0 0,-1 0 0,0 0 0,-3 7 0,4-16 0,-3 11 59,-2 0-1,1 0 1,-2 0 0,1-1 0,-2 0 0,0-1 0,0 1 0,-1-1-1,0-1-58,-3 5 96,0 0 0,2 0-1,0 1 1,-5 11-96,0-1 152,12-21-101,0-1 0,0 0-1,1 1 1,0-1 0,0 1 0,0 0 0,0 0 0,1 0 0,0 0 0,-1 4-51,19-13 389,-4-5-218,-1-1 0,0-1-1,0 0 1,8-11-171,-17 19 12,0 0 1,1 1-1,-1-1 0,0 1 1,1 0-1,0-1 0,-1 2 1,1-1-1,0 0 0,0 1 1,2-1-13,5-1 68,0 0 1,1 1-1,7 0-68,-15 2 24,0 0 1,0 0-1,0 0 0,0 1 0,-1-1 1,1 1-1,0 0 0,0 0 0,0 0 0,-1 1 1,1-1-1,0 1-24,7 4-598,-1 1-1,0 0 1,2 3 598,0-1-1888,1-2-522,2-3-2262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31.9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186 9 1984,'3'-6'810,"-2"3"11,-9 5 316,1 3-221,7-4-858,0-1 0,-1 1 0,1-1 0,-1 0 0,1 1-1,0-1 1,-1 0 0,1 1 0,-1-1 0,1 0 0,-1 0 0,1 1 0,-1-1-1,1 0 1,-1 0 0,1 0 0,-1 0 0,1 0 0,-1 0-58,-2 1 350,0 0 0,0 0 0,1 0 1,-1 0-1,0 1 0,1-1 0,-1 1 0,1-1 1,-2 3-351,-7 3 489,10-6-448,0-1 0,0 1-1,0-1 1,0 1 0,0 0 0,1 0-1,-1-1 1,0 1 0,0 0 0,0 0-1,1 0 1,-1 0 0,0 0 0,1 0-1,-1 0 1,1 0-41,-4 7 57,1 0-1,-1-1 1,0 1 0,0-1-1,-1 0 1,0 0-57,-20 32 380,15-17-340,2 0 0,0 0 0,1 1 0,1 0 0,2 0 0,-2 12-40,3-13 79,-2 21 39,4-26-100,1-13 7,-1 0 0,1 0 0,0 0 0,0 0 0,0 0 0,1 0 0,-1 0 0,1 0 0,0 0 1,0 0-1,2 3-25,2 3 4,-4-7-12,1-1 0,-1 1 1,1-1-1,0 0 1,-1 1-1,1-1 1,0 0-1,1 0 1,0 0 7,-2-1 15,0 0 0,0 0 1,0 0-1,0 0 0,1 0 0,-1-1 1,0 1-1,1 0 0,-1-1 1,0 1-1,1-1 0,-1 0 1,1 1-1,-1-1 0,0 0 0,1 0 1,-1 0-1,1 0 0,-1 0 1,1 0-1,-1 0 0,1-1 1,-1 1-1,1 0 0,-1-1 0,0 1 1,1-1-1,-1 0 0,0 1 1,0-1-1,1 0 0,-1 0 1,0 0-1,0 0-15,6-5 9,0 1 1,0-2-1,-1 1 1,0-1-1,1-1-9,-1 0 57,39-57 252,-24 36-448,-13 18 235,25-18 672,-33 29-751,0 0 0,0 0 0,1 0-1,-1 0 1,0-1 0,0 1 0,0 0-1,0 0 1,1-1 0,-1 1 0,0 0-1,0 0 1,0-1 0,0 1 0,0 0-1,0 0 1,0-1 0,0 1 0,0 0 0,0 0-1,0-1 1,0 1 0,0 0 0,0 0-1,0-1 1,0 1 0,0 0 0,0-1-1,0 1 1,0 0 0,0 0 0,0-1 0,-1 1-1,1 0 1,0 0 0,0 0 0,0-1-1,0 1 1,-1 0 0,1 0-17,-8-6-276,7 6 260,1 1-1,0-1 1,-1 1-1,1-1 1,0 1 0,-1-1-1,1 1 1,0-1 0,0 1-1,-1-1 1,1 1 0,0 0-1,0-1 1,0 1 0,0-1-1,0 1 1,0-1 0,0 1-1,0 0 1,0-1-1,0 1 1,0-1 16,0 16 38,0-15-95,-4 22-72,3-22 126,0 1 0,1 0-1,-1 0 1,1 0 0,0 0 0,-1 0 0,1 0-1,0 0 1,0 0 0,0 0 0,0 0 0,0 0 0,1 0-1,-1 0 1,1 0 0,-1 0 0,1 0 0,0 1 3,2 3-10,0 0 1,0-1 0,1 1 0,0-1 0,0 1 0,1-1 0,-1 0-1,1-1 1,0 1 0,0-1 0,1 0 0,-1 0 0,1-1 0,1 1 9,5 4-23,-8-6 47,-1 0-1,0 0 1,1 0 0,0 0-1,-1-1 1,1 1 0,0-1-1,0 0 1,0 0 0,0 0-1,0-1 1,4 1-24,14 0 147,-18 0-111,0-1 0,0 0 0,1 0 0,-1 0 0,0 0 0,1-1 0,-1 0 0,0 0 0,0 0 0,1 0-36,-1-1 41,-1 0 0,0 0 0,0 0 1,1 0-1,-1-1 0,0 1 0,-1-1 0,1 0 1,0 0-1,-1 0 0,0 0 0,0 0 1,1-1-42,2-4 20,0-1 1,-1 0 0,0 0-1,2-6-20,-3 5 28,0 0-1,-1 0 0,0 0 1,-1-1-1,0 1 1,0 0-1,-1 0 1,0-1-1,-1 1 0,-1 0 1,1 0-1,-2 0 1,1 0-1,-1-1-27,-1 0 25,0-4-86,-1 1-1,0 0 0,-6-10 62,1 5-29,-13-24-108,20 40-174,1-1-1,0 1 0,-1 0 1,0 0-1,0 0 1,0 0-1,0 1 0,0-1 1,-3-1 311,1 3-1654,2 4-1940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32.8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 2560,'-4'-1'3670,"4"7"-1499,0-5-2033,0 1 1,1-1 0,-1 0-1,1 1 1,-1-1-1,1 0 1,0 0-1,0 1 1,-1-1 0,1 0-1,0 0 1,1 1-139,0 0 122,1 1 1,-1-1 0,1 0-1,0 0 1,-1 0 0,1 0-1,0-1 1,0 1 0,0-1-1,1 0 1,-1 0 0,0 0-1,0 0 1,1 0 0,-1-1-1,1 1-122,3-1 87,-1 1-1,0 0 0,0 0 0,0 1 0,0-1 1,0 2-87,0-1 58,0-1 1,0 1 0,0-1-1,0 0 1,1 0 0,0 0-59,262-7 469,-113 3 265,52-1 607,-191 3-1151,-5-1 21,0 2 0,0 0 0,0 0 0,9 3-211,-20-3-6,-1 0 0,0-1 0,1 1 0,-1 0 0,0 0 0,0 0 0,1 1 0,-1-1 0,0 0-1,1 0 1,-1 0 0,0 0 0,0 0 0,1 0 0,-1 0 0,0 0 0,1 1 0,-1-1 0,0 0 0,0 0 0,1 0 0,-1 1 0,0-1-1,0 0 1,0 0 0,1 0 0,-1 1 0,0-1 0,0 0 0,0 1 0,0-1 0,0 0 0,0 0 0,1 1 0,-1-1 0,0 0 0,0 1-1,0-1 1,0 0 0,0 1 0,0-1 0,0 0 0,0 0 0,0 1 0,0-1 0,-1 0 0,1 1 0,0-1 6,0 2-893,-3 15-3919,3-16 4541,-1 0 1,1 0 0,0-1 0,0 1-1,-1 0 1,1-1 0,-1 1-1,1-1 1,-1 1 0,1 0 0,-1-1-1,1 1 1,-1-1 0,1 1-1,-1-1 1,1 1 0,-1-1 0,0 0-1,1 1 1,-1-1 0,0 0-1,1 0 1,-1 1 270,-8-4-2501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34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296 58 3808,'0'0'129,"0"0"1,-1 0 0,1 0-1,0-1 1,-1 1-1,1 0 1,0 0-1,-1-1 1,1 1-1,0 0 1,0 0-1,-1-1 1,1 1-1,0 0 1,0-1 0,0 1-1,0 0 1,-1-1-1,1 1 1,0-1-1,0 1 1,0 0-1,0-1 1,0 1-1,0 0 1,0-1-1,0 1 1,0 0 0,0-1-1,0 1 1,0-1-1,0 1-129,0-1 89,0 1 0,0-1 0,0 0-1,0 1 1,0-1 0,0 0 0,0 1 0,0-1-1,0 1 1,-1-1 0,1 0 0,0 1 0,-1-1-1,1 1 1,0-1 0,-1 1 0,1-1 0,-1 0-89,-8-4 604,-1-1 1,0 2 0,0-1 0,0 1 0,-1 0-605,4 2 96,0 1 0,-1-1 0,1 1 0,-1 0 0,1 1 0,0 0 0,-1 0 0,1 1 0,-1 0 0,1 0 0,-1 0 0,1 1 0,-7 3-96,8-3 101,4-2-77,1 1-1,-1-1 1,1 1 0,-1 0-1,1-1 1,0 1 0,-1 0-1,1 0 1,0 0 0,-1 0-1,1 0 1,0 0 0,0 0-1,0 0 1,0 1 0,-1 0-24,-5 7-42,3-4 17,1-1 1,-1 1-1,1 0 1,0 0-1,1 0 1,-1 0-1,-1 6 25,0 0 269,0 0-1,-1 0 0,-3 5-268,1-4 49,4-3-112,-5 4 30,7-11 37,-1 0 0,1 1 0,0 0 0,0-1 1,0 1-1,0-1 0,1 1 0,-1 0 1,1-1-1,0 3-4,-3 8 134,2-11-148,0 0 0,1 1 0,-1-1 1,1 0-1,-1 1 0,1-1 1,0 0-1,0 1 0,0-1 0,0 1 1,1-1-1,-1 0 0,0 1 1,1 0 13,3 12-62,-4-12 84,0-1 1,1 1-1,-1-1 0,1 0 0,-1 1 0,1-1 0,0 0 0,0 0 0,0 1 0,1-1 0,0 1-22,18 37-133,-11-22 386,-9-16-253,1 0 1,-1 0-1,1-1 0,0 1 1,0 0-1,0-1 0,0 1 1,0 0-1,0-1 0,0 1 1,1-1-1,-1 0 0,1 1 1,-1-1-1,1 0 0,-1 0 1,1 0-1,0 0 1,-1 0-1,1 0 0,0 0 1,0-1-1,1 1 0,11 2 34,1 0 1,0-1-1,0-1 0,0 0 1,0-1-1,9-2-34,13 1 71,-30 1-167,38-1 307,-41 0-422,0 1-1,0-1 1,0 0 0,-1 0 0,1 0-1,0-1 1,0 1 0,0-1 0,2-2 211,-4 3-350,-1 0 0,0-1 0,0 1-1,0 0 1,1-1 0,-1 1 0,0-1 0,-1 1 0,1-1 0,0 1 0,0-1 0,-1 0 0,1 1 0,-1-1 0,1 0 0,-1 0 0,0 1 0,0-1 0,0 0 350,-3-13-3813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21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21 3488,'-17'0'1281,"9"0"1614,16-10-1583,-56 7-11,48 3-1299,-1 0 0,1 0 1,-1 0-1,1-1 0,0 1 0,-1 0 0,1 0 0,0 0 0,-1 0 1,1 0-1,-1 0 0,1-1 0,0 1 0,-1 0 0,1 0 1,0-1-1,-1 1 0,1 0 0,0 0 0,0-1 0,-1 1 1,1 0-1,0-1 0,0 1-2,1-3 373,7 4 386,0 1-463,-1 0 0,0 1 0,0 0 0,0 0 0,0 1 0,0 0 0,5 4-296,-9-6 100,0 1 0,0-1 0,0 1 0,0 0-1,-1-1 1,1 1 0,-1 0 0,0 1 0,0-1 0,0 0 0,0 1 0,0-1 0,-1 1 0,0-1 0,1 1 0,-1-1 0,0 2-100,0 9 98,-1-1 1,0 1-1,-1-1 1,0 1 0,-1-1-1,-1 1 1,-2 8-99,-4 6-102,0-1 0,-2 0 0,-2 1 102,-2 2-1436,-1 0 0,-8 8 1436,16-25-2325,-2-1 1,1 0-1,-10 8 2325,3-7-2751,3-11 788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35.1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386 1 1664,'0'0'129,"0"-1"447,0 3-423,0-1 0,0 1 0,0-1 0,-1 0 0,1 1 0,0-1 0,-1 0 0,1 1 0,-1-1 0,0 1-153,-4 17 2399,-8 8-1067,11-23-1220,1 0 1,-1 0-1,0 1 0,0-1 0,-1-1 1,-1 3-113,-20 25 400,8-11 46,0-1 0,-2 0 0,-4 3-446,6-7 73,0 1-1,2 0 1,0 1-1,1 1 1,0 0-1,2 0 0,0 1 1,1 1-1,1 0 1,0 0-1,2 1 1,-1 7-73,-36 147 466,7-24 97,31-126-536,1 0-1,1 0 1,2 0-1,0 0 1,2 1 0,0-1-1,2 0 1,1 1-1,1-1 1,6 19-27,12 33 258,4-1-1,26 54-257,-35-89 152,3 13 157,-4 1-1,-1 0 1,-3 2-309,24 88 493,26 27 611,-48-134-1013,-13-34-654,7 16-5354,-5-17 2633,-4-12 1277,-5-31-302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36.1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2 1824,'-1'-2'476,"-2"8"736,2-5-860,1 1 0,-1-1 0,1 0 1,0 1-1,-1-1 0,1 1 1,0-1-1,0 1 0,0-1 0,0 1-352,2 5 250,1-1-1,0 0 1,0 0-1,0 0 1,1-1-1,0 1 1,0-1-1,0 0 0,4 3-249,2 4 219,0 0-142,-1 1-1,-1 0 0,0 1 0,0 0 0,-1 0 1,1 7-77,2 6 64,-2 0 1,0 0-1,-2 4-64,45 188 912,-46-195-751,-1 1 0,0 0 0,-2 0 0,-2 24-161,-10 102 93,6-102-19,-2 95 146,6 24-220,-2 87 1550,0-215-1358,-1 0 0,-3 0 0,-1-1 0,-2 0 0,-2 0 0,-12 29-192,20-58-375,-1-1 0,-1 0-1,0 0 1,0-1 0,-1 1-1,0-1 1,0 0 0,-3 2 375,9-10-79,0 0 1,0 0-1,-1 1 1,1-1-1,0 0 1,0 0 0,0 0-1,-1 1 1,1-1-1,0 0 1,0 0-1,-1 0 1,1 0-1,0 0 1,0 0 0,-1 1-1,1-1 1,0 0-1,0 0 1,-1 0-1,1 0 1,0 0-1,0 0 1,-1 0 0,1 0-1,0 0 1,-1 0-1,1 0 1,0 0-1,0-1 1,-1 1 78,-3-9-1952,1-12-2000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37.0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19 2080,'0'-3'317,"0"3"-296,0 0 0,0 0 0,0-1 1,0 1-1,0 0 0,0 0 0,0-1 0,0 1 0,0 0 0,0 0 1,0-1-1,0 1 0,0 0 0,0 0 0,0-1 0,0 1 0,0 0 0,0 0 1,0-1-1,0 1 0,0 0 0,-1 0 0,1 0 0,0-1 0,0 1 1,0 0-1,0 0 0,0 0 0,-1-1 0,1 1 0,0 0 0,0 0 1,0 0-1,-1 0 0,1 0 0,0 0 0,0-1 0,-1 1 0,1 0 1,0 0-22,-1 0 586,1 0-415,0-1-1,0 1 1,0 0-1,0-1 1,0 1-1,0 0 1,-1-1-1,1 1 1,0 0-1,0-1 1,0 1-1,0 0 1,-1 0-1,1-1 1,0 1-1,0 0 1,-1 0-1,1-1 1,0 1-1,-1 0 0,1 0 1,0 0-1,0-1 1,-1 1-1,1 0 1,0 0-1,-1 0 1,1 0-1,0 0 1,-1 0-1,1 0-170,-1 2 96,1 0-1,-1 0 0,1 0 1,0 0-1,0 0 1,0 0-1,0 0 0,0 0 1,1 1-96,0 6 288,-1-1-177,1 1 1,1-1-1,0 1 1,0-1-1,1 0 1,0 0-1,3 7-111,10 30 324,-10-8-40,-1-1 0,-2 1 0,-2 0 1,-3 24-285,2-4 207,-1-25-116,0 1 0,-6 23-91,-4-5-2646,6-39 1059,5-12 1481,0 0 1,0 0 0,0 1-1,0-1 1,0 0-1,0 0 1,0 1 0,0-1-1,0 0 1,-1 0-1,1 1 1,0-1-1,0 0 1,0 0 0,0 0-1,-1 1 1,1-1-1,0 0 1,0 0 0,0 0-1,-1 0 1,1 1-1,0-1 1,0 0 0,-1 0-1,1 0 1,0 0-1,0 0 1,-1 0-1,1 0 1,0 0 0,0 0-1,-1 0 1,1 0-1,0 0 1,0 0 0,-1 0-1,1 0 1,0 0-1,0 0 1,-1 0 105,-7-9-2416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3:37.7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361 8 2816,'0'-1'94,"0"1"-1,-1-1 1,1 1 0,-1-1-1,1 1 1,-1-1 0,1 1-1,-1-1 1,1 1 0,-1 0-1,1-1 1,-1 1 0,1 0-1,-1-1 1,1 1 0,-1 0-1,0 0 1,1 0 0,-1 0-1,1-1 1,-1 1 0,0 0 0,1 0-1,-1 0 1,0 0 0,1 0-1,-1 1 1,1-1 0,-1 0-94,-18 11 2626,18-10-2545,-4 3 207,1 0-1,0 0 1,0 1 0,0 0 0,0 0-1,-2 4-287,-9 12 327,-36 42 374,-2-1 1,-37 30-702,66-69 258,1 2 1,-12 17-259,35-42 6,0 1 0,-1-1 0,1 0 1,0 0-1,0 0 0,0 1 0,-1-1 0,1 0 0,0 0 0,0 1 1,0-1-1,0 0 0,0 1 0,0-1 0,-1 0 0,1 0 0,0 1 1,0-1-1,0 0 0,0 1 0,0-1 0,0 0 0,0 0 0,0 1 1,0-1-1,1 0 0,-1 1 0,0-1 0,0 0 0,0 0 1,0 1-7,9 2 177,18-4 68,122-18 662,75 2-907,-212 17-223,0 0 0,0 0 0,-1 1-1,1 1 1,0 0 0,10 3 223,-14-1-1498,-3 3-2486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6:55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40 1728,'-19'4'981,"-7"-1"1803,25-3-2680,0 0-1,-1 0 1,1 0-1,0 0 1,-1 0-1,1 0 1,0 1-1,-1-1 1,1 0-1,0 1 1,0-1-1,-1 1 1,1-1 0,0 1-1,0 0 1,0 0-1,-1 0-103,1 0 96,1-1 171,0 0-43,0 0 64,0 0-75,0 0 27,0 0-112,0 0-107,0 0 70,0 0-11,0 0 5,13-10 54,67-20 352,-74 29-446,2-2 15,1 0 0,-1 1 0,1 0 0,0 0 0,0 1 0,7 0-60,101 4-293,-111-2 327,0 0 0,0-1 0,0 2 0,0-1 1,1 1-35,22 4 154,27-2 982,10-2-1136,1-2 1285,-59 2-1139,-7-2-146,0 1-1,0-1 1,0 0-1,0 1 1,0-1-1,0 0 1,0 0-1,0 1 1,0-1 0,0 0-1,0 0 1,0 0-1,0 0 1,0 0-1,0-1 1,1 1 0,10 8-4261,-7-2 3013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6:56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52 2080,'-1'0'248,"-1"0"0,1 1 0,-1-1 0,0 0 0,1 1 0,-1-1 0,1 1 0,-1-1 0,1 1 0,-1 0 0,1 0 0,-1 0-248,-22 13 2624,0 4-198,23-18-2154,1 1-234,1-1 0,-1 1 0,0-1 0,1 0 0,-1 1 0,0-1 0,1 1 0,-1-1 0,0 0 0,1 1 0,-1-1-1,1 1 1,-1-1 0,0 0 0,1 0 0,-1 1 0,1-1 0,0 0-38,5 1 102,1 0 0,0-1-1,0 1 1,-1-1 0,1-1 0,0 0 0,-1 1-1,5-3-101,9-2 156,0-1 0,2-2-156,-8 2 53,1 1 1,-1 1-1,1 0 0,0 1 0,2 1-53,100-14-59,-63 6 801,36-13-742,-87 22 37,0 0 0,1 1 1,-1-1-1,1 1 0,-1-1 1,0 1-1,1 0 0,-1 1 1,1-1-1,-1 0 0,1 1 1,-1 0-1,0 0 0,1 0 1,-1 0-1,0 1 0,0-1 1,0 1-1,0 0 0,0-1 1,0 1-1,0 1 0,-1-1 1,1 0-1,0 1-37,47 41 277,-48-42-646,0 0 0,1 0-1,-1 0 1,0 0 0,1-1-1,0 1 1,-1-1 0,1 0-1,0 0 1,0 0 0,0 0-1,-1 0 1,1 0 0,0-1-1,0 0 1,0 1 369,16-1-4533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6:58.7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2 1312,'0'0'13,"0"0"1,0 0-1,0 1 1,0-1-1,0 0 1,0 0-1,0 0 1,0 0-1,-1 0 1,1 0-1,0 0 1,0 0-1,0 1 0,0-1 1,0 0-1,0 0 1,0 0-1,0 0 1,0 0-1,0 0 1,0 0-1,0 0 1,0 0-1,0 0 1,0 0-1,-1 0 0,1 0 1,0 1-1,0-1 1,0 0-1,0 0 1,0 0-1,0 0 1,0 0-1,0 0 1,0 0-1,-1 0 1,1 0-1,0 0 0,0 0 1,0 0-1,0 0 1,0 0-1,0 0 1,0 0-1,0 0 1,-1 0-1,1 0 1,0 0-1,0-1 1,0 1-1,0 0 0,0 0 1,0 0-1,0 0 1,0 0-1,0 0 1,0 0-1,0 0 1,-1 0-1,1 0 1,0 0-1,0 0 1,0-1-1,0 1 0,0 0 1,0 0-14,0 0 51,0 0-1,0 0 1,0-1 0,0 1-1,0 0 1,0 0 0,-1 0 0,1 0-1,0 0 1,0-1 0,0 1-1,0 0 1,0 0 0,-1 0-1,1 0 1,0 0 0,0 0 0,0 0-1,0 0 1,-1 0 0,1-1-1,0 1 1,0 0 0,0 0 0,0 0-1,-1 0 1,1 0 0,0 0-1,0 0 1,0 0 0,-1 0-1,1 0 1,0 1 0,0-1 0,0 0-1,0 0 1,-1 0 0,1 0-1,0 0 1,0 0 0,0 0-1,0 0 1,-1 0 0,1 0 0,0 1-1,0-1 1,0 0 0,0 0-1,0 0 1,0 0 0,0 0-1,-1 1 1,1-1-51,-11 5 767,10-5-643,-1 1 1,0-1 0,1 1-1,-1 0 1,0 0-1,1-1 1,-1 1 0,1 1-1,-1-1-124,1 0 224,0 13 587,-11 25-496,1 1 1,2 0 0,2 1 0,2 0-1,1 5-315,1 17 158,-7 90 783,5-90-659,-6 36-84,8-81-319,-1 7-616,1 0 0,1 17 737,3-43-418,1 1 0,-1 0-1,1 0 1,-1 0-1,1-1 1,-1 1 0,1-1-1,-1 1 1,0-1-1,1 0 1,-1 1 418,10-8-2576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6:59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4 171 1728,'-1'-1'69,"1"0"0,0 0 0,-1 0 0,1 0 0,0 0 1,-1 0-1,1-1 0,0 1 0,0 0 0,0 0 0,0 0 0,0 0 0,0 0 0,0 0 1,1 0-1,-1 0 0,0 0 0,0 0 0,1 0 0,-1 0 0,1 0 0,-1 0 0,1 0 0,-1 0 1,1 0-1,0 0 0,0 0-69,-1 1 6,5-12 1958,-4 11-1707,-1-1 0,1 0 1,0 1-1,0-1 0,0 1 1,0-1-1,0 1 0,0-1 1,0 1-1,0 0 0,1-1-257,4-3 192,0 1 0,0-1 0,0 1-1,1 1 1,-1-1 0,1 1-1,0 1 1,1-1-192,12-3 102,0 1 0,7 0-102,-24 4 6,25-5 105,19-3-24,111-9 62,-107 15-24,72-4 171,-82 5-113,6-1-183,-6-1 228,5 2-228,-17-2-29,-25 3-222,0 0-1,1 0 1,-1 1-1,1-1 1,-1 1-1,1 0 1,-1 0-1,1 1 1,-1-1-1,1 1 252,7 5-2501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00.5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405 0 2400,'-2'0'281,"0"0"1,0 0-1,1 1 1,-1-1-1,0 1 1,0-1-1,0 1 1,1-1-1,-1 1 1,0 0-1,0 0 0,1 0 1,-1 0-1,0 0-281,-31 19 1260,-69 38 734,4 3-431,81-49-1479,0 2 1,1 0-1,1 1 0,1 0 0,-12 16-84,21-22 49,0-1 1,0 1-1,1 0 0,0 0 0,0 1 0,1-1 1,1 1-1,0-1 0,0 3-49,0-1-15,1 1 1,0-1 0,1 1-1,0-1 1,1 1-1,1-1 1,0 1-1,0-1 1,1 0-1,0 0 1,1 0-1,0 0 1,1 0-1,1 0 15,-2-5 12,0 1-1,0-1 0,0 0 0,1-1 1,0 1-1,0-1 0,1 0 0,0 0 1,-1 0-1,1-1 0,1 0 0,-1 0 0,1-1 1,-1 0-1,1 0 0,0 0 0,5 0-11,0 0-11,0-1 0,0 0 0,0 0 0,0-2 0,0 1 0,0-2 0,0 0 0,0 0-1,0-1 1,6-2 11,-4 1 44,0-1 0,-1-1-1,1 0 1,6-4-44,-15 6 19,0 1 0,0-1 1,0-1-1,0 1 0,-1-1 0,1 0 1,-1 0-1,0 0 0,-1 0 0,1-1 0,-1 1 1,3-5-20,-5 6 5,0 1 1,0 0-1,0-1 1,0 1-1,0-1 0,-1 1 1,1-1-1,-1 0 1,0 1-1,0-1 1,0 1-1,0-1 1,0 0-1,-1 1 1,1-1-1,-1 1 1,1-1-1,-1 1 1,0-1-1,0 1 1,0-1-1,0 1 1,-1 0-1,1 0 1,-1-1-1,1 1 1,-1 0-1,0 0-5,-1-1 5,0 0-1,0 0 1,-1 0 0,1 0 0,-1 1-1,0-1 1,0 1 0,0 0 0,0 0-1,0 1 1,0-1 0,0 1 0,-1 0-1,1 0 1,0 0 0,-1 0-5,-4 1-3,0 0 0,1 1 1,-1 0-1,1 0 0,-1 1 1,1 0-1,0 1 0,-1-1 0,1 1 1,0 1-1,1 0 0,-1 0 0,1 1 1,0-1-1,0 2 0,0-1 1,0 1-1,-2 3 3,-5 6-31,0 0 0,2 1 0,0 1 0,0-1-1,2 2 1,0 0 0,-2 8 31,10-22-84,0 1 0,0-1 0,0 1 0,1 0-1,0 0 1,0 1 84,0-4-107,1-1 0,0 1 0,0-1-1,0 1 1,0 0 0,1-1 0,-1 1 0,0-1-1,1 1 1,-1-1 0,1 1 0,-1-1-1,1 1 1,0-1 0,-1 0 0,1 1 0,0-1-1,0 0 1,0 1 0,0-1 0,0 0-1,1 0 108,3 3-664,0 0-1,0-1 1,0 0-1,1 0 1,4 2 664,13 3-3200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01.2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20 2976,'0'0'34,"0"0"0,0 0 0,-1-1 0,1 1 0,0 0 0,0 0 0,0 0 0,0 0 1,0 0-1,-1-1 0,1 1 0,0 0 0,0 0 0,0 0 0,0-1 0,0 1 0,0 0 0,0 0 0,0 0 0,0-1 0,0 1 0,0 0 0,0 0 1,0 0-1,0-1 0,0 1 0,0 0 0,0 0 0,0 0 0,0-1 0,0 1 0,0 0 0,0 0 0,0 0 0,0-1 0,0 1 0,0 0 0,0 0 1,1-1-35,0-4 308,-1 4 311,1-5 3722,0 10-4196,1-1 0,1 0 0,-1 0 0,0 0 0,1 0 0,-1 0 0,1 0 0,2 1-145,-2-1 43,0-1 0,-1 1-1,1-1 1,-1 1 0,0 0 0,0 0 0,0-1 0,0 2 0,0-1 0,-1 0-43,4 10 67,-1 0 0,-1 0-1,0 0 1,-1 0 0,0 1-1,-1-1 1,-1 1 0,0-1-1,-1 0 1,-1 10-67,1-20 5,-4 31 33,-1-1-1,-10 27-37,-8 12-2475,24-71 2357,0-1 0,0 0-1,0 1 1,0-1 0,0 0-1,0 0 1,0 1 0,0-1-1,0 0 1,0 0-1,0 1 1,0-1 0,0 0-1,1 0 1,-1 1 0,0-1-1,0 0 1,0 0 0,0 1-1,1-1 1,-1 0 0,0 0-1,0 0 1,0 1 0,1-1-1,-1 0 1,0 0-1,0 0 1,1 0 0,-1 0-1,0 1 1,0-1 0,1 0-1,-1 0 1,0 0 0,0 0-1,1 0 1,-1 0 0,0 0-1,1 0 119,-1 0 68,9 1-2564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27.2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1089 1984,'-5'-2'2241,"5"2"-2127,-1 0 0,1 0 0,-1 0 0,1 0-1,-1 0 1,1 0 0,0-1 0,-1 1-1,1 0 1,-1 0 0,1 0 0,-1 0 0,1 0-1,0 1 1,-1-1 0,1 0 0,-1 0 0,1 0-1,0 0 1,-1 0 0,1 0 0,-1 1-1,1-1 1,0 0 0,-1 0 0,1 1-114,-2 0 85,1 0 0,0 0 0,-1-1-1,1 1 1,-1 0 0,0-1 0,1 1 0,-1-1 0,0 1 0,1-1 0,-1 0 0,0 0 0,-1 0-85,3 0 26,0-3 1,0 2 69,0 1 0,17-6 368,-6 1-379,0-1 1,0 0-1,0 0 0,0-1 1,-1 0-1,-1-1 0,1 0 1,-1 0-1,0-1 0,-1-1 1,0 1-1,1-4-85,10-14 208,-1-2 0,-2 1 0,-1-2 0,-1 0-208,13-34 104,-3-1 0,7-34-104,22-70 48,-47 152-181,-5 11 110,1 0 0,0 0-1,1 0 1,-1 0-1,1 0 1,1 0-1,-1 1 1,4-5 23,-7 10-3,0 0 0,0 0 1,0 0-1,0 0 0,0 0 0,0 0 0,0-1 1,1 1-1,-1 0 0,0 0 0,0 0 0,0 0 1,0 0-1,0 0 0,0 0 0,0 0 0,1 0 1,-1 0-1,0 0 0,0 0 0,0 0 0,0 0 1,0 0-1,1 0 0,-1 0 0,0 0 0,0 0 1,0 0-1,0 0 0,0 0 0,0 0 1,1 0-1,-1 0 0,0 0 0,0 0 0,0 0 1,0 0-1,0 0 0,0 1 0,0-1 0,1 0 1,-1 0-1,0 0 0,0 0 3,3 8-16,0 13 109,-3-19-84,1 16 111,-1 0 1,-2 7-121,1 14-76,-2 13 49,-2 0 1,-2-1-1,-3 4 27,1-6 128,4-16-20,-3 0 1,0-1-1,-7 14-108,12-39 8,0 0 0,-1 0-1,0 0 1,0 0-1,0-1 1,-1 1 0,-5 4-8,9-9-9,-1 0 1,1-1-1,-1 1 0,0 0 1,0-1-1,0 1 0,0-1 1,0 0-1,0 0 1,-1 0-1,1 0 0,0 0 1,-1 0-1,1 0 0,0-1 1,-1 0-1,1 1 1,-1-1-1,1 0 0,-1 0 1,1 0-1,0 0 1,-1 0-1,1-1 0,-1 1 1,-1-1 8,3 0-12,0 0 1,0 1-1,0-1 1,0 0-1,0 0 1,0 1-1,0-1 1,0 0-1,0 0 1,1 0-1,-1 0 1,0 0-1,0 0 1,1 0-1,-1-1 1,1 1-1,-1 0 1,1 0-1,-1 0 1,1-1-1,0 1 1,0 0-1,-1 0 1,1-1-1,0 1 0,0 0 1,0-1-1,1 1 1,-1 0-1,0 0 1,0-1-1,1 0 12,-1 1-6,0 0-1,1 0 1,-1 0-1,0 0 0,1 0 1,-1 0-1,1 0 0,-1 0 1,1 0-1,-1 0 1,1 0-1,0 0 0,0 0 1,-1 0-1,1 1 0,0-1 1,0 0-1,0 0 1,0 1-1,0-1 0,0 1 1,0-1-1,0 1 0,0-1 1,0 1-1,0 0 1,0-1-1,0 1 0,0 0 1,0 0-1,0 0 0,1 0 1,-1 0-1,0 0 1,0 0-1,0 0 0,1 1 7,5 2-4,1 0-1,-1 0 0,0 1 0,0 0 0,-1 0 1,5 4 4,-4-3 56,0 0 0,0 0 0,0-1 0,1 0 0,-1-1 0,2 1-56,-7-4 43,1 1 0,0 0 0,0-1 0,-1 0 0,1 1 0,0-1 0,0 0 0,0-1 0,-1 1 0,1 0 0,0-1 0,-1 1 0,1-1 0,0 0 0,-1 0 0,1 0 0,-1 0 0,1-1 0,-1 1 0,3-2-43,5-6 101,1-1 0,-1 1 1,-1-2-1,1 1 0,-2-1 0,0-1 0,7-11-101,18-25 87,90-91-167,-20 25 203,-85 91-118,-1-1 1,-1-1 0,-1 0 0,-1-1 0,6-18-6,1-9 92,-2-1 0,3-23-92,-14 40 99,-1-1-1,-1-16-98,-5 45-15,-1 0 0,0 0 0,-1 0-1,0-1 16,-2-20-168,-4 11 195,4 21-102,-1-1 0,1 2 1,0-1-1,0 0 0,0 0 1,0 1-1,0 0 0,0 0 75,-2 4-33,0-1 0,0 1 0,1 0 0,0 1 0,1-1 0,-1 1 0,1 0 33,-17 56-100,15-47 143,-68 267 85,59-233-93,2 1 0,2 0 0,1 20-35,6-42-27,2 1 0,1 0-1,1 0 1,2 0 0,1-1 0,5 14 27,-7-32-3,1-1 0,0 0 1,1 0-1,0 0 0,1 0 1,0-1-1,1 1 0,2 3 3,-4-9-3,-1 0 0,1 0 0,0-1 0,0 1 0,0-1 0,1 0 0,-1 0 0,1 0 0,0-1 0,0 0 0,1 0 0,-1 0 0,1 0 0,-1-1 0,1 0 0,2 0 3,-6-1 11,4 1-2,0 0 0,0-1 0,1 0 0,-1 0 1,0-1-1,1 1 0,5-2-9,-4 0-11,-1 0 0,1 0 1,-1-1-1,0 0 0,1-1 0,-1 1 0,0-2 1,-1 1-1,1-1 0,1-1 11,1-1 3,0-1 0,-1 0 0,0-1 0,-1 0-1,0 0 1,5-8-3,19-26-44,-2-2 0,-2 0 0,-2-2 0,9-26 44,-32 67-5,0-1 0,-1 1 0,1 0 0,-1-1 0,0 0 0,0 1 0,-1-1 0,1 1 0,-1-1 1,-1 0-1,0-3 5,1 5 18,-1 1 0,0 0 0,0-1 0,0 1 0,0 0 0,-1-1 1,1 1-1,-1 0 0,0 0 0,0 0 0,0 1 0,0-1 1,-1 0-1,1 1 0,-1-1 0,0 1 0,1 0 0,-4-2-18,4 2 31,-2-1-55,-1 1 1,1-1 0,0 0-1,-1 1 1,0 0-1,1 0 1,-1 1-1,0-1 1,0 1 0,0 0-1,0 0 1,-1 0 23,5 2-16,0-1 1,0 0 0,0 0-1,0 1 1,0-1 0,0 0-1,0 1 1,0-1 0,0 1-1,0-1 1,0 1-1,1 0 1,-1-1 0,0 1-1,0 0 1,1-1 0,-1 1-1,0 0 1,1 0 0,-1 0 15,-12 22-4,6-10 112,2-4-92,0 0 0,1 0 0,0 1 0,1-1 0,0 1 0,0 0 0,1 0 0,0 0 0,1 0 0,0 0-16,-2 14 139,-3 12-43,3 0 0,0 30-96,0-23-45,2-33 40,0 0-1,1 1 0,0-1 0,0 1 0,1-1 0,0 0 0,1 1 6,2 4 4,-3-11 21,-1 0 0,1-1 0,0 1-1,1 0 1,-1-1 0,1 1 0,-1-1 0,2 2-25,-1-3-6,0 0 0,0 0 0,-1-1 0,1 1 0,1 0 0,-1-1 0,0 0 0,0 1 0,0-1 0,1 0 1,-1 0-1,1 0 0,-1-1 0,1 1 0,-1-1 0,1 1 0,-1-1 0,1 0 0,-1 0 0,2 0 6,8 0-2,-1-1-1,0 0 1,0 0 0,2-2 2,10-2-16,0-1 0,-1-2 1,0 0-1,0-1 0,-1-1 0,0-1 1,18-13 15,-10 4-42,-2-2 0,0-1 0,-1-1 1,21-25 41,24-29-347,37-29 347,-59 56-315,-36 35 201,-13 16 112,1-1 1,0 1-1,-1-1 1,1 0-1,-1 0 1,1 1-1,-1-1 0,1 0 1,-1 0-1,0 1 1,1-1-1,-1 0 1,0 0-1,0 0 1,0 0-1,1 0 0,-1 1 1,0-1-1,0-1 2,-26 14 278,17-9-220,-1 0 1,1 1-1,0 1 1,0-1-1,1 1 1,-1 1-1,1 0 0,0 0 1,0 0-1,1 1 1,-2 2-59,-1 2 18,0 1 0,0 0 0,1 0 0,0 1 1,1 1-1,-6 13-18,9-16-45,1 0 1,0 0 0,0 1 0,1 0-1,1-1 1,0 1 0,-1 11 44,3-17-13,0 1 1,1 0-1,0-1 1,0 1-1,0 0 1,1-1-1,-1 1 1,2-1-1,-1 0 0,1 0 1,0 0-1,0 0 1,0 0-1,4 3 13,-6-8 2,-1 1 0,1-1-1,0 0 1,0 0 0,0 0-1,0 0 1,0 0 0,0-1-1,0 1 1,0 0 0,0 0-1,0-1 1,0 1 0,1-1-1,-1 1 1,0-1 0,0 1-1,1-1 1,-1 0 0,0 1-1,1-1 1,-1 0 0,0 0-1,1 0 1,-1 0 0,0 0-1,1-1 1,-1 1 0,0 0-1,1 0 1,-1-1 0,0 1-1,0-1 1,1 1 0,-1-1 0,0 0-1,0 1 1,0-1-2,2-1 7,0-1 1,0 1-1,-1-1 1,1 1-1,-1-1 0,0 0 1,0 1-1,0-1 1,0 0-1,0-1 0,0 1 1,-1 0-1,1-3-7,9-37-135,-2 1 0,3-38 135,-6 34-284,-4 26 423,-1 0 1,-1-11-140,0 19 142,-1 8-377,-1 11-69,7 151 422,-2-125-47,1-1 0,2 1 0,8 24-71,-12-50 12,0-1 1,1 0-1,-1 1 0,1-1 1,1 0-1,-1-1 0,1 1 1,1 1-13,-4-6 7,0 1 0,1-1 0,-1 0 1,0 0-1,0 0 0,0 0 0,1 0 0,-1 0 1,1 0-1,-1 0 0,1 0 0,-1-1 1,1 1-1,-1 0 0,1-1 0,-1 0 1,1 1-1,0-1 0,-1 0 0,1 0 1,0 0-1,-1 0 0,1 0 0,0 0 1,-1 0-1,1-1 0,-1 1 0,1 0 1,0-1-1,-1 0 0,1 1 0,-1-1 0,1 0 1,-1 0-1,1 0-7,5-4-17,1-1 1,-1 0-1,0-1 1,-1 1-1,1-1 0,-1-1 1,-1 1-1,4-7 17,9-16-137,10-24 137,-15 28-114,0 0 125,2 2-1,0-1 1,2 2 0,0 0-1,2 2 1,3-3-11,-15 17 73,0 1 0,0 0 0,0 0 0,1 0-1,0 1 1,6-2-73,-14 6 7,1 1-1,0 0 1,-1-1-1,1 1 1,0 0-1,0 0 1,-1-1-1,1 1 1,0 0 0,0 0-1,-1 0 1,1 0-1,0 0 1,0 0-1,-1 0 1,1 0-1,0 1 1,0-1-1,-1 0 1,1 0-1,0 1 1,0-1-1,-1 0 1,1 1-1,0-1-6,0 1 6,0 0 0,0 0-1,-1 0 1,1 0 0,0 0-1,-1 1 1,1-1-1,-1 0 1,1 0 0,-1 0-1,1 1 1,-1-1 0,0 0-1,1 1-5,-1 6 53,1-1 0,-1 1 0,0-1 0,-1 1 0,0 1-53,-10 64 1051,-14 48-1051,24-118 48,0 1 0,0 0 0,-1-1 0,1 1 0,-1-1 0,0 0 0,0 1-48,14-25-125,-2-1 0,6-17 125,-8 16-86,2 2 0,12-21 86,-9 20 18,1-3 435,10-10-453,-19 28 102,1 0 1,-1 1 0,1-1-1,1 2 1,-1-1 0,1 1 0,1-1-103,-6 5 3,0 0 1,0 0 0,0 0-1,0 1 1,0-1 0,0 1 0,0-1-1,0 1 1,0 0 0,1-1-4,-3 2 16,1-1 0,-1 1 0,1 0 0,-1-1 0,0 1 0,1-1 0,-1 1 0,0 0 0,1-1-1,-1 1 1,0-1 0,0 1 0,0 0 0,0-1 0,0 1 0,1 0 0,-1-1 0,0 1 0,-1 0 0,1 0-16,0 0 33,2 32 120,-3 1 0,0-1 0,-2 1 0,-3 3-153,-3 47 327,0-19 35,9-60-514,2-6 45,5-14-14,9-25-53,-2 1-46,-1 2-42,8-14 262,-15 38-26,1 1-1,0 0 1,0 1 0,1 0-1,1 0 1,0 0 26,2-1-32,1 0 1,1 1-1,11-9 32,-17 16 26,-1-1 0,1 2 0,0-1 0,0 1 0,0 0-1,0 0 1,0 1 0,1 0 0,3-1-26,-10 3 16,0 0-1,-1 0 1,1 0 0,0 0-1,0 0 1,0 0 0,0 0-1,-1 0 1,1 0 0,0 0-1,0 0 1,0 1 0,-1-1-1,1 0 1,0 1 0,0-1-1,-1 0 1,1 1-1,0-1 1,-1 1 0,1-1-1,0 1 1,-1-1 0,1 1-1,-1 0 1,1-1 0,-1 1-1,1 0 1,-1-1 0,1 1-1,-1 0 1,0 0 0,1-1-1,-1 1 1,0 0-1,0 0 1,0 0-16,1 4 48,0 1 0,-1-1 0,1 1 0,-1-1 0,-1 4-48,1 1-35,0 5 75,3 94 470,-2-91-443,2 0 0,0-1 0,1 1 0,1-1 1,1 1-68,-4-12-2,1-1 0,-1 1 1,1-1-1,1 0 1,-1 0-1,1 0 1,0 0-1,0-1 1,0 0-1,0 0 1,1 0-1,0 0 0,0 0 1,0-1-1,0 0 1,1 0-1,-1-1 1,1 1-1,2 0 2,1 0-187,1-1 0,0 1 0,-1-1 1,1-1-1,0 0 0,0-1 0,0 1 0,0-2 0,0 0 0,0 0 0,6-2 187,-10 2-628,0-1 0,0-1 0,0 1 0,0-1 0,0 0 0,-1 0 0,1-1 0,3-3 628,4-3-4298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01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 4224,'0'0'44,"-1"0"1,1 0 0,0 0-1,0 0 1,0 0 0,0 0-1,0 0 1,-1 0-1,1 0 1,0 0 0,0-1-1,0 1 1,0 0-1,-1 0 1,1 0 0,0 0-1,0 0 1,0 0-1,-1 0 1,1 1 0,0-1-1,0 0 1,0 0-1,0 0 1,-1 0 0,1 0-1,0 0 1,0 0-1,0 0 1,0 0 0,0 0-1,-1 0 1,1 1-1,0-1 1,0 0 0,0 0-1,0 0-44,-1 8 1130,-1 5 271,1-6-1161,0 0 0,0 1-1,0-1 1,1 1 0,0 0 0,0-1-1,1 1 1,0-1 0,1 0 0,-1 1-240,4 30 285,-3-19-160,1 0 1,2 6-126,5 28 58,-5 1-58,-2 24 0,0-2-3152,-3-65 1371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02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0 299 2976,'3'-3'610,"-1"-1"-1,1 1 1,0 0 0,0 0-1,0 0 1,0 1-1,1-1-609,13-13 847,0-1-330,1 0-1,1 1 1,0 2-1,2-1 1,-1 2-1,17-8-516,-3 5 60,0 2 0,0 1 0,1 1 0,6 1-60,-23 6 228,2 1-1,-1 0 1,17 0-228,-29 4 124,1 0 0,-1 0 0,1 1 0,-1 0 0,0 0 1,1 1-1,-1 0 0,0 0 0,0 1 0,0 0 0,3 2-124,46 27 1237,-54-31-1146,-1-2-54,5-2-839,1-1 0,-1 0 0,-1 0 0,1 0 0,0-1 0,-1 1 0,0-1 0,0-1 0,-1 1 0,1-1 0,-1 0 0,0 0 0,-1 0-1,1-1 803,-3 4-56,19-34-2093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27.5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314 103 320,'7'-17'4277,"-7"16"-3834,0 2-402,-1-1 1,1 0-1,-1 0 1,1 0-1,-1 0 1,1 0-1,-1 0 1,1 0-1,-1 0 1,1 0-1,-1 0 0,1 0 1,-1 0-1,1 0 1,-1-1-1,1 1 1,-1 0-1,1 0 1,-1 0-1,1-1 1,0 1-1,-1 0 1,1-1-1,-1 1 1,1 0-1,0-1 0,-1 1 1,1 0-1,0-1 1,-1 1-1,1-1 1,0 1-1,0 0 1,0-1-1,-1 1 1,1-1-1,0 1 1,0-1-1,0 1 1,0-1-1,0 1 1,0-1-1,0 1 0,0-1 1,0 1-1,0-1 1,0 1-1,0-1 1,0 1-42,0-2 120,0 0-1,0 0 1,0 0 0,0 0 0,-1 0 0,1 1-1,-1-1 1,1 0 0,-1 0 0,0 0 0,1 1-1,-1-1 1,0 0 0,0 1 0,0-1 0,-1 1-1,1-1 1,0 1 0,0 0 0,-1-1 0,1 1 0,-2-1-120,-7-7 356,9 8-335,0 1 0,0-1 0,0 0 0,-1 1 0,1-1 0,0 1 0,0 0 0,-1-1 0,1 1 0,0 0 0,-1 0 1,1 0-1,0 0 0,-1 0 0,1 0 0,0 0 0,-1 0 0,1 0 0,-1 1-21,-24 7 266,14-3 16,6-3-92,1 1-1,-1 0 1,1 0-1,-4 2-189,-3 5 168,-1 1 0,2 0-1,-1 0 1,2 1-1,-1 0 1,2 1 0,-6 9-168,7-11 82,4-6-41,1 1 1,-1-1-1,1 1 0,0-1 1,1 1-1,-2 4-41,-13 29 38,-7 15-38,18-35-71,4-13 68,0-1 0,0 0 0,1 0 0,0 1 1,0-1-1,1 1 0,-1 3 3,1-6 3,0 0-1,0-1 1,0 1 0,0 0 0,1-1-1,-1 1 1,1 0 0,0-1 0,0 1-1,0-1 1,0 1 0,0-1-1,1 0 1,-1 1-3,0-2 6,1 1 0,-1-1 0,1 0 1,-1 0-1,1 0 0,-1 0 0,1 0 0,0 0 0,0 0 0,-1 0 0,1-1 0,0 1 0,0 0 0,0-1 0,0 0 1,0 0-1,0 1 0,0-1 0,-1 0 0,3-1-6,1 2 32,0-2 0,1 1 0,-1-1 0,0 0 0,1 0 0,-1 0 0,0-1 0,0 0 0,0 0 0,0 0 0,0 0 0,-1-1 0,1 0 0,-1 0 0,1 0 0,-1 0 0,3-4-32,9-7 11,-8 9-2,-1-1 0,0-1-1,0 1 1,-1-1 0,0 0 0,1-2-9,0-2-12,-3 7 48,-1-1-1,0 0 1,0 0 0,0-1 0,-1 1 0,1-4-36,17-41 140,-14 36-135,0 1 0,-1-2-1,3-13-4,-4 8-2,0-1-1,-2 0 0,0 0 1,-1 0 2,-2 17-7,1-1-25,0 1 0,0 0 1,1-1-1,-1 1 0,1 0 0,0 0 0,0-1 32,1-1-114,-5 9 98,-4 11 18,1 10-49,1 0-1,1 1 1,0 4 47,-6 38-140,7-51 111,1 0 0,0 0 0,1 4 29,1-15 9,0 0 0,0-1 1,1 1-1,-1 0 0,1-1 0,0 1 0,0-1 0,1 1 0,-1-1 0,1 1 0,0-1 0,1 0 1,0 2-10,1-1 20,0 0 0,0 0 1,0-1-1,0 0 1,1 1-1,0-2 1,0 1-1,0 0 1,0-1-1,0 0 0,1 0 1,3 1-21,9 5 327,-15-7-268,1 0 0,0 0 0,0 0 0,-1-1 0,1 1 0,1-1 0,-1 0 0,0 0 0,0 0 0,0-1 0,0 0-59,44 8 395,-47-8-427,8 0-1152,-4 0-24,15 1-2328,-19-1 3313,-1 0 0,1 0 1,-1 0-1,1 0 1,0 0-1,-1 0 1,1-1-1,-1 1 1,1 0-1,-1 0 0,1 0 1,-1-1-1,1 1 1,-1 0-1,1 0 1,-1-1-1,1 1 1,-1-1-1,1 1 0,-1 0 1,0-1-1,1 1 1,-1-1-1,0 1 1,1-1-1,-1 1 0,0-1 1,1 1 222,-1-19-2000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28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50 1984,'0'0'112,"1"-1"-1,-1 1 1,1-1 0,-1 0 0,1 1 0,-1-1-1,0 0 1,0 1 0,1-1 0,-1 0-1,0 0 1,0 1 0,0-1 0,0 0-1,1 1 1,-1-1 0,0 0 0,0 0 0,-1 1-1,1-1 1,0 0 0,0 0 0,0 1-1,0-1 1,-1 0 0,1 1 0,0-1-1,-1 0 1,1 1 0,0-1 0,-1 0 0,1 1-1,-1-1 1,1 1 0,-1-1 0,1 1-1,-1-1 1,0 1 0,1-1 0,-1 1-1,1-1 1,-1 1 0,0 0 0,0 0 0,1-1-1,-1 1 1,0 0-112,-1 0 97,1-1-1,-1 1 0,1 0 1,-1-1-1,1 1 0,0-1 1,-1 1-1,1-1 1,0 0-1,-1 0 0,1 1 1,0-1-1,0 0 1,-1 0-1,1 0-96,0-1 140,0 1 0,-1 0 0,1 0 0,0 0 0,-1 1 0,1-1 0,0 0 0,-1 0 0,1 1 0,-1-1 0,0 1 1,1 0-1,-1-1 0,1 1 0,-2 0-140,0-1 79,1 1 1,-1 0-1,0 0 0,0 0 1,0 1-1,0-1 1,0 0-1,1 1 1,-1 0-1,0 0 0,0 0 1,1 0-1,-1 0 1,1 1-1,-1-1 1,1 1-1,-1-1 1,1 1-1,-2 2-79,0-1 8,0 1-1,0 0 1,0 1-1,1-1 1,0 0 0,0 1-1,-1 2-7,-15 23 224,11-18-158,1-1 1,1 2 0,-1-1 0,-2 10-67,2 0 118,1-7-52,1-1-1,1 1 1,0 0 0,1 0-1,1 0 1,-1 13-66,3-22-1,0 0 0,0-1 0,0 1 0,1 0 0,0 0 1,0 0-1,0 0 0,1-1 0,-1 1 0,1 0 0,1-1 0,1 4 1,2 4 98,-5-11-82,-1 0 0,1-1 0,0 1-1,0 0 1,0 0 0,0-1 0,0 1 0,0-1-1,1 1 1,0 0-16,2 2 31,1-1-1,0 0 0,-1 0 1,1 0-1,0 0 1,0-1-1,1 0 0,-1 0 1,0 0-1,1-1 0,-1 0 1,1 0-1,-1 0 1,1-1-1,0 0 0,-1 0 1,1 0-1,-1-1 0,1 0 1,0 0-1,-1 0 1,0 0-1,2-2-30,-4 3 25,-1-1 0,0 0 0,0 0 0,1 0 0,-1 0 0,0 0 0,0-1 0,0 1 0,0-1 0,0 1 0,0-1 0,-1 1 0,1-1 0,-1 0 0,1 0 0,-1 0 0,1 0 0,-1 0 0,0 0 0,0-1 0,0 1 0,0 0 0,-1 0 0,1-1 0,0 1 0,-1-1 0,0 1 0,1 0 0,-1-1 0,0 1 0,0-1 0,-1 1 0,1-1 0,0 1 0,-1-1-25,0 1 17,0 0 0,0 0 0,0 0 0,0 0 0,0 1 0,0-1 0,0 0 1,-1 1-1,1-1 0,0 1 0,-1-1 0,0 1 0,1 0 0,-1 0 0,0-1-17,-3-1-26,1 1 1,0 0-1,-1 0 0,0 0 0,1 0 0,-2 1 26,4 0-8,0 1 0,-1 1-1,1-1 1,0 0 0,-1 1 0,1-1 0,0 1 0,0-1 0,-1 1-1,1 0 1,0 0 0,0 0 0,0 0 0,-1 2 8,-30 19-67,29-19 79,0 1 1,0-1-1,0 1 1,-3 4-13,6-7-99,0 0-1,0 1 1,0-1 0,0 1 0,1-1 0,-1 0 0,0 1 0,1-1 0,-1 1 0,1-1 0,0 1 0,0 0 0,-1-1 0,1 1-1,0-1 1,0 1 0,0-1 0,1 1 99,-1-1-146,0 0-1,0-1 0,1 1 1,-1-1-1,0 1 1,1-1-1,-1 1 1,1-1-1,-1 1 0,0-1 1,1 0-1,-1 1 1,1-1-1,-1 1 0,1-1 1,-1 0-1,1 0 1,0 1-1,-1-1 1,1 0-1,-1 0 0,1 0 1,0 1-1,-1-1 1,1 0-1,0 0 0,-1 0 1,1 0-1,-1 0 1,1 0-1,0-1 0,-1 1 1,1 0-1,-1 0 1,1 0-1,0 0 1,-1-1-1,1 1 0,-1 0 147,3-1-288,0 0 0,-1 0 0,1 0 0,-1 0 0,1-1 0,-1 1 0,0 0 0,1-1 0,-1 0 0,1-1 288,5-7-935,-1 0-1,0-1 0,3-7 936,-10 17-30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35.2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7 1824,'0'0'32,"0"0"0,0 0 0,0 0 0,-1 0 0,1 0-1,0 0 1,0 0 0,0 0 0,-1 0 0,1 0 0,0 0 0,0 0 0,0 0 0,0 0 0,-1 0 0,1 0 0,0 0-1,0 0 1,0 0 0,0 0 0,-1 0 0,1 0 0,0 0 0,0-1 0,0 1 0,0 0 0,0 0 0,-1 0 0,1 0-1,0 0 1,0 0 0,0-1 0,0 1 0,0 0 0,0 0 0,0 0 0,0 0 0,-1-1 0,1 1 0,0 0 0,0 0-1,0 0 1,0 0 0,0-1 0,0 1 0,0 0 0,0 0 0,0 0 0,0 0 0,0-1 0,0 1 0,0 0 0,0 0-1,1 0 1,-1-1 0,0 1 0,0 0 0,0 0 0,0 0 0,0 0 0,0 0 0,0-1 0,0 1 0,1 0 0,-1 0-32,-11 2 1185,10-2-1123,1 0 0,-1 0 0,0 0 0,1 0 0,-1 0 0,0 0 0,1 0 1,-1 0-1,0 0 0,1 0 0,-1 1 0,0-1 0,1 0 0,-1 0 0,1 1 0,-1-1 0,1 0 0,-1 1 0,1-1 0,-1 0 0,1 1 0,-1-1 0,1 1 0,-1-1 0,1 1 1,-1-1-1,1 1 0,0 0 0,0-1 0,-1 1 0,1 0-62,-1 2 224,-1 1 1,1 0-1,1-1 1,-1 1-1,0 0 1,1 0-1,0 0 1,0 0 0,0-1-1,1 3-224,-1 27 237,2 0 1,1 1-1,2-1 0,2 0-237,2 22 137,1 25-137,-6-34 173,0 10-92,-2 0 1,-3 7-82,1 69 173,2-5 447,-8 53-620,3-119 281,-2 124 236,5-165-450,1 0 0,0 7-67,2 6 69,3 72 110,2 51 213,-3 20 40,2-63 165,-10 86 91,0-187-337,2-9-794,1-9-2313,12-85-4636,-8 43 4763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36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269 45 1568,'-2'-2'765,"1"0"0,0-1 1,-1 1-1,1-1 0,0 1 0,0-1 1,0 0-766,-1-2-104,2 4 180,0 0 0,-1 0 0,1-1-1,-1 1 1,0 0 0,1 0 0,-1 0 0,0 0 0,0 0-1,0 1 1,0-1 0,0 0 0,0 0 0,0 0-1,0 1 1,0-1 0,0 0 0,0 1 0,0-1 0,0 1-1,-1 0 1,1-1 0,0 1 0,0 0 0,0 0-1,-1-1 1,1 1 0,0 0 0,0 0 0,-1 1 0,1-1-1,0 0 1,0 0 0,-1 0 0,1 1-76,-6 1 242,-1 1 0,1 0 1,0 0-1,0 0 0,-3 3-242,-6 3 39,13-7-24,-1 1 0,1 0 0,0-1 0,0 1 0,1 1 0,-1-1 0,1 0 0,-1 1 0,1-1 0,0 1 0,1 0 0,-2 3-15,-9 13 65,4-5 85,1 0 0,-4 10-150,10-22 20,-11 35-125,10-32 135,1 1-1,-1-1 0,0 0 0,-1 1 0,1-1 0,-1-1 0,0 1 0,-4 4-29,0 1 127,1 0 0,0 0-1,0 0 1,1 2-127,-6 10 176,10-21-169,0-1 0,0 1-1,0 0 1,0 0 0,1 0 0,-1 0-1,1 0 1,-1 0 0,1 0 0,0 0 0,0 0-1,0 1 1,0-1 0,0 0 0,0 0 0,1 0-1,-1 0 1,1 0 0,-1 0 0,1 0 0,0 0-1,-1 0 1,1-1 0,0 1 0,1 0-1,-1 0 1,0-1 0,0 1 0,1 0 0,-1-1-1,1 0 1,-1 1 0,3 0-7,5 7-5,13 9 191,-12-11-168,-6-4-7,-1-1 0,1 0 1,0 1-1,0-1 0,0-1 0,0 1 0,4 1-11,11 2 135,-11-3-85,0 0 0,0 0-1,0 0 1,0-1 0,7 0-50,-4-1 30,-6 0 59,-1 1 1,1-1 0,0-1-1,-1 1 1,1-1 0,0 1-1,-1-1 1,3-1-90,-7 1-19,1 1 0,-1 0 0,1 0 0,-1-1 0,1 1 0,-1 0 0,1 0 1,-1-1-1,1 1 0,-1 0 0,1 0 0,-1 0 0,1 0 0,-1 0 0,1 0 0,-1 0 0,1 0 0,-1 0 0,1 0 1,-1 0-1,1 0 0,0 0 0,-1 0 0,1 1 0,-1-1 0,1 0 0,-1 0 0,1 0 0,-1 1 0,0-1 0,1 0 1,-1 1-1,1-1 0,-1 0 0,0 1 0,1-1 0,-1 1 0,0-1 0,1 1 0,-1-1 0,0 1 0,0-1 0,1 1 1,-1-1-1,0 1 0,0-1 0,0 1 0,0-1 0,0 1 0,1-1 0,-1 1 0,0-1 0,0 1 0,-1-1 19,2 3-455,-1 0-1,0 0 0,0-1 1,-1 1-1,1 0 0,-1-1 0,1 1 1,-1 0-1,0-1 0,0 1 456,-1 0-680,1 0 0,-1 1 0,0-2 1,0 1-1,0 0 0,-1 0 0,1-1 0,-1 1 680,-9 2-1691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37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19 2080,'0'0'23,"0"0"0,-1-1 0,1 1 0,0 0 0,0 0 0,-1 0 0,1 0 0,0-1 1,0 1-1,0 0 0,0 0 0,-1 0 0,1-1 0,0 1 0,0 0 0,0 0 0,0-1 0,0 1 0,0 0 0,0 0 0,-1-1 0,1 1 0,0 0 0,0 0 1,0-1-1,0 1 0,0 0 0,0-1 0,0 1 0,0 0 0,0 0 0,1-1 0,-1 1 0,0 0 0,0 0 0,0-1 0,0 1 0,0 0 0,0 0 0,0-1 1,1 1-1,-1 0 0,0 0 0,0 0 0,0-1 0,1 1 0,-1 0 0,0 0 0,0 0 0,0 0 0,1 0 0,-1-1 0,0 1 0,0 0 0,1 0 0,-1 0 1,0 0-1,0 0 0,1 0-23,5-6 1556,-5 6-772,-1 0 117,0 0-341,16 0 230,6 8 172,-18-6-793,-1-1 0,1 1 0,-1-1 0,1 0-1,-1 0 1,1-1 0,0 1 0,0-1 0,-1 0-1,3 0-168,112-5 1542,-74 0-1126,-43 6-768,1-1 1,-1 0 0,0 1 0,0-1 0,0 1 0,0 0 0,0-1-1,0 1 1,0 0 0,0-1 0,0 1 0,-1 0 0,1 0-1,0 0 1,0 0 0,-1 0 0,1 0 0,-1 0 0,1 0 0,-1 0-1,1 1 352,6 7-2449,2-7 689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38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76 1408,'-1'-4'3109,"0"6"-463,0 10-1372,4-3-1106,0 0 0,0 0-1,1 0 1,0-1 0,0 0 0,3 4-168,-2-3 139,0 1 0,0-1 0,-1 1 0,1 3-139,7 15 394,-12-27-319,0-1 5,1 0-67,-1 0-1,0 0 1,1 0 0,-1-1-1,0 1 1,0 0 0,1 0 0,-1 0-1,0-1 1,0 1 0,1 0-1,-1 0 1,0-1 0,0 1-1,0 0 1,1-1 0,-1 1-1,0 0 1,0-1 0,0 1-1,0 0 1,0-1 0,0 1-1,0 0 1,0-1 0,0 1 0,0 0-1,0-1 1,0 1 0,0 0-13,0-15 164,0 12-90,-1-45 383,0 16 10,1 1 1,4-27-468,-4 56 6,1 1 0,-1-1 0,0 1 0,0-1 0,1 1 0,-1-1 1,0 1-1,1 0 0,0-1 0,-1 1 0,1 0 0,0-1 0,0 1 1,-1 0-1,1 0 0,0-1 0,0 1 0,1 0 0,-1 0 0,0 0 0,0 0 1,0 1-1,1-1 0,-1 0 0,0 0 0,1 1 0,-1-1 0,1 1 1,-1-1-1,1 1-6,4-1 12,0 1 1,-1 0 0,1 1 0,0-1-1,-1 1 1,1 0 0,2 1-13,-2-1-39,-2 1 54,-1-1 0,1 0 0,0 1 0,-1 0 0,0 0 0,1 0 0,-1 0 0,0 0 0,0 1 0,1 1-15,-1-2-619,0 1 0,-1-1-1,1 0 1,0 0 0,0 0 0,0-1 0,1 1 0,-1-1-1,0 1 1,0-1 0,3 0 619,3 2-3349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39.1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26 992,'-1'0'1,"1"0"1,0 0-1,0 0 0,0 0 1,0 0-1,-1 0 1,1 0-1,0 0 0,0 0 1,0 0-1,0 0 1,-1 1-1,1-1 0,0 0 1,0 0-1,0 0 0,0 0 1,-1 0-1,1 0 1,0 0-1,0 0 0,0 1 1,0-1-1,0 0 1,0 0-1,-1 0 0,1 0 1,0 0-1,0 1 0,0-1 1,0 0-1,0 0 1,0 0-1,0 0 0,0 1 1,0-1-1,0 0 0,0 0 1,0 0-1,0 1 1,0-1-1,0 0 0,0 0-1,-2 5 1234,-3-4 3371,0 0-2444,4-1-2107,1 0 0,0 0 1,0 0-1,0 0 1,-1 1-1,1-1 1,0 0-1,0 0 1,-1 0-1,1 0 1,0 0-1,0 0 1,-1 0-1,1 0 1,0 0-1,0 0 1,0-1-1,-1 1 0,1 0 1,0 0-1,0 0 1,0 0-1,-1 0 1,1 0-1,0 0 1,0 0-1,0-1 1,-1 1-55,1 0 442,0 0-180,8-12 820,-7 12-1067,0-1-1,1 0 1,-1 0-1,1 1 1,-1-1-1,1 1 1,-1-1-1,1 1 1,-1 0-1,1 0 1,-1-1-1,1 1 1,-1 0-1,1 0 1,-1 0-1,2 1-14,15-2 147,-9-1-107,-1 1 1,1 0-1,6 0-40,18-2-57,-23 2 86,1 0 0,-1 1 0,8 0-29,25-2 372,-22 3-70,-19 0-258,1-1 0,-1 0-1,0 0 1,1 0 0,-1 0-1,0 0 1,1 0 0,-1 0-1,0-1 1,1 1 0,-1-1 0,0 0-1,0 1 1,0-1 0,0 0-1,1 0 1,-1-1-44,-1 2-117,-1 0-134,0 0-565,0 0-53,0 5-1776,0-4-4337,0-7 5249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39.8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11 2304,'-4'-11'7550,"3"22"-5748,3 19-1805,8 146 878,-11-134-724,-1 0 0,-2-1 0,-4 11-151,3 0 27,2-13-1009,2-34 512,1 0-1,0 0 1,0 0-1,1 0 1,-1 0-1,1 0 1,0 0-1,1 0 1,-1 0 470,7 6-3760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28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 1728,'0'0'177,"0"1"-1,1-1 1,-1 0-1,0 0 1,1 0 0,-1 1-1,1-1 1,-1 0-1,0 0 1,1 0-1,-1 0 1,1 0 0,-1 0-1,0 1 1,1-1-1,-1 0 1,1 0 0,-1 0-1,0 0 1,1-1-1,-1 1 1,1 0 0,-1 0-1,0 0 1,1 0-1,-1 0 1,0 0 0,1-1-1,-1 1 1,1 0-1,-1 0-176,24-9 1962,-14 6-1750,22-3 1170,0 1-114,-25 4-1101,1 0-1,0 0 0,0 1 1,0 0-1,0 0 0,0 1-166,28 0 304,89-7 154,-103 5-492,-1 2 0,16 2 34,0 0 95,15 3-421,-20 0-2852,-10 3-3024,-14-14 3727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41.4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22 3392,'-5'-13'1525,"5"11"-1221,0 2 203,0 0-107,0 0 181,0 0-122,0 0 229,0 0-214,0 0-79,8 0 245,6 0-33,-4 0-187,0 0 0,-1 0 1,1 1-1,7 2-420,40 0 981,-48-2-828,0-1-1,0-1 0,0 0 0,0 0 1,-1-1-1,1 0 0,2-1-152,8-1 284,-17 3-296,0 1 0,0 0 0,-1 0 0,1 0 1,0 0-1,0 1 0,0-1 0,0 1 0,0-1 12,12 2 37,2-1-13,-14 0-9,1-1-1,0 1 1,0-1-1,0 0 1,-1-1-1,1 1 1,0 0-1,0-1 1,2 0-15,0 0 29,0 0 0,0 1 0,0-1-1,0 1 1,0 0 0,0 1 0,0-1 0,0 1 0,0 0 0,0 0 0,3 1-29,1 0-40,-1 0-1,0-1 1,9 1 40,69-3 284,182 5-8,-243-3-185,1-2-1,21-3-90,-16 0-31,14 2 31,47 7 354,-50-2-143,-19-1-171,-11-1-31,-1 0-1,0-1 1,0 0 0,3-1-9,124-10-4,-53 5 232,-77 5-136,0 1 0,0 1 0,7 0-92,16 1 102,-18-1-100,1 1 0,-1 0 0,9 2-2,-10-1-54,25 3-156,25 1 210,13 1 290,-43-5-49,-24-3-672,0 0-1,0 1 1,0 0 0,0 0 0,-1 1 0,3 1 431,-10-3-147,1 0 1,-1 0 0,0 0 0,1 0 0,-1 0 0,1 1 0,-1-1 0,0 0 0,1 0 0,-1 1 0,0-1 0,1 0 0,-1 1 0,0-1 0,0 0-1,1 0 1,-1 1 0,0-1 0,0 1 0,0-1 0,1 0 0,-1 1 0,0-1 0,0 1 0,0-1 0,0 0 0,0 1 0,0-1 0,0 1 0,0-1-1,0 0 1,0 1 0,0-1 0,0 1 0,0-1 146,-8 14-3143,-7-3-73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42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420 83 1472,'0'0'18,"0"0"0,0 0 0,0 0 0,0 0 0,0 0 0,0-1 0,0 1 0,0 0 0,0 0 0,0 0 0,0 0-1,0 0 1,0 0 0,0 0 0,0 0 0,0 0 0,0 0 0,0-1 0,0 1 0,0 0 0,0 0 0,0 0 0,0 0 0,0 0 0,0 0 0,0 0 0,0 0 0,0 0 0,0 0 0,0-1 0,0 1 0,0 0 0,0 0 0,0 0 0,0 0 0,0 0-1,0 0 1,0 0 0,0 0 0,-1 0 0,1 0 0,0 0 0,0 0 0,0 0 0,0 0 0,0 0 0,0 0 0,0 0 0,0 0 0,0 0 0,0 0 0,-1 0 0,1 0 0,0 0 0,0 0 0,0 0 0,0 0 0,0 0 0,0 0 0,0 0-18,-5 5 1663,1-2-478,3-4-562,1-2-462,-1 0 0,1 0 0,-1 1-1,0-1 1,1 0 0,-1 0 0,-1 0-1,1 1 1,0-1 0,-1 0 0,1 1 0,-1-1-1,0 1 1,1 0 0,-1 0 0,-1 0-1,1-1 1,0 2 0,0-1 0,-1 0 0,1 0-1,-1 1 1,0-1-161,-4-2 115,0 1 0,-1 0 0,1 0 0,-1 0 0,0 1 1,0 0-1,1 1 0,-2-1-115,-8 0 116,9 0 59,0 1 0,0 0 0,0 1 0,0 0 0,-2 0-175,7 0 17,1 1 1,0-1 0,-1 1-1,1-1 1,0 1 0,0 0-1,-1 0 1,1 0 0,0 0-1,0 0 1,0 1 0,0-1-1,0 1 1,0-1-1,1 1 1,-1 0 0,0-1-1,1 1 1,-1 0 0,1 1-18,-4 4-17,-28 44 583,-23 48-566,28-48 432,21-36-301,-1-1 0,-6 9-131,7-13 80,1-1 0,0 1 0,1 1 0,1-1-1,-1 1 1,-2 10-80,7-18-26,-1 0 0,1 0 0,0 0 0,0 0-1,0 0 1,0 0 0,1 0 0,-1 0 0,1 0 0,0 0-1,0 0 1,0 0 0,0 1 26,3 4 22,0-1 0,1 1 0,5 6-22,7 11 8,-13-18 23,2 0 0,-1-1 1,1 1-1,0-1 0,0 0 1,8 4-32,3 6 196,-15-15-168,1 1 1,-1-1-1,0 0 1,0 1-1,1-1 1,-1 0-1,0 0 1,1-1-1,-1 1 1,1 0-1,-1-1 1,1 0-1,0 1 1,-1-1-1,1 0 1,-1 0-1,2-1-28,1 1 39,-1 0-1,1 1 1,0-1-1,-1 1 1,2 0-39,9 6 146,-14-6-289,0 0 0,0 0-1,0-1 1,1 1 0,-1 0 0,0-1-1,0 1 1,1-1 0,-1 0-1,0 1 1,1-1 0,-1 0 0,0 0-1,1 0 1,-1 0 0,0 0 0,1 0-1,-1 0 1,1 0 143,29-14-5520,-22 10 2091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43.1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4480,'7'-10'1421,"-7"10"-1248,-6 5 579,5-5-722,1 0-1,0 0 0,0 1 0,0-1 0,0 0 0,0 0 0,0 1 0,0-1 0,0 0 0,0 0 0,0 1 0,0-1 1,0 0-1,0 0 0,0 1 0,0-1 0,0 0 0,0 0 0,0 1 0,0-1 0,0 0 0,0 0 0,0 1 1,0-1-1,0 0 0,0 0 0,1 1 0,-1-1 0,0 0 0,0 0 0,0 0 0,0 1 0,1-1 0,-1 0 0,0 0 1,0 0-1,1 0-29,8 9 779,-8-8-560,2 1 27,-1 0 0,1 0-1,0-1 1,0 1 0,0-1 0,0 0 0,0 0-1,0 0 1,1 0 0,0 0-246,36 4 1191,-20-3-931,1 1-316,0-1-999,-1 2 1,7 2 1054,-11-2-2965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43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2 232 4800,'-2'-10'2071,"8"16"-773,4 5-886,19 15 1188,21 24-1600,-50-50 36,0 0-1,0 0 1,0 0 0,0 0 0,0 0-1,0 0 1,0 0 0,0 0-1,0 0 1,0 0 0,0 0-1,0-1 1,0 1 0,0 0-1,0 0 1,0 0 0,0 0 0,0 0-1,0 0 1,0 0 0,0 0-1,0 0 1,0 0 0,0 0-1,0-1 1,0 1 0,0 0 0,0 0-1,0 0 1,0 0 0,0 0-1,1 0 1,-1 0 0,0 0-1,0 0 1,0 0 0,0 0-1,0 0 1,0 0 0,0 0 0,0 0-1,0 0 1,0 0 0,0 0-1,0 0 1,1 0 0,-1 0-1,0 0 1,0 0 0,0 0 0,0 0-1,0 0 1,0 0 0,0 0-1,0 0 1,0 0 0,0 0-1,0 0 1,1 0 0,-1 0-1,0 0 1,0 0 0,0 0 0,0 0-1,0 0 1,0 0-36,-1-14 656,-5-18-409,2 6-150,1 0 0,1 0 0,1 0 0,1-1 0,4-21-97,-4 43 41,1-1 1,0 1-1,0 0 0,1 0 1,0 0-1,0 0 0,0 0 1,0 0-1,1 0 0,0 1 1,0-1-1,0 1 0,0 0 1,1 0-1,-1 0 0,5-3-41,-7 7-5,0-1 0,-1 1-1,1-1 1,0 1 0,0-1-1,0 1 1,0 0 0,0-1-1,0 1 1,0 0 0,0 0-1,0 0 1,0 0 0,0 0-1,0 0 1,0 0 0,0 0-1,0 0 1,-1 0 0,1 1-1,0-1 1,0 0 0,0 1-1,1-1 6,22 17 53,-22-15-508,0 0-1,1 0 1,-1 0 0,0 0-1,1 0 1,0-1 0,-1 0-1,1 1 1,0-1 0,0 0-1,-1 0 1,1 0 0,2 0 455,15 1-5861,-12-1 4122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44.3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13 5888,'-1'0'79,"1"0"0,0 0-1,-1 0 1,1 0 0,0 0 0,-1 0 0,1 0 0,0 0 0,-1 0-1,1 0 1,0 0 0,-1 0 0,1 0 0,0 0 0,0-1 0,-1 1-1,1 0 1,0 0 0,-1 0 0,1 0 0,0-1 0,0 1 0,-1 0-1,1 0 1,0 0 0,0-1 0,-1 1 0,1 0 0,0 0 0,0-1-1,0 1 1,0 0 0,-1-1 0,1 1 0,0 0 0,0-1 0,0 1-1,0 0 1,0-1 0,0 1 0,0 0 0,0-1 0,0 1-1,0 0 1,0-1 0,0 1 0,0 0 0,0-1 0,0 1 0,0 0-1,0 0 1,1-1-79,-1 0 406,-3 9 782,-2 10-440,6-12-616,0 0-1,0 0 0,0 0 0,1 0 1,0 0-1,0 0 0,1 0 1,0 1-132,10 24 597,-9-14-838,0 0 0,-1 1 0,0-1 0,-2 1 0,0 13 241,-1-30-1008,0-1-613,2 0 229,4 0-1024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44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12 4736,'0'0'135,"0"-1"0,0 1 0,-1 0 0,1 0 0,0-1 1,0 1-1,0 0 0,0 0 0,0-1 0,0 1 0,0 0 0,-1 0 0,1-1 0,0 1 0,0 0 1,0-1-1,0 1 0,0 0 0,0 0 0,0-1 0,0 1 0,1 0 0,-1-1 0,0 1 1,0 0-1,0 0 0,0-1 0,0 1 0,0 0 0,0 0 0,1-1 0,-1 1 0,0 0 1,0 0-1,0 0 0,1-1 0,-1 1 0,0 0 0,0 0 0,1 0 0,-1 0 0,0-1 1,0 1-1,1 0 0,-1 0 0,0 0-135,2 0 146,0 0 1,0 0 0,0 0-1,-1 0 1,1 0-1,0 0 1,0 1-1,0-1 1,0 1-147,41 15-361,-36-12 211,0-1 0,0-1 0,1 1-1,-1-1 1,1-1 0,0 1 0,0-1 0,-1-1 0,1 1-1,0-1 1,0-1 0,0 0 0,7-1 150,4-2-3109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45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16 201 3136,'-1'0'105,"1"0"0,-1 0 1,1 0-1,-1-1 0,0 1 0,1 0 0,-1 0 1,1 0-1,-1 0 0,1 0 0,-1-1 1,1 1-1,-1 0 0,1-1 0,-1 1 1,1 0-1,-1-1 0,1 1 0,0 0 0,-1-1 1,1 1-1,-1-1 0,1 1 0,0-1 1,0 1-1,-1-1-105,1-1 270,-1 1 0,1-1 0,-1 1 1,1-1-1,0 1 0,0-1 0,0 0 0,0 1 1,0-1-1,0 0-270,0-3 264,1 1 0,0 0-1,0 0 1,0-1 0,1 1 0,-1 0 0,2-2-264,5-6 38,1 0 0,9-11-38,4-5 175,-17 22-54,0 0 0,1 0 0,0 0 0,-1 0 0,2 1 0,-1 0 0,1 0 0,-1 1 0,1 0 0,3-1-121,-9 4 8,1 0 0,-1 1 0,1-1-1,0 0 1,-1 1 0,1-1 0,0 1-1,-1 0 1,1-1 0,0 1 0,0 0-1,-1 0 1,1 0 0,0 0 0,0 1-1,-1-1 1,1 0 0,0 1 0,-1-1-1,1 1 1,0 0 0,-1-1 0,1 1-1,-1 0 1,1 0 0,-1 0 0,1 0-1,-1 0 1,0 0 0,1 1 0,-1-1-1,0 0 1,0 1 0,0-1 0,0 0-1,0 1 1,0 0 0,-1-1 0,1 1-1,0-1 1,-1 1 0,1 0-8,1 5 25,0 1-1,0 0 1,-1-1-1,0 1 1,0 0 0,-1 0-1,0-1 1,-1 8-25,-1 5 45,-1-1-1,-1 1 1,0-1 0,-2 0-1,0 0 1,-1 0 0,-1-1-1,-2 2-44,-1 2 5,-15 27 150,-5 3-155,25-42-6,4-6 48,0 0 0,-1-1 0,1 1 0,-1 0 0,0-1 0,0 1 0,-1-1-42,6-2 125,-1 0-1,1-1 0,-1 1 0,1-1 1,-1 1-1,1-1 0,-1 1 0,1-1 1,0 0-1,-1 0-124,7-1 224,0 0 1,0 0-1,0-1 1,4-1-225,17-4 334,-23 6-356,10-2-114,1 0 0,-1 1-1,1 1 1,-1 1 0,1 0-1,-1 1 1,4 1 136,-18-2-238,0 1 1,0-1-1,0 1 1,0-1-1,0 1 1,0 0-1,0 0 1,0 0-1,-1 0 1,1 0-1,0 0 1,-1 1-1,1-1 1,-1 0-1,1 1 238,6 13-1674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48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1824,'0'0'13,"0"0"0,0 0 0,0 0 0,0-1 0,-1 1 0,1 0-1,0 0 1,0 0 0,0 0 0,0 0 0,0 0 0,0-1 0,0 1 0,0 0 0,0 0 0,0 0 0,0 0 0,0 0 0,0 0 0,0-1 0,0 1 0,0 0-1,0 0 1,0 0 0,0 0 0,0 0 0,0 0 0,1-1 0,-1 1 0,0 0 0,0 0 0,0 0 0,0 0 0,0 0 0,0 0 0,0 0 0,0 0 0,0-1-1,0 1 1,1 0 0,-1 0 0,0 0 0,0 0 0,0 0 0,0 0 0,0 0 0,0 0 0,1 0 0,-1 0 0,0 0 0,0 0 0,0 0 0,0 0 0,0 0-1,0 0 1,1 0-13,0-2 199,-1 1-119,19-1 1504,-18 1-811,-1 1-176,0 0 160,0 0-202,1 2-387,1 0 0,-1-1 0,0 1 0,0 0 0,0-1 0,0 1 0,0 0 0,0 0 0,0 0 0,0 0 0,-1 0 0,1 0 0,-1 0 0,0 0 0,0 0 0,1 1-168,2 12 133,4 19-167,0 1 0,1 30 34,-1-8-76,35 384 824,-28-272-872,-4 94 388,-7-146-352,-3 280 472,-9-149 464,-3-5-346,9-139 143,-2 17 368,2-79-1231,1 9 218,2-48-1611,0-7-245,0-9-2149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49.9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89 2144,'0'0'16,"-1"-1"-1,1 1 1,0 0-1,0 0 1,-1 0-1,1 0 1,0 0 0,0 0-1,-1 0 1,1 0-1,0 0 1,0 0-1,-1 0 1,1 0 0,0 0-1,0 1 1,-1-1-1,1 0 1,0 0 0,0 0-1,-1 0 1,1 0-1,0 0 1,0 1-1,0-1 1,-1 0 0,1 0-1,0 0 1,0 0-1,0 1 1,0-1-1,-1 0 1,1 0 0,0 1-1,0-1 1,0 0-1,0 0 1,0 0 0,0 1-16,-4 5 5077,-2-5-3975,6-1-1080,0 0 0,0 0 1,0 0-1,0 0 1,-1 0-1,1 0 1,0 0-1,0 0 0,0-1 1,0 1-1,0 0 1,0 0-1,0 0 1,0 0-1,0 0 0,-1 0 1,1 0-1,0 0 1,0 0-1,0 0 1,0 0-1,0 0 0,0 0 1,0 0-1,0-1 1,0 1-1,0 0 0,0 0 1,0 0-1,0 0 1,0 0-1,0 0 1,0 0-1,0 0 0,0-1 1,0 1-1,0 0 1,0 0-1,0 0 1,0 0-1,0 0 0,0 0 1,0 0-1,0 0 1,0-1-1,0 1 1,0 0-1,0 0 0,0 0 1,0 0-1,0 0 1,0 0-1,0 0 1,0 0-1,0 0 0,0-1-22,11-11 397,0 1 0,0 0-1,1 0 1,0 1 0,14-8-397,-22 15-2,1 1 1,-1-1-1,0 1 1,1 0-1,0 0 1,-1 0-1,1 1 1,0-1-1,0 1 1,0 0-1,0 1 1,0-1-1,0 1 1,0 0-1,0 0 1,0 1-1,0 0 1,0-1-1,0 2 1,0-1-1,0 1 2,-3-2 6,-1 1 0,1 0 0,0 0-1,-1 0 1,1 1 0,-1-1 0,1 0-1,-1 0 1,0 1 0,1-1 0,-1 1 0,0-1-1,0 1 1,0 0 0,0-1 0,0 1-1,-1 0 1,1 0 0,0 0 0,-1-1 0,1 1-1,-1 0 1,0 0 0,0 0 0,0 0-1,0 0-5,0 8 15,0-1 0,-1 0 0,-1 1 0,1-1 0,-1 0-15,-1 4 31,-2 9-6,-1 0-1,-1-1 0,-1 1 1,-1-2-1,0 1 1,-2-2-1,-10 16-24,-10 21 123,22-37 157,-1-1 0,-6 7-280,16-25 34,0 0 0,0 0 0,0 0 0,0 0 0,0 1 0,0-1 1,0 0-1,0 0 0,0 0 0,0 0 0,0 0 0,0 0 0,0 0 0,0 0 1,0 0-1,0 0 0,0 1 0,0-1 0,0 0 0,0 0 0,0 0 1,0 0-1,0 0 0,0 0 0,0 0 0,0 0 0,0 0 0,0 0 1,0 0-1,0 1 0,0-1 0,1 0 0,-1 0 0,0 0 0,0 0 0,0 0 1,0 0-1,0 0 0,0 0 0,0 0 0,0 0 0,0 0 0,0 0 1,1 0-1,-1 0 0,0 0 0,0 0 0,0 0 0,0 0 0,0 0-34,10 1 571,11-2 26,5-1-499,0 1 0,0 0 0,0 2-1,0 2 1,0 0 0,25 7-98,-8-1-736,-6 0-3152,-24-6 2107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57.0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 2 1472,'2'-1'471,"-3"2"-339,-7 6 188,8-6 453,0-1-165,0 0 80,0 0-160,0 0 218,0 0-196,0 0 36,-1 0-419,0 1-1,0-1 0,1 1 1,-1 0-1,0 0 0,0 0 1,1 0-1,-1-1 0,1 1 0,-1 0 1,0 1-167,-6 10 389,0-1 0,-1 0 0,-1 0 0,1-1 1,-2 0-1,1-1 0,-3 1-389,-4 5 256,1 1 1,-1 3-257,-1 0 139,13-16-127,1 0 1,0 1-1,0-1 0,0 1 1,1-1-1,-1 1 1,1 0-1,0 0 1,0 1-1,0-1 1,0 0-1,1 1 0,0-1 1,0 1-1,0 0-12,0-1 13,1 0 0,1 0 0,-1 0 0,1 0 0,-1 0 0,1 0 0,0 0 0,1 0 0,-1 0 0,1-1 0,-1 1 0,1 0 0,0-1 0,1 1 0,-1-1 0,1 0 0,-1 0 0,1 0 0,0 0 0,0 0 0,0-1 0,0 1 0,1-1 0,-1 0 0,1 0 0,-1 0 0,1 0 0,0-1 0,0 1 0,3 0-13,-1-1 20,0-1 0,-1 1 1,1-1-1,-1 0 0,1-1 1,-1 1-1,1-1 0,-1 0 0,1-1 1,-1 1-1,1-1 0,-1 0 1,0 0-1,0-1 0,0 0 1,0 1-1,-1-2 0,1 1 1,2-2-21,3-4 47,1-1 1,-1 0 0,-1 0-1,0-1 1,0 0 0,-1 0 0,2-5-48,-10 16-11,0 0 0,0-1 1,0 1-1,0 0 1,0-1-1,0 1 1,1-1-1,-1 1 1,0 0-1,0 0 0,1-1 1,-1 1-1,0 0 1,0-1-1,1 1 1,-1 0-1,0 0 1,1-1-1,-1 1 0,0 0 1,1 0-1,-1 0 1,0 0-1,1 0 1,-1-1-1,1 1 0,-1 0 1,0 0-1,1 0 1,-1 0-1,1 0 1,-1 0-1,0 0 1,1 0-1,-1 0 0,1 0 11,0 1-23,0 0 0,-1 0 0,1 0 0,0 0 0,0 0 1,0 0-1,-1 1 0,1-1 0,0 0 0,-1 0 0,1 0 0,-1 1 23,4 6-26,0-1 0,0 0 0,1 0 1,0-1-1,0 1 0,1-1 0,-1 0 1,1 0-1,4 2 26,7 5 186,0-1-1,0 0 1,5 1-186,-16-10 90,-1 0 0,1-1-1,-1 1 1,1-1 0,0 0 0,0 0-1,0-1 1,0 0 0,0 0 0,0-1 0,0 1-1,1-1-89,-2-1 98,0 1-1,0-1 1,0 0-1,0-1 1,0 1-1,0-1 1,0 0-1,-1 0 1,1-1-1,-1 1 1,1-1 0,-1 0-1,0 0 1,2-3-98,0 1 117,0-1 0,-1 1 0,0-1 0,0-1 0,0 1 1,-1-1-1,0 1 0,0-1 0,-1-1 0,0 1 1,1-4-118,-2 6 45,0-1 0,-1 1 1,0-1-1,-1 0 1,1 1-1,-1-1 1,0 0-1,0 1 0,-1-1 1,0 0-1,0 1 1,0-1-1,-1 1 1,1-1-1,-1 1 0,-1 0-45,0-2-29,-2-5-430,0 0-1,-2 1 1,1 0 0,-8-9 459,14 19-171,-1 0 1,1 1-1,-1-1 0,1 1 1,-1-1-1,1 0 0,0 1 1,0-1-1,-1 0 0,1 0 1,0 1-1,0-1 0,0 0 1,0 0-1,0 1 0,-1-1 1,1 0-1,1 0 0,-1 1 1,0-1-1,0 0 0,0 0 1,0 1-1,0-1 0,1 0 1,-1 1-1,0-1 0,1 0 1,-1 1-1,1-1 0,-1 0 1,0 1-1,1-1 0,0 0 171,10-3-1706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33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1 2496,'-52'3'4949,"32"0"-3024,19-3-1669,0 0-195,1 0 0,0 1 0,0-1 0,-1 0 0,1 0 0,0 1 0,-1-1-1,1 0 1,0 0 0,0 1 0,0-1 0,-1 0 0,1 1 0,0-1 0,0 0 0,0 1-1,0-1 1,0 0 0,-1 1 0,1-1 0,0 1 0,0-1 0,0 0 0,0 1-61,1 61 90,1-12 2641,-5 32-2731,1-72 293,-1-1 1,0 0-1,0 0 0,-1 0 1,0 0-1,0-1 0,-1 0 1,0 0-1,-1 0 0,-3 4-293,2-3-289,-1 1 0,0-1 1,-1-1-1,0 1 0,0-1 0,-6 3 289,6-6-2341,9-5 2182,-1 0-1,1 0 1,0 0-1,0 0 0,0 0 1,0 0-1,-1 1 1,1-1-1,0 0 1,0 0-1,0 0 0,-1 0 1,1 0-1,0 0 1,0 0-1,0 0 1,-1 0-1,1 0 0,0 0 1,0 0-1,0 0 1,0 0-1,-1 0 1,1 0-1,0 0 0,0 0 1,0 0-1,-1-1 1,1 1-1,0 0 1,0 0-1,0 0 0,0 0 1,-1 0-1,1 0 1,0-1 159,0-3-3760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57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 2720,'9'-4'1980,"-9"4"-1811,0 0 0,1 0 0,-1 0 0,0-1 0,1 1 0,-1 0 0,0 0-1,1 0 1,-1-1 0,0 1 0,1 0 0,-1 0 0,1 0 0,-1 0 0,0 0-1,1 0 1,-1 0 0,1 0 0,-1 0 0,0 0 0,1 0 0,-1 0 0,1 0 0,-1 1-1,0-1-168,26 4 3376,11 11-1920,-28-11-1161,0 0-1,0-1 1,0 0 0,4 0-295,16 1 45,0-2 0,1-1 0,-1-1 0,0-2-1,12-2-44,4 0 64,23-2 195,0 0 313,0 3 0,43 4-572,-14 6 351,-97-7-508,1 0-1,-1 0 0,0-1 1,1 1-1,-1 0 0,0 0 1,0 0-1,1 0 0,-1 0 1,0 0-1,0-1 0,1 1 0,-1 0 1,0 0-1,0 0 0,0-1 1,1 1-1,-1 0 0,0 0 1,0 0-1,0-1 0,0 1 1,1 0-1,-1 0 0,0-1 0,0 1 1,0 0-1,0-1 0,0 1 1,0 0-1,0 0 0,0-1 1,0 1-1,0 0 0,0-1 1,0 1-1,0 0 0,0 0 0,0-1 1,0 1-1,0 0 0,0-1 1,-1 1-1,1 0 158,-4-5-4789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58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291 75 1664,'4'-37'6730,"-4"35"-6636,0 1 0,0-1-1,0 1 1,-1-1-1,1 1 1,-1-1 0,1 1-1,-1-1 1,1 1 0,-1-1-1,0 1 1,0 0-1,1-1 1,-1 1 0,0 0-1,0 0 1,0 0-1,0 0 1,-1 0 0,1 0-1,0 0 1,0 0-1,-1 0 1,1 0 0,0 1-1,-1-1 1,1 0 0,-1 1-1,1-1 1,-1 1-1,0 0-93,-2-1 96,1 0-1,-1 1 1,0-1-1,0 1 1,0 0-1,0 0 1,1 1-1,-1-1 1,0 1-1,0 0 1,1 0-1,-4 1-95,-4 3 103,1 0-1,1 0 0,-1 1 1,1 1-1,0-1 0,0 1 1,1 1-1,0 0 0,0 0 1,1 0-1,0 1 1,-2 3-103,-2 5 42,2 0 0,0 0 1,0 1-1,2 0 1,0 1-1,-2 11-42,1 0 16,0-7-14,2 1 0,1 0 0,0 0 0,0 19-2,5-36 0,0 0 0,0-1 1,1 1-1,-1 0 0,1-1 0,1 1 0,-1-1 0,1 1 0,1-1 0,-1 0 1,1 0-1,0 0 0,0 0 0,1-1 0,-1 1 0,1-1 0,0 0 0,1 0 1,4 4-1,-4-4 55,1-1 0,0 0 1,0-1-1,0 1 1,1-1-1,-1-1 0,1 1 1,0-1-1,0 0 1,5 1-56,15 1 304,0 0 1,7-2-305,2 1 309,101 6 421,-79-8-3311,-49-3-2292,-14-7-253,3 5 5088,-16-24-2250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7:59.9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224 1 1248,'0'0'157,"0"0"-1,-1 1 1,1-1-1,0 0 1,-1 0 0,1 1-1,0-1 1,-1 0-1,1 1 1,0-1 0,-1 1-1,1-1 1,0 0-1,0 1 1,0-1 0,-1 1-1,1-1 1,0 1 0,0-1-1,0 1 1,0-1-1,0 1 1,0-1 0,0 1-1,0-1 1,0 0-1,0 1 1,0-1 0,0 1-1,0-1 1,0 1-1,1 0-156,-1 0 178,0 0 0,0 0-1,0 0 1,0 0 0,0 0-1,0 0 1,0 0 0,-1 0-1,1 0 1,0 0-1,-1 0 1,1 0 0,0 0-1,-1 1-177,-5 4 281,1 0-1,0 0 1,1 1-1,0 0 1,0 0 0,0 0-1,0 3-280,-20 56 307,17-46-204,-85 260 531,78-238-469,3 1 0,1 0-1,2 0 1,-1 34-165,5-7-4,3 0 0,5 43 4,1-63 171,1 0-1,3 0 1,2-1 0,3 1-171,19 58 373,20 37-373,-25-79 259,3-2-1,31 47-258,-31-56 597,-2 1 0,-2 2 0,1 11-597,56 181 1337,-73-216-1212,16 38-1074,-27-71 740,1 0-1,-1 0 1,0 0 0,1 0-1,-1 1 1,1-1-1,0 0 1,-1 0 0,1-1-1,0 1 1,0 0-1,-1 0 1,1 0 0,0 0-1,0-1 1,0 1-1,0 0 1,0-1 0,1 1 209,9 0-1936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00.8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4064,'0'-4'2217,"2"13"-268,0 18 61,0-11-1775,0 0 1,2 0-1,0 0 0,0-1 1,1 1-1,1-1 1,1 1-236,-2-7 113,0 1 0,0-1 0,1 0 0,0 0 0,5 6-113,40 40 268,-11-12-163,-22-23-70,1 1 57,0 2 1,-2 0 0,0 1 0,-1 1-93,9 26 167,-3 1 0,-2 1 0,1 11-167,-4-7 166,-2 0 1,-3 1-1,-3 0 0,1 42-166,-6-26 202,-4 1-1,-4 0 0,-6 34-201,0-44 237,-3-1 0,-8 19-237,-44 124 427,37-121-357,8-24-478,-2-1 0,-24 44 408,39-89-472,6-13 84,0-1 0,0 1 0,0 0 1,-1 0-1,1-1 0,-1 1 0,1-1 0,-1 1 0,-2 1 388,4-4-84,0 0-1,0 1 1,-1-1-1,1 0 1,0 0-1,0 0 1,0 0 0,0 0-1,-1 0 1,1 1-1,0-1 1,0 0-1,0 0 1,0 0-1,-1 0 1,1 0-1,0 0 1,0 0-1,0 0 1,-1 0-1,1 0 1,0 0 0,0 0-1,-1 0 1,1 0-1,0 0 1,0 0-1,0 0 1,-1 0-1,1 0 1,0 0-1,0 0 1,0 0-1,0-1 1,-1 1-1,1 0 1,0 0 84,-4-11-2016,3-19-1317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01.6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3072,'1'-3'1224,"-1"3"-1135,0 0 0,0 0 0,0 0 1,0 0-1,0 0 0,-1 0 0,1 0 0,0 0 1,0 0-90,0 0 431,1 4 314,-1 0-1,1-1 0,0 1 0,0-1 1,1 1-1,0 2-744,6 21 2052,22 258 17,-23-215-1832,-2-26 150,-1 30-387,-4-40 20,-4 122-227,4-125-860,0-15-4559,16-57-475,-4 4 4821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02.2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9 2720,'5'-8'1556,"-5"8"-1485,0 0 1,0 0 0,0 0-1,0 0 1,0-1-1,1 1 1,-1 0 0,0 0-1,0 0 1,0 0 0,0 0-1,0 0 1,0 0-1,0 0 1,0 0 0,0 0-1,0 0 1,0 0 0,0 0-1,1 0 1,-1 0-1,0 0 1,0 0 0,0 0-1,0 0 1,0 0 0,0 0-1,0 0 1,0 0-1,0 0 1,0 0 0,0 0-1,0 0 1,1 1 0,-1-1-1,0 0 1,0 0-1,0 0 1,0 0 0,0 0-1,0 0 1,0 0 0,0 0-1,0 0 1,0 0-1,0 0 1,0 0 0,0 0-1,0 0 1,0 1 0,0-1-1,0 0-71,0 1 237,0 0-1,0 1 1,0-1-1,0 0 1,0 0-1,0 1 1,0-1-1,-1 0 1,1 0 0,0 0-1,-1 1 1,1-1-1,-1 0 1,0 0-237,-4 14 215,-1 0-1,2 0 1,0 0 0,1 1 0,0 0-215,0 1 184,-15 65 252,5-28-112,3 0-1,2 4-323,4 20 581,4-77-567,0-1 0,1 1 0,-1-1 0,0 1 1,0-1-1,0 1 0,0-1 0,1 1 0,-1-1 0,0 1 0,1-1 0,-1 0 0,0 1 0,1-1 0,-1 0 0,0 1 0,1-1 0,-1 0 0,1 1 0,-1-1 0,0 0 1,1 0-1,-1 1 0,1-1 0,-1 0 0,1 0 0,-1 0 0,1 0-14,14 3 673,-6-4-473,1-1-1,-1 0 1,0 0 0,0-1 0,0 0 0,4-2-200,9-3 204,10-2 8,0 1 0,1 2 0,18-1-212,-34 6-67,0 1 1,0 0-1,0 2 1,0 0-1,0 1 1,0 0-1,15 5 67,9 4-7018,-33-10 4682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32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1262 312 576,'0'-9'316,"0"8"-222,0 0-1,0 1 1,1-1-1,-1 0 1,0 0-1,0 1 1,0-1-1,0 0 1,0 1-1,0-1 1,-1 0-1,1 0 1,0 1-1,0-1 1,0 0-1,-1 1 1,1-1-1,0 0 1,-1 1-1,1-1 0,-1 0 1,1 1-1,0-1 1,-1 1-94,-9-10 389,0 0-1,1-1 1,-2-4-389,2 3 90,0 1-1,-1 0 1,-3-2-90,-21-16 730,0 2 1,-32-19-731,44 32 340,7 4-20,-1 0 0,0 1 1,-1 1-1,-8-2-320,19 7 29,0 1 1,1-1-1,-1 1 0,1-2 1,-1 1-1,0-1-29,4 3 2,0 0 0,0 0 0,0 0 0,0 0 0,0 0 1,0 1-1,0-1 0,-1 1 0,1-1 0,0 1 0,-1 0-2,-30 0 38,22 0-30,-8 1 18,-1 2-1,1 0 0,0 1 1,-4 2-26,-10 2-59,-173 43 400,193-46-323,0-1-1,1 2 0,-1 0 1,1 0-1,1 1 0,-1 1 1,2 0-1,-9 7-17,-10 7-47,22-17 80,0 0-1,1 1 1,-1 0-1,1 0 1,0 0-1,1 0 1,-1 1-1,-1 4-32,-3 5 13,-2 5 1,0 1 0,1 1 1,1 0-1,1 1-14,-2 4 40,0 0 1,-7 9-41,8-16 39,0 0-1,1 1 0,1 0 0,-2 12-38,-9 39 368,-6 55-400,4-14 86,-4-23-90,2-12-3,19-62 233,0-4-242,1 1 1,1-1 0,0 1 0,1-1-1,0 2 48,1 4 21,1-1-1,0 1 1,1 0-1,1 0 1,1-1-1,2 4-20,7 26 11,-2 1-1,-2 1 1,-1 7-11,-2-12 88,6 11-88,-2-5 13,-7-37-47,1-1 0,0 0 0,3 5 34,4 11 252,-2-8-244,-7-16-13,0-1 0,0 1 0,0-1 1,0 1-1,0 4 5,6 13 56,0 1 10,8 30 84,0 6 212,-6-18-267,-7-30-80,-1-1 0,0 1 0,0-1 0,0 12-15,-3-5 83,2-1-1,0 1 1,1-1 0,0 1-1,2-1 1,3 11-83,-4-15 47,0 1-1,0-1 1,-1 0-1,-1 2-46,0-8 17,0 1-48,1 0 1,0 0 0,1 0-1,0 0 1,0 0 0,1 0 0,0 0 30,6 12-34,-6-13 19,0 0-1,1 1 1,0-2-1,0 1 1,1-1-1,0 1 1,0-2-1,1 2 16,-3-2 2,2 0 15,1 1 1,-1-1 0,1 0-1,-1-1 1,1 1 0,0-1-1,6 2-17,6 0-71,1-1-1,6 1 72,-19-4-18,42 8 117,-12-1-6,19 0-93,47 5-98,34 2-88,-112-13 112,-1-2 0,1-1-1,-1-1 1,15-3 74,-4 0-1,0 2 1,9 1 0,-5 0 108,24-4-108,41-4 99,-61 7-61,-1-2 1,6-3-39,69-10-102,-39-3 44,-34 12 69,-31 7-11,-1 0 0,1-1-1,5-3 1,7-2 39,-17 6-51,0-1 1,0 0-1,0 0 0,-1-1 1,0 0-1,1 0 1,-1-1 11,1-1 44,0 0 1,0-1 0,-1 0-1,0 0 1,0-1 0,-1 0-1,2-2-44,-5 3-7,1 1-1,-1-1 0,0 0 0,0 0 0,-1 0 1,1-1-1,-2 1 0,1 0 0,-1-1 0,0-1 8,-1-8 7,0-1 0,-1 0-1,-1 1 1,-4-15-7,3 12 48,-7-37-28,-2 1-1,-2 0 1,-7-12-20,8 37 25,-1 0-1,-11-15-24,10 19-2,1 0 0,2 0-1,-4-14 3,-25-113-121,5 13 72,28 113 173,1-1 0,1 1 0,2-1 0,1-2-124,1-42 297,4-34-297,1 2 103,-3 83-1,-1 0 0,0 0 0,-2 0 1,-1 1-1,0-1 0,-2-3-102,-2 2-55,0 1 1,-2 0-1,0 1 0,-4-6 55,14 27 1,-9-13 93,2-1-1,0 0 1,1 0 0,0 0 0,-3-14-94,5 13-20,-1 0 0,-5-11 20,4 11-28,1 1 0,-2-14 28,1 5 52,-1-1 0,-1 2 0,-1-1 1,-1 1-1,-3-5-52,10 22-51,-1 0 1,1 0-1,-1 0 0,0 0 1,0 1-1,-1 0 0,1-1 1,-1 2-1,0-1 0,0 0 1,0 1-1,-1 0 0,1 1 1,-1-1-1,1 1 0,-1 0 1,0 0-1,0 1 0,-5-2 51,-3 1-455,1 1 0,0 0 0,-1 1 0,1 0 0,-1 1 0,1 0 0,0 1 0,-11 4 455,-15 4-2666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35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1 2080,'-36'15'3035,"33"-13"-2971,0-1 1,0 1-1,0 0 1,0 0-1,0 0 1,1 1 0,-1-1-1,1 0 1,-1 1-1,1 0 1,0 0 0,-1 1-65,-7 8 227,-3 3-75,1 2 0,0 0 0,2 0 0,0 1 0,1 0 0,0 1 0,2 0 0,-4 15-152,6-18 25,0 2 1,2-1-1,0 0 0,1 3-25,1-15 8,1-1-1,0 1 1,0 0 0,0 0-1,0 0 1,1 0-1,0-1 1,0 1-1,0 0 1,1 0-1,-1-1 1,1 1-1,0-1 1,1 0-1,-1 1 1,1-1-1,0 0-7,1-1 13,-1 0 0,1 0 0,-1 0 0,1-1 0,0 0 0,0 0 0,0 0 0,1 0 0,-1-1 0,0 1 0,1-1 0,-1 0 0,1-1 0,-1 1 0,1-1 0,-1 0 0,1 0 0,0 0-13,0 0 43,0 0 0,0-1 0,0 0 0,0 0 0,0 0 0,0 0 0,0-1 0,-1 0 0,1 0 1,-1 0-1,1 0 0,-1-1 0,0 0 0,1 0 0,-1 0 0,0-1-43,11-13 59,-1-2-1,-1 0 1,10-18-59,9-15 43,-23 35-81,-9 15 21,1-1 1,0 1-1,1-1 1,-1 1 0,0 0-1,1-1 1,-1 1-1,1 0 1,0 0-1,0 0 17,8 16-181,-5-7 215,-2 0 0,1 1 1,-1 0-1,0 0 0,1 5-34,-2-5-21,1 1-1,0-1 1,1 0-1,0 0 1,2 4 21,14 20-55,-16-22 63,1-1 0,1 0 0,0-1-1,0 1 1,0-1 0,1-1 0,0 1 0,1-1 0,6 5-8,-13-11 5,0 0-1,0-1 1,0 1 0,0-1 0,0 1-1,1-1 1,-1 0 0,0 0 0,0 1-1,0-1 1,0 0 0,0 0 0,0 0 0,1 0-1,-1 0 1,0 0 0,0 0 0,0 0-1,0-1 1,0 1 0,0 0 0,0-1 0,1 1-1,-1-1 1,0 1 0,0-1 0,-1 0-1,1 1 1,0-1 0,0 0 0,1 0-5,1-3 26,1 0 0,-1 0 0,0 0 0,0 0 0,-1-1 0,3-3-26,-1-1 13,0 0 0,0-1 0,-1 0 0,0 1 0,0-1 0,0-8-13,-1-5 60,0 0-1,-2-11-59,0 31-6,-1-1 1,0 1-1,0-1 0,0 1 1,0 0-1,-1 0 0,1-1 1,-1 1-1,0 0 0,0 0 0,0 0 1,0 1-1,-1-1 0,1 1 1,-3-3 5,3 4 1,1 0-1,0 0 1,1 0 0,-1 0 0,0 0 0,0 0 0,0-1-1,1 1 1,-1 0 0,0 0 0,1-1 0,-1 1 0,1 0 0,0-1-1,-1 1 1,1 0 0,0-1 0,0 1 0,0-1-1,-1-18-50,1 14-6,0-1-1,0 1 0,0-1 1,1 0-1,0 1 0,0-3 57,0 4-583,3-1-908,-4 6-429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37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0 1728,'-1'23'2255,"-1"-1"1,-2 11-2256,-21 88 1488,0 0-970,-9 131-448,18-130 41,5-36 871,28-121-1257,-2 0 1,-1-5 274,0 2-154,1 2 1,6-7 153,-15 32-25,0 0 1,1 1-1,0-1 0,1 2 1,0-1-1,0 1 1,1 0-1,0 1 0,2 0 25,-8 6-1,-1 0 0,1 0-1,0 0 1,0 1 0,0-1-1,0 1 1,1 0 0,0 0 1,-3 0 2,-1 1 0,1 0 1,-1 0-1,1 0 0,0-1 1,-1 1-1,1 0 0,-1 0 1,1 0-1,0 0 1,-1 0-1,1 0 0,0 1 1,-1-1-1,1 0 0,-1 0 1,1 0-1,0 0 0,-1 1 1,1-1-1,-1 0 0,1 1 1,-1-1-1,1 0 0,-1 1 1,1-1-1,-1 0 0,1 1 1,-1-1-1,0 1 0,1-1 1,-1 1-1,0-1 0,1 1 1,-1 0-3,2 2 8,-1-1-1,1 1-1,-1-1 0,1 1 0,-1 0 0,0-1 0,0 1 0,0 0 0,0 0 0,-1 0 0,1 0 1,-1 0-1,0 0 0,1 1-6,-2 47 157,0-27-143,0 4-213,0-20 220,0 0 1,1 1-1,1-1 1,-1 0 0,1 1-1,0-1 1,1 0-1,0 2-21,-1-8 2,0 0-1,0 0 0,0 0 0,0-1 0,0 1 0,1 0 0,-1-1 1,0 1-1,1-1 0,-1 1 0,1-1 0,-1 0 0,1 1 0,0-1 1,0 0-1,1 0-1,2 2 23,1-2 0,-1 1 0,1 0 1,-1-1-1,2 0-23,-1 0-60,-4-1 60,1 0 0,-1 0 0,0 0-1,1 0 1,-1 0 0,0-1 0,1 1 0,-1-1 0,0 1 0,1-1-1,-1 0 1,0 0 0,0 0 0,0 0 0,0 0 0,1-1 0,5-4-8,0 0 1,0-1 0,2-3 7,3-2-67,-7 7 68,-1-1-1,1 0 1,-1-1-1,0 1 0,-1-1 1,0 0-1,3-6 0,2-6 82,-1 0-1,1-9-81,-4 12-40,-1 0 0,-1-5 40,-2 14 10,-9 110 97,7-68 44,0-27-129,0 1 0,1 0 0,0-1 0,1 1 0,0 0 0,0 2-22,6 31 85,-6-41-82,-1-1 1,0 0-1,0 0 0,1 0 0,-1 0 1,0 1-1,1-1 0,-1 0 1,0 0-1,1 0 0,-1 0 0,0 0 1,1 0-1,-1 0 0,0 0 0,1 0 1,-1 0-1,0 0 0,1 0 1,-1 0-1,0 0 0,1 0 0,-1 0 1,0 0-1,1 0 0,-1 0 0,0-1 1,1 1-1,-1 0-3,0 0 6,3-2 7,0 1 0,0-1 0,-1 1 0,1-1 0,-1 0 0,1 0-1,-1 0 1,0 0 0,0-1 0,0 1 0,0-1 0,0 1 0,0-1 0,0-1-13,5-9-19,-1 0 1,4-9 18,-4 6-48,7-17-18,-9 21 40,1 0 0,0 1 0,0 0 0,5-6 26,-10 16-2,1 0 0,0 0 0,-1 0 0,1 0 0,0 1 0,-1-1 0,1 0 0,0 0 0,0 1 0,0-1 0,0 0 0,-1 1 0,1-1 1,0 1-1,0-1 0,0 1 0,1-1 2,-2 1-3,1 0 0,-1 0 0,1 1 0,-1-1 0,1 0 0,-1 0 0,1 0 0,-1 0 0,1 0 0,-1 0 0,1 1 0,-1-1 0,1 0 0,-1 0 0,0 1 0,1-1 0,-1 0 0,1 1 1,-1-1-1,0 0 0,1 1 0,-1-1 0,0 1 0,1 0 3,0 1-8,1 1 0,-1-1 0,0 1 0,0 0 0,0 0 0,-1 0 0,1 0 0,0 0 0,-1 0 0,0 0 0,0 1 8,-2 45 28,-3 1 1,-2-1 0,-4 11-29,8-44-28,-6 33-49,-6 36 293,-14 35-216,27-113 29,0 0 1,0 0-1,-1-1 0,0 1 1,0-1-1,0 1 0,-1-1 1,-2 3-30,5-9 10,1 1 1,0 0 0,-1-1-1,1 1 1,-1-1 0,1 1-1,-1-1 1,1 1 0,-1-1-1,1 1 1,-1-1 0,1 0-1,-1 1 1,0-1 0,1 0-1,-1 1 1,0-1 0,1 0-1,-1 0 1,0 0 0,1 0-1,-1 0 1,0 1 0,1-1-1,-1 0 1,0 0 0,1-1-1,-1 1 1,0 0 0,0 0-11,0-1 4,0 1 0,0-1 0,-1 0 0,1 0 0,0 0 0,0 0 0,0 0 0,0 0 0,0-1 0,1 1 0,-1 0 0,0 0 0,0-1 0,1 1-4,-4-6-25,1-1 0,0 0 1,1 1-1,-2-9 25,2 7-17,0 0 0,1 0 0,0 0 0,0 0 1,1 0-1,0-1 0,1 1 0,0 0 0,0 0 0,1 0 0,0 0 0,3-4 17,-2 3 155,1 1 0,0 0 0,0 0 0,1 0 0,0 1 0,1 0 0,0 0 0,0 0 0,1 0 0,0 1 0,0 0 0,1 1 0,-1 0 0,2 0 0,-1 0 0,0 1 0,1 1 0,7-4-155,-14 7-25,1 0 0,0 0 0,1 0 0,-1 0 0,0 0 0,0 0 0,0 1 0,0 0 0,1 0 0,-1 0 0,0 0 0,0 0 0,0 0 0,1 1 0,-1 0 0,0-1 0,0 1 0,0 0 0,0 1 0,0-1 0,0 0 0,2 2 25,-4-2-265,0 0-1,0 0 0,0-1 0,0 1 0,0 0 0,-1 0 1,1 0-1,0 0 0,0 0 0,-1 0 0,1 0 1,-1 0-1,1 0 0,-1 0 0,1 0 0,-1 0 1,0 0-1,1 1 0,-1-1 0,0 0 0,0 0 1,0 1 265,0 0-275,4 11-2877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39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3 346 1728,'-1'-1'364,"-1"-1"1476,9-6-417,-5 6-1345,0-1 0,0 1 1,0-1-1,0 0 1,0 1-1,-1-1 0,1 0 1,-1 0-1,1 0 1,-1-3-79,10-35 488,-5 15-369,17-74 432,-6 23-392,-17 77-149,0 0 0,1-1 0,-1 1 0,0 0 0,0-1-1,0 1 1,0 0 0,0-1 0,1 1 0,-1-1 0,0 1 0,0 0 0,0-1 0,0 1 0,0-1 0,0 1 0,0-1 0,0 1 0,-1 0 0,1-1 0,0 1 0,0 0 0,0-1 0,0 1-1,0-1 1,-1 1 0,1 0 0,0-1 0,0 1 0,-1 0 0,1-1 0,0 1 0,0 0 0,-1 0 0,1-1 0,0 1 0,-1 0 0,1 0 0,0 0 0,-1-1 0,1 1 0,-1 0 0,1 0 0,-1 0-10,1 0 12,-1 0 1,0 0 0,0 0-1,0 1 1,1-1 0,-1 0-1,0 0 1,0 1 0,1-1-1,-1 1 1,0-1 0,1 1-1,-1-1 1,0 1 0,1-1-1,-1 1 1,1-1 0,-1 1-1,1 0 1,-1-1 0,1 1-13,-2 2 2,1 1-1,0-1 1,0 0 0,0 0 0,0 0 0,0 1-1,1-1 1,-1 0 0,1 1 0,0-1-1,0 0 1,1 1-2,5 41-237,-4-35 239,1 12-27,-1-6 59,1 0 0,1 0 0,3 9-34,-6-22 12,0 1-1,1 0 1,0-1-1,0 1 1,0-1-1,0 1 1,0-1-1,0 0 1,1 0 0,0 0-1,0 0 1,-1-1-1,2 1 1,-1-1-1,0 1 1,3 0-12,-4-2 34,0 0 0,1-1 0,-1 1 0,0-1 0,1 0 0,-1 1 1,1-1-1,-1 0 0,1 0 0,-1-1 0,0 1 0,1 0 0,-1-1 0,1 0 0,-1 1 1,0-1-1,0 0 0,1 0 0,-1 0 0,0-1 0,0 1 0,0 0 0,0-1 1,1-1-35,7-5 41,-1-1 1,0 0 0,0 0 0,0-2-42,8-12 5,-1 0 0,-1 0-1,5-14-4,9-14 77,-18 32-154,12-18-35,-21 34 120,1 0-1,-1 0 0,1 0 0,0 1 0,-1-1 0,1 1 0,0 0 0,0 0 1,1 0-1,0 0-7,-3 1-2,-1 1 1,1 0 0,0 0 0,-1 0-1,1 1 1,0-1 0,-1 0 0,1 0-1,0 0 1,-1 0 0,1 1 0,-1-1 0,1 0-1,0 0 1,-1 1 0,1-1 0,-1 1-1,1-1 1,-1 0 0,1 1 0,-1-1-1,1 1 1,-1-1 0,1 1 0,-1-1-1,0 1 1,1 0 0,-1-1 0,0 1-1,0-1 1,1 1 0,-1 0 1,11 25-39,-10-24 38,7 29-2,0 0 0,-2 0 1,-1 1-1,-1 5 3,-2-21 53,-2-1 0,0 1 1,-1 15-54,0-26 20,1 1 0,-1-1 0,-1 0 0,1 0 0,-1 0 0,1 0 1,-1 0-1,-1 0 0,1 0 0,-1 0 0,0-1 0,0 1 0,-1 0-20,2-3 11,1-1 0,0 0 0,-1 0 0,1 1 0,-1-1 0,0 0 0,1 0 0,-1 0 0,0-1 0,0 1 0,0 0 0,1-1 0,-1 1 0,0-1 0,0 0 0,0 1 0,0-1 0,0 0-11,-1 0 21,-1-1 1,1 1-1,0-1 1,0 1 0,0-1-1,0 0 1,-1 0 0,1-1-1,1 1 1,-3-2-22,0 1-20,0-1 1,1-1 0,-1 1-1,1-1 1,0 1 0,0-1-1,0 0 1,1-1 0,0 1-1,-1-1 1,1 1 0,-1-5 19,3 7 17,0 0 0,0 0-1,0 0 1,1 0 0,-1 0 0,1-1 0,-1 1 0,1 0 0,0 0 0,0 0 0,0 0 0,0 0-1,0-1 1,0 1 0,1 0 0,-1 0 0,1 0 0,0 0 0,-1 0 0,1 0 0,0 0 0,0 0-1,0 0 1,0 1 0,1-1 0,-1 0 0,0 1 0,1-1 0,-1 1 0,1-1 0,0 0-17,2 0 34,-1 0 0,1 0 0,-1 0 1,1 1-1,0-1 0,-1 1 0,1 0 1,0 0-1,0 0 0,0 0 0,0 1 1,0-1-1,0 1 0,0 0 0,0 1 1,3-1-35,7 3-235,0 0-1,0 1 1,0 0 0,0 1 0,5 4 235,21 10-2082,3 5 2082,-37-20-129,6 3-1188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35.1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403 94 2240,'0'0'720,"0"0"-448,0 0-48,0 0 203,0 0-97,0 0 113,0 0-139,0 0-75,0 0 1,-8-7 1359,-1-7-1174,2 4 430,0 0 0,-10-9-845,15 16 89,-2 0 0,1 0 0,0 1 1,-1-1-1,1 1 0,-1 0 0,1 0 1,-1 0-1,0 0 0,-4 0-89,2 0 100,-1 0 0,0 1-1,0 0 1,0 0 0,1 1 0,-1 0 0,0 0-1,0 0 1,0 1 0,0 0 0,0 1-1,1-1 1,-6 3-100,4-1 117,0 1 1,0 0-1,0 1 0,1-1 0,-1 1 0,2 1 1,-1-1-1,0 1 0,1 1 0,-4 3-117,-30 33 352,26-26-256,1 0 0,1 0 0,1 2 0,-7 13-96,14-23 5,1-1 0,0 1-1,0 0 1,1-1 0,1 1-1,-1 0 1,1 1-5,-1 19-203,1 15 203,2-38-21,-1 0 0,1 1 0,0-1 0,0 0 0,0 0 0,1 0 0,2 6 21,22 38-272,-26-50 269,2 3 24,0 0-1,0-1 1,0 1-1,0-1 1,0 1-1,0-1 0,0 0 1,1 0-1,-1 0 1,1 0-1,0-1 1,-1 1-1,1-1 1,1 1-21,4 1-9,1 0 0,-1-1 0,1 0 0,3 0 9,-9-2 21,50 14 806,-47-13-725,1 0 0,-1 0-1,1-1 1,-1 0 0,1 0 0,-1-1-1,1 0 1,-1 0 0,2-1-102,2-1 37,0-1-1,0 0 1,-1 0-1,1-1 1,2-2-37,25-17 65,-1-2 0,0-1-65,-19 14-56,-5 6-145,4-2-619,-16 9 372,1-1 0,-1 1-1,0 0 1,1-1-1,-1 1 1,0-1-1,1 1 1,-1 0-1,0-1 1,0 1-1,0-1 1,1 1-1,-1-1 1,0 1 0,0-1-1,0 1 1,0-1-1,0 0 449,0 8-1968,0 3-229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39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 4576,'0'-33'1664,"12"27"-1280,8-9-96,-11 7-3616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41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0 867 1728,'2'-3'164,"0"0"-1,0 0 1,0 0-1,0 0 1,0 0-1,1 0 1,-1 1-1,1-1 1,0 1 0,0 0-1,0 0 1,1-1-164,19-17 1114,-13 7-885,0 0-1,-1-1 0,0 0 1,6-14-229,23-63 70,-23 56-14,26-59 407,-10 24 418,7-27-881,-30 66-113,-7 30 68,-2 4 1,-2 13-21,-10 56-89,2 20 154,9-67-13,1 0 1,1 0-1,1 0 1,2 0 0,0 0-1,4 12 13,-5-31-7,0 0 0,0 0 0,0 0 0,0 0-1,4 4 8,-6-9 6,1 0 0,0 1 0,0-1 0,0 0 0,0 0 0,0 0 0,0 0 0,0 0 0,0 0 0,1 0-1,-1 0 1,1 0-6,-1-1 9,-1 0-1,1 1 0,0-1 1,0 0-1,0 0 0,-1 0 1,1 0-1,0 0 0,0 0 0,0 0 1,-1 0-1,1 0 0,0 0 1,0-1-1,-1 1 0,1 0 1,0 0-1,0-1 0,-1 1 1,1-1-1,0 1 0,-1 0 0,1-1 1,0 0-9,2-1-1,0-1 0,-1 0 0,1 0 0,0 0 1,-1 0-1,0 0 0,0 0 0,0-1 0,1-2 1,13-35-56,-12 29 40,37-92 186,52-94-170,-77 164 288,0-1-1,-2 0 0,2-14-287,-9 24 209,-2 0 1,0 0 0,-2 0-1,-1 0 1,-1-13-210,-2 21 161,1 17-158,0-1 1,0 1-1,0 0 0,0-1 1,0 1-1,0 0 0,0-1 1,0 1-1,0 0 0,0-1 0,0 1 1,0 0-1,0-1 0,0 1 1,0 0-1,-1-1 0,1 1 0,0 0 1,0 0-1,0-1 0,-1 1 1,1 0-1,0 0 0,0-1 1,-1 1-1,1 0 0,0 0 0,0 0 1,-1-1-1,1 1 0,0 0 1,-1 0-1,1 0 0,0 0 1,-1 0-1,1 0 0,0 0 0,0 0 1,-1 0-1,1 0-3,-2 1 10,1 0 1,0 1-1,0-1 0,0 0 1,0 1-1,0-1 0,1 1 1,-1 0-1,0-1 0,1 1 0,-1 0 1,1-1-1,0 1 0,-1 0 1,1 0-11,0 1 21,-17 90 171,4 0 1,4 3-193,0 5 218,0-4-214,3-17 216,-5 2-220,8-60 128,-2 0 0,-1-1 0,0 0 0,-2 1-128,8-21 6,0-1 0,0 1 0,0-1 1,0 1-1,0-1 0,0 1 0,-1-1 0,1 1 1,0-1-1,0 1 0,-1-1 0,1 0 0,0 1 1,0-1-1,-1 1 0,1-1 0,-1 0 0,1 1 1,0-1-1,-1 0 0,1 0 0,-1 1 0,1-1 1,-1 0-7,-1-10-108,4-23-216,3 6 181,1 0-1,2 0 1,2-6 143,-5 20-8,0 1 0,1-1 0,0 1 0,1 0 1,0 1-1,1 0 0,8-9 8,-14 18-11,-1 0 0,1 0 0,1 0 1,-1 1-1,0-1 0,0 0 0,1 1 0,-1-1 1,1 1-1,-1 0 0,1 0 0,0 0 1,-1 0-1,1 0 0,2 0 11,-4 1 4,1 0 0,0 1-1,-1-1 1,1 0 0,0 0 0,-1 1-1,1-1 1,-1 1 0,1-1 0,-1 1-1,1 0 1,-1 0 0,1-1 0,-1 1-1,1 0 1,-1 0 0,0 0 0,0 1-1,0-1 1,0 0 0,1 0 0,-2 1-1,1-1 1,0 0 0,0 1 0,0 1-4,10 18 115,-2 1 0,7 22-115,-10-26 47,1 0-1,0 0 1,2-1 0,0 1 0,3 2-47,-8-13 0,1-1 0,0 0 1,0-1-1,0 1 1,0-1-1,1 0 0,0 0 1,0-1-1,1 0 1,1 1-1,-5-3 0,0-1 1,0 0-1,1 1 1,-1-1-1,0-1 1,0 1-1,1 0 1,-1-1-1,1 0 1,-1 0-1,0 0 1,1 0-1,-1 0 1,1-1 0,-1 1-1,0-1 1,1 0-1,-1 0 1,0 0-1,0 0 1,0-1-1,0 0 1,3-1-1,0-2-10,-1 1 0,1-1 0,-1 0 0,0-1 0,0 1 0,-1-1 0,1 0 0,-1 0 0,-1-1 0,1 1 0,-1-1 0,0 0 0,0-2 10,5-15-68,-1 0-1,-1 0 0,0-7 69,-5 22 9,0-1 0,0 0 0,-1 0 0,0 0 1,-2-8-10,2 15 13,0 0 1,0 0-1,-1 0 1,0 0-1,0 0 1,1 0 0,-2 0-1,1 0 1,0 0-1,-1 0 1,1 1 0,-1-1-1,0 0 1,0 1-1,0 0 1,0-1 0,0 1-1,0 0 1,-2-1-14,3 2 5,0 1 0,-1 0 0,1 0 0,0-1 0,0 1 0,0 0 0,0 0 0,0 0 0,0 0 0,0 1 0,0-1 0,0 0 0,0 0 0,0 1 0,0-1 0,0 0 0,0 1 0,0-1 0,0 1 0,0-1 0,0 1 0,0 0 0,0-1 0,0 1 0,1 0 0,-1 0 0,0 0 0,1-1 0,-1 1 0,0 0-5,-2 3 38,0 0 0,1 0 0,-1 0 0,1 0 0,0 0 0,-2 3-38,-2 10 98,1 0-1,0 0 0,1 1 1,1-1-1,1 1 0,0-1 1,1 1-1,1 0 0,1 0 1,1 0-1,0-1 0,4 16-97,-5-29-24,1 1-1,0-1 0,-1 0 1,1 1-1,0-1 1,1 0-1,-1 0 0,1 0 1,0-1-1,0 1 1,0-1-1,0 0 0,1 1 1,-1-1-1,1-1 1,0 1-1,0 0 0,1-1 25,-2 0-216,1-1 0,-1 0 0,1 1 0,-1-1 0,1-1 0,0 1 0,-1-1 0,1 1-1,0-1 1,-1 0 0,1 0 0,0-1 0,-1 1 0,1-1 0,0 0 0,-1 0 0,1 0 0,-1 0 0,1-1-1,-1 1 1,0-1 0,0 0 0,1 0 216,17-12-3413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41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41 3552,'-12'-12'1312,"24"9"-992,14-12-128,-7 12 416,5 0-384,5-2-96,4 5-64,-4 5-160,4 1 64,-5 6-1088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46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20 440 1056,'1'0'114,"-2"0"261,-11-3 1611,12 3-1918,-1 0 0,1 0 1,0-1-1,-1 1 0,1 0 0,-1 0 0,1 0 0,0-1 0,-1 1 0,1 0 0,0 0 0,-1-1 0,1 1 0,0 0 0,-1-1 0,1 1 1,0 0-1,0-1 0,-1 1 0,1 0 0,0-1 0,0 1 0,0-1 0,0 1 0,-1 0 0,1-1-68,1-5 153,0 0 1,0 0-1,0 1 0,1-1 0,-1 0 1,1 1-1,1-1-153,6-21 111,5-18 43,1 0 0,2 2-1,2 0 1,1 1 0,3 1 0,2-1-154,-15 26 107,-8 11-98,1 1 0,-1 0-1,1 0 1,0 1 0,0-1 0,0 0 0,0 1 0,1 0-1,1-2-8,-4 16 75,-3 21 127,-2 12-202,0 7 102,1-14-158,0 6-57,2 1-1,2 15 114,-1-55 6,0 0 0,1 1 0,0-1 0,0 0 0,0 0 0,0 0-1,2 4-5,-3-8 5,1 1 0,-1-1 0,0 1 0,0-1-1,1 0 1,-1 1 0,0-1 0,1 1 0,-1-1-1,0 0 1,1 0 0,-1 1 0,1-1 0,-1 0-1,1 1 1,-1-1 0,0 0 0,1 0 0,-1 0-1,1 0 1,-1 1 0,1-1 0,-1 0 0,1 0-1,0 0-4,0 0 18,0-1 0,0 1 0,0-1 0,0 1 0,0-1 0,0 1 0,0-1 0,0 0 0,0 1 0,0-1 0,0 0 0,0 0 0,0 0 0,0 0-1,-1 1 1,1-2-18,16-21 94,-1 0 1,-1-1-1,9-21-94,-7 13-13,0 2-1,3-1 14,62-74 934,-82 105-937,0-1-1,0 1 1,0 0 0,0 0 0,0 0 0,0 0 0,0 0-1,0 0 1,0 0 0,0 0 0,0 0 0,0 0 0,0 0-1,0-1 1,0 1 0,0 0 0,0 0 0,0 0 0,0 0-1,0 0 1,0 0 0,0 0 0,1 0 0,-1 0 0,0 0 0,0 0-1,0 0 1,0 0 0,0 0 0,0 0 0,0 0 0,0 0-1,0 0 1,0 0 0,0 0 0,1 0 0,-1 0 0,0 0-1,0 0 1,0 0 0,0 0 0,0 0 0,0 0 0,0 0-1,0 0 1,0 0 0,0 0 0,0 0 0,0 0 0,1 0 0,-1 0-1,0 0 1,0 0 0,0 0 0,0 0 0,0 0 0,0 1-1,0-1 4,0 7-42,-3 9 86,-5 26-89,2 0 0,2 0-1,2 1 1,2 21 45,0-58 12,0-1-1,1 1 0,-1-1 1,1 0-1,2 6-11,-3-10 2,0-1-1,0 1 1,0 0-1,1 0 1,-1-1 0,0 1-1,0 0 1,1 0-1,-1-1 1,1 1-1,-1 0 1,1-1-1,-1 1 1,1-1-1,-1 1 1,1-1-1,0 1 1,-1-1-1,1 1 1,0-1-1,-1 1 1,1-1-1,0 0 1,-1 1-1,1-1 1,0 0-1,0 0 1,-1 0-1,1 0 1,0 1-1,0-1 1,0 0 0,-1 0-1,1-1 1,0 1-1,0 0 1,0 0-1,-1 0 1,1 0-1,0-1 1,0 1-1,-1 0 1,2-1-2,3-1 0,-1-1 0,1 0 0,0 0 0,-1 0 0,0-1 0,1 0 0,-1 1 0,-1-1 0,1-1 0,1-1 0,6-10 0,0 0 0,1-7 0,3-1 0,28-56 165,-25 46-96,-13 18 24,-4 11-124,-2 11-153,-2 7 168,1 0 0,0 1 0,1-1 0,1 0 0,0 5 16,3 21-59,2 6 59,-2-30-80,0-1 1,1 0-1,0 1 80,6 20-97,-10-33 107,1-1 0,-1 1 0,1 0-1,-1-1 1,1 1 0,0 0 0,0-1 0,-1 1 0,1-1-1,0 1 1,0-1 0,1 1 0,-1-1 0,0 0 0,0 0-1,1 0 1,-1 1 0,0-1 0,1 0 0,-1-1 0,1 1-1,0 0 1,-1 0 0,1 0-10,0-1 10,-1 0-1,1 0 1,-1 0 0,1 0-1,-1 0 1,1 0-1,-1 0 1,1-1 0,-1 1-1,1 0 1,-1-1 0,1 1-1,-1-1 1,0 0 0,1 1-1,-1-1 1,0 0-1,1 0 1,-1 0 0,0 0-1,0 0 1,0 0 0,0 0-1,0 0 1,0 0-1,0 0 1,0-2-10,5-8 50,0 0-1,-1 0 1,0-1 0,-1 1-1,0-1 1,1-8-50,7-20 49,-4 15-32,18-46-183,-22 61 163,0 1 1,1 0-1,0 0 0,1 1 0,0-1 0,2 0 3,-5 4 16,3-1-170,1 6 63,-6 1 95,0-1 0,0 1 0,-1-1-1,1 1 1,0 0 0,-1-1 0,1 1 0,0 0 0,-1-1 0,1 1 0,-1 0-1,1 0 1,-1 0 0,1 0 0,-1 0 0,0-1 0,1 1 0,-1 0-1,0 0 1,0 0 0,1 0 0,-1 0-4,0 26 148,0-17-40,-2 23 565,-4 28-673,-1-1 234,6-32-137,1-17-28,1-9-32,-1-4 0,3-8-72,0 0-1,0 0 1,1 1-1,2-4 36,4-10 35,-1-1-88,2 1 0,5-7 53,-11 21-4,1-1 0,0 1 1,1 0-1,0 1 1,0 0-1,7-6 4,-14 14 3,1-1 0,0 0-1,-1 1 1,1-1 0,0 0-1,0 1 1,0-1 0,0 1-1,0-1 1,-1 1 0,1 0-1,0-1 1,0 1 0,0 0-1,0-1 1,0 1 0,0 0-1,0 0 1,0 0 0,0 0-1,1 0 1,-1 0 0,0 0-1,0 1-2,0-1 7,0 1-1,0 0 0,0 0 0,0-1 0,0 1 0,-1 0 0,1 0 0,0 0 1,0 0-1,-1 0 0,1 0 0,-1 0 0,1 1 0,0-1 0,-1 0 1,0 0-1,1 0 0,-1 0 0,0 1 0,0-1-6,2 12 0,0 0 0,-1 1-1,-1-1 1,0 0 0,-1 0 0,0 2 0,-2 31 44,0 5 164,10-66-91,-2 8-170,13-25-90,1 1 0,2 1 1,0 0-1,18-15 143,-34 39-14,0 1-1,0 0 1,1 0 0,0 0 0,4-2 14,-8 6-14,-1 0 1,1 0-1,-1 0 1,1 1-1,0-1 1,-1 1-1,1-1 0,0 1 1,-1 0-1,1-1 1,0 1-1,1 0 14,-3 0-4,1 0-1,0 1 1,0-1-1,0 0 1,0 1-1,0-1 1,-1 0-1,1 1 1,0-1-1,0 1 1,-1-1-1,1 1 1,0-1 0,-1 1-1,1 0 1,0-1-1,-1 1 1,1 0-1,-1-1 1,1 1-1,-1 0 1,1 0-1,-1-1 1,0 2 4,12 27-47,-1 1 0,6 29 47,1 4-72,-11-35-7,-5-19 83,1 0 1,-1 0 0,2 0-1,1 5-4,-4-11-17,0-1 1,1 0-1,-1 0 0,0 0 1,1 0-1,0 0 0,-1 0 1,1-1-1,0 1 0,0 0 0,0-1 1,0 0-1,0 1 0,0-1 1,0 0-1,0 0 0,1 0 0,-1 0 1,2 0 16,-2-1-23,0 0 1,0 0-1,0 0 1,0 0-1,0 0 1,0 0-1,0-1 1,0 1-1,-1-1 1,1 1-1,0-1 1,0 0-1,0 0 1,0 0-1,-1 0 1,1 0-1,0 0 1,-1 0-1,1 0 1,-1-1-1,1 1 1,-1-1-1,0 1 1,1-2 22,5-6-10,-1 1 0,0-2 0,5-8 10,-8 12 10,13-26-39,-2 0 1,9-30 28,-16 40 35,-2 8-47,0-1 0,1-11 12,-5 21 12,0 1 1,-1 0-1,1 0 0,-1 0 0,0-1 1,0 1-1,-1 0 0,1 0 0,-1 0 1,0-1-1,0 1 0,-1-2-12,2 5-1,0 1 0,0-1 0,-1 1 0,1-1 0,0 1 0,0 0 0,-1-1 0,1 1 0,0-1 0,-1 1 0,1 0 0,-1-1-1,1 1 1,0 0 0,-1-1 0,1 1 0,-1 0 0,1 0 0,-1 0 0,1-1 0,-1 1 0,1 0 0,-1 0 0,1 0 0,-1 0 0,1 0 0,-1 0 0,1 0 0,-1 0 1,0 0-9,0 0 0,0 1 0,0-1 0,-1 1 0,1-1 0,0 1 0,0-1 0,0 1-1,0 0 1,0-1 0,0 1 0,0 1 9,-3 2-34,0 0 0,1 0 0,0 0 0,0 0 0,-2 5 34,-2 5 52,2 1 1,0 0 0,0 0 0,2 0-1,0 0 1,1 1 0,0-1 0,1 1-1,1 7-52,0-13-7,0 0 1,1 1-1,1-1 0,0 0 0,0 0 0,1 2 7,-2-9-2,0 0 0,0 0-1,0 0 1,0 0 0,1-1 0,0 1-1,-1 0 1,1-1 0,0 1 0,0-1-1,0 1 1,0-1 0,1 0 0,-1 0-1,1 0 1,-1 0 0,1 0 0,0-1-1,-1 1 1,1-1 0,0 0 0,1 1 2,-1-2-1,1 0 0,-1 1 0,0-1 0,1 0 0,-1-1 0,1 1 0,-1-1 0,1 1 0,-1-1 0,0 0 0,1 0 0,-1-1 0,0 1 0,0-1 0,0 1 0,1-2 1,10-5-19,-1-2 0,11-9 19,-19 15-5,11-10 28,0-1 0,-1 0 0,-1-1 1,-1-1-1,0 0 0,9-17-23,-20 30 66,1 1 0,-1-1 0,0 0 1,-1 0-1,1 0 0,-1 0 0,0-1 0,0 1 1,0 0-1,0 0 0,-1-1 0,0 0-66,0 4-122,9 8-188,8 2 198,-5-3 113,-1 0 0,1 1-1,-1 0 1,0 1 0,-1 1-1,0-1 1,0 2 0,3 4-1,-6-4 8,0 0 1,-1 0-1,0 1 0,0 0 1,-1 0-1,-1 1 1,0-1-1,0 1 1,-1 0-1,-1 0 1,0 0-1,0 5-8,-1-13 16,-1-1 0,1 0 0,0 1 0,0-1 0,0 0 0,1 0 0,-1 1 0,1-1 0,-1 0 0,1 0 0,1 0-16,4 1 21,-6-4-20,0 0 0,1 0 0,-1 0-1,0 0 1,0 0 0,0 0-1,0 0 1,0 0 0,0 0 0,0-1-1,0 1 1,0-1 0,-1 1 0,1 0-1,0-1 1,0 0 0,0 1-1,0-1 1,0 1 0,-1-1 0,1 0-1,17-19 63,-11 12-30,-2 1-2,0 0 0,-1-1-1,1 1 1,-1-1 0,-1 0 0,0 0-1,1-2-30,15-33-28,-12 29 156,-6 11-51,0 0-1,0 0 0,0 1 1,1-1-1,0 0 1,-1 1-1,1-1 1,0 1-1,2-2-76,-4 3 48,1 20 507,10 78-11,-5-65-606,-5-20 80,1-1 0,1 0 0,-1 0 0,5 9-18,-4-12 11,-3-8-13,0 0 1,0 0-1,0 0 0,0 1 1,0-1-1,0 0 1,0 0-1,0 0 0,0 0 1,0 0-1,0 1 1,0-1-1,0 0 0,0 0 1,0 0-1,0 0 0,1 0 1,-1 1-1,0-1 1,0 0-1,0 0 0,0 0 1,0 0-1,0 0 0,0 0 1,1 0-1,-1 0 1,0 1-1,0-1 0,0 0 1,0 0-1,0 0 1,1 0-1,-1 0 0,0 0 1,0 0-1,0 0 0,0 0 1,0 0-1,1 0 1,-1 0-1,0 0 0,0 0 1,0 0-1,0 0 0,1 0 1,-1 0-1,0 0 1,0 0-1,0 0 0,0-1 1,0 1-1,1 0 1,-1 0-1,0 0 0,0 0 1,0 0-1,0 0 0,0 0 1,0 0-1,0-1 1,0 1-1,1 0 0,-1 0 1,0 0-1,0 0 0,0 0 1,0-1-1,0 1 1,0 0 1,6-10-255,2-24-606,-2-1 1,-1 1-1,0-31 861,4-22-629,-8 70 12,1-1 0,-2 1-1,0-1 1,-3-12 617,3 4-2992,0 18 1339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46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54 7712,'-17'-18'2880,"22"11"-2240,-5-7-192,4 10-1792,-1 1 640,2 0-544,-5-2 704,0 5-384,0 0 544,0 8-1792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47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254 470 4224,'-20'5'1723,"15"-4"-1605,1 0 0,-1 0 0,0 1 0,1-1 0,-1 1 0,1 0 0,-2 1-118,-51 31-90,34-22 479,0 2 1,0 1-1,1 1 0,1 1-389,18-15-3,0 1 0,1-1 0,-1 1 0,1 0 0,0-1 0,0 1 0,0 1 0,0-1 0,1 0 0,-2 3 3,3-5-5,-1 1 0,1-1 1,0 0-1,0 0 0,-1 1 1,1-1-1,0 0 0,0 1 1,1-1-1,-1 0 0,0 1 1,0-1-1,1 0 0,-1 0 1,0 1-1,1-1 0,-1 0 1,1 0-1,0 0 0,-1 0 1,1 0-1,0 0 0,0 0 1,0 0-1,0 0 0,0 0 1,0 0-1,0 0 0,1 0 5,6 4-163,0 0-1,1 0 0,0-1 0,0 0 0,0 0 1,0-1-1,1-1 0,-1 0 0,1 0 0,1 0 164,1-1-102,0 0-1,0 0 1,0-1-1,0-1 1,0 0-1,-1-1 0,1 0 1,2-1 102,-1-2 37,1-1-1,-1 0 1,-1-1 0,1 0 0,-1-1-1,0 0 1,-1-1 0,0 0-1,3-5-36,37-39 407,-25 25 2194,16-13-2601,-37 37 464,-7 6-98,-9 11-140,3 1-76,0 1 0,-1 6-150,-15 25 388,18-37-437,1 1-1,0-1 1,1 1-1,0 0 1,0 0-1,1 1 1,-1 10 49,5-4-217,-1-17 204,0 1 0,0-1-1,0 1 1,0-1 0,0 0 0,1 1 0,-1-1 0,0 0-1,0 1 1,1-1 0,-1 0 0,0 1 0,1-1 0,-1 0 0,0 1-1,1-1 1,-1 0 0,0 0 0,1 1 0,-1-1 0,1 0-1,-1 0 14,1 0-5,1 0 0,-1 0-1,0 0 1,0-1 0,1 1-1,-1 0 1,0-1 0,0 1-1,0-1 1,1 1 0,-1-1-1,0 1 1,0-1-1,0 0 1,0 0 0,0 0-1,0 1 1,0-1 0,0 0-1,-1 0 1,1-1 5,29-33 1,-1-1 0,-3-1 0,0-3-1,-12 19 109,-8 10-56,-1 1-121,-3 11 78,-3 7 80,-6 35-176,-1 12-227,7-49 289,1 0 1,0 0 0,0 1-1,1-1 1,0 0 0,0-1-1,0 1 1,1 1 23,-1-4-5,1 1 0,0-1 0,0 1 0,1-1 0,-1 0 0,1 0 0,-1 0 0,1 0 1,0-1-1,0 1 0,0-1 0,0 1 0,1-1 0,-1 0 0,1 0 0,-1-1 0,1 1 0,0-1 0,1 1 5,2 0-4,-1 0 0,0-1 0,0 1 0,1-1 0,-1-1 0,1 1 0,-1-1-1,1 0 1,-1 0 0,1-1 0,4-1 4,1-1 21,-1 0 0,0-1-1,1-1 1,-1 1 0,-1-2 0,1 0-1,7-5-20,-11 5-15,1 0 0,-2 0 0,1-1 0,-1 0 0,0 0 0,0-1 0,-1 1 0,0-1 0,-1 0 0,3-6 15,21-49-206,17-59 206,12-70 888,-49 160 17,0 0-1,0-13-904,-7 37 191,0-1 0,-1 0 0,0 1 0,0-1 0,-1 0 0,0 1 0,0-1 0,-1 1 0,0-1 0,-1 1 0,0-3-191,2 11-1,1-1 0,0 0 0,-1 0 0,1 0 0,-1 0 0,1 0 0,-1 1 0,1-1 0,-1 0 0,1 0 0,-1 1 0,0-1 0,1 1 0,-1-1 0,0 0 0,0 1 0,1-1 0,-1 1 0,0 0 0,0-1 0,0 1 0,0 0 0,0-1 0,0 1 0,0 0 1,-1 0-14,1 0 1,0 0 0,-1 1-1,1-1 1,0 1 0,-1-1-1,1 1 1,0-1 0,0 1-1,0 0 1,-1-1 0,1 1-1,0 0 1,0 0 0,-1 1 13,-3 4-50,-1 0 0,1 1 0,0-1 0,0 1 0,0 1 50,-2 6 91,-1 1 0,2 0 0,0 0 1,1 0-1,0 1 0,1 0 0,1 0 0,1 0 0,0 0 1,1 0-1,0 1-91,2 28 19,2 0 1,2-1-1,4 16-19,-6-42-157,1 1-1,1-1 0,0 0 1,2 1 157,-4-12-275,0 0 0,1 0 0,-1 0 1,2-1-1,-1 1 0,0-1 0,1 0 0,0-1 1,1 1-1,-1-1 0,3 1 275,22 14-1253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51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353 496 736,'-1'9'203,"1"-9"-184,0 0 1,0 0 0,-1 1 0,1-1-1,0 0 1,0 0 0,0 1-1,0-1 1,0 0 0,0 0 0,0 1-1,0-1 1,0 0 0,0 0-1,0 1 1,0-1 0,0 0 0,0 0-1,0 1 1,0-1 0,0 0 0,0 0-1,0 1 1,0-1 0,0 0-1,0 0 1,1 1 0,-1-1 0,0 0-1,0 0 1,0 0 0,0 1-1,1-1 1,-1 0 0,0 0 0,0 0-1,0 0 1,1 0 0,-1 1 0,0-1-1,0 0 1,0 0 0,1 0-1,-1 0 1,0 0 0,0 0 0,1 0-1,-1 0 1,0 0 0,0 0-1,1 0 1,-1 0 0,0 0-20,0 0 768,0 0-181,0 0 117,-12-3 2346,11 1-2994,-1 1 1,1-1-1,0 1 0,0-1 0,0 0 1,0 0-1,0 0 0,1 0 0,-1 1 1,0-1-1,1 0 0,0 0 0,-1-1-56,1 1 8,-1-1-1,1 1 1,-1 0-1,0-1 0,0 1 1,0 0-1,0 0 1,0-1-1,0 1 0,-1 0-7,-1-2 29,0 0-1,0 0 1,-1 0-1,1 1 1,-1-1-1,0 1 1,0 0-1,0 0 0,-1 0 1,1 1-1,-1-1 1,1 1-1,-1 0 1,0 1-1,0-1 1,0 1-1,0 0 0,0 0 1,0 0-1,0 1 1,0 0-1,0 0 1,0 0-1,-3 1-28,-4 1-9,0 0 0,1 1 0,-1 1 0,1 0 0,-1 0-1,1 1 1,0 1 0,1 0 0,0 0 0,-1 1 0,2 0 0,-1 1 0,1 0 0,1 1 0,-1 0 0,1 0-1,-6 10 10,11-15-6,0 0 0,1 0 0,-1 0 0,1 1 0,0-1 0,0 0-1,0 4 7,2-6 7,-1-1 0,1 1 0,0 0 0,0 0 0,0 0 0,0 0 0,1-1-1,-1 1 1,0 0 0,1 0 0,0 0 0,-1-1 0,1 1 0,0 0-1,0-1 1,0 1 0,0-1 0,0 1 0,0-1 0,0 1 0,0-1-7,4 4-8,-1-1 0,1 0 0,0 0-1,0-1 1,0 1 0,0-1 0,1 0 0,-1 0 0,1-1 0,0 0 0,0 0 0,3 1 8,14 2-53,0 0 0,17 0 53,-24-3 14,1-1-1,-1-1 1,1 0 0,-1-1 0,6-2-14,-14 2 49,0-1 0,0 0 1,-1 0-1,1-1 1,-1 0-1,1 0 0,-1 0 1,0-1-1,0 0 1,-1-1-1,1 0 0,0 0-49,-3 0 36,0 1 0,0-1 0,0 0 0,0 0 0,-1 0 0,0-1 0,0 1 0,1-3-36,-4 8 2,0 0 1,0 0-1,0 0 0,0-1 0,0 1 0,0 0 0,1 0 0,-1-1 0,0 1 0,0 0 0,0 0 0,0 0 1,0-1-1,0 1 0,0 0 0,0 0 0,0-1 0,0 1 0,0 0 0,0 0 0,0-1 0,-1 1 1,1 0-1,0 0 0,0 0 0,0-1 0,0 1 0,0 0 0,0 0 0,0 0 0,-1-1 0,1 1 0,0 0 1,0 0-3,-8 2 122,-8 12 36,9-3-118,0 1 0,1 0 0,1 0-1,-1 0 1,2 1 0,0 0-1,0 4-39,2-9-12,1 0-1,0 0 1,0 0-1,1 0 1,0 0-1,0 0 1,1 0-1,0-1 1,1 1-1,-1 0 1,1 0-1,4 6 13,-6-11 1,1 0 0,1-1-1,-1 1 1,0-1 0,1 1-1,-1-1 1,1 1-1,0-1 1,0 0 0,-1 0-1,1 0 1,1 0 0,-1 0-1,0-1 1,0 1 0,1-1-1,-1 1 1,1-1-1,-1 0 1,1 0 0,0 0-1,0 0 1,-1 0 0,1-1-1,0 1 1,0-1 0,0 0-1,-1 0 1,1 0-1,0 0 1,0 0 0,0 0-1,-1-1 1,1 0 0,0 1-1,0-1 1,-1 0-1,1 0 1,0-1 0,-1 1-1,0-1 1,3 0-1,5-5 81,0-1 0,0 1 1,-1-2-1,0 1 0,1-3-81,-5 6 47,-1-1-1,1 1 1,-1-1 0,0 0 0,-1 0-1,0-1 1,0 1 0,0-1 0,1-4-47,-3 8 6,-1 0 1,1 0-1,-1-1 0,0 1 1,0 0-1,0 0 1,0 0-1,-1 0 1,1 0-1,-1 0 0,0 0 1,0 0-1,0 0 1,0 1-1,0-1 1,-1 0-1,1 1 1,-1-1-1,0 0 0,0 0-6,-3-2 3,1 0 0,-1 0-1,0 1 1,0-1-1,-1 1 1,1 1-1,-1-1 1,-3-1-3,6 4-15,-1 0 1,0 0-1,1 0 1,-1 0-1,0 1 1,0 0-1,0-1 1,1 1-1,-1 1 1,0-1-1,0 1 15,-12-1 112,9-1-29,11-2 15,11-3 20,44 2-230,3 1-21,37 4 133,-28 0-43,-52-1 49,31 1 191,0-3 0,43-7-197,-89 8 46,0 1 0,0-1 0,0 0 0,0 0 0,0-1 0,0 1 0,-1-1 0,1 0 0,-1 0 0,1 0-46,-3 1 16,0 0 0,0 0 0,0 0 0,0 0 0,0 0 0,0 0 0,-1-1 0,1 1-1,0 0 1,-1 0 0,1 0 0,-1-1 0,1 1 0,-1 0 0,0-1 0,0 1 0,1 0 0,-1-1 0,0 1 0,0 0 0,0-1 0,0 1 0,-1-1 0,1 1 0,0 0 0,-1 0-1,1-1 1,0 1 0,-1 0 0,0-1-16,1 1 14,-3-8 34,0 0-1,-1 1 1,0-1-1,-4-4-47,7 11-18,0 0 0,0 1 0,0-1-1,0 1 1,0 0 0,-1-1 0,1 1 0,0 0-1,-1 0 1,1-1 0,-1 1 0,1 1-1,-1-1 1,1 0 0,-1 0 0,0 0 0,1 1-1,-1-1 1,0 1 0,0-1 0,1 1-1,-1 0 1,0 0 0,0 0 0,0 0 0,0 0-1,1 0 19,-1 1-16,0-1 0,0 1-1,0 0 1,0 0 0,0 0-1,0 0 1,1 0 0,-1 0-1,0 1 1,1-1 0,-1 1-1,1-1 1,-1 1 0,1-1-1,0 1 1,0 0 0,-1 1 16,-16 34-205,17-33 202,-2 1-20,1 0-1,0 0 1,1 1 0,0-1 0,-1 0-1,2 1 1,-1-1 0,1 1 0,-1-1-1,1 1 1,1-1 0,-1 0-1,1 1 1,0-1 0,0 1 0,1-1-1,0 0 1,0 0 0,0 0 0,0 0-1,1 0 1,1 2 23,5 7 5,6 10 93,14 14-98,-24-31 15,1-1 0,-1 0 0,1-1 0,1 1 1,-1-1-1,1 0 0,0-1 0,0 1-15,-5-4 6,0-1 1,0 1-1,0 0 0,0-1 1,0 1-1,0-1 0,0 0 1,0 1-1,0-1 0,0 0 1,1 0-1,-1-1 0,0 1 1,0 0-1,0-1 0,0 1 1,0-1-1,0 0 1,0 1-1,1-2-6,5-2 60,-1 0 0,0-1-1,0 0 1,4-3-60,3-4-30,67-48 90,-35 23-3,17-7-57,-55 39 67,0 0 0,-1-1-1,0 0 1,-1 0 0,1-1-1,-1 0 1,0 0 0,0-2-67,-5 9 80,-6-2-226,5 2 142,0 0 0,0-1 0,0 1-1,-1 0 1,1 0 0,0 0 0,0 0 0,0-1 0,-1 1 0,1 0 0,0 0 0,0 0 0,-1 0 0,1 0 0,0 0 0,0 0 0,-1 0 0,1 0-1,0 0 1,0 0 0,-1 0 0,1 0 0,0 0 0,0 0 0,-1 0 0,1 0 0,0 0 0,0 0 0,-1 0 0,1 0 0,0 0 4,0-2 69,1-1 0,-1 1 0,1-1 0,0 0 1,0 1-1,0 0 0,0-1 0,0 1 0,1 0 1,-1 0-1,1-1 0,0 1-69,9-15-100,7-23 196,-1-1 0,-1 0 0,1-14-96,-1 4-192,21-46 192,-23 58 181,-12 30-160,1 1 1,0-1 0,3-4-22,-3 6-626,-10 20 212,1 4 449,0 0 0,1 1 0,1 0-35,-8 27 1,-36 93-21,-24 41 20,-9 22-6,-47 129-43,68-177-41,48-117-331,12-36 416,0 0 1,0 0 0,0 0-1,1 0 1,-1 0-1,0 0 1,0 0 0,0-1-1,0 1 1,1 0-1,-1 0 1,0 0 0,0 0-1,0 0 1,0 0 0,1 0-1,-1 0 1,0 0-1,0 0 1,0 0 0,1 0-1,-1 0 1,0 0-1,0 0 1,0 0 0,1 0-1,-1 0 1,0 0 0,0 0-1,0 1 1,0-1-1,1 0 1,-1 0 0,0 0-1,0 0 1,0 0 0,0 0-1,0 0 1,1 1-1,-1-1 1,0 0 0,0 0-1,0 0 1,0 0-1,0 1 1,0-1 0,0 0-1,0 0 1,0 0 0,0 0-1,0 1 1,0-1-1,0 0 1,1 0 0,-1 0-1,-1 1 1,1-1 0,0 0-1,0 0 1,0 0-1,0 1 1,0-1 0,0 0-1,0 0 1,0 0-1,0 1 5,14-13-41,13-17 39,-1-1 0,-1-2 0,1-5 2,63-103 0,-19 28 1,-19 37 5,47-73 36,-77 111-19,-2 0 0,-1-1 0,2-9-23,2-14 112,41-104 104,-45 125-148,2 1 1,1 1-1,3 0-68,3 6 262,-22 27-214,-1 0 0,1-1 0,-1 1 0,1-1 0,-2 0 0,4-6-48,-7 10 536,-5 6-371,-7 9-146,6-3-7,0 0 1,0 0-1,1 0 1,0 1-1,-2 9-12,-15 59 40,15-48-41,-58 189 151,1 0-44,35-109-250,-5-2 0,-20 38 144,28-89-128,26-58 106,0 1 1,-1-1-1,1 1 0,0 0 1,-1-1-1,1 1 1,0-1-1,0 1 0,-1 0 1,1-1-1,0 1 1,0-1-1,0 1 0,0 0 1,0-1-1,0 1 1,0 0-1,0-1 0,0 1 1,0 0 21,1-1-11,-1 0 1,0 0 0,0 0-1,1 1 1,-1-1 0,0 0-1,1 0 1,-1 0 0,0 0 0,1 0-1,-1 0 1,0 0 0,1 0-1,-1 0 1,0 0 0,0 0-1,1 0 1,-1 0 0,0 0-1,1 0 1,-1 0 0,0 0-1,1 0 1,-1 0 0,0 0-1,1 0 11,1-1-24,1 0 0,-1-1-1,1 1 1,-1 0-1,1-1 1,-1 1-1,0-1 1,1-1 24,21-26-208,0-1-1,-3-2 1,0 0 0,4-13 208,3-3-122,16-19 122,-27 42 136,2 2-1,0 0 1,2 1-1,0 1 1,19-14-136,18-12 2293,-57 46-2181,-1 1 48,0 0 277,7 15 70,-6-7-458,0-1 0,-1 1-1,0 0 1,0 0 0,-1 0 0,0 0 0,0-1-1,-3 7-48,2-3-14,0 1-1,1 0 1,0 3 14,1 30-2352,0-45 2268,0 1 1,0-1-1,0 0 1,0 0-1,1 0 1,-1 0-1,0 0 1,0 0-1,0 0 1,0 0-1,1-1 1,-1 1-1,0 0 1,0 0-1,0 0 1,0 0-1,1 0 1,-1 0-1,0 0 1,0 0-1,0 0 1,0 0-1,0-1 1,1 1-1,-1 0 1,0 0-1,0 0 1,0 0-1,0 0 1,0 0-1,0-1 1,0 1-1,0 0 1,0 0-1,1 0 84,2-5-466,0 0 0,-1 0 0,1 0-1,-1-1 1,0 1 0,0 0 0,0-2 466,9-41-1270,-7 29 1222,-1 0 1,-1 0 0,-1-12 47,-1 24 184,0 0 0,-1 0 0,0 0 0,0 0 0,-1 0 0,1 0 0,-2 0 0,1 1 0,-1-1 0,0 1 0,-1-2-184,-4-2 115,8 10-133,0 0 1,0 0-1,0 0 1,-1 0-1,1 0 0,0-1 1,0 1-1,0 0 1,0 0-1,-1 0 1,1 0-1,0 0 0,0 0 1,0 0-1,-1 0 1,1 0-1,0 0 1,0 0-1,0 0 0,-1 0 1,1 0-1,0 0 1,0 0-1,0 0 1,-1 0-1,1 0 0,0 0 1,0 0-1,0 0 1,-1 0-1,1 0 1,0 0-1,0 0 0,0 0 1,-1 1-1,1-1 1,0 0-1,0 0 1,0 0-1,0 0 0,0 0 1,-1 1-1,1-1 1,0 0-1,0 0 1,0 0-1,0 1 0,0-1 1,0 0 17,0 0-78,0 1 1,0-1 0,0 1-1,0 0 1,0-1 0,0 1-1,0-1 1,0 1 0,0-1-1,0 1 1,0-1 0,1 1-1,-1-1 1,0 0 0,0 1-1,1-1 1,-1 1 0,0-1-1,1 1 1,-1-1 0,0 0 0,1 1-1,-1-1 1,1 0 0,-1 1-1,0-1 1,1 0 0,-1 0-1,1 1 1,-1-1 0,1 0-1,-1 0 1,1 0 0,-1 0 77,16 4-2267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52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0 5312,'0'0'53,"1"0"0,-1 0 0,0 0 0,0 0 0,0 0 0,0 0 0,1 0 0,-1 0 0,0 0 0,0 1 1,0-1-1,0 0 0,0 0 0,1 0 0,-1 0 0,0 0 0,0 0 0,0 0 0,0 0 0,0 0 0,0 1 0,0-1 0,0 0 0,1 0 0,-1 0 0,0 0 0,0 0 1,0 1-1,0-1 0,0 0 0,0 0 0,0 0 0,0 0 0,0 1 0,0-1 0,0 0 0,0 0 0,0 0 0,0 0 0,0 0 0,0 1 0,0-1 0,0 0-53,-4 11 1032,-8 10 188,-17 13 572,1 1 0,-16 29-1792,38-54 5,1 0 1,0 1-1,0 0 1,1 0-1,0 0 0,-1 10-5,4-17-21,0 0-1,0 0 0,1-1 0,-1 1 0,1 0 0,0 0 0,0 0 1,1-1-1,-1 1 0,1 0 0,-1 0 0,1-1 0,1 1 1,-1 0-1,0-1 0,1 1 0,0-1 0,-1 0 0,2 1 1,-1-1-1,0 0 0,1 0 22,-1-1 5,-1-1-1,1-1 1,-1 1 0,1 0-1,-1 0 1,1 0-1,0-1 1,-1 1 0,1-1-1,0 0 1,0 1 0,-1-1-1,1 0 1,0 0 0,0 0-1,0 0 1,-1 0 0,1-1-1,0 1 1,0 0 0,-1-1-1,1 1 1,0-1-1,-1 0 1,1 1 0,0-1-1,-1 0 1,2-1-5,6-4 3,-1 1-1,0-2 1,0 1 0,3-4-3,-8 8-24,36-40 47,-30 31 110,1 0 0,1 0 0,0 1 0,3-2-133,-14 12 0,0 0 0,1-1 0,-1 1 0,1 0 0,-1-1 0,0 1 0,1 0 0,-1-1 0,1 1 0,-1 0 0,1 0 0,-1 0 0,1-1 1,-1 1-1,1 0 0,-1 0 0,1 0 0,-1 0 0,1 0 0,-1 0 0,1 0 0,-1 0 0,1 0 0,-1 0 0,1 0 0,-1 0 0,1 1 0,-1-1 0,1 0 0,-1 0 0,1 0 0,-1 1 0,1-1 0,-1 0 0,0 1 0,1-1 1,-1 0-1,1 1 0,-1-1 0,0 0 0,1 1 0,-1-1 0,0 1 0,0-1 0,1 1 0,-1-1 0,0 1 0,0-1 0,1 1 0,0 4 50,0-1 1,1 1-1,-2 0 0,1 0 1,0 2-51,0 4 173,4 8-125,1 0 0,0 0 0,2-1 0,0 0 0,0 0 0,12 14-48,-18-28 30,0 0 0,1 0 0,0 0 0,0 0 1,0-1-1,0 1 0,1-1 0,-1 0 0,1 0 1,0-1-1,3 3-30,-6-5 4,1 1 1,0 0-1,0-1 0,0 1 1,0-1-1,0 0 0,0 0 0,0 0 1,0 0-1,0 0 0,0 0 1,0 0-1,0-1 0,0 1 1,0 0-1,0-1 0,-1 0 1,1 0-1,0 1 0,0-1 1,-1 0-1,1 0 0,0-1 1,-1 1-1,1 0 0,-1 0 1,1-1-1,0-1-4,11-12-364,0 0 1,-1-2-1,0 1 1,6-16 363,-14 26-114,10-17-208,0 1 264,-1 0 1,0-1 0,-2 0 0,-1-1 0,5-18 57,-15 41-75,0 1 1,0-1-1,1 0 0,-1 1 0,0-1 1,0 0-1,0 1 0,0-1 1,0 0-1,0 1 0,0-1 0,0 0 1,0 1-1,-1-1 0,1 0 1,0 1-1,0-1 0,-1 0 0,1 1 1,0-1-1,-1 1 0,1-1 1,0 1-1,-1-1 0,1 1 0,-1-1 75,-3-4-6339,8 11 3960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53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75 352 2144,'0'-1'88,"0"-1"1,0 0-1,0 1 0,0-1 1,1 0-1,-1 0 1,0 1-1,1-1 0,0 0 1,-1 1-1,1-1 0,0 1 1,-1-1-1,1 1-88,0-1 121,-1 1 0,1-1 0,-1 0 0,0 1 0,1-1 0,-1 0 0,0 1 0,0-1 1,-1 0-1,1 1 0,0-1 0,0 0 0,-1 1 0,1-1 0,-1 1 0,1-1 0,-1 0-121,-1-5 257,1 6-180,1-1 0,-1 1 0,0 0 0,1 0-1,-1-1 1,0 1 0,0 0 0,0 0 0,0 0 0,0 0 0,0 0 0,0 0 0,0 1 0,0-1 0,0 0 0,0 0-1,-1 1 1,1-1 0,0 1 0,0-1 0,-2 1-77,2-1 27,0 1 0,0-1 0,0 1 0,0 0 0,0 0-1,0 0 1,0 0 0,0 0 0,0 0 0,0 0 0,0 0 0,0 0 0,-1 0-1,1 0 1,0 1 0,0-1 0,0 0 0,0 1 0,0-1 0,0 1 0,0-1-1,0 1 1,1-1 0,-1 1 0,0 0 0,0-1 0,0 1 0,0 1-27,-3 3 64,1 1-1,0 0 1,0 0 0,0 0 0,1 1-1,0-1 1,0 0 0,1 1 0,0 0-1,0-1 1,0 1 0,1 6-64,1 2 121,0 1-1,1-1 1,1 1 0,4 12-121,-6-23 30,0-1 0,0 0 1,1 0-1,-1 0 1,1-1-1,0 1 0,1 0 1,-1-1-1,0 1 0,1-1 1,0 0-1,0 0 0,0 0-30,-2-2 36,1 0 0,-1 0 0,0 0 0,1 0 0,-1 0 0,1-1 0,-1 1 0,1-1 0,-1 1 0,1-1-1,0 0 1,-1 1 0,1-1 0,-1 0 0,1 0 0,0 0 0,-1 0 0,1-1 0,0 1 0,-1 0 0,1-1 0,-1 1 0,1-1-1,-1 1 1,1-1 0,-1 0 0,1 1 0,-1-1 0,0 0 0,1 0 0,-1 0 0,0 0 0,0 0 0,1-1-36,7-7 84,0-1 1,-1 0 0,0-1-1,0 0 1,3-8-85,17-22 57,-17 27 104,0 1 0,2 0 1,-1 1-1,6-3-161,-18 15 19,0 0 0,0 1 0,1-1 0,-1 0 0,0 0 0,0 0 0,1 1 0,-1-1 0,0 0-1,0 0 1,1 1 0,-1-1 0,0 0 0,0 0 0,0 1 0,0-1 0,1 0 0,-1 1 0,0-1 0,0 0 0,0 1 0,0-1 0,0 0 0,0 1 0,0-1 0,0 1-19,0-1 46,2 11 100,-1-1 0,0 1 0,-1 0 1,0 0-1,0-1 0,-2 1 1,-1 7-147,1 5 37,-3 56 6,7-68-43,-2-11 0,0 1 0,0-1 0,0 0 0,0 0 0,1 0 0,-1 0 0,0 0 0,0 0 0,0 1 0,0-1 0,0 0 0,0 0 0,0 0 0,1 0 0,-1 0 0,0 0 0,0 0 0,0 0 0,0 0 0,0 0 0,1 0 0,-1 0 0,0 1 0,0-1 0,0 0 0,0 0 0,0 0 0,1 0 0,-1 0 0,0 0 0,0 0 0,0-1 0,0 1 0,1 0 0,0-1 0,1 0 0,-1 0 0,1 0 0,-1 0 0,1 0 0,-1-1 0,0 1 0,0 0 0,0-1 0,1 0 0,15-20-100,12-16-108,34-33 208,-53 61-18,1 0 1,0 1-1,0 1 1,0-1-1,1 2 1,1 0-1,-1 0 1,14-4 17,-25 10 1,0 1 1,0-1 0,0 1 0,0-1 0,0 1 0,1 0 0,-1 0 0,0-1-1,0 1 1,0 0 0,1 0 0,-1 0 0,0 0 0,0 1 0,0-1 0,1 0-1,-1 0 1,0 1 0,0-1 0,0 1 0,0-1 0,0 1 0,0-1 0,0 1-1,0 0 1,0-1 0,0 1 0,0 0 0,0 0 0,0 0 0,0 0 0,-1 0-1,1 0-1,2 4 27,-1 1-1,1-1 1,-1 1 0,-1-1-1,1 1 1,0 5-27,-1-7-12,-1 0-1,1 0 1,0 0 0,1 0 0,-1 1 0,1-2 0,0 1 0,0 0 0,2 2 12,-3-4-24,1-1 0,0 1 0,-1-1 1,1 0-1,0 0 0,0 0 0,0 0 1,0 0-1,0 0 0,0-1 0,0 1 1,0 0-1,1-1 0,-1 0 0,0 0 1,0 1-1,0-1 0,0 0 0,1-1 1,-1 1-1,0 0 0,0-1 0,0 1 1,0-1-1,0 0 0,1 0 24,8-3-108,0-1 0,-1 0 0,0-1 0,6-4 108,-8 5-6,-1 1 7,1-1 1,-1 0 0,0-1 0,0 1 0,-1-1-1,0 0 1,0-1 0,0 0 0,2-4-2,5-8 226,-1-1 1,7-17-227,-15 27 63,0 0-1,-1 0 1,0-1-1,0 0 0,-1 1 1,-1-1-1,0-1-62,0-15 160,-2 1 0,-3-18-160,0-24 859,5 115-909,3-1 0,1 0 1,10 37 49,-3-24-670,1 5-3578,11 26 4248,-17-69-1557,2-9 512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53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86 7872,'-46'7'2944,"42"-2"-2304,4-5-160,14 0-256,5 0-224,10 0-160,4-5 96,3-2-32,-3 1 32,-2-2-800,10 4 480,8-7-2944,13-7 1856,-14-21-1856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06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54 896,'-3'1'509,"0"1"0,0 0 0,1 0 0,-1 0 0,0 0 0,1 0 0,-3 3-509,-3 14 398,8-17-263,-1 0 0,0 0 0,0 0 0,1 0 0,-1 0 0,0 0 0,0 0 1,-1 0-1,1 0 0,0 0 0,-1-1 0,1 1 0,-2 1-135,3-3 18,0 0 1,-1 0-1,1 0 0,0 0 1,-1 1-1,1-1 0,0 0 0,-1 0 1,1 0-1,0 0 0,-1 0 0,1 0 1,0 0-1,-1 0 0,1 0 1,0 0-1,-1 0 0,1 0 0,0 0 1,-1 0-1,1 0 0,0 0 1,-1 0-1,1 0 0,0 0 0,0-1 1,-1 1-1,1 0 0,0 0 0,-1 0 1,1 0-1,0-1-18,-7-11 342,1-16 630,3 13-279,2 12-607,0-1 1,0 0-1,1 0 0,0 1 1,-1-1-1,1 0 1,1 0-1,-1 0 1,0 1-1,1-2-86,0 3-201,0 1 1,0 0-1,0-1 0,0 1 1,0 0-1,0 0 0,0 0 1,0 0-1,0 0 0,1 0 1,-1 0-1,0 0 0,1 0 1,-1 0-1,1 1 0,-1-1 1,1 1-1,-1-1 0,1 1 1,-1-1-1,1 1 0,-1 0 1,1 0-1,0 0 201,10 5-2853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35.9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278 47 2496,'-1'0'355,"0"0"0,0 0 1,0 0-1,0 0 0,0 1 0,0-1 0,0 0 1,1 1-1,-1-1 0,0 0 0,0 1 1,0-1-1,1 1 0,-2 0-355,-9 5 1923,3-4-1697,0 1 0,1 0 0,-1 0-1,1 1 1,0 0 0,-1 1-226,-20 11 106,27-16-112,-25 12 393,1 1 0,0 1-1,1 1 1,-22 18-387,44-31-15,0 0 0,0 0-1,0 1 1,0-1-1,0 1 1,0-1 0,1 1-1,-1-1 1,1 1 0,0 0-1,0 0 1,0 0-1,0 0 1,0 0 0,1 0-1,-1 2 16,1 1-17,0-1-1,0 1 1,0-1-1,1 1 1,0-1-1,0 0 0,1 0 1,-1 1-1,2 1 18,2 4-13,0 0-1,1-1 1,0 0-1,0 0 1,1 0-1,1-1 1,-1 0-1,8 6 14,-6-8-9,0 0 0,1 0 0,-1-1 0,1-1 0,0 1 0,1-1 0,-1-1 0,1 0 0,0-1 0,2 1 9,-8-4-4,0 0 1,0 1-1,0-2 1,0 1-1,1-1 1,-1 1-1,0-2 1,0 1-1,-1 0 0,1-1 1,0 0-1,0 0 1,-1 0-1,1-1 1,-1 1-1,0-1 1,0 0-1,3-3 4,-1 0-51,1 0 0,-1 0 0,0-1-1,0 0 1,-1 0 0,0 0-1,0-1 1,-1 0 0,0 0 0,0 0 51,5-13 131,-1 3-73,-1-1-1,-1-1 1,5-18-58,-8 17-19,0-1-1,-1 0 1,-1-10 19,-1 22 96,-1 0-1,0 0 0,0 0 0,-1 0 0,0 1 0,-1-1 0,0 0 1,-3-5-96,5 14 11,0-1 1,0 0 0,0 1 0,0-1 0,0 0 0,-1 1 0,1-1-1,0 1 1,-1 0 0,0 0 0,1-1 0,-1 1 0,0 0 0,1 0-1,-1 0 1,0 1 0,0-1 0,0 0 0,0 1 0,0-1-1,0 1 1,0 0 0,0-1 0,0 1 0,0 0 0,0 0 0,0 0-1,0 1 1,0-1 0,0 1-12,-8 1 115,-1 0 0,1 1 0,-1 0 1,1 1-1,-1 1-115,0 0-73,-39 11-407,39-13-188,-1 0 0,1 1 0,-1 0 0,1 1-1,0 0 1,1 1 0,-6 4 668,15-9-1205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56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318 755 2080,'-3'-2'235,"-1"0"0,1-1 0,-1 1 1,1-1-1,0 0 0,0 0 0,0 0 0,1 0 0,-1-1-235,1 2 214,0-1 0,0 0 0,0 1 0,0 0 0,-1-1 0,1 1 0,-1 0 0,1 0 0,-1 1 0,0-1 0,1 0 0,-1 1 0,0 0 0,0 0 0,0-1 0,0 2 0,0-1 0,-1 0-214,-2 1 91,-1 0 0,1 1-1,0-1 1,0 1 0,-1 0 0,1 1 0,0 0 0,0 0 0,0 0 0,0 1-1,1-1 1,-1 1 0,1 1 0,0-1 0,0 1 0,-4 3-91,-2 3 65,1-1 0,0 2 0,1-1 1,0 1-1,1 1 0,-7 11-65,1 0 135,2 0 1,1 1-1,-1 3-135,10-21-68,-1 1 1,1 0-1,0 0 1,1-1 0,0 1-1,0 0 1,0 0-1,1 0 1,0 0-1,0 0 1,1 1-1,0-2 1,0 1-1,1 1 68,-1-7-26,-1 1 1,1-1-1,-1 0 0,1 0 0,-1 0 0,1 0 0,0 0 0,0 0 0,-1 0 1,1 0-1,0 0 0,0 0 0,0-1 0,0 1 0,0 0 0,0 0 0,0-1 0,0 1 1,1-1-1,-1 1 0,0-1 0,0 0 0,0 1 0,1-1 0,-1 0 0,0 0 0,0 0 1,1 0-1,-1 0 0,0 0 0,0 0 0,1 0 0,-1 0 0,0 0 0,0-1 1,1 1-1,0-1 26,4-1-3,0 0 0,0-1 0,0 0-1,-1 0 1,1 0 0,4-4 3,-1 0 86,1-2-1,-1 1 1,-1-1-1,0-1 0,0 1 1,-1-2-1,0 1 1,-1-1-1,2-2-85,8-19 474,-2-1 1,6-19-475,-14 35 127,0-1 1,-1-1-1,0 1 1,-2-1-1,0 1 1,-1-1-1,-1 0 1,-1 0-1,-1 0 1,0 1-1,-4-17-127,-10-31-352,-6-10 352,16 65-11,5 11 11,0 0 0,0 0 0,0 0 0,0 0 0,-1 0 0,1 0 0,0 0 0,0 0 0,0 0 0,0 0 0,0 0 0,0 0 0,0 0 0,-1 0 0,1 0 0,0 0 0,0 0 0,0 0 0,0 0 0,0 0 0,0 0 0,0 0 0,-1 0 0,1 0 0,0 0 0,0 0 0,0 0 0,0 1 0,0-1 0,0 0 1,0 0-1,0 0 0,0 0 0,-1 0 0,1 0 0,0 0 0,0 0 0,0 0 0,0 1 0,0-1 0,0 0 0,0 0 0,0 0 0,0 0 0,-6 22 38,5-17-18,-1 10 0,0 0 0,1 0 0,0 0 0,1 0-1,1-1 1,1 1 0,0 0 0,3 11-20,5 11 25,1 0-1,13 29-24,-18-53-12,0 1 0,0-1-1,2 0 1,-1 0 0,2-1-1,0 0 1,0-1 0,1 1 0,0-2-1,1 0 1,0 0 0,1-1-1,8 5 13,-18-12 12,0-1-1,1 0 0,-1 0 0,0 0 1,1 0-1,-1 0 0,0 0 0,1-1 1,-1 1-1,1-1 0,0 0 1,-1 1-1,1-1 0,-1 0 0,1-1 1,-1 1-1,2-1-11,0 0 9,-1 0 1,0 0-1,0 0 0,1-1 1,-1 0-1,0 1 0,0-1 1,-1 0-1,1-1 0,0 1 1,1-2-10,4-5 23,-1 0 1,-1 0-1,1 0 1,-2-1-1,1 0 1,-1 0-1,1-5-23,15-40 43,-11 26 186,13-26-229,-22 53-3,0-1 0,1 1-1,-1-1 1,0 1 0,-1-1 0,1 1 0,0-1-1,-1 1 1,0-1 0,1-1 3,0 46 13,2 0 1,4 14-14,-5-46 56,0 1 1,1 0-1,2 4-56,-4-10 3,1-1 0,0 0 0,0 0 1,0 0-1,1 0 0,-1 0 0,1 0 0,0-1 0,3 3-3,-6-5-2,1 0 0,0-1 1,0 1-1,0-1 0,0 1 0,0-1 0,0 1 1,0-1-1,0 0 0,0 1 0,0-1 0,0 0 1,0 0-1,0 0 0,0 0 0,0 0 0,0 0 1,0 0-1,0 0 0,0 0 0,0 0 0,0-1 1,0 1-1,0 0 0,0-1 0,0 1 0,0-1 1,0 1-1,0-1 0,0 1 0,0-1 0,-1 0 1,1 1-1,0-2 2,4-2-16,0-1 1,0 0-1,-1 0 1,1-1-1,-1 1 16,145-200-298,-123 172 308,-2-2 1,-2-1 0,-1 0-1,3-13-10,-4 2-218,-2-2-1,10-47 219,-28 96-9,0 0-1,0 0 1,0 0 0,0 0-1,0 0 1,0 0 0,0 0-1,0 0 1,0 0 0,0 0-1,0 0 1,0 0 0,0 0-1,0 0 1,0 0 0,0 0-1,0 0 1,0 0 0,0 0-1,0 0 1,0 0 0,0 0-1,0 0 1,0-1 0,0 1-1,-1 0 1,1 0 0,0 0-1,0 0 1,0 0 0,0 0 9,-3 7-110,-5 11 66,-20 104-169,-78 277-80,90-336 390,-4-1 1,-2-1 0,-9 14-98,21-57 33,7-13-26,1 0 1,-1 0-1,1 1 0,0-1 0,-1 2-7,3-3 16,3-7-69,6-11-182,-3 4 49,26-45-1216,13-33 1402,-5 10-625,46-71 94,-40 73 647,-4-2 0,19-50-116,-23 27 63,-11 27 460,4 1 1,10-13-524,8 2 416,-54 94-373,0 0 0,1 1 1,1 0-1,0 0 1,0 1-44,-12 65-8,8-38 33,-25 100 205,-27 67-230,25-94 48,12-37 106,-3 0 1,-3-2 0,-30 54-155,49-113 14,7-11-69,0-1 0,0 1 0,1 0 0,-1-1 0,1 1 0,0 0 0,-1 0 0,2 0 0,-1 0 0,0 0 0,0 0 0,1 1 55,20-12-576,-7 1 376,0 0 0,-1-1 0,0-1-1,0 1 1,0-2 0,8-9 200,9-12-178,17-25 178,-15 18-98,5-3 98,-4 7-142,2 2 0,1 1-1,30-20 143,-40 34 170,-1 2 1239,21-19-1409,-45 34 25,1-1 1,-1 1-1,1 0 0,-1-1 0,1 1 1,-1-1-1,1 1 0,-1 0 1,0-1-1,1 1 0,-1-1 0,0 1 1,1-1-1,-1 1 0,0-1 0,0 0 1,0 1-1,1-1 0,-1 1 1,0-1-1,0 1 0,0-1 0,0 0 1,0 1-1,0-1 0,0 1 0,0-1 1,0 0-1,0 1 0,0-1 1,-1 1-1,1-1 0,0 1 0,0-1 1,0 0-1,-1 1 0,1-1 0,0 1 1,-1-1-1,1 1 0,-1 0 1,1-1-1,0 1 0,-1-1 0,1 1 1,-1 0-1,1-1 0,-1 1 0,1 0 1,-1-1-1,1 1 0,-1 0 1,0 0-26,-2-2 62,0 1 0,0-1 0,0 1 0,-1 0 0,1 0 0,0 1 0,-1-1 1,1 1-1,-2-1-62,-1 1 18,1 1 1,0-1 0,0 1 0,-1 0-1,1 0 1,0 0 0,0 1 0,0 0-1,0 0 1,1 0 0,-1 0 0,0 1-1,1 0 1,0 0 0,0 0 0,-1 1-1,2-1 1,-1 1 0,0 0 0,1 0-1,0 0 1,0 0 0,0 1 0,0-1-1,1 1 1,0 0 0,0 0 0,0 0-1,0 0 1,1 0 0,0 2-19,-1 0-15,2 0 0,-1-1 0,1 1 0,0 0 1,1-1-1,-1 1 0,1 0 0,0-1 0,1 1 0,0-1 0,0 0 0,0 1 0,1-1 1,0 0-1,0 0 0,0 0 0,1-1 0,2 3 15,-2-3-4,-1-1 1,1 1-1,1-1 0,-1 0 0,0 0 1,1-1-1,0 1 0,0-1 0,0 0 1,0 0-1,1-1 0,-1 1 0,1-1 1,-1-1-1,1 1 0,0-1 0,0 0 1,-1 0-1,1 0 0,0-1 0,0 0 4,4-1-26,0-1 0,1 1 0,-1-2 0,0 0 0,-1 0 0,1 0 0,-1-1-1,1-1 1,-1 0 0,0 0 0,6-6 26,4-3 9,-1-1 0,0 0 1,-1-2-1,8-10-9,3-4-238,-11 13 391,-1 0 1,1-3-154,-15 20-53,-3 6-36,-1 9 7,2 23 109,4 21-27,-3-46 8,1 0 0,1-1 1,-1 1-1,2-1 1,0 0-1,0 0 0,1 1-8,-4-10 5,1 1-1,-1-1 1,0 0-1,1 1 0,-1-1 1,1 0-1,0 0 0,0 0 1,0-1-1,0 1 1,0 0-1,0-1 0,1 1 1,-1-1-1,2 1-4,-2-1-8,0 0 0,0-1 1,0 0-1,0 1 0,0-1 0,0 0 0,0 0 0,0 0 1,0 0-1,0-1 0,0 1 0,0 0 0,-1-1 0,1 1 1,0-1-1,0 0 0,0 0 0,0 1 0,-1-1 0,1-1 1,0 1-1,-1 0 8,21-16-171,-1-1 1,-1-1 0,-1-1-1,11-14 171,28-28-172,-40 45 196,-10 9 246,1 0-1,-1 0 0,0-1 1,0 0-1,-1 0 0,-1-1 1,2-3-270,-7 12 51,0 0 0,-1 0 1,1 0-1,-1-1 1,0 1-1,1 0 1,-1 0-1,0-1 0,0 1 1,0 0-1,0 0 1,0-1-1,0 1 1,0 0-1,0-2-51,-1 3 6,1-1 0,0 0 0,0 1 0,-1-1 0,1 1-1,-1-1 1,1 1 0,0-1 0,-1 1 0,1-1 0,-1 1 0,1-1 0,-1 1 0,1 0 0,-1-1 0,0 1 0,1 0 0,-1-1-1,1 1 1,-1 0 0,0 0-6,-1-1-25,0 1 0,-1 0 0,1-1-1,0 1 1,0 0 0,-1 1 0,1-1 0,0 0-1,0 1 1,-1-1 0,1 1 0,0-1-1,0 1 1,0 0 0,0 0 25,-2 1-34,1 1 0,-1-1 0,1 0 0,0 1 0,0 0 0,0 0 0,0 0 0,1 0 0,-1 0 0,1 0 0,0 1 0,0-1 0,0 1 0,0 0-1,0-1 1,1 1 0,0 0 0,0 0 0,0 0 0,0 0 0,1 0 0,-1 0 0,1 0 0,0 0 0,0 3 34,1 3-14,0-1-1,1 1 0,-1-1 1,2 0-1,-1 0 0,1 0 1,1 0-1,0 0 0,0-1 1,3 5 14,-4-9-5,0 1 0,0-1 0,0 0 0,0 0 0,1 0 0,-1-1 1,1 1-1,0-1 0,0 0 0,0 0 0,1 0 0,-1 0 0,1-1 0,0 0 1,-1 0-1,1 0 0,0-1 0,0 1 0,0-1 0,0 0 0,1-1 0,-1 1 1,0-1-1,0 0 0,0 0 0,0-1 0,1 0 0,-1 0 0,0 0 0,0 0 1,0-1-1,-1 0 0,1 0 0,0 0 0,3-2 5,9-8 99,0-1 1,-1 0-1,-1-1 0,0-1 1,-1 0-100,5-5 453,0 2 0,9-6-453,-28 24 25,0-1 1,1 1-1,-1 0 1,0-1 0,0 1-1,1 0 1,-1 0 0,0-1-1,1 1 1,-1 0 0,1 0-1,-1 0 1,0 0-1,1-1 1,-1 1 0,1 0-1,-1 0 1,0 0 0,1 0-1,-1 0 1,1 0-1,-1 0 1,0 0 0,1 0-1,-1 0 1,1 0 0,-1 0-1,1 1 1,-1-1-1,0 0 1,1 0 0,-1 0-1,0 0 1,1 1 0,-1-1-26,1 1 31,0 0 1,-1 0 0,1 0 0,-1 0 0,1 0-1,-1 1 1,0-1 0,1 0 0,-1 0 0,0 0-1,0 1 1,0-1 0,0 0-32,-2 39 367,2-40-359,-12 128 653,13-119-709,5-12-180,8-14-104,13-35-3,-14 26 266,9-11 69,-17 30-35,-1 0 0,2 0 0,-1 1-1,1-1 1,0 1 0,0 1 0,2-2 35,-7 6 3,0 0 0,0 0 0,1 1 0,-1-1 0,0 0 0,0 1 0,0-1 0,0 0 0,1 1 0,-1 0 0,0-1 0,0 1 0,1 0 0,-1-1 0,0 1 0,1 0 0,-1 0 0,0 0 0,1 0 0,-1 0 0,0 1 0,1-1 0,-1 0-3,0 1 1,0 0-1,1 0 1,-1 0 0,0 0 0,0 0 0,0 0-1,0 0 1,0 0 0,0 0 0,-1 1 0,1-1-1,0 0 1,-1 0 0,1 1 0,-1-1 0,1 1 0,-1-1-1,1 0 1,-1 1 0,0 0-1,1 3-22,1 3-4,0 1-1,0-1 1,1 0 0,0 1 0,4 6 26,-6-13-9,1 0 1,-1 0-1,0 0 1,0-1-1,1 1 1,-1 0-1,1-1 1,0 0 0,-1 1-1,1-1 1,0 0-1,0 0 1,0 0-1,0 0 1,0 0-1,0 0 1,0 0-1,0-1 1,0 1-1,0-1 1,0 1-1,0-1 1,1 0 0,-1 0-1,0 0 1,1 0 8,4-1-6,-1 0 0,1 0 1,0-1-1,-1 0 1,1 0-1,-1-1 0,0 1 1,2-2 5,12-7-303,16-13 303,7-3-308,-23 15 254,-1-1 0,0-1 0,-1-1 0,0-1 0,-1 0 0,-1-1 0,0-1 0,5-9 54,-8 9 219,-1 0 1,0-1-1,-2 0 1,0-1-1,-2 0 1,6-17-220,-4 6 492,-2 0 1,-2 0-1,2-16-492,-8 86-218,4 30 218,0-34 0,1 9 0,2 2 0,2-1-177,7 34-814,2 7-1384,-9-42-1138,4 8 3513,0 5-3931,-5-44 1862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57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10144,'0'3'3744,"4"-3"-2912,34-8-224,-6 5-960,8-1 64,10 4-1088,-10 0 768,1 4 288,-5-1 224,2 5-896,-2-1 544,-3-4-3072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57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163 178 8128,'-29'-15'3008,"5"1"-2336,0-8-160,15 8 1472,-3-4-1184,-5 0-480,2-5-224,3 5-1408,-1 3 736,5 5-2784,13 2 1856,14 5-3488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58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1 150 6304,'0'-1'140,"0"0"1,0 0-1,0 0 0,0-1 1,0 1-1,0 0 0,0 0 1,0 0-1,0-1 1,0 1-1,1 0 0,-1 0 1,0 0-1,1 0 0,-1-1 1,1 1-1,0 0 0,-1 0 1,1 0-1,0 0 1,-1 0-1,1 1 0,0-1-140,24-23-358,-16 16 432,4-3 124,0 1 1,0 1-1,1 0 1,0 1-1,0 0 0,1 1 1,0 1-1,11-3-198,-16 5 81,1 1 0,0 1-1,0 0 1,0 0-1,1 1 1,-1 1-1,0 0 1,1 0 0,-1 1-1,0 0 1,0 1-1,10 3-80,-18-4 27,0 0 0,0 0 0,0 1 0,0-1 0,0 1-1,0 0 1,0 0 0,0 0 0,-1 0 0,1 0 0,-1 1-1,0-1 1,1 1 0,-1-1 0,0 1 0,-1 0 0,1 0-1,1 2-26,-2-1 22,1 0-1,-1 0 0,0 0 0,0 0 0,-1 0 0,1 0 0,-1 0 0,0 0 1,0 0-1,0 0 0,-1 0 0,1 0 0,-1 0 0,0 0 0,-1 2-21,-3 7 72,0 0 0,-1 0 0,-1 0 0,0-1 0,-6 9-72,-16 18 712,-2 0-712,3-5 368,11-14 44,-16 14-412,17-17-48,0 0-1,-7 11 49,21-27 65,1 1 1,0 0-1,0 0 0,0-1 1,0 1-1,0 0 0,1 0 0,-1 0 1,0 0-1,1 0 0,0 0 1,-1 0-1,1 0 0,0 0 1,0 0-1,0 1 0,0-1 1,0 0-1,1 0 0,-1 0 1,1 0-1,-1 0 0,1 0 1,0 0-1,0 0 0,0-1 1,1 3-66,3 3 89,0 0 1,0-1-1,1 0 1,0 0-1,0 0 1,2 1-90,1 0-184,17 11-1466,-23-16 747,1 0 1,0 0 0,0-1 0,0 0 0,-1 1 0,1-2 0,0 1 0,0 0 0,0-1-1,1 1 903,8-1-3370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5:48:58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11456,'-8'18'4256,"11"-10"-3297,-3-1-287,0-7-5151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38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1056,'2'0'163,"2"-1"753,-2 13-22,-15 407 1314,8-350-1875,3-1 1,5 31-334,-2-77 98,-2 1 1,0 3-99,-1 19-165,-2 48 303,-4-43 177,8-49-306,0-1 0,0 0 1,0 0-1,0 0 0,0 0 0,-1 0 0,1 0 0,0 0 0,0 0 0,0 0 1,0 0-1,0 0 0,0 0 0,-1 0 0,1 0 0,0 0 0,0 0 0,0 0 1,0 0-1,0 0 0,-1 0 0,1 0 0,0 0 0,0 0 0,0 0 1,0-1-1,0 1 0,0 0 0,0 0 0,-1 0 0,1 0 0,0 0 0,0 0 1,0 0-1,0 0 0,0-1 0,0 1 0,0 0 0,0 0 0,0 0 0,0 0 1,0 0-1,0 0 0,0-1 0,0 1 0,0 0 0,0 0 0,0 0 0,0 0 1,0 0-1,0-1 0,0 1 0,0 0 0,0 0 0,0 0 0,0 0 1,0 0-1,0 0 0,0-1-9,0-11 36,-1-15-33,2 0 0,1 0 0,1 0 0,4-15-3,2 4-118,14-33 118,-19 60 11,1 0 1,0 0-1,1 0 0,0 1 1,0 0-1,1 0 1,0 1-1,4-4-11,-9 13 15,-1 0 1,0 1-1,0-1 0,1 0 1,-1 1-1,0-1 0,0 1 1,0-1-1,0 1 0,0-1 1,0 1-1,1 0 0,-1 0 1,-1-1-1,1 1 0,1 1-15,0 2-10,1-1-1,-1 1 0,0 0 0,-1 0 0,1 0 0,-1 0 0,0 0 0,0 1 0,0-1 1,0 0-1,-1 1 11,4 15 71,-2-13-59,-1-1-1,-1 1 1,1-1 0,-1 1-1,0-1 1,-1 1-1,0 5-11,-12 48 104,8-37 58,3-19-148,1 0 0,-1 0 0,0 0 0,0-1 0,0 1 0,0 0 0,-1-1 0,0 1 0,0-1 0,0 0 0,0 0 0,0 0 0,0 0 0,-1-1 0,1 1 0,-1-1 1,0 0-1,0 0 0,0 0 0,0-1 0,0 1 0,0-1 0,0 0 0,0 0 0,-1-1 0,1 1 0,-3-1-14,7 14-3355,3-7 950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39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1664,'-1'1'216,"0"1"0,0-1-1,0 1 1,0-1 0,0 1 0,1 0 0,-1-1 0,1 1 0,-1 0-1,1 0 1,-1 0 0,1-1 0,0 2-216,-3 9 218,1-8-144,1 1 0,0 0 1,0 0-1,0 1 0,0-1 0,1 0 0,0 0 1,0 0-1,0 0 0,1 0 0,0 0 1,0 2-75,1 2 78,1-1 0,-1 0 0,2 0 0,-1 0 1,1 0-1,2 4-78,-5-12 7,-1 0 0,0 1 0,1-1 0,-1 0 0,0 0 0,1 0 0,-1 1 0,0-1 0,1 0 0,-1 0 1,1 0-1,-1 0 0,1 0 0,-1 0 0,0 0 0,1 0 0,-1 0 0,1 0 0,-1 0 0,0 0 0,1 0 0,-1 0 0,1 0 0,-1-1 0,0 1 1,1 0-1,-1 0 0,1 0 0,-1-1 0,0 1 0,1 0 0,-1 0 0,0-1 0,1 1-7,10-9 192,37-41-288,-19 28 128,-26 30 128,-1 3-169,-1-1 0,-1 0 0,0 1 0,0-1 1,-2 7 8,1-5-4,-3 46 4,-2 0 0,-3 0 0,-4 1 0,-19 96 58,31-152-52,0 0 0,-1 0-1,1 0 1,-1 0-1,0 0 1,0 0-1,0-1 1,0 1 0,0-1-1,-1 1 1,1-1-1,-1 0 1,-1 1-6,3-2 2,0 0 0,0-1 0,0 1 0,0 0 1,0-1-1,0 1 0,1-1 0,-1 1 0,0-1 0,0 0 1,0 0-1,0 1 0,-1-1 0,1 0 0,0 0 0,0 0 1,0 0-1,0 0 0,0 0 0,0 0 0,0 0 0,0 0 1,0-1-1,0 1 0,0 0 0,0-1 0,0 1 0,0-1 1,0 1-1,0-1 0,0 1 0,1-1 0,-1 0 0,0 1 0,0-1 1,1 0-1,-1 0 0,0 0 0,1 0 0,-1 1 0,1-1 1,-1 0-1,0-1-2,0 0-13,1-1 0,-1 1 1,1 0-1,0 0 0,-1 0 0,1-1 1,0 1-1,0 0 0,0-1 0,1 1 1,-1 0-1,0 0 0,1 0 0,0-1 1,-1 1-1,1 0 0,0-1 13,20-37-112,-19 37 73,1-3 90,7-11 398,1 0 0,0 0 0,8-7-449,-16 20 82,1 0-1,0 0 0,0 0 1,0 1-1,0 0 0,1-1 1,-1 1-1,1 1 0,0-1 1,0 1-1,0 0 0,0 0 1,0 0-1,1 1 0,1-1-81,-4 2 20,0 0 0,0 1 0,0-1 0,1 1 0,-1-1 0,0 1 0,0 0 0,0 0 0,0 0 0,-1 1 0,1-1 0,0 1 0,0-1 0,-1 1 0,1 0 0,-1 0 0,0 0 0,1 0 0,-1 1 0,1 1-20,2 1 25,-1 0 0,0 1 0,0 0 0,-1-1 0,1 1 0,-1 1-1,0-1 1,-1 0 0,1 3-25,-2-6-73,8 36-1260,-7-14-3618,-1-25 3218,3-6 709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40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18 1408,'-2'-1'225,"0"0"0,1 1 0,-1-1 0,0 0-1,1 0 1,-1 0 0,1 0 0,-1 0 0,1-1 0,0 1 0,-1-1-225,-3-3 651,6 15 3148,2 6-3982,10 30 575,-3 1-1,-1 0 0,-3 1 1,-1 0-1,-3 12-391,10 325 507,-11-324-620,-2-35-2915,1-28 1444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41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 1 1472,'0'0'19,"0"0"0,0 0 0,-1 0 0,1 0 0,0 0 0,0 0 0,-1 0 0,1 0 0,0 0 0,0 0 0,0 0 0,-1 1 0,1-1 0,0 0 0,0 0 0,0 0 0,-1 0 0,1 0 0,0 1 0,0-1 0,0 0 0,0 0 0,0 1 0,-1-1 0,1 0 0,0 0 0,0 0 0,0 1 0,0-1 0,0 0 0,0 0 0,0 1 0,0-1 0,0 0 0,0 0 0,0 1 0,0-1 0,0 0 0,0 0 0,0 1 0,0-1 0,0 0 0,0 0 0,0 1 0,0-1 0,1 0 0,-1 0 0,0 0 0,0 1 0,0-1 0,0 0-19,1 12 242,-2-1 73,-1-1 0,0 0 0,0 0 0,-2 0 0,1 0 0,-1-1 0,0 0 0,-1 1 0,-1 0-315,-6 14 316,6-12-144,0 0-1,-1 0 0,0 0 0,-1-1 0,-1 0 1,0 0-1,0-1 0,-1-1 0,0 1 0,-11 6-171,11-9 86,-7 5 20,1 0-1,0 0 0,1 1 0,-9 11-105,6-7 168,15-15-166,0 1 0,0-1 0,0 1 0,0 0 0,1 0 0,-1 0 1,1 1-1,0-1 0,0 1-2,0-1 51,1 0 1,0 0 0,0 0 0,0 0-1,0 0 1,1 1 0,-1-1 0,1 0-1,0 1 1,0 1-52,0-4 23,1 0 0,0 0 0,0 0 0,0 0 1,-1-1-1,1 1 0,0 0 0,0 0 0,0-1 0,0 1 0,0 0 0,0-1 0,0 1 1,1-1-1,-1 1 0,0-1 0,1 0-23,1 2 50,1-1 96,0 0 0,0 0 0,1 0 0,-1 0 0,1-1 1,-1 1-1,0-1 0,1 0 0,0-1-146,41-4 736,-43 5-718,34-5 419,-1 3 1,25 1-438,-18 5-48,-27 1-1692,-6-2-110,-7-2 1345,-1 0-1,0 0 0,1 0 1,-1 0-1,0 0 0,1 0 1,-1 1-1,0-1 0,1 2 506,-3-3-46,9 5-2071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41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3072,'-4'2'1018,"3"0"-457,1 0-449,0-1 602,0 14 1158,-4 310-27,4-209-1500,0-74-5708,0-48 3139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37.2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80 3072,'3'2'1320,"-1"0"3216,2 7-3130,1 0 0,0 0 0,0-1 0,3 4-1406,-1-3-8,0 1 0,-1 0 0,0 1 8,14 27 43,7 17 52,-2 1-9,1-1-1,4 0-85,-28-51 46,0 0-1,0 0 1,0 0 0,-1 0-1,1 0 1,-1 0 0,1 3-46,-2-5 43,2 1-33,-1-2-74,-1-1 68,0 0-1,0 1 1,1-1 0,-1 0-1,0 1 1,1-1 0,-1 0-1,0 0 1,0 0 0,1 1-1,-1-1 1,0 0 0,1 0-1,-1 0 1,0 0-1,1 0 1,-1 1 0,0-1-1,1 0 1,-1 0 0,1 0-1,-1 0 1,0 0 0,1 0-1,-1 0 1,0 0-1,1 0 1,-1 0 0,0-1-1,1 1 1,-1 0 0,0 0-1,1 0 1,-1 0 0,0 0-1,1-1 1,-1 1 0,0 0-1,1 0 1,-1-1-1,0 1 1,0 0 0,1 0-1,-1-1-3,11-12 54,17-63 474,-19 47-643,2 1-1,1 0 0,10-16 116,62-115-203,-80 154 148,-1-1 0,0 1 0,0-1 0,-1 0 1,0 1-1,0-1 0,0 0 0,0 0 0,-1 0 0,0-5 55,0 4 160,-2 0-1566,-7 13-1145,7-5 2001,1-1-292,-3-9-3675,-1 0 1770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42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1984,'0'0'21,"0"0"0,0-1 0,0 1 0,1 0 0,-1 0 0,0 0 0,0 0 0,0 0-1,0 0 1,0 0 0,0 0 0,0 0 0,1 0 0,-1 0 0,0 0 0,0 0 0,0 0 0,0 0 0,0 0 0,1 0 0,-1 0 0,0 0 0,0 0 0,0 0 0,0 0 0,0 0 0,0 0-1,1 0 1,-1 0 0,0 0 0,0 0 0,0 0 0,0 0 0,0 0 0,0 0 0,0 0 0,1 0 0,-1 1 0,0-1 0,0 0 0,0 0 0,0 0 0,0 0 0,0 0 0,0 0 0,0 0-1,0 1 1,0-1 0,0 0 0,0 0 0,1 0 0,-1 0 0,0 0-21,5 14 1832,1 19 484,-15 327-438,6-284-2184,3-26-2988,-1-43 2003,-3-6-954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42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1 113 1568,'1'-2'231,"0"-1"1,0 1-1,0 0 0,0 0 0,1 0 1,-1 0-1,2-2-231,-2 3 311,0 0 1,1-1-1,-1 1 1,0-1-1,0 0 0,0 1 1,0-1-1,0 0 1,-1 0-1,1 0 0,-1 1 1,1-1-1,-1 0 0,1-1-311,-1 1 119,0-1-1,1 1 0,0-1 0,0 1 0,-1-1 0,1 1 0,1-1 0,-1 1 0,0 0 0,1 0 1,-1 0-1,1-1 0,-1 1 0,2 0-118,1-3 185,1 1 1,-1-1 0,1 1-1,0 0 1,3-1-186,-6 4 33,-1 0 1,1 0 0,0 1 0,-1-1-1,1 0 1,0 1 0,0 0-1,-1-1 1,1 1 0,0 0 0,0 0-1,0 0 1,-1 0 0,1 1-1,0-1 1,0 0 0,1 1-34,32 13 487,-18-6-273,-1-2 176,0 2-1,-1 0 0,7 5-389,18 9 22,-39-22-412,-1 0-927,0 0 21,0 0-1003,0 0 428,0 0-1084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43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1 576,'-24'57'4517,"11"-8"-3614,2 0 0,1 11-903,-6 24 578,6-26-157,3 0 1,1 27-422,5-5 62,6 36-62,0-7 151,9 71 244,-9-132-278,1 7-128,3-1-1,14 47 12,-12-64-1679,1-1 0,13 24 1679,-2-13-3008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44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6 1728,'0'0'23,"0"0"0,-1 0 0,1 0 1,0 0-1,0 0 0,0 0 0,0 0 0,0 0 0,-1 0 0,1-1 1,0 1-1,0 0 0,0 0 0,0 0 0,0 0 0,0 0 0,0 0 1,0-1-1,0 1 0,-1 0 0,1 0 0,0 0 0,0 0 1,0 0-1,0-1 0,0 1 0,0 0 0,0 0 0,0 0 0,0 0 1,0 0-1,0-1 0,0 1 0,0 0 0,0 0 0,0 0 0,0 0 1,0 0-1,0-1 0,1 1 0,-1 0 0,0 0 0,0 0 1,0 0-24,8 0 1196,14 9-270,-18-7-818,-1 1 0,0 0-1,0 0 1,0 0 0,2 2-108,-3-2 61,1 0 1,0 0-1,0-1 0,0 1 1,0-1-1,3 2-61,8 5 97,0 1 1,-1 0-1,0 1 0,0 0 1,-1 1-1,-1 0 0,0 1 1,0 0-1,-1 1-97,20 33 185,-2 1 0,0 4-185,-13-24-9,6 11 101,21 37 104,21 61-196,-53-110 49,-1 0-1,-2 1 0,-1 0 1,-1 0-1,-2 0 1,0 4-49,-1 35 73,-3 0 0,-3 3-73,2-44-7,-2 0-1,-1-1 0,-4 12 8,-26 75-2147,27-85-157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16:50:46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1 129 1472,'0'-8'673,"0"7"-408,0-1-1,-1 1 1,1-1 0,0 1-1,0-1 1,0 0 0,0 1 0,1-1-1,-1 1 1,0-1 0,1 1 0,-1-1-1,1 1 1,-1-1 0,1 1-1,0 0 1,0-2-265,6-3 597,-1-1 0,0 1 1,3-5-598,-4 4 208,1 0 0,1 0 0,4-3-208,-6 6 14,1 0-1,0 1 0,0 0 1,0 0-1,0 0 1,0 1-1,1 0 1,-1 0-1,1 1 1,-1-1-1,1 1 1,1 1-14,-3-1 8,1 1 1,-1 0-1,1 0 0,-1 0 1,1 1-1,-1 0 1,1 0-1,-1 0 1,0 1-1,0 0 0,1 0 1,-1 0-1,-1 0 1,1 1-1,1 0-8,-3 1 7,1-1 1,-1 0-1,0 1 1,0 0-1,-1-1 0,1 1 1,-1 0-1,0 0 0,0 1 1,0-1-1,-1 0 0,1 1 1,-1-1-1,0 1 0,0-1 1,-1 1-1,1 0 1,-1-1-1,0 1-7,0 16 74,-1-1 0,-1 1 0,-3 13-74,5-32 6,-1 8 27,-2 1 0,1-1 0,-1 1 0,-1-1 0,0 0 0,0 0 0,-1-1 1,0 1-1,-1-1 0,0 0 0,-1 0 0,1-1 0,-2 0 0,1 0 0,-3 1-33,-27 24 624,37-33-299,5-3 369,2 0-541,1 0 1,0 1 0,0 0 0,0 0 0,1 1 0,-1 0-1,7 1-153,-14 0 1,7-1-62,-1 1 0,1 1 0,0 0 0,0 0 0,-1 0 0,1 1 0,0 0 0,-1 0 0,0 1 0,0 0 0,0 0 0,0 1-1,0 0 1,0 0 0,-1 1 0,0-1 0,0 2 0,4 3 61,-7-6-596,0 0-1,0 0 1,1 0-1,-1-1 1,1 1-1,-1-1 0,2 0 597,8 5-4074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16:27.5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233 54 896,'-10'-1'295,"10"1"-292,0 0 1,0 0-1,0-1 0,0 1 0,0 0 0,0 0 1,0 0-1,0 0 0,0-1 0,0 1 0,0 0 1,-1 0-1,1 0 0,0-1 0,0 1 0,0 0 1,0 0-1,0 0 0,1-1 0,-1 1 1,0 0-1,0 0 0,0 0 0,0 0 0,0-1 1,0 1-1,0 0 0,0 0 0,0 0 0,0 0 1,0-1-1,1 1 0,-1 0 0,0 0 0,0 0 1,0 0-4,-1-5 238,1 4-177,-1-1 0,1 1 0,-1-1 0,1 1 0,-1-1 0,1 1 0,-1 0 0,0-1 0,1 1 0,-2-1-61,0 1 12,0 1 1,0-1 0,0 1 0,0 0-1,-1 0 1,1 0 0,0 0 0,0 0 0,0 0-1,0 0 1,0 1 0,0-1 0,-1 1-1,1-1 1,0 1 0,0 0 0,1 0-1,-1 0 1,0 0 0,0 0 0,0 1-1,1-1 1,-1 0 0,0 1 0,1-1 0,0 1-1,-1 0 1,1-1 0,0 1 0,0 0-1,0 0 1,0 0 0,0 0-13,-1 1 17,1-1-1,-1 1 1,1-1-1,-1 1 1,0-1-1,0 0 1,0 0 0,0 1-1,-2 0-16,3-2-21,1-1 64,-20 0 725,19 0-731,1 0-48,13-11-79,-13 11 31,0 0 16,0 0 81,0 0-1,0 0 0,0 0 17,0 0-33,0 0-64,0 0 22,0 0 64,0 0-33,9 0-202,-9 1 185,4 2 61,-4-3-45,-1 1 0,1 0 0,0-1 0,-1 1 0,1-1 0,0 1 1,-1-1-1,1 1 0,0-1 0,-1 1 0,1-1 0,-1 1 0,1-1 0,-1 0 0,1 1 0,-1-1 0,1 0 0,-1 1 0,0-1-9,0 1 11,1-1-75,0 0 16,0 0 48,1 0 1,-1 0-1,0 0 0,0 0 1,0 0-1,0 0 1,0 1-1,0-1 1,0 0-1,0 0 1,0 0-1,0 0 1,0 0-1,0 1 1,0-1-1,0 0 1,0 0-1,0 0 1,0 0-1,0 0 0,0 1 1,0-1-1,0 0 1,0 0-1,0 0 1,0 0-1,0 0 1,0 1-1,0-1 1,0 0-1,0 0 1,0 0-1,-1 0 1,1 0-1,0 0 1,0 0-1,0 1 0,0-1 1,0 0-1,0 0 1,0 0-1,-1 0 1,1 0-1,0 0 1,0 0-1,0 0 1,0 0-1,-1 0 0,1 0-1,0 0 1,0 1-1,0-1 0,0 0 1,0 0-1,0 0 0,0 0 1,0 0-1,0 0 0,0 1 0,0-1 1,-1 0-1,1 0 0,0 0 1,0 0-1,0 0 0,0 0 0,0 0 1,0 0-1,-1 0 0,1 0 1,0 0-1,0 1 0,0-1 0,0 0 1,0 0-1,-1 0 0,1 0 1,0 0-1,0 0 0,0 0 1,0 0-1,0 0 0,-1 0 0,1-1 1,0 1-1,0 0 0,0 0 1,0 0-1,0 0 0,0 0 0,-1 0 1,1 0-1,0 0 0,0 0 1,0 0-1,0 0 1,-14-9 203,13 8-325,7 4-119,-1-2 249,-1 1 0,1-1 0,-1 0 0,1 0 0,0-1 0,-1 1 0,1-1 0,0 0 0,0 0 0,-1-1 0,3 0-8,17 0 77,-23 1-68,0 0 0,-1 0 0,1 0 0,0 0 0,0-1 0,-1 1 0,1 0 0,0 0 0,-1-1 0,1 1 0,0 0 0,-1-1 1,1 1-1,0 0 0,-1-1 0,1 1 0,-1-1 0,1 1 0,-1-1-9,0 1 1,1 0 0,-1-1 0,0 1 0,0 0 1,0 0-1,0-1 0,0 1 0,0 0 0,0 0 0,0-1 1,0 1-1,0 0 0,0-1 0,0 1 0,0 0 1,0 0-1,0-1 0,0 1 0,0 0 0,0 0 0,0-1 1,0 1-1,0 0 0,0 0 0,0-1 0,-1 1 1,1 0-1,0 0 0,0 0 0,0-1 0,0 1 0,-1 0 1,1 0-1,0 0 0,0 0 0,-1-1 0,1 1 1,0 0-1,0 0 0,0 0 0,-1 0 0,1 0 0,0 0 1,-1 0-1,1 0 0,0 0 0,0 0 0,-1-1 1,1 1-2,-11-11 49,-2-2-112,13 13 57,-1 0 0,1 0 0,0 0 0,-1 0 1,1 0-1,0 0 0,-1 0 0,1 0 0,-1 0 0,1 0 0,0 0 0,-1 0 0,1 0 0,0 0 1,-1 0-1,1 0 0,-1 0 0,1 0 0,0 0 0,-1 0 0,1 1 0,0-1 0,-1 0 0,1 0 1,0 1-1,0-1 0,-1 0 0,1 0 0,0 1 0,-1-1 0,1 0 0,0 0 0,0 1 0,0-1 1,-1 0-1,1 1 0,0-1 0,0 0 0,0 1 0,0-1 0,0 1 0,0-1 6,-25 36 176,25-35-171,0-1 0,0 0 0,0 0-1,0 0 1,1 1 0,-1-1 0,0 0-1,0 0 1,0 0 0,0 1 0,0-1-1,0 0 1,1 0 0,-1 0 0,0 1-1,0-1 1,0 0 0,0 0 0,1 0 0,-1 0-1,0 0 1,0 0 0,0 1 0,1-1-1,-1 0 1,0 0 0,0 0 0,1 0-1,-1 0 1,0 0 0,0 0 0,1 0-1,-1 0 1,0 0 0,0 0 0,1 0 0,-1 0-1,0 0 1,0 0 0,0 0 0,1-1-5,6 2 76,-7-1-71,0 0 0,1-1-1,-1 1 1,1 0-1,-1 0 1,0 0 0,1 0-1,-1 0 1,0 0 0,1 0-1,-1-1 1,0 1 0,1 0-1,-1 0 1,0 0 0,0-1-1,1 1 1,-1 0 0,0 0-1,1-1 1,-1 1 0,0 0-1,0-1 1,0 1 0,1 0-1,-1-1 1,0 1 0,0 0-1,0-1 1,0 1 0,0 0-1,0-1 1,0 1-1,0 0 1,0-1 0,0 1-1,0-1 1,0 1 0,0 0-1,0-1 1,0 1 0,0 0-1,0-1 1,0 1 0,0 0-1,0-1 1,-1 1 0,1 0-1,0-1 1,0 1 0,0 0-1,-1-1 1,1 1 0,0 0-1,-1 0-4,-3-4 94,4 4-94,-1-1 1,1 1-1,-1 0 1,0-1-1,1 1 1,-1 0-1,1-1 0,-1 1 1,0 0-1,1 0 1,-1-1-1,0 1 0,1 0 1,-1 0-1,0 0 1,0 0-1,1 0 1,-1 0-1,-1 0-1,-1 0 0,1 0 0,0 0 0,0 0 0,-1 0 0,1 1 0,0-1 0,0 1 0,0 0 0,-1 0 0,1-1 0,0 1 0,0 1 0,0-1 0,0 0 0,1 0 1,-24 18-272,24-18 277,0 0 0,0 0 1,0 0-1,0 0 0,0 1 1,0-1-1,0 0 0,0 1 1,1-1-1,-1 0 0,0 1 1,1-1-1,-1 1 0,1-1 1,0 1-1,-1 0 0,1-1-5,0 0 43,7-1-26,3 0 7,-1 0 0,0 0 0,1-1 0,3-2-24,-11 3 13,0 0 1,0-1 0,0 0 0,0 1 0,0-1 0,0 0 0,0 0 0,0 0 0,-1 0 0,1-1 0,0 1 0,-1 0 0,1-1 0,0 1 0,-1-1 0,0 0-1,1 1 1,-1-1 0,0 0 0,0 0 0,0 0-14,-1 1 2,0 1 0,0 0 0,0-1 0,1 1-1,-1-1 1,0 1 0,0-1 0,-1 1 0,1 0 0,0-1 0,0 1-1,0-1 1,0 1 0,0-1 0,0 1 0,0 0 0,-1-1 0,1 1-1,0 0 1,0-1 0,-1 1 0,1 0 0,0-1 0,0 1-1,-1 0 1,1-1 0,0 1 0,-1 0 0,1 0 0,-1-1 0,1 1-1,0 0 1,-1 0 0,1 0 0,-1 0 0,1 0 0,0-1 0,-1 1-1,1 0 1,-1 0 0,1 0-2,-18-2-33,15 1-27,-8 1-111,10 0 165,1 0 0,0 0 0,-1 0 0,1 0 1,0 0-1,0 0 0,-1 0 0,1 0 0,0 1 1,-1-1-1,1 0 0,0 0 0,0 0 1,-1 0-1,1 0 0,0 0 0,0 0 0,-1 1 1,1-1-1,0 0 0,0 0 0,0 0 0,-1 1 1,1-1-1,0 0 0,0 0 0,0 1 1,0-1-1,0 0 0,-1 0 0,1 1 6,0-1 0,0 1 0,0 0 0,1 0-1,-1-1 1,0 1 0,0 0 0,0-1 0,1 1 0,-1 0-1,0-1 1,1 1 0,-1 0 0,0-1 0,1 1-1,-1-1 1,1 1 0,-1-1 0,1 1 0,-1-1 0,1 1-1,-1-1 1,1 0 0,0 1 0,-1-1 0,1 0-1,-1 1 1,1-1 0,0 0 0,-1 0 0,1 1 0,0-1-1,2 1 2,-1 0 9,0 0 0,1-1 0,-1 1 1,1 0-1,-1-1 0,1 1 0,-1-1 0,0 0 1,1 0-1,-1 0 0,1 0 0,-1 0 0,1-1 1,-1 1-1,1-1 0,-1 0 0,2 0-10,-3 1 6,0-1 0,1 0-1,-1 1 1,0-1 0,0 0 0,0 1-1,0-1 1,0 0 0,0 0 0,0 0-1,0 0 1,0 0 0,0 0 0,-1 0-1,1 0 1,0 0 0,-1-1-1,1 1 1,-1 0 0,1 0 0,-1 0-1,0-1 1,1 1 0,-1 0 0,0-1-1,0 1 1,0 0 0,0-1 0,0 1-1,0 0 1,0-1 0,0 1 0,-1-1-6,0 0 4,1 0 1,-1 1 0,1-1-1,-1 0 1,0 1 0,0-1-1,0 1 1,0-1 0,0 1-1,0 0 1,-1-1 0,1 1-1,0 0 1,-1 0 0,1 0-1,-1 0 1,1 0 0,-1 0-1,1 0 1,-1 0 0,0 1-1,1-1 1,-1 1 0,0-1-1,0 1 1,1 0 0,-1 0-1,0-1 1,0 1 0,0 0-1,1 1 1,-1-1 0,0 0-1,0 0 1,1 1 0,-1-1-1,0 1 1,1 0 0,-1-1-1,-1 2-4,-13 5-77,14-7 68,0 1 0,0 0 0,0 0 1,0-1-1,0 1 0,1 0 0,-1 1 0,0-1 1,1 0-1,-2 1 9,3-1-3,-1-1 1,1 1-1,0-1 0,0 0 1,-1 1-1,1-1 1,0 1-1,0-1 0,0 1 1,0-1-1,0 1 1,0 0-1,-1-1 0,1 1 1,0-1-1,1 1 1,-1-1-1,0 1 0,0-1 1,0 1-1,0-1 1,0 1-1,0-1 0,1 1 1,-1-1-1,0 1 1,0-1-1,1 1 0,-1-1 1,0 0-1,1 1 1,-1-1-1,0 1 0,1-1 1,-1 0-1,1 1 1,-1-1-1,0 0 0,1 0 1,-1 1-1,1-1 3,1 1-9,0 1 0,0-1-1,0 0 1,0 1 0,0-1-1,0 0 1,1-1 0,0 2 9,17 4 208,-17-5-192,1 0 0,-1 0 0,0 0 0,0 0 0,1 0 0,-1-1 0,1 1-16,-3-1 218,-1 0-68,-3-2-118,0 0 0,0 0 0,0 0 1,0 1-1,-1 0 0,1-1 0,0 1 1,-3 0-33,5 1 19,-11-3-65,0 1 1,0 1 0,0-1-1,0 2 1,-11 0 45,9 1-258,13-2 255,1 1 1,0 0 0,-1 0 0,1 0 0,0 0 0,0 0 0,-1 0 0,1 0 0,0 1 0,-1-1-1,1 0 1,0 0 0,-1 0 0,1 0 0,0 0 0,0 0 0,-1 0 0,1 1 0,0-1 0,-1 0-1,1 0 1,0 0 0,0 1 0,0-1 0,-1 0 0,1 0 0,0 1 0,0-1 0,0 0 0,0 1-1,-1-1 1,1 0 0,0 0 0,0 1 0,0-1 0,0 0 0,0 1 0,0-1 0,0 0-1,0 1 1,0-1 0,0 0 0,0 1 0,0-1 0,0 0 0,0 0 2,0 1 6,0 0-49,1 0 11,2 2 40,0-1 0,0 1 0,0-1 0,0 0 0,0 0 0,0 0 0,0 0 0,1-1 0,-1 1 0,4 0-8,-5-2 9,0 1 0,0-1 0,0 0 0,0 1 0,0-1 0,0 0 0,0 0-1,0-1 1,0 1 0,0 0 0,0-1 0,0 1 0,0-1 0,-1 0 0,1 1-1,0-1 1,0 0 0,0 0 0,-1 0 0,1 0 0,0-1-9,0 0 17,-1 0 0,1 0 0,-1-1 0,0 1 1,0 0-1,0-1 0,0 1 0,0 0 0,0-1 0,-1 1 1,1-1-1,-1 1 0,0-1 0,1 0 0,-1 1 0,0-1 1,-1 1-1,1-1 0,0 1 0,-1-1 0,0 1 0,1-1 1,-1 1-18,1 1-5,0 1 0,0 0 1,0 0-1,0 0 1,0-1-1,0 1 1,0 0-1,0 0 1,0 0-1,-1-1 1,1 1-1,0 0 1,0 0-1,0 0 1,0-1-1,0 1 1,0 0-1,-1 0 1,1 0-1,0 0 1,0-1-1,0 1 1,0 0-1,-1 0 1,1 0-1,0 0 1,0 0-1,0 0 1,-1 0-1,1 0 1,0-1-1,0 1 1,0 0-1,-1 0 1,1 0-1,0 0 1,0 0-1,0 0 1,-1 0-1,1 0 1,0 0-1,0 0 1,-1 1-1,1-1 1,0 0-1,0 0 1,0 0-1,-1 0 0,1 0 1,0 0-1,0 0 1,0 0-1,0 1 1,-1-1-1,1 0 1,0 0-1,0 0 1,0 0-1,0 1 1,0-1-1,-1 0 1,1 0-1,0 0 1,0 1-1,0-1 1,0 0-1,0 0 1,0 0 4,-6 15-318,5-15 276,1 1-22,0 0 73,0-1 0,0 1 0,-1-1 0,1 0 0,0 1 0,0-1 0,0 0 0,0 1 0,0-1 1,1 0-1,-1 1 0,0-1 0,0 0 0,0 1 0,0-1 0,0 0 0,0 1 0,0-1 0,1 0 0,-1 1-9,2-2 3,1 1-1,-1-1 1,0 0-1,0 0 1,0 0-1,0 0 1,0 0-1,0 0 1,0-1-1,0 1 1,0-1-1,-1 1 1,1-1-1,0 0 1,-1 0-1,0 0 1,1 0-3,-9-11 512,7 13-518,-1-1-1,0 1 1,1 0 0,-1-1-1,0 1 1,1 0 0,-1 0 0,0-1-1,0 1 1,1 0 0,-1 0 0,0 0-1,1 0 1,-1 0 0,0 0-1,0 0 1,1 0 0,-1 0 0,0 0-1,1 1 1,-1-1 0,0 0 0,1 0-1,-1 1 1,0-1 0,1 0-1,-1 1 1,0-1 0,1 1 0,-1-1-1,1 1 1,-1-1 0,1 1-1,-1-1 1,1 1 0,-1-1 0,1 1-1,0 0 1,-1-1 0,1 1 0,0 0-1,-1-1 1,1 1 0,0 0-1,0 0 7,-2 3-32,1 0-1,0 0 0,0 0 0,0 1 0,1-1 1,-1 0-1,1 2 33,0-5 7,0-1 0,1 1 1,-1-1-1,0 1 0,0-1 0,0 0 1,0 1-1,1-1 0,-1 1 0,0-1 1,0 0-1,1 1 0,-1-1 0,0 0 1,1 1-1,-1-1 0,0 0 1,1 1-1,-1-1 0,1 0 0,-1 0 1,0 1-1,1-1 0,-1 0 0,1 0 1,-1 0-1,1 0 0,-1 1-7,16 1-160,-12-1 149,1 0 32,0 0 0,1 0 0,-1 0 0,1 0 0,-1-1 0,1 0 0,-1 0-1,1-1 1,-1 1 0,0-1 0,1 0 0,-1-1 0,0 1 0,5-3-21,-6 2 20,11-7 110,-15 8-123,1 1-1,-1 0 0,0-1 0,0 1 0,1 0 1,-1-1-1,0 1 0,0 0 0,1-1 1,-1 1-1,0 0 0,0-1 0,0 1 0,0-1 1,0 1-1,0 0 0,1-1 0,-1 1 1,0-1-1,0 1 0,0-1 0,0 1 0,-1 0 1,1-1-1,0 1 0,0-1 0,0 1 1,0 0-1,0-1 0,0 1 0,-1-1 0,1 1 1,0 0-1,0-1 0,-1 1-6,1-2 2,-1 1-1,0 0 1,0-1-1,0 1 1,0 0-1,0-1 1,0 1-1,-1 0 1,1 0-1,0 0 1,-1 0-1,1 0 1,0 1 0,-1-1-1,1 0 1,-1 1-1,1-1 1,-1 1-1,0-1 1,1 1-1,-1 0 1,1-1-1,-1 1 1,0 0-1,1 0 1,-1 0-1,1 0 1,-3 1-2,-12 1-35,11-2 4,0 0 1,0 1-1,0 0 0,0 0 1,0 0-1,1 0 0,-1 1 1,0 0-1,1 0 1,-4 2 30,6-3-25,1-1 12,0 0 0,1 0-1,-1 0 1,0 1 0,1-1 0,-1 0 0,0 1 0,1-1 0,-1 0-1,1 1 1,-1-1 0,1 1 0,-1-1 0,1 1 0,-1-1-1,1 1 1,-1-1 0,1 1 13,0-1-1,0 1 0,0 0-1,0 0 1,0-1 0,0 1 0,1 0-1,-1-1 1,0 1 0,0 0 0,1-1-1,-1 1 1,0 0 0,1-1 0,-1 1-1,1-1 1,-1 1 0,1-1 0,-1 1-1,1-1 1,-1 1 0,1-1 0,0 1-1,-1-1 1,1 0 0,-1 1 0,1-1-1,0 0 1,-1 0 0,1 1 0,0-1-1,0 0 1,0 0 1,1 1-13,7 1-2,-1-1 0,1 1 0,-1-1 0,1-1 1,0 0-1,-1 0 0,7-1 15,12 0 109,-14-2-29,-12 3-68,-1 0-1,0 0 1,0 0 0,1-1-1,-1 1 1,0 0 0,0 0-1,0-1 1,1 1-1,-1 0 1,0 0 0,0 0-1,0-1 1,0 1 0,0 0-1,0-1 1,1 1 0,-1 0-1,0 0 1,0-1-1,0 1 1,0 0 0,0-1-1,0 1 1,0 0 0,0-1-12,-1 0 23,1 0 0,-1 0 0,1 0 0,-1 0 0,1 0 0,-1 0 0,0 1 0,1-1 0,-1 0 0,0 0 0,0 0 0,0 1 0,0-1 0,0 0 0,0 1 0,0-1 0,0 1 0,0-1 0,0 1 0,0-1-23,-28-14-131,26 12 112,0 1 0,-1 0 0,1 0 0,0 0-1,-1 0 1,1 1 0,-1 0 0,0-1 0,1 1 0,-1 0-1,0 1 1,0-1 0,0 1 0,1 0 0,-1 0 0,-4 0 19,7 0-16,0 0 0,-1 0 0,1 1 0,0-1 0,0 0 0,0 1 0,-1-1 1,1 1-1,0-1 0,0 1 0,0-1 0,0 1 0,0 0 0,0-1 0,0 1 1,0 0-1,0 0 0,0 0 0,1 0 0,-2 1 16,2-1-12,0 0-1,0 0 1,0 0-1,0 1 1,-1-1-1,2 0 1,-1 0-1,0 1 1,0-1-1,0 0 1,0 0-1,1 0 1,-1 0-1,1 1 1,-1-1-1,1 0 1,-1 0-1,1 0 1,0 0-1,-1 0 1,1 0 0,0 0 12,1 0 19,-1 1 1,1 0 0,0-1 0,0 0-1,0 1 1,0-1 0,0 0 0,1 0 0,-1 0-1,0 0 1,0-1 0,1 1 0,-1 0-1,1-1 1,-1 0 0,0 0 0,1 0 0,-1 0-1,1 0 1,-1 0 0,0 0 0,1-1-1,-1 1 1,1-1-20,-3 1 1,1-1-1,-1 1 0,0 0 1,1-1-1,-1 1 0,0 0 1,1-1-1,-1 1 1,0 0-1,0-1 0,1 1 1,-1-1-1,0 1 1,0-1-1,0 1 0,1 0 1,-1-1-1,0 1 0,0-1 1,0 1-1,0-1 1,0 1-1,0-1 0,0 1 1,0-1-1,-2-13 145,2 11-146,-1 0 0,0 1 0,0-1 0,0 0 0,0 1-1,0-1 1,-1 1 0,1-1 0,-1 1 0,0 0 0,0-1 0,1 1 0,-1 0 0,-1 0 0,1 0 0,0 1 0,0-1 0,-1 0 0,1 1 0,-1 0-1,1-1 1,-1 1 0,0 0 0,0 0 0,1 1 0,-1-1 0,0 1 0,0-1 0,0 1 0,0 0 0,1 0 0,-1 0 0,0 0 0,0 0 0,0 1-1,0 0 1,1-1 0,-1 1 0,0 0 0,-2 1 1,-3 3-12,1 0-1,-1 0 1,1 0-1,0 1 0,1 0 1,-1 0-1,-1 4 13,5-6 13,-1-1-1,2 1 0,-1 0 1,0 0-1,1 0 1,0 1-1,0-1 0,0 0 1,0 1-1,1 0 0,0-1 1,0 1-1,0 0 1,0 3-13,1-8 4,0 1 0,0-1 0,0 1 0,0 0 0,0-1 0,0 1 1,0-1-1,0 1 0,1-1 0,-1 1 0,0-1 0,0 1 0,0 0 1,1-1-1,-1 1 0,0-1 0,1 1 0,-1-1 0,0 0 1,1 1-1,-1-1 0,1 1 0,-1-1 0,1 0 0,-1 1 0,1-1 1,-1 0-1,1 1 0,-1-1 0,1 0 0,-1 0 0,1 0 1,-1 1-1,1-1 0,-1 0 0,1 0 0,0 0 0,-1 0 0,1 0 1,-1 0-1,1 0 0,0 0 0,-1 0 0,1-1-4,4 0-54,1 0 0,-1 0 0,1-1 0,-1 0 0,1 0 54,10-4 77,8 0-488,3-2-1978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0:59.1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1 1472,'-1'0'300,"3"1"504,10 2 1361,-11-3-2145,-1 0 1,0 1 0,0-1-1,1 0 1,-1 0 0,0 0-1,1 0 1,-1 0 0,0 0-1,0 1 1,1-1 0,-1 0-1,0 0 1,0 0 0,0 1-1,1-1 1,-1 0 0,0 0-1,0 1 1,0-1 0,1 0-1,-1 0 1,0 1 0,0-1-1,0 0 1,0 1 0,0-1-1,0 0 1,0 0 0,0 1-1,0-1-20,-1 7 75,0-1 1,0 1-1,1-1 0,0 1 1,0-1-1,1 3-75,-1 23 353,-4 44 73,-4 42-206,5-81 199,1 14-419,2-16 50,-4 20-50,-5 43 69,4-37 289,-5 14-358,6-25-57,4-38 26,-1 1 0,0-1 0,-1 0-1,-2 9 32,3-17 17,0 0-1,1 1 1,-1-1-1,1 0 1,0 1-1,0-1-16,-1 23 35,0-24-25,1 12 51,0-11-15,1-4-26,-1 1 1,1-1-1,0 1 0,0-1 0,-1 0 1,1 1-1,0-1 0,0 0 0,0 1 1,-1-1-1,1 0 0,0 0 1,0 0-1,0 0 0,0 1 0,-1-1 1,1 0-1,0-1 0,0 1 0,0 0-20,23-1 108,-18 0-127,1 1-1,0-1 1,0 2-1,0-1 1,4 1 19,5 2 65,-3-1 4,-1 1 0,1 0 0,10 5-69,17 2 608,-23-9-85,-17-2-520,1 1 1,-1 0-1,1 0 1,-1 0-1,1 0 1,-1 0-1,1 0 1,-1 0-1,1 0 1,0 0-1,-1 0 1,1 0-1,-1 0 1,1 0-1,-1 0 1,1 1-1,-1-1 1,1 0-1,-1 0 0,1 0 1,-1 1-1,0-1 1,1 0-1,-1 1 1,1-1-1,-1 0 1,0 1-1,1-1 1,-1 1-1,0-1 1,1 1-4,1 2 201,2 0-146,-2-2-38,-1 0-1,0-1 0,0 1 0,0 0 1,1 0-1,-1 0 0,0 0 0,0 0 1,0 1-1,-1-1 0,1 0 0,0 0 0,0 1 1,-1-1-17,4 11-662,-4-5-5124,0-10 3690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0:59.8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32 1472,'-2'-9'453,"2"8"-421,0 1-1,0 0 1,0 0-1,-1-1 1,1 1-1,0 0 1,0-1-1,0 1 1,0 0-1,0-1 1,0 1-1,0 0 1,-1-1-1,1 1 1,0-1-1,0 1 1,0 0-1,1-1 1,-1 1-1,0 0 1,0-1-1,0 1 1,0 0 0,0-1-1,0 1 1,0 0-1,1-1 1,-1 1-1,0 0 1,0-1-1,0 1 1,1 0-1,-1 0 1,0-1-1,0 1 1,1 0-1,-1 0 1,0 0-1,1-1 1,-1 1-1,0 0 1,0 0-1,1 0 1,-1 0-1,0-1 1,1 1-1,-1 0 1,1 0-1,-1 0 1,0 0-1,1 0 1,-1 0 0,0 0-1,1 0 1,-1 0-32,12-3 4799,-10 3-4722,-1 1-14,0-1 0,-1 0 0,1 0 0,0 0 0,0 0 0,0 0 0,-1 0 0,1-1 0,0 1 0,0 0 0,-1 0 1,1 0-1,0-1 0,0 1 0,-1 0 0,1-1 0,0 1 0,-1-1 0,1 1-63,1-1 26,0 1 0,0-1 0,0 1 0,0 0 0,0 0 1,0 0-1,0 0 0,0 0 0,2 1-26,1-1 16,49-1 20,-7 0 50,1 2 0,9 4-86,8-2 250,-74 12-2474,7-14 1806,1 0-1,-1 0 1,1 0-1,-1-1 0,0 1 1,1 0-1,-1-1 1,0 1-1,0-1 1,0 1 418,-10 3-1830,0 2 459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00.6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9 1728,'0'0'14,"0"-1"1,-1 1 0,1 0-1,0 0 1,0 0-1,0 0 1,0 0-1,0-1 1,0 1-1,-1 0 1,1 0-1,0 0 1,0 0-1,0-1 1,0 1 0,0 0-1,0 0 1,0 0-1,0 0 1,0-1-1,0 1 1,0 0-1,0 0 1,0 0-1,0-1 1,0 1-1,0 0 1,0 0-1,0 0 1,0-1 0,0 1-1,0 0 1,0 0-1,0 0 1,1 0-1,-1-1 1,0 1-1,0 0 1,0 0-1,0 0 1,0 0-1,0 0 1,1 0 0,-1-1-1,0 1 1,0 0-1,0 0-14,10 0 490,-5 0-303,-4 0 400,2 15 1029,-3 15 24,-1-17-966,-2-6 261,2-6-513,5 2-270,-3-3-102,0-1 1,0 1-1,1 0 0,-1-1 0,0 1 0,0-1 0,0 1 0,0-1 0,0 1 0,0-1 0,-1 0 0,2 0-50,-2 1 39,7-4 37,0 1 0,1 0 0,-1 1-1,1-1 1,0 2 0,3-2-76,3 0 47,6 0-80,-1 0 1,2 1-1,2 1 33,40-4 108,-27 1 28,1 1 0,20 2-136,-54 1 4,1 0-1,-1 1 1,0-1-1,1 1 0,-1 0 1,0-1-1,1 1 1,1 1-4,-4-1-78,0-1 0,0 1 0,0-1 0,0 1 0,0 0 0,0-1 0,-1 1 0,1 0 0,0-1 0,0 1 0,0 0 0,-1 0 0,1 0 0,0 0 0,-1 0 0,1 0 0,-1 0 0,1 0 0,-1 0 0,0 0 0,1 0 0,-1 0 0,0 0 0,0 0 0,1 0 0,-1 1 78,4 11-5573,-4-20 3824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01.3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24 2720,'9'-4'1557,"3"1"-243,-9 2-1127,-1 1 0,1-1 0,-1 1 0,0-1 0,1 0 0,-1 0 0,0 0 0,1-1 0,-1 1 0,1-2-187,-2 3 33,0-1 1,0 1-1,0-1 1,0 1-1,0-1 0,0 1 1,0 0-1,0-1 0,0 1 1,0 0-1,0 0 0,0 0 1,0 0-1,0 0 0,0 0 1,0 0-1,0 0 0,0 0 1,0 0-1,1 1-33,24 6 321,-17-4-226,38 15 290,-28-11-164,0-1-1,14 4-220,-6-2 79,-22-6-384,-1 0-1,1 0 1,0-1-1,-1 0 0,1 0 1,4 0 305,-7-2-1451,5-1-1802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38.1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11 3072,'8'-3'988,"-7"2"-975,-1 1 1,0 0-1,0 0 0,0 0 0,0 0 1,0 0-1,1 0 0,-1 0 0,0 0 1,0 0-1,0-1 0,0 1 0,0 0 1,0 0-1,0 0 0,0 0 0,0 0 1,1-1-1,-1 1 0,0 0 0,0 0 0,0 0 1,0 0-1,0 0 0,0-1 0,0 1 1,0 0-1,0 0 0,0 0 0,0 0 1,0-1-1,0 1 0,0 0 0,0 0 1,0 0-1,0 0 0,0 0 0,-1-1 1,1 1-1,0 0 0,0 0 0,0 0 1,0 0-1,0 0 0,0-1 0,0 1 1,0 0-14,-1 0 357,1 0-58,0 0 250,0 0-117,0 0 69,0 0-106,0 0 191,0 0-111,0 0 186,0 0-245,0 0-80,-1 2-228,-1 0 0,1 0 0,0 1-1,0-1 1,0 0 0,0 1 0,0-1 0,1 1-1,-1-1 1,1 1 0,-1-1-108,-2 31 900,0 248 737,-6-158-1434,8-111-725,-2-17-1133,1-20-1502,5 7 1451,0 0-1766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02.0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163 1 2560,'0'4'960,"4"-1"-768,-4 0-32,0-3 480,-4 8-384,-1 2 736,2 5-544,-6 6 544,-7 2-544,4 3-32,-3 2-256,-2 1 128,0 4-192,-4 0-160,2-5 0,7 1-1088,3-1 608,1-5-3200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03.7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 0 1248,'0'1'103,"-1"-1"-1,0 1 1,0-1 0,1 1 0,-1-1 0,0 1-1,0-1 1,0 0 0,0 0 0,1 1-1,-1-1 1,0 0 0,0 0 0,0 0-1,0 0 1,0 0 0,0 0 0,-1 0-103,-1 0 347,2 0-21,1 0-81,0 0 112,0 0-69,0 0 123,-3 7 367,3-7-753,0 1-15,0-1 0,0 1 0,0 0 0,0-1 0,0 1 1,-1 0-1,1-1 0,0 1 0,0 0 0,-1-1 0,1 1 0,0-1 0,-1 1 0,1-1 1,-1 1-1,1-1 0,-1 1 0,1-1 0,-1 1 0,1-1 0,-1 0 0,1 1 1,-1-1-1,0 0 0,1 1-10,-14 0 1605,13 0 48,7 0-1327,-4-1-198,23 0 208,-21 0-280,0 0 0,1 0 0,-1-1 0,1 1 0,-1-1 0,0 0 0,0 0 0,2-1-56,-1 0 24,0 1 1,0 0 0,0 0 0,0 1 0,0-1 0,3 1-25,16-1 107,-20 1-68,0 0 0,0 0 0,0 0 0,0 1 0,0 0 0,-1-1 1,5 3-40,20 2-136,1-1 275,-12 0 256,54 6 581,-60-7-876,0 1 1,-1 0-1,7 4-100,3 1 328,-19-9-189,1 1-102,10 7 31,-16-5-90,-2 0-179,-51 30-7009,38-22 3898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07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1084 64,'6'1'22,"-12"-2"47,6 1 80,0 0 123,0 0 523,0 1-397,0 0 1,0 0-1,0 1 1,0-1-1,0 0 1,0 0-1,0 0 1,0 0-1,0 0 1,1 0-1,-1 1-398,4-2 94,0 0 0,0 0 0,0-1 0,0 1 0,0-1 0,0 0 0,-1 0 0,1 0 0,0-1 0,-1 1 0,1-1 0,-1 0 0,1 0 0,-1 0 0,0 0 0,2-2-94,17-14 60,-1-2-1,-1 0 1,-1-1-1,-1-1 1,0 0-1,-2-2 0,13-23-59,14-19 386,10-9-386,-10 16 334,13-26-334,-35 45-3,-2-1 0,-1 0 0,-3-1 0,-1-1 0,-2 0 0,-2-1 0,-1-7 3,-5 30 18,4-18 76,-3 1-1,-1-1 1,-1-12-94,-3 40-71,1 6 8,-1-1-1,0 0 0,-1 1 0,1-1 0,-1 1 0,0 0 0,-1-3 64,2 8-2,0-1 0,-1 1 0,1-1 0,-1 1 0,1 0 0,-1-1 0,1 1 0,-1-1-1,0 1 1,1 0 0,-1-1 0,1 1 0,-1 0 0,0 0 0,1-1 0,-1 1 0,1 0-1,-1 0 1,0 0 0,1 0 0,-1 0 0,0 0 0,1 0 0,-1 0 0,0 0 0,1 0-1,-1 0 1,0 0 0,1 1 0,-1-1 0,0 0 0,1 0 0,-1 1 0,1-1 0,-1 1 0,0-1-1,1 0 1,-1 1 0,1-1 0,-1 1 0,1-1 0,0 1 0,-1-1 2,-2 5-10,-1-1 1,1 0-1,0 1 1,1 0-1,-1 0 0,1-1 1,0 1-1,0 1 1,0-1-1,1 0 1,-1 4 9,-5 16-2,-33 98 50,19-54 325,-20 42-373,22-61-74,0 3 74,14-37-48,0 3 146,0 1 1,1-1 0,1 1-1,0 0 1,2 0 0,1 15-99,-5 108 480,4-117-419,1-14-72,0 0-1,0 1 0,2 8 12,-1-19 3,0 1 0,-1 0 0,2-1 0,-1 1 0,0-1 0,0 1-1,1-1 1,0 0 0,-1 0 0,1 1 0,0-1 0,0 0 0,0-1 0,0 1-1,0 0 1,1 0 0,-1-1 0,0 0 0,1 1 0,-1-1 0,1 0 0,0 0-1,-1 0 1,1 0 0,0-1 0,-1 1 0,4-1-3,0 1 26,0 0 1,0-1-1,0 1 1,0-2-1,0 1 0,0-1 1,-1 1-1,1-1 1,0-1-1,0 1 1,0-1-1,2-2-26,-2 0-4,-1 0 0,1 0 0,-1-1 1,0 0-1,0 0 0,0-1 0,-1 1 0,0-1 0,0 0 0,0 0 0,0-2 4,1-3-10,0 0-1,-1 0 0,-1 0 1,0 0-1,0-2 11,3-10 37,0-8-20,-4 21-12,0 1 0,1 0 0,-1-1 1,4-5-6,12-36 3,-8 20-22,-2 3-285,-8 27 336,0 1-22,-4 15 60,2-9-81,0 0 0,1 0 1,0 0-1,0 1 0,0 0 11,-3 20-90,0-10 145,2-1-1,0 1 1,1 11-55,-2 16 60,3-30-100,0 1 1,0 0-1,1-1 1,1 1 39,2 40-98,-3-47 99,0 0 1,0 0-1,1 0 0,0 0 1,1-1-1,0 2-1,6 19-3,-9-25-2,1-1 4,9 9 2,-8-8 7,1 0 1,0 0 0,0 0 0,0-1-1,0 1 1,0-1 0,0 1-1,1-1 1,-1 0 0,1-1-1,-1 1 1,1 0 0,0-1 0,0 0-1,0 0 1,0 0 0,1 0-9,1-1 14,0 0 0,0 0 0,0-1 0,0 1 1,-1-1-1,1 0 0,0-1 0,0 1 0,-1-1 1,1-1-1,3-1-14,3-1 6,-1-1 1,1 0 0,-1-1 0,0-1 0,-1 1-1,1-2 1,-2 1 0,1-1 0,-1-1 0,-1 0-1,7-9-6,1-5-58,-1-1 1,-1 0-1,-1-2 0,-1 1 0,-1-1 0,-2-1 0,6-25 58,-14 48-1,-1 0 1,1 0-1,-1 0 1,0 0-1,0 0 1,0 0-1,-1-1 1,1 1-1,-1 0 1,-1 0-1,1 0 0,-1 0 1,1 3 2,0 0-1,0 0 0,0 0 0,0 0 1,-1 0-1,1 0 0,-1 1 0,1-1 0,-1 0 1,0 1-1,1-1 0,-1 1 0,0 0 1,0 0-1,0 0 0,0 0 0,0 0 1,0 0-1,0 0 0,-1 0 0,1 1 1,0-1-1,0 1 0,0 0 0,-1 0 0,1 0 1,-1 0-2,-4 0 2,1 0 0,-1 1 0,1 0 0,0 0 0,-1 1 0,1-1 0,0 1 0,0 1 0,0-1 0,0 1 0,1 0 0,-1 0 0,1 1 0,0 0 0,0 0 0,0 0 0,-3 3-2,1 1 9,1 0-1,-1 0 0,1 1 0,1 0 1,0 0-1,0 1 0,1-1 1,0 1-1,0 0 0,0 4-8,1-1 41,0 0 0,0 0 0,2 1 0,0-1 0,0 1 0,1 0 0,1-1 0,0 1 0,1 1-41,0-4 13,1-1 0,0 1 0,0-1 0,1 1 0,0-1 0,0 0 0,2-1 0,-1 1 0,1-1 0,0 0 0,4 4-13,-6-9 13,0 0 0,0 0-1,0-1 1,1 1 0,-1-1 0,1 0-1,-1 0 1,1-1 0,0 1 0,0-1 0,1 0-1,-1 0 1,0-1 0,1 0 0,-1 0 0,0 0-1,1 0 1,0-1 0,0 0-13,1 0 35,1-1 0,-1 0 0,1 0 0,-1-1 0,0 0 0,0 0 0,1 0 0,-1-1 0,-1 0 0,1-1 1,0 0-1,-1 0 0,5-4-35,-2 2 5,0-1 0,-1 0 1,0-1-1,-1 0 0,0 0 1,0 0-1,-1-1 0,0 0 1,0-1-1,0 0-5,24-56-69,-1-1-1,-3-5 70,-21 47-14,-5 21 29,1 1 0,-1-1-1,1 0 1,0 0 0,0 1 0,2-4-15,1-2-74,4-4-44,-8 12 1,0 1 63,1 3 74,-1-1 1,1 0-1,-1 0 0,1 0 0,0 0 0,0 0 0,0 0 0,0 0 0,0 1-20,7 16-69,-2 48 192,-4-1 0,-2 0-1,-5 23-122,4-77 48,0-1 0,-1 0 0,0 0 0,-1 0 0,0 0 0,-5 9-48,8-19 3,-1 1-1,0 0 1,0-1 0,1 1-1,-1-1 1,0 1-1,0-1 1,-1 0-1,1 0 1,0 1-1,0-1 1,-1 0 0,1 0-1,0 0 1,-1 0-1,1 0 1,-1 0-1,1-1 1,-1 1 0,0 0-3,0-1 1,1 0 1,0 0-1,-1 0 0,1 0 1,-1-1-1,1 1 1,-1 0-1,1-1 1,-1 1-1,1-1 1,0 1-1,-1-1 1,1 0-1,0 1 1,-1-1-1,1 0 1,0 0-1,0 0 1,0 0-1,0 0 1,0 0-1,0 0 1,0 0-2,-1-2-18,0 0 0,1 0-1,-1 0 1,1-1 0,0 1 0,-1 0 0,2-1 0,-1 1 0,0 0 0,1-1 0,-1 1 0,1-1 0,0-3 18,-2-12-37,2 11 22,0 0 0,1 0 0,-1 0 0,1 0 0,1 0 0,0 0 0,1-2 15,0-7-18,-2 15 11,-1 0-1,1 0 1,0 0 0,0 0 0,0 0-1,0 0 1,0 0 0,0 0-1,0 0 1,1 0 0,0-1 7,-1 3-1,-1-1 0,1 1-1,0-1 1,-1 1 0,1-1 0,0 1 0,-1-1-1,1 1 1,0 0 0,0-1 0,-1 1 0,1 0-1,0 0 1,0-1 0,0 1 0,-1 0 0,1 0-1,0 0 1,0 0 0,0 0 0,0 0-1,-1 0 1,1 1 0,0-1 0,0 0 0,0 0-1,-1 1 1,1-1 0,0 0 0,0 1 0,0-1 1,8 7-27,1-1 1,-1 2-1,-1-1 0,0 1 1,1 1 26,19 17 581,-21-21-523,1 0 1,-1-1-1,1 0 1,0-1 0,1 1-1,4 0-58,-1 0 81,-7-3-21,0 0 0,-1 0 0,1 0 0,0-1 0,-1 0-1,1 0 1,0 0 0,0-1 0,-1 1 0,1-1 0,0 0 0,-1-1 0,1 1 0,-1-1 0,1 0 0,2-2-60,2 0-11,-1-1-1,1 0 1,-1 0 0,-1-1-1,1 0 1,-1-1 0,6-6 11,4-6-258,-6 8-729,-1-1-1,0 0 1,0-1 0,-2 0-1,2-4 988,-2-1-3205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08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44 3136,'-12'-4'1184,"12"-2"-928,-4-2-64,4 4 672,-5 1-512,5-5 416,0 1-448,0 4-288,0 3-64,9 0-576,-1 0 352,4 3-3136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10.5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22 466 1984,'-1'0'106,"1"0"0,-1 0 0,0 0 1,1 0-1,-1 0 0,0 1 0,1-1 0,-1 0 1,0 0-1,1 0 0,-1 1 0,1-1 0,-1 0 1,0 1-1,1-1 0,-1 1 0,1-1 0,-1 1 0,1-1 1,-1 1-107,-7 5 2740,9-6-2704,0-1-1,-1 1 1,1-1 0,0 0-1,0 1 1,0-1 0,-1 0-1,1 1 1,0-1 0,-1 0 0,1 0-1,-1 0 1,1 0 0,-1 0-1,1 1 1,-1-1 0,0 0 0,1 0-1,-1-1-35,5-7 266,-1 2-228,0 0 1,-1-1 0,0 1-1,0-1 1,-1 1-1,0-1 1,0 0-1,0-3-38,3-13 44,3-1-81,-3 8 181,0 0 0,-1-1 0,-1 1 0,-1-1-1,0-10-143,-1 13 11,1 0 0,0 1-1,1-1 1,3-10-11,-3 16-22,0 1 0,1-1 1,0 0-1,1 1 0,0 0 0,1 0 22,0-2 68,-1 1-1,0-1 0,0 1 1,0-2-68,-1 2-17,-4 8 25,1-1 0,0 1 0,-1 0-1,1-1 1,-1 1 0,1-1 0,-1 1-1,0-1 1,1-1-8,-1 2 5,0 1-69,0 0 16,-10 18-74,8-11 117,0 0 0,0-1 1,-1 0-1,-2 5 5,2-5-1,0 0 1,0 1-1,1 0 0,-1 2 1,-5 45 86,1 1-1,4-1 0,2 40-85,0-89 59,2 0 0,-1 0 0,0 0 0,1 0 0,0-1 0,0 1 0,1 0 0,-1-1 0,1 1 0,0-1 0,0 1-1,1-1 1,-1 0 0,1 0 0,0 0 0,0 0 0,0-1 0,0 1 0,1-1 0,0 1 0,0-1-59,1-1 68,-1-1-1,1 1 1,-1-1 0,1 0 0,0-1 0,-1 1 0,1-1 0,0 0 0,0 0-1,-1-1 1,2 1-68,-1-1 48,0 0-1,0-1 0,0 1 0,0-1 1,0 0-1,-1 0 0,1 0 0,-1-1 1,1 1-1,-1-1 0,0 0 0,0-1 0,0 1 1,-1-1-1,1 1 0,2-5-47,5-8-11,0 0-1,-1 0 1,7-17 11,-2 5 84,11-25-197,-20 39 116,1 0 0,0 0-1,1 0 1,1 1 0,0 0 0,9-10-3,-9 38-176,-7-6 145,0-1 1,-1 1-1,0 0 1,-1 0-1,0 4 31,2 15 78,-1 33 397,1-67-488,1 1 0,-1-1 0,1 1 0,2-4 13,8-14-28,35-74 28,-45 93-11,0-1 0,0 1 1,0-1-1,1 1 0,-1 0 1,1 1-1,0-1 0,0 1 1,0-1-1,1 1 0,1-1 11,-6 4 5,1 0-1,-1-1 0,1 1 0,0 0 0,-1-1 1,1 1-1,-1 0 0,1 0 0,0 0 0,-1 0 1,1 0-1,0 0 0,-1 0 0,1 0 0,-1 0 1,1 0-1,0 0 0,-1 0 0,1 0 0,0 0 1,-1 0-1,1 1 0,-1-1 0,1 0 0,-1 1 1,1-1-1,-1 0 0,1 1 0,-1-1 0,1 0 1,-1 1-1,1-1 0,-1 1 0,1-1 0,-1 1 1,0-1-1,1 1 0,-1-1 0,0 1 0,0 0 1,1-1-1,-1 1 0,0 0-4,3 5-8,-1 0 1,0 0-1,0 1 0,0 2 8,0 3 74,0-3-19,0 0-1,-1 0 1,0 7-55,2 16 92,2-6-70,-4-14-22,1 0 0,1 0 0,0 0 0,4 7 0,-4-11 20,0 0 1,1 0-1,4 5-20,-7-11 4,1 1 0,0-1 0,1 1 0,-1-1 1,0 0-1,0 0 0,1 0 0,-1 0 0,1-1 0,0 1 0,2 1-4,-3-2-32,-1-1 0,1 1 0,-1 0-1,1-1 1,-1 1 0,1-1 0,0 0 0,-1 1-1,1-1 1,0 0 0,-1 0 0,1 0 0,1 0 32,-1-1-219,0 0 1,0 0-1,0 0 1,0 0 0,0 0-1,0 0 1,0-1 0,-1 1-1,2-2 219,14-11-2858,-5 4 346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10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105 0 6464,'-48'14'2400,"36"-7"-1856,0 1-160,8-4-544,-4-1 0,-1 0-1504,5 5 928,1 2-96,-2 2 480,10-6-1440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15.6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153 846 1152,'-1'0'56,"1"0"1,0 0-1,0 0 0,0 0 1,-1 0-1,1 0 0,0 0 1,0 0-1,0 0 0,0 0 1,-1 0-1,1 0 1,0 0-1,0 0 0,0 1 1,0-1-1,-1 0 0,1 0 1,0 0-1,0 0 0,0 0 1,0 1-1,0-1 0,0 0 1,-1 0-1,1 0 0,0 0 1,0 1-1,0-1 1,0 0-1,0 0 0,0 0 1,0 1-1,0-1 0,0 0 1,0 0-1,0 0 0,0 1 1,0-1-1,0 0 0,0 0 1,0 0-1,0 1 0,0-1 1,0 0-1,0 0 0,1 0-56,3 2 2082,3-8-1564,16-29-172,-25 42-262,-1 1 0,1 0 0,1 0 0,-1 1-84,-4 20 48,-42 169 80,4-65 27,15-43 17,8-28-125,1-3 134,17-53-187,1-12 165,3-12-51,3 6-58,-1 0-1,0 0 0,-1-1 0,0 1 1,-1 0-1,-1-1 0,0-9-49,0 5 31,0 0 0,1 1 1,1-1-1,1 0-31,1 0 13,-2 1 1,0-10-14,-1 10 120,1 1-1,3-14-119,11-45 182,-9 38-189,2 1 0,1 0-1,2-2 8,-9 28 69,1-1-1,0 1 0,0-1 0,1 1 0,1 1 0,-1-1 0,1 1 1,1 0-1,1-2-68,1 2 26,0 0-1,1 0 1,-1 1 0,1 0 0,1 1 0,-1 0 0,1 1-26,-4 2-1,0 0 0,1 0 0,-1 1 0,1 0 0,-1 0 0,1 1 0,0 0 0,0 0 0,-1 1 0,1 0 0,3 1 1,-7-1 8,-1 0 0,1 1 0,0 0 0,0 0 0,-1 0 0,1 0-1,-1 1 1,1 0 0,-1-1 0,1 1 0,-1 0 0,0 1 0,0-1-1,0 0 1,0 1 0,-1 0 0,1 0 0,0 0 0,-1 0 0,0 0-1,0 0 1,0 0 0,0 1 0,-1-1 0,1 1 0,-1 0 0,0-1-1,0 1 1,0 0 0,0-1 0,-1 1 0,0 0 0,1 0 0,-1 0-1,-1 0 1,1-1 0,0 1 0,-2 3-8,-1 8 38,-1 0-1,0-1 1,-1 0 0,-1 0-1,0 0 1,0 0 0,-2-1-1,0 0 1,0-1-1,-1 0 1,-1 0 0,0-1-1,0 0 1,-1-1 0,-1 0-1,0-1 1,-11 7-38,20-14 1,-1 0 0,1 0 0,-1 0 0,1-1 0,-1 0 0,0 0 1,0 0-1,0 0 0,0-1 0,0 1 0,1-1 0,-1 0 0,0 0 0,-1-1-1,2 1-5,0 0 1,1-1-1,-1 1 0,1-1 0,-1 0 0,1 0 1,-1 0-1,1 0 0,0 0 0,-1 0 1,1-1-1,0 1 0,0-1 0,0 0 0,0 0 1,0 0-1,0 0 0,1 0 0,-1 0 0,0 0 1,1 0 4,-19-34-43,20 34 17,1 1 0,-1-1 0,1 1 0,-1 0 0,1-1 0,0 1 0,0 0 0,-1 0 0,1 0 0,0-1 0,0 1 0,0 0 0,0 0-1,0 0 1,1 1 0,-1-1 0,1-1 26,0 2 0,-1-1-1,1 1 0,-1-1 0,1 1 1,0-1-1,-1 1 0,1 0 1,0 0-1,-1 0 0,1 0 0,0 0 1,-1 0-1,1 1 0,1-1 1,25 10-3,-24-8 15,1 0 0,0 0 1,0-1-1,0 0 0,2 1-12,5-2 13,-1 0 0,1 0-1,-1-1 1,1-1 0,-1 0-1,0 0 1,1-1-1,-1-1 1,-1 0 0,1 0-1,0-1 1,-1 0 0,1-2-13,23-15 18,-1-1 0,-1-1-1,3-6-17,12-9 76,-24 20 6,-1-2 0,-1 0 0,15-20-82,52-75-9,-86 113 12,25-36-173,-1-1 0,-3-1-1,-1-1 1,-2-1 0,-2 0 0,-2-2 0,-1 0 0,-3 0 0,0-12 170,-9 32-175,-1 0-1,-2-1 1,0-2 175,0-1-130,0 27 124,-1 1 0,1 0 1,0 0-1,0 0 0,0 0 0,-1 0 0,1 0 1,0 0-1,-1 0 0,1 0 0,-1 0 0,0 0 1,1 0-1,-1 0 0,0 0 0,1 0 0,-1 1 1,0-1-1,0 0 0,0 0 0,0 1 0,0-1 1,0 1-1,0-1 0,0 1 0,0-1 0,0 1 1,0-1-1,0 1 0,0 0 0,0 0 0,0-1 1,0 1-1,-1 0 6,1 0-8,0 0 1,0 0-1,0 0 0,0 1 1,0-1-1,-1 0 1,1 0-1,0 1 1,0-1-1,0 0 0,0 1 1,0 0-1,0-1 1,0 1-1,0-1 0,0 1 1,0 0 7,-16 15 59,3 0 155,2 2-1,0 0 0,1 0 1,-5 12-214,2 0 175,0 0 0,2 1 0,-3 17-175,-22 98 721,15-52-666,14-59 61,0 23-116,0-6-127,-5 38 170,10-67-25,2-1-1,0 1 1,2 10-18,0 3-10,-1-29 39,0-1 0,1 1 1,0 0-1,1 0 0,0 0 1,0-1-1,0 1 0,3 5-29,-1-3-99,-4-6 99,1 0-1,0-1 1,0 1-1,1-1 1,-1 1-1,0-1 1,1 1-1,1 1 1,-3-4 4,1 1-1,0-1 0,-1 0 1,1 1-1,0-1 0,0 0 1,-1 1-1,1-1 0,0 0 1,0 0-1,-1 0 0,1 1 1,0-1-1,0 0 0,0 0 1,-1 0-1,1 0 0,0 0 1,0-1-1,-1 1 1,1 0-1,0 0 0,0 0 1,0-1-1,-1 1 0,1 0 1,0-1-1,-1 1 0,1-1 1,0 1-1,-1-1 0,1 1 1,-1-1-1,1 0-3,2-1 4,0-1 0,-1 1 0,1-1-1,-1 0 1,0 0 0,0 0 0,1-2-4,7-9-27,21-26-234,8-3 261,-26 29-120,1 1 0,1 1 0,0 0 0,11-6 120,18-7-89,1 2 1,1 1-1,2 3 1,0 2-1,23-4 89,-12 2-165,-58 19 180,0 0 1,0-1 0,0 1-1,0 0 1,-1 0 0,1 0-1,0 0 1,0-1 0,0 1-1,0 0 1,0 1 0,0-1-1,0 0 1,0 0 0,0 0-1,0 1-15,0-1 64,4 15 256,-5-12-308,-1-1-1,1 1 1,-1 0 0,1-1-1,-1 1 1,0-1-1,0 1 1,0-1-1,0 1 1,-1-1 0,1 0-1,-1 1 1,1-1-1,-1 0 1,0 0-1,1 0 1,-1-1-1,0 1 1,-1 0 0,1-1-1,0 1 1,-1 0-12,-4 2 35,1-1 0,-1 0 1,0 0-1,1 0 0,-1-1 0,-1 0 1,-2 0-36,-29 4 153,23-4-175,0 0 0,0 2-1,-7 2 23,18-4-14,-1 0 1,1 0-1,0 0 0,1 1 0,-1 0 0,0 0 0,1 0 0,0 1 0,0-1 0,0 1 1,0 0-1,-1 2 14,-3 3-20,1 1 1,1-1-1,0 1 1,0 1-1,1-1 0,0 1 1,-1 7 19,4-14-1,1 1-1,0 1 1,0-1 0,0 0-1,1 0 1,-1 0 0,1 0 0,1 0-1,-1 1 1,1-1 0,-1 0-1,2 0 1,-1 0 0,0 0 0,1 0-1,0 0 1,0-1 0,2 3 1,-1-2 8,0 0 0,1 0 1,0 0-1,0-1 0,1 1 0,-1-1 1,1 0-1,0 0 0,0-1 0,0 1 1,0-1-1,1 0 0,-1-1 1,1 1-1,0-1 0,0 0 0,-1-1 1,1 1-1,1-1 0,-1 0 0,0-1 1,0 1-1,0-1 0,0 0 1,0-1-1,1 0 0,-1 0 0,0 0 1,1-1-9,-4 0 7,1 0 0,-1 0 0,1 0 0,-1 0 0,0-1 0,0 1 0,0-1 0,0 0 0,-1 0 0,1 0 0,-1-1 0,0 1 0,1 0 0,-1-1 0,-1 0 0,2-1-7,2-8-14,0-1-1,0 0 1,2-13 14,0-11-587,2-35 587,-8 66 16,-1 0-1,0 1 0,-1-1 0,0 1 1,0-1-1,0 0 0,-2-2-15,3 6 3,-1 1 1,0-1-1,0 0 0,0 1 0,0-1 0,-1 0 0,1 1 0,-1 0 0,1-1 1,-1 1-1,0 0 0,0 0 0,0 0 0,0 0 0,0 0 0,-1 0 0,-1 0-3,3 1-9,1 1 0,0 0-1,-1-1 1,1 1 0,-1 0-1,1 0 1,-1 0 0,1 0 0,-1 0-1,1-1 1,-1 1 0,1 0-1,-1 0 1,1 0 0,-1 0-1,1 0 1,-1 1 0,1-1-1,-1 0 1,1 0 0,-1 0-1,1 0 1,-1 0 0,1 1-1,-1-1 1,1 0 0,-1 0 0,1 1-1,-1-1 10,1 1-3,-1 0-1,1 0 1,-1 0 0,1 0-1,-1 0 1,1 0 0,0 0-1,-1 0 1,1 0 0,0 0-1,0 0 1,0 0-1,0 0 1,0 1 3,0 1 17,0 1 0,1 0 0,-1-1 0,1 1 0,0-1 0,0 1 0,0-1 0,1 4-17,16 29 385,8 23-385,7 15 26,-23-54 12,-5-9-13,0 0 0,1-1 0,0 0 0,6 7-25,-8-11 87,13 11 105,-17-16-189,0-1 1,1 0-1,-1 0 1,1 1-1,-1-1 0,1 0 1,-1 0-1,1 0 1,-1 0-1,1 0 1,-1 1-1,1-1 1,-1 0-1,1 0 0,-1 0 1,1 0-1,-1-1 1,1 1-1,-1 0 1,1 0-1,-1 0 0,1 0 1,-1 0-1,1-1 1,-1 1-1,0 0 1,1 0-1,-1-1 1,1 1-1,-1 0 0,1-1 1,-1 1-1,0 0 1,1-1-1,-1 1 1,0 0-1,0-1 0,1 1 1,-1-1-1,0 0-3,6-9 36,0-1-1,-1 1 0,-1-1 0,0-1 1,-1 1-1,0-1-35,10-26 119,-8 23-113,2-5-99,0 1 0,2 0 0,0 0 0,1 1 0,4-6 93,6-4-190,2 1 0,5-5 190,-19 24-9,-1 0 0,2 1-1,-1 0 1,1 1 0,-1 0-1,2 0 1,-1 1 0,1 0-1,2-1 10,-10 5 8,-1 1-1,1-1 1,0 1-1,-1-1 0,1 1 1,0 0-1,0 0 1,-1 0-1,1 0 0,0 0 1,0 0-1,-1 0 1,1 0-1,0 1 0,-1-1 1,1 1-1,0-1 1,-1 1-1,1 0 1,0-1-1,-1 1 0,1 0 1,-1 0-1,0 0 1,1 0-1,-1 0 0,0 1 1,1-1-1,-1 0 1,0 1-1,0-1 0,0 1-7,1 1 12,0 0-1,-1 0 0,1 1 0,-1-1 1,0 1-1,0-1 0,0 1 0,0 0 1,0-1-1,-1 1 0,1 0 0,-1-1 1,0 1-1,-1 2-11,-1 3 143,0 0 0,0 0-1,-1 0 1,-1 0 0,-2 4-143,-3 9 155,-26 57 277,40-90-450,0 0 0,1 0 0,1 1 0,0-1 0,0 2 0,8-9 18,13-11-218,14-11 218,-11 12-127,-27 24 133,-1 1 1,1 0-1,1 0 1,-1 1-1,0-1 0,1 1 1,-1 0-1,1 0 0,0 0 1,1 0-7,-5 2 7,0-1 0,0 1 0,0 0 0,0 0 0,0 0 0,1 0 0,-1 0 0,0 0 0,0 0 0,0 0 0,0 0 0,1 0 0,-1 0 0,0 1 0,0-1 0,0 1 0,0-1 0,0 1 0,0-1 0,0 1 1,0-1-1,0 1 0,0 0 0,0 0 0,0-1 0,0 1 0,-1 0 0,1 0 0,0 0 0,0 0 0,-1 0 0,1 0 0,-1 0 0,1 0 0,-1 0 0,1 0 0,-1 0 0,0 1 0,0-1 0,1 0 0,-1 0 0,0 0 0,0 0 0,0 1-7,4 25 107,-2-15 37,0 0 0,-1 12-144,0-11 46,0 0 0,1 1 0,1-1 0,1 3-46,1 5 61,-4-14-30,1 0-1,1-1 0,0 1 1,2 4-31,-2-5-4,0 1 0,-1 0 1,1 0-1,0 5 4,-2-6-10,1 0 1,0 0-1,0 0 0,0-1 1,1 1-1,0 0 0,0-1 1,0 0-1,1 1 0,-1-1 1,1-1-1,1 1 0,-1-1 1,1 1-1,-1-1 0,3 1 10,-5-4 5,-1 0 0,1-1 0,-1 1-1,1-1 1,0 1 0,-1-1 0,1 0 0,0 1-1,-1-1 1,1 0 0,0 0 0,-1 0 0,1 0-1,0-1 1,-1 1 0,1 0 0,0-1 0,-1 1-1,1-1 1,0 0 0,-1 1 0,1-1 0,-1 0 0,0 0-1,1 0 1,-1 0 0,1 0-5,6-6 38,-1 1 0,0-1-1,0 0 1,2-3-38,-1 1 77,10-13-106,-1 0 1,10-17 28,15-22-317,-30 46 187,-2 0-1,0-1 0,-1 0 1,7-16 130,-15 29-17,0 0 1,0-1 0,0 1-1,0 0 1,-1 0 0,1-1-1,-1 1 1,0-1 0,0 1-1,0 0 1,0-1 0,-1 1-1,1 0 1,-2-4 16,2 6-9,-1-1 1,1 1-1,-1-1 0,0 1 1,0-1-1,0 1 0,1 0 1,-1-1-1,-1 1 0,1 0 1,0 0-1,0 0 0,0-1 1,-1 1-1,1 1 0,0-1 1,-1 0-1,1 0 0,-1 0 1,1 1-1,-1-1 0,1 1 1,-1-1-1,0 1 0,1 0 1,-1-1-1,0 1 0,1 0 1,-2 0 8,-1 0 6,-1 0 1,1 1 0,0 0 0,0-1 0,-1 1-1,1 1 1,0-1 0,0 0 0,0 1 0,1 0-1,-1 0 1,0 0 0,1 1 0,-1-1-1,1 1 1,0-1 0,-1 1 0,1 0 0,1 1-1,-1-1 1,0 0 0,1 1 0,0 0 0,0-1-1,0 1 1,0 0 0,1 0 0,-1 0-1,1 0 1,0 0 0,0 0 0,0 1 0,1 2-7,0-3 4,1 1-1,0 0 1,0 0 0,0 0 0,1 0 0,-1-1 0,1 1 0,0-1 0,1 1 0,2 3-4,7 17 67,3 9 463,15 27-530,-23-51 117,-1 1 1,1-1-1,1 0 0,0-1 0,0 0 0,1 0 0,4 3-117,-8-9 69,-1 1 0,1-1 0,0-1 1,0 1-1,1-1 0,-1 0 0,0 0 1,5 1-70,45 6 414,-30-5-305,-9-3-28,0 0 0,0-2 0,15-1-81,-25 2-56,-1-1-34,0 0 1,0 0 0,-1 0 0,1 0-1,0-1 1,-1 0 0,1 0 0,-1 0 0,0-1-1,1 1 1,-1-1 0,1-1 89,2-2-924,1-1 0,-1 0 0,0-1 0,-1 1 0,4-5 924,2-9-3637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18.2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133 428 1056,'-2'2'164,"-1"0"1,1 0 0,-1 0-1,1 0 1,0 1-1,-1-1 1,1 0-1,0 1 1,0 0-1,0 1-164,-25 39 1369,15-22-1210,-2 3 286,0 1 0,-2 9-445,11-22 98,0 1-1,1-1 0,1 1 0,0 0 0,-2 13-97,5-22 9,0 0 0,0 0 0,1 1 0,-1-1 0,1 0-1,0 0 1,0 0 0,0 0 0,0 0 0,1 0 0,0 0 0,0 0 0,0-1 0,0 1-1,0-1 1,1 1 0,-1-1 0,3 2-9,-4-4 40,1 1-1,0 0 1,0-1-1,0 0 1,0 1 0,0-1-1,0 0 1,0 0-1,0 0 1,0 0 0,1-1-1,-1 1 1,0-1-1,1 1 1,-1-1 0,0 0-1,1 1 1,-1-1-1,0-1 1,1 1 0,-1 0-1,0 0 1,1-1-1,-1 0 1,0 1 0,0-1-1,0 0 1,1 0-1,-1 0 1,0 0 0,0-1-1,0 1 1,1-1-40,5-5 1,0-1 1,-1 0-1,0 0 1,0 0-1,-1-1 1,0 0-1,0 0 0,-1-1 1,-1 1-1,1-1 1,2-10-2,-1-1-35,-1 0 0,-1 0 1,-1-1-1,0-5 35,-3 22 23,1-1-1,-1 1 0,0-1 1,-1 0-1,1 1 1,-1-1-1,0 1 0,-1-1 1,1 1-1,-2-4-22,2 9-5,1-1-1,-1 1 0,1 0 1,0-1-1,-1 1 0,1 0 1,-1-1-1,1 1 1,-1 0-1,1 0 0,-1 0 1,1-1-1,-1 1 1,0 0-1,1 0 0,-1 0 1,1 0-1,-1 0 1,1 0-1,-1 0 0,1 0 1,-1 0-1,0 0 1,1 0-1,-1 0 0,1 0 1,-1 1-1,1-1 0,-1 0 1,1 0-1,-1 1 1,1-1-1,-1 0 0,1 1 6,-21 13-303,15-9 248,3-3 59,0 0 1,0 1-1,0 0 1,1-1-1,-1 1 1,1 0-1,0 0 1,0 0-1,0 1 1,0-1-1,0 0 1,1 1-1,-1 1-4,2-5-4,1 0-1,0 1 0,-1-1 0,1 0 0,-1 1 0,1-1 0,-1 0 0,1 0 0,0 0 0,-1 1 0,1-1 0,0 0 0,-1 0 0,1 0 0,-1 0 0,1 0 0,0 0 0,-1 0 0,1 0 5,-1 0-2,5-1 42,-1 1 0,0-1 0,0 0 0,0 0 0,0 0 0,0-1 0,0 1 0,0-1 0,0 0 0,-1 0 0,1 0 0,-1-1 0,0 1 0,1-1 0,-1-1-40,11-8 184,-1-2 1,10-13-185,-12 14 103,-3 2 2,0 0 0,-1 0 0,0-1 0,-1 0 0,0 0 0,-1-1 0,-1 0 0,0 0 0,1-7-105,3-16 37,-2 0 0,0-34-37,-6 2-115,-1 49 124,1 0 0,1 0-1,0 1 1,3-9-9,-4 25 6,2-5-66,1 11-17,0 0 101,1 5 65,0 0-1,0 0 1,-1 0-1,0 0 1,0 0-1,-1 1-88,4 13 104,4 19 83,-1 0 0,-2 1 0,-2 0 0,-1 3-187,-1 172 230,-4-137-323,-1 21 108,-5 0 0,-4-1-1,-4-1 1,-7 9-15,18-92 37,-3 15 75,-1 0 0,-2 0 0,-2 0-112,11-30-9,1 0 0,-1-1 0,0 1 1,0 0-1,0-1 0,0 1 0,0-1 0,0 0 0,0 1 0,0-1 0,-1 0 0,1 0 0,-1 1 0,1-1 9,0-1-4,1 0-1,0 0 1,-1 0 0,1 0-1,0 0 1,-1 1 0,1-1-1,0 0 1,-1 0 0,1 0-1,0 0 1,-1 0 0,1 0-1,0-1 1,-1 1-1,1 0 1,-1 0 0,1 0-1,0 0 1,-1 0 0,1 0-1,0-1 1,0 1 0,-1 0-1,1 0 5,-1-1-8,0 0-1,0 0 0,0 0 0,1 0 0,-1 0 1,0 0-1,1 0 0,-1 0 0,1-1 0,-1 1 1,1-1 8,-4-10-61,1-1 1,1 0-1,0 1 0,1-1 1,0 0-1,1 0 1,1-3 60,0-5-86,2-1 0,0 1 0,2 1 0,0-2 86,0 4-31,1 0 1,1 1 0,0 0-1,2-1 31,-5 9-16,1 1 0,1 1 0,-1-1 0,1 1 0,0-1-1,1 2 1,0-1 0,7-4 16,-1 1 130,0 1 0,1 1 0,0 0 0,0 1-1,1 1 1,0 0 0,0 1 0,0 0 0,1 2 0,0-1 0,-1 2 0,1 0-1,0 1 1,0 1 0,0 0 0,0 1 0,16 4-130,-14-2 271,0 2 0,0 0 0,5 3-271,-16-6 4,0 1 1,-1 1 0,0-1-1,0 1 1,0 0-1,0 0 1,0 1-1,-1 0 1,0 0 0,0 1-5,-4-6-117,0 1 1,-1-1 0,1 1 0,0 0-1,-1 0 1,1-1 0,-1 1 0,1 0-1,-1 0 1,0 0 0,1-1-1,-1 1 1,0 0 0,1 0 0,-1 0-1,0 0 1,0 0 0,0 0 0,0 0-1,0 0 117,-2 3-3754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21.1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40 1472,'0'0'55,"-1"0"-1,1 0 1,0 0 0,0 0 0,0 0-1,-1 0 1,1 0 0,0 0 0,0 0-1,0 0 1,-1 1 0,1-1 0,0 0-1,0 0 1,0 0 0,-1 0-1,1 1 1,0-1 0,0 0 0,0 0-1,0 0 1,0 0 0,0 1 0,-1-1-1,1 0 1,0 0 0,0 0 0,0 1-1,0-1 1,0 0 0,0 0 0,0 1-1,0-1 1,0 0 0,0 0-1,0 1 1,0-1 0,0 0 0,0 0-1,0 0 1,0 1 0,0-1 0,0 0-55,10 8 3863,0-1-4096,-6-3 276,0 0 0,-1 1 0,0-1 0,0 1 0,0-1 0,0 1 0,-1 0 0,0 0 0,0 0 0,0 0 0,0 1 0,-1-1 0,0 0-43,3 16 163,-2 0 1,1 16-164,-3-30 4,2 183 902,-3-105-334,1-83-583,0-2 187,5-4 149,0 0-331,-1-1 1,1 0-1,-1-1 0,0 1 0,0-1 0,-1 0 0,0 0 0,0 0 0,0 0 6,6-17-129,5-21 129,-6 18 49,1-4-130,0 0 21,1 0 1,1 1-1,1 1 0,13-19 60,-13 27-8,-2 1 3,2 1 1,0 0-1,1 1 0,0 1 0,5-4 5,-15 17-12,0 1 0,1 0-1,-1 0 1,0 0 0,1 0 0,-1 0 0,1 0 12,-2 2 42,-2 1 38,3 13 164,-2-1 0,0 1 0,0-1 0,-1 1-1,-2 6-243,1 14 291,1 200 413,1-216-737,1 0 1,0 0 0,4 9 32,-3-10-71,0 1 0,-1-1 0,0 9 71,-2-19-322,1 0 0,-1 0 0,2 0 0,-1 0 0,1 0 0,0 0 0,0 0 322,-1-3-584,1-1 1,0 0-1,-1 1 1,1-1-1,0 0 1,1 0-1,-1 0 1,2 1 583,-4-3-74,0-1 1,0 0-1,1 0 1,-1 1-1,0-1 1,0 0-1,1 0 0,-1 0 1,0 0-1,1 1 1,-1-1-1,0 0 1,1 0-1,-1 0 1,0 0-1,1 0 0,-1 0 1,0 0-1,1 0 1,-1 0-1,1 0 1,-1 0-1,0 0 1,1 0 73,10-6-1803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22.0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89 640,'0'0'106,"-1"-1"0,1 1 0,0 0 0,0 0 0,0 0 1,0-1-1,0 1 0,0 0 0,0 0 0,0 0 0,-1-1 0,1 1 0,0 0 0,0 0 0,0-1 0,0 1 1,0 0-1,0 0 0,0 0 0,0-1 0,0 1 0,0 0 0,1 0 0,-1-1 0,0 1 0,0 0 0,0 0 1,0 0-1,0-1 0,0 1 0,0 0 0,1 0 0,-1 0 0,0-1 0,0 1 0,0 0-106,10-8 1275,13-2-177,54-14 2032,-41 13-1638,15-8-1492,-44 17 28,-3 0-2,0 1-1,0 0 1,0 0-1,0 0 1,0 1-1,1 0 1,-1-1-1,0 1 1,0 1-1,0-1 1,1 1-1,-1-1 1,0 1-1,0 0 1,0 1-1,0-1 1,3 2-26,6 5 353,0-1 0,0 1 0,-1 1 0,5 5-353,-6-5 55,0 0-1,1-1 1,0-1-1,8 4-54,-15-8-192,14 5-163,-19-7 195,1-1 0,-1 0 0,1 0 0,-1 0 0,1 0 0,-1 0 0,1 0 0,-1 0 1,0 0-1,1 0 0,-1 0 0,1 0 0,-1 0 0,1 0 0,-1 0 0,1 0 0,-1-1 0,1 1 1,-1 0-1,0 0 0,1 0 0,-1-1 0,1 1 0,-1 0 0,0-1 0,1 1 0,-1 0 1,0-1-1,1 1 0,-1 0 0,0-1 0,0 1 0,1 0 0,-1-1 0,0 1 0,0-1 0,0 1 160,6-17-2597,-1-8-64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40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64 3136,'-1'0'55,"1"0"1,0 0-1,0 0 1,0 0-1,-1 0 0,1 0 1,0 0-1,0-1 1,-1 1-1,1 0 0,0 0 1,0 0-1,0 0 1,0 0-1,-1 0 1,1 0-1,0-1 0,0 1 1,0 0-1,0 0 1,-1 0-1,1 0 0,0-1 1,0 1-1,0 0 1,0 0-1,0 0 0,0-1 1,0 1-1,0 0 1,0 0-1,0 0 1,0-1-1,-1 1 0,1 0 1,0 0-1,0-1 1,1 1-1,-1 0 0,0 0 1,0 0-1,0-1 1,0 1-1,0 0 0,0 0 1,0-1-56,0-1 2720,0 1-2320,3-6 704,-1 4 2923,-1 30-4888,4 19 861,-2-20 397,0 19-397,-3 9 129,-4 134-242,-1-116 182,5-71-71,-2 16 257,2-22 280,2-27-224,3-180-759,-3 176 481,2-1 0,6-26-33,-8 52-40,1 0 0,0 0-1,1 1 1,0-1 0,0 1 0,1 0-1,1 0 1,0 0 0,0 1 0,8-8 40,-13 15-28,0 1 0,0 0 1,0 0-1,0 0 0,1 0 0,-1 0 1,0 0-1,1 1 0,-1-1 1,1 0-1,-1 1 0,1-1 1,-1 1-1,1-1 0,-1 1 1,1 0-1,0-1 0,-1 1 0,1 0 1,-1 0-1,1 0 0,0 1 1,-1-1-1,1 0 0,-1 0 1,1 1-1,-1-1 0,1 1 1,-1 0-1,1-1 0,-1 1 1,1 0-1,-1 0 0,0 0 0,1 0 1,-1 0-1,1 1 28,5 4-49,0 1 0,0 0 0,-1 1 0,0-1 0,3 7 49,-4-6 6,-1 0 0,1 0 0,-1 1 0,-1 0 0,0 0 0,0 0 0,-1 0 0,0 0 0,0 0-1,-1 1 1,0-1 0,-1 8-6,-1 14 187,-2 0-1,-1 0 0,-3 7-186,3-19 314,1-1-50,-1 1-1,0-1 1,-2 0-1,0-1 1,-7 13-264,8-21 111,0 1 0,-1-1 0,0-1 0,0 1-1,-1-1 1,0 0 0,-1-1 0,0 0 0,0 0 0,-8 5-111,12-9-306,0 0 0,-1 0 0,1-1 0,-1 1 0,1-1 0,-1 0 1,0-1-1,0 1 0,0-1 0,0 0 0,0 0 0,-1 0 0,1-1 0,0 0 306,1 0-2405,4-3 768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25.4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364 664 2080,'-8'5'2717,"-12"2"-1600,8-2-769,10-4-306,0 0 0,0-1 0,0 1 0,0 0 0,0-1 0,0 1 0,0-1 0,0 1 0,0-1-42,-13 0 265,5-1-115,0 1-1,0 0 1,0 1-1,0 0 0,0 0 1,1 1-1,-1 0 1,0 1-1,1 0 1,-6 3-150,5 0 70,-1 1 0,1 0-1,1 0 1,-1 1 0,2 0 0,-1 1 0,1-1 0,0 2 0,1-1 0,0 1 0,-3 5-70,-1 4 55,1 0 1,1 1 0,1 0 0,0 0 0,2 1 0,0 0-56,3-8 70,0 0 1,1-1-1,0 1 1,2 0 0,-1 0-1,1 0 1,2 9-71,-1-17 18,-1-1 0,1 0 1,0 0-1,0 0 0,0-1 1,1 1-1,-1 0 0,1 0 1,0-1-1,0 1 0,0-1 1,0 1-1,1-1 0,0 0 1,-1 0-1,1 0 0,0 0 1,1-1-1,-1 1 0,0-1 1,1 0-1,-1 0 0,1 0 1,0 0-1,-1-1 0,2 1-18,-1-1 38,-1 0-1,1-1 1,0 1 0,0-1-1,0 0 1,0 0-1,-1 0 1,1 0-1,0-1 1,0 0-1,0 1 1,-1-1 0,1-1-1,0 1 1,-1 0-1,1-1 1,-1 0-1,1 0 1,-1 0-1,0 0 1,0-1 0,0 1-1,0-1-37,3-3-7,0 0 0,0 0 0,-1-1 0,0 0 1,0 0-1,-1 0 0,0 0 0,0-1 0,-1 1 0,1-3 7,12-34-85,-2-1-1,-3 0 1,1-13 85,-1 5-48,-7 38 26,0 1 1,-2-1 0,0 0 0,0-12 21,-2 26 11,1-1 0,-1 1 0,0 0 0,0 0 1,0 0-1,-1-1 0,1 1 0,0 0 0,0 0 0,-1-1 1,1 1-1,0 0 0,-1 0 0,1 0 0,-1 0 0,0 0 1,1 0-1,-1 0 0,0 0 0,0 0 0,0-1-11,0 2-149,-7 8-54,6-4 233,0 0-1,0 0 0,1 1 0,-1-1 1,1 1-1,0-1 0,0 1 1,0 4-30,-2 7 64,-9 52 482,-1 40-546,2-13 254,9-86-247,1 0 1,1 0-1,-1 1 0,1-1 1,1 0-1,1 8-7,-2-15 0,1 0-1,-1 0 1,1 0 0,-1 0-1,1 0 1,0 0 0,0 0-1,0-1 1,0 1-1,0 0 1,0-1 0,1 1-1,-1-1 1,1 1 0,-1-1-1,1 1 1,-1-1 0,1 0-1,0 0 1,-1 0-1,1 0 1,0 0 0,0 0-1,0-1 1,0 1 0,0 0-1,0-1 1,0 0-1,0 1 1,0-1 0,0 0-1,0 0 1,1 0 0,2 0 34,0-1 1,0 1-1,0-1 0,0 0 1,0 0-1,0-1 0,0 0 0,0 0 1,0 0-1,-1 0 0,1 0 1,0-2-35,4-2 5,1-1 0,-2-1 0,1 0 0,7-8-5,-4 0-5,0-1 0,-1 0 0,-1 0 0,-1-1 0,0 0 0,1-7 5,-1 5 3,3-11 60,-10 24-79,0 1 1,0-1-1,1 1 0,0 0 0,1-1 0,-1 1 0,1 1 0,0-1 0,1 0 16,-4 5 22,0 3-25,0-1 1,0 1 0,0-1 0,-1 1 0,1 0 0,0-1 0,-1 1 0,1 0-1,-1 0 1,1 0 2,2 23 274,-1 1-1,-1-1-273,2 21 131,4 62 135,-6-73 161,-1-33-422,0-2 86,0 0-22,0 0-31,4-4 52,-2 1-103,0 1 1,0-1-1,0 1 0,-1-1 0,1 0 0,-1 0 0,0 0 1,0 0-1,0 0 0,0-1 13,8-19-53,18-36 61,-19 39 62,2 0 1,10-18-71,-10 22-39,0 0-1,2 1 0,0 0 1,0 1-1,1 0 1,1 1-1,3-1 40,-17 13 1,0 1 1,1-1-1,-1 1 1,1-1 0,-1 1-1,1 0 1,-1-1-1,1 1 1,-1 0-1,1 0 1,-1-1-1,1 1 1,-1 0-1,1 0 1,-1 0-1,1-1 1,0 1-1,-1 0 1,1 0-1,-1 0 1,1 0-1,0 0 1,-1 0-1,1 0 1,-1 1 0,1-1-1,0 0 1,-1 0-1,1 0 1,-1 1-1,1-1 1,-1 0-1,1 0 1,-1 1-1,1-1 1,-1 0-1,1 1 1,-1-1-1,1 1 1,-1-1-2,1 3 8,0-1 1,0 0 0,0 0-1,0 1 1,-1-1 0,1 0-1,-1 1 1,1-1 0,-1 2-9,2 29 142,-2 0-1,-1 0 1,-2 6-142,-2 50 199,5-87-196,0 1 1,0 0-1,1 0 1,-1 0 0,1-1-1,-1 1 1,1 0-1,0 0 1,0-1-1,0 1 1,1-1 0,-1 1-1,2 1-3,-2-3 1,0 1 0,0-1 0,0 0 0,1 0 0,-1 0 0,0 0 0,1 0 0,-1 0 0,1 0 0,-1 0 0,1-1 0,0 1 0,-1-1 0,1 1 0,-1-1 0,1 1 0,0-1 0,0 0 0,-1 0 0,1 0 0,0 0 0,-1 0 0,2 0-1,9-2-35,0 0 0,0 0 0,0-1 0,0-1 0,-1 0 0,1-1 0,-1 0 0,1-1 35,3-3-84,0 0 0,0-2 1,-1 0-1,-1 0 0,5-6 84,103-106-352,-116 118 452,-3 2-69,1 1-1,-1 0 1,1-1-1,-1 1 1,1 1-1,1-2-30,-4 3 1,0 0-1,1 0 1,-1 0 0,0 0 0,0 0-1,0 0 1,1 0 0,-1 0 0,0-1-1,0 1 1,0 0 0,0 0 0,0 0-1,1 0 1,-1 0 0,0 0 0,0-1-1,0 1 1,0 0 0,0 0 0,1 0 0,-1 0-1,0 0 1,0-1 0,0 1 0,0 0-1,0 0 1,0 0 0,0-1 0,0 1-1,0 0 1,0 0 0,0 0 0,0-1-1,0 1 1,0 0 0,0 0 0,0 0-1,0 0 1,0-1 0,0 1 0,0 0-1,0 0 0,0 0 7,-1 0 0,1-1-1,0 1 1,-1 0 0,1 0-1,0 0 1,0 0 0,-1 0-1,1 0 1,0 0 0,0 0-1,-1 0 1,1 0-1,0 1 1,0-1 0,-1 0-1,1 0 1,0 0 0,0 0-1,-1 0 1,1 0 0,0 0-1,0 1 1,0-1 0,-1 0-1,1 0 1,0 0 0,0 1-1,0-1 1,0 0 0,-1 0-1,1 0-6,-17 22 31,0 1 0,1 0 0,1 1 0,2 1 0,0 0 0,1 1 0,2 0 0,1 1 0,1 0 0,-4 25-31,11-46-13,1-1 0,0 1 0,0-1 0,1 1 0,0-1 0,0 1 0,0-1 0,0 0 0,1 1 0,0-1 0,0 0 0,0 0 0,1 0 0,0-1 0,0 1 0,1 1 13,-3-5 10,-1 0 0,1 0 0,0 0 0,0 0 0,0 0 0,0 0 0,1 0 0,-1 0 0,0 0 0,0 0 0,0-1 0,1 1 0,-1 0 0,0-1 0,1 1 0,-1-1 0,1 0 0,-1 1 0,0-1 0,1 0 0,-1 0 0,1 0 0,-1 0 0,1 0 0,-1 0 0,1 0 0,-1-1 0,0 1 1,1 0-1,-1-1 0,0 1 0,1-1 0,-1 0 0,0 1 0,1-1 0,-1 0 0,0 0-10,5-3 40,0 0 0,0 0 0,0-1-1,-1 1 1,1-1 0,-1-1 0,0 0-40,5-7-26,-1 0 0,-1 0 0,0-1 0,0 0 0,-2-1 0,0 0 0,0 1 0,2-16 26,4-19-21,-3 0 0,-1-11 21,-4 12-222,-1-1 1,-3-27 221,-11-100-316,3 66-56,-1-178-209,1 146 490,4 111-234,-1 48-369,-2 238 1830,4-169-1048,1-43-36,2 1 0,5 40-52,7 5 599,15 51-599,-20-111 83,2 0 0,1 0 1,1-1-1,1 0 1,2-1-1,11 16-83,-20-35 14,1 0 0,0-1-1,1 1 1,0-1 0,0-1 0,0 1 0,1-1-1,0-1 1,0 1 0,0-1 0,1-1-1,0 1 1,0-1 0,8 2-14,-1-2-821,-1 0-1,1-1 1,0-1-1,0-1 1,0 0-1,0-1 1,0 0-1,12-3 822,5 0-3770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31.5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61 1248,'-1'4'651,"2"-4"-406,7 11 326,-7-10-543,0 0 0,0 0 0,0-1 0,-1 1 1,1 0-1,0 0 0,0 0 0,-1 0 0,1 0 1,-1 0-1,1 0 0,-1 0 0,1 1 0,-1-1-28,1 1 32,-1-1 54,0 6 1274,5-36-662,-5 22-580,0 6-73,1-1-1,-1 1 0,0 0 0,0 0 1,0 0-1,0 0 0,0 0 1,-1-1-1,1 1 0,0 0 1,0 0-1,-1 0 0,1 0 1,-1 0-1,1 0 0,-1 0 1,1 0-1,-1 0 0,0-1-44,0 0 5,0-1-1,1 1 1,-1-1-1,1 1 1,-1-1-1,1 0 1,0 1-1,0-1 1,0 0-5,1-10 540,-1 10 469,0 5 724,3 36 240,-3 222 400,1-221-2106,0-10 69,-2 15-336,-1 82 290,1-25 1,-1-48-17,2-21-72,-1 0 0,-2 0 0,-3 7-202,6-39 7,0 1-1,0-1 1,0 0-1,0 1 1,0-1-1,0 0 1,0 1-1,-1-1 1,1 0-1,0 1 1,0-1-1,0 0 1,0 0-1,0 1 1,-1-1-1,1 0 1,0 1 0,0-1-1,0 0 1,-1 0-1,1 0 1,0 1-1,0-1 1,-1 0-1,1 0 1,0 0-1,0 0 1,-1 1-1,1-1 1,0 0-1,-1 0 1,1 0-1,0 0 1,-1 0-1,1 0 1,0 0-1,-1 0 1,1 0-1,0 0 1,-1 0-1,1 0 1,0 0-1,-1 0 1,1 0 0,0 0-7,-4 0 64,4 0-107,17-15 43,-7 6-11,1 2 0,1-1 0,-1 1-1,1 1 1,1 0 0,-1 1 0,1 1 0,0-1 0,0 2 0,0 0 0,0 1 0,4-1 11,-12 3 53,0 1 1,-1-1 0,1 1 0,0-1 0,0 1 0,0 1 0,-1-1-1,1 1 1,-1 0 0,1 0 0,1 0-54,16 8 117,-10 1-385,-11-9-3230,-1 0-3595,0-2 4251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32.1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16 2912,'1'0'75,"-1"-1"1,0 0-1,0 1 0,0-1 1,0 1-1,0-1 1,0 1-1,-1-1 0,1 0 1,0 1-1,0-1 1,0 1-1,0-1 0,-1 1 1,1-1-1,0 1 0,-1-1 1,1 1-1,0-1 1,-1 1-1,1-1 0,0 1 1,-1-1-1,1 1 1,-1 0-1,1-1 0,-1 1 1,1 0-1,-1-1 1,1 1-1,-1 0 0,1 0 1,-1 0-1,1-1 0,-1 1 1,0 0-1,1 0 1,-1 0-1,1 0 0,-1 0 1,0 0-1,1 0 1,-1 0-1,1 0 0,-1 0 1,1 1-1,-1-1 1,0 0-1,1 0 0,-1 0 1,1 1-1,-1-1 0,1 0 1,-1 1-1,1-1 1,-1 0-1,1 1 0,0-1 1,-1 1-76,1-1 60,0 1 1,0-1-1,0 1 1,-1-1-1,1 1 1,0-1-1,0 1 1,1 0-1,-1-1 1,0 1-1,0-1 1,0 1-1,0-1 1,0 1-1,1-1 1,-1 0-1,0 1 1,0-1-1,1 1 1,-1-1-1,0 1 1,0-1-1,1 0 1,-1 1-1,1-1 1,-1 0-1,0 1 1,1-1-1,-1 0 1,1 1-1,-1-1-60,6 6 1005,-5-4-898,0-1-1,0 1 1,0-1 0,0 1 0,0-1 0,0 0 0,0 0-1,1 0 1,-1 1 0,0-1 0,1 0 0,-1-1 0,1 1 0,-1 0-1,1 0 1,-1-1 0,1 1 0,0-1 0,-1 1 0,1-1-1,0 0 1,-1 1 0,2-1-107,7 0 341,1 1-1,-1-1 1,9-2-341,7 1 318,144-7 845,-146 7-876,-10 0-1882,-3 0-3156,-11 1 1594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32.8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12 103 2560,'0'0'23,"0"1"-1,0-1 1,-1 0 0,1 0-1,0 0 1,0 0 0,0 1-1,-1-1 1,1 0-1,0 0 1,0 0 0,-1 0-1,1 0 1,0 0 0,0 0-1,-1 0 1,1 0 0,0 0-1,0 0 1,-1 0 0,1 0-1,0 0 1,0 0 0,-1 0-1,1 0 1,0 0 0,0 0-1,0 0 1,-1 0 0,1-1-1,0 1 1,0 0 0,-1 0-1,1 0 1,0 0-23,-3-11 1411,3 9-1017,0-1 0,0 1-1,0-1 1,1 0 0,-1 1 0,1-1 0,0 1-1,-1-1-393,1 2 69,0 0-1,0 0 1,-1 0-1,1 0 0,0 0 1,0 0-1,0 0 0,0 0 1,0 0-1,0 0 0,0 1 1,0-1-1,1 0 0,-1 1 1,0-1-1,0 1 1,1-1-1,0 1-68,27-4 1347,-2 1-495,22-14 18,-35 11-655,0 1 0,0 0-1,0 1 1,1 1 0,-1 0-1,1 1 1,7 0-215,-9 2 113,3 0 102,1 0 1,-1 1 0,12 3-216,-24-3-73,1 0-1,0 0 1,0 1 0,-1 0-1,1 0 1,-1 0 0,1 0-1,-1 1 1,0-1 0,0 1-1,0 0 1,0 1 0,-1-1-1,1 1 74,-1 4-962,-3-7 569,1 0-1,-1 0 1,0-1 0,0 1-1,0 0 1,1 0 0,-1-1-1,0 1 1,1 0 0,-1-1-1,0 1 1,1 0 0,-1-1-1,1 1 1,-1-1 0,1 1-1,-1 0 1,1-1 393,5-2-2976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1:33.6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1568,'18'2'5362,"28"1"-2596,56 0 1031,-53-1-2660,-29 0-738,1-2 1,12-1-400,72-3 959,15 4-959,-41 1-10,-51 2-136,-3 0-1919,-23-3 1317,0 0 0,1-1 0,-1 1 0,0 0 0,1-1 0,-1 0 0,0 1 0,1-1-1,1-1 749,3-2-2474,2 0-374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2:08.4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5 832,'-3'0'152,"2"0"-124,1 0 0,0 0 0,0 1 0,-1-1 0,1 0 0,0 0 1,0 0-1,-1 0 0,1 0 0,0 0 0,0 0 0,-1 0 0,1 0 0,0 0 0,-1 0 0,1 0 1,0 0-1,0-1 0,-1 1 0,1 0 0,0 0 0,0 0 0,-1 0 0,1 0 0,0 0 1,0-1-1,0 1 0,-1 0 0,1 0 0,0 0 0,0-1 0,0 1 0,0 0 0,-1 0 1,1 0-1,0-1 0,0 1 0,0 0 0,0-1-28,0 1 160,-1 0-101,1 0 1,0 0-1,-1 0 1,1 1-1,0-1 1,0 0-1,-1 0 1,1 1-1,0-1 1,0 0-1,-1 0 1,1 1-1,0-1 0,0 0 1,0 1-1,-1-1 1,1 1-1,0-1 1,0 0-1,0 1 1,0-1-1,0 0 1,0 1-1,0-1 1,0 0-1,0 1 1,0-1-1,0 1 0,0-1-59,0 18 94,0-12 56,2 18 81,-1-18-117,0 0 0,-1 0 1,0 0-1,0 4-114,-10 198 367,5-63-195,-1 18 675,3 125-663,4-176-1466,-2-101 875,0-1 0,0 0 1,-1 0-1,-1 1 407,1-2-757,-2-1 16,1-4-358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2:09.0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15 576,'-4'0'192,"4"0"-128,0-4-32,0 4 0,0 0-32,0 0 0,0 0 0,9 0 64,-9 0-32,0 0 128,0 0-96,7-3 128,-2 0-128,-1-2-224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2:09.5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1 576,'0'0'171,"0"19"2047,-4 216 625,4-218-2795,1 32 332,-3-1 1,-2 0-1,-4 13-380,-39 228 1152,44-245-986,1 0 1,2 6-167,0-18-472,1-30 239,-1 1 0,0-1 0,1 1 0,-1-1 0,1 1 0,0-1 0,0 1 0,0-1 0,0 0 0,1 1-1,-1-1 1,0 0 0,1 0 0,0 0 0,-1 0 0,1 0 0,0 0 233,7 8-2096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2:11.4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 0 576,'-1'1'104,"1"-1"0,0 1 0,0-1 0,0 1 0,-1-1 0,1 1 0,0 0 0,-1-1 0,1 1 0,0-1 0,-1 1 0,1-1 0,-1 0 0,1 1 0,-1-1 0,1 1 0,-1-1 0,1 0 0,-1 0 0,1 1 0,-1-1 1,1 0-1,-1 1-104,-5 2 82,5-2-146,-16 3 944,16-3-855,0-1 1,0 1 0,0 0 0,0-1 0,0 1 0,0-1-1,0 1 1,0-1 0,0 0 0,0 1 0,0-1 0,0 0 0,-1 1-26,1-1-64,1 0 85,0 0 235,0 0-16,0 0 117,0 0-106,0 0-6,0 0-90,0 0-133,0 0 0,0 1 1,-1-1-1,1 0 0,0 1 0,0-1 1,0 1-1,-1-1 0,1 0 1,0 1-1,0-1 0,-1 0 0,1 0 1,0 1-1,-1-1 0,1 0 1,0 0-1,-1 1 0,1-1 0,-1 0 1,1 0-1,0 0 0,-1 0-22,-5 4 197,6-3-159,0-1 1,-1 1-1,1-1 0,0 1 1,-1-1-1,1 0 1,-1 1-1,1-1 0,-1 0 1,1 1-1,-1-1 0,1 0 1,-1 0-1,1 1 0,-1-1 1,0 0-1,1 0 0,-1 0 1,1 0-1,-1 0 0,1 0 1,-1 0-1,0 0 0,1 0 1,-1 0-1,1 0 0,-1 0 1,0 0-1,1 0 0,-1-1 1,1 1-39,-15 0 432,-2 14 203,17-14-637,0 1 0,-1-1 0,1 0 0,0 1 0,-1-1 0,1 0 1,0 1-1,-1-1 0,1 0 0,-1 0 0,1 0 0,0 1 0,-1-1 0,1 0 0,-1 0 0,1 0 0,-1 0 0,1 0 0,-1 1 0,1-1 2,-3-6 197,5-20 131,-1 14-681,-1 11 17,0 1 32,0 0-176,0 0-37,0 0-752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2:13.9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40 126 1152,'-13'1'1143,"0"2"381,12-3-1509,1 0 0,0 0-1,0 0 1,0 0 0,-1 0-1,1 0 1,0 0 0,0 0 0,0 0-1,-1 0 1,1 0 0,0 0-1,0 0 1,0 0 0,-1 0 0,1 0-1,0 0 1,0-1 0,0 1 0,-1 0-1,1 0 1,0 0 0,0 0-1,0 0 1,0 0 0,-1-1 0,1 1-1,0 0 1,0 0 0,0 0-1,0 0 1,0-1 0,0 1 0,0 0-1,-1 0 1,1 0 0,0-1 0,0 1-15,0 0 149,5-3 278,-1 1-359,0 0 1,0 0 0,0 0-1,0 1 1,0 0 0,1 0-1,-1 0 1,0 0 0,0 0-1,1 1 1,-1 0 0,1 0 0,-1 0-1,0 1 1,1-1 0,-1 1-1,0 0 1,0 0 0,4 2-69,-3-1 46,1 0 0,-1 1 0,0 0 0,0 0 1,0 0-1,0 0 0,-1 1 0,1 0 0,-1 0 1,0 0-1,0 0 0,0 1 0,-1-1 0,3 5-46,-2-2 6,-1 1 0,1-1 0,-1 1 0,-1 0-1,1-1 1,-1 1 0,-1 1 0,1-1-1,-1 0 1,-1 0 0,0 0 0,0 3-6,0-5 43,0 0 0,0-1 0,-1 1 0,0 0 0,0 0 0,0-1 0,-1 1 0,1-1 0,-2 1 1,1-1-1,0 0 0,-1 1 0,-1 1-43,2-6 27,1 0 0,0 0 0,0-1 0,-1 1 0,1 0 0,-1 0 0,1-1 0,-1 1 0,1 0 0,-1-1 0,1 0 0,-1 1 0,1-1 0,-1 0 0,0 0 1,1 0-1,-1 0 0,1 0 0,-1 0 0,0 0 0,1-1 0,-1 1 0,1 0 0,-1-1 0,1 1 0,-2-2-27,-6-1 107,0-1 1,0 0-1,-7-5-107,15 9-7,-2-3 10,0 1-1,-1-1 0,1 0 0,0 0 0,0 0 1,1 0-1,-1 0 0,-2-4-2,-11-13-82,13 16 89,-1 0-1,2 0 0,-1 0 0,0-1 1,1 1-1,0-1 0,0 0 0,-1-2-6,-11-42 76,13 43-122,-1 1 56,2 1-1,-1-1 0,0 0 0,1 0 0,0 1 0,0-1 0,1 0 0,-1 0 0,1 1 0,0-1 0,0 1 1,1-1-1,-1 1 0,1-1 0,0 1 0,0 0 0,0 0 0,1-1 0,0 2 0,-1-1 0,1 0 0,1 1-9,3-5 96,1 1-1,0 0 0,0 0 0,1 1 0,0 0 0,0 0 0,1 1 0,-1 1 0,5-2-95,5-2 122,1 1-1,-1 2 0,11-3-121,-20 6 29,1 1 0,-1 0-1,1 0 1,0 1 0,-1 1 0,1-1 0,6 3-29,-11-2 16,-1 1 0,0 0-1,0 0 1,0 1 0,0 0 0,-1 0 0,1 0 0,0 0-16,15 10 171,-14-10-112,0 0 0,0-1-1,0 0 1,1 0 0,4 0-59,-4 0 14,1 0 1,-1 0 0,0 0-1,0 1-14,9 3 18,8 6 12,-16-7 22,-5-3-37,0 0 0,0 1 0,0-1 0,0 1 0,-1-1 0,1 1 0,0 0 0,-1 0 0,1 1-15,10 9 203,-11-10-178,-1-1 1,0 0-1,0 0 1,0 0-1,0 1 1,-1-1-1,1 0 1,-1 1-1,1-1 1,-1 0-1,0 1 1,0-1-1,0 1 1,0 0-26,0 9 136,0-6-96,0 0-1,0 0 1,0-1-1,-1 1 1,0 0-1,-1 5-39,-3 17 75,5-25-68,-1 0-1,1 0 1,0 0 0,0 0 0,0 0-1,0 0 1,0 0 0,1 0 0,-1 0 0,1 1-7,2 16-95,-1-9-7,-2-10 112,0-1 0,0 1 0,0 0 0,1 0 0,-1-1 0,0 1 1,0 0-1,0 0 0,0-1 0,0 1 0,0 0 0,-1 0 0,1-1 0,0 1 0,0 0 1,0-1-1,-1 2-10,1-2 1,0 1 0,0-1 1,-1 0-1,1 1 1,0-1-1,0 0 1,0 1-1,0-1 0,0 1 1,0-1-1,0 0 1,0 1-1,0-1 0,0 1 1,0-1-1,0 0 1,1 1-1,-1-1 0,0 0 1,0 1-1,0-1 1,0 1-1,1-1 1,-1 0-1,0 0 0,0 1 1,1-1-1,-1 0 1,0 1-2,5 8 124,-1 15-177,-2-15-4,-2-8 56,0 0 0,0-1 0,0 1 0,0-1 0,1 1-1,-1-1 1,0 1 0,0-1 0,0 1 0,0-1 0,0 1 0,-1 0 0,1-1 0,0 1 0,0-1 0,0 1 0,0-1 0,-1 1 0,1-1 0,0 1 0,0-1 0,-1 1 1,0 2-3,-1 0 1,1 0-1,0 0 1,0 0 0,1 1-1,-1-1 1,1 0-1,-1 1 1,1-1 0,0 2 2,-4 23-3,-17 33 152,16-42-143,3-14-3,1 1 0,-1-1 0,0 0 0,0 0 0,-1 0 0,0 0 0,-1 1-3,-5 8 120,4-7-53,1-1-1,-1 1 1,-5 4-67,-9 10 41,14-14-45,-1-1 0,0 0 0,0 0 0,0 0 0,-6 3 4,-1 0-9,1 0 0,0 2 0,-4 4 9,-24 21 17,29-27-17,0 1 1,1 0 0,0 0 0,1 1 0,-4 7-1,-9 15-20,-6 13 20,-35 69 128,61-110-142,-1 0 0,0 0 1,0-1-1,0 1 1,-1-1-1,1 0 1,-1 0-1,0 0 0,-1 0 1,1-1-1,-1 1 14,-3-4-80,7 0-42,1 0 68,0 0 118,0 0 0,0 0-26,0 0-28,0 1-29,0-1-1,0 0 1,0 0 0,0 0-1,0 0 1,0 0-1,0 1 1,0-1 0,0 0-1,0 0 1,0 0-1,0 0 1,0 1-1,0-1 1,0 0 0,0 0-1,0 0 1,0 0-1,0 1 1,0-1 0,1 0-1,-1 0 1,0 0-1,0 0 1,0 0-1,0 1 1,0-1 0,0 0-1,0 0 1,0 0-1,1 0 1,-1 0 0,0 0-1,0 0 1,0 0-1,0 0 1,0 1-1,1-1 1,-1 0 0,0 0-1,0 0 1,0 0-1,0 0 1,1 0 0,-1 0-1,0 0 1,0 0 19,0 0-34,1-1 1,-1 1-1,0 0 1,1-1-1,-1 1 1,0 0-1,0 0 1,1-1-1,-1 1 0,0 0 1,0-1-1,0 1 1,0-1-1,1 1 1,-1 0-1,0-1 1,0 1-1,0 0 1,0-1-1,0 1 1,0-1-1,0 1 1,0 0-1,0-1 34,0-3-632,0 1 0,0-1 0,0 0 0,1 0 0,-1 0 0,1 1 0,0-1 0,0 0 0,1 1 0,-1-1 0,1 1 0,0-1 0,0 1 0,0-1 632,16-20-1253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40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 1728,'0'-2'5304,"0"4"-1710,1 10-179,2 22-1760,-2-28-1536,0 0 1,-1-1 0,1 1 0,-1 0 0,-1 0 0,1 3-120,-1 9 1,2 5-40,1 0 1,3 14 38,4 32 199,-7-45-118,2 0-1,5 18-80,3 22-225,-6-39-75,-4-20 318,-1 0 1,0 0-1,0 0 1,0 0-1,0 4-18,-1-2-98,0 1-1,1 0 0,-1-1 1,2 1-1,-1-1 0,2 2 99,-3 6-2224,0-9-3456,0-6 3254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2:15.2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41 110 992,'-9'4'474,"8"-4"-356,1 0 1,-1 1-1,0-1 1,0 0-1,0 1 1,1-1 0,-1 0-1,0 0 1,0 0-1,0 1 1,0-1-1,1 0 1,-1 0 0,0 0-1,0-1 1,0 1-1,0 0 1,0 0-119,-11-3 2488,12 3-2457,0 0 1,0 0-1,-1 0 1,1 0-1,0 0 1,0 0-1,0-1 1,0 1-1,-1 0 1,1 0-1,0 0 1,0 0 0,0 0-1,0 0 1,0 0-1,0-1 1,-1 1-1,1 0 1,0 0-1,0 0 1,0 0-1,0 0 1,0-1-1,0 1 1,0 0 0,0 0-1,0 0 1,0-1-1,0 1 1,0 0-1,0 0 1,0 0-1,0 0 1,0-1-1,0 1 1,0 0-1,0 0 1,0 0 0,0 0-1,0-1 1,0 1-1,0 0 1,0 0-1,0 0 1,0 0-1,0-1 1,0 1-1,1 0 1,-1 0-1,0 0 1,0 0 0,0 0-1,0-1 1,0 1-1,1 0 1,-1 0-1,0 0 1,0 0-1,0 0 1,0 0-1,1 0 1,-1 0-1,0 0-31,1-1 57,0 0-1,0 0 1,0-1-1,0 1 1,0 0-1,-1 0 1,1-1-1,0 1 1,-1 0-1,1-1 1,-1 1-1,1 0 1,-1-1-1,0 0-56,1 1 30,-1-1-1,0 1 0,1-1 1,0 0-1,-1 1 1,1-1-1,0 1 0,-1 0 1,1-1-1,0 1 1,0 0-1,0-1 1,1 1-1,-1 0 0,0-1-29,73-44 966,-70 44-945,0-1 0,0 2-1,0-1 1,0 0 0,0 1 0,1 0 0,-1 0 0,0 0 0,1 0 0,-1 1 0,1 0 0,-1 0 0,2 0-21,8 1 13,0 1 0,1 1 1,5 2-14,10 1 120,-15-3-78,0 1 1,-1 0-1,0 1 0,0 0 1,0 1-1,0 1 1,-1 0-1,7 6-42,-12-7 42,0 0-1,0 0 1,-1 1 0,0 0-1,0 0 1,-1 0-1,0 1 1,0 0-1,-1 1 1,0-1 0,0 1-1,-1 0 1,1 4-42,5 18 46,-2 1 0,4 32-46,-1-8 164,-9-40-93,0 1 0,-1-1 0,-1 0 0,-1 5-71,1 6-39,0-24 62,0 0 0,0 1 0,-1-1-1,1 0 1,-1 0 0,0 0 0,0 0 0,0 1 0,0-1 0,0-1 0,-1 1 0,1 0-1,-1 0 1,0 0 0,0-1 0,0 1 0,0-1 0,0 0 0,-1 1 0,1-1-1,-1 0 1,0 0 0,1-1 0,-1 1 0,0 0 0,0-1 0,0 0 0,0 0 0,0 0-1,0 0 1,-3 0-23,-19 5 263,-1-1 0,1-2-1,-1 0 1,-10-2-263,0-3 102,1-2 0,-1-1 0,-6-3-102,-7-1-55,44 9 21,-1 0 1,1 0-1,-1 0 0,1 1 1,-1 0-1,1 0 1,-3 1 33,-24 3-3451,32-5 1414,1 0 176,7 0-1611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2:16.6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 1728,'-4'3'728,"1"1"1,0 0-1,0 0 0,0 1 1,0-1-1,1 1 0,-2 2-728,4-6 87,-1 0 0,1 0 0,0 0 0,0 0 0,-1 0 0,1 0 0,0 0 0,0 0 0,0 0 0,0 0 0,0 0 0,0 0 0,0 0 0,0 0-1,1 0 1,-1 0 0,0 0 0,0 0 0,1 0 0,-1 0 0,1-1 0,-1 1 0,1 0-87,0 1 76,1 0 0,-1-1 0,1 1 0,0-1 0,-1 1 0,1-1 0,0 1 0,0-1 0,0 0 0,1 1-76,7 2 96,0-1 0,0 1 0,0-1 0,4 0-96,-12-3 40,16 3 22,1 0 0,-1-1 0,1-1 0,0-1-1,14-1-61,25-6 448,11-4-448,7-1 113,-9 3 841,13-7-954,-58 11 111,0 1 0,0 1 0,1 1 0,-1 1 0,8 1-111,-20 0-2,0 1-1,0 0 1,0 1 0,0 0 0,0 1 0,0 0-1,0 1 1,-1-1 0,0 2 0,0-1-1,0 2 1,6 3 2,12 13-1968,-25-21 768,-2-1-842,0 0 298,4-4-1168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6:47:43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3151 1 832,'-1'0'24,"0"0"1,0 0-1,1 0 0,-1 0 0,0 0 1,0 0-1,1 0 0,-1 1 0,0-1 1,1 0-1,-1 0 0,0 1 0,1-1 1,-1 0-1,0 1 0,1-1 0,-1 1-24,1-1 11,0 0 0,0 1-1,-1-1 1,1 0-1,0 0 1,0 1 0,0-1-1,0 0 1,0 1 0,-1-1-1,1 0 1,0 1-1,0-1 1,0 0 0,0 1-1,0-1 1,0 0-1,0 1 1,0-1 0,0 0-1,0 1 1,0-1-1,1 0 1,-1 1 0,0-1-1,0 0 1,0 0-1,0 1 1,0-1 0,1 1-11,-1-1 27,0 0-1,0 1 1,0-1 0,1 0 0,-1 1 0,0-1 0,0 0 0,0 1 0,0-1-1,0 0 1,0 1 0,0-1 0,0 1 0,0-1 0,0 0 0,0 1 0,0-1 0,0 0-1,0 1 1,0-1 0,-1 1 0,1-1 0,0 0 0,0 1 0,0-1 0,0 0 0,-1 1-1,1-1 1,0 0 0,0 0 0,-1 1 0,1-1 0,0 0 0,-1 0 0,1 1 0,0-1-1,-1 0-26,-14 7 1123,9-4-1374,-7 8 466,0-1-1,-1-1 0,0 0 1,0 0-1,-12 4-214,10-5-26,-145 72 250,119-60-49,25-13 119,1 1-1,0 1 0,-15 11-293,23-14-80,-1 1-1,2 0 0,-1 0 0,1 0 0,0 1 0,-1 1 81,-9 18 78,0 1 0,2 0 0,-5 15-78,4-8-85,-2-1 0,-5 6 85,16-31 60,1-1 0,-1 0-1,0 0 1,-1 0 0,0-1-1,0 0 1,-1 0 0,0-1-1,0 0 1,0-1 0,-3 1-60,-19 8 364,-1-1 0,-29 7-364,22-8-206,-28 14 206,62-24-40,-29 13 180,2 2 0,-3 3-140,23-13 62,1 1 0,-1 0 0,2 1 1,0 0-1,0 1 0,-3 3-62,-13 15 153,-1-2 0,-2-1-153,4-2 51,10-8-54,1 0-1,1 0 1,-1 5 3,-25 27 133,7-15 14,-1-2-1,-16 10-146,22-17 18,7-6 274,-18 11-292,-85 59-11,98-70 88,1 1-1,0 1 0,0 3-76,0-5 84,19-14-120,0 0 1,1 0-1,-1 1 1,-2 2 35,-1 1-4,-1 0-1,1-1 1,-7 4 4,-9 6-35,-4 3 272,0-2 0,-13 6-237,14-9 160,0 2 0,-18 14-160,34-21 68,-26 19-85,1 1 0,2 3-1,-18 19 18,-57 65-58,35-36-38,67-72 140,0-1 0,0 0 0,-1 0 0,0 0 0,0-1 0,-1 0 0,-7 4-44,-12 4 556,-26 10-556,29-14-192,0 1 0,-20 13 192,-25 25 549,47-33-581,1 2 0,1 0 0,-2 2 32,-26 24-48,33-29 202,0 1 0,-8 11-154,11-12 65,-2 4-102,0 1 0,1 0-1,-8 18 38,18-30 162,0-1-1,-1 0 0,0-1 1,-4 7-162,9-13 42,0-2-38,1-1 0,0 1 0,0 0 0,0-1 0,0 1 0,0 0 0,0 0 0,2-2-4,6-11 91,27-75 48,-22 49 77,-10 27-276,0 1 1,1-1-1,1 1 60,-4 8 21,0-1 1,-1 0-1,1 1 0,-1-1 0,-1 0 1,1 0-1,-1 1 0,0-1 0,0 0 1,-1-1-22,1-11-69,-8-10 330,3 16-243,4 11-31,0 0 0,0 0 0,1 0 0,-1 0 0,1 0 0,-1 0 0,1 0 0,-1 0 0,1-1 0,0 1 0,-1 0 0,1 0 13,-4-21-240,4 21 330,8-9 38,-5 7-133,-2 3-155,-1 0 48,-1 4 91,1 0 0,-1 0 0,0 0 0,0 0 1,0 0-1,0 0 0,-2 1 21,-4 16-51,2-1 129,-2 0 0,-7 15-78,-5 13 148,15-34-35,-14 40 172,-2-2-1,-11 19-284,-2-9-58,31-60 88,1 1 1,-1-1-1,-1 0 1,1 1-1,0-1 1,0 0 0,-1 0-1,1 0 1,-2 0-31,-8 8 93,11-9-51,-5 2-121,8-5-44,35-19-24,-20 12 443,0-1 0,-1-1 0,11-9-296,-7 3 135,-5 3-93,1 0 0,1 1 1,0 1-1,3 0-42,-5 3 93,-7 4-205,1 0 1,0 0-1,0 1 1,1 0-1,-1 1 1,8-2 111,-16 5-94,0 0 1,1 0-1,-1 0 0,0 0 0,1 0 1,-1 1-1,0-1 0,0 0 1,1 1-1,-1-1 0,0 1 1,0-1-1,1 1 0,-1 0 0,0-1 1,0 1-1,0 0 0,0 0 1,0 0-1,0 0 0,0 0 0,0 0 1,-1 0-1,1 0 0,0 0 1,-1 0-1,1 1 0,0-1 94,9 13-2587,5-1-1295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6:47:46.6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2657 107 480,'-5'-8'148,"5"8"-118,-1-1 0,1 0 1,-1 0-1,1 1 0,-1-1 1,1 0-1,0 0 0,0 1 1,-1-1-1,1 0 0,0 0 1,0 0-1,0 0 0,0 1 1,0-2-31,-8-16 1173,4-43 880,12 54-1029,-7 10-877,1 0 0,-1 0 0,0 0 0,1 0 0,-2 0 0,1 0 0,0 1-147,-1-3 12,0-1 0,1 1-1,-1-1 1,0 1-1,0-1 1,0 1 0,0-1-1,0 1 1,0 0-1,0-1 1,0 1 0,0-1-1,0 1 1,-1-1 0,1 1-1,0-1 1,0 1-1,0-1 1,-1 1 0,1-1-1,0 1 1,-1-1 0,1 1-1,0-1 1,-1 1-1,1-1 1,-1 0 0,1 1-1,0-1 1,-1 0-1,1 1 1,-1-1 0,1 0-1,-1 0 1,1 1 0,-1-1-1,1 0 1,-1 0-1,0 0 1,1 0 0,-1 0-1,1 0 1,-1 1 0,1-1-1,-1-1-11,-1 2 22,1-1-1,-1 1 1,0-1-1,1 1 1,-1 0-1,0-1 1,1 1-1,-1 0 1,1 0 0,0 0-1,-1 0 1,1 0-1,0 1 1,0-1-22,-17 19-89,5-11 345,10-8-361,1 0 109,0 0 0,0 0 0,1 0 0,-1 1 1,0-1-1,0 0 0,1 0 0,-1 1 1,1-1-1,0 1 0,-1 0 0,1-1 1,0 1-1,0 0 0,0 0 0,0 0 1,0 0-1,0-1 0,1 1 0,-1 0 0,1 1 1,-1-1-1,1 0 0,0 0 0,0 2-4,-1 0 2,0 0 0,0-1 0,-1 1 0,1 0 0,-1 0 0,1-1-1,-1 1 1,0 0 0,-1-1 0,1 0-2,-9 17 19,-13 30-62,20-43 71,0-1 0,0 0 1,0-1-1,-1 1 0,0-1 0,0 0 0,-5 4-28,-6 4 34,-1 0-1,0 0-33,2-3-1,0 1 0,1 0 0,-2 4 1,-18 19 210,2 3 0,1 0 0,-14 25-210,-14 19 250,20-28-372,20-29 141,13-16-27,-1 1 1,1-1-1,1 1 1,-1 1 7,-22 40 535,-20 27-535,13-23 222,-55 78 152,47-72-444,-5 6 417,-4-3 0,-2-2-1,-44 38-346,71-73 39,1 1 1,1 2-1,1 0 0,1 2 0,2 1 0,2 0 0,0 1 0,3 2 0,-4 9-39,19-40 3,-14 35 89,-1-1 0,-4 3-92,10-23 63,-5 10-108,-1-2 0,-4 5 45,-17 19-96,-32 33 96,33-45-21,2 1 0,2 2-1,-13 22 22,-29 73 219,39-71-331,-12 11 119,26-43 370,-8 17-377,9-16-224,-21 30 224,15-27-144,-59 101 197,44-67 120,-3-3 1,-33 37-174,-98 99 277,163-190-260,1 1-1,0-1 1,1 2 0,1 0-1,-6 13-16,-7 22 194,-3 14-194,-14 36-90,27-72 145,3-8 22,0-1-1,-2 1-76,-13 19 213,7-8-170,13-25-242,4-6 185,-1 0 1,1 0-1,0-1 0,-1 1 0,1 0 0,-1 0 0,1-1 1,-1 1-1,0 0 0,1-1 0,-1 1 0,0-1 0,0 1 14,-2 25-85,-6-1 288,9-25-210,-1 1 0,1 0 0,-1 0 0,1-1 0,-1 1 0,1 0 0,0 0 0,0 0 0,-1 0 0,1-1 0,0 1 0,0 0 1,0 0-1,0 0 0,0 1 7,0-2-4,0 0 1,0 1 0,0-1-1,1 0 1,-1 0-1,0 1 1,0-1 0,0 0-1,0 0 1,1 1 0,-1-1-1,0 0 1,0 0-1,1 0 1,-1 1 0,0-1-1,0 0 1,1 0-1,-1 0 1,0 0 0,1 0-1,-1 0 1,0 0 0,0 1-1,1-1 1,-1 0-1,0 0 1,1 0 3,1 0 13,0-1-1,0 1 1,0 0-1,0-1 1,0 1-1,0-1 1,0 1-1,0-1 1,0 0 0,0 0-1,0 0 1,0 0-13,11-8 19,1 0 1,-1-1-1,-1-1 1,0 1-1,0-2 1,2-3-20,42-52-4923,52-47 4923,-51 60-2143,-48 43 1211,0-1 1,0 0-1,2-7 932,-11 19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6:47:49.2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1655 1312,'132'-101'704,"55"-17"-194,-45 31-561,13-7 123,-83 52-90,-1-2 1,36-33 17,-21 4 36,-35 29 41,2 2 0,2 2 0,10-3-77,10 0 339,122-76 352,-157 92-539,-2-2 1,-1-1 0,27-30-153,-29 24 82,64-63 167,-74 76-254,1 1-1,1 2 0,6-3 6,29-11-25,1 1 0,30-8 25,42-21-142,-29 14-797,57-17 939,-152 61-90,72-27-1414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6:47:50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1590 1248,'3'-6'122,"1"0"1,-1 0-1,1 0 0,0 1 0,0-1 1,1 1-1,0 0 0,0 0 1,5-3-123,7-5 391,1 0 0,10-4-391,-10 8-11,-1 0 1,2 1-1,-1 1 1,4-1 10,80-19-58,-13 3-24,-62 16 81,-2-2 0,1-1-1,-1-1 1,23-15 1,27-19 327,3 3 0,2 3 0,20-4-327,44-18 339,-2-7 0,36-28-339,-77 35 37,-4-3 0,53-49-37,-86 64-42,2 2-1,1 3 0,46-21 43,-65 41 163,117-62 420,-116 58-465,-2-1-1,14-15-117,-20 13 6,33-27-670,3 3 0,48-25 664,-60 47-2128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6:47:51.2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1739 480,'23'-20'354,"1"1"0,1 0 0,1 2 0,1 1 1,27-12-355,82-33 775,-68 32 546,61-36-1321,13-17 573,-11 7 139,116-86-712,-160 96 179,4 4 1,1 5-1,37-14-179,-89 51 27,4-2 88,0-2 1,-1-1 0,25-21-116,91-88-4,-89 71-94,48-31 98,31-5 19,-27 19-43,216-124-2276,-244 150 830,-21 12 19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6:47:52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1913 1568,'22'-32'160,"2"0"0,0 2 0,4-2-160,16-16 121,-32 34 11,0 0 0,1 1 0,0 0-1,1 1 1,0 0 0,14-7-132,26-9 91,0 2-1,46-14-90,-62 27 190,0-3-1,-1-1 0,-1-1 1,17-12-190,-6-5 620,-1-2 1,3-6-621,3-2 705,21-12-705,-2 10 328,22-7-328,-26 15 173,49-37-173,131-122 871,-50 39-376,-72 64 139,80-42-634,-17 19-698,13-21 698,-176 120-371,119-82-1685,-52 47-669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6:47:56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781 8172 2400,'0'1'45,"0"-1"-1,-1 1 1,1-1 0,0 0-1,-1 1 1,1-1 0,-1 1-1,1-1 1,-1 0 0,1 1-1,-1-1 1,1 0 0,-1 1-1,1-1 1,-1 0 0,1 0-1,-1 0 1,1 1 0,-1-1-1,1 0 1,-1 0 0,0 0-1,1 0 1,-1 0 0,1 0-1,-1 0 1,0 0 0,1 0 0,-1-1-1,1 1 1,-1 0 0,1 0-45,-3-2 133,1 1 0,0-1 1,0 1-1,0-1 1,0 0-1,1 0 1,-2-1-134,-9-9 500,-5-3-59,6 5-277,0 1 0,2-1 0,-8-9-164,0-5-80,2-1 0,0 0-1,2-1 1,1-1 0,0-2 80,-30-63-154,-16-13 272,19 37 250,-27-65-368,16-1 309,6-2 0,-4-43-309,-17-136 236,40 175-429,-84-487-143,89 468 456,7-1 0,6-52-120,9 14 298,22-146-298,46-195-288,-57 452 342,35-225-49,55-167-5,43-20-170,101-279 292,-160 439-26,-39 144-16,-30 125-41,70-253 68,-62 243-134,3 2 0,4 1-1,4 1 28,27-41 42,24-47-164,-61 108 131,16-20-9,-30 56 85,1 0-1,1 0 1,1 1-1,17-16-84,-21 23 18,1 0 0,0 2 1,1-1-1,0 2 0,0 0 0,1 1 0,0 0 0,0 1 0,1 0 0,12-2-18,34-6 231,32-2-231,7-2 201,-59 12-63,27-1-138,-16 2 140,123-16 62,-97 13-196,39-7-6,-70 7-73,76-15 37,-98 17 138,-1 0 0,0-2 0,16-8-102,-39 16 25,1 0 0,-1-1 0,0 1 0,0 0 0,0-1-1,0 1 1,-1-1 0,1 1 0,0-1 0,-1 0 0,1 0 0,-1 0 0,1 0 0,-1 0-1,0 0 1,0 0 0,0 0 0,0 0 0,0-1 0,-1 1 0,1 0 0,-1 0-1,1-1 1,-1 1 0,0-1 0,0 1 0,0-1-25,-1 2-13,-1 0 0,1 0 0,-1 0 1,0 0-1,1 0 0,-1 1 0,0-1 0,1 1 0,-1-1 0,0 1 1,0 0-1,1-1 0,-2 1 13,-7-2 258,-27-9 384,0 1 1,-31-2-643,12 1 379,-8-4 447,-49-20-826,78 22-298,31 9 31,22 7 59,76 18 360,63 3-152,-69-12 163,-44-4-119,0 2 0,-1 2 0,0 1 0,23 13-44,-52-20 69,0 1 0,-1 0 1,11 9-70,-23-16 26,0 0 1,-1 1 0,1-1 0,-1 0 0,1 1 0,-1-1-1,1 1 1,-1-1 0,0 0 0,1 1 0,-1-1 0,1 1 0,-1-1-1,0 1 1,1-1 0,-1 1 0,0 0 0,0-1 0,0 1-1,1-1 1,-1 1 0,0-1 0,0 1 0,0 0 0,0-1-1,0 1 1,0 0 0,0-1 0,0 1 0,0-1 0,0 1-1,0 0 1,-1-1 0,1 1 0,0-1 0,0 1 0,-1-1-1,1 1 1,0-1 0,0 1 0,-1-1 0,1 1 0,-1-1-1,1 1 1,-1-1 0,1 1 0,0-1 0,-1 0 0,1 1-1,-1-1 1,0 1-27,-2 1 84,-1 0 0,1 0 1,-1 0-1,1-1 0,-1 1 0,0-1 0,-3 1-84,-38 11 984,-42 18-984,70-25 40,-37 20-424,32-15-649,21-11 882,0 1-1,0 0 0,0 0 1,0-1-1,1 1 0,-1 0 1,0 0-1,0 0 0,0 0 1,1 0-1,-1 0 0,1 0 0,-1 0 1,1 0-1,-1 0 0,1 0 1,-1 1-1,1-1 0,0 0 152,2 20-4106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3:12.7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1583 5 896,'5'-3'933,"-5"2"-794,0 1 16,0 0 117,0 0-112,0 0-70,0 0-42,0 0 6,0 0 15,0 0 102,0 0-38,0 0 27,0 0-48,0 0-21,0 0 5,-5 12 1344,5-8-1294,0-3-127,0 0-1,0 0 0,0 1 0,0-1 0,0 0 0,-1 1 0,1-1 1,0 0-1,-1 0 0,1 0 0,-1 1 0,0-1 0,1 0 0,-1 0 1,0 0-1,0 0 0,0 0 0,1 0 0,-1 0 0,0 0 0,-1 0-18,-3 5 166,-1 1-1,0-1 0,0 0 1,-1 0-1,-3 2-165,2-3 73,1 0-1,0 1 0,0 0 1,1 0-1,0 1 0,0 0 1,0 1-73,0-1 53,0-1-1,-1 0 1,0 0 0,0 0 0,0-1-1,0 0 1,-5 1-53,-18 15 201,-7 9 146,34-28-384,1-1-1,0 0 0,0 0 1,-1 0-1,1 0 1,0 0-1,-3 1 38,-7 2 306,6 0-316,0 0 1,0 1-1,0 0 1,1 0-1,0 0 1,0 1-1,-3 4 10,2-4 147,5-4-143,-1 1 1,1-1-1,-1 0 1,0 0 0,0 0-1,0-1 1,0 1-1,0 0 1,0-1-1,0 1 1,-1-1 0,1 0-1,0 0 1,-1 0-1,1 0 1,-1 0-1,1 0 1,-1-1 0,1 1-1,-1-1 1,-2 1-5,4-1 0,0 0 0,0 1 1,0 0-1,1-1 0,-1 1 0,0-1 1,0 1-1,1 0 0,-1 0 1,0-1-1,1 1 0,-1 0 0,0 0 1,1 0-1,-1 0 0,1 0 1,0 0-1,-1 0 0,1 0 0,0 0 0,-10 15 101,7-13-85,-1 0 0,1 0 0,0 0 0,-1-1 0,0 0 0,0 1-16,4-3-3,-1 0-1,0 0 1,0 1-1,1-1 1,-1 1-1,0-1 1,1 0-1,-1 1 1,1-1-1,-1 1 0,0 0 1,1-1-1,-1 1 1,1-1-1,-1 1 1,1 0-1,-1 0 4,-8 8 50,8-9-45,1 1 0,-1-1 0,0 0 0,1 1 0,-1-1 0,1 1 0,0-1 0,-1 0 0,1 1 0,-1-1 0,1 1 0,0-1 0,-1 1 0,1 0 0,0-1 0,-1 1 0,1-1 0,0 1-5,0-1 5,0 1 0,0-1 0,-1 0-1,1 1 1,0-1 0,0 0 0,0 1 0,0-1-1,-1 0 1,1 1 0,0-1 0,0 0-1,0 0 1,-1 1 0,1-1 0,0 0 0,-1 0-1,1 0 1,0 1 0,-1-1 0,1 0 0,0 0-1,-1 0 1,1 0 0,0 0 0,-1 1-1,1-1 1,0 0 0,-1 0-5,0 0 5,0 0 0,0 1 0,1-1 0,-1 1 0,0-1 0,0 1 0,0-1 0,0 1 0,1-1 0,-1 1-1,0 0 1,1-1 0,-1 1 0,0 0 0,1 0 0,-1-1 0,1 1 0,-1 0 0,1 0 0,0 0 0,-1 0-5,1 0-4,0 0 0,-1 0 0,1-1-1,-1 1 1,1 0 0,-1 0 0,1-1 0,-1 1 0,1 0 0,-1-1 0,1 1-1,-1 0 1,0-1 0,0 1 0,1-1 0,-1 1 0,0-1 0,0 0 0,1 1-1,-2-1 5,-2 4 68,4-4-64,0 1 0,-1-1 0,1 1 0,0-1-1,-1 0 1,1 1 0,0-1 0,-1 1 0,1-1 0,0 0 0,-1 1 0,1-1 0,-1 0 0,1 0 0,0 1 0,-1-1 0,1 0 0,-1 0-1,1 0 1,-1 1 0,1-1 0,-1 0 0,1 0 0,-1 0 0,1 0 0,-1 0 0,1 0 0,-1 0 0,0 0-4,-2 1-2,1 0 1,-1 1-1,0-1 1,1 1-1,-1 0 1,1 0-1,-1 0 1,1 0-1,0 0 1,0 1-1,0-1 0,0 0 1,0 1-1,0 2 2,1-5 2,1 0 0,0 1-1,0-1 1,-1 0 0,1 1-1,0-1 1,-1 0 0,1 1-1,-1-1 1,1 0 0,0 0-1,-1 0 1,1 1 0,-1-1-1,1 0 1,0 0 0,-1 0-1,1 0 1,-1 0 0,1 0-1,-1 0 1,1 0 0,-1 0-2,-2 1 9,-4 6 9,7-7-17,-1 1 0,1 0 0,-1 0 1,0-1-1,1 1 0,-1 0 0,0-1 0,1 1 0,-1-1 1,0 1-1,0-1 0,0 1 0,0-1 0,1 0 0,-1 1 1,0-1-1,-1 0-1,-13 7 9,14-5-9,-1-1 0,0 0 0,0 0 0,0-1 0,0 1 1,0 0-1,0-1 0,0 1 0,0-1 0,-1 1 0,0-1 0,1 0 7,0 0-1,1 1 1,-1-1-1,0 1 1,0 0-1,0-1 0,1 1 1,-1 0-1,0 0 1,-1 1-7,-9 4 31,4-3-93,-4 1 135,-3 1 59,14-4-113,-1-1 0,1 1-1,-1 0 1,1-1 0,-1 1 0,0-1 0,1 1-1,-1-1 1,1 0 0,-2 0-19,-1 1 11,0 0 1,0 0-1,1 0 0,-1 0 1,0 0-1,0 1 0,1 0 1,-1-1-1,1 1 0,0 1 0,0-1 1,-1 1-12,-22 12 56,16-11-39,1 1 0,0 0 0,0 1 0,0 0-1,1 0 1,-3 3-17,-30 16 192,22-11 44,16-13-239,-1 1-1,1 1 1,0-1 0,0 0 0,0 1-1,0 0 1,0-1 0,1 1-1,-1 0 1,-1 3 3,1-2 2,0 0 1,0 0-1,0 0 1,-1 0-1,0-1 1,1 1-1,-2-1-2,0 1 1,0 1 0,1-1 0,-1 1 0,0 1-1,-6 7-74,8-10 96,0 1-1,1-1 0,-1 1 0,1 0 0,-1 0 1,1 0-22,1-2-6,0 1-1,-1-1 1,1 0 0,-1 0 0,0 0 0,1 0 0,-1 0 0,-1 1 6,-10 13 59,-16 28 165,26-39-206,1-1-1,-1 1 0,-1-1 1,1 1-1,0-1 0,-1 0 1,0-1-1,-2 3-17,-11 17 68,13-16-51,0-1-41,0 1 0,-1-1 0,0 0 0,-4 3 24,7-7 1,0 0-1,0 0 1,1 0-1,-1 0 0,1 0 1,0 1-1,0-1 1,0 0-1,0 1 0,0-1 1,0 0-1,0 1 1,1 0-1,-13 3 629,-7 12-490,20-17-132,-1 0 1,0 0-1,1 0 1,-1 0-1,0 0 0,0-1 1,0 1-1,0 0 1,0 0-1,0-1 1,0 1-1,0 0 1,0-1-1,0 1 1,0-1-1,0 1 1,0-1-1,0 0 0,0 1 1,-1-1-1,0 0-7,-9 4 185,-3 4-60,13-7-130,0 0 1,0 0-1,0 0 1,-1 0-1,1-1 1,0 1 0,0 0-1,-1-1 1,1 1-1,0-1 1,-1 0-1,1 1 1,0-1-1,-1 0 1,1 0-1,-2 0 5,0 1 25,0-1 0,1 0 0,-1 1 0,1 0 0,-1-1 0,0 1 0,0 1-25,0-1 4,1 0 0,-1-1 0,0 1 0,1 0 0,-1-1 0,0 1 0,0-1-4,-27 4 267,28-3-284,-1-1 0,0 1 1,0 0-1,1 0 1,-1-1-1,0 2 0,1-1 1,-1 0-1,0 1 17,2-1-58,1-1 74,-7 7 176,6-6-195,-1-1 0,1 0 0,0 1 0,0-1 0,0 1 1,0-1-1,0 1 0,0 0 0,0-1 0,0 1 0,0 0 1,0 0-1,0 0 0,0 0 0,0 0 3,-1 1-5,1-1-38,1-1 32,0 0 102,-15 15 325,19-16-376,-1 0 0,1 0 0,0 0 0,-1-1 0,1 1 0,-1-1 0,1 0 0,-1 0 0,0 0 0,0-1-40,-2 3-48,0 0-27,0 0 76,-1 0-1,0 0 0,0 0 1,0 0-1,0-1 0,1 1 1,-1 0-1,0 0 0,0 0 1,0 0-1,0 0 0,1 0 1,-1 0-1,0 0 0,0 0 1,0 0-1,1 0 0,-1 0 0,0 0 1,0 0-1,0 1 0,0-1 1,1 0-1,-1 0 0,0 0 1,0 0-1,0 0 0,0 0 1,0 0-1,1 0 0,-1 0 1,0 1-1,0-1 0,0 0 1,0 0-1,0 0 0,0 0 1,0 1-1,1-1 0,-1 0 1,0 0-1,0 0 0,0 0 1,0 1-1,0-1 0,0 0 1,0 0-1,0 0 0,0 0 1,0 1-1,0-1 0,0 0 1,0 0-1,0 0 0,0 0 1,0 1-1,0-1 0,0 0 1,-1 0-1,1 0 0,0 0 1,0 1-1,0-1 0,0 0 0,-7 8-13,6-8 0,-9 8 15,0-1 0,-1-1 0,1 0 0,-1 0 1,-5 1-3,11-5 2,-1 0 1,1 0 0,-1-1-1,1 0 1,-1 0 0,-5 1-3,10-2 16,1 0-59,0-1 49,0 1 0,0-1 0,0 1 0,0 0 0,0-1 0,0 1 0,0-1 0,1 1 0,-1 0 1,0-1-1,0 1 0,0 0 0,0-1 0,1 1 0,-1 0 0,0-1 0,0 1 0,1 0 0,-1 0 0,0-1 0,1 1 0,-1 0 0,0 0 0,1-1 0,-1 1-6,12-10 101,-8 7-156,0-1 56,1 1 0,0-1 0,0 1 0,1 0 0,-1 0 0,1 1 0,-1 0 0,1 0 0,4-1-1,9-4-99,-10 3 184,0-1 0,0 0 1,-1 0-1,0-1 0,7-5-85,1-2 156,-4 4-93,0-1 0,-1 0-1,0-1 1,0 0 0,1-5-63,14-12 75,-21 23-70,1-1 0,-1 1 1,0-2-1,0 1 0,0-2-5,3-18 235,-5 21-210,-1 0 0,1 0 1,-1-1-1,0 1 0,-1-1 1,1 0-1,-1 0 0,0 1 1,-1-1-1,1 0 0,-1 0-25,0-3 3,1 0 0,0 0 1,3-8-4,8-48 101,25-68-293,-35 125 169,-2 7 13,0 0 1,0 0 0,0 0-1,0 0 1,0 0-1,1 1 1,-1-1 0,0 0-1,1 0 1,-1 0 0,1 1-1,-1-1 1,1 0 0,-1 0-1,1 1 1,-1-1-1,1 1 1,-1-1 0,1 0-1,0 1 1,0-1 0,0 0 9,0 1-80,-1 0-48,-1 8 130,0 0 1,0 0 0,-1 0 0,0-1 0,-3 7-3,-4 20 2,-20 85-82,21-93 81,-2 0 1,0-1-1,-1 0 1,-12 18-2,8-16 4,10-16 15,-1-1 0,-1 0-1,0-1 1,0 1 0,-1-1-1,0-1 1,-1 1 0,-7 4-19,2-2 9,-1-1 1,-1-1-1,1 0 1,-2-1 0,-7 3-10,10-5-8,10-3 9,-1-1 0,1 0 0,0 0 0,-1-1 0,1 1 1,-1-1-1,-4 0-1,5 0 9,0 0 1,-1 0-1,1 0 1,0 1-1,0-1 1,0 1-1,0 0 1,0 0-1,0 1 1,1-1-1,-3 3-9,-16 8-88,-19 12-35,66-39 246,56-12-11,57-9-112,-119 31 1,1 1 0,0 1 1,0 0-1,3 2-1,-15 0 35,1 1 0,-1 1 0,1-1 1,-1 1-1,6 2-35,-1 0-53,19 4 277,-12-5-145,-17-3-82,-1 0 1,1 0-1,-1 0 1,1 0-1,-1 1 0,1-1 1,-1 1-1,3 1 3,-3-1 22,0 0 1,0-1-1,0 1 0,1 0 1,-1-1-1,0 0 0,1 1 0,-1-1 1,0 0-1,0 0 0,1 0 0,0-1-22,14 1-149,-15 0 191,4 2-4,-4-1 20,-2-1 92,0 0-60,-1 0-95,-10-1 64,2 1-97,6 1 58,0 0-1,-1-1 1,1 0-1,0 1 1,0-1-1,-1-1 0,1 1 1,-1 0-20,-6-1-17,4 0-30,0 1 1,0-1 0,0 0-1,-4-2 47,-9-2-91,3 2 200,9 1-129,0 0 1,0 1-1,0 0 0,0 1 0,0-1 0,0 1 0,-1 1 0,1-1 0,-7 3 20,-82 18-138,78-17 74,1 2 0,0 0 0,-14 7 64,30-13 0,-2 2 11,-1 0-1,1-1 1,-1 0 0,0 0-1,1 0 1,-1 0-1,0 0 1,0-1 0,1 0-1,-4 1-10,27-17-26,0 3-18,-14 8 119,1 1 0,0-1 0,0 1-1,0 1 1,5-2-75,52-27-282,-47 23 268,0 0 0,0-1 0,-1-1 0,-1-1 0,12-10 14,-9 4-27,0 0 0,15-20 27,-23 26-4,7-10 117,10-11 120,13-8-603,-9 8 398,2 1-1,1 2 0,7-4-27,-4 6-1,-28 19 2,1 1 0,1 1 0,-1-1 0,2 2 0,-1-1 1,2 1-2,32-16 138,-30 14-138,0 0 0,4 0 0,-5 2 30,0 1 0,0-2 0,-1 0 0,0 0 0,9-9-30,10-2-219,6-11 114,-28 23 130,-1-1 1,-1 0-1,1-1 1,-1 0-1,0 0 1,0-2-26,8-11-59,13-13 59,32-19 6,-54 46-40,0 1 1,0 0 0,5-3 33,12-10 30,41-46 98,-29 29-26,-3 0-268,-4 11 281,-18 16-175,0 0-1,-1 0 1,-1 0 0,0-1 0,1-3 60,-9 12 3,0 0 1,1 0-1,-1 0 1,0 0 0,0 0-1,1 0 1,-1 1 0,0-1-1,1 0 1,-1 1 0,1-1-1,0 1-3,12-8 21,-8 4 13,-5 4-28,-1-1 1,1 1 0,-1 0 0,0 0-1,1 0 1,-1-1 0,0 1 0,1 0-1,-1-1 1,0 1 0,1 0 0,-1-1 0,0 1-1,1 0 1,-1-1 0,0 1 0,0-1-1,0 1 1,1-1 0,-1 1 0,0 0-7,0-1-4,1 0 1,0 0 0,-1 0 0,1 0-1,0 0 1,0 0 0,0 0 0,-1 1-1,1-1 1,0 0 0,0 1 0,0-1 0,0 1 3,7-6-102,-8 5 246,0 1-143,0 0 0,-1 0 0,1 0 0,-1 0 1,1 0-1,-1 0 0,1 0 0,0 1 0,-1-1 0,1 0 1,-1 0-1,1 0 0,0 1 0,-1-1 0,1 0 1,-1 0-1,1 1 0,0-1 0,0 0 0,-1 1 1,1-1-1,0 1-1,-4 1-90,-4 3 71,0 0 1,0 0-1,0 1 1,0 0-1,-1 2 19,-26 19-19,21-17 20,1 0 0,1 0 1,0 2-1,-1 1-1,-33 29 11,10-11-18,1 1 0,-28 34 7,35-36-2,0-7 28,23-20-24,1 1 1,-1 0-1,0 0 0,1 0 0,-3 4-2,-21 22-123,22-23 129,0 0 0,0-1 0,0 1 0,-1-2 0,-7 6-6,-3 3-46,-12 5 192,6-5-196,8-4 49,-1-1 1,1-1-1,-2 0 0,-6 1 1,-1 1-77,-18 12 99,1 1-1,0 2 0,2 1 1,-5 8-22,5-8-1,28-20-2,1 0 0,0 1 0,1 0 0,0 1 0,0 0 0,1 1 0,-5 5 3,-6 11-78,8-12 125,1 1 0,-7 12-47,2-4 7,12-18-7,0-1-1,1 1 1,-1 0 0,1 0 0,0 0 0,-1 2 0,0 1-3,-1 0 0,0-1 0,0 0 0,-1 0 0,1 0 0,-2 0 0,1-1 0,0 0 0,-2 1 3,-10 11 0,-1 1 13,0 0 1,-4 1-14,2-4-49,12-10 28,1 1-1,0 0 1,0 0 0,-1 2 21,8-8 2,-1 1 0,0-1-1,0 1 1,0-1 0,0 1-1,0-1 1,0 1-1,0-1 1,1 0 0,-1 0-1,0 1 1,0-1 0,0 0-1,0 0 1,0 0 0,0 0-2,-12 3-21,8-1 37,-1 1 0,0-1-1,0 0 1,0-1 0,0 0 0,0 1 0,0-2 0,-1 1 0,1-1 0,0 0 0,-4-1-16,5 1 49,5 0-161,0 0 48,0 1 65,0-1 0,1 0 0,-1 0 0,0 0 0,0 1 1,1-1-1,-1 0 0,0 0 0,0 1 0,1-1 1,-1 0-1,0 1 0,0-1 0,0 0 0,0 1 1,1-1-1,-1 0 0,0 1 0,0-1 0,0 0 0,0 1 1,0-1-1,0 0 0,0 1 0,0-1 0,0 0 1,0 1-2,-1 0 2,-1 1 0,1-1 1,-1 1-1,1-1 0,-1 1 1,0-1-1,1 0 1,-1 0-1,0 0-2,2-1 1,0 0 0,0 0 0,0 0 0,0 0 0,0 0 0,0 0 0,0 0 0,0 0 0,0 0 0,0 0 0,0 0 0,0 0 0,0 0 0,0 0 0,0 0 0,0 0 0,0 0 0,0 0 0,0 0 0,0-1 0,0 1 0,0 0 0,0 0 1,0 0-1,0 0 0,0 0 0,0 0 0,0 0 0,0 0 0,0 0 0,0 0 0,0 0 0,0 0 0,0 0 0,0 0 0,0 0 0,0 0 0,0 0 0,0 0 0,0 0 0,0-1 0,0 1 0,0 0 0,0 0 0,0 0 0,0 0 0,0 0 0,0 0 0,0 0 0,0 0 0,0 0 0,0 0 0,0 0 0,0 0 0,0 0 0,0 0 0,-1 0-1,7-4 145,30-11-109,-20 8-94,-10 3 67,1 0 0,-1 0 1,0 0-1,0-1 0,4-5-9,6-4-78,76-69-44,-87 77 132,0-1 1,0 1 0,-1-1-1,0 0 1,-1 0 0,1-1-1,-1 0-10,-1 4 38,-1 0-1,1-1 0,-1 1 1,0-1-1,-1 1 0,1-1 1,-1 1-1,1-5-37,3-42-117,-3 37 87,1 1 0,0-1 0,0 0 0,2 1 0,0-2 30,4-27 0,-7 32 29,1 1 0,-1 0-1,2 0 1,-1 0 0,1 0-29,-2 9-5,-1 0 0,0-1 0,0 1 1,0-1-1,1 1 0,-1 0 0,0-1 0,0 1 0,0-1 0,0 1 0,0-1 0,0 1 0,0-1 0,0 1 0,0 0 0,0-1 0,0 1 0,0-1 1,0 1-1,0-1 0,0 1 0,-1 0 0,1-1 0,0 1 0,0-1 0,-1 1 0,1 0 0,0-1 0,0 1 0,-1 0 0,1-1 0,0 1 1,-1 0-1,1-1 0,0 1 0,-1 0 0,1 0 0,-1-1 0,1 1 0,0 0 0,-1 0 0,1 0 0,-1 0 0,1 0 0,0 0 0,-1-1 0,1 1 1,-1 0-1,1 0 0,-1 0 0,1 0 0,-1 0 0,1 1 5,-5 14-261,4-11 242,1 1 0,-1 0 1,1 0-1,-1-1 0,1 4 19,-2 20 72,-5 47-157,-3-19 79,7-33 14,-1-1-1,-1 1 0,-7 18-7,7-31 32,0 0 1,0-1 0,-1 0-1,-1 0 1,0-1-1,0 0 1,0 0 0,-1 0-1,-7 4-32,11-9 7,0 0 0,0-1-1,0 0 1,-1 0 0,1 0-1,-1 0 1,0-1 0,1 0-1,-1 0 1,0 0 0,0 0-1,-2-1-6,0 4 56,6-4-64,1 1 0,0-1 1,-1 0-1,1 1 0,-1-1 1,1 0-1,0 0 0,-1 1 0,1-1 1,-1 0-1,1 0 0,-1 0 1,1 0-1,-1 1 0,1-1 1,-1 0-1,1 0 0,-1 0 1,1 0 7,-4 1 25,0 0 1,1 0 0,-1 0 0,1 1 0,-1-1 0,1 1 0,0 0 0,-1 0 0,1 0-1,-1 1-25,-3 2-82,-33 19-222,0-10 314,32-6 107,8-7-112,-1 0 1,1-1 0,0 1 0,-1-1-1,1 1 1,-1-1 0,1 1 0,-1-1-1,1 1 1,-1-1 0,1 1 0,-1-1-1,0 0 1,1 1 0,-1-1-6,-2 1 53,-14 3-357,16-4 246,1 0 180,0 0-36,0 0-28,24-5 17,17-4-272,-5-1 312,-18 4-123,1 1 0,0 0 0,0 1-1,1 2 1,12-1 8,50-2-64,-46 5-5,-35 0 71,1 0 0,0 0 0,0 1-1,0-1 1,0 0 0,-1 1 0,1-1 0,0 1 0,0-1 0,-1 1 0,1 0-1,0 0 1,-1 0 0,1 0-2,-1-1-2,0 1 0,-1-1 0,1 1 0,0-1 0,0 1 0,0-1 0,0 0 0,0 1 0,0-1 0,0 0 0,0 0 0,0 0 0,1 0 2,2 0 51,2 3 94,5 5-298,-9-6 174,0-1-33,0 1-1,1 0 1,-1 0 0,0 0 0,-1 0 0,1 0 0,0 1 0,-1-1 0,1 0 0,-1 1 0,1-1 12,-2-1 28,3 2 33,9 1 122,-10-3-253,-2-1 44,0 0 68,0 0 6,0 0 27,0 0-11,0-1-39,0 1 0,0-1 0,0 0 0,1 1 1,-1-1-1,0 0 0,0 1 0,0-1 0,0 0 0,-1 1 0,1-1 1,0 0-1,0 1 0,0-2-25,-17-13-40,1 1 0,-13-7 40,25 19 6,-1 0-1,1 0 1,-1 0 0,1 1-1,-1 0 1,0 0-1,0 0 1,0 0-6,-5-1-34,6 2 17,0-1 0,0 1 0,0 0 1,0 0-1,0 1 0,0-1 1,-3 1 16,-15 2-54,12-2 42,0 1 0,0-1 0,0 2 0,1 0 1,-1 0-1,1 0 0,0 1 0,-5 4 12,-13 4-113,-29 12 76,-8 6 37,47-21 12,0 1 1,0 0 0,2 2 0,-1 0 0,-10 11-13,17-14-26,-14 13-12,22-22-32,1 0 44,0 0 68,2-1-35,0 1-1,-1-1 1,1 0-1,0 0 1,-1 0 0,1-1-1,0 1 1,-1 0-1,2-2-6,4-3 11,38-25-118,65-28 214,7 4 181,-85 38-383,0-2 1,-2-1 0,10-9 94,-22 13-7,-13 12 15,-1 0 1,1 0-1,0 0 1,3-1-9,3-2-1,0-1 1,-1-1-1,0 1 1,-1-2-1,0 1 1,0-1 0,1-3 0,3-3-15,1 1 1,7-6 14,88-70 106,-50 41-29,-26 21-117,1 1 1,2 2-1,14-7 40,35-23 53,-66 43-37,-3 1 72,-1 0 0,4-5-88,22-18 155,19-12-369,-30 23 215,14-17-1,4-2 239,-23 15-479,3-1 347,-15 13-22,-10 13-65,0 1-24,-1-1 1,1 1 0,-1-1-1,0 0 1,0 0-1,0 0 1,0 0 0,0 0-1,-1 0 1,1 0-1,-1-1 1,1-1 3,-2 3-19,1 0 1,0 0-1,0 0 1,-1 0-1,1 1 0,0-1 1,0 0-1,1 1 1,-1-1-1,0 0 0,1 1 1,-1-1-1,1 1 1,-1 0-1,2-1 19,2-3-132,23-20-902,-28 24-92,2 7-2869,-2-3 3009,-6-4-2923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2:41.9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231 80 2816,'0'1'126,"-1"0"-1,1 1 1,-1-1 0,1 0-1,-1 1 1,1-1 0,-1 1 0,1-1-1,0 0 1,0 1-126,0 0 137,0-1 0,-1 1 1,1-1-1,0 1 0,-1-1 0,1 0 1,-1 1-1,1-1 0,-1 1 0,1-1 1,-1 0-1,0 0 0,0 1 0,0-1-137,-4 5 294,-1-1-1,0 1 0,0-1 1,0 0-1,0-1 0,-1 0 1,0 0-1,0 0 0,0-1 1,0 0-1,-1 0 0,1-1 1,-1 0-1,1 0 0,-1-1 1,-5 1-294,11-2 71,-1 0 0,0 0 1,0 0-1,0-1 1,0 1-1,0-1 0,0 0 1,0 0-1,0 0 0,0 0 1,1 0-1,-1-1 1,0 1-1,1-1 0,-1 1 1,1-1-1,0 0-71,-5-4 74,0-1 0,1 1 0,0-1 0,-4-6-74,8 11 13,1 0 0,0 0 0,-1 0 0,1 0 1,0 0-1,0 0 0,0 0 0,1 0 0,-1 0 0,0-1 0,1 1 0,0 0 0,-1 0 1,1-1-1,0 1 0,0 0 0,0 0 0,0-1 0,1 1 0,-1 0 0,1-1 1,-1 1-1,1 0 0,0 0 0,0 0 0,0 0 0,0 0 0,0 0 0,0 0 0,0 0 1,1 0-1,0-1-13,2-1-5,0 0 0,0 1 0,0-1 0,1 1 1,-1 0-1,1 0 0,-1 1 0,1-1 0,0 1 1,0 0-1,0 0 0,0 1 0,4-1 5,-7 2 4,21-5 87,19-1-91,-34 6-33,0-1 0,0 1-1,0 1 1,0 0-1,0 0 1,-1 0 0,4 2 33,2 1-18,0 1 1,0 0 0,-1 0-1,0 2 1,0-1 0,8 7 17,-14-8-2,0 0 0,0 0 0,0 0 0,-1 1 0,0 0 0,0 0 0,0 0 0,-1 0 0,0 1 0,0 0 0,0 0 0,0 4 2,0-2 42,0 0 1,-1 1 0,-1-1-1,0 1 1,0 0 0,-1 0-1,0 0 1,0 1-43,-2 9 213,0 0 0,-2 0 0,0 0-1,-1-1 1,-1 1 0,-4 7-213,-2 2 259,-1 0 0,-1-1-1,-14 21-258,22-42-412,0 1 1,0-1-1,-1 0 0,0 0 1,-1-1-1,1 0 0,-1 0 0,0 0 1,-1-1-1,-4 3 412,7-5-818,0 1 0,0 0 0,0-1 0,1 2 0,-1-1 1,1 0-1,0 1 0,1 0 0,-1 0 0,1 0 0,-1 1 818,3 2-1056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3:18.9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278 63 1472,'-7'23'3036,"5"-18"-2864,0-1 0,0 1 0,0 0 0,1 0 0,0 0 0,0 0 0,0 4-172,1-8 15,0-1 0,-1 1 1,1 0-1,0 0 0,0 0 1,0-1-1,-1 1 0,1 0 1,-1-1-1,1 1 0,0 0 0,-1 0 1,1-1-1,-1 1 0,1-1 1,-1 1-1,0-1 0,0 1-15,0 0 68,1 0 0,-1-1 0,0 1-1,1 0 1,-1-1 0,0 1-1,1 0 1,-1 0 0,1-1 0,0 1-1,-1 0 1,1 0 0,-1 0 0,1 0-1,0 0 1,0 0 0,0 0 0,-1 0-1,1 0-67,1 17 3,-1-12 53,1 0 1,-1 0-1,0 0 0,0 0 1,-1 0-1,0-1 1,0 1-1,0 0 1,-1 0-1,0-1 1,0 1-1,0-1 0,-1 1-56,-20 42 272,22-47-233,0 0-1,0 0 0,0 0 0,1 0 1,-1 0-1,0 0 0,0 0 0,0 0 1,0 0-1,-1-1 0,1 1 0,0 0 1,0-1-1,0 1 0,0-1 0,-1 1 1,1-1-1,0 0 0,-1 0 0,1 1 1,0-1-1,0 0 0,-1 0 0,1 0 1,0 0-1,-1-1 0,1 1 0,0 0 1,-1 0-1,1-1 0,0 1 0,0-1 1,0 1-1,-1-1 0,1 0-38,-40-30 251,39 29-239,1 1 1,-1 0 0,0 0-1,0 0 1,0 1-1,0-1 1,0 0 0,0 1-1,0-1 1,0 1-1,0 0 1,-1 0 0,1-1-13,-1 1 15,0 0 0,0-1 1,0 1-1,0-1 1,0 0-1,0 0 1,0 0-16,-12-6 76,9 5-26,1-1 0,-1 0-1,0-1 1,1 1 0,-5-4-50,9 5 14,-1 0 0,0 1-1,1-1 1,0 0 0,-1 0 0,1 0 0,0 0-1,0 0 1,0 0 0,0 0 0,0-1 0,0 1-1,1 0 1,-1 0 0,1-1 0,0 1 0,-1-2-14,1 0 8,0 0 0,1 0 0,-1 0 0,1 0 0,-1 0 0,1 1 0,0-1 0,1 0 0,-1 1 0,2-3-8,-2 3 18,1 0 0,1 0 0,-1 0 0,0 1 0,0-1 0,1 1 0,1-1-18,10-11-14,5-9 150,1 2 0,18-14-136,-29 28 62,0 0 1,0 1-1,1 1 1,9-5-63,-15 8 64,0 1-91,-1 0 0,1 0 0,-1 0-1,1 0 1,-1 1 0,1-1 0,0 1-1,-1 0 1,3 1 27,34 3 117,-37-4-53,4 1-117,0 0 0,-1 1-1,1-1 1,-1 1 0,0 1-1,1-1 1,4 4 53,-7-4 2,-1 0 0,0 0 0,0 1 0,0-1 0,-1 1-1,1 0 1,-1 0 0,1 0 0,-1 0 0,0 0 0,0 1 0,0-1 0,-1 0 0,1 2-2,4 9 23,-1 1-1,0-1 1,-2 1 0,1 0 0,-2 0 0,0 0 0,0 8-23,7 65-219,-9-70 344,1-11-110,-1 1 0,0-1-1,0 1 1,-1-1 0,0 1-1,0-1 1,-1 0 0,0 0-1,0 1 1,-3 4-15,4-10-1,0 1 1,0 0-1,0 0 1,1-1-1,-1 1 1,1 0-1,-1 0 1,1 0 0,0 0 12,0 1 0,-1-1 0,0 0 0,1 0 0,-1 0 0,0 0 0,-1 1-12,1-1 1,0 0 0,0 0 1,1 0-1,-1 1 0,1-1 0,0 0 1,0 1-1,0-1 0,0 0 0,1 3-1,-1-3-4,0 0-1,1 0 1,-1 1-1,0-1 0,-1 0 1,1 0-1,0 0 1,-1 0-1,0 0 0,0 0 1,0-1-1,0 3 5,-31 53 128,29-55-89,1-1-1,0 0 0,-1 0 1,0 0-1,1 0 1,-1 0-1,0 0 0,0-1 1,-2 2-39,-16 9 38,18-10-31,0 0 1,-1 0-1,1-1 0,-1 1 0,0-1 0,1 0 0,-1 0 0,0 0 0,0 0 0,0 0 1,0-1-1,0 0 0,0 0 0,1 0 0,-4-1-7,5 1-32,1 0 34,0 0 1,-1-1 0,1 1-1,0-1 1,-1 1-1,1-1 1,0 0-1,0 1 1,-1-1-1,1 0 1,0 0-1,0 0 1,0 0-1,0 0 1,0 0-1,0 0 1,1 0-1,-1 0 1,0-1-3,-14-24 42,14 25-73,-1-5 20,-1 1 0,1-1 0,0 1 0,-1-5 11,3 8 4,-1 0-1,1 1 1,0-1-1,0 0 1,0 0-1,0 0 1,0 1-1,0-1 1,0 0-1,1 0 1,-1 0-1,0 1 1,1-1-1,0 0 1,-1 0-1,1 1 1,1-2-4,0-1 4,1 0 0,0 0 0,0 0 0,0 1 0,1-1 1,0 1-1,-1 0 0,1 0 0,3-2-4,17-11 126,-17 11-111,-1 0 0,1 0 0,0 1-1,1 0 1,-1 0 0,1 1-1,3-1-14,-7 3 6,0-1 0,0 0-1,-1 0 1,1 0 0,1-2-6,8-4 9,8-7 167,-1 0 53,-18 14-230,-1 0 0,0-1 0,1 1 0,-1-1 0,0 0 0,0 1 0,0-1 0,0 0 0,0 1 0,0-1 0,-1 0 0,1 0 0,-1 0 0,1 0 0,0-2 1,3-10 111,7-20-226,-5 14 177,-4 14-47,-1-1 0,0 0 1,0 1-1,0-3-15,5-21 61,-2 15-128,0 0 15,1 0-1,0 1 1,1 0-1,2-3 53,24-48-96,-26 50 59,-4 11 17,0-1-1,0 1 1,1-1-1,-1 1 1,1 0 20,-2 3-3,0 0 0,0 0 0,0 0 0,0 0 0,0 0 0,0 0 0,0 0 0,0 0 1,0 1-1,1-1 0,-1 1 0,0-1 0,0 1 0,1-1 0,-1 1 0,0-1 0,0 1 0,1 0 1,-1 0-1,2 0 3,-1 0-13,1 0 0,0 0 0,-1 1-1,1-1 1,0 1 0,-1-1 0,1 1 0,0 0 0,-1 0 0,1 0 0,-1 1 0,0-1 0,1 0 0,-1 1 0,0 0 0,0 0 13,5 2-15,8 7 75,0 1 0,1 1-60,22 17-35,-33-27 43,-1 0-1,0 1 1,0-1-1,0 1 1,-1 0 0,1 0-1,1 4-7,-3-6 3,-1 0 0,0 0-1,0 0 1,0 0 0,0 1-1,0-1 1,-1 0 0,1 1-1,-1-1 1,0 0 0,1 1-1,-1-1 1,0 1 0,0-1-1,0 0 1,-1 1 0,1-1-1,-1 1-2,0 2 11,0 0 0,-1 0-1,0 0 1,0 0 0,-1-1-1,1 1 1,-1 0 0,0-1-1,0 0 1,0 0 0,-1 0-1,0 0 1,1 0 0,-1-1-1,-1 1 1,1-1 0,0 0-1,-1-1 1,0 1 0,1-1-1,-1 1-10,-5 1 38,1 1-1,0 1 1,-4 4-38,8-6 74,-1 0-1,1 0 1,-1-1-1,0 1 1,1-1-1,-1-1 1,0 1-1,-1-1 1,1 0-1,-2 0-73,-6 3 133,13-4-111,0-1-1,0 1 0,0-1 1,-1 1-1,1-1 0,0 0 1,0 1-1,-1-1 0,1 0 1,0 0-1,0 0 1,-1 1-1,0-2-21,-1 1 3,0 0 0,0 0 0,0-1 0,0 1 0,0-1 0,0 0 0,0 0 0,0 0 0,0 0 0,1 0 0,-1-1 0,0 1 0,1-1 0,-1 0 0,1 0 0,-2-1-3,4 2-1453,3 1 468,7 3-1836,2 1 955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3:20.7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18 1568,'-1'1'27,"1"-1"0,0 0 0,-1 0 1,1 1-1,-1-1 0,1 0 0,0 0 0,-1 0 0,1 0 1,-1 0-1,1 0 0,-1 0 0,1 0 0,-1 0 0,1 0 1,0 0-1,-1 0 0,1 0 0,-1 0 0,1 0 0,-1 0 0,1 0-27,-6-2 267,5 2 101,1 0-59,-16-3 3270,17 3-3528,-1 0 0,0 0 0,1-1 0,-1 1 0,0 0 0,0 0 0,0-1 0,1 1 0,-1 0 0,0-1 0,0 1 0,0 0 0,0-1 0,0 1 0,1-1 0,-1 1 0,0 0 0,0-1 0,0 1 0,0 0 0,0-1 0,0 1 0,0-1 0,0 1 0,0 0 0,-1-1 0,1 1 0,0 0 0,0-1 0,0 1 0,0 0 0,0-1 0,-1 1 0,1 0 0,0-1 0,0 1 0,-1 0 0,1 0 0,0-1 0,0 1 0,-1 0 0,1 0 0,0-1 0,-1 1 0,1 0 0,0 0 0,-1 0 0,1 0 0,0-1 0,-1 1 0,1 0 0,0 0 0,-1 0 0,1 0 0,-1 0 0,1 0 0,0 0 0,-1 0 0,1 0 0,0 0 0,-1 0 0,1 0-51,-1 0 150,1 0-22,0 0 149,0 0-32,0 0 49,0 0-81,0 0 27,16 0 203,8 2-361,0 0 1,0 1-1,8 4-82,-2-1 350,15-1-350,44 4-5,-77-8 32,33 3 148,8-2-175,72-10 427,-97 10-384,-18-2-12,0 1-1,0-1 1,-1-1-1,10-1-30,-12-2 42,3 1 28,-10 3-67,0 0-1,0 0 1,0 0 0,0 0-1,1 0 1,-1 0-1,0 0 1,0 0 0,0 0-1,0 0 1,0-1-1,1 1 1,-1 0-1,0 0 1,0 0 0,0 0-1,0 0 1,0 0-1,0 0 1,1 0 0,-1-1-1,0 1 1,0 0-1,0 0 1,0 0 0,0 0-1,0 0 1,0-1-1,0 1 1,0 0-1,0 0 1,0 0 0,0 0-1,0-1 1,0 1-1,0 0 1,0 0 0,0 0-1,0 0 1,0-1-1,0 1 1,0 0 0,0 0-1,0 0 1,0 0-1,0-1 1,0 1-1,0 0 1,0 0 0,0 0-1,0 0 1,-1 0-1,1 0 1,0-1 0,0 1-1,0 0 1,0 0-1,0 0 1,0 0 0,-1 0-1,1 0 1,0 0-1,0 0 1,0 0-1,0 0 1,-1 0 0,1-1-1,0 1-2,-25 0 123,-3 0-176,0 1-1,-13 2 54,30-1 40,0-1-1,-1-1 1,1 0 0,0 0-1,-1-1 1,1-1 0,-7-1-40,-10 0 267,23 3-216,1-1 0,-1 1 0,0-1 0,1 1 0,-2-2-51,1 1 81,-1 0 0,1 1 0,0 0 0,-1 0 0,1 0 0,0 0 0,-3 1-81,-13 0 164,-6 0-1291,-23 2 1127,41-2-315,1 0 0,-1 1 0,1 0-1,-1 1 1,1 0 0,0 0 0,-5 3 315,12-5-180,0 0-1,0-1 1,0 1 0,0 0 0,0-1 0,0 1 0,1 0 0,-1 0 0,0 0 0,0 0 0,1 0-1,-1 0 1,0 0 180,-1 12-4970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4:00.8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442 728 640,'0'-1'48,"-1"1"-1,1-1 1,0 1 0,-1 0-1,1-1 1,0 1 0,-1-1-1,1 1 1,-1 0 0,1 0-1,-1-1 1,1 1 0,-1 0-1,1 0 1,-1-1 0,1 1-1,-1 0 1,1 0 0,-1 0-1,1 0 1,-1 0 0,0 0-1,1 0 1,-1 0-48,-12-5 1277,-32-28 483,-7-15-301,-5-10-1459,48 48 221,-4-4-179,0-1 0,1-1 1,1 0-1,0-1 0,1 0 0,1-1 0,0 0 0,1 0 0,2-1 0,-1-1-42,-51-207 438,53 207-200,-3-21-367,8 38 108,-1 0 0,1 1 0,0-1 0,0 0 0,1 0 0,-1 1-1,0-1 1,1 0 0,0 1 0,0-1 0,0 0 0,1-1 21,-1 1 5,1 1 1,0 0-1,0-1 0,0 1 1,1 0-1,-1 0 0,0 0 1,1 1-1,-1-1 1,1 1-1,0-1 0,-1 1 1,1 0-1,1-1-5,9-2-1,0 0 0,9-1 1,-13 3-9,11-2-20,0 1 1,0 1-1,1 0 1,-1 2 0,0 0-1,17 3 29,-24-1-79,-4-2 68,0 1-1,0 0 1,0 1-1,0 0 0,-1 0 1,1 1-1,5 3 12,1 1-43,-10-4 69,0-1 0,1 1 0,-2 0 0,1 0 0,0 0 0,-1 1 0,5 4-26,-1 1-23,-1-3-5,-1 1 1,0 1-1,0-1 1,-1 1 0,3 4 27,-2-1 34,-4-9-13,-1 0 0,1 1 0,-1-1 0,0 1 1,0-1-1,0 1 0,0 0 0,0-1 0,0 2-21,0 4-13,1 0 0,0 0 0,0 0 1,0-1-1,1 1 13,0 2-10,0 0 1,-1 0 0,0 0 0,1 10 9,1 10-11,1-7 11,-2 0 0,0 1 0,-2-1 0,-1 0 0,0 2 0,-2-7-38,0 0 1,-1 0 0,0-1-1,-2 1 1,0-1 0,-2 4 37,-18 50 138,22-64-120,0 1 0,0-2 0,0 1 0,-1 0-1,1-1 1,-2 1 0,1-1 0,-1 0-1,0-1 1,0 1 0,-1-1 0,-2 3-18,-27 21 0,12-11 0,1 2 0,-12 15 0,12-13-2,0-1 0,-5 2 2,-8 8 30,-58 55 93,37-39-38,51-43-77,1-1 0,-1 0-1,1 0 1,-1 0-1,0-1 1,0 0-1,-1 1 1,1-2-1,0 1 1,0-1-1,-1 0 1,1 0-1,-1 0 1,1-1-1,-1 0 1,0 0-1,0 0-7,6 0 2,-1 0 0,1 0-1,0 0 1,-1 0 0,1-1-1,0 1 1,-1 0-1,1 0 1,0 0 0,-1 0-1,1-1 1,0 1-1,-1 0 1,1 0 0,0 0-1,-1-1 1,1 1 0,0 0-1,0-1 1,-1 1-1,1 0 1,0-1 0,0 1-1,0 0 1,-1-1-1,1 1 1,0-1-2,-3-14-11,5-15 58,7-25-100,-6 40 58,0 1 1,0-1-1,2 0 0,0 1 1,0 0-1,3-3-5,-5 10 0,1 0 0,0-1 0,1 2 0,0-1 0,0 0 0,0 1 0,3-3 0,2-1-4,-7 7 35,0 0 0,0 0 0,0 0 1,0 1-1,0-1 0,0 1 0,1 0 0,3-2-31,6-3 74,1 1 0,0 1 0,0 1 0,1 0 0,-1 0 0,1 1 0,0 1 0,9 0-74,1 1 37,-19 0-60,-1 0 0,1 1 1,-1 0-1,1 0 0,0 0 0,-1 1 1,5 1 22,6 2 80,-1 1 0,6 4-80,-9-6 77,0 1 0,1-1 0,-1-1 1,1 0-1,-1-1 0,1 0 0,0-1 0,12-2-77,5 2 65,-23-1-36,0 0-1,-1 0 1,1-1-1,0 0 1,-1 0-1,7-3-28,-5 1 12,-1-1 1,1 0-1,-1-1 1,1 1-1,-2-1 1,2-2-13,-4 4 14,1-1 0,-1 1 1,1 0-1,0 0 1,1 0-1,-1 1 0,0 0 1,1 0-1,0 0 0,0 1 1,0 0-1,0 0 0,3 0-14,32-6 19,-28 5-53,-1 0 0,1 1 0,-1 1 0,2 0 34,-13 1-1,1 0 0,-1 0 0,0 0 0,0 0 1,1 0-1,-1 0 0,0 0 0,0 1 0,1-1 0,-1 0 0,0 1 0,0-1 0,0 1 1,0-1-1,1 1 0,-1 0 0,0-1 0,0 1 0,0 0 0,0 0 0,-1 0 0,1-1 1,0 1-1,0 0 0,0 0 0,-1 1 0,1-1 0,0 0 0,-1 0 0,1 0 0,-1 0 1,1 1 0,-1 1 5,0 1 0,0-1 1,0 0-1,0 0 1,0 0-1,-1 0 1,1 0-1,-1 0 1,0 0-1,0 0 1,0 0-1,0 0 1,-1 1-6,-20 37 258,-5 9-308,0 10 41,12-29 21,2 0 1,-1 5-13,13-33 8,-7 19 194,8-22-198,0 1 0,0-1 0,-1 1 0,1-1 1,0 1-1,0-1 0,0 0 0,0 1 1,-1-1-1,1 1 0,0-1 0,-1 0 0,1 1 1,0-1-1,-1 0 0,1 0 0,0 1 0,-1-1 1,1 0-1,0 0 0,-1 1 0,1-1 1,-1 0-1,1 0 0,0 0 0,-1 0 0,1 0 1,-1 0-1,1 1 0,-1-1 0,1 0 1,-1 0-1,1 0 0,0-1 0,-1 1 0,1 0 1,-1 0-1,1 0 0,-1 0 0,1 0-4,-1-2 10,0 1 0,0-1 0,1 1-1,-1-1 1,0 1 0,1-1 0,-1 0-1,1 1 1,0-1 0,0 0 0,-1 1 0,1-1-1,0 0 1,0 1 0,1-1 0,-1 0-1,0 0-9,1-5 5,-1-5-14,1-1 0,1 0-1,0 1 1,1 0 0,0-1 0,1 1 0,0 0-1,1 1 1,1-1 0,-1 1 0,2 0 0,0 1 0,0-1-1,1 1 1,0 1 0,2-3 9,0 2-25,1 0 1,0 0-1,0 1 1,1 1-1,0 0 1,1 0-1,0 1 1,0 1-1,0 0 1,1 1-1,-1 0 0,1 1 1,1 1-1,0 0 25,2 0 68,-9 1-56,1 1 0,0-1 0,0 2 0,0-1 0,0 1 0,0 0 0,0 1 0,0 0 0,4 2-12,-9-2 24,-1 0 0,0 0 0,0 0-1,1 1 1,-1-1 0,0 1-1,-1 0 1,1 0 0,0 0-24,-1-1 9,-1 1-1,0-1 1,0 0 0,0 1-1,0-1 1,0 1 0,0-1-1,0 1 1,-1-1 0,1 1 0,-1-1-1,1 1 1,-1 0 0,1 0-1,-1-1 1,0 1 0,0 0-1,0-1 1,0 1-9,1 6 45,-1-1-1,2 1 1,-1-1-1,1 2-44,0-1 9,0 0 0,-1 0 0,0-1-1,-1 4-8,9 77 187,-8-79-108,0-1-1,0 0 1,1 0 0,0 0-1,0 0 1,1 0 0,0-1-1,2 4-78,-5-10 26,1 0 0,-1-1 1,0 1-1,0 0 0,1-1 0,-1 1 0,1-1 0,-1 1 0,1 0 0,-1-1 0,1 1 0,-1-1 0,1 1 0,-1-1 0,1 0 0,0 1 1,-1-1-1,1 1 0,-1-1 0,1 0 0,0 0 0,0 1 0,-1-1 0,1 0-26,1 0 38,-1 0 1,1 0-1,-1 0 1,0 0-1,1-1 0,-1 1 1,0 0-1,0-1 1,1 1-1,-1-1 0,0 0 1,0 1-1,1-1-38,5-4 101,1-1-1,-1 0 1,-1 0-1,3-3-100,0 1-103,-4 2 98,-1 0-1,1 1 1,-1-2 0,0 1-1,0 0 1,-1-1-1,0 1 1,1-4 5,6-11-2991,-8 19 916,3 7-2026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4:04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1 801 992,'1'6'1685,"0"-4"-1402,0 1 0,0 0-1,0-1 1,0 1 0,0 0-1,0-1 1,-1 1 0,1 0-1,-1 0 1,0 0-1,0 1-282,0-3 235,4-9 746,20-43 193,-4 11-929,-4 5 310,9-27-555,19-68-134,59-159 166,-93 266-45,-1 1 19,0 0 1,-2 0-1,0-1-6,-6 21 1,-1 0-1,1 1 1,-1-1 0,0 0 0,0 0 0,0 0 0,0 0 0,0 0-1,0 0 1,0 0 0,-1 1 0,1-1 0,-1 0 0,1 0-1,0 2-2,-1-1 1,1 1-1,0 0 1,0 0-1,0-1 1,-1 1-1,1 0 1,0 0-1,0-1 1,-1 1-1,1 0 1,0 0-1,-1 0 1,1-1-1,0 1 1,-1 0-1,1 0 1,0 0-1,-1 0 1,1 0-1,0 0 1,-1 0-1,1 0 1,0 0-1,-1 0 1,1 0 1,-1 0-2,-1 0 0,1 1 0,0-1 0,0 0 0,0 1 0,-1 0 0,1-1 0,0 1 1,0-1-1,0 1 0,-1 1 2,-3 2-9,0 0 0,1 1 1,-1 0-1,1 0 0,0 1 0,0-1 1,0 1-1,1-1 0,-2 5 9,-4 10-43,1 1 0,-1 4 43,6-16-1,-24 84-15,5 1 0,-6 62 16,21-108 7,2 0 0,2 0-1,2 0 1,3 16-7,0-36 13,-1-6-12,1 0 0,0 0 0,4 6-1,-4-19 7,0 0 0,1 0 0,0 0-1,1-1 1,0 1 0,0-1 0,3 3-7,-6-10 1,-1 0 0,1 0 1,0 0-1,0-1 0,0 1 0,0 0 0,0-1 1,0 1-1,0-1 0,0 1 0,0-1 0,1 1 1,-1-1-1,0 0 0,0 0 0,0 0 0,0 1 1,1-1-1,-1 0 0,0-1 0,0 1 0,0 0 1,1 0-1,-1 0 0,0-1 0,0 1 0,0 0 0,1-1-1,3-1-2,0 0-1,0 0 0,-1 0 0,1-1 0,-1 1 0,1-2 3,16-12 3,-1-2 0,-1-1 0,-1 0 1,4-7-4,8-9-34,-18 22 36,99-114 60,-92 102-50,-1-1 0,-1 0 0,-2-1 0,5-12-12,-1-7 48,-2 0 1,4-22-49,21-98 133,-24 93-123,-15 60-52,5-22-10,1-9 52,-8 34-40,0-1 1,0 0-1,-1 0 1,0 1 0,-1-1-1,-1-3 40,2 13-1,0 0 0,0 0-1,0 0 1,0 1 0,0-1 0,-1 0-1,1 0 1,0 1 0,0-1 0,-1 0 0,1 0-1,-1 1 1,1-1 0,-1 0 0,1 1-1,-1-1 1,1 1 0,-1-1 0,1 1 0,-1-1-1,0 1 1,1-1 0,-1 1 0,0-1-1,0 1 2,0 0 0,1 0 0,-1 0 0,0 0-1,0 0 1,0 0 0,1 0 0,-1 1-1,0-1 1,0 0 0,1 0-1,-1 1 1,0-1 0,1 0 0,-1 1-1,0-1 1,1 1 0,-1-1 0,1 1-1,-1-1 1,0 1 0,1-1 0,-1 1-1,1-1 1,-1 1 0,1 0 0,-15 18 13,5-8 2,1 2 0,1-1-1,-1 1 1,2 0-1,0 0 1,0 3-15,-15 52-22,3 0-1,-8 64 23,8-38 237,-36 137 17,17-74-273,10-28 61,19-96 22,9-33-60,0 0-1,0 1 0,0-1 0,0 0 0,0 0 0,0 0 0,0 1 0,0-1 1,0 0-1,-1 0 0,1 0 0,0 1 0,0-1 0,0 0 0,0 0 1,-1 0-1,1 0 0,0 0 0,0 1 0,0-1 0,-1 0 0,1 0 1,0 0-1,0 0 0,0 0 0,-1 0 0,1 0 0,0 0 0,0 0 0,-1 0 1,1 0-1,0 0 0,0 0 0,-1 0-3,0-1 75,1 0-63,-1-1 0,1 0 0,0 1 0,0-1 0,0 1 0,0-1 0,0 0 0,0 1 0,0-1 0,1 1 0,-1-1 0,1 1 0,-1-1 0,1 1 0,0-1-12,0-2-4,8-33-139,2 1 1,16-36 142,-21 57-9,1 1 0,1 0 0,1 0 0,0 1 0,0 0 0,2 1-1,-1 0 1,7-5 9,-8 8-27,19-14-110,-26 21 130,0 1 0,0-1-1,1 1 1,-1 0 0,0 0 0,1 0 0,-1 0-1,1 1 1,-1-1 0,1 1 0,-1-1 0,3 1 7,-4 0-2,-1 1 1,1-1-1,0 0 1,0 1-1,-1-1 1,1 0 0,0 1-1,0-1 1,-1 1-1,1-1 1,0 1-1,-1-1 1,1 1-1,-1 0 1,1-1 0,-1 1-1,1 0 1,-1-1-1,1 1 1,-1 0-1,0 0 1,1 0-1,-1-1 1,0 1 0,0 0-1,0 0 1,1 0-1,-1-1 1,0 1-1,0 0 1,0 0 1,1 35-75,-1-30 61,5 159 153,-5-144 54,1 1 0,1-1 0,1 0 0,0 1 0,4 5-193,-6-19 15,3 9 37,-4-17-51,0 1 0,0-1-1,1 1 1,-1-1 0,0 1-1,1-1 1,-1 0 0,0 1-1,1-1 1,-1 1 0,1-1 0,-1 0-1,1 1 1,-1-1 0,0 0-1,1 0 1,-1 1 0,1-1-1,0 0 1,-1 0 0,1 0-1,-1 1 1,1-1 0,-1 0-1,1 0 1,-1 0 0,1 0-1,1 0 3,0-1-1,0 1 1,0 0 0,0-1 0,-1 1 0,1-1 0,0 0 0,0 1 0,-1-1 0,1 0-1,0 0 1,-1 0 0,1 0 0,0-1-3,2-2 43,0 0 0,0 0 0,0 0 1,-1 0-1,2-3-43,3-5 44,-1-1 1,-1 0-1,5-12-44,22-66-47,8-24-13,-35 98 119,-5 14-59,0-1-1,0 0 1,0 0-1,1 1 1,-1-1-1,1 1 1,0-1-1,0 1 1,0 0-1,1 0 1,1-3 0,-3 6-64,-2 1 77,0 0 0,0 1 1,0-1-1,0 1 0,1 0 1,-1-1-1,0 1 0,1-1 1,-1 1-1,1 1-13,-7 46 73,3-1 0,2 1 1,2 15-74,0-47 89,0-11-56,0 0 0,1-1 0,0 1 0,0-1 0,0 1 0,1-1 0,0 1 0,0-1 0,0 0 0,1 0 0,2 3-33,-4-6 9,0 0 1,0 0-1,0-1 0,1 1 1,-1 0-1,1-1 0,-1 1 1,1-1-1,0 0 0,0 0 1,-1 1-1,1-1 0,0 0 1,0 0-1,0-1 0,0 1 1,0 0-1,0-1 0,0 1 1,1-1-1,-1 0 0,0 0 1,0 0-1,0 0 0,0 0 1,0 0-1,1 0 0,-1-1 1,0 1-1,0-1 0,0 1 1,1-1-10,3-2 12,1-1-1,-1 1 1,1-1 0,-1 0 0,0-1 0,-1 1 0,1-1 0,-1 0 0,0 0-1,0-1-11,13-15 81,-1-2 0,-1 0-81,-1 1 13,45-59-56,14-10 43,-26 43-240,-47 46 233,-1 2 7,0-1-1,1 1 0,-1-1 1,0 1-1,0-1 0,1 1 0,-1-1 1,0 1-1,1 0 0,-1-1 1,0 1-1,1-1 0,-1 1 1,1 0-1,-1-1 0,1 1 0,-1 0 1,0 0-1,1-1 0,-1 1 1,1 0-1,-1 0 0,1 0 0,0 0 1,-1-1-1,1 1 0,-1 0 1,1 0 0,1 0-10,-1 0 0,0 0 0,1 0 1,-1 0-1,0 1 0,1-1 0,-1 0 1,1 0-1,-1 1 0,0-1 0,0 1 0,1-1 1,-1 1-1,0 0 0,0 0 0,0-1 1,1 1-1,-1 0 10,22 19-13,-18-15 52,-2-3-35,0 1 0,0 0-1,0 0 1,-1 0 0,0 1-1,1-1 1,-1 1 0,0-1-1,0 1 1,-1 0 0,1 0-1,-1-1 1,0 1 0,0 0-1,0 0 1,0 3-4,-1 8-11,0-5-14,0 1 0,0-1 0,-1 1 0,0-1-1,-1 0 1,0 1 0,-2 1 25,2-6-8,-1 0 0,0-1 0,0 1 0,0-1 0,-1 1-1,0-1 1,0 0 0,0 0 0,-1-1 0,0 0 0,0 1 0,0-1-1,0-1 1,0 1 0,-1-1 0,0 0 0,1 0 0,-1-1 0,-3 1 8,-5 3-16,5-2-7,0 0 1,0-1-1,0 0 0,0-1 1,0 1-1,-1-2 0,1 0 0,-9 1 23,17-2 91,1 0 58,13-9 17,-4-2-42,-3 4-80,0 0-1,0-1 1,-1 0-1,-1 0-43,-2 5 19,-1 1 0,1-1 0,0 0 0,0 1 0,0-1-1,0 1 1,0 0 0,0-1 0,1 1 0,-1 0 0,1 0-1,-1 1 1,1-1 0,2-1-19,-2 2 18,0 0-1,-1 1 0,1-1 1,0 1-1,0-1 1,0 1-1,-1 0 1,1 0-1,0 1 0,0-1 1,-1 0-1,1 1 1,0-1-1,0 1 0,-1 0 1,1 0-1,1 1-17,10 3 211,1 0 0,0-1-1,-1 0 1,1-1 0,1-1-1,-1-1 1,0 0 0,8-1-211,25 1 413,-7 0 96,24-4-509,-56 2 57,0 0 0,-1-1 1,1 0-1,-1-1 0,1 0 0,-1 0-57,-3 1-113,0 0 0,0-1-1,-1 0 1,1 0 0,-1 0 0,1 0 0,-1-1-1,0 1 1,-1-1 0,3-2 113,-5 5-203,0-1 0,-1 1 0,1 0 0,0-1 1,0 1-1,-1-1 0,1 0 0,-1 1 0,1-1 0,-1 1 0,0-1 1,0 0-1,0 1 0,0-1 0,0 0 0,0 1 0,0-1 0,0 0 0,0 1 1,-1-1-1,1 0 0,-1 1 0,0-1 0,1 1 0,-1-1 0,0 1 203,-10-13-3946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4:04.5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32 6240,'-12'-14'2304,"7"4"-1792,10 5-160,-5 2-320,0 3-96,0 0-1152,0 0 640,0 0-1856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4:04.9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1 240 2496,'0'-18'896,"4"15"-672,1-9-96,-2 6 512,1-6-384,5 1 1088,3-7-736,3-3 640,6-4-736,8-1 96,7 8-352,9 0-96,4 3-96,-8 1-896,3 2 448,5 2-1120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4:09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7 931 1248,'0'-1'22,"0"1"-1,-1 0 1,1 0 0,-1 0-1,1-1 1,0 1 0,-1 0-1,1 0 1,0-1 0,-1 1-1,1 0 1,0-1 0,-1 1-1,1 0 1,0-1 0,0 1-1,0-1 1,-1 1 0,1 0-1,0-1 1,0 1 0,0-1 0,0 1-1,0-1 1,0 1 0,-1 0-1,1-1 1,0 1 0,0-1-1,1 1 1,-1-1 0,0 1-1,0-1 1,0 1 0,0 0-1,0-1 1,0 1-22,12-18 582,-6 9-366,0 2 200,0-1-1,0 1 1,1 1 0,0-1-1,0 1 1,0 0 0,4-2-416,18-10 1426,14-6-1426,7-5 426,-46 27-376,16-11 229,1-1 0,16-16-279,-31 25 33,-1 0-1,0 0 1,0 0 0,-1-1 0,0 0 0,0 0 0,0 0 0,-1-1 0,1 1 0,-2-1 0,1 0 0,0 0-33,-1 0 16,0-1-1,-1 1 1,0 0 0,0-1-1,0 1 1,-1-1 0,0 1-1,-1 0 1,1-1 0,-1 1-1,-1-1 1,1 1-1,-1 0 1,-1 0 0,-2-5-16,5 12-1,0 0-1,0 0 1,0 0 0,0 0 0,0 0 0,0 0 0,0 0-1,0 0 1,0 0 0,0 0 0,0 0 0,0 0-1,0 0 1,0 0 0,0 0 0,0 0 0,0 0 0,0 0-1,0 0 1,0 0 0,0 0 0,0 0 0,0 1 0,0-1-1,0 0 1,0 0 0,0 0 0,0 0 0,0 0-1,0 0 1,0 0 0,0 0 0,0 0 0,-1 0 0,1 0-1,0 0 1,0 0 0,0 0 0,0 0 0,0 0 0,0 0-1,0 0 1,0 0 0,0 0 0,0 0 0,0 0 0,0 0-1,0 0 1,0 0 0,0 0 0,0 0 0,0 0-1,0 0 1,0 0 0,0 0 0,0-1 0,0 1 0,-1 0-1,1 0 1,0 0 0,0 0 0,0 0 0,0 0 1,-1 8-90,0 13-18,4-6 71,1 0 0,0-1 1,1 1-1,1-1 0,1 1 37,8 22-62,-1-2 49,-7-20 35,-1 0 0,-1 0 0,-1 1 0,0-1-1,1 11-21,-4-16 38,1 0-1,-2 0 0,0 0 1,0 0-1,0-1 0,-1 1 1,-1 0-1,0 0 0,-1 2-37,3-11 7,-1 1 0,0-1 0,1 1 0,-1-1-1,0 0 1,0 0 0,0 1 0,0-1 0,0 0 0,0 0-1,0 0 1,0 0 0,0 0 0,0 0 0,-1 0-1,1-1 1,0 1 0,-1 0 0,1-1 0,-1 1 0,1-1-1,0 1 1,-1-1 0,1 0 0,-1 1 0,1-1-1,-1 0 1,0 0 0,1 0 0,-1 0 0,1-1 0,-1 1-1,1 0 1,-1 0 0,1-1 0,0 1 0,-2-1-7,-7-3 42,0 0 0,0-1 0,1 1 0,-1-2 0,0 0-42,1 0-15,-40-27-12,28 19-10,-16-10 37,26 18 17,8 4-49,-1 0 0,1 0 0,-1 0 0,1 0 0,-1 1 0,0-1 0,1 1 0,-1 0-1,0 0 1,-1 0 32,4 1-96,13 4 230,13 7-31,0-1 0,14 3-103,-30-11 26,1 0-1,-1 0 1,1-1 0,-1 0-1,1-1 1,0 0 0,-1-1-1,1 0 1,-1 0-26,14-4 149,-1-2 0,0-1 0,0 0-1,-1-1 1,0-2 0,14-9-149,42-19 286,-72 36-264,0 1 0,0 0 0,0 1 0,0-1 0,2 1-22,-7 1 3,1 0 0,0-1 0,0 1 1,0 0-1,-1 0 0,1 0 0,0 0 0,0 0 0,0 0 0,0 0 0,-1 0 0,1 0 0,0 1 0,0-1 0,-1 0 0,1 0 0,0 1 0,0-1 0,-1 0 0,1 1 0,0-1 0,-1 1 0,1-1 0,0 1 0,-1-1 0,1 1 1,-1 0-1,1-1 0,-1 1 0,1 0 0,-1-1 0,1 1 0,-1 0 0,0-1 0,0 1 0,1 0 0,-1 0 0,0 0 0,0-1-3,4 48 23,-3-25-19,0 52 20,-3 12-24,-1 20 34,-4 50-9,6-134-66,-8 74 164,8-81-170,-2 0-1,-1 6 48,0 0 175,4-21-160,0-1 1,0 0-1,0 1 0,0-1 0,0 0 1,0 1-1,0-1 0,0 0 1,0 1-1,0-1 0,-1 0 0,1 1 1,0-1-1,0 0 0,0 1 1,0-1-1,-1 0 0,1 0 0,0 1 1,0-1-1,-1 0 0,1 0 1,0 0-1,0 1 0,-1-1-15,-4-5 263,-1-13-65,5 13-172,1-1 1,0 0 0,1 1-1,-1-1 1,1 0-27,2-21-32,-2-3 45,2-1-1,1-2-12,4-33-142,-5 25 146,16-146 66,-13 153-39,1 0-1,1 1 1,2 1 0,7-16-31,-10 31 53,0 1 0,2 0 1,0 1-1,0 0 0,3-1-53,-7 9 15,-1 2 0,2-1-1,-1 0 1,1 1 0,0 0-1,0 0 1,0 1 0,0 0-1,1 0 1,0 0 0,0 1 0,6-3-15,-9 5-25,0 1 0,0-1 0,0 0 0,0 1 1,0 0-1,1 0 0,-1 0 0,0 0 1,0 1-1,0-1 0,0 1 0,0 0 0,-1 1 1,1-1-1,0 0 0,0 1 0,-1 0 0,1 0 1,-1 0-1,1 1 0,-1-1 0,0 1 0,3 2 25,-3-1-5,1-1-1,-1 1 0,0 0 0,0 0 0,0 0 0,-1 1 0,1-1 0,-1 1 0,0-1 0,0 1 0,-1 0 0,1 0 0,-1 0 0,0 0 0,0 0 0,-1 0 0,0 0 0,0 4 6,-1 3-11,-1 0 1,0 0-1,-1 0 0,0 0 0,-1 0 0,-1-1 1,0 0-1,-4 8 11,7-14 25,-1 0 1,0-1 0,0 1-1,-1-1 1,1 1-1,-1-1 1,0 0 0,0 0-1,0-1 1,0 1-1,-1-1 1,0 0 0,1 0-1,-1-1 1,0 1-1,0-1 1,-1 0 0,1 0-1,-5 0-25,6-1 6,-1-1 1,0 0-1,1-1 0,-1 1 0,1-1 0,-1 0 0,1 0 0,-1 0 0,1 0 0,-1-1 1,1 0-1,0 0 0,0 0 0,0 0 0,0-1 0,0 0 0,1 1 0,-4-5-6,-2-1-83,1 0 0,0-1 0,0 0-1,1-1 1,0 0 0,-4-8 83,8 10-44,5 8-98,12 13-242,-1 0 186,1-6 201,0 1-1,0-2 1,1 0 0,0 0-1,0-1 1,0-1 0,0-1-1,10 1-2,-6-2 31,0-1 0,0-1 0,1 0-1,-1-1 1,0-1 0,0-1 0,0-1-1,-1-1 1,12-4-31,30-13 33,-1-3 0,13-10-33,-31 15-188,-18 9 169,-1-2 0,0 0-1,-1-2 1,-1 0 0,6-7 19,-24 21-4,-1 0 1,0 0-1,0-1 0,0 1 0,0 0 1,0 0-1,0-1 0,0 1 1,0 0-1,0-1 0,-1 1 1,1-1-1,0 1 0,-1-1 0,1 0 1,-1 1-1,0-1 0,0 1 1,1-1-1,-1 0 0,0 0 4,-1 0-8,1 0 0,-1 0 0,0 0 0,1 0 0,-1 0 0,0 0 0,0 0 0,-1 0 0,1 0 1,0 0-1,0 1 0,-1-1 0,1 0 0,-1 1 0,-1-1 8,-1-2-15,0 0 1,-1 0 0,0 1 0,0 0-1,0 0 1,0 0 0,0 0-1,-1 1 1,1 0 0,-1 0 0,0 1-1,1-1 1,-1 1 0,-3 0 14,5 1-12,-1 0 1,1 0 0,0 0-1,-1 1 1,1-1-1,0 1 1,0 0 0,-1 1-1,1-1 1,0 1 0,0 0-1,0-1 1,1 2 0,-1-1-1,0 0 1,1 1-1,-1 0 1,1 0 0,-2 2 11,4-4 0,-12 13-8,0 0 0,1 1 1,-2 4 7,10-14-1,1 0-1,0 1 1,1-1 0,-1 1 0,1-1 0,0 1-1,1 0 1,-1 0 0,1-1 0,0 1 0,0 0-1,1 3 2,0 0 14,0 0 0,0 0 1,1 0-1,0 0 0,0 0 0,1 0 0,0 0 0,1 0 0,0-1 0,1 0 0,3 8-14,-2-7 39,1 1 8,-1 0-1,2 0 1,-1-1 0,1 1-1,8 6-46,-13-14 20,0 0 1,1 0-1,-1 0 0,0-1 0,1 1 0,-1-1 0,1 1 0,-1-1 0,1 0 0,0 0 0,-1 0 0,1-1 1,0 1-1,0-1 0,-1 1 0,1-1 0,0 0 0,0 0 0,0 0 0,0 0 0,0-1 0,-1 1 0,1-1 0,0 0 1,0 0-1,0 0-20,32-14 182,-1-1 1,21-15-183,-17 10-109,26-11 109,-27 17-137,15-6 131,-2-2-1,7-7 7,-23 12 8,7-3-37,-36 18-6,0 0 0,0 0-1,1 1 1,2-1 35,-3 2-56,0-1 1,-1 0-1,0 0 1,1 0-1,-1 0 0,4-4 56,-8 6 1,0 0 0,1 0 0,-1 0-1,0 0 1,0 0 0,0 0 0,1 0 0,-1-1-1,0 1 1,0 0 0,0 0 0,1 0 0,-1 0-1,0-1 1,0 1 0,0 0 0,0 0 0,0 0-1,1-1 1,-1 1 0,0 0 0,0 0-1,0 0 1,0-1 0,0 1 0,0 0 0,0 0-1,0-1 1,0 1 0,0 0 0,0 0 0,0-1-1,0 1 1,0 0 0,0 0 0,0-1 0,0 1-1,0 0 1,0 0 0,0 0 0,-1-1 0,1 1-1,0 0 1,0 0 0,0 0 0,0-1-1,0 1 1,-1 0 0,1 0-1,-16-4 13,10 4-18,0 0 0,-1 0 0,1 1 0,0 0 0,-2 0 5,-25 10-33,1 1 0,0 2 0,-15 9 33,35-17-13,1 1 0,0 0 0,0 1 0,0 0 0,1 1 0,1 0 0,-1 1 0,1 0 0,1 0 0,-5 9 13,9-14 3,1 0 0,0 1 0,1 0 0,-1-1 0,1 1 0,0 0 0,1 0 0,-1 0 0,1 0 0,1 1 1,-1-1-1,1 0 0,0 4-3,1-5 1,0 1 1,0-1-1,0 1 1,1-1 0,0 0-1,0 1 1,0-1-1,1 0 1,-1 0 0,1-1-1,0 1 1,1 0-1,-1-1 1,1 0 0,1 1-2,3 3 40,1 0 0,0 0 0,1-1 0,0 0 0,0 0 0,0-1 1,1-1-1,0 0 0,0 0 0,0-1 0,4 1-40,-7-3 30,0 0 0,1-1 0,-1 0 0,1 0 0,-1-1 0,1 0 1,-1 0-1,0-1 0,1 0 0,-1-1 0,0 1 0,1-2 0,-1 1 0,0-1 0,0 0 0,2-3-30,29-17-3,-1-3-1,-1-1 0,-2-2 1,0-1 3,22-18 78,-20 19-47,-19 16-18,0-1 0,-1-1 0,-1 0 0,0-1 0,2-6-13,-15 19-3,-1 0-1,-1 0 1,1-1-1,0 1 1,-1-1-1,0 1 1,1-1 0,-1 1-1,-1-1 1,1 0-1,0-2 4,-1 5-11,0 0-1,0 0 1,0 0-1,0 0 1,0 0 0,0 0-1,-1 0 1,1-1-1,0 1 1,0 0-1,-1 0 1,1 0 0,-1 0-1,1 1 1,-1-1-1,1 0 1,-1 0-1,0 0 1,1 0 0,-1 0-1,0 1 1,1-1-1,-1 0 1,0 1-1,0-1 1,0 0 0,0 1-1,0-1 1,0 1-1,0-1 1,0 1-1,0 0 1,0 0 0,0-1-1,0 1 1,0 0-1,0 0 1,0 0 0,0 0-1,0 0 1,-1 0 11,0 0-11,1 1 0,-1-1 0,1 1 0,-1 0 0,0-1 0,1 1 0,-1 0 1,1 0-1,-1 0 0,1 0 0,0 0 0,-1 0 0,1 0 0,0 1 0,0-1 0,0 0 0,0 1 1,0-1-1,0 1 0,0-1 0,0 1 0,0 1 11,-2 3 11,0 1-1,0 0 1,1 1-1,-2 5-10,2-4-20,1 1 0,0 0 0,1-1 0,0 1 0,0 0 0,1 0 0,1-1 0,-1 1 0,3 6 20,2 4 123,1 0-1,0 0 0,11 17-122,-17-35 11,0 0-1,0 1 1,0-1 0,0 0-1,0 0 1,1-1 0,-1 1-1,1 0 1,-1 0 0,1-1-1,0 1 1,0-1 0,0 1-1,0-1 1,0 0 0,0 0-1,0 0 1,0 0 0,0 0-1,1 0 1,-1 0 0,0-1-1,0 1 1,1-1 0,-1 0-1,0 0 1,1 0 0,-1 0-1,1 0 1,-1 0 0,0 0-1,1-1 1,-1 1 0,0-1-1,0 0 1,1 0 0,-1 0-1,0 0 1,0 0 0,1-1-11,13-9-125,-1-1 1,0-1 0,-1 0-1,9-12 125,28-24-318,-28 28 132,-12 11 90,0 0 0,0 1 0,1 0 0,0 1-1,1 0 1,0 1 0,3-1 96,57-18 96,61-13-96,-106 33-108,25-2 108,0 0-73,-34 6 127,-15 2-21,-1-1 1,1 1-1,0-1 0,0 1 0,-1-1 0,1 0 0,0 0 1,3-2-34,-6 2 224,-5 1-38,-11-3-158,1 1 0,0 0 0,-1 1 0,0 1 0,1 0 0,-1 1 0,1 1 0,-12 3-28,-8 2 96,1 2 0,0 2 0,-5 3-96,27-10 9,0 1-1,0 1 0,0-1 0,0 2 1,1-1-1,0 1 0,1 1 0,-1 0 1,1 0-1,1 1 0,0 0 1,0 1-1,0 0 0,2 0 0,-1 0 1,1 1-1,1 0 0,-1 0 0,2 0 1,-2 6-9,1 2-26,1-1 1,0 1 0,0 13 25,3-27-1,1 1 1,0-1 0,0 0 0,0 0-1,1 0 1,-1 0 0,1 0 0,0 0-1,1-1 1,-1 1 0,1 0 0,0 0-1,0-1 1,1 1 0,-1-1 0,3 3 0,-4-6 13,1 0 0,-1 0 0,0 0 0,1 0 0,-1 0 0,1 0 0,-1 0 0,1-1 0,0 1 0,-1 0 0,1-1 0,0 0 0,-1 1 0,1-1 0,0 0 0,-1 0 0,1 0 0,0 0 0,0 0 0,-1 0 0,1 0 0,0-1 0,-1 1 0,1-1 0,0 1 0,-1-1 0,1 0 0,-1 1 0,1-1 0,0-1-13,8-3 18,-1-1 0,0 0-1,0-1 1,3-3-18,-9 7 8,63-57-330,-2-3 0,4-11 322,-20 21-204,-43 48 214,0-1 0,-1 0 0,0 1-1,1-2-9,-4 5 13,0 1-1,0-1 1,-1 0-1,1 1 1,0-1-1,-1 0 0,1 1 1,-1-1-1,1 0 1,-1 0-1,0 0 1,0 1-1,0-1 0,0 0 1,0 0-1,0 0 1,-1-1-13,1 3-5,0-1 1,-1 1 0,1-1-1,0 1 1,-1-1 0,1 0-1,0 1 1,-1 0 0,1-1-1,-1 1 1,1-1 0,-1 1-1,1-1 1,-1 1 0,0 0-1,1 0 1,-1-1 0,1 1-1,-1 0 1,0 0 0,1 0-1,-1-1 1,0 1 0,1 0-1,-1 0 1,0 0 0,1 0-1,-1 0 1,1 0 0,-1 0-1,0 1 1,1-1 0,-2 0 4,-18 7-124,14-3 126,1 0 0,-1 0 0,1 0 0,0 1 0,0-1 0,0 2 0,1-1 0,-1 0 0,1 1 0,1-1 0,-1 1 0,1 0 0,0 1 0,0-1 0,1 0 0,0 1 0,0 0 0,0-1 0,0 8-2,0-3 16,1 0 0,0 0 0,1 0 0,0 0 0,1 0 0,0 0-1,1 0 1,0 0 0,0 0 0,2 0 0,-1-1 0,1 2-16,-1-7 14,0 1 0,0-1-1,0 1 1,1-1 0,0 0 0,0 0-1,0 0 1,0-1 0,1 0-1,0 0 1,0 0 0,0 0-1,0-1 1,1 1 0,-1-1 0,1-1-1,0 1 1,0-1 0,0 0-1,0 0 1,6 0-14,-5-1 8,0 0-1,0-1 1,0 0-1,0 0 1,0-1 0,0 1-1,0-2 1,0 1-1,-1-1 1,1 0 0,0 0-1,-1-1 1,1 0-1,-1 0 1,0 0 0,0-1-1,0 0 1,-1 0-1,4-4-7,18-19-8,-1-1 0,5-8 8,-7 6-274,2 2-1,10-8 275,11-6-358,-3-1-1,10-15 359,-40 41-37,-1 0-1,-1-1 0,0 0 0,-1-1 1,-2 0-1,1-1 0,-2 0 0,2-8 38,-4 5 25,-1 0 0,0 0 1,-2-1-1,0 1 0,-2-1 0,-1 0 0,-1 0 0,0 1 0,-2-1 0,-2-2-25,2 10-42,-1 0-1,0 1 1,-1 0 0,-1 0-1,0 0 1,-2 1 0,1 0 0,-2 0-1,1 1 1,-2 0 0,0 0-1,0 1 1,-2 1 0,1 0-1,-7-5 43,16 14-9,-1 1 0,1-1-1,0 1 1,-1-1 0,1 1-1,-1 0 1,1 0 0,-1 0-1,0 0 1,0 0 0,1 1-1,-1-1 1,0 1 0,0 0-1,0 0 1,1 0 0,-1 0-1,0 0 1,0 1 0,0-1-1,1 1 1,-3 1 9,1-1-10,1 1-1,0-1 0,0 1 1,0 0-1,0 0 1,0 0-1,0 1 1,1-1-1,-1 1 1,1-1-1,0 1 1,0 0-1,0 0 1,0 0-1,0 0 1,0 0-1,1 1 1,-1-1 10,-4 15 30,1-1 1,0 1 0,1 0 0,1 1 0,0-1-1,2 0 1,0 2-31,1 39 348,6 32-348,-4-59 50,1-1 150,0-1 0,2 1-1,1-1 1,8 21-200,-10-37 57,1-1 1,1-1-1,0 1 0,0-1 0,2 0 1,-1-1-1,1 1 0,1-1 1,0-1-1,1 0 0,7 6-57,83 62 487,-59-48-861,-2 1 1,0 3-1,5 9 374,-27-24-1680,-5 3 512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4:10.2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51 7040,'-52'-28'2624,"44"23"-2048,-1-1-128,9 2-832,0 1 128,5-2-3264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4:12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482 12 480,'0'-1'119,"0"1"1,0-1-1,0 1 0,0-1 1,0 1-1,0 0 0,0-1 1,0 1-1,0 0 1,-1-1-1,1 1 0,0-1 1,0 1-1,0 0 0,-1-1 1,1 1-1,0 0 0,-1-1 1,1 1-1,0 0 0,0 0 1,-1-1-1,1 1 0,-1 0 1,1 0-1,0 0 0,-1-1-119,-14-1 1487,-21 8-702,29-4-381,2-2-256,0 1-1,0-1 1,0-1-1,0 1 0,0-1 1,0 0-148,-25 0 422,-12 6-205,1 3-1,0 1 1,1 2-1,0 2 1,0 2-217,33-12 10,0 0 1,0 0-1,1 1 1,0 0-1,-1 1 1,1 0-1,1 0 1,-1 0-1,1 0 1,0 1-1,0 0 1,1 0-1,-1 0 1,1 0 0,1 1-1,-1 0 1,1 0-1,0 0 1,1 0-1,0 0 1,0 0-1,0 1 1,1-1-1,0 1 1,0-1-1,1 1 1,0-1-1,1 1 1,-1 0-1,2-1 1,-1 0-1,1 1 1,0-1-1,0 0 1,1 0-1,3 7-10,-2-6-5,1 1 0,0-1 0,1 0 0,0-1 0,0 1 0,1-1 0,0 0 0,0-1 0,1 1 0,-1-1 0,1-1 0,5 3 5,-2-2-22,0-1 0,0 0 1,1-1-1,-1 0 0,1-1 0,0 0 1,0-1-1,0 0 0,10 0 22,-8-2 5,0 0 0,-1-1-1,1-1 1,0 0 0,0 0-1,-1-2 1,1 1-1,3-3-4,3-2-68,0-1 1,0-1-1,-1-1 0,16-12 68,-9 5-167,20-15-104,2 3-1,6-1 272,181-87-304,-147 78 75,-81 35 251,-10 1 71,-12 2 75,-4 2-101,-1 1 1,1 0-1,0 2 0,0 0 1,1 1-1,-1 1 1,1 0-1,0 2 0,0 0 1,0 1-1,-8 6-67,14-7 61,0 1 0,0 1 0,1-1 0,0 2 1,1 0-1,0 0 0,0 0 0,1 2 0,0-1 0,1 1 0,-4 8-61,7-10 1,0 1 1,1-1-1,0 1 0,0 0 1,1 0-1,1 0 0,0 0 1,0 0-1,1 1 0,1 1-1,0-9-1,0-1 0,0 1 0,0-1 0,1 1 0,-1-1 0,1 1 0,0-1 0,0 0 0,0 1 0,1-1 0,-1 0 0,1 0 0,-1 0 0,1 0 0,0 0 0,0 0 0,1 0 0,-1-1 0,1 1 0,-1-1 0,1 0 0,0 0 0,0 0 0,0 0 0,0 0 0,0 0 0,0-1 0,0 1 0,0-1 0,1 0 0,-1 0 0,1-1 0,-1 1 0,2 0 1,-1-1 1,1 1 1,0-1-1,0 0 1,-1 0-1,1 0 1,0-1-1,-1 0 1,1 0-1,0 0 1,-1 0-1,1-1 1,-1 0-1,3-1-1,0-1 6,-1 0-1,0 0 0,0 0 0,-1-1 0,1 0 1,-1 0-1,0 0 0,2-4-5,5-8 9,0 0 0,-2-1 0,0-1 0,-1 0 0,5-15-9,-6 15-3,-1 0-1,0 0 0,-2-1 0,0 0 0,-2 0 1,0 0-1,0-16 4,-7 19-113,0 14-31,0 10 17,1 3 157,0 0 0,1 0 0,1 0 0,0 1 0,0-1 0,1 1 0,0-1 0,1 0 0,1 8-30,2 8 56,2 0-1,1-1 1,3 7-56,-4-12 78,2 0 0,9 18-78,-14-32 75,1 1 1,0-1 0,1 0-1,0 0 1,0 0-1,0-1 1,0 0 0,1 0-1,0 0 1,1 1-76,-2-3 105,-1 0 1,1 0-1,0-1 0,0 1 1,0-1-1,1 0-105,-4-1 32,0-1-1,0 1 1,0-1-1,0 0 1,0 0-1,1 0 1,-1 0-1,0 0 1,0 0 0,0-1-1,0 1 1,0-1-1,0 1 1,0-1-1,0 0 1,0 0-1,0 0 1,0 0-32,1-1 12,1-1 0,0 1-1,-1-1 1,0 0 0,0 0 0,0-1-1,0 1 1,0-1 0,0 1 0,-1-1 0,1-1-12,5-10 27,-1 0 1,2-8-28,-6 14 2,18-52 86,-4-1 0,10-63-88,-22 71-189,-4 38-85,1-1 1,2-7 273,-4 24-8,0 0 1,0-1 0,0 1-1,0 0 1,0 0 0,0 0 0,0 0-1,0 0 1,0 0 0,0 0-1,0 0 1,0 0 0,0-1 0,0 1-1,0 0 1,0 0 0,0 0-1,0 0 1,1 0 0,-1 0-1,0 0 1,0 0 0,0 0 0,0 0-1,0 0 1,0 0 0,0 0-1,0 0 1,0 0 0,1 0 0,-1 0-1,0 0 1,0 0 0,0 0-1,0 0 1,0 0 0,0 0-1,0 0 1,0 0 0,1 0 0,-1 0-1,0 0 1,0 0 0,0 0-1,0 0 1,0 0 0,0 0-1,0 0 1,0 0 0,0 0 0,1 0-1,-1 0 1,0 0 0,0 1-1,0-1 8,8 8-226,11 18 89,-12-16 123,-1-1 25,0 1 0,-1 0 1,0 0-1,-1 1 0,0-1 0,0 1 0,-1 0 1,0 0-1,-1 0 0,-1 0 0,0 1 0,0 4-11,-1-1-2,0 0 0,-1 0 0,-1 1 0,0-1 0,-1 0 0,-1 0-1,0 0 1,-6 12 2,8-23 13,0-1 0,1 1-1,-1-1 1,0 1 0,-1-1-1,1 0 1,-1 1 0,1-1-1,-1-1 1,0 1 0,0 0-1,0-1 1,-1 1 0,1-1-1,0 0 1,-1 0 0,0 0-1,-1 0-12,2-1-6,0-1 0,0 1 0,0-1 0,0 1-1,0-1 1,0 0 0,-1 0 0,1 0 0,0-1-1,0 1 1,0-1 0,0 0 0,0 0 0,0 0-1,0 0 1,0 0 0,0 0 0,1-1-1,-1 0 1,0 1 0,1-1 0,-1 0 0,0-1 6,-22-22-96,25 25 92,-1 0 1,1-1-1,-1 1 0,1 0 1,-1-1-1,1 1 1,-1 0-1,1-1 0,-1 1 1,1-1-1,0 1 1,-1-1-1,1 1 1,0-1-1,-1 0 0,1 1 1,0-1-1,0 1 1,0-1-1,-1 1 1,1-1-1,0 0 0,0 1 1,0-1-1,0 0 1,0 1-1,0-1 1,0 1-1,0-1 4,0-1-3,0 1-88,2 19-15,0-13 119,1 0 1,-1-1-1,1 1 0,1-1 1,-1 0-1,1 0 1,-1 0-1,1 0 1,0-1-1,0 1 0,1-1 1,-1 0-1,1 0 1,2 1-14,10 3 70,-1 1 1,1-2 0,13 3-71,-17-5 5,1-1-1,0-1 1,-1 0 0,1-1 0,10-1-5,10-1 200,26-5-200,-45 3 24,0 0 0,-1-1-1,1-1 1,-1 0 0,0-1 0,0 0 0,0-1 0,-1-1 0,0 0 0,-1-1 0,0 0 0,0-1 0,2-3-24,21-23 35,-1-2 1,-1-1-1,6-14-35,-29 41-1,-7 6-28,1 1 0,-1-1 0,0 0 0,0 0 0,0 0 0,-1-1 0,0 1 0,0 0 0,0-6 29,-1 10 0,-1 1 0,0-1 0,1 0 0,-1 0 0,0 0 0,0 0 0,0 0 0,0 0 0,-1 0 0,1 1 0,-1-1 0,1 0 0,-1 0 0,1 0 0,-1 1 0,0-1 0,0 0 0,0 1 0,0-1 0,0 1 0,0-1 0,0 1 0,-1-1 0,1 1 0,0 0 0,-1-1 0,1 1 0,-1 0-1,0 0 1,1 0 0,-1 0 0,0 1 0,1-1 0,-1 0 0,-2 0 0,0 1 7,0-1-1,0 1 0,0 0 0,0 0 0,0 0 1,0 1-1,0-1 0,0 1 0,0 0-6,-36 12-40,21-5 194,1 1-1,0 0 0,0 2 1,0 0-1,2 1 0,-1 1-153,5-2 161,0 0-1,0 0 0,2 1 1,-1 0-1,2 1 1,0 0-1,-8 14-160,15-23 46,0-1 1,1 1-1,-1 0 1,1 0-1,-1 0 1,1 0 0,0 0-1,1 0 1,-1 1-1,1-1 1,0 0-1,0 0 1,0 0-1,0 1 1,1 2-47,1-2 42,0 0 1,0 0 0,0 0 0,0 0-1,1 0 1,0-1 0,0 1 0,0-1-1,1 0 1,-1 0 0,1 0 0,1 0-43,5 5 134,1 0 1,0-1 0,1 0-1,0-1 1,0 0 0,1-1 0,8 3-135,5 1 91,-1-2 0,1-1 0,16 2-91,-21-6 21,-1-1 1,0-1-1,0-1 1,1-1 0,-1 0-1,0-2 1,4-1-22,24-6-1684,-1-3 1,18-8 1683,-16 3-2486,3-3 812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5:16.9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109 288 832,'0'0'15,"0"0"-1,0 0 1,0 0-1,0 0 1,0 0-1,1-1 1,-1 1-1,0 0 1,0 0-1,0 0 1,0 0-1,0 0 1,-1-1-1,1 1 1,0 0-1,0 0 1,0 0-1,0 0 1,0 0 0,0 0-1,0-1 1,0 1-1,0 0 1,0 0-1,0 0 1,0 0-1,0 0 1,-1 0-1,1 0 1,0-1-1,0 1 1,0 0-1,0 0 1,0 0-1,0 0 1,-1 0 0,1 0-1,0 0 1,0 0-1,0 0 1,0 0-1,0 0 1,0 0-1,-1 0 1,1 0-1,0 0 1,0 0-1,0 0 1,0 0-1,0 0-14,-1 0 51,1 0-1,0 1 0,-1-1 0,1 0 1,0 1-1,-1-1 0,1 0 1,0 1-1,0-1 0,0 0 0,-1 1 1,1-1-1,0 0 0,0 1 0,0-1 1,0 1-1,0-1 0,0 0 1,0 1-1,0-1 0,0 1 0,0-1 1,0 1-51,-1 122 544,-10 56-544,11-126 64,0-52-123,0-1 16,-1-22 150,-2 6-107,0 0 0,1 0 0,1 0 0,1 0 0,0 0 0,1 0 0,1 0 0,0 0 0,3-5 0,-3 9 60,-1 0 0,0 0 0,0 0 0,-2-6-60,1 4 43,-4-33 442,-2 36-416,5 10-64,1 0 1,-1 0-1,0 1 0,1-1 1,-1 0-1,1 0 0,-1 0 1,1 0-1,0 1 1,-1-1-1,1 0 0,0-1-5,-18-21 251,13 13-257,4 8 19,1 1 0,-1 0 0,0 0 0,1-1 1,-1 1-1,1 0 0,-1-1 0,1 1 0,0-1 1,-1 1-1,1-1 0,0 1 0,0-1-13,0-1 2,0 0 0,-1 0-1,1 0 1,-1 0 0,0 0-1,0 0 1,0 0 0,0 0-1,-1 0 1,1 0 0,-1 1-1,0-1 1,0 1 0,-1-3-2,1 3 19,1 0-23,1 0 1,-1-1-1,1 1 0,0 0 0,0 0 1,0 0-1,0-1 0,0 1 1,0 0-1,1-1 4,-1-6 0,0-40 64,-3 37-131,3 11 62,0 1 0,0 0 0,-1-1 0,1 1 0,0-1 0,0 1 0,0-1 0,0 1 0,0-1 0,0 1 0,0 0 0,0-1 0,0 1 1,0-1-1,0 1 0,0-1 0,0 1 0,0-1 0,0 1 0,0 0 0,0-1 5,0 0 1,1 1 0,-1-1-1,0 1 1,0-1 0,0 1 0,0 0 0,0-1 0,0 1 0,0-1 0,0 1-1,0-1 1,0 1 0,0-1 0,-1 1 0,1-1 0,0 1 0,0-1-1,0 1 1,-1 0 0,1-1 0,0 1 0,0-1 0,-1 1 0,1 0 0,-1-1-1,0-1 213,1 2-211,0-1 0,0 1 0,0 0 0,-1-1 1,1 1-1,0 0 0,0 0 0,0-1 0,0 1 1,0 0-1,-1 0 0,1-1 0,0 1 0,0 0 1,0 0-1,-1 0 0,1-1 0,0 1 1,0 0-1,-1 0 0,1 0 0,0 0 0,0 0 1,-1-1-1,1 1 0,0 0 0,0 0 0,-1 0 1,1 0-1,0 0 0,-1 0 0,1 0 1,0 0-1,0 0 0,-1 0-2,-2-2-56,1 1 74,0 5 62,1 8-226,0 19 104,0-16 43,1-1 1,0 0 0,1 6-2,1-2-3,-1 1 0,-1 0 0,-1 6 3,0 12-82,-1-2 82,1-26-2,0-1-1,1 1 0,0-1 0,1 1 1,-1-1-1,3 9 3,3 20 22,-6-31-12,0 0-1,1 0 0,0 0 1,1 0-1,-1 0 0,1-1 1,0 1-1,0 0 1,1 0-10,-2-5 74,-1-1-58,0 0-106,0 0 20,0 0 81,0 0 176,0 0-81,0 0-116,0 0 1,-1 0-1,1 0 0,0 0 1,0 0-1,0 0 0,-1 0 1,1 0-1,0 0 0,0 0 1,0-1-1,0 1 0,-1 0 0,1 0 1,0 0-1,0 0 0,0 0 1,0-1-1,-1 1 0,1 0 1,0 0-1,0 0 0,0 0 0,0-1 1,0 1-1,0 0 0,0 0 1,0-1-1,0 1 0,0 0 1,0 0-1,0 0 0,0-1 10,-2-39 46,1 24 9,1 0 0,0 0-1,1 0 1,1 0 0,2-11-55,3-34 288,-6 38-240,0 21-129,2 6 89,1 6-63,0-2 21,-4-7 28,1 0-1,-1 0 0,1 0 0,-1 0 0,1 0 0,-1 0 1,0 0-1,1 0 0,-1 0 0,0 0 0,0 0 0,0 0 1,0 0 6,1 9 1,0 0 1,0-1 0,2 6-2,-1-5 3,0 0 1,-1 0 0,0 6-4,-1-15 4,0 1 0,0 0 1,0 0-1,0 0 0,1 0 1,-1-1-1,1 1 1,-1 0-1,1 0 0,-1 0 1,1-1-1,0 1 1,0 0-1,0-1 0,0 1 1,0-1-1,1 1-4,-1 0 54,-1-2-44,1-1-18,-1 1 0,1 0-1,-1-1 1,1 1 0,0 0-1,-1-1 1,1 1 0,-1-1-1,0 1 1,1-1 0,-1 1-1,1-1 1,-1 1 0,0-1-1,1 0 1,-1 1 8,9-33 49,2-2-23,-7 26-12,-1 0 0,0-1 0,-1 1 0,0 0 0,0-1 0,-1 1 0,0-1 0,-1 0 0,0 1 0,-1-1-14,1 9 9,0 0-16,0 1 6,0 0 0,1 0 0,-1 0 1,0-1-1,0 1 0,0 0 1,0 0-1,0 0 0,0 0 0,0 0 1,0 0-1,0 0 0,0-1 1,-1 1-1,1 0 0,0 0 0,0 0 1,0 0-1,0 0 0,0 0 1,0 0-1,0 0 0,0-1 0,0 1 1,0 0-1,0 0 0,0 0 1,0 0-1,0 0 0,-1 0 0,1 0 1,0 0-1,0 0 0,0 0 1,0 0-1,0 0 0,0 0 0,0-1 1,0 1-1,-1 0 0,1 0 1,0 0-1,0 0 0,0 0 0,0 0 1,0 0-1,0 0 0,-1 0 1,1 0-1,0 0 0,0 1 0,0-1 1,0 0-1,0 0 0,0 0 1,0 0-1,0 0 1,-1 0-69,1 0 42,0 0 70,4 8-123,-4-5 66,1-1 1,0 1 0,0 0-1,0-1 1,0 1 0,0-1-1,1 1 1,-1-1 0,1 0-1,-1 1 1,1-1 0,0 0-1,0 0 1,0 0 0,0 0-1,1-1 1,-1 1 0,0-1-1,1 1 1,0-1 13,-2 0 53,-1-1 1,0 0 26,0 0 5,5-14-5,-5 13-71,0 0-1,0 0 1,0 0 0,0 0 0,-1 0-1,1 1 1,0-1 0,0 0 0,-1 0-1,1 0 1,0 0 0,-1 0 0,1 0-1,-1 1 1,1-1 0,-1 0 0,0 0-9,-5-8 22,4 3-124,2 4 123,-1 1 0,1-1 1,-1 1-1,0 0 1,0 0-1,1-1 0,-1 1 1,0 0-1,0 0 0,0 0 1,0 0-1,0 0-21,-32-28-128,33 28 119,0 1 1,0 0-1,-1-1 0,1 1 0,0 0 1,0-1-1,0 1 0,-1-1 0,1 1 1,0-1-1,0 1 0,0-1 0,0 1 1,0 0-1,0-1 0,0 1 0,0-1 1,0 1-1,0-1 0,0 1 0,0-1 1,0 1-1,0-1 0,0 1 1,1 0-1,-1-1 0,0 1 0,0-1 1,0 1-1,1 0 0,-1-1 0,0 1 1,1 0-1,-1-1 0,0 1 0,1 0 1,-1-1-1,0 1 0,1 0 0,-1 0 1,0-1-1,1 1 0,-1 0 0,1 0 1,-1 0-1,1 0 0,-1-1 0,1 1 1,-1 0-1,1 0 9,26 14 160,-9-10-112,-8 1-84,-9-2 27,-1-2-5,0 0-103,0-1 101,0 0 245,0 0-58,-24-21-11,16 14-208,-1 0 0,1-1 0,0 0 0,-3-5 48,11 12 2,-1 0-1,1 1 1,0-1 0,0 0-1,-1 0 1,1 1 0,0-1-1,0 0 1,0 0 0,0 0-1,0 1 1,0-1 0,0 0-1,0 0 1,0 1 0,1-2-2,-1 2 2,0-1 1,0 0 0,0 0-1,0 1 1,0-1 0,0 0-1,0 0 1,0 1 0,0-1-1,0 0 1,0 0 0,0 1-1,0-1 1,-1 0 0,1 1-1,0-1 1,-1 0 0,1 1-1,0-1 1,-1 0-3,1 1-1,0 0 1,-1 0-1,1 0 1,0 0-1,0-1 1,0 1-1,0 0 1,0 0-1,-1 0 1,1 0-1,0 0 1,0 0-1,0 0 0,0-1 1,0 1-1,0 0 1,-1 0-1,1 0 1,0 0-1,0 0 1,0-1-1,0 1 1,0 0-1,0 0 1,0 0-1,0-1 1,0 1-1,0 0 1,0 0-1,0 0 1,0 0-1,0-1 1,0 1-1,0 0 0,0 0 1,0 0-1,0 0 1,0-1-1,0 1 1,0 0-1,0 0 1,1 0-1,-1 0 1,0-1-1,0 1 1,0 0 0,2-5-93,-2 5 44,0 0 46,0 0-1,-1 0 1,1 0 0,0 1 0,0-1 0,0 0 0,0 0 0,0 0 0,0 0 0,-1 1 0,1-1 0,0 0-1,0 0 1,0 0 0,0 0 0,0 1 0,0-1 0,0 0 0,0 0 0,0 0 0,0 1 0,0-1-1,0 0 1,0 0 0,0 0 0,0 0 0,0 1 0,0-1 0,0 0 0,0 0 0,0 0 0,0 1 0,1-1-1,-1 0 1,0 0 0,0 0 0,0 0 0,0 0 0,0 1 0,0-1 0,1 0 0,-1 0 0,0 0 0,0 0-1,0 0 1,0 0 0,0 1 0,1-1 3,13 20-146,11 17 146,-5-4-62,-15-26 71,-3-4 3,1 0 0,-1 0-1,0 0 1,-1 0 0,1 0 0,0 0 0,-1 1-1,0-1 1,0 1 0,0-1 0,0 3-12,4-21 224,-5 11-207,-1 1 0,1-1 0,-1 1 0,0-1 0,0 1 0,0 0 0,0-1 0,0 1 0,-1 0 0,1 0 0,-3-3-17,-2-5 21,4 8-43,1 0 1,-1 1 0,0-1-1,0 1 1,0 0-1,-2-2 22,-9-11-79,6 7 59,6 7 16,0 0-1,0 0 0,0 0 0,0-1 0,1 1 0,-1 0 1,0-1-1,1 1 0,-1 0 0,1-1 0,-1 1 0,1-1 0,0 1 1,-1-1-1,1 1 0,0-1 0,0 1 0,0-2 5,-2-5 148,3 8-175,2 0-14,-2 0-135,-1 0 91,1 1 99,-1 0 1,1 0-1,-1 0 1,1 0-1,-1 0 1,1 0-1,0 0 1,0 0-1,-1 0 1,1 0-1,0 0 1,0 0-15,7 8 61,0 9-65,-5-11 0,1 0 0,-2 0 1,1 0-1,-1 0 0,0 0 0,0 1 1,-1-1-1,0 0 0,-1 2 4,0-12 41,0 0 0,-1 1 1,0-1-1,0 0 0,0 1 0,0-1 0,0 0-41,-5-15-138,-3-8 288,7 22-182,0-1 0,1 1 0,-1 0-1,1-1 1,0 1 0,1-1 0,-1-3 32,0 2-72,-1 10 83,1 14-83,20 74-67,-6-36 363,-12-48-290,-1-1 1,1 1 0,-1 0-1,-1 2 66,0 19 203,1-27-149,0-2-33,0 0-64,1-1 40,0 1-1,-1-1 1,1 1-1,-1-1 1,1 1-1,-1-1 1,1 1 0,-1-1-1,1 1 1,-1-1-1,1 0 1,-1 1-1,0-1 1,1 0-1,-1 1 1,0-1 0,0 0-1,1 0 1,-1 1-1,0-2 4,3-14 64,-7-63-400,-4 39 187,-1 15 335,9 24-287,0 1 21,5 8 16,5 11 141,0 1 1,1 4-78,-8-13-63,-3-11 64,0 0 0,-1 1 0,1-1 0,0 0 0,0 0 0,0 0 0,0 0 1,0 0-1,0 0 0,0 0 0,0 0 0,-1 0 0,1 0 0,0 0 0,0 0 0,0 0 0,0 0 0,0 0 0,0 0 0,0 0 1,-1 0-1,1 0 0,0 0 0,0 0 0,0 0 0,0 0 0,0 0 0,0 0 0,0 0 0,0 0 0,-1 0 0,1 0 0,0-1 0,0 1 1,0 0-1,0 0 0,0 0 0,0 0 0,0 0 0,0 0 0,0 0 0,0 0 0,0 0 0,-1-1-1,-12-16 48,10 11-51,1-1 0,-1 1 1,1-1-1,0 0 0,1 1 1,0-1-1,0 0 0,0 0 1,1 0-1,0-4 3,0 10-5,0-12-15,0 8 15,0 10 3,0-2-5,0 0 0,1 0 0,0 0 0,-1 0 0,1 0 0,0 0 0,0 0 0,0-1 0,1 1 0,-1 0 0,1-1-1,0 1 1,-1-1 0,1 0 0,0 1 0,0-1 0,1 0 0,-1 0 0,0 0 0,1-1 0,-1 1 0,1 0 7,4 1-22,-6-2 29,0-1 0,0 1 1,0 0-1,0-1 0,1 1 0,-1 0 1,0 0-1,-1 0 0,1 0 0,0 0 1,0 0-1,0 0 0,0 0 0,-1 0 1,1 0-1,-1 0 0,1 0 0,-1 1 1,1-1-1,-1 1-7,1-1 48,-1-1 53,0 0-53,0 0-112,0 0 0,1 0 32,-1 0 32,0 0 0,0 0 0,1-1 0,-1 1 0,0 0 0,0 0 0,1 0-1,-1 0 1,0 0 0,0-1 0,0 1 0,1 0 0,-1 0 0,0 0 0,0-1 0,0 1 0,0 0-1,0 0 1,1-1 0,-1 1 0,0 0 0,0 0 0,0-1 0,0 1 0,0 0 0,0 0 0,0-1 0,0 1-1,0 0 1,0 0 0,0-1 0,0 1 0,0 0 0,0 0 0,0-1 0,0 1 0,0 0 0,0 0 0,0-1-1,-1 1 1,1 0 0,0 0 0,0-1 0,0 1 0,0 0 0,-1 0 0,1 0 0,0-1 0,0 1-1,0 0 1,-1 0 0,1 0 0,0 0 0,0 0 0,0-1 0,-1 1 0,1 0 0,0 0 0,0 0 0,-1 0-1,1 0 1,0 0 0,-1 0 0,-1-2 1,-39-55 20,41 56-21,-1 0 0,1 0 0,-1 0 0,1 0 0,-1 0 0,1-1 0,0 1 0,0 0 0,-1 0 0,1 0 0,0 0 0,0-1 0,0 1-7,0 0 0,0 1-1,0-1 1,0 0 0,0 0-1,0 0 1,0 0 0,-1 0-1,1 0 1,0 0 0,-1 1-1,1-1 1,-1 0 0,1 0-1,-1 0 1,1 0 7,-1-1 12,0-1 1,0 0-1,0 0 0,0 0 1,1 1-1,0-1 1,-1 0-1,1 0 0,0 0 1,1 0-1,-1 0 1,1-2-14,-1-7 24,0-37-18,-4 37-8,3 11 19,1 0 0,-1 0-1,1 0 1,-1 0 0,1 0 0,0 0-1,-1 0 1,1 0 0,0-1 0,0 1 0,-1-1-16,-3-10-315,4 12 347,-1 15-112,-1-4 82,1-5-6,-1 1-1,1 0 0,1-1 1,-1 4 4,-3 69 123,4-65-156,-1-7 35,1 0 0,0-1 0,1 1 0,0 0-1,0-1 1,1 2-2,-1-2-10,-1 0 0,1 0 0,-1 0 0,0-1 0,0 1 0,-1 0 0,1 0 0,-2 3 10,-1 22 219,-5 5-555,8-18 448,0-17-69,0-1-6,1-1-30,0 0 0,-1 1 0,1-1 0,-1 0 0,1 0 0,-1 0 1,1 1-1,-1-1 0,0 0 0,1 0 0,-1 0 0,0 0 0,1 1 0,-1-1 0,0 0 0,0 0 0,0 0 1,0 0-1,0 0 0,0 0 0,0 0-7,2-10 27,-1 7-43,1 0 0,-1 0 0,0 0 0,0 0 0,0 0 0,0-3 16,-1 6-16,0-2-16,3-4 43,-3 6 37,-3-10 26,3 10-84,-1 0-1,1 0 0,0 0 1,-1 0-1,1-1 1,0 1-1,0 0 0,0 0 1,0 0-1,0 0 1,0-1 9,-2-13 102,2 15-107,-2-18-263,3 14 235,3 15 247,-4-9-201,1-1 0,-1 1 0,0-1 0,0 1 0,0-1 0,0 0 0,-1 1 0,1-1 0,0 1 0,0-1 1,-1 2-13,-2 11-149,1 5 154,1-16-19,0-1 1,1 1-1,-1 0 1,1-1-1,0 1 1,0-1-1,0 1 1,0 0-1,0-1 1,1 1-1,0 0 14,0 1 7,0-1 0,0 1 0,-1-1 0,1 1 0,-1-1 0,0 1 0,1-1-1,-2 1 1,1 0 0,0-1 0,-1 1 0,1-1 0,-1 1 0,0-1 0,0 1 0,-1-1 0,0 1-7,2-3 74,1-7-85,-1-1 0,1 1 0,-1-1 0,0 1 0,-1-6 11,0-9-14,1-26 25,0 47-12,0-1 1,0 1 0,0 0-1,0-1 1,0 1 0,0-1-1,0 1 1,0-1 0,0 1 0,0 0-1,0-1 1,0 1 0,0-1-1,0 1 1,0 0 0,0-1-1,0 1 1,-1 0 0,1-1-1,0 1 1,0 0 0,0-1 0,-1 1-1,1 0 1,0-1 0,-1 1-1,1 0 1,0-1 0,-1 1-1,1 0 1,0 0 0,-1 0 0,1-1-1,0 1 1,-1 0 0,1 0-1,0 0 1,-1 0 0,1 0-1,-1 0 1,1-1 0,0 1 0,-1 0-1,1 0 1,-1 0 0,1 1-1,-1-1 1,1 0 0,0 0-1,-1 0 1,1 0 0,0 0 0,-1 0 0,-3 16 58,3-11-65,-1-1-1,1 1 1,1 0 0,-1-1-1,0 4 8,-1 11-16,1-13 4,0 0 0,1 1 0,0-1 0,0 0 0,1 1 0,-1-1 0,2 0 0,0 5 12,-1 3 80,-1-13-80,0-1-112,0 0 59,0 0 117,4-15 106,-4-201-207,0 216 37,0 0 0,0 0 0,0 0 0,0-1 0,0 1 0,0 0 0,0 0 0,0-1 0,0 1 0,0 0 0,0 0 0,-1 0 0,1 0 0,0-1 0,0 1 0,0 0 0,0 0 0,0 0 0,-1 0 0,1-1 0,0 1 0,0 0 0,0 0 0,-1 0 0,1 0 0,0 0 0,0 0 0,0 0 0,-1 0 0,1-1 0,0 1 0,0 0 0,-1 0 0,1 0 0,0 0 0,0 0 0,-1 0 0,1 0 0,0-1 0,0 1 0,-1 0 0,1 0 0,0 0 0,0 0 0,0-1 0,0 1 0,-1 0 0,1 0 0,0-1 0,0 1 0,0 0 0,0 0 0,0-1 0,0 1 0,-1 0 0,1 0 0,0-1 0,0 1 0,0 0 0,0-1 0,0 1 0,0-1 4,0 1 1,0-1-1,0 1 1,0-1-1,-1 1 1,1-1-1,0 1 1,0-1-1,-1 1 1,1-1-1,0 1 1,-1-1-1,1 1 1,-1-1-1,1 1 1,0 0-1,-1-1 1,1 1-1,-1 0 1,1-1-1,-1 1-4,-4-5 87,5 5-91,0 0 0,0 0 0,0-1-1,0 1 1,0 0 0,0 0 0,0 0-1,0-1 1,-1 1 0,1 0 0,0 0 0,0 0-1,0 0 1,0 0 0,0-1 0,-1 1 0,1 0-1,0 0 1,0 0 0,0 0 0,0 0-1,-1 0 1,1 0 0,0 0 0,0 0 0,0 0-1,-1 0 1,1 0 0,0 0 0,0-1-1,0 2 1,-1-1 4,1 0-4,0-1-1,-1 1 1,1 0-1,0 0 1,0 0-1,-1 0 1,1 0-1,0 0 1,-1 0-1,1 0 0,0 0 1,0-1-1,-1 1 1,1 0-1,0 0 1,0 0-1,-1 0 1,1-1-1,0 1 1,0 0-1,0 0 1,-1-1-1,1 1 1,0 0-1,0 0 1,0-1-1,0 1 1,0 0-1,-1-1 0,1 1 1,0 0-1,0-1 1,0 1-1,0 0 1,0-1 4,4-10-27,-4 11 29,1-1 0,-1 1 1,0 0-1,0 0 0,0 0 0,0 0 1,0-1-1,1 1 0,-1 0 0,0 0 1,0-1-1,0 1 0,0 0 0,0 0 1,0 0-1,0-1 0,0 1 0,0 0 1,0 0-1,0-1 0,0 1 0,0 0 1,0 0-1,0-1 0,0 1 0,0 0 1,0 0-1,0 0 0,0-1 0,0 1 1,-1 0-3,1 0 2,0 0 0,0-1 1,0 1-1,-1 0 1,1 0-1,0 0 1,0-1-1,0 1 0,-1 0 1,1 0-1,0 0 1,0-1-1,0 1 1,0 0-1,0 0 1,-1-1-1,1 1 0,0 0 1,0 0-1,0-1 1,0 1-1,0 0 1,0-1-1,0 1 1,0 0-1,0 0 0,0-1 1,0 1-1,0 0 1,0 0-1,0-1 1,1 1-1,-1 0 0,0-1 1,0 1-3,2-8-43,-3 8 65,0 0-27,1 0 1,-1 0-1,1 0 1,-1 0 0,1 0-1,-1 0 1,1 1 0,-1-1-1,1 0 1,-1 0 0,1 1-1,-1-1 1,1 0 0,0 1-1,-1-1 1,1 0 0,-1 1-1,1-1 1,0 1 0,-1-1-1,1 0 1,0 1 0,0-1-1,-1 1 1,1-1 0,0 1-1,0-1 1,0 1 0,0-1-1,-1 1 1,1 0 0,0-1-1,0 1 1,0-1 4,0 19 121,1-16-201,-1 24 272,-1-10-240,0 0-1,1-1 1,2 14 48,1 16-212,-4-33 281,0 0 0,-1 0 0,0 0-69,-1 0-57,2 0 0,-1 1 1,2 0 56,-3 16 118,2-23-131,0 0 0,1 0 0,-1-1 0,2 1 0,-1 0 0,1 0 0,0 0 13,-1-7-6,0 0 0,0 1 0,0-1 0,0 0 1,0 0-1,1 0 0,-1 0 0,0 0 1,0 0-1,0 0 0,0 0 0,1 0 1,-1 0-1,0 0 0,0 0 0,0 0 1,0 0-1,1 0 0,-1 0 0,0 0 1,0 0-1,0 0 0,0 0 0,1 0 0,-1 0 1,0 0-1,0 0 0,0 0 0,0 0 1,0-1-1,1 1 0,-1 0 0,0 0 1,0 0-1,0 0 0,0 0 0,0 0 1,0 0-1,0-1 0,1 1 6,4-6-713,-1-5-34,0 1-741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3:03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26 2400,'-9'0'896,"14"0"-704,-5-3-64,4 0-544,1-4 192,-2-5-1024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5:45.7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1684 1 416,'-23'14'704,"22"-13"-507,-16 7 806,15-6-928,-7 8-24,6-7-12,1-1 0,0 1-1,-1 0 1,0-1 0,0 0 0,1 0-1,-1 0 1,0 0 0,-2 1-39,-3 0-5,4-2 87,0 1 0,1-1 0,-1 1 1,1 0-1,0-1 0,-1 2 0,1-1-82,-9 3-55,11-5 72,1 0-1,-1 0 1,0 0-1,0 1 1,0-1-1,0 0 1,0 1-1,1-1 1,-1 1 0,0-1-1,0 1 1,1-1-1,-2 1-16,-15 3 352,15-4-345,0 0-1,0 1 0,-1-1 1,1 1-1,0-1 1,0 1-1,0 0 0,0 0 1,0 0-1,0 0 1,0 0-1,0 1 0,1-1 1,-1 0-1,-1 2-6,-3 2 24,6-4-16,-1 0 0,0 0 0,1 0 0,-1-1 0,0 1 0,0 0 0,0-1 0,0 1 0,0-1 0,0 1 0,0-1 0,1 0 0,-1 1 0,0-1 0,-1 0 0,1 1 0,0-1 0,0 0 0,0 0-8,-19 7 123,-36 36-278,51-40 158,1 0 0,0 1 0,-1 0 0,1 0 0,1 0 0,-3 3-3,-14 14 137,12-15-8,-3 3-93,-17 23-366,25-30 346,1 1 1,0-1-1,0 1 1,-1-1-1,0 0 1,0 1-17,-7 5 205,9-7-168,1-1-37,0 0-112,-3 5 133,0-1 1,-1 1-1,0-1 0,-3 3-21,5-5-2,1-1 1,-1 1-1,0-1 0,1 1 0,-1-1 0,1 1 1,-1 0-1,1 0 0,0 1 2,-1-1 11,1 0 1,-1 1-1,0-1 0,1 0 0,-1 0 1,0 0-1,0 0 0,-1-1 1,0 2-12,0-2 3,1 1 1,-1 0 0,1-1 0,-1 0 0,0 0 0,1 0 0,-1 0 0,0 0-1,0-1 1,0 1 0,0-1-4,2 0-90,-8 6 76,9-6 15,-1 1-1,1-1 1,-1 0-1,0 0 0,1 1 1,-1-1-1,1 0 1,-1 1-1,1-1 1,-1 1-1,1-1 1,-1 1-1,1-1 1,-1 1-1,1-1 1,0 1-1,-1-1 0,1 1 1,0 0-1,0-1 1,-1 1-1,1-1 1,0 1-1,0 0 1,0-1-1,0 1 1,0 0-1,0-1 1,0 1-1,-26 18-38,22-12-141,3-6 191,1-1 1,0 1-1,0 0 1,0-1-1,-1 1 0,1 0 1,0-1-1,-1 1 1,1-1-1,-1 1 1,1-1-1,0 1 0,-1-1 1,1 1-1,-1-1 1,1 0-1,-1 1-12,-4 17-293,4-15 310,0 0-1,0 0 1,0-1 0,-1 1 0,0 0-1,1-1 1,-1 0 0,0 1 0,0-1-1,0 0 1,0 0 0,-1 0 0,1 0 0,-2 1-17,-5 8-27,6-7 26,1-1 1,-1 0 0,0 0-1,0-1 1,0 1-1,-1 0 1,1-1-1,0 0 1,-1 0-1,-1 1 1,-3 2 48,-33 13-176,32-13 252,-59 23 2,62-26-143,2-1 25,-1 0 0,1 1-1,0 0 1,-1-1 0,1 2 0,0-1 0,0 0 0,0 1 0,0 0-8,2-1 22,0-1 0,0 0 0,0 1 0,0-1 0,0 0 0,-1-1 0,1 1 0,0 0 1,0-1-1,-1 1 0,1-1 0,0 0 0,-1 1 0,1-1 0,-2-1-22,1 1-16,0 1-1,0-1 0,1 0 1,-1 1-1,0-1 0,0 1 1,0 0-1,0 0 0,0 0 1,0 1 16,-38 19-85,33-16 78,7-4 11,1-1-1,-1 1 1,1-1 0,-1 1-1,0-1 1,1 0-1,-1 1 1,1-1 0,-1 0-1,0 1 1,1-1 0,-1 0-1,0 0 1,0 0-1,1 0 1,-1 0 0,0 0-1,0 0-3,-4 1 1,1 0 0,-1 0 0,0 0 0,0 0 0,1 1 0,-1 0 0,1 0-1,-1 0 1,1 1 0,-3 2-1,-17 7 61,20-9-46,-1 0 0,1 0 1,-1 0-1,1 1 1,0 0-1,1 0 1,-1 0-1,0 0 1,1 0-1,-2 3-15,0-1-95,0 0 1,-1 0-1,-4 4 95,-4 2 76,10-8-72,1-1 0,0 1 0,0 0 0,1 0 0,-1 0-1,1 0 1,0 0 0,0 1 0,0-1 0,1 0 0,-1 3-4,-2 3 37,-1-1 0,1 0 1,-2 0-1,-5 7-37,8-12 54,-4 6-35,-1-1 0,0-1 0,-1 1 1,1-1-1,-9 5-19,-11 10 37,-20 17 64,26-27-124,6-5 137,-2 3 369,-4 4-577,15-10 102,1 0 0,-1-1 0,0 0-1,-1 1-7,3-2-6,-1 0 0,1 0 0,0 0 0,0 1 0,0 0 0,1 0 0,-4 3 6,6-4 31,-1-1 0,0 0-1,1 1 1,-1-1-1,0 0 1,0-1-1,-4 3-30,-15 10-134,-43 33 577,60-43-450,-1 0-1,1-1 1,-1 1-1,1-1 1,-3 0 7,-14 9-96,-10-2 624,31-10-535,0 0 1,1 1 0,-1-1 0,0 0-1,0 0 1,1 0 0,-1 0-1,0 1 1,0-1 0,0 0-1,1 0 1,-1 0 0,0-1-1,0 1 1,1 0 0,-1 0-1,0 0 1,0-1 0,1 1-1,-1 0 1,0 0 0,0-1-1,1 1 1,-1-1 0,0 1-1,1-1 1,-1 1 6,1-1 0,0-1-9,0 0-1,-1 0 1,1 0-1,1 0 1,-1 0 0,0 0-1,0 0 1,1 0-1,-1 0 1,1 0-1,0-1 10,0 0-24,-1 2 28,0 0-1,1 1 1,-1-1 0,0 1-1,1-1 1,-1 0-1,0 1 1,0-1 0,0 0-1,0 1 1,1-1-1,-1 0 1,0 1 0,0-1-1,0 0 1,-1 0-4,3-5 97,-1 5-183,-1 1 17,20-10 32,-12 5 141,0 0-1,0-1 1,0 0 0,0 0-1,-1-1 1,0 0 0,0 0-1,-1-1 1,3-4-104,6-9 73,0 0 0,-2 0 0,-1-1 0,-1-1 0,0 0-1,2-12-72,-7 23 21,1 0-1,0 0 0,0 1 0,1 0 0,0 1 0,1 0 0,7-6-20,10-13 25,1-5-25,-13 15 0,1 0 0,2 1 0,-6 4 11,-9 12-16,0-1 1,0 1-1,0-1 0,0 1 1,0 0-1,0 0 0,2-1 5,-3 2 7,0 0 0,0 0 0,1 0-1,-1 0 1,0 0 0,0 0 0,0 0-1,0-1 1,0 1 0,0 0 0,-1 0-1,1-1 1,0 1 0,-1-1-1,1 1 1,-1-1 0,1 1 0,-1-1-1,0 1-6,0-1-11,1 1-1,-1-1 0,0 1 1,1-1-1,-1 1 0,1 0 0,-1-1 1,1 1-1,0 0 0,0-1 1,-1 1-1,1 0 0,0 0 0,0 0 1,0-1-1,1 1 12,24-20-198,-3 3 429,-10 8-282,-13 10 46,0 0-1,0 0 0,0 0 1,0 0-1,1 0 1,-1 0-1,0 0 1,0 0-1,0 0 0,0 0 1,1 0-1,-1 0 1,0 0-1,0 0 1,0 0-1,0 0 0,0 0 1,1 1-1,-1-1 1,0 0-1,0 0 1,0 0-1,0 0 0,0 0 1,1 0-1,-1 0 1,0 0-1,0 1 1,0-1-1,0 0 0,0 0 1,0 0-1,0 0 1,0 0-1,0 1 1,0-1-1,0 0 0,1 0 1,-1 0-1,0 0 1,0 1 5,0 2-7,0 0-1,0 0 1,-1 0 0,1 0 0,0 0 0,-2 2 7,2-4 39,-1 5-31,-1 0-1,0 0 0,0 0 1,-1 0-1,0-1 1,0 1-1,0-1 1,0 0-1,-2 1-7,-8 10-3,-1 0 1,-2 1 2,2-3 129,0 1 0,-5 10-129,-8 14-83,-2-2-1,-1-1 0,-34 32 84,47-53 68,-32 31 8,44-41-65,-1 0 0,0-1 0,1 0 0,-2 1-11,-21 16-140,21-17 170,7-4-23,0 0 0,0 0 0,0 0-1,-1 1 1,1-1 0,0 0 0,0 0 0,0 0 0,0 0 0,0 0 0,-1 0 0,1 0 0,0 0 0,0 0 0,0 0 0,0 0 0,-1-1 0,1 1 0,0 0 0,0 0 0,0 0 0,0 0 0,0 0 0,0 0 0,-1 0 0,1 0-1,0 0 1,0 0 0,0 0 0,0-1 0,0 1 0,0 0 0,0 0 0,-1 0 0,1 0 0,0 0 0,0-1 0,0 1 0,0 0 0,0 0 0,0 0 0,0 0 0,0 0 0,0-1 0,0 1 0,0 0 0,0 0 0,0 0 0,0 0-1,0 0 1,0-1-7,0 1-16,17-8 91,57-13 139,-55 15-256,-1 1 0,1 0 1,0 2-1,1 0 0,18-1 42,-22 5 37,1 1-1,0 0 1,-1 1-1,0 1 1,9 3-37,-13-4-12,1 1 93,-8-2-89,0-1-1,0 1 0,0-1 0,0 0 0,4 0 9,-9-1 3,1 0-1,-1 0 1,1 0-1,-1 0 0,0 0 1,1 0-1,-1 1 1,1-1-1,-1 0 1,1 0-1,-1 0 0,1 1 1,-1-1-1,0 0 1,1 1-1,-1-1 0,0 0 1,1 1-1,-1-1 1,0 1-1,0-1 0,1 1 1,-1-1-1,0 0 1,0 1-1,0-1 0,1 1-2,11 15 5,-10-14-4,-1-1 0,1 0 0,-1 1 0,1-1 0,-1 0 1,1 0-1,0 0 0,0 0 0,-1 0 0,1-1 0,0 1 0,0 0 1,0-1-1,0 0 0,0 1 0,0-1 0,0 0 0,0 0 0,1 0-1,1 0-4,0 0 0,0 1-1,0-1 1,0 1 0,3 0 4,-2 0 5,-2 1 85,10 7-143,-12-9 40,5 9 16,-5-8 141,-1-1-59,0 0-122,0 0-1,0 0 102,0 0 11,0 0 10,0 0-37,0 0-85,0 0-32,0 0-102,1 0 59,0 0 114,-1 0 0,0 0-1,0 0 1,0 0 0,1 0 0,-1 0-1,0 0 1,0 0 0,1 0 0,-1 0-1,0 0 1,0-1 0,0 1 0,1 0-1,-1 0 1,0 0 0,0 0 0,0 0-1,0-1 1,1 1 0,-1 0 0,0 0-1,0 0 1,0-1 0,0 1 0,0 0-1,0 0 1,0 0 0,1-1 0,-1 1-1,0 0 1,0 0 0,0 0 0,0-1-1,0 1 1,0 0 0,0 0 0,0-1-1,0 1 1,0 0 0,0 0 0,0-1-1,-1 1 1,1 0 0,0 0 0,0 0-1,0-1 1,0 1 0,0 0 0,0 0-1,0 0 1,-1-1 0,1 1-2,-5-9-34,-14-4 10,1 0 0,-6-7 24,22 18-25,-2-2 40,0 0 0,0 1 0,0 0 0,-1 0 0,1 0 0,-1 0 0,-4-1-15,6 3-13,0 0 1,0 0-1,0 0 0,0 0 1,0 1-1,0 0 1,0-1-1,0 1 0,0 0 1,0 1-1,0-1 1,0 0-1,-1 1 13,-7 2 25,-1 0 0,-9 5-25,-2 0-9,17-6-7,-7 1 11,1 2 0,-1-1-1,1 2 1,-5 3 5,0 0-16,1 0 0,-2-2 0,1 1 0,-13 2 16,22-8-11,-4 2 24,0-1-1,1 0 0,-1-1 1,0 0-1,0-1 1,-2 0-13,14-1-2,-1 0 1,1 0 0,0 1-1,0-1 1,0 0 0,-1 0-1,1 0 1,0 0 0,0 0-1,-1 0 1,1 0-1,0 0 1,0 0 0,0 0-1,-1 0 1,1 0 0,0 0-1,0 0 1,0 0 0,-1 0-1,1 0 1,0-1 0,0 1-1,0 0 1,-1 0 0,1 0-1,0 0 1,0 0-1,0 0 1,-1 0 0,1-1-1,0 1 1,0 0 0,0 0-1,0 0 1,0-1 0,0 1-1,-1 0 1,1 0 0,0 0-1,0-1 1,0 1-1,0 0 1,0 0 0,0 0-1,0-1 1,0 1 0,0 0-1,0 0 1,0 0 0,0-1-1,0 1 1,0 0 0,0 0-1,0-1 1,0 1-1,0 0 1,0 0 0,1 0-1,-1-1 1,0 1 1,7-8-79,-7 8 86,65-43-130,1 0 161,-6 4 61,-31 21-87,-1-1-1,5-7-11,72-67-122,-55 48 234,10-15-112,-46 46-14,1 1 1,0 0 0,2 1-1,-1 0 1,1 2 0,7-4 13,-13 8 70,0-1 0,8-8-70,-9 6-9,2 1 0,8-5 9,26-12-45,-6 4 68,-1-2-1,14-12-22,-12 10-10,-31 20 12,0-1 0,-1 0 1,0 0-1,-1-1 0,1 0 0,-1-1 1,2-2-3,12-17-21,3-4-27,1 1-1,18-15 49,-19 24-69,23-16 69,-40 33 18,-1-1 0,1 1 0,0 1 0,1-1-18,12-5-45,-9 3 108,-9 4-50,0 0 0,1 0 0,0 0 0,-1 1 0,1 0 0,0-1 0,0 1-13,45-17-186,12 1 191,-30 7 43,0-1 0,-1-1 0,0-2-48,-17 6-35,-12 7 20,0 0 1,0 1-1,0-1 0,0 0 1,0 1-1,0-1 1,0 1-1,0-1 0,0 1 1,0 0-1,1-1 0,-1 1 1,0 0-1,1 0 15,-2 0 5,0 0 0,1 0 1,-1 0-1,0 0 0,1 0 0,-1 0 0,1 0 0,-1 0 0,0 0 1,1 0-1,-1 0 0,0 0 0,1 0 0,-1 0 0,0 0 0,1 0 1,-1-1-1,0 1 0,1 0 0,-1 0 0,0 0 0,0 0 0,1-1 1,-1 1-1,0 0 0,1 0 0,-1-1 0,0 1-5,0-2-36,0 2 2,0 0 30,0 0-1,1 0 0,-1 0 1,0 1-1,0-1 0,0 0 1,1 0-1,-1 0 0,0 1 0,0-1 1,1 0-1,-1 0 0,0 0 1,1 0-1,-1 0 0,0 0 1,0 0-1,1 0 0,-1 0 1,0 1-1,1-1 0,-1 0 1,0-1-1,0 1 0,1 0 1,-1 0-1,0 0 0,1 0 1,-1 0-1,0 0 0,1 0 1,-1 0-1,0-1 5,20-5 85,-20 6-81,0 0-1,0 0 0,0-1 0,0 1 0,-1 0 1,1 0-1,0 0 0,0 0 0,0 0 0,0 0 0,0 0 1,0-1-1,-1 1 0,1 0 0,0 0 0,0 0 1,0 0-1,0 0 0,0-1 0,0 1 0,0 0 0,0 0 1,0 0-1,0 0 0,0-1 0,0 1 0,0 0 1,0 0-1,0 0 0,0 0 0,0-1 0,0 1 0,0 0 1,0 0-1,0 0 0,0 0 0,0-1 0,0 1 1,0 0-1,0 0 0,1 0 0,-1 0 0,0 0 0,0-1 1,0 1-1,0 0 0,0 0 0,0 0 0,1 0 1,-1 0-1,0 0 0,0 0 0,0 0 0,0-1 0,0 1 1,1 0-1,-1 0 0,0 0 0,0 0 0,0 0 1,0 0-1,1 0-3,-2 0-22,-11 3-223,-7-2 313,16-1-72,0 0-1,1 0 1,-1 1 0,0-1 0,0 1 0,1-1 0,-1 1 0,0 0 0,1 0 0,-2 1 4,-20 8-85,16-6 99,0 0 0,-1 0 0,-3 4-14,-64 39-39,34-22 9,-27 22 30,54-32-24,0 0 0,0 0 0,2 1 0,0 1 0,-2 5 24,1-4-8,-19 34 16,27-41-5,0 0 0,-1-1 0,0 1 0,-1-1 0,0-1 0,-1 1 0,0-1 0,-9 6-3,-27 16 24,-1-2 0,-2-2 0,0-2 0,-9 1-24,30-16 39,-1-2 0,0 0-39,8-3 16,0 0 1,1 2-1,0 0 1,-15 9-17,21-10-7,1-1 1,-1 0 0,-1 0 6,6-2 3,3 0-32,0 0 1,0 0-1,0 0 0,0 1 1,0 0-1,1 0 1,-1 0-1,-2 4 29,-13 11-161,9-8 221,0-1 0,0 2 0,-6 10-60,-17 17 60,26-30-67,0 0-1,0 1 1,1 1 7,0-1-21,0-1 0,0 0 0,-8 7 21,-13 9 73,12-12 11,1 1 0,1 1 0,-1 1-84,14-15-5,1 0-1,-1 0 1,0 0-1,0 0 1,0 0-1,0 0 1,0-1-1,0 1 1,0 0-1,0-1 0,0 1 1,-1-1-1,1 0 1,0 1-1,0-1 1,0 0-1,-1 1 1,1-1-1,0 0 1,0 0-1,-1 0 1,1 0-1,0 0 0,0-1 1,-2 1 5,-4 0-96,8 0 86,1-1 1,-1 1 0,0-1-1,1 1 1,-1-1-1,0 0 1,1 1 0,-1-1-1,0 0 1,0 0-1,0 0 1,0 0 0,1 0 9,16-18 19,-14 14-28,40-46 12,-19 21-118,20-18 115,-20 22 121,8-12-121,-15 16-5,2 1 0,0 1 0,3-1 5,13-5 14,1 1-1,1 2 1,30-13-14,5-2-35,-42 20-5,81-47 159,-95 53-146,0-1-1,0 0 0,-1-2 1,-1 1-1,0-2 28,0 0 0,0 1 0,6-3 0,25-24 11,-29 22 45,-1 0 1,8-16-57,-14 20 11,1 1 1,1 0-1,0 0 1,1 1-1,11-9-11,-8 11-6,0 0 0,1 1 0,0 1 0,1 0 0,0 1 0,1 2 0,9-4 6,-27 11-43,-1 0 43,-3 2 2,-1 0-1,1 1 1,-1 0 0,1 0-1,0 0 1,-1 1-2,3-3-5,-2 2 17,0-1 0,0 0 0,-1 0 1,1 0-1,-1 0 0,1 0 0,-1-1 0,0 1 0,0-1-12,-1 1 21,1-1 0,-1 1 0,1 0 0,0 1 0,-4 1-21,-11 11-37,0 0 1,1 1-1,1 1 1,0 1 0,2 0-1,-6 10 37,-11 18-19,-6 8 40,-6 4-21,30-41 65,-1-1-1,-1-1 1,0 0 0,-1-1-1,-7 4-64,-43 27-99,-2-4-1,-1-2 1,-37 12 99,81-37 72,19-11-79,1 1 0,-1-1 0,1 0 0,-1 0 0,-3 0 7,5-1-5,-1 0 0,1 1-1,0 0 1,0 0 0,0 0 0,1 0 0,-1 1-1,1 0 1,0 0 0,0 0 0,0 0-1,1 1 1,-1 0 5,-22 22 132,15-16-133,0 1-1,-3 5 2,6-7 6,-1 0 1,-1 0-1,-4 3-6,-8 13-74,8-8 249,-7 4-246,0-1 0,-1-1 0,-20 14 71,16-10 77,23-20-85,-1 0 0,0 0 0,-1 0 0,1-1 0,0 0 0,-1 1 0,0-2 0,0 1 0,0 0 8,-7 3 78,0 0-1,0 1 0,-6 5-77,-1 0-56,8-6 24,-1 0 0,1-1 0,-1 0 0,-2-1 32,26-11-1,-1 0 0,0 0 0,0-2 0,-1 1 0,8-8 1,11-19 36,-1 0 1,-2-2-1,-2-1 0,-1-1 0,1-6-36,-9 19-45,6-12 293,-9 21-473,-3 5 98,32-54 234,-39 63-103,-1 2 3,-1 0 0,1 0 0,-1 1-1,1-1 1,-1 0 0,0 0 0,1 0 0,-1 0 0,0 0-1,1 0 1,-1 1 0,0-1 0,0 0 0,0 0-1,0 0-6,0 0 75,0 1-22,0 0 22,-15 16-411,6 19 197,-7 16 286,0-2-315,8-31 246,0-1 0,-2 0 0,0-1 0,0 0-1,-13 14-77,-9 6-65,-2-2-1,-1-1 0,-12 7 66,41-34-27,4-4 55,1 0-1,-1-1 1,0 1-1,0 0 1,0-1-1,0 1 0,0-1 1,-1 0-1,1 1 1,0-1-1,-1 0 1,1-1-1,-1 1 0,-1 0-27,-3 0-253,23-5 341,-2-1-6,0-1 0,-1 0-1,11-7-81,78-44-102,-18 10 60,-72 40 20,26-15 295,15-14-273,-51 35 3,0-1 0,0 1 0,1 0 1,-1 0-1,0 0 0,1 0 0,-1 0 0,1 0 0,0 1 0,-1-1 0,1 1 0,2 0-3,-4 0 26,0 1-1,1 0 0,-1-1 0,1 1 0,-1 0 0,0 0 0,0 0 1,0 0-1,1 0 0,-1 0 0,0 1 0,0-1 0,0 0 0,-1 0 1,1 1-1,0-1 0,0 1 0,-1-1 0,1 1 0,-1-1 0,1 1-25,-1 2-21,1 1 0,-1-1 0,0 0 0,0 0 0,-1 0 0,1 0 0,-1 0 0,0 0 0,-1 3 21,-7 23-2908,6-23 1286,-2 3-266,5-10 1827,-1 0 0,1 0 1,0 0-1,0 0 1,-1 0-1,1 0 0,0 0 1,-1 0-1,1 0 1,0 0-1,-1 0 1,1-1-1,0 1 0,0 0 1,-1 0-1,1 0 1,0 0-1,0-1 0,-1 1 1,1 0-1,0 0 1,0-1-1,0 1 1,-1 0-1,1-1 61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5:52.7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346 235 1152,'0'-13'363,"-3"5"1509,3 5-1732,0 1 1,0-1 0,0 1-1,0 0 1,-1-1 0,1 1-1,-1 0 1,0-1 0,1 1-1,-1 0 1,0 0 0,0-1-1,-1 1 1,1 0-1,0 0 1,-2-1-141,2 2 53,1 1-31,-3 6 180,-1 7-190,3-11-16,-1 0-1,1 1 0,0-1 0,1 0 0,-1 1 0,0-1 1,1 1-1,-1 0 5,1 0 19,0 0 0,-1 0 0,1 0 1,-1 0-1,0 0 0,0 0 0,0 0 0,-2 2-19,2-2 31,0 0-1,-1 0 0,1 0 0,0 1 0,1-1 0,-1 0 0,0 0 0,1 4-30,0-4 50,-1 1-1,1-1 0,-1 1 0,0-1 1,0 1-1,-1-1 0,1 0 0,0 0 0,-1 1 1,0-1-1,0 0 0,0 0 0,0-1 0,0 1 1,-1 0-1,1-1 0,-1 1-49,-2 1 47,0 1 0,0-1 0,-1-1 0,1 1 0,-1-1-1,0 0 1,0 0 0,0 0 0,-2-1-47,8-1 2,-20 5 193,0-1-1,-12 2-194,25-6 39,-1 0 0,1-1 0,0 0 0,-1 0 0,1-1 0,0 0 0,0 0 0,-1 0-1,0-2-38,2 2 21,0-1-1,0-1 0,1 1 0,-1-1 0,0 0 0,1-1 0,0 1-20,3 2-4,1 0-1,-1-1 1,1 1-1,-1 0 0,1 0 1,0-1-1,0 1 1,0-1-1,-1 1 0,2-1 1,-1 1-1,0-1 1,0 0-1,0 1 0,1-1 1,-1 0-1,1 0 1,-1 1-1,1-1 0,0 0 1,0 0-1,0 0 1,0 0-1,0 1 0,0-1 1,0 0 4,3-13 6,0 1-1,1 0 1,1 0 0,0 1 0,1-1-1,1 1 1,0 1 0,0-1 0,1 1 0,1 0-1,0 1 1,3-2-6,14-18 155,-21 24-149,1 0 0,0 0 0,0 1 1,0 0-1,1 0 0,4-3-6,17-10 11,-10 9-28,-16 8 12,0 1 1,0-1 0,0 1 0,0 0 0,0 0 0,0 0-1,0 0 1,0 1 0,1-1 0,-1 1 0,0-1-1,1 1 1,-1 0 0,0 0 0,2 0 4,1 0 48,-4-1-44,0 1 1,1 0-1,-1 0 1,0 0-1,1 0 1,-1 0-1,0 0 0,1 0 1,-1 1-1,0-1 1,0 0-1,1 1 1,-1-1-1,0 1 1,0-1-1,0 1 1,1 0-1,-1-1 1,0 1-1,0 0 1,0 0-1,0 0 1,0 0-1,0 0 1,-1 0-5,19 11 10,-17-10 5,10 10 8,-9-9-10,-1 0 1,0 1 0,1-1-1,-2 1 1,1-1-1,0 1 1,-1 0-1,0 0 1,1 0 0,-2-1-1,1 1 1,0 0-1,-1 3-13,1 9 148,-1 0-1,-2 15-147,-1 7 89,4-22-111,-1-8 48,0 0 0,0 0 0,0 0-1,-1 0 1,-1 0 0,0 3-26,0-1 33,0 0 0,0-1 0,1 1-1,0 0-32,1 0 34,-1-1 0,0 0 0,-1 0 0,-2 7-34,0 2-89,3-15 80,1-1 0,0 1 0,-1-1-1,0 1 1,0-1 0,1 0 0,-1 1 0,0-1 0,-2 2 9,1 0 21,-1 1 0,1 0-1,0 0 1,0 0 0,-1 4-21,2-4 37,-1 1-1,0-1 1,0 0 0,0 0 0,-3 4-37,-35 60-92,3-5 264,14-32 43,-7 13-73,2 1-142,24-40 8,1 0-1,-1 0 1,-1-1 0,-2 3-8,-11 15-79,16-19 89,-1 0 0,0 0 0,0 0 0,0 0 0,0-1 0,-1 1 0,-3 2-10,-10 2-59,14-5 86,2-3 10,1 0 16,0 0-15,0-10 52,-2-18-66,2 23-37,-1 0 0,1 0-1,0-1 1,0 1 0,0 0-1,1 0 1,-1 0 0,1 0-1,1 0 1,-1 0 0,1-2 13,8-14 26,1 1 1,1-1 0,0 2-1,1-1 1,2 2 0,6-7-27,4-3-123,-16 16 100,0 1-1,1 0 1,1 1 0,0 0 0,0 1 0,5-2 23,-8 5 32,0-1 0,0 0 0,0 0 0,-1-1 0,0 0 0,4-6-32,-7 8 64,1-1-72,0 1 1,0-2-1,0 1 1,-1-1-1,0 1 1,-1-1-1,3-8 8,-5 12-14,1 1-1,-1-1 1,1 0 0,0 0-1,0 0 1,1 1 0,-1-1 0,3-2 14,-2 3-3,0 0 0,-1-1 1,0 1-1,0 0 0,0-1 0,0 1 1,0-1-1,-1 0 0,0 0 1,0 1-1,1-2 3,1-12 47,1 0 0,1 0 0,6-12-47,3-13-56,-10 30 55,1 0 1,0 0-1,1 1 0,0-1 0,1 2 0,0-2 1,0 0-129,-7 11 131,1-1 1,0 0-1,0 0 1,0 1-1,0-1 1,0 0-1,1 1 1,-1-1-1,0 1-2,10-10-11,-9 9-6,0-1 0,0 1 1,1 0-1,-1 0 0,0 0 0,1 0 1,-1 1-1,1-1 0,0 1 0,0-1 1,-1 1-1,1 0 0,3-1 17,47-17 107,-35 13-168,12-3-97,-26 9 170,2-1-16,1 0 1,0 1 0,0 0 0,-1 0 0,1 0 0,1 1 3,-6 0 8,0-1 0,0 1 0,-1 0 1,1-1-1,0 1 0,0 0 0,0 0 0,-1 0 1,1 0-1,-1 0 0,1 1 0,-1-1 0,1 0 1,-1 1-1,1-1 0,-1 1 0,0 0 0,0-1 1,0 1-1,0 0 0,0 0 0,-1-1 0,1 2-8,3 9-35,-2 1 1,0 0-1,0 0 0,-1 0 0,-1 0 0,0 0 0,-2 9 35,1 13 10,1-22-81,1-4 115,-1 1 0,0-1 0,-1 0 1,0 1-1,0-1 0,-1 0 0,0 0 0,-4 9-44,4-13 21,0 0 0,-1-1 0,0 1 0,1-1 1,-2 0-1,1 0 0,0 0 0,-1 0 0,0 0 0,0-1 0,0 0 0,0 0 0,0 0 0,-1 0 0,1 0 0,-1-1 0,0 0 0,-4 1-21,-8 5-17,0 0 1,1 1-1,0 0 0,-1 2 17,3-1 30,1-4-179,-2 3 196,12-8-37,1 1 0,-1-1 0,1 0 0,-1 0 0,0 0 0,0 0 0,1 0 0,-1 0 0,0-1 0,0 1 0,0-1 0,1 0 0,-4 0-10,-18 3 185,22-2-152,1-1 1,-1 1-1,0-1 1,1 1-1,-1-1 1,1 0-1,-1 0 1,0 0-1,1 0 1,-1 0-1,1 0 0,-1 0 1,0 0-1,1-1 1,-1 1-1,1-1 1,-1 1-1,1-1 1,-1 0-1,1 1 1,-1-1-1,0 0-33,2 0-32,0 1 1,0 0-1,-1-1 0,1 1 1,0 0-1,0 0 1,-1-1-1,1 1 0,0 0 1,-1 0-1,1-1 0,0 1 1,-1 0-1,1 0 1,0 0-1,-1 0 0,1 0 1,-1 0-1,1 0 0,0-1 1,-1 1-1,1 0 1,0 0-1,-1 0 0,1 1 1,-1-1-1,1 0 0,0 0 1,-1 0-1,1 0 1,0 0-1,-1 0 0,1 0 1,0 1-1,-1-1 0,1 0 1,0 0-1,-1 0 1,1 1-1,0-1 0,-1 0 1,1 1-1,0-1 0,0 0 1,-1 0-1,1 1 1,0-1-1,0 0 0,0 1 1,0-1-1,-1 1 0,1-1 1,0 0-1,0 1 1,0-1-1,0 0 0,0 1 32,2 0-1221,8 4-2176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5:54.8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 1 1152,'-8'15'3056,"-20"13"-384,28-28-2475,0 0-10,0 0 186,0 0-90,-10 4 909,10-1-1184,6-2 82,0-2-80,-1 0 0,0 0-1,0 0 1,0 0-1,0-1 1,0 0-1,0 0 1,-1 0 0,1-1-1,0 0-9,2-1 123,1 0 0,0 0-1,7-1-122,-9 3-70,1 0 25,0 0 1,0 0-1,1 1 1,-1 0-1,4 0 45,7 0 40,-14 0-10,0 1 1,0 0 0,0 0 0,0 0-1,0 0 1,3 1-31,7 1 108,1 0-1,-1-2 1,7 0-108,-14 0 72,16 0-78,-16-1-12,0 1 1,1 0 0,-1 1 0,0-1-1,1 1 1,-1 1 0,0-1 0,0 1 17,36 15 80,-29-15-144,-12-2 67,0 0 1,0 0-1,0 1 1,0-1 0,0 1-1,0-1 1,0 1-1,0 0 1,0-1-1,0 1 1,-1 0-1,2 1-3,-2-2 11,4 1 237,-11-6-91,5 4-150,0 1-1,1-1 0,-1 1 0,0-1 0,0 1 1,0 0-1,0-1 0,0 1 0,0 0 0,-1 0 1,1 0-1,0-1 0,0 1 0,0 0 0,0 0 1,0 1-1,0-1 0,0 0 0,-1 0-6,-8 0-43,-24-4 126,-1 1 0,0 2 1,-11 2-84,6-1 102,9-4 77,27 3-154,0 0 1,-1 0-1,1 0 1,0 1-1,0 0 1,-1 0-1,-1 0-25,-11 2 16,0 1 0,0 1 0,0 0 0,0 1 0,0 1 0,1 1 0,-7 3-16,17-6-132,-7 3-1354,-1 0 0,-14 4 1486,20-7-1589,3 2-1840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6:00.1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277 61 640,'1'0'171,"0"0"573,-3 14 778,2-13-1330,0-1 86,0 0-129,0 0-112,0 0 27,0 0 288,0 0-74,0 0-33,0 0-117,0 0-37,0 0-6,0 0 43,0 0-53,6 7-91,-5-4 59,-1-1 0,1 0 1,0 0-1,0 1 1,-1-1-1,1 0 1,-1 1-1,0-1 0,0 0 1,0 1-1,0-1 1,0 0-1,0 1 0,-1-1 1,1 0-1,-1 1 1,0-1-1,0 0 1,1 0-1,-1 1 0,-1-1 1,1 0-1,0 0 1,0 0-1,-1 0 1,1-1-1,-1 1 0,0 1-43,1-3 134,-11 1-118,9 0-14,0 0 1,0 1 0,-1-1-1,1 1 1,0 0 0,1 0-1,-1 0 1,0 0 0,1 0-1,-1 1 1,1-1 0,-1 1-1,1-1 1,0 2-3,-1-1-17,-1 1 0,1 0 0,-1-1 0,1 0 0,-3 2 17,-12 10 277,16-15-249,1 1 0,-1 0 0,1 0 0,-1-1 0,1 1 0,-1-1 0,0 0 0,1 1 0,-1-1 0,0 0 0,1 0 0,-1 0 0,0 0 0,1 0 0,-1-1 0,0 1-1,1 0 1,-1-1 0,0 1 0,0-1-28,-16-2-36,10 2 65,0 0 0,1-1 0,-1 0 0,0 0 0,1-1 0,0 0 0,0 0 0,0-1 0,-7-3-29,11 3 62,0 1 0,0-1 0,0 1 1,1-1-1,-1 0 0,1 0 0,0 0 0,0-1 0,-1 0-62,0-2 81,1 3-84,0 0-1,0 0 1,1 0 0,-1-1-1,1 1 1,0 0 0,1-1-1,-1-2 4,1 4 25,0 1-1,0 0 0,0 0 0,0 0 0,1 0 0,-1 0 0,1 0 1,0 0-1,-1 0 0,1 0 0,0 0 0,0 1 0,0-1 0,0 0 1,1 0-1,-1 1 0,0-1 0,1 1 0,1-2-24,4-4 5,1 1 1,0 0-1,0 1 0,1-1 1,-1 1-1,1 1 0,0 0 1,10-3-6,-13 5-31,-5 2 43,0 0 0,0 0-1,-1 0 1,1 0 0,0 0 0,-1 0 0,1-1-1,0 1 1,-1 0 0,1-1 0,0 1-1,-1 0 1,1-1 0,-1 1 0,1-1 0,0 1-1,-1-1 1,1 0-12,0 1-37,3-1 18,1 0 0,0 1 1,-1 0-1,1 0 0,0 0 0,-1 0 1,1 1-1,0 0 0,-1 0 1,1 0-1,-1 0 0,1 1 0,-1 0 1,0 0-1,1 0 0,2 3 19,1 0-2,0 1 0,0-1 0,-1 2 0,0-1-1,0 1 1,-1 0 0,6 7 2,-3-2-33,-5-8 55,-1-1 1,-1 1 0,1 0-1,-1 0 1,3 4-23,1 5 148,-4-9-158,0 1-1,0-1 1,-1 0-1,1 0 1,-1 1-1,0 1 11,1 5 23,0-2 4,0 0-1,-1 1 1,0 0-1,-1-1 0,0 1 1,0 4-27,-4 41 181,4-43-108,0 1-1,-1-1 1,-1 0-1,0 0 1,-2 5-73,-17 34 203,10-26-428,-7 11 566,13-29-313,1 1 0,0-1 0,0 1 1,-1 6-29,3-3-76,2-10 80,0 0-1,0 0 1,-1 0-1,1 0 0,0 0 1,-1 0-1,1 0 0,0 0 1,-1 0-1,1-1 0,-1 1 1,1 0-1,-1 0 1,0 0-1,1-1 0,-1 1-3,-11 17 266,11-16-244,0 1 0,-1-1 0,1 0 0,-1 0-1,1 0 1,-1 0 0,0 0 0,0 0 0,0 0 0,0 0 0,0-1-22,-16 10 58,-25 17 282,39-25-340,0 0-1,0 1 1,1-1-1,-1 1 1,1 0 0,0 0-1,0 0 1,1 0 0,-1 1 0,-5 8-142,6-11 136,1 0 0,0 0 0,-1 0 0,1 0 0,0 0 0,0 0 0,1 0 0,-1 1 0,0-1 0,1 0 0,-1 1 0,1 0 6,-5 19 0,8-7 154,-2-15 15,0-7 10,-1 6-178,0-1 0,1 1 0,-1 0 1,1-1-1,-1 1 0,1 0 0,-1 0 0,1-1 1,0 1-1,0 0 0,0 0 0,-1 0 1,1 0-1,0 0 0,0 0 0,1 0-1,-1-1-1,1 1 0,-1 0 0,0-1 0,0 1 0,0-1 0,0 1 0,0-1 0,0 0 0,0 0 1,7-39 128,-6 14-236,2-10 216,0 15-1,-3 12-141,1 1-1,0 0 0,1 0 1,0 0-1,0 0 0,0 0 0,1 1 1,2-3 34,6-8 112,-1-1 0,8-20-112,9-18-262,-8 21 275,-1 4-94,1 0 0,3-1 81,-2 4-18,-9 12 27,0 2 1,2-1 0,12-11-10,-5 6 66,-16 16-45,0 0 0,0 1 0,1 0 0,0 0 0,0 0 0,5-2-21,1 0-43,5-3-10,0 1 0,1 1 0,2-1 53,-15 7-3,0 1-1,0-1 1,1 1 0,-1 0-1,0 0 1,0 1 0,1-1-1,-1 1 1,0 0-1,1 1 1,-1-1 0,0 1-1,5 1 4,-3 0-23,0 1-1,-1 0 1,1 0-1,-1 0 1,0 1 0,0-1-1,0 2 1,0-1-1,0 1 1,0 1 23,-3-3 1,-1 0-1,1 0 1,-1 0 0,0 1 0,0-1 0,0 1 0,-1-1 0,1 1 0,-1 0 0,0 0 0,0-1 0,0 1-1,0 0 1,-1 0 0,0 0-1,1 9 63,0 1 0,-1-1 0,-2 13-63,0-12 29,-1-1-1,0 1 0,-1 0 0,0-1 0,-1 1 0,0-1 1,-1 0-29,1-5 1,0 0 0,-1 0 1,0-1-1,0 0 0,0 0 1,-1 0-1,0-1 0,-5 4-1,-8 7-14,18-14 34,-1-1-1,1 0 1,-1 1 0,1-1 0,-1 0-1,0-1 1,0 1 0,0 0 0,0-1-1,0 1 1,-1-1-20,-17 6 107,13-4-24,-1 0 0,0 0 0,1-1 0,-4 0-83,9-2 54,-1 0 0,1 0 0,-1 0 0,0 0 0,1-1 0,-1 1 0,1-1 0,-1 0 1,1 0-1,-1 0 0,1-1 0,-2 0-54,2 1-5,1-1 1,-1 1-1,0 0 0,1 1 1,-1-1-1,0 0 0,0 1 1,-2-1 4,5 1-79,-1 0 0,0 0-1,0 0 1,1 0 0,-1 1 0,0-1 0,0 0 0,1 0 0,-1 0 0,0 1 0,1-1 0,-1 0 0,0 1 0,1-1 0,-1 0 0,0 1 0,1-1 0,-1 1 0,1-1 0,-1 1-1,1-1 1,-1 1 0,1-1 0,-1 1 0,1 0 0,-1-1 0,1 1 0,0 0 0,0-1 0,-1 1 0,1 0 0,0 0 0,0-1 0,0 1 79,-2 17-3787,4-7 742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6:01.8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75 1664,'-8'0'870,"7"0"-754,0 0 0,0 1 0,0-1 0,0 0 0,1-1 0,-1 1 0,0 0 1,0 0-1,0 0 0,0 0 0,1-1 0,-1 1 0,0 0 0,0-1 0,0 1 1,1-1-1,-1 1 0,0-1-116,-4-2 599,3 3-477,0-1 0,1 0 0,-1 0 1,0-1-1,0 1 0,1 0 0,-1-1 0,0 1 0,1-1 0,-1 1 0,1-1 0,0 0 0,-1 0-122,2 2 36,-1-1-1,1 1 0,0-1 0,-1 1 0,1 0 0,-1-1 0,1 1 0,-1 0 0,1-1 0,-1 1 0,1 0 0,-1 0 0,0-1 1,1 1-1,-1 0 0,1 0 0,-1 0 0,0 0 0,1 0 0,-1 0 0,1 0 0,-1 0 0,0 0 0,1 0 0,-1 0 1,1 0-1,-1 0 0,1 1 0,-1-1 0,0 0 0,1 0 0,-1 1-35,-1 0 69,-1 0 0,1-1 0,0 2 0,0-1 0,0 0 0,0 0 0,-2 2-69,3-2 96,1-1 218,0 0-63,0-1 23,1-4 237,10 0-512,-4 3 44,-1 1 1,1 1-1,-1-1 1,1 1-1,3 1-43,-3-1 73,-1 0 0,0 0 1,1-1-1,-1 1 0,0-1 0,3-1-73,18-7 73,0 0 320,1 1 0,16-2-393,-32 9 62,0 0 1,1 1-1,-1 0 1,0 1-1,1 0 0,-1 1 1,8 2-63,-2 5-23,-3 0 190,-15-9-164,1 0 0,0 1-1,0-1 1,0 1 0,0-1 0,0 0-1,-1 1 1,1-1 0,0 1 0,0 0 0,-1-1-1,1 1 1,0-1 0,-1 1 0,1 0 0,-1 0-1,1-1 1,0 2-3,-1-2-2,0 0 0,0 0 0,0 1 0,0-1 0,0 0 0,0 0-1,1 0 1,-1 1 0,0-1 0,0 0 0,0 0 0,1 0 0,-1 0 0,0 1 0,0-1 0,0 0-1,1 0 1,-1 0 0,0 0 0,0 0 0,1 0 0,-1 0 0,0 0 0,0 0 0,1 0 0,-1 0 0,0 0-1,0 0 1,1 0 2,0 0-7,0 0 12,-1 0-1,1 0 0,-1 0 1,0 0-1,1 0 1,-1 0-1,0 0 0,1 0 1,-1 0-1,1 0 0,-1 0 1,0 0-1,1 0 1,-1 0-1,0 0 0,1 1 1,-1-1-1,0 0 0,1 0 1,-1 0-1,0 1 0,1-1 1,-1 0-1,0 0 1,0 1-1,1-1-4,-1 1 96,0-1 0,-3 8 107,0-7-186,0 0 0,1 0 0,-1 0 0,0-1 1,0 1-1,0-1 0,0 0 0,0 0 1,0 0-1,0 0 0,0-1 0,0 1 0,0-1 1,-2 0-18,-18-2 20,16 3-22,0-1 1,0 0-1,0-1 1,0 0-1,0 0 1,-5-2 1,5 1 2,0 1 1,0-1-1,0 2 0,0-1 1,0 1-1,-7 0-2,-7 1 44,0 1 1,-19 3-45,32-2-270,-1 0 0,0 0 1,0 1-1,1 0 0,0 0 0,-1 1 1,1 0-1,0 1 270,7-4-340,-1 0-1,1 0 1,0 0-1,-1 0 1,1 0 0,0 0-1,0 1 1,0-1 0,0 0-1,0 1 1,0-1-1,1 0 1,-1 1 0,0-1-1,1 1 1,-1-1 0,0 3 340,-1-1-2715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7:59.5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2 764 1472,'-1'-2'390,"7"8"914,8 7 783,-13-12-1932,-1-1-38,17 3 576,-16-4-634,0 1 0,-1-1 0,1 1 0,0 0 0,0-1 0,-1 1-1,1 0 1,0 0 0,0-1 0,0 1 0,-1 0 0,1 0-1,0 0 1,0 0 0,0 0 0,0 0 0,-1 0 0,1 1-1,0-1 1,0 0 0,0 0-59,27 3 322,-21-2-303,0 0 1,0 0-1,0 0 1,5 2-20,-5 0 118,1-2-1,-1 1 1,1-1 0,6 0-118,35 0 229,24-5 27,-54 2-247,1 2 0,0 1 0,13 2-9,29 1-96,-6-6 52,-30 0 146,-1 2 0,20 2-102,31 16 459,-75-18-460,27 4 172,28-1-171,-21-5 580,31-5-580,-1 0 199,-16 3-233,-9 0-1,10 2 35,-36 3 56,-1 0 1,10 3-57,24 1 116,23 2-31,-58-7-58,-1 1 0,1-1-1,0 2 1,-1 0 0,1 0-1,-1 1 1,0 0 0,11 6-27,-19-8 12,1 0 1,-1 0 0,0 0-1,1-1 1,-1 1-1,1-1 1,-1 1 0,1-1-1,-1 0 1,3-1-13,38-7 160,-34 5-141,-1 1 0,1 1 0,0 0 0,1 0-19,128-7 6,-107 7 61,-18 0-25,-1 1 0,1 0 0,-1 1-1,3 1-41,31 4-275,27 6 449,7 2-249,-75-13 98,1 1-1,0-2 1,0 1-1,0-1 1,0 0-1,0-1 1,1 0-23,-1 1-21,1-1 0,-1 1 0,1 0 1,0 1-1,0 0 21,3 0-2,-1 0 1,0 0 0,1-1 0,-1-1-1,10-1 2,52-11 142,-33 5-197,-6 2 16,1 2 1,1 1-1,-1 1 1,0 2 0,29 4 38,-34-2-2,0-2 1,17-2 1,-21 1 3,-1 0 1,1 2-1,-1 1 0,5 1-3,47 12 219,-10-5-443,-63-10 267,-1 1 0,1 0 0,0-1 0,-1 0 0,1 1 0,0-1-1,-1 0 1,1-1 0,0 1 0,-1 0 0,1-1 0,0 1 0,0-1-43,-1 0 18,-1 0 1,0 1-1,1-1 0,-1 0 1,0 0-1,0 0 0,0 0 0,1 0 1,-1 0-1,0 0 0,0 0 1,-1 0-1,1-1 0,0 1 1,0 0-1,0-1 0,-1 1 0,1 0 1,-1-1-1,1 1 0,-1-1 1,0 1-1,1-1 0,-1 1-18,1-20 210,0 1-1,-1-1 1,-1-10-210,0 12 203,-10-107 300,-6-4-503,-2-22-476,15 122-503,2 0 0,0-1-1,3 1 1,0 0 0,4-18 979,4-1-2181,2-7-1083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8:02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7 682 1728,'-6'0'489,"11"3"155,12 0 666,-10-4-947,0 1 0,0-1 0,0 0 0,0-1 0,5-1-363,-6 1 40,-3 1-7,-1 1 0,0 0-1,1 0 1,-1 0 0,1 0-1,-1 0 1,1 0-1,-1 1 1,1-1 0,-1 1-1,0-1 1,1 1 0,-1 0-1,0 0 1,0 0 0,0 1-1,2 0-32,13 16 357,-3-8-224,-7-5-62,0-1 0,1 0 0,-1 0-1,7 3-70,52 15 283,18-4 14,-46-11-471,30 11 187,-40-10 26,-1-1-1,8 0-38,-12-4 228,0-1-1,1 0 0,-1-2 0,1 0 0,13-3-227,-22 1-5,1 1-1,7 2 6,24-3 75,-7 1-27,-27 1 14,0-1 1,-1 0-1,1 0-62,48-10 16,1 4 0,1 2 0,15 3-16,158 2 656,-147-7-624,28 9-14,79-2 135,-174-2-97,0-2 0,0 0-1,0-1 1,0-2 0,5-2-56,-6 2 78,-6 2-67,-7 2-22,-1 1 0,1-1 1,0 2-1,1-1 0,-1 1 1,4 0 10,76-4 10,-25 2 279,60-10-289,-61 5 239,59 1-239,92 10 171,-208-3-157,0 1 1,1 0-1,-1 0 0,0 0 0,1 1 1,-1 0-1,0 0-14,2 1 12,-1-1 1,1 0-1,-1-1 0,4 1-12,28 1 129,-27-3-152,0 1 0,0 0 0,0 0 0,-1 1 0,1 1 0,0 0 0,4 2 23,-11-3 38,0-1 0,1 0 1,-1 1-1,0-1 0,1-1 0,-1 1 0,0-1 0,1 1 0,-1-1 0,1-1 0,-1 1 0,0-1 0,3 0-38,1-1 102,-1 0 1,0 0-1,1-1 0,-1 0 0,0-1 1,-1 1-1,2-2-102,-7 4 22,-1 1 0,1-1 0,-1 1 0,1-1 0,-1 1 0,1-1 0,-1 1 0,0-1 0,1 0 0,-1 1 0,0-1 0,0 0 1,1 1-1,-1-1 0,0 0 0,0 0 0,0 1 0,0-1 0,0 0 0,0 1 0,0-1 0,0 0 0,0 0-22,-4-20 605,2 11-293,1 4-134,0 0 1,-1 0-1,1 1 1,-3-4-179,-3-14 561,-15-55 682,5 17-588,1-11-655,-13-101-156,-3-15-4792,23 139 2970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8:06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2144,'0'3'800,"0"-6"-608,5 3-64,-5 0 64,0 0-128,0 0-320,0 13 160,0-1 512,0 2-224,0 4 96,0 7-192,0 8-128,4 6 0,-4 9-1376,3 2 768,-3 4-544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8:07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 5216,'-7'-3'1952,"7"3"-1536,0 8-96,0-2-320,0 9-64,0 7-96,0 7 64,0 2-64,0 5 64,0 5-416,0 3 256,7 2-2208,-2 5 1376,-5 11-672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8:07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2816,'0'-8'1056,"8"8"-832,-4-7-64,-4 7 768,0 0-544,0 0 704,0 0-640,0 0-64,0 18-256,0 0-160,-4 7 0,4 8-128,0-1 96,0 11-1376,0 16 800,0 13-2304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3:19.093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510 3 832,'0'-3'448,"0"9"-133,0-5-27,0-1 261,0 0-80,0 0 193,0 0-172,0 0 172,-12 11 964,8-6-1091,-1 0 0,0 0 0,0 0 1,-1-1-1,1 0 0,-5 3-535,-64 30 1856,30-10-1473,-11 6 658,-13 14-1041,52-35 137,1 0 0,1 2 0,0 0-1,0 0 1,1 1 0,-3 6-137,14-17 5,-51 77 123,45-67-140,0 1 0,1 1 0,1-1 0,-3 13 12,4-9 98,1 1 1,1-1-1,1 1 0,0 0 0,1 10-98,-3 70-1227,4-98 1100,0-2 24,0 1-1,0 0 1,0-1-1,-1 1 1,1-1-1,0 1 1,1-1-1,-1 1 1,0 0-1,0-1 1,0 1 0,0-1-1,0 1 1,0-1-1,1 1 1,-1 0-1,0-1 1,1 1-1,-1-1 1,0 1 0,1-1-1,-1 0 1,0 1-1,1-1 1,-1 1-1,1-1 1,-1 0-1,1 1 104,10 0-1434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8:08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 3488,'0'0'1280,"0"3"-992,0-3-64,0 0 64,0 0-192,0 0 896,0 0-576,0 10 608,-5 8-576,5 5-32,-3 13-256,-1 10-224,-1 13 0,2 1-736,-1 9 416,4 0-1856,0 0 1248,4 3-1600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8:08.9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3 6144,'-9'0'2272,"13"0"-1760,-4-3-160,0 3 960,0 0-800,0 11 288,0 7-480,0 10-192,-4 23-64,1 18 0,-6 10-32,6 8-1216,-6 0 640,6 18-4992,-2 11 3072,-7-15 608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29:26.9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52 896,'5'-8'2155,"-4"7"-1983,1-1 1,-1-1 0,1 1-1,-1 0 1,0 0 0,0-1-1,0 1 1,1-2-173,-2 3 101,0 1-58,0 0 26,0-21 1456,7 199-655,-5-144-801,5 40 224,-1-36-154,-1-2 666,4 11-805,-8-42 98,1 0 0,0 0 0,0 0 0,0 0 0,1-1 1,0 1-1,0-1 0,0 0 0,3 4-98,-4-6 11,0 0 1,-1 0 0,2 0 0,-1 0 0,0-1-1,0 1 1,1-1 0,-1 1 0,0-1-1,1 0 1,0 0 0,-1 0 0,1 0 0,0 0-1,-1 0 1,1-1 0,2 1-12,-3-1-1131,-3 1-213,-1 3-448,-10 12-1231,-7-4 1652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29:56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1 1472,'-4'-1'726,"3"2"301,1 9-364,-5 32 263,4-30-624,0 1 1,-4 10-303,2-6 140,1 0 0,-1 13-140,-1 8 119,2-13 31,1 19-150,1-20 261,-2-1 0,0 6-261,-1-10 253,2 1 0,1 9-253,0-11 91,-1 0 0,0-1 0,-2 7-91,-5 32 27,4-34 120,4-18-86,-1 0 0,0 0-1,0 1 1,0-1 0,0 0 0,-2 3-61,1-4 61,1 1 1,0-1 0,-1 1 0,1-1-1,1 1 1,-1 0 0,0 3-62,1-6-16,0-1 0,0 0 58,0 0 17,-1 2 30,-3 4 334,5-10-156,3-21-459,-4 25 138,0-3 65,0 2 85,0 1-27,0 0-31,0 0-38,0 0-112,0 0 48,0 0 80,0-1 97,0 0-113,0 1 0,0 0-1,0 0 1,0 0 0,0-1 0,0 1 0,0 0 0,0 0 0,0 0-1,0 0 1,0-1 0,0 1 0,0 0 0,0 0 0,0 0-1,0-1 1,0 1 0,0 0 0,0 0 0,0 0 0,0 0 0,0-1-1,0 1 1,-1 0 0,1 0 0,0 0 0,0 0 0,0-1 0,0 1-1,0 0 1,-1 0 0,1 0 0,0 0 0,0 0 0,0 0-1,0 0 1,-1 0 0,1 0 0,0-1 0,0 1 0,0 0 0,-1 0-1,1 0 1,-3-1-31,-9-1-252,11 2 213,1 0 44,0 0 68,0 0-31,0 0-102,0 0 11,0 0-5,0 0 37,0 0 85,0 0-15,0 0-65,0 1 11,-3 2 27,2 3-11,-1-5-272,4-1-1760,-3 17 1674,1-17 378,0-1-1,0 1 0,0 0 0,0 0 1,0 0-1,0 0 0,0 0 0,0 0 0,0-1 1,0 1-1,0 0 0,0 0 0,-1 0 0,1 0 1,0 0-1,0 0 0,0 0 0,0 0 1,0 0-1,0-1 0,-1 1 0,1 0 0,0 0 1,0 0-1,0 0 0,0 0 0,0 0 0,-1 0 1,1 0-1,0 0 0,0 0 0,0 0 1,0 0-1,0 0 0,-1 0 0,1 0 0,0 0 1,0 0-1,0 1 0,0-1 0,0 0 0,0 0 1,-1 0-1,1 0 0,0 0 0,0 0 1,0 0-1,0 0 0,0 0 0,0 0 0,0 1 1,0-1-1,-1 0 0,1 0 0,0 0 0,0 0 1,0 0-1,0 0 0,0 1 0,0-1 1,0 0-1,0 0 0,0 0 0,0 0-3,0 0-11,0-1-1,0 1 0,0-1 1,-1 1-1,1-1 1,0 1-1,0-1 0,0 1 1,0-1-1,0 1 1,1-1-1,-1 1 0,0 0 1,0-1-1,0 1 1,0-1-1,0 1 0,1-1 1,-1 1-1,0-1 1,0 1-1,1 0 0,-1-1 1,0 1-1,1-1 1,-1 1 11,1-1-59,-1 1 27,0 0 43,0 0-8,0 0 1,0-1 0,0 1-1,0 0 1,1-1 0,-1 1-1,0 0 1,0-1 0,0 1-1,1 0 1,-1-1 0,0 1 0,0 0-1,1-1 1,-1 1 0,0 0-1,0 0 1,1 0 0,-1-1-1,0 1 1,1 0 0,-1 0-1,0 0 1,1 0 0,-1 0-1,1-1-3,-1 1 48,0 0-10,0 0-28,0 0-74,0 0 59,0 0 144,0 0-49,0 0-122,0 0-90,0 0 26,1 0 20,0 1 1,-1 0-1,1-1 0,-1 1 1,1-1-1,0 1 0,-1-1 1,1 0-1,0 1 0,-1-1 1,1 1-1,0-1 0,-1 0 1,1 0-1,0 0 0,0 1 76,6-7 235,-7 5-236,0 1 1,0 0-1,0 0 1,0 0-1,0 0 1,0 0-1,1 0 1,-1 0-1,0 0 1,0 0-1,0 0 1,0 0-1,0 0 1,0-1-1,0 1 1,0 0-1,0 0 1,0 0-1,0 0 1,0 0-1,0 0 1,0 0-1,0-1 1,0 1-1,0 0 1,0 0-1,0 0 1,0 0-1,0 0 1,0 0-1,0 0 1,0-1-1,0 1 1,0 0-1,0 0 1,0 0-1,0 0 1,0 0-1,0 0 1,0 0-1,0-1 1,0 1-1,0 0 1,0 0-1,0 0 1,-1 0-1,1 0 1,0 0-1,0 0 1,0 0-1,0 0 1,0 0-1,0 0 1,0 0-1,0-1 1,-1 1-1,1 0 1,0 0-1,0 0 1,0 0-1,0 0 1,0 0-1,0 0 1,0 0 0,-1 0 85,1 0-26,0 0-75,0 0 0,-1 0 59,-2 0-6,3 0 22,0 0 90,0 0-101,0 0-245,0 0 47,0 0 60,-1 0 52,1 0 38,-1 0 0,1 0 0,0 0-1,0 0 1,0 0 0,0 0 0,-1 0-1,1 1 1,0-1 0,0 0 0,0 0 0,0 0-1,0 0 1,-1 0 0,1 0 0,0 0 0,0 0-1,0 0 1,0 0 0,0 1 0,0-1-1,-1 0 1,1 0 0,0 0 0,0 0 0,0 0-1,0 0 1,0 1 0,0-1 0,0 0-1,0 0 1,0 0 0,0 0 0,0 1 0,0-1-1,0 0 1,0 3-13,0-2-56,0-1-38,-8 10-3568,8-10 3286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29:57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238 11 1248,'2'0'222,"-1"0"-156,-1 0 0,0 0 1,1 0-1,-1 1 1,1-1-1,-1 0 1,0 0-1,1 0 1,-1 0-1,1 0 0,-1 0 1,0 0-1,1 0 1,-1-1-1,0 1 1,1 0-1,-1 0 1,1 0-1,-1 0 0,0 0 1,1-1-1,-1 1 1,0 0-1,1 0 1,-1 0-1,0-1 1,0 1-1,1 0 1,-1-1-1,0 1 0,0 0 1,1 0-1,-1-1 1,0 1-1,0-1 1,0 1-1,0 0 1,1-1-67,-1 1 400,-13-5 901,3 6-1031,0 0-1,0 0 1,0 1 0,0 0 0,1 1 0,-1 0 0,0 1-1,-6 3-269,-3 3 148,1 0 0,0 1 0,-14 11-148,25-16 2,1-1 0,-1 1 0,1 1 0,0-1 0,0 1 0,-3 4-2,8-9 2,0-1-1,0 1 0,0 0 1,0-1-1,0 1 1,0 0-1,1 0 1,-1-1-1,0 1 0,1 0 1,0 0-1,-1 0 1,1 0-1,0 0 0,0 0 1,0 0-1,0-1 1,0 1-1,1 0 1,-1 0-1,0 0 0,1 0 1,0 0-1,-1 0 1,1-1-1,0 1 1,0 0-1,0-1 0,0 1 1,0 0-1,0-1 1,1 1-1,-1-1-1,10 9-10,0-2 0,1 1 1,-1-1-1,11 4 10,-6-2 1,0 0 0,1 3-1,-15-12 0,2 1 20,-1 1-1,1 0 1,0 0-1,-1 0 1,0 1-1,0-1 1,0 1-1,0 0 1,0 0-1,-1 0 1,0 0-1,1 1-19,0 3 58,0 0 0,0 0 1,0 0-1,-1 0 0,0 0 0,-1 0 0,0 1 0,0-1 0,-1 0 0,0 1 0,0-1 0,-1 1 0,0-1 0,-1 0 0,0 1 0,0-1 0,-1 1-58,-3 6 52,-1 0 1,0 0-1,-7 8-52,-4 8-333,15-26 67,-6 8-604,9-13 825,0 0-1,0 0 0,1 0 1,-1 0-1,0 0 0,0 0 1,0 0-1,0 0 0,0 0 1,0 0-1,1 0 0,-1 0 1,0 0-1,0 0 0,0 0 1,0 0-1,0 0 0,0 0 1,1 0-1,-1 0 0,0 0 1,0 0-1,0 0 0,0 0 1,0 0-1,0 0 0,0 1 1,0-1-1,1 0 0,-1 0 1,0 0-1,0 0 0,0 0 1,0 0-1,0 0 0,0 0 1,0 0-1,0 1 0,0-1 1,0 0-1,0 0 0,0 0 1,0 0-1,0 0 0,0 0 1,0 1-1,0-1 0,0 0 1,0 0-1,0 0 0,0 0 1,0 0-1,0 0 0,0 1 1,0-1-1,0 0 0,0 0 1,0 0-1,0 0 0,0 0 1,0 0-1,0 0 0,0 0 0,0 1 47,8-6-1281,-1-5-859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29:57.8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48 1664,'-6'-2'769,"0"1"0,0 0 0,0 0-1,0 1 1,0 0 0,0 0-769,8 3 1560,5 1-1301,14-2 148,0-1 1,20-2-408,-3 0 198,-18 0-95,0 0 1,-1 0-1,6-3-103,-15 2-254,-1 0 0,1-1 0,-1 0 1,0 0-1,0-1 0,0-1 0,5-3 254,-11 7-527,0-1 0,0 0 0,0 1 0,0 0 0,1 0 0,2-1 527,6-1-2400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01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235 283 736,'0'0'224,"4"-6"448,-4 4 3296,-4 3-3802,0-1 0,0 1 0,0 0 0,0 0 0,0 0 0,0 0 0,0 1 1,1-1-1,-3 2-166,-33 21 573,22-13-28,-63 44 186,74-51-706,0 0-1,1 1 1,0 0 0,0 0 0,-1 2-25,-6 6-66,10-11 45,0 1 0,1 0-1,-1-1 1,0 1 0,1 0-1,0 0 1,0 0 0,0 0-1,0 0 1,0 0 0,0 1 21,1-3-2,0-1 1,0 1-1,0-1 0,-1 0 1,1 1-1,0-1 1,0 1-1,0-1 0,0 1 1,0-1-1,0 1 1,0-1-1,0 0 0,0 1 1,0-1-1,1 1 1,-1-1-1,0 1 0,0-1 1,0 0-1,0 1 1,1-1-1,-1 1 1,0-1-1,0 0 0,1 1 1,-1-1-1,0 0 1,1 1-1,-1-1 0,0 0 1,1 0-1,-1 1 1,0-1-1,1 0 0,-1 0 1,1 1-1,-1-1 1,1 0-1,-1 0 2,0 0 0,3 1-5,-1 0 1,1 0-1,0 0 1,-1 0-1,1 0 0,0-1 1,-1 0-1,1 1 1,0-1-1,0 0 1,0 0 4,10 1-36,33 2 58,1-1-1,-1-2 0,1-2 1,-1-3-1,22-4-21,-58 7 37,-1-1 0,1 0-1,-1 0 1,1-1 0,-1 0 0,0 0-1,-1-1 1,1 0 0,1-2-37,-9 6 17,0 1-1,0-1 1,0 0 0,0 0 0,0 0 0,0-1 0,0 1 0,0 0-1,0 0 1,-1 0 0,1-1 0,0 1 0,-1 0 0,1-1 0,-1 1 0,1-1-1,-1 1 1,0 0 0,0-1 0,1 1 0,-1-1 0,0 1 0,0-1-1,0 1 1,-1-1 0,1 1 0,0 0 0,-1-1 0,1 1 0,0-1-1,-1 1 1,0 0 0,1-1 0,-1 1-17,-1-3 56,-1 0 0,1 0-1,-1 0 1,0 1 0,0-1-1,0 1 1,0 0 0,-1 0 0,1 0-1,-2-1-55,-16-8 41,-1 0-1,-1 1 1,0 2-1,-22-7-40,11 4 185,-26-14-185,49 21 16,1-1 0,0-1 0,0 1 0,0-2 0,1 1 0,0-1 0,-4-5-16,5 4-14,1-1 0,0 1 0,0-2 0,0 1 0,2-1 0,-1 0 0,1 0 0,-3-11 14,6 15-62,0 2 61,0-1 1,1 1-1,0 0 0,0 0 0,0-1 1,1 5-1,0 0 0,0 0-1,0 0 1,0 0 0,0 0 0,0 1 0,0-1 0,0 0-1,0 0 1,1 0 0,-1 0 0,0 0 0,1 0-1,-1 1 1,1-1 0,-1 0 0,1 0 0,-1 0 0,1 1-1,-1-1 1,1 0 0,0 1 0,-1-1 0,1 1 0,0-1-1,0 1 1,-1-1 0,1 1 0,0-1 0,1 1 1,10-5 50,1 2 0,0 0 1,1 0-1,-1 1 0,9 1-50,19 0 643,8 2-643,6 0 487,-24 4 36,-30-5-454,-1 0-170,0 0-214,0 0-784,0 0-26,1 0-992,7 0 677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03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341 1 1728,'-2'2'535,"0"1"0,0-1-1,0 0 1,0 0 0,0 0 0,0 0 0,-1 0 0,1-1-1,-3 2-534,-32 19 1315,13-9-757,1 1 0,-17 14-558,31-22 52,-14 12 87,1 1 0,-7 8-139,-12 11 132,28-27 103,1 2 0,1 0-1,-10 14-234,10-15-160,11-6 27,3 16 42,-3-21 182,0-1 26,8 3 283,16 5-328,1-1 0,0-1 0,1-1 0,6-1-72,-7-1 8,-1 2 0,0 0 0,0 1 0,15 7-8,0 6-1449,-33-16-33,-1 0 0,1 1 1,-1 0-1,0 0 0,1 1 1482,-5-4-1216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04.4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0 1248,'4'6'490,"-3"-4"2919,-2 1-3196,0 0 0,-1 0 1,1 0-1,-1 0 1,1-1-1,-1 1 0,0 0 1,0-1-1,0 1 0,0-1 1,0 0-1,-1 0 1,-1 2-214,-6 6 201,-70 72 1197,68-69-1174,1-2-182,1 0 1,0 1 0,1 0-1,-5 9-42,11-16 66,1-1 0,0 1 0,1 0 0,-1 0 0,1 0 0,0 0 0,1 0 0,-1 1 0,1-1 0,0 0 0,0 5-66,1-9 16,-1 0 0,1-1 0,-1 1 0,1 0 0,-1 0 0,1 0 0,0-1 0,-1 1 0,1 0 0,0-1 0,-1 1 0,1-1 1,0 1-1,0-1 0,0 1 0,0-1 0,-1 1 0,1-1 0,0 0 0,1 0-16,3 3-44,27 16 39,14 9 106,-20-10-28,-12-9-5,0 1 0,-1 1 0,5 5-68,-13-11-512,16 19 1146,-20-23-1076,0 0 0,0 1 0,-1-1 0,1 0 0,0 1-1,-1-1 1,1 1 0,-1-1 0,0 1 0,0-1 0,1 1-1,-1-1 443,0 3-3226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05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212 0 1056,'-1'5'737,"2"-5"-603,-1 0-1,0 0 1,0 0 0,0 1 0,0-1 0,0 0 0,0 0 0,0 0 0,0 0 0,0 1 0,0-1 0,0 0 0,0 0 0,0 0-1,0 1 1,0-1 0,0 0 0,0 0 0,0 0 0,-1 0 0,1 1 0,0-1 0,0 0 0,0 0 0,0 0 0,0 0-1,0 0 1,0 1 0,-1-1 0,1 0 0,0 0 0,0 0 0,0 0 0,0 0 0,0 0 0,-1 0 0,1 0 0,0 0-1,0 0 1,0 1 0,0-1 0,-1 0 0,1 0 0,0 0-134,-4 10 1483,2-9-1380,1 0 0,-1 0 0,0 0 0,1-1 0,-1 1 0,0 0 0,0-1 1,1 0-1,-1 1 0,0-1 0,0 0 0,-1 0-103,1 0 63,0 0-1,-1 1 1,1-1 0,0 1-1,0-1 1,-1 1 0,1 0-1,-1 0-62,-5 4 91,-1 1-1,1 0 0,1 0 0,-1 0 0,1 1 0,0 1 1,0-1-1,1 1 0,0 0 0,0 0 0,0 3-90,-23 37 6,17-21 2,6-15-14,0 0 0,1 0 0,1 0 1,0 1-1,1 0 0,-1 4 6,4-14-20,0 0 0,0 0 1,0-1-1,0 1 0,0 0 0,0 0 1,1 0-1,-1-1 0,1 1 0,0 0 1,0 0-1,0-1 0,0 1 0,1-1 1,-1 1-1,1-1 0,0 1 20,0 0-4,1 0 0,0 0 0,0 0 0,0 0 0,0-1 0,1 1 0,-1-1 0,1 0 0,-1 0 0,1 0 0,2 0 4,-2 0 14,1 0 0,0-1 0,0 1 0,0-1 0,0 0 0,0-1 0,0 1 1,1-1-1,-1 0 0,0-1 0,0 1 0,0-1 0,0 0 0,0 0 0,0 0 1,0-1-1,0 0 0,-1 0 0,3-1-14,-2 0 35,-1-1 0,0 0-1,0 0 1,0 0 0,0 0 0,-1-1 0,1 0-1,-1 1 1,-1-1 0,1 0 0,-1-1 0,1 1-1,-1 0 1,-1-1 0,1 1 0,-1-1 0,1-4-35,1-15 38,-1 0 1,0 0-1,-2-12-38,-1 22-40,-2-77 114,3 139-42,1 53 256,0-87-271,1 0 0,1-1 0,0 0 1,0 0-1,5 9-17,-7-19 3,0 1 1,0-1 0,0 0-1,0 1 1,1-1 0,-1 0 0,1 0-1,0 0 1,0 0 0,0 0-1,0 0 1,0 0 0,0-1 0,0 1-1,0-1 1,1 1 0,-1-1 0,0 0-1,1 0 1,-1 0 0,1 0-1,0-1 1,-1 1 0,1-1 0,0 1-1,-1-1 1,2 0-4,3 0 12,0-1 1,-1 0-1,1 0 0,-1 0 1,1-1-1,-1 0 1,0-1-1,1 1 0,-1-1 1,4-3-13,13-6-175,34-21 63,-49 27-891,0 0 0,0 0 0,2-4 1003,-6 8-2923,-4 9 38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3:20.093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 57 576,'1'-4'239,"0"0"-1,0-1 1,0 1-1,1 0 1,-1-1-1,1 1 1,1 0-239,1-4 1125,-4 7-964,0 0 0,0 0 1,0 1-1,1-1 0,-1 0 1,0 1-1,1-1 1,-1 0-1,0 1 0,1-1 1,-1 1-1,1-1 0,-1 1 1,1-1-1,-1 1 1,1-1-1,0 1 0,-1-1 1,1 1-1,-1 0 0,1-1 1,0 1-1,-1 0 1,1-1-1,0 1 0,0 0 1,-1 0-1,1 0 0,0 0-161,1 0 104,0 1-1,0 0 0,-1-1 1,1 1-1,0 0 0,-1 0 1,1 0-1,0 0 0,-1 0 1,1 1-1,-1-1 0,1 1-103,17 15 346,-8-8-190,-1 0 1,0 1-1,0 1 0,7 10-156,4 10 134,17 26 276,30 31-410,15 1 376,-49-54-399,-1 1 1,24 35 22,-33-36 142,0 2 0,-3 0 0,-1 1 1,-2 2-1,-2-1 0,7 27-142,16 85 205,-33-120-183,-1 1 1,-1 0-1,-1 25-22,-3-51-129,0-1-1,1 0 1,-1 1-1,1-1 1,0 1 129,-1-6-116,0 1 1,0 0-1,1 0 1,-1-1 0,0 1-1,0 0 1,1 0-1,-1-1 1,0 1-1,1 0 1,-1-1-1,1 1 1,-1 0-1,1-1 1,-1 1 0,1-1-1,-1 1 1,1-1-1,0 1 1,-1-1-1,1 1 1,-1-1-1,1 0 1,0 1-1,0-1 1,-1 0-1,1 0 1,0 1 0,0-1-1,-1 0 1,1 0-1,0 0 1,0 0-1,-1 0 1,1 0-1,0 0 1,0 0-1,0 0 116,10-4-3546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14.0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6 1408,'-6'-5'442,"12"10"-68,-6-5-294,0 0 91,0 0-1,0 0 156,0 0-44,0 0 129,0 0-86,9 16 2662,-8 16-2225,0-16-196,0 0 0,-2 12-566,1-23 96,-1-1-1,0 0 1,1 1-1,-2-1 1,1 0-1,0 0 0,-1 0 1,0 0-1,0 0 1,0 0-1,0 0 1,-1 0-96,-1 1 29,-6 7 199,0 0 1,-10 10-229,16-19-59,0 1 0,-1-1 0,1 0 1,-1 0-1,0 0 0,1-1 1,-1 0-1,0 0 0,0 0 0,-2 0 59,-26 8-3205,25-5 624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22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0 610 1472,'0'0'475,"8"-9"1658,-5 7-2080,0-1 0,-1 1 0,1-1 0,-1 0 0,0 0 0,0-1 0,0 1 0,0 0 0,1-3-53,12-37 384,-4 14-312,6-10-61,1 1 0,3 1-1,11-14-10,-20 32 45,1 2-1,1 0 1,3-3-45,-16 19 58,-12 25 84,1 1 0,1 0 0,1 1 0,0 7-142,-18 106-29,17-85 13,-48 283 80,43-247 42,-9 39-20,21-122-7,0 0 0,-1 0 0,0 0 0,0 0-1,-4 5-78,2-34-5,5-12-14,2 0 1,1 0-1,1 1 0,3-4 19,0 2 6,-5 22 99,0-1 0,1 1-1,4-10-104,-2 7 251,0 0-1,1-15-250,-3 15 59,1 0 0,5-15-59,13-34 100,-1-7-100,-2 5 81,5-4-81,-9 22 96,-12 36-83,0 0 1,1 0-1,1 1 1,6-11-14,-4 8 84,-6 12-85,1-1 0,0 0 0,0 1 0,0 0 0,0-1 0,1 1 0,-1 0 0,1 0-1,0 0 2,0 0-36,1-1-1,0 1 0,0 0 0,0 0 0,1 0 1,-1 0-1,1 1 0,-1 0 0,1 0 0,5-2 37,-4 3-3,4-2 0,1 1 0,0 0 0,0 1 3,-8 1 1,-1 0 0,0-1-1,1 1 1,-1 1 0,1-1 0,-1 0-1,0 1 1,1-1 0,-1 1 0,0 0 0,0-1-1,1 1 1,-1 0 0,0 1 0,0-1-1,1 1 0,-2-1 10,0 0-1,-1 0 0,1 0 0,0 0 1,-1 0-1,1 0 0,-1 0 0,0 1 1,1-1-1,-1 0 0,0 0 0,0 0 0,0 1 1,1-1-1,-1 0 0,0 0 0,-1 0 1,1 1-1,0-1 0,0 0 0,0 0-9,-8 29 154,6-24-160,-2 4 41,0-1 0,0 0 0,0-1 1,-1 1-1,-1-1 0,0 0-35,-13 22 103,-4 9-23,-2-2 0,-16 19-80,34-48 22,1-1 0,-1-1 0,0 1 0,0-1 0,-1 0 0,0-1 0,0 1 0,0-2 0,-4 3-22,10-7-10,1 1 0,-1-1 0,1 1 0,-1-1 0,1 1 1,-1-1-1,0 0 0,1 0 0,-1 0 0,1 0 0,-1 0 0,0 0 1,1 0-1,-1-1 0,1 1 0,-1 0 0,1-1 0,-1 0 1,1 1-1,-1-1 0,1 0 0,-1 1 0,1-1 0,0 0 0,0 0 1,-1 0-1,1 0 0,0-1 0,0 1 0,0 0 0,0 0 0,0-1 1,0 1-1,0 0 0,1-1 0,-1 1 0,0-1 0,1 1 0,0-1 1,-1 1-1,1-1 0,0 1 0,-1-1 0,1 0 0,0 1 0,0-1 10,0 1-8,1 1 0,-1-1 0,0 1-1,0-1 1,1 1 0,-1-1-1,0 1 1,1-1 0,-1 1-1,0-1 1,1 1 0,-1-1-1,1 1 1,-1 0 0,1-1-1,-1 1 1,1 0 0,-1-1 0,1 1-1,-1 0 1,1 0 0,-1 0-1,1-1 1,-1 1 0,1 0-1,-1 0 1,1 0 0,0 0-1,-1 0 1,1 0 0,-1 0 0,1 0-1,0 0 1,-1 0 0,1 1-1,0-1 9,22 4-106,-7 4 52,6 1 49,0 0 0,12 3 5,-6-5-36,0-1 1,18 2 35,-33-7 18,1 0 0,-1 0 0,1-2 0,-1 1 0,1-2 0,9-2-18,-16 2 1,0 0-1,0-1 0,0 0 0,0-1 1,-1 1-1,0-1 0,1 0 0,-2-1 1,1 1-1,0-1 0,0-2 0,7-6-4,0-1-1,-2 0 1,10-15 4,-14 16 34,0-1 0,5-13-34,-2 5 12,23-57-12,-30 75-17,-1-1 1,0 1 0,-1-1-1,1 1 1,-1-1-1,0 0 1,0 0 0,-1 0-1,1 1 1,-1-1 0,0 0-1,0 0 1,-1 0-1,0-4 17,1 8 5,-1 0 0,1 0 0,0 0-1,-1 0 1,1 0 0,-1 0 0,1 0 0,-1 1-1,1-1 1,-1 0 0,0 0 0,1 1-1,-1-1 1,0 0 0,0 1 0,1-1-1,-1 1 1,0-1 0,0 1 0,0-1-1,0 1 1,0-1 0,0 1 0,0 0 0,0 0-1,0-1 1,0 1 0,0 0 0,0 0-1,0 0 1,0 0 0,0 0 0,0 0-1,1 1 1,-1-1 0,0 0 0,0 0-1,-1 1-4,-1 0-8,1-1 0,-1 1 1,1 0-1,-1 0 0,1 1 0,0-1 0,0 0 0,-1 1 0,1-1 0,0 1 0,0 0 0,0 0 0,1 0 0,-2 1 8,-8 17-21,0 0 1,0 3 20,1 1-7,6-15 31,1 0-1,0 1 1,1 0 0,0 0 0,1-1-1,0 1 1,1 0 0,0 0 0,0 0-1,1 0 1,1 5-24,0-4-24,0 1 0,2-1 0,-1 1 1,1-1-1,1 0 0,0 0 24,-2-5 1,1 1 0,0-1 0,0 0 0,0 0 0,1-1 0,0 1 0,0-1 0,0 0 0,1 0 0,1 0-1,-6-4 22,-1-1 1,1 0 0,0 1 0,0-1-1,0 0 1,0 1 0,0-1-1,0 0 1,0 0 0,0 0-1,0 0 1,0 0 0,0 0 0,0 0-1,0 0 1,0-1 0,0 1-1,0 0 1,0-1 0,0 1-1,0 0 1,0-1 0,0 1-1,0-1 1,0 1 0,-1-1 0,1 0-1,0 1 1,0-1 0,0 0-23,4-4 13,-1 0 0,0 0-1,1 0 1,-1-2-13,-3 6 9,93-121 188,-84 109-203,0 0 0,1 0 0,1 1 0,1 0 6,-8 8-2,0 0 0,0 0 0,0 0 0,0 1 0,0 0 0,1 0 0,-1 0 0,1 1 0,0 0 0,-1 0 0,1 0 0,3 0 2,-7 2 23,1 0-1,-1 0 1,0 0-1,0 0 1,0 0-1,0 0 1,0 1-1,0-1 1,0 1-1,0-1 1,0 1-1,0 0 1,0 0-1,0 0 0,0 0 1,-1 0-1,1 0 1,0 1-23,0 0 24,1 0 0,-2 0 0,1 1 0,0-1 0,0 1-1,-1-1 1,1 1 0,-1-1 0,0 1 0,0 0 0,1 2-24,0 8 37,1-1 1,-2 1-1,0-1 0,0 1 1,-1 6-38,0-14-1,0 11 19,0-1 0,-1 0 0,0 1 0,-2-1 0,1 0 0,-2 0 0,0 0 0,-1 0-18,1-4-37,7-13 64,10-18-71,23-50 191,-8 13-295,2 1 0,6-2 148,-29 48-55,0 1 0,1 0 0,0 0 0,2-1 55,-7 7 13,-1 1-1,1-1 1,0 1-1,0 0 1,0 0-1,1 0 1,-1 0-1,0 0 1,1 1-1,-1 0 1,1-1-1,-1 1 1,1 1 0,0-1-1,0 0-12,-4 2 14,0 0-1,1-1 1,-1 1-1,0 0 1,0 0 0,0-1-1,0 1 1,0 0-1,1 0 1,-1 0-1,0-1 1,-1 1 0,1 0-1,0 0-13,0 0 18,0 14 3,0 6-8,0-1-1,-2 1 1,0 2-13,0-6-37,0 1 0,2-1 0,0 1 1,2 8 36,0 22-72,-2-42 56,2-1-1,-1 0 1,1 1-1,-1-1 1,1 0-1,1 0 1,-1 0-1,1-1 1,0 1-1,1 1 17,7 14 90,-9-18-82,-1 0 0,1 0 0,0 0 0,0-1 0,0 1 0,0 0 0,1-1 0,-1 0 0,0 1 0,1-1 0,-1 0 0,2 0-8,-3 0 48,-1-1 27,0 0-32,0 0-33,0 0-74,17 7 32,-14-6 30,0-1 0,1 0 0,-1 0 0,0-1 0,0 1 0,0-1 0,0 1 0,0-1 0,0 0 0,0 0 0,0 0-1,0-1 1,0 1 0,0-1 0,-1 1 0,1-1 0,0 0 0,0-1 2,9-8-3,0-1-1,-2 1 1,1-2 0,-1 1-1,-1-2 1,3-5 3,-7 10 2,0 0 1,-1 0 0,0 0-1,-1-1 1,0 1-1,0-1 1,-1 0-1,0 0 1,-1 0-1,1-8-2,-3 11-1,0 1 0,1 0-1,-2 0 1,1 0 0,-1 0-1,0 0 1,0 1 0,-1-1-1,1 0 1,-1 1 1,1 2 2,0 0 0,0 0 0,1 0 0,-2 0 0,1 0 0,0 0 0,-1 1-1,1-1 1,-1 1 0,0 0 0,0 0 0,0 0 0,0 0 0,0 0 0,0 1 0,0-1 0,-1 1 0,0 0-2,3 1-7,0 0 0,0 0 0,0 0 1,0 0-1,0 0 0,0 1 0,0-1 1,0 0-1,0 1 0,0-1 0,1 1 0,-1-1 1,0 1-1,0-1 0,0 1 0,0 0 1,0-1-1,1 1 0,-1 0 0,0-1 0,1 1 1,-1 0-1,1 0 0,-1 0 0,1 0 1,-1 0-1,1 0 0,-1 0 7,-12 33-281,9-23 240,1-3 41,1 1 0,0-1 1,1 1-1,-1 0 1,2-1-1,-1 2 0,-1 15-29,1-12 2,0 0 0,1 1 0,1-1-1,0 0 1,1 1 0,1-1 0,-1 0 0,2 0 0,0-1 0,1 1-1,0-1 28,-2-4 26,0-1-1,0 0 0,1 0 0,0 0 0,0 0 0,1-1 0,4 6-25,12 2-16,-19-13 24,-1 0 0,1 0 0,-1 0 0,1 0 0,-1-1 0,1 1 0,0 0 0,-1 0 0,1-1 0,0 1 0,0-1 0,-1 0 0,1 0 0,0 1-1,0-1 1,0 0 0,-1 0 0,1-1 0,0 1 0,1-1-8,6 0-11,-1-1 0,0-1 0,8-3 11,-7 3 34,37-9-131,-34 10 167,-1-1-1,0 0 1,1-1 0,1-1-70,-8 3-14,0 0 11,1 0-1,0-1 0,-1 0 0,0 0 0,0 0 1,0-1-1,0 1 0,0-1 0,0-1 1,-1 1-1,0 0 0,0-1 4,16-22 6,-14 20-36,0 0 1,-1 0 0,0-1-1,3-6 30,6-21 64,-1-1-1,3-18-63,-3 11 140,-6 17-173,-2 0 0,0-2 33,0-1-78,5-14 78,-6 26 27,0 1 1,-2-1-1,0 1 1,0-8-28,-3-70 155,0 39-148,-2 16-365,3 33 557,-3 12-183,2-3 9,-8 48-126,-27 108-96,32-137 146,2 1 1,1 0-1,1 0 1,1 6 50,0 13 68,0-17-93,2-1 0,0 1 0,2-1 0,0 0 0,2-1 0,0 1-1,7 13 26,-9-26-14,-1 0-16,1 0 0,0-1-1,0 0 1,3 3 30,-7-11 3,0-1 0,0 1 0,1 0 0,-1-1 0,0 1 0,1-1 0,-1 0 0,1 1 0,-1-1 0,1 0 0,0 0-1,-1 0 1,1 0 0,0 0 0,0 0 0,0 0 0,0-1 0,0 1 0,0-1 0,0 1 0,0-1 0,0 0 0,0 0 0,0 0 0,0 0 0,0 0-3,0-1 20,-1 1 0,1-1 1,-1 0-1,1 0 1,-1 0-1,1 0 0,-1 0 1,1 0-1,-1 0 0,0-1 1,0 1-1,0 0 0,0-1 1,0 1-1,0-1 0,0 1-20,13-27 64,-9 14-29,0-1 0,-1 0 0,-1 0 0,-1 0 0,0-4-35,1-25 220,-3-9-220,-4-1-235,4 53 231,0 0 0,1 0 0,-1 1 0,0-1-1,1 0 1,-1 0 0,0 1 0,1-1 0,-1 0 0,1 1 0,-1-1 0,1 1 0,-1-1-1,1 1 1,0-1 0,-1 1 0,1-1 0,0 1 0,-1-1 0,1 1 0,0 0 0,-1-1-1,2 1 5,-1-1-6,1 1 0,-1-1-1,1 1 1,0-1-1,-1 1 1,1 0-1,0-1 1,0 1 0,-1 0-1,1 0 1,0 0 6,-1 0 0,-1 0 0,1 0 0,-1 0 0,0 0 0,1 0 0,-1 0 0,1 0 0,-1 0 0,1 0 0,-1 0 0,0 1 0,1-1 0,-1 0 0,1 0 0,-1 0 0,0 0 0,1 1 0,-1-1 0,0 0 0,1 0 0,-1 1 0,0-1 0,1 0 0,-1 1 0,0-1 0,0 0 0,1 1 0,-1-1 0,0 0 0,0 1 0,1-1 0,-1 1 0,0-1 0,0 0 0,0 1 0,0-1 0,0 1 0,0-1 0,0 0 0,0 1 0,0 0 0,4 10 1,0 1 0,-1 0 1,0-1-1,-1 1 0,0 9-1,0 17-1,-1 7 1,-2-12-8,1-8-2,0-1 1,2 2 9,-2-23-4,0 0-1,1-1 1,-1 1-1,1 0 1,0 0 0,0-1-1,0 1 1,0-1-1,1 1 1,-1-1-1,1 0 1,-1 1-1,1-1 1,0 0-1,0 0 1,0 0-1,0 0 1,0 0-1,0-1 1,0 1-1,1 0 1,-1-1-1,2 1 5,-1-1 10,1 0-1,-1 1 1,1-2-1,0 1 1,-1 0-1,1-1 1,0 1-1,-1-1 1,1 0-1,0-1 1,0 1-1,-1 0 1,1-1 0,-1 0-1,1 0 1,0 0-1,2-2-9,8-3-31,-1-1-1,0-1 1,0 0-1,-1-1 1,0 0-1,1-1 32,23-24 68,6-8-68,-12 10 254,-13 17-206,-10 10-16,-1-1 0,0 0 0,0 0 0,1-3-32,-15 35 38,-36 78 186,40-93-312,0 0 1,1 0-1,0 0 1,1 0-1,-1 9 88,2-19-3,1 0 0,0 1 1,0-1-1,0 0 0,0 0 0,0 0 0,0 0 0,0 0 0,0 1 0,1-1 0,-1 0 0,0 0 0,1 0 0,-1 0 0,0 0 0,1 0 0,0 0 0,-1 0 0,1 0 0,0 0 0,-1 0 0,1 0 0,0-1 0,0 1 0,0 0 0,-1 0 0,2 0 3,0-1 12,-1 1 0,0-1-1,1 1 1,-1-1 0,0 0-1,1 0 1,-1 0 0,1 0-1,-1 0 1,0 0-1,1 0 1,-1 0 0,1-1-1,-1 1 1,0 0 0,1-1-1,-1 1 1,0-1-1,0 1 1,1-1 0,-1 0-1,1 0-11,3-3 13,1 0-1,-1-1 0,0 1 0,0-1 0,-1 0 1,1-1-1,-1 1 0,0-1 0,-1 0 0,1 0 1,-1 0-1,0 0 0,0-2-12,4-12 45,-1 0 0,0-1 0,1-13-45,-4 17 33,-3 12-21,-2 12-31,1-3-10,1 0 0,0 1 0,0-1 0,0 1 0,0-1 0,1 0 0,0 1 0,-1-1 0,2 0 0,-1 1 0,0-1 0,1 0-1,0 0 1,0 0 0,1 2 29,-2-4 6,1 0-1,-1 1 0,0-1 0,1 0 1,-1 0-1,1 0 0,0 0 1,0-1-1,0 1 0,0 0 0,0-1 1,0 1-1,0-1 0,0 0 1,0 0-1,1 0 0,-1 0 0,0 0 1,1 0-1,-1 0 0,1-1 1,-1 0-1,1 1 0,-1-1 0,1 0 1,0 0-1,0 0-5,-1-1 19,0 0-1,1 0 1,-1 0-1,0 0 1,0 0-1,0 0 1,0-1-1,0 1 1,0-1-1,0 1 1,0-1-1,-1 0 1,1 0-1,-1 1 1,1-1-1,-1-1 1,0 1-1,1 0 1,-1 0-1,0-1-18,4-8 30,-1 0 1,0-1-1,1-7-30,-3 11 51,19-85 162,6-65-213,-24 132 78,-1 0-1,-1 0 0,-2 0 1,-3-25-78,3-1-49,1 31 12,-7 35-43,6-1 37,0 0 0,1 0 0,1 0 0,0 1-1,1-1 1,0 0 0,1 0 0,0-1 0,1 1-1,1 2 44,4 16 35,-1 0-1,-2 1 1,-1 0-1,-1 18-34,0-9 38,2 0 0,6 21-38,2-22-30,-13-37 32,0-1-1,0 1 0,1-1 1,-1 0-1,1 0 0,-1 0 1,1 0-1,-1 0 0,1 0 1,0 0-1,0 0 0,0-1 1,0 1-1,3 1-1,-4-3 8,1 0 1,-1 0-1,1 0 0,0 1 0,-1-2 1,1 1-1,-1 0 0,1 0 0,-1 0 1,1-1-1,0 1 0,-1-1 0,1 1 1,-1-1-1,0 0 0,1 0 1,-1 0-1,0 1 0,1-1 0,-1 0 1,0 0-1,1-1-8,3-3 4,1-1 0,-1 1-1,0-1 1,0-1-4,22-32-131,20-40 131,-11 19-55,-28 45 53,-5 10 4,-1 0 0,1 0 0,0 1 0,1-1 0,-1 1 0,2-1-2,-7 49 48,0-23-92,2 0 0,0 0 0,1 0-1,1 0 1,1 0 0,1 0 0,1-1-1,1 0 1,0 0 0,4 6 44,-8-22 10,0-1-1,0 0 1,0 0 0,0 1 0,0-1 0,1-1 0,-1 1 0,1 0 0,0-1 0,0 1-1,0-1 1,1 1-10,-3-2 5,0-1 0,1 1 0,-1 0 0,0-1 0,0 1 0,0-1 0,1 0 0,-1 1 0,0-1 0,0 0 0,1 0 0,-1 0 0,0 0 0,0 0 0,1 0 0,-1 0 0,0 0 0,0-1 0,1 1 0,-1 0 0,0-1 0,0 1 0,1-1 0,-1 1 0,0-1 0,0 0 0,0 1 0,0-1 0,0 0 0,0 0 0,0 0 0,0 0 0,0 0 0,-1 0 0,2 0-5,4-7 8,0-1 1,0 1-1,-1-1 1,0 0-1,0 0 0,-1 0 1,3-10-9,0-4-200,2-9 256,4-30-56,-12 58-68,2-11 125,-4 12 26,-2 7-1,1 1-95,0 0-1,0 0 0,1 0 0,0 1 1,0-1-1,1 0 0,-1 1 1,2 4 13,-2 2-24,0-3-12,0 10-46,1-1-1,0 1 1,1 0 82,-1-14-17,1 0 0,0 0 1,0 0-1,0 0 0,1-1 0,-1 1 0,1 0 1,1-1-1,-1 1 0,0-1 0,1 0 1,0 1-1,2 1 17,-4-5 2,0 0 1,0 0 0,0 0 0,0 0-1,0 0 1,1 0 0,-1 0 0,0 0-1,0 0 1,1-1 0,-1 1-1,1-1 1,-1 1 0,1-1 0,-1 1-1,1-1 1,-1 0 0,1 0 0,-1 0-1,1 0 1,-1 0 0,1 0-1,-1 0 1,1 0 0,-1-1 0,1 1-1,-1 0 1,1-1 0,-1 1 0,1-1-1,-1 0 1,0 1 0,1-1-1,-1 0 1,0 0 0,0 0 0,1 0-3,1-2 24,0 0 0,1-1 0,-1 1 1,0-1-1,0 1 0,-1-1 1,1 0-1,-1 0 0,0 0 0,0 0 1,1-3-25,-1-2 66,1 0 0,-1 0 0,-1 0 0,0-1 0,0 1-1,-1 0 1,0-7-66,-1 10 52,1-1 0,-1 0 0,-1 1 0,1-1 0,-1 1 0,0-1 0,-1 1 0,1 0 0,-1 0 0,-3-5-52,5 11 4,0-1 1,1 0-1,-1 0 1,0 0-1,0 0 1,1 0-1,-1 1 0,0-1 1,0 0-1,0 1 1,0-1-1,0 1 0,0-1 1,0 1-1,0-1 1,0 1-1,0 0 1,0-1-1,0 1 0,-1 0 1,1 0-1,0 0 1,0 0-1,0 0 0,0 0 1,0 0-1,0 0 1,0 1-1,-1-1 1,1 0-1,0 1 0,0-1 1,0 1-1,0-1 1,0 1-5,-15 2-107,13-3-99,6-4 204,5-3 79,-8 7-85,20-21 19,-15 15 43,0 1-1,0 0 0,1 0 0,-1 1 1,1-1-1,3 0-53,-4 2 104,0 0-1,0 1 1,0 0 0,0 0-1,1 0 1,4 0-104,-9 2 29,1-1 0,0 1 0,0 0 0,0 0 0,0 0 0,0 0 0,-1 0 0,1 1-1,0-1 1,0 0 0,0 1 0,0-1 0,-1 1 0,1 0 0,0 0 0,-1-1 0,1 1 0,0 0 0,-1 1 0,1-1 0,-1 0 0,1 1-29,2 3 20,0 0 1,-1 0-1,1 1 1,-1-1-1,-1 1 1,1 0-1,-1 0 1,0 0-1,0 0 0,0 0 1,-1 0-1,0 3-20,2 15 59,-2-1-1,-1 17-58,0-28 22,0-11-19,0 0 1,0-1-1,0 1 1,0 0-1,0 0 1,0 0-1,0-1 1,0 1 0,0 0-1,1 0 1,-1 0-1,0-1 1,0 1-1,1 0 1,-1 0-1,0-1 1,1 1-1,-1 0 1,1 0 0,-1-1-1,1 1-3,0-1 0,0 0-1,-1 0 1,1 0-1,0-1 1,0 1-1,-1 0 1,1 0-1,0-1 1,0 1-1,-1 0 1,1-1-1,0 1 1,-1-1-1,1 1 1,-1 0-1,1-1 1,-1 0 0,1 1-1,0-1 1,-1 1-1,0-1 1,1 0 0,4-6 8,0 0 0,0 0 0,-1-1 0,3-6-8,4-4 53,-7 10-70,26-40-174,-26 43 163,0 0 1,0 0 0,1 0-1,-1 1 1,1-1-1,0 1 1,3-1 27,-7 4-2,0 0-1,1 1 1,-1-1-1,0 1 1,1 0-1,-1-1 1,1 1-1,-1 0 1,0 0-1,1 0 1,-1 0 0,1 0-1,-1 0 1,1 0-1,-1 1 1,0-1-1,1 0 1,-1 1-1,0-1 1,1 1-1,-1-1 1,0 1 0,0 0-1,1 0 1,-1-1-1,0 1 1,0 0-1,0 0 1,0 1 2,5 3 10,-1 0-1,1 1 1,-1 0 0,3 5-10,73 99 69,-77-105-55,0-1 0,0 0 0,0 0 0,1 0 0,-1 0 0,1-1 0,0 1-1,0-1 1,0-1 0,4 2-14,-6-2-152,1-1 0,-1 0-1,1 0 1,-1 0-1,1 0 1,0 0 0,0-1-1,-1 0 1,1 0 0,0 0-1,0 0 1,-1-1 0,1 1-1,0-1 1,-1 0 0,3-1 152,10-5-3323,-12 4-10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23.2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19 3072,'-16'-5'1120,"8"-1"-864,-1 2-64,6 4 736,-6 0-544,2 0 416,-5 0-480,3 0-160,1-3-96,-1 3-288,2 0 128,-1 0-1216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23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 1984,'9'-8'736,"-1"13"-576,-1-5-32,3 0 0,2 3-96,4 1-96,8 0 32,0-4-192,5 3 128,4 1-1376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24.1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2816,'-3'0'1056,"6"4"-832,1-4-64,-4 0 128,8 8-192,6-5 320,5-3-224,2 3-96,3 1-64,0-1-544,0-3 288,9 0-1312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28.0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277 645 1248,'-1'0'178,"1"-1"1,-1 1-1,0 0 0,1 0 1,-1 0-1,0 0 1,1 0-1,-1 0 0,0 0 1,1 0-1,-1 0 0,1 0 1,-1 0-1,0 1 0,1-1 1,-1 0-1,1 0 1,-1 1-179,-22 22 891,0 0 1,-2-2 0,-5 3-892,5-4-69,1 1 0,2 0 1,-13 16 68,32-33-43,-7 8-16,0 0-1,1 0 1,-4 10 59,11-20-24,1 1-1,-1 0 1,1 0 0,0 0 0,0 0 0,0 0 0,0 0 0,0 0-1,1 0 1,-1 0 0,1 0 0,0 1 0,0-1 0,0 0 0,0 0-1,1 0 1,-1 0 0,1 0 0,0 0 0,0 2 24,0-4 3,0 1-1,-1-1 1,1 0 0,0 1 0,0-1 0,0 0 0,0 0-1,0 0 1,0 1 0,1-1 0,-1 0 0,0 0 0,0-1-1,1 1 1,-1 0 0,1 0 0,-1-1 0,1 1 0,0 0-3,1-1 16,-1 1 1,1-1 0,-1 0 0,1 0 0,0 0 0,-1 0 0,1 0 0,-1-1 0,1 1 0,-1-1 0,3 0-17,0-1 0,0 0 0,0 0 0,0-1 0,-1 1 0,1-1 0,0 0 0,-1 0 0,0-1 0,0 1 0,0-1 0,2-2 0,-1-2 22,-1 1 0,1-1 1,-1 1-1,0-1 0,-1 0 1,0-1-1,1-3-22,3-17 409,2-16-409,-1 5 165,15-69 321,7-89-486,-17 101 170,-6 51 6,-2-1 0,-1-19-176,-4 51 139,-1-17 64,1 32-202,0 0 0,0 0 1,0 0-1,0 0 0,0 0 0,0-1 1,0 1-1,0 0 0,0 0 0,0 0 1,0 0-1,0 0 0,0-1 0,0 1 1,-1 0-1,1 0 0,0 0 0,0 0 1,0 0-1,0 0 0,0-1 0,0 1 1,0 0-1,-1 0 0,1 0 0,0 0 1,0 0-1,0 0 0,0 0 1,0 0-1,-1 0 0,1 0 0,0 0 1,0 0-1,0 0 0,0 0 0,0 0 1,-1 0-1,1 0 0,0 0 0,0 0 1,0 0-1,0 0 0,-1 0 0,1 0 1,0 0-1,0 0 0,0 0 0,0 0 1,0 0-1,0 0 0,-1 1 1,1-1-1,0 0 0,0 0 0,0 0 1,0 0-1,0 0 0,0 0 0,0 0 1,0 1-1,-1-1 0,1 0 0,0 0 1,0 0-1,0 0 0,0 0 0,0 1 1,0-1-1,0 0-1,-6 11 13,1 11-118,1 0-1,-2 22 106,3-14-72,1-4 72,2 1-1,1 0 1,1-1-1,1 1 1,6 21 0,-2-5-136,1 23 136,-6-32 79,-1-2-64,2 1 0,1-1 0,1-1-1,4 12-14,-4-22-39,-4-16 39,0 1-1,1-1 0,-1 0 1,1 0-1,0 0 1,1 1 0,-3-6 3,0 1 1,1-1-1,-1 1 1,0-1-1,1 1 0,-1-1 1,0 1-1,1-1 1,-1 0-1,1 1 1,-1-1-1,1 0 1,-1 1-1,0-1 0,1 0 1,-1 1-1,1-1 1,-1 0-1,1 0 1,0 0-1,-1 0 1,1 1-1,-1-1 0,1 0 1,-1 0-1,1 0 1,-1 0-1,1 0 1,0 0-4,0-1 2,1 1-1,-1-1 1,1 1 0,-1-1 0,0 0 0,1 1-1,-1-1 1,0 0 0,1 0 0,-1 0 0,0 0-2,4-4-23,0 0 0,0 0 0,-1 0 0,0-1 0,0 0 23,65-109 101,-43 72-47,13-29-54,-39 71 13,1-1 1,0 0 0,0 1-1,-1-1 1,1 0 0,-1 0-1,0 0 1,1 1 0,-1-1-1,0 0 1,0 0 0,0 0-1,0 0 1,-1 1 0,1-1-1,0 0 1,-1 0-1,1 1 1,-1-1 0,0 0-1,1 0 1,-1 1 0,0-1-1,0 1 1,0-1 0,0 1-1,0-1 1,-1 1 0,1 0-1,0-1 1,-1 1 0,1 0-1,-1 0 1,1 0 0,-1 0-1,1 0 1,-1 1 0,0-1-1,0 0 1,1 1 0,-1-1-1,0 1 1,0-1-1,1 1 1,-1 0 0,0 0-1,0 0 1,0 0 0,0 0-1,0 1-13,0-1-6,-1 1-1,1 0 0,0 0 0,0 0 1,0 0-1,0 0 0,0 0 0,0 1 1,0-1-1,0 1 0,0-1 0,1 1 1,-1 0-1,1 0 0,-1 0 7,-1 1-14,1 1-1,-1-1 1,1 1-1,0 0 1,0 0-1,0 0 1,0 3 14,-1 3-14,1 0 1,0 0-1,0 1 1,1-1-1,1 1 1,0-1-1,0 0 1,1 1-1,1 4 14,1 1-32,1 0 0,1-1 0,0 0-1,1 0 1,7 12 32,-10-21 1,1 0 1,-1 0-1,1 0 1,1 0-1,-1-1 0,1 0 1,0 0-1,0 0 0,0-1 1,1 1-1,-1-1 1,1 0-1,0-1 0,1 0 1,-1 0-1,2 1-1,-3-2 45,1-1-1,-1 1 1,1-1 0,0 0-1,-1-1 1,1 1-1,0-1 1,0 0-1,-1 0 1,1-1 0,0 0-1,0 0 1,-1 0-1,1-1 1,-1 0 0,1 0-1,-1 0 1,0 0-1,4-4-44,3-1 123,-1-2 0,-1 1-1,1-2 1,-1 1 0,-1-1-1,0-1 1,0 0 0,-1 0-1,1-3-122,11-11-144,-20 25 144,0 0-1,0-1 0,0 1 0,0 0 1,0 0-1,0 0 0,0 0 0,0 0 1,0 0-1,0 0 0,0 0 1,0 0-1,1-1 0,-1 1 0,0 0 1,0 0-1,0 0 0,0 0 0,0 0 1,0 0-1,0 0 0,0 0 1,0 0-1,1 0 0,-1 0 0,0 0 1,0 0-1,0 0 0,0 0 0,0 0 1,0 0-1,0 0 0,0 0 0,1 0 1,-1 0-1,0 0 0,0 0 1,0 0-1,0 0 0,0 0 0,0 0 1,0 0-1,0 0 0,1 0 0,-1 0 1,0 0-1,0 1 0,0-1 0,0 0 1,0 0-1,0 0 1,1 4-24,1-1-1,-1 1 1,0 0-1,-1-1 1,1 1-1,-1 0 1,0 0-1,0 0 1,0 0-1,0-1 1,-1 4 24,1 7-78,0 1-44,-4 168-1129,1-140 1298,-2 0 0,-2 0 0,-4 9-47,8-44 48,0-12 20,1-16-194,4-8 320,1 0 1,2 0 0,1 0-1,1 0 1,1 0-195,15-65 531,4-27-298,-18 84-306,-3 17 65,0 1 0,1-1 0,1 1 0,2-1 8,-9 16 8,0 1 1,0-1-1,1 1 1,-1 0 0,1 0-1,0-1 1,0 1-1,0 0 1,0 1-1,0-1 1,0 0-1,2-1-8,-3 3 4,0-1-1,0 1 1,0 0-1,0 0 0,0-1 1,0 1-1,1 0 0,-1 0 1,0 0-1,0 0 0,0 0 1,0 0-1,0 0 0,0 1 1,0-1-1,0 0 0,0 1 1,0-1-1,0 0 0,0 1 1,0-1-1,0 1 1,0 0-1,0-1 0,0 1 1,0 0-1,-1-1 0,1 1 1,0 0-1,-1 0 0,1 0 1,0 0-1,0 0-3,2 4 7,0-1 1,-1 1-1,1 0 0,-1-1 0,0 1 1,0 0-1,-1 0 0,1 1 0,-1-1 1,0 0-1,-1 1-7,2 13 35,-1 0 0,-1 9-35,0-11 111,-3 26 304,3-39-397,-1 0 0,0-1-1,0 1 1,0-1 0,0 1 0,-1-1-1,1 0 1,-1 1 0,0-1-1,-1 1-17,3-3-7,-1 0 0,0-1-1,0 1 1,0 0-1,0-1 1,0 1 0,0-1-1,0 1 1,0-1 0,0 1-1,0-1 1,0 0-1,0 1 1,0-1 0,-1 0-1,1 0 1,0 0 0,0 0-1,0 0 1,0 0-1,0 0 1,0-1 0,-1 1-1,1 0 1,0-1-1,0 1 1,0 0 0,0-1-1,0 1 1,0-1 0,0 0-1,0 1 8,-4-3-44,0 0-1,1 0 1,-1-1-1,1 0 1,-3-2 44,2 0-94,-12-11-212,16 17 282,0-1-1,1 1 1,-1-1-1,0 1 1,0-1-1,1 1 1,-1-1-1,0 1 1,0 0-1,1-1 1,-1 1-1,0 0 1,0 0-1,0 0 1,0 0-1,1 0 1,-1 0-1,0 0 1,0 0-1,0 0 1,0 0-1,0 0 25,-2 2-85,18 9-214,-12-9 302,-1 0 0,1 0 1,0 0-1,0 0 0,0-1 0,0 0 0,0 1 1,1-1-1,-1 0 0,0-1 0,1 1 0,-1 0 0,0-1 1,1 0-1,-1 0 0,1 0 0,-1 0 0,1 0-3,2-1 21,0 0 0,1-1 0,-1 1 0,0-1 0,0 0 0,0-1 0,-1 1-1,1-1 1,2-2-21,8-6 214,0-1 0,0 0 0,-1-2 0,12-13-214,12-18 357,-2-1-357,-8 8 121,-10 13-69,-1-1 1,-1-1 0,-1 0 0,-1-1-1,-2-1 1,-1-1 0,-1 1 0,-2-2-1,3-14-52,-6 18 34,0-1-1,-2 1 0,-1-1 1,-1-6-34,-4 27-84,-2 11-217,-3 14-125,-4 48-993,-3 53 1419,3 70-916,7-93 675,2-73 191,-2 101-338,4-95 429,1 1 0,2-1 0,2 6-41,-4-30 17,1 0 0,-1 0-1,1 0 1,0 0-1,1 0-16,-3-4 10,1 0-1,-1 0 0,1 0 0,0 0 0,-1 0 0,1 0 0,0 0 0,0 0 1,0-1-1,-1 1 0,1 0 0,1 0-9,-2-1 7,0 0 1,1 0-1,-1 0 0,1 0 0,-1 0 1,1 0-1,-1 0 0,0 0 0,1 1 1,-1-2-1,1 1 0,-1 0 1,1 0-1,-1 0 0,1 0 0,-1 0 1,0 0-1,1 0 0,-1 0 0,1-1 1,-1 1-1,0 0 0,1 0 0,-1-1 1,0 1-1,1 0 0,-1-1 1,0 1-1,1 0 0,-1-1-7,5-4 46,0-1-1,-1 0 1,0 0-1,0 0 1,0 0-1,-1-1 1,2-3-46,16-52 303,-15 42-274,77-199 312,-15 41 132,-49 119-342,-2 0 1,-1-5-132,-2-1 119,1-1 194,-4-2-313,-8 47 49,-1 5-189,-1 36-116,-3 15 94,-4 22 162,0 2-120,-7 175-530,-5 64-220,14-225 758,3-1 112,-2-39 55,2-25-138,1-9-151,17-56 234,-4 4 112,2 1 0,5-9-112,-17 56 36,-1-1 0,1 1-1,0 0 1,0 0-1,0 0 1,1 0-1,0 1 1,0-1-1,2-2-35,-5 7 23,0-1 0,0 0 0,0 0 0,1 0 0,-1 1 0,0-1 0,0 1 0,0-1 0,1 1 0,-1-1 0,0 1 0,0 0 0,1-1-1,-1 1 1,0 0 0,1 0 0,-1 0 0,1 0-23,-1 0 28,1 1 1,-1 0-1,1-1 0,-1 1 0,0 0 0,0-1 0,1 1 0,-1 0 1,0 0-1,0 0 0,0 0 0,0 0 0,0 0 0,0 1 1,0-1-1,0 0 0,-1 0 0,1 1 0,0-1 0,0 1-28,22 47 293,-2-5-195,11 17-98,-24-49 20,0 0 0,1 0 1,0-1-1,1 0 0,0 0 0,10 7-20,-15-14 5,0 0 0,0-1-1,0 0 1,1 0 0,-1 0-1,1-1 1,0 0-1,0 0 1,0 0 0,0-1-1,0 0 1,0 0 0,0-1-1,0 1 1,0-1 0,3-1-5,-4 1-174,0-1 0,0 0 0,0 0 0,0 0 0,0-1 1,0 0-1,0 1 0,-1-2 0,1 1 0,-1-1 0,0 1 0,1-1 1,-1 0-1,0-1 0,-1 1 0,1-1 0,-1 0 0,1 0 1,-1 0-1,0-1 174,3-3-918,-1-1 1,-1-1 0,1 1 0,-1-1-1,-1 0 1,2-8 917,-3-4-976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28.4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29 3136,'-4'-3'1184,"4"3"-928,4-5-64,-4 5 736,0 0-544,8 0 544,4 0-512,4-3 384,10-1-448,10 1-224,5 0-128,7 3-512,6-5 288,-2 2-1600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37.1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0 1248,'0'0'18,"0"0"-1,0 0 1,1 1-1,-1-1 1,0 0-1,0 0 1,0 0-1,0 0 1,0 0-1,0 0 1,0 0 0,0 0-1,0 0 1,0 0-1,0 0 1,1 0-1,-1 0 1,0 1-1,0-1 1,0 0-1,0 0 1,0 0-1,0 0 1,0 0 0,0 0-1,0 0 1,0 0-1,0 1 1,0-1-1,0 0 1,0 0-1,0 0 1,0 0-1,0 0 1,0 0 0,0 0-1,0 0 1,0 1-1,0-1 1,0 0-1,0 0 1,-1 0-1,1 0 1,0 0-1,0 0 1,0 0 0,0 0-18,-5 9 1620,-6 7 84,10-15-1611,0 0-1,0-1 0,0 1 1,1 0-1,-1-1 1,0 1-1,0-1 1,0 1-1,0-1 1,0 0-1,-1 1 0,1-1 1,0 0-1,0 0 1,0 0-1,0 1 1,0-1-1,-1-1-92,1 1 240,1 0-85,-12 4 735,7-6-744,0 1-1,0-1 0,0 1 1,0 0-1,0 1 0,0-1 1,0 1-1,-3 0-145,-3 0 148,0 0-1,0 1 1,-6 2-148,6-1-16,8-2 15,0 0 0,1 0 0,-1 1 0,0-1 0,1 1 0,-1 0 0,1-1 0,-1 1 0,1 0 0,-1 0 0,1 1 0,0-1 0,0 0 0,-1 1 0,1 0 0,0-1 0,0 1-1,0 0 1,1 0 0,-1 0 0,0 0 1,-6 13-128,1 1 0,0-1-1,1 1 1,-2 7 128,6-17-36,1 0-1,0 1 1,0-1-1,1 0 1,0 0 0,0 0-1,0 1 1,0-1-1,1 0 1,0 0 0,1 0-1,-1 0 1,3 5 36,-3-8 0,1 2 2,0 0 1,0 0-1,0 1 0,0-2 1,1 1-1,0 0 1,0 0-1,0-1 1,1 0-1,-1 1 1,1-1-1,0-1 1,3 3-3,1-2 96,0 0 0,1-1 0,-1 0 0,1 0 0,-1-1 0,1 0 0,0 0 0,0-1 0,-1 0 0,1-1 0,0 0 0,2-1-96,-9 2-201,-1-1 1,1 0 0,0 0 0,-1 0-1,1 1 1,-1-1 0,1 1-1,-1-1 1,2 2 200,6 1-1077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40.8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29 1472,'0'2'-104,"0"-1"441,1-1 1,-1 1-1,0-1 0,1 1 1,-1-1-1,1 1 0,-1-1 1,1 1-1,-1-1 0,1 0 1,0 1-1,-1-1 0,1 0 1,-1 1-1,1-1 0,0 0 0,-1 0 1,1 0-1,0 1 0,-1-1 1,1 0-1,0 0-337,7-2 85,-1 0 0,1 1-1,-1 0 1,4 0-85,-3 1 75,1-1 1,0-1-1,-1 1 0,1-2-75,6 0 40,-1 0 1,0 1-1,0 1 0,1 0 0,5 1-40,36-4 295,-40 2-202,21-2 262,36-1-355,-49 6 137,1 2 1,22 4-138,19 3 408,-48-10-434,-13 0 93,1 1 0,-1-1 0,1 1 0,-1 0 0,3 0-67,4 3 53,0-1 1,0 0-1,0-1 0,1-1 1,-1 0-1,1-1-53,73 8 336,-75-8-287,0 0 1,0 1-1,-1 0 0,3 1-49,8 2-26,1-1 0,-1-1 0,1-1 0,0 0-1,7-2 27,49 1 355,-25 2-252,3-3-103,-6 1-87,32-8 162,-32 12-62,-24-1-15,29 0-78,35-4 80,-24 0 53,69-2 288,-95 1-29,1-1-3541,-41 3 456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32.0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179 169 1472,'-1'-4'708,"0"4"733,1 0-1386,0 1 1,-1-1 0,1 0 0,0 0-1,-1 1 1,1-1 0,-1 0-1,1 0 1,0 0 0,-1 0 0,1 0-1,-1 0 1,1 1 0,0-1 0,-1 0-1,1 0 1,-1 0 0,1 0-1,0-1 1,-1 1 0,1 0 0,-1 0-1,1 0 1,0 0 0,-1 0-1,1 0 1,-1-1-56,-1 1 35,-1-1-1,1 0 1,-1 1 0,1 0-1,-1 0 1,1-1 0,-1 2-1,0-1 1,1 0-1,-1 0 1,1 1 0,-1-1-1,1 1 1,-1 0-1,0 0-34,-7 3 171,1 1-1,-1-1 1,0 2-171,5-3 121,-2 1-33,1 1 0,-1 0 0,1 0 0,0 0 0,1 0 0,-1 1 0,1 0 0,0 0 0,1 1 0,-1 1-88,2-5-2,1 1 0,0 0 0,0 0 0,0 0 0,0 0 0,1 1 0,0-1 0,0 0 0,0 0 0,0 1-1,1-1 1,0 1 0,-1-1 0,2 1 0,-1-1 0,0 0 0,1 1 0,1 3 2,1-1-11,0 1 1,0-1 0,1 0-1,0 0 1,0 0-1,1 0 1,0-1 0,0 1-1,1-1 1,-1-1 0,1 1-1,1-1 1,-1 0-1,1 0 1,0-1 0,0 0-1,0 0 1,0-1-1,5 2 11,6 4-44,-14-7 63,-1 0 1,1 0-1,0 0 0,0-1 0,1 0 1,-1 0-1,0 0-19,4 1 74,-1-1 0,1-1 0,0 1 0,-1-1 1,1 0-1,0-1 0,4-1-74,-9 2 20,-1-1 0,1 0 0,0 0 0,0 0 0,0 0 0,-1-1 0,1 1 0,-1 0 0,1-1 0,-1 0 0,0 0 0,1 0 1,-1 0-1,0 0 0,0 0 0,-1 0 0,1-1 0,0 1 0,-1-1 0,1 1 0,-1-1 0,0 0-20,1-1 72,-1-1 0,0 0 0,0 1 0,-1-1 0,1 0 0,-1 1 0,0-1 0,0 0 0,-1 0 0,1 1 0,-1-1 0,0 1 0,0-1 0,-1 0 0,1 1 0,-3-3-72,-2-7 128,-1 0 0,0 1 0,-1 0 0,-6-7-128,-2 1 107,-1 0-1,-1 2 1,0 0 0,-1 1-1,-19-12-106,33 24 13,0 0-1,0-1 0,0 0 0,1 0 0,0 0 0,0 0 0,0-1 1,0 1-1,1-1 0,0 0 0,0-2-12,1 5-21,1-1 0,0 1 0,0 0 1,0-1-1,0 1 0,0-1 0,1 1 0,0-1 0,0 1 1,0-1-1,0 1 0,0-1 0,1 1 0,0-1 0,-1 1 1,1-1-1,0 1 0,1 0 0,-1-1 0,1 1 0,0-2 21,-1 4 11,0-1-1,0 1 1,0 0-1,0-1 1,1 1-1,-1 0 1,0 0-1,0 0 1,1 0-1,-1 0 1,1 0-1,-1 0 1,1 0-1,-1 0 1,1 1-1,-1-1 1,1 1-1,0-1 1,-1 1-1,1 0 1,0 0-1,0-1 1,-1 1-1,1 0 1,0 0-1,-1 1 1,1-1-1,0 0 1,-1 1-1,1-1 1,0 1-1,0-1-10,6 4 82,0-1-1,0 1 0,-1 1 0,1-1 0,-1 1 1,0 1-1,-1-1 0,1 1 0,5 7-81,-1-3 32,-9-8-61,1 0 0,-1 0 0,1 0 0,0 0 1,0-1-1,0 1 0,0-1 0,0 1 0,0-1 0,0 0 0,0-1 0,0 1 0,1 0 0,-1-1 1,1 0 28,4 0-593,-1 0 0,1 0 1,-1-1-1,0-1 0,1 1 1,1-2 592,15-4-3680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3:27.299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43 1248,'0'-1'70,"0"-1"0,0 1 1,-1 0-1,1 0 0,0 0 0,-1 0 1,1-1-1,0 1 0,-1 0 0,1 0 0,-1 0-70,0-1 263,0 1 0,1 0 0,-1-1 0,1 1 0,-1 0 0,1-1-1,-1 1 1,1-1 0,0 1 0,0-1 0,0 0-263,0 2 117,0-1-1,0 1 1,0 0 0,0-1 0,0 1-1,0-1 1,0 1 0,0 0-1,0-1 1,0 1 0,-1-1 0,1 1-1,0 0 1,0-1 0,0 1 0,0 0-1,-1-1 1,1 1 0,0 0 0,0-1-1,-1 1 1,1 0 0,0 0 0,-1-1-1,1 1 1,0 0 0,-1 0-1,1 0 1,0-1 0,-1 1 0,1 0-1,0 0 1,-1 0 0,1 0 0,0 0-1,-1 0 1,1 0 0,-1 0 0,1 0-1,0 0 1,-1 0 0,1 0 0,-1 0-1,1 0 1,0 0-117,-1 0 43,1 0 5,8 4 133,13 23-122,13 7 56,-2 2 1,15 21-116,-23-26-15,2 0 0,1-2 0,2-1-1,4 1 16,35 22-200,-29-23 182,28 27 18,-30-23-58,-12-9 98,0 0-1,14 18-39,-6-4 28,-17-19-42,0 0 0,1 3 14,4 6-179,-14-19 164,0-1 0,-1 1-1,-1 1 1,5 7 15,-10-15 8,1 0-5,-1 1 0,1-1-1,0 0 1,-1 0-1,1 1 1,0-1-1,0 0 1,0 0-1,-1 0 1,1 0 0,0 0-1,1 0-2,13 14 217,-16-16-204,0 1 0,-1 0-1,1 0 1,-1 0 0,1 0 0,0 0-1,-1 0 1,1 0 0,0 1 0,-1-1-1,1 0 1,0 1 0,0-1 0,-1 1 0,1-1-1,0 1 1,0 0 0,0 0 0,-1-1-13,-1 2 29,-7 4-12,1 0 1,-1 1-1,1 0 0,1 0 1,-1 1-1,1 0 1,0 1-1,-3 4-17,-16 17-102,-17 10 148,-3-2-1,0-2 1,-46 25-46,-8 6-46,79-51 43,1 1 1,1 0-1,1 2 0,0 0 1,1 1-1,2 1 0,0 1 1,1 0-1,1 1 0,1 0 3,-11 20-205,15-27-262,0 0 0,0 0 0,2 1 0,0 0 0,1 0-1,0 4 468,5-13-970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33.0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14 1984,'2'5'799,"-4"-6"-1037,2 1 390,0 0-1,-1 0 1,1 0 0,-1-1-1,1 1 1,0 0 0,-1 0-1,1 0 1,0 0 0,-1-1-1,1 1 1,-1 0 0,1 0 0,0 0-1,-1 0 1,1 0 0,-1 0-1,1 0 1,-1 0 0,1 1-1,0-1 1,-1 0 0,1 0-1,-1 0 1,1 0 0,0 0-1,-1 1 1,1-1 0,0 0-152,-1 1 485,1-1-202,0 0-209,0 0-116,30 4 376,-25-3-315,-1 0-1,1-1 1,-1 1-1,1-1 1,-1 0-1,1 0 1,3 0-19,42-5 147,-32 4-16,0 0 1,10-3-132,-7-1 176,1 2 0,-1 1 0,16 1-176,-31-1-349,-4 1-3808,-2 1 1693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33.6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2656,'0'0'837,"0"0"-501,0 0-74,0 0 282,0 0-123,0 0 123,0 0-160,0 0 21,18 0 1190,54 7-470,107-14-1584,-143 7-975,-3 0 394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45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7 527 1408,'-3'4'286,"3"-4"-269,0 1 0,0-1-1,-1 0 1,1 0 0,0 0 0,0 0-1,0 1 1,0-1 0,0 0 0,-1 0-1,1 0 1,0 1 0,0-1 0,0 0-1,0 0 1,0 1 0,0-1 0,0 0-1,0 0 1,0 1 0,0-1 0,0 0-1,0 0 1,0 1 0,0-1 0,0 0-1,0 0 1,0 1 0,0-1 0,0 0-1,0 0-16,1 1 507,-1 13 1290,0-1-729,0 12 1187,-3 20-2255,3-36 115,1 0 1,-1 1-1,1-1 1,1 0-1,0 0 1,0 0 0,1-1-1,1 4-115,9 34 350,4 44 157,-10-65 506,-14-108-783,-1-115-358,6 150 193,2-5-65,1 10-44,3-105-153,-4 137 218,0 6-21,0 1 1,0-1 0,0 1 0,0-1 0,1 0 0,0 1-1,1-5 0,-1 5 13,0 0 0,0 0 0,-1-1 0,1 1 0,-1 0 0,0 0 0,0-3-13,0 1-59,4-23-255,4-12-108,-8 22 432,-1 9 25,1-1 0,0 0 0,1 1 0,3-11-35,-3 7-35,-1 13 15,0 0 0,0 0 0,0-1 0,0 1-1,0 0 1,0 0 0,1-1 0,-1 1 0,1 0 0,-1 0 0,1-1 20,0-3 109,0 1-1,0-1 1,-1 1 0,1-1 0,-1 0-109,0 4-43,-3-3-170,6 8 190,0-1 0,0 0 1,0 0-1,0 0 1,1 0-1,-1 0 0,1-1 1,1 1 22,34 18-363,-28-16 421,-1-1-9,1 0-1,0-1 1,0-1 0,0 1-1,0-2 1,0 0-1,4 0-48,23 3 39,9 4-20,-1 1-1,8 5-18,-40-11 36,0 0-1,0-1 0,0-1 1,0-1-1,0 0 0,0 0 1,0-2-1,5 0-35,4-5-71,-20 5 59,0 1 0,0 0 0,0 0 1,1 0-1,-1 1 0,0-1 0,1 1 1,0-1 11,11 1 18,-11-1-7,0 1 1,1 0-1,-1 0 0,1 0 1,-1 1-1,0-1 0,1 1 1,-1 0-1,0 0 0,1 0 0,-1 1 1,0 0-1,2 0-11,-3 0 30,1-1 0,-1 0 0,1 0 1,0 0-1,-1 0 0,1-1 0,0 1 0,0-1 0,-1 0 1,1 0-1,0 0 0,0-1 0,0 0-30,13 0-19,-14 1 48,1 0-1,0-1 1,0 0-1,0 1 1,-1-2-1,3 0-28,-2 1 9,-1 0 0,1 0 0,0 0 0,0 0 0,0 1-1,2-1-8,24 0 13,-1-2 1,15-3-14,-14 1 34,0 2 1,14 0-35,184 0 523,-221 4-476,-1-1 0,1 1-1,0 1 1,1 0-47,-1-1-44,-1 1 0,0-1 0,1-1 0,1 1 44,33 6 5,-35-6 13,0 0-1,0 0 1,0 0-1,0 0 1,0 1-1,0 0 1,0 1-18,27 6 48,-20-6 37,-1 1 1,9 3-86,6 2-235,-17-7 227,0-1 0,0 0 1,0 0-1,0-1 0,0 0 1,0-1-1,3-1 8,26 0 75,-22 1-15,-1 0 1,1-2-1,0 0-60,27-4-42,-35 6 32,0-1-1,0 0 1,0-1 0,0 0 0,-1-1 0,3-1 10,-7 3-25,25-9 83,-1 1-1,1 1 1,9 0-58,91-15 340,-117 22-378,31-3-1378,-1 1 0,35 2 1416,-57 2-1109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47.9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47 1568,'0'0'64,"0"0"0,0 0 0,0 0 0,0 0 0,0 0 0,-1 0 1,1 0-1,0 0 0,0 0 0,0 0 0,0 0 0,0 0 0,0 0 0,0 0 0,0 0 0,0 0 0,-1 0 0,1 0 1,0 0-1,0 0 0,0 0 0,0 0 0,0 0 0,0 0 0,0-1 0,0 1 0,0 0 0,0 0 0,0 0 1,0 0-1,0 0 0,0 0 0,0 0 0,0 0 0,0 0 0,0-1 0,0 1 0,0 0 0,0 0 0,0 0 0,0 0 1,0 0-1,0 0 0,0 0 0,0 0 0,0 0 0,0-1 0,0 1 0,0 0 0,0 0 0,0 0 0,0 0 0,0 0 1,0 0-1,0 0 0,0 0 0,0 0 0,0 0-64,7-9 1430,12-7-887,-12 12-441,0 2 0,0-1 0,0 1 0,0 0 0,0 0 0,0 1 0,1 0 0,-1 0 0,7 1-102,-3 0 306,0 1-1,0 1 1,5 0-306,-11-2 92,-4 0-53,0 0-1,-1 0 1,1 0 0,0 0 0,0 0 0,0 0 0,0 0 0,0 0 0,-1 0 0,1 1 0,0-1-1,0 0 1,0 1-39,0-1 5,0 1-1,-1 0 1,1-1-1,-1 1 0,1 0 1,-1-1-1,1 1 1,-1 0-1,1 0 0,-1 0 1,0 0-1,1-1 0,-1 1 1,0 0-1,0 0 1,0 0-1,0 0 0,0 0 1,0 0-1,0 0 1,0 0-1,0-1 0,0 1 1,0 0-1,0 0 1,-1 0-1,1 0 0,0 0 1,-1 0-1,1-1 1,0 1-1,-1 0-4,0 1 14,-11 28 130,-1-1 1,-1 0-1,-3 1-144,-20 43 186,4 3-474,29-69 304,4-6-22,-1 0-1,0 0 1,1 0-1,-1 0 1,1 0-1,-1 0 1,1 0 0,0 0-1,0 0 1,-1 0-1,1 0 1,0 1 0,0-1-1,0 0 1,0 1 6,0-1-70,0-1 6,0 0-58,0-1 115,0 0 0,0 1 0,0-1 0,1 0 0,-1 0 0,0 1 0,0-1 0,0 0 0,1 0 0,-1 1 0,0-1 0,1 0 0,-1 1 0,1-1 0,-1 0 0,1 1 7,4-5 10,0 0 1,0 1-1,0-1 0,1 1 1,0 0-1,-1 1 1,2 0-1,-1 0 1,0 0-1,1 1 0,0-1-10,-1 1 13,-1 1-1,1-1 1,0 1-1,0 0 1,-1 1-1,1-1 1,0 1-1,0 0 1,-1 1-1,1 0 1,0-1 0,0 2-1,3 0-12,-5 0 69,1 0 0,-1 0 0,0 1-1,0-1 1,0 1 0,0 0 0,0 0 0,-1 0 0,1 0 0,-1 1-1,0 0 1,1 0-69,4 8 324,-1 0 0,0 0 0,2 6-324,-8-17 5,0 2 62,0-2-27,0 1 0,0 0 0,0 0 0,0 0 0,-1 0 0,1 0 0,-1 0 0,1 0-1,-1 0 1,0 0 0,1 2-40,-1-2 150,-6 8-710,4-10 388,-5-1-1725,5-9-1618,2 3 1067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48.6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1728,'-1'0'181,"1"0"0,0 1 0,-1-1 0,1 0 0,-1 1 0,1-1 0,0 1 0,-1-1 0,1 1 0,0-1 0,-1 1 0,1-1 0,0 1 0,0 0 0,0-1 0,0 1 0,-1-1 0,1 1 0,0-1 0,0 1 0,0 0 0,0-1 0,0 1 0,0-1 0,1 1-1,-1 0 1,0 0-181,7 19 972,0-1-62,0 53 114,-2 54-1024,-8-114-97,1-4-4483,3-14 3252,3-5-587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48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2304,'0'1'245,"0"0"-1,0 1 1,0-1 0,0 0 0,0 0 0,1 1-1,-1-1 1,0 0 0,1 0 0,-1 0-1,1 1 1,-1-1 0,1 0 0,-1 0 0,1 0-1,0 1-244,1 1 286,0-1-1,-1 2 1,0-1-1,0 0 1,0 0-1,0 0 0,1 3-285,0 50 1346,3 10-1346,2 17 377,-6-68-375,0 18-1140,6 27 1138,-6-40-1888,-1-18 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49.4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5 145 2656,'-2'-9'1393,"2"8"-1350,-1 1 0,1-1 0,0 0 1,0 0-1,-1 1 0,1-1 0,0 0 1,0 1-1,0-1 0,0 0 0,0 0 1,0 1-1,0-1 0,0 0 0,0 1 1,0-1-1,1 0-43,5-32 1819,-5 27-1477,0 1 0,0-1 0,0 0 0,1 0 0,0 1 0,0-1 0,2-4-342,-1 5 175,-1 1-62,0 1 0,0-1 1,1 0-1,-1 1 0,1 0 0,0-1 0,0 1-113,-2 2 27,0 0 0,1 1-1,-1-1 1,0 0-1,0 1 1,0-1 0,0 1-1,0 0 1,1-1-1,-1 1 1,0 0-1,0-1 1,1 1 0,-1 0-1,0 0 1,0 0-1,1 0 1,-1 1 0,0-1-1,1 0 1,-1 0-1,0 1 1,0-1-1,0 1 1,1-1 0,0 1-27,12 6 139,0-2 0,15 5-139,0-5-1214,4-6-3327,-18 0 1730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52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218 1 832,'-7'2'593,"8"-2"-1347,6 0 2183,-5 1 4007,-5 57-3420,2-43-1942,-1-1 1,0 0-1,-1 0 0,-1 4-74,-5 23 103,6-20-116,1-5 116,-1 0 0,-1 1-1,0-1 1,-1-1 0,-3 10-103,7-24 1,1 0-1,-1 1 1,0-1 0,1 0 0,-1 0-1,0 1 1,1-1 0,-1 0-1,0 0 1,0 0 0,0 0-1,0 0 1,0 0 0,0 0 0,-1 0-1,1-1 1,0 1 0,0 0-1,-1-1 1,1 1 0,0-1-1,-1 1 1,1-1 0,0 1 0,-1-1-1,1 0 1,0 0 0,-1 0-1,1 0 1,-1 0 0,1 0-1,-1 0 1,1 0 0,0-1 0,-1 1-1,1 0 1,0-1 0,-1 1-1,1-1 0,-3-1-38,0-1 1,0 1-1,0-1 0,0 0 0,1 0 0,-1 0 0,1 0 0,0 0 0,0-1 1,0 0-1,-1-1 38,-6-10-50,0-1 0,1 0 0,1 0 0,0-1 0,1 0 0,1-1 0,1 1 0,-1-6 50,2 7-33,3 13 57,0 1-1,0-1 0,0 1 0,1-1 1,-1 0-1,1 0 0,0 1 0,0-1 1,0 0-1,0 0 0,0 0 1,0 1-1,1-1 0,0-1-23,1-1 100,0 0-1,1-1 1,0 2 0,0-1 0,0 0-1,1 0 1,0 1 0,1-2-100,-3 4 47,1 0 1,-1 0-1,1 0 1,-1 1-1,1-1 1,0 1-1,0-1 1,0 1-1,0 0 1,0 0-1,0 0 0,0 1 1,0-1-1,0 1 1,0 0-1,3-1-47,46 4 416,-33-1-203,0-1 1,0-1-1,15-3-213,5-1 672,29 1-672,-21 3-4869,-47 0 3280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53.2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22 1888,'-5'-4'536,"10"2"-174,4-2 403,-9 4-721,0 0-1,0 0 1,0 0-1,1-1 1,-1 1-1,0 0 0,0 0 1,0 0-1,0-1 1,0 1-1,0 0 1,0 0-1,0-1 1,0 1-1,0 0 1,0 0-1,0-1 1,0 1-1,0 0 0,0 0 1,0 0-1,0-1 1,0 1-1,0 0 1,0 0-1,0-1 1,-1 1-1,1 0 1,0 0-1,0 0 1,0-1-1,0 1 0,0 0 1,-1 0-1,1 0 1,0 0-1,0 0 1,0-1-1,-1 1 1,1 0-1,0 0-43,-19-3 3216,14 5-3061,0 0 0,0 0 0,1 0 0,-1 1 0,0 0 0,1-1 1,0 2-1,0-1 0,0 0 0,0 1 0,1 0 0,-1 0 0,1 0 0,0 0 0,0 1 0,-2 4-155,1-1 39,0 1-1,1 0 0,0 0 1,1 0-1,-1 1 0,2-1 1,0 0-1,0 1 1,0-1-39,0 15 92,1-1 0,2 16-92,-1-31 2,0 0 0,0-1 0,1 1 0,1 0 0,-1-1 0,1 0 0,0 1 0,1-1 0,2 4-2,-3-7-2,-1 0-1,1-1 0,0 1 0,0-1 1,0 1-1,0-1 0,0 0 1,5 2 2,-7-4 17,0 0 0,0-1 0,0 1 1,0-1-1,0 1 0,1-1 0,-1 0 1,0 0-1,0 1 0,1-1 1,-1 0-1,0 0 0,0 0 0,1 0 1,-1 0-1,0 0 0,0-1 0,1 1 1,-1 0-1,0-1 0,0 1 0,0-1 1,0 1-1,1-1 0,-1 1 1,0-1-1,0 0 0,0 0 0,0 1 1,0-1-1,0 0 0,-1 0 0,1 0 1,0 0-18,2-3 21,-1 0 1,0 0-1,0 0 1,0 0 0,0 0-1,-1-1 1,1 1-1,-1 0 1,0-1-1,-1-1-21,6-17 110,-4 15-54,1-3-165,-2 11 105,-1 0 1,0 0-1,0 0 1,0 0-1,0-1 0,0 1 1,0 0-1,0 0 1,1 0-1,-1 0 0,0 0 1,0 0-1,0 0 1,0 0-1,0 0 0,1 0 1,-1 0-1,0 0 1,0 0-1,0 0 0,0 0 1,0-1-1,1 1 1,-1 1-1,0-1 0,0 0 1,0 0-1,0 0 1,1 0-1,-1 0 0,0 0 1,0 0-1,0 0 1,0 0-1,0 0 1,1 0-1,-1 0 0,0 0 1,0 0-1,0 1 1,0-1-1,0 0 0,0 0 1,0 0-1,1 0 1,-1 0-1,0 0 0,0 1 1,0-1-1,0 0 1,0 0-1,0 0 4,3 4-26,0 0-1,-1 0 1,1 0-1,-1 1 1,1 1 26,-1-1-31,0-1-1,1 1 1,-1-1 0,1 0 0,2 3 31,0-2-3,-1 0-9,0 0 0,1 0 0,0 0 0,-1-1 0,2 0-1,-1 0 1,0 0 0,1-1 0,1 1 12,-4-2 85,1 0-1,0-1 1,-1 1 0,1-1-1,0 0 1,0 0-1,0 0 1,0 0 0,0-1-1,0 0 1,0 0 0,0 0-1,0 0 1,0 0-1,0-1 1,0 0 0,0 0-1,0 0 1,0 0 0,-1-1-1,1 1 1,0-1 0,2-1-85,-3 0 73,0 0 1,0 0-1,0 0 1,0 0 0,0-1-1,-1 1 1,1-1 0,-1 1-1,0-1 1,0 0-1,-1 0 1,1 0 0,-1 0-1,0 0 1,0 0 0,0-3-74,2-8 140,-1-1 1,0 1 0,-2-15-141,0 13 36,0 1 1,-2-1 0,0 1 0,-1-4-37,1 14-117,1 0 0,-1 0-1,0 1 1,0-1 0,-1 1 0,0-1 0,0 1 0,0 0-1,0 0 1,-1 0 0,0 0 0,-4-3 117,-11-9-2244,6 6-1380,5 4-2572,14 13 4847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58.4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 0 1056,'0'0'357,"0"0"-229,0 0 128,-16 3 4347,14-1-4477,1-1 1,0 1 0,-1 0-1,1 0 1,0-1-1,0 1 1,0 0 0,1 0-1,-1 0 1,0 0-1,1 0 1,0 1 0,-1-1-1,1 0 1,0 0-1,0 0 1,0 2-127,1 6 102,0 0 0,1 0-1,1 5-101,3 20 247,-4-8-247,0-1 93,-1-1-1,-1 1 0,-2 10-92,1-27 54,1-5-33,0-1 1,-1 1-1,1-1 0,-1 1 0,0-1 1,0 0-1,0 1 0,0-1 1,-1 0-1,1 0 0,-2 2-21,-1-1-128,2-7 74,5-8 97,-1 8-36,0 0 0,0 0-1,0 0 1,0 1 0,1-1 0,-1 0-1,1 1 1,0 0 0,-1 0-1,1 0 1,0 0 0,1 0 0,-1 0-1,0 1 1,0 0 0,1 0-1,-1-1 1,0 2 0,1-1-1,0 0 1,-1 1 0,1 0 0,-1 0-1,1 0 1,-1 0 0,1 0-1,-1 1 1,1-1 0,-1 1 0,1 0-1,-1 0 1,0 0 0,1 1-1,-1-1 1,2 2-7,-1 0 85,0-1 0,0 1-1,0 0 1,-1 0 0,1 0 0,-1 1 0,0-1 0,0 1-1,0 0 1,-1 0 0,1 0 0,-1 0 0,0 0-1,0 1 1,0-1 0,-1 1 0,1-1 0,-1 1 0,0-1-1,0 1 1,-1 0 0,1 1-85,-1 0 69,0-1 0,0 1 0,0-1 0,-1 0 0,0 1 1,0-1-1,0 0 0,-1 0 0,1 1 0,-1-1 0,0-1 0,-1 1 0,1 0 0,-1 0 0,0-1 0,0 0 0,-1 1 1,1-1-1,-4 2-69,-98 76-43,96-76-789,0 1 0,-1-1 0,0-1 0,-8 4 832,18-9-177,0 0-1,-1 0 1,1 0 0,0 0 0,-1 1-1,1-1 1,0 0 0,-1 0 0,1 0-1,0 0 1,0 0 0,-1 0-1,1 0 1,0 0 0,-1 0 0,1 0-1,0 0 1,-1 0 0,1 0 0,0 0-1,-1-1 1,1 1 0,0 0-1,-1 0 1,1 0 177,2-7-2741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07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388 14 1568,'-2'-1'93,"0"1"-1,1 0 1,-1-1-1,0 1 1,1-1 0,-1 1-1,0-1 1,1 0-1,-1 1 1,1-1-93,-1 0 137,0 0 0,1 0-1,-1 0 1,0 1 0,1-1-1,-1 1 1,0-1 0,0 1 0,1 0-1,-2-1-136,-4 1 363,-8 0-6,-1 0 1,0 1-1,1 1 0,-1 0 0,1 1 1,-7 2-358,-9 4 779,7-2-280,1 1 0,-8 5-499,22-9-18,1 0 1,1 0-1,-1 1 1,1 0-1,0 1 1,0 0 0,0 0-1,-2 3 18,3-3-2,1 1 0,0 0-1,0 0 1,0 0 0,1 1-1,0-1 1,0 1 0,1 0 0,0 1 2,2-5-14,0 1 0,0-1 0,0 1 0,0-1 0,1 1 0,0 0 1,0 0-1,0-1 0,1 1 0,-1 0 0,1-1 0,0 1 0,1-1 1,-1 1-1,1-1 0,0 0 0,1 3 14,0-2 1,0 0 1,0-1-1,0 1 0,1-1 1,0 1-1,0-1 0,0 0 1,0-1-1,1 1 1,-1-1-1,1 0 0,0 0 1,0 0-1,0-1 0,0 0 1,1 1-1,-1-2 0,0 1 1,1-1-1,-1 0 0,1 0 1,0 0-1,-1-1 0,1 0 1,0 0-1,-1-1 0,1 1 1,0-1-2,3-1 43,-1 1 0,1-2 0,-1 1 0,1-1 0,-1 0-1,0-1 1,0 0 0,-1 0 0,1-1 0,-1 1 0,0-2 0,0 1 0,0-1 0,-1 0 0,0-1 0,0 1 0,4-7-43,-6 6 28,0 1 0,0-1 0,0 0 0,-1 0 0,0 0-1,0 0 1,-1 0 0,1-1 0,-2 1 0,1-1 0,-1 1 0,0-1 0,-1-5-28,0 5-6,0 0 0,0-1 0,-1 1 1,-1 0-1,1 0 0,-1 0 0,-1 0 1,1 0-1,-1 0 0,-1 0 0,1 1 0,-4-5 6,4 6-61,1 4-142,2 10 105,1 12 34,0-1 0,2 1 64,2 25 0,14 151 32,5 28-107,-22-205 167,-1 0-1,0 1 0,-2-1 1,0 0-1,-2 0 1,0 0-1,-5 17-91,7-33 32,1-1-1,-1 0 1,0 0-1,0 0 1,0 1 0,0-1-1,-1 0 1,1 0-1,-1-1 1,1 1 0,-1 0-1,1 0 1,-1-1-1,0 1 1,0-1-1,0 1 1,0-1 0,0 0-1,0 0 1,0 0-1,-1 0 1,1 0 0,0-1-1,0 1 1,-1-1-1,1 1 1,0-1 0,-1 0-1,1 0 1,-1 0-1,1 0 1,0 0-1,-1 0 1,1-1 0,0 1-1,-1-1 1,1 0-1,0 1 1,-2-2-32,-3 0 33,1-1 1,0 0-1,0 0 1,0 0-1,0-1 0,0 0 1,1 0-1,-1-1 1,1 0-34,2 2-5,0 0 1,1 0 0,-1 0 0,1 0 0,0-1-1,0 1 1,1-1 0,-1 1 0,1-1 0,-1 0 0,1 1-1,0-1 1,1 0 0,-1 0 0,1 0 0,-1 0-1,1-1 5,1 0 9,-1 1-1,1-1 1,0 1-1,0-1 1,0 1 0,1 0-1,-1-1 1,1 1-1,0 0 1,1 0-1,1-2-8,6-10-74,2 1 0,3-3 74,-2 2-100,5-3 122,0 1 0,1 0 0,20-14-22,-30 26-29,-9 5 5,1 0 1,0 1-1,0-1 0,0 1 0,0-1 1,0 1-1,0-1 0,0 1 0,0 0 1,0-1-1,0 1 0,0 0 0,0 0 1,0 0-1,0 0 0,0 0 0,0 0 1,0 0-1,0 0 0,0 0 1,0 0-1,0 1 0,0-1 0,0 0 1,0 1-1,0-1 0,0 1 0,0-1 1,0 1-1,0-1 0,0 1 0,0 0 1,-1-1-1,1 1 0,0 0 0,0 0 1,-1-1-1,1 1 0,0 0 1,-1 0-1,1 0 0,-1 0 0,0 0 1,1 0-1,-1 0 0,0 0 0,1 0 1,-1 0-1,0 0 0,0 0 0,0 1 24,3 14-1503,-2-14 1086,-1 1 1,1-1-1,-1 0 0,0 1 0,0-1 1,0 0-1,0 1 0,0 1 417,0 7-2261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3:29.06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 39 832,'0'0'251,"3"-14"2026,8-4 597,-10 17-2810,-1-4 347,0 4-144,0 1-54,0 0 27,0 0-75,8 4 102,4 4-177,0 1 0,-1 1 0,0-1 0,-1 2 0,6 6-90,14 21-10,-1 1 10,-15-20 3,142 177-112,-18-25 20,-108-128 159,-1 2-1,1 10-69,19 29 69,-31-55-56,-11-16 5,0-1 1,1 0-1,0 0 0,1-1 1,0 0-1,10 8-18,-8-9 78,-8-7-27,0 0 1,0-1-1,0 0 0,0 1 1,0-1-1,1 0 0,-1 0-51,-3-2 6,1 0-1,-1 0 0,0 0 1,1 0-1,-1 0 0,0 0 1,1 0-1,-1 0 0,0 0 0,1-1 1,-1 1-1,0 0 0,1 0 1,-1 0-1,0 0 0,1 0 1,-1-1-1,0 1 0,0 0 1,1 0-1,-1 0 0,0-1 0,0 1 1,1 0-1,-1-1 0,0 1 1,0 0-1,0 0 0,0-1-5,5-7-90,-2 1-101,-2 12 124,-5 15 161,4-17-47,-2 5-28,-1 0 0,0 0-1,0-1 1,-1 0 0,0 1-1,0-1 1,-1 0 0,1-1 0,-1 1-1,-5 3-18,-15 23 362,8-9-89,0-2 0,-2 0 0,0-1-1,-2 0 1,0-2 0,-1-1 0,-14 9-273,-60 44-294,4 3 1,3 4 0,-18 26 293,93-91-501,-9 10-456,22-22 776,0 0 0,0 0 1,0 1-1,0-1 0,0 0 0,0 1 0,0-1 0,0 1 1,1-1-1,-1 1 0,1 0 0,-1-1 0,1 1 0,0 1 181,0-3-77,0 0 0,0 0-1,0 1 1,0-1 0,0 0-1,0 0 1,0 1 0,0-1-1,0 0 1,0 1 0,0-1-1,0 0 1,0 0 0,0 1-1,0-1 1,1 0 0,-1 0-1,0 1 1,0-1 0,0 0-1,1 0 1,-1 0 0,0 1-1,0-1 1,0 0 0,1 0-1,-1 0 1,0 0 0,0 0-1,1 1 1,-1-1 77,12 0-1298,11-4-265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58.9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70 1312,'-3'0'-24,"2"-1"254,-1 1 0,0 0 0,1 0 0,-1 0 0,0 0 0,1 0 1,-1 1-1,1-1 0,-1 0 0,0 1 0,1-1 0,-1 1 0,1 0 0,-1-1 1,1 1-1,-1 0 0,1 0-230,0 0 874,1-2-730,0 0-1,0 0 0,0 0 0,1 1 0,-1-1 0,0 0 0,0 0 0,1 0 0,-1 0 1,1 1-1,-1-1 0,1-1-143,22-11 828,1 1 0,1 1 0,0 1 0,8-1-828,-26 9 63,0 0 0,0 1 0,0 0 0,0 0 0,1 0 0,-1 1 0,0 0 0,0 1-63,-2-1-167,0 1 0,0 0-1,0 0 1,0 0-1,0 0 1,0 1 0,-1 0-1,1 0 1,-1 0-1,1 1 1,-1-1 0,0 1 167,-3-2-550,0 0 0,0 0 1,-1 0-1,1 0 1,0 1-1,-1-1 0,1 0 1,-1 0-1,1 0 0,-1 1 1,0-1-1,1 0 0,-1 1 550,1 2 26,3 5-1610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0:59.7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167 148 2720,'2'0'93,"-1"-1"-1,0 1 1,1-1-1,-1 1 1,1 0-1,-1-1 1,0 1 0,1 0-1,-1 0 1,1 0-1,-1 0 1,1 0 0,-1 1-1,0-1 1,1 0-1,-1 1 1,0-1 0,1 1-1,-1-1 1,0 1-1,1-1 1,-1 1-93,0 0 82,0-1 0,0 1 0,0 0-1,0-1 1,0 1 0,0 0 0,0 0 0,0 0 0,-1-1-1,1 1 1,0 0 0,0 0 0,-1 0 0,1 0 0,-1 0 0,1 1-1,-1-1 1,1 0 0,-1 0 0,0 0 0,1 0 0,-1 0 0,0 1-1,0-1 1,0 0 0,0 1-82,-1 1 58,0 1 1,0 0-1,0 0 0,-1-1 0,1 1 0,-1-1 1,0 0-1,0 1 0,0-1 0,0 0 1,-1 0-1,1 0 0,-1 0 0,0-1 0,0 1 1,0-1-1,0 0 0,0 0 0,-1 0 1,1 0-1,0 0 0,-1-1 0,0 1 0,1-1 1,-3 0-59,0 1 15,0 0 0,0-1 1,0 0-1,-1 0 0,1-1 1,0 0-1,0 0 0,0 0 0,-1-1 1,1 0-1,0 0 0,0-1 1,0 1-1,0-1 0,-4-2-15,7 2-7,0 1 0,0-1-1,1 0 1,-1 0 0,0 0-1,1-1 1,-1 1 0,1-1-1,0 1 1,0-1 0,0 0-1,0 1 1,0-1 0,1 0-1,-1 0 1,1-1 7,-1-1 9,0 0 1,1 0-1,0-1 1,0 1-1,1 0 1,-1 0-1,1-1 0,0 1 1,1-6-10,0 2 57,1 0 0,0 0 1,0 0-1,1 1 0,0-1 0,1 1 1,0-1-1,0 1 0,0 0 0,1 1 1,6-8-58,-9 12 29,1 0 0,-1 1 1,1-1-1,-1 1 0,1 0 0,0 0 1,0 0-1,0 0 0,0 0 1,1 0-1,-1 1 0,0 0 1,1 0-1,-1 0 0,1 0 0,-1 0 1,1 0-1,0 1 0,-1 0 1,1 0-1,-1 0 0,3 0-29,0 2 120,0-1 0,0 1 0,0 0 0,0 0 1,0 1-1,0-1 0,0 1 0,-1 1 0,0-1 0,0 1 0,0 0 0,2 2-120,3 2 165,-2 1 0,1 0 1,-1 0-1,-1 1 0,0 0 0,0 0 0,1 4-165,-5-8 50,0-1 0,-1 1 0,1 0 0,-1 0 0,0 1 0,-1-1 0,0 0 0,0 0 0,0 1 0,-1-1 0,0 1 0,0-1 0,0 0 0,-2 6-50,-5 19-17,-1 0 0,-1-1 1,-2-1-1,-1 1 0,-1-2 0,-2 1 1,-12 17 16,6-15-489,-3 6-3097,-8 17 3586,24-38-976,4-3-885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00.0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4640,'0'5'1728,"0"-2"-1344,5 4-96,-5-7 736,0 8-608,0-1 672,0 4-608,0-1-32,0 5-288,0-4-320,0-1 96,0-2-1344,0-1 800,0-7-960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02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1472,'0'0'232,"1"1"-1,-1-1 1,1 0 0,-1 0 0,0 1-1,1-1 1,-1 1 0,1-1 0,-1 0-1,0 1 1,1-1 0,-1 1 0,0-1-1,1 1 1,-1-1 0,0 0 0,0 1-1,0-1 1,1 1 0,-1 0 0,0-1-1,0 1 1,0-1 0,0 1 0,0-1-1,0 1-231,3 20 158,-2-13 443,5 55 206,-4-36-612,12 161 1347,-12-160-1580,3 113 188,-5-18-828,4-107-486,-4-15 1125,0-1-1,1 0 0,-1 1 0,0-1 1,0 0-1,0 0 0,1 1 0,-1-1 1,0 0-1,0 0 0,0 1 0,1-1 1,-1 0-1,0 0 0,1 0 0,-1 0 1,0 1-1,0-1 0,1 0 0,-1 0 1,0 0-1,1 0 0,-1 0 0,0 0 1,1 0-1,-1 0 0,0 0 0,1 0 1,-1 0-1,0 0 0,1 0 0,-1 0 1,0 0-1,1 0 0,-1 0 0,0 0 1,0-1-1,1 1 0,-1 0 0,0 0 1,1 0-1,-1 0 0,0-1 0,0 1 1,1 0-1,-1 0 0,0-1 0,0 1 40,7-7-1466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03.1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293 1 2496,'-12'29'973,"-2"-1"1,-2-1 0,0 0-1,-2-1 1,-12 14-974,-34 35 270,-11 5-270,61-65 264,9-9-210,-14 14-252,18-19 219,0 0-1,0 1 1,0-1-1,0 1 1,0-1-1,1 1 1,-1-1-1,0 1 0,1-1 1,-1 1-1,1-1 1,-1 3-21,2-4 65,0 1 0,0-1 0,0 1 0,0-1 0,0 1 0,0-1 0,0 1 0,0-1 0,0 0 0,1 0 0,-1 0 1,0 0-1,1 0-65,0 1 98,19 1 355,1-2-1,-1 0 1,1 0 0,11-4-453,-3 1 141,-5 3-87,1 0 1,22 5-55,-13-2-323,-17-1-334,-15-1 342,0-1 0,0 1-1,0-1 1,0 0 0,0 0 0,0 0 0,0-1 0,0 1 315,7-1-1600,1 1-1520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04.1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1 1728,'0'0'73,"0"0"-1,0 0 1,0 0 0,0 0 0,1 0 0,-1 0-1,0 0 1,0 0 0,0 0 0,0 0-1,0 0 1,0 0 0,0 0 0,0 0 0,0 1-1,0-1 1,0 0 0,0 0 0,0 0-1,-1 0 1,1 0 0,0 0 0,0 0-1,0 0 1,0 0 0,0 0 0,0 0 0,0 0-1,0 0 1,0 0 0,0 0 0,0 0-1,0 0 1,0 1 0,0-1 0,0 0 0,0 0-1,0 0 1,0 0 0,0 0 0,0 0-1,0 0 1,-1 0 0,1 0 0,0 0-1,0 0 1,0 0 0,0 0 0,0 0 0,0 0-1,0 0 1,0 0 0,0 0 0,0 0-1,0 0 1,0 0 0,0 0 0,0 0 0,-1 0-1,1 0 1,0 0 0,0-1-73,-2 15 1392,-12 26-724,-2-1 0,-14 25-668,1-2 354,17-36-278,6-14-112,0 1 0,1-1 0,0 1 0,1 0 0,0 1 0,1-1 0,-1 14 36,4 9 65,1 1 0,1 0 0,2-1 0,2 0 0,1 0 0,2 0-65,-1-8 265,0-1 0,2 0 0,8 14-265,-10-25 89,1-1 0,1 1-1,0-2 1,1 1 0,0-2 0,4 4-89,82 85 789,-90-95-705,-5-5-134,0 0 0,0 0 0,0 0-1,0 1 1,0-1 0,0 1 0,-1-1 0,1 1-1,-1 0 1,0 0 0,0-1 0,0 1 0,0 0-1,0 1 51,-1-2-828,0 0 0,1 1 0,-1-1 0,1 0 0,0 0 0,0 1 1,0-1-1,1 2 828,5 6-2459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05.1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2304,'9'0'3173,"-6"2"-2873,0 0 1,0 0-1,0 0 0,-1 0 1,1 0-1,-1 0 0,1 1 1,-1-1-1,1 2-300,10 10 694,1-1-320,-1 1-1,0 1 0,-1 0 1,-1 0-1,0 1 1,0 4-374,12 23 1375,15 40-1375,-29-60 257,-1 0-1,-1 0 0,-2 1 0,0 0 0,1 17-256,-3-1 132,-2 0-1,-1-1 0,-3 6-131,2-31 25,-6 90 473,-13 48-498,16-128-3,-3 15-1020,-2 0 1,-8 22 1022,12-45-2326,0 0 1,1 0 0,-2 14 2325,6-10-3072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15.2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165 288 576,'-3'-4'135,"5"4"-48,3 1 59,-4-1 238,-1 0-43,0 0 166,0 0-123,0 0 128,0 0-117,0 0 165,0 0-494,0-1 0,0 1 0,0 0 1,0-1-1,0 1 0,0 0 1,0-1-1,0 1 0,0 0 0,0-1 1,0 1-1,0 0 0,0-1 1,0 1-1,0 0 0,0-1 0,0 1 1,0 0-1,0-1 0,0 1 1,-1 0-67,-1 0 79,-1 0 1,0 0 0,0 0-1,0 1 1,1-1 0,-1 1 0,0 0-1,1 0 1,-1 0 0,0 0 0,1 0-1,-1 1 1,1-1 0,0 1 0,0-1-1,-1 1 1,1 0 0,0 0 0,0 0-1,-1 2-79,-6 4 112,-47 50 224,50-53-286,1 2-1,0-1 0,0 1 1,1-1-1,0 1 1,0 0-1,1 1 1,-1-1-1,2 1 1,-1-1-1,0 3-49,2-4-12,0-1-1,1 1 1,-1 0 0,1-1-1,0 1 1,0 0 0,1-1-1,0 1 1,0-1 0,0 1-1,1-1 1,0 1 0,0-1-1,0 0 1,0 0 0,2 2 12,-1-1-18,1 0 0,0 0 0,0-1 0,0 0 0,1 0 0,0 0 0,0 0 0,1 1 18,-4-5 10,-1 0-1,0 0 1,1-1 0,-1 1 0,0 0 0,1 0 0,-1-1 0,1 1 0,0-1 0,-1 1 0,1-1 0,-1 0 0,1 0 0,0 0 0,-1 0-1,1 0 1,-1 0 0,1 0 0,0 0 0,-1 0 0,1-1 0,-1 1 0,1-1 0,-1 1 0,1-1 0,-1 0 0,1 0 0,-1 1 0,1-1 0,-1 0-1,0 0 1,0 0 0,1 0 0,-1-1 0,0 1 0,0-1-10,4-3 34,-1-1 0,-1 1 0,1-1 0,-1 0 0,0 0 0,0-1 0,-1 1 0,0-1 0,0 1-1,0-1 1,-1 0-34,2-12 104,-1 1-1,0 0 0,-2-10-103,0-74 144,0 102-144,0 0 0,0 0 0,0 0-1,0 0 1,0 0 0,0-1 0,0 1 0,1 0 0,-1 0 0,0 0 0,0 0 0,0 0 0,0 0 0,0 0 0,0 0 0,0 0 0,0 0 0,0-1 0,0 1-1,0 0 1,0 0 0,0 0 0,0 0 0,-1 0 0,1 0 0,0 0 0,0 0 0,0 0 0,0 0 0,0 0 0,0-1 0,0 1 0,0 0 0,0 0 0,0 0-1,0 0 1,0 0 0,0 0 0,0 0 0,0 0 0,0 0 0,-1 0 0,1 0 0,0 0 0,0 0 0,0 0 0,0 0 0,0 0 0,0 0 0,0 0 0,0 0-1,0 0 1,0 0 0,-1 0 0,1 0 0,0 0 0,0 0 0,0 0 0,0 0 0,0 0 0,0 0 0,0 0 0,0 0 0,0 0 0,-2 8-12,10 36 55,-4-20-11,1-1-1,6 19-31,-7-31 30,1-1 1,0 1-1,1-1 0,0 0 0,0-1 0,1 1 0,0-1 0,1 0 0,0-1 0,0 0 0,4 2-30,-12-9 24,1 0-1,0 0 1,0-1-1,-1 1 1,1 0-1,0-1 1,0 1-1,0-1 1,0 1-1,0-1 1,0 1-1,0-1 1,0 0-1,0 1 1,0-1-1,0 0 1,0 0-1,0 0 1,0 0-1,0 0 1,1 0-1,-1 0 1,0 0-1,0 0 1,0-1-1,0 1 1,0 0-1,0-1 1,0 1-1,0 0 1,0-1-24,1-1 27,1-1 0,0 1 0,-1-1-1,0 0 1,0 0 0,0 0 0,0 0 0,1-3-27,19-35-164,-16 27 180,2 1 0,0-1-1,0 1 1,1 1 0,3-3-16,-10 12 4,11-11 117,0 1 0,6-5-121,-15 14 35,1 1 1,-1 0 0,1 0-1,-1 1 1,1-1 0,0 1-1,0 0 1,0 0 0,0 0-1,3 0-35,-7 2 6,0 0 1,0 0-1,-1 0 0,1 0 0,0 0 0,0 0 0,-1 0 1,1 0-1,0 0 0,-1 0 0,1 1 0,0-1 0,-1 0 0,1 0 1,0 1-1,-1-1 0,1 0 0,0 1 0,-1-1 0,1 1 1,-1-1-1,1 1 0,-1-1 0,1 1 0,-1-1 0,1 1 0,-1-1 1,0 1-1,1 0 0,-1-1 0,0 1 0,1 0 0,-1-1 0,0 1 1,0 0-1,0-1 0,0 1 0,1 0 0,-1 0 0,0-1-6,0 7 77,1-1 0,-1 0 0,0 0 0,-1 6-77,0 0 113,0 12 10,-2 1-1,0-1 1,-2 0 0,-3 9-123,7-24 63,3-7-148,-1-3 64,0 1 1,1-1-1,-1 0 0,0 0 0,0 0 0,0 0 1,0-1-1,0 1 0,0 0 0,0-1 21,42-61-176,-29 40 155,1 1-1,1 0 1,1 2 0,0 0 0,3 0 21,-10 8-89,-7 8 114,0 0 0,1 0 0,-1 1 0,5-4-25,-8 7 1,1 0 0,-1-1 0,1 1-1,-1 0 1,1-1 0,-1 1 0,1 0 0,-1-1-1,1 1 1,0 0 0,-1 0 0,1 0 0,-1 0 0,1 0-1,0-1 1,-1 1 0,1 0 0,-1 0 0,1 0 0,0 1-1,-1-1 1,1 0 0,-1 0 0,1 0 0,0 0-1,-1 0 1,1 1 0,-1-1 0,1 0 0,-1 1 0,1-1-1,-1 0 1,1 1 0,-1-1 0,1 1 0,-1-1-1,1 0 1,-1 1-1,12 27 256,-10-23-256,0 1 0,0-1-1,-1 0 1,0 1 0,0-1 0,0 1-1,-1-1 1,0 1 0,0 1 0,3 29-24,2-16-38,1 0 1,1 0 0,0-1-1,2 0 62,-9-18 3,1 1-1,-1-1 1,1 0 0,-1 0-1,1 0 1,0 0-1,0 0 1,-1-1 0,1 1-1,0 0 1,0 0-1,0 0 1,0-1 0,0 1-1,0-1 1,0 1-1,0 0 1,0-1-1,0 0 1,1 1 0,-1-1-1,0 0 1,0 1-3,2-1 10,-1 0 0,0 0 1,1-1-1,-1 1 0,0 0 0,1-1 0,-1 1 1,0-1-1,0 0 0,1 0 0,0-1-10,5-2-14,-1 0-1,1-1 1,-1 0 0,-1-1-1,1 1 1,0-2 14,93-87 88,-77 75-128,0 2 0,2 0 0,16-8 40,-38 23 43,-1 1 1,1-1 0,0 1 0,0 0 0,0 0 0,0 0 0,0 0-1,0 1 1,3-1-44,-11 13 422,-155 256-796,157-263 341,0 0 0,1-1 0,0 1 0,0 0 0,1 0 0,-1 0 0,1 0 0,0 2 33,1-6-10,0 0-1,-1 1 1,1-1 0,0 0-1,1 1 1,-1-1 0,0 0 0,0 0-1,0 1 1,1-1 0,-1 0 0,1 0-1,-1 1 1,1-1 0,-1 0-1,1 0 1,0 0 0,0 0 0,-1 0-1,1 0 1,0 0 0,0 0 0,0 0-1,0 0 1,0 0 0,0-1 0,0 1-1,0 0 1,1-1 0,-1 1-1,0-1 1,0 1 0,0-1 0,1 0-1,-1 1 11,5 0-23,-1-1-1,1 1 1,-1-1-1,1 0 1,-1-1-1,0 1 1,1-1-1,-1 0 1,1 0-1,-1-1 1,2 0 23,7-3-81,0 0 0,-1-1 0,9-6 81,-9 4 13,0 0 1,-1-2-1,-1 1 1,1-1-1,-1-1 1,-1 0-1,0-1 1,-1 0-1,0 0 1,-1-1-1,0 0 1,0-1-14,14-32 118,-2-2-1,13-44-117,-32 89 3,2-6 28,-1 0 0,0-1 0,-1 1 0,0-1 0,0 1 0,-1-1-1,0 1 1,-1-1 0,0 1 0,0 0 0,-1-1 0,0 1 0,-1 0 0,0 0 0,-1-2-31,-10-20-34,-1 2 0,-1 0 0,-15-19 34,18 27-26,11 18 28,1 1 0,-1-1-1,0 1 1,0-1 0,0 1 0,0 0-1,0 0 1,-1 0 0,1 0 0,0 0-1,-1 0 1,0 1 0,1-1 0,-4 0-2,5 2-13,-1-1 1,0 1-1,1 0 1,-1 0-1,0 0 0,0 0 1,1 1-1,-1-1 1,0 0-1,1 1 1,-1-1-1,0 1 0,1-1 1,-1 1-1,1 0 1,-1 0-1,1-1 0,-1 1 1,1 0-1,-1 1 1,1-1-1,0 0 1,0 0-1,0 0 0,0 1 1,-1-1-1,1 1 13,-4 4-19,1 1-1,-1 0 1,1 0-1,0 0 0,1 1 1,0-1-1,0 1 1,0 0-1,1-1 1,0 1-1,1 0 1,0 1-1,0-1 0,1 0 1,0 0-1,0 0 1,1 0-1,1 8 20,4 13 23,1 1-1,2-1 1,1 0-1,6 12-22,-9-25-47,8 24 7,0 1 11,1-1 0,3 0 1,1-2-1,13 19 29,-28-50-381,1 1-1,1-1 0,-1 0 1,1-1-1,0 1 0,1-1 0,6 4 382,6 1-1114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21.0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192 282 1568,'-6'-1'293,"6"0"214,1 1 53,-3 2-107,1-2 43,1 0-160,-13 0 1701,10 0-1896,0 1-1,0-1 0,0 1 0,0-1 0,0 1 0,0 0 1,0 0-1,0 0 0,1 1 0,-1-1 0,-1 1-140,-29 23 907,18-13-790,7-5-152,0 0 0,1 1 1,0-1-1,1 1 0,0 0 0,0 1 1,1 0-1,0-1 0,0 2 1,1-1 34,0-1-2,1 0 0,0 0 0,1 0 1,0 0-1,0 1 0,1-1 0,0 1 1,0-1-1,1 1 0,0-1 0,0 1 1,2 2 1,-2-7-12,1 0-1,0 0 1,1-1 0,-1 1 0,1 0 0,0-1 0,0 1-1,0-1 1,0 1 0,0-1 0,1 0 0,-1 0-1,1 0 1,0-1 0,2 3 12,-3-4 34,-1 0-1,1 0 1,0 0-1,-1 0 1,1-1-1,0 1 1,0 0-1,-1-1 1,1 1 0,0-1-1,0 0 1,0 1-1,0-1 1,0 0-1,0 0 1,0 0-1,-1-1 1,1 1-1,0 0 1,0-1-1,0 1 1,0-1 0,0 1-1,-1-1 1,1 0-1,0 0 1,-1 0-1,1 0 1,-1 0-1,1 0 1,-1-1-1,2 0-33,5-6 46,-1 0 0,0 0-1,0-1 1,-1 0-1,0 0 1,-1-1 0,0 1-1,0-1 1,0-5-46,6-15 224,-2 0 0,4-20-224,-2 10 485,-11 45-506,0 0-1,0 0 0,0 0 1,0 0-1,2 2 22,0 23 103,2 46-236,-2-65 99,-1 1 1,2 0-1,-1 0 1,2 0-1,0-1 1,0 0-1,4 8 34,-7-16 5,0-1-1,1 1 1,-1-1 0,0 0-1,1 0 1,-1 1 0,1-1-1,0 0-4,-1-1 4,0-1-1,-1 1 0,1-1 1,0 1-1,-1-1 1,1 0-1,0 1 0,-1-1 1,1 0-1,0 1 1,0-1-1,-1 0 0,1 0 1,0 0-1,0 0 1,-1 0-1,1 0 0,0 0 1,0 0-1,-1 0 1,1 0-1,0 0 0,0-1 1,0 1-1,-1 0 1,1 0-1,0-1 0,-1 1 1,1 0-1,0-1 1,-1 1-1,1-1 0,0 0-3,5-4 39,0 0-1,-1 0 0,0-1 0,0 0 1,0 0-1,0 0 0,-1 0 1,0-1-1,0 0-38,9-20 548,7-20-548,-13 30 83,-5 13-50,31-77 549,-2-9-582,-23 65 125,-1-1 1,-1 0 0,-2 0-1,0-1 1,-1-22-126,-3 38 43,-1 1 1,-1-1-1,1 1 1,-1 0-1,-1-1 1,0 1-1,-2-4-43,5 14-6,0-1 0,-1 1 0,1 0 0,0 0 0,0 0 0,0-1 0,0 1 0,0 0 0,0 0 0,0 0 0,0 0 0,-1-1 0,1 1 0,0 0 0,0 0 0,0 0 0,0 0-1,0 0 1,-1-1 0,1 1 0,0 0 0,0 0 0,0 0 0,-1 0 0,1 0 0,0 0 0,0 0 0,0 0 0,-1 0 0,1 0 0,0 0 0,0 0 0,0 0 0,-1 0 6,-5 5-139,-1 12 51,6 17 24,1 0 0,1 0 0,2 0 1,2 0-1,1 1 64,4 33-6,18 122 88,-20-154-174,1-1 1,2 0 0,1 0 0,6 9 91,-13-34-381,0 0-1,1 0 1,6 7 381,-10-13-319,0-1 0,1 0 0,0-1 0,-1 1 1,1 0-1,0-1 0,0 1 0,0-1 0,1 0 0,-1 0 0,0 0 0,3 0 319,7-1-1610,-1-4-1254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21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52 1824,'-1'-1'195,"0"1"-1,0 0 1,0-1 0,0 1-1,0 0 1,0 0 0,0 0-1,0 0 1,0 0 0,0 0-1,0 0 1,-1 0-195,-12 2 2522,11-1-970,9 1-938,11-3-62,0-1 1,0-1 0,8-2-553,15-2 192,138-17-567,-58 12-4439,-94 11 1865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3:30.80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461 1 2144,'-1'0'44,"1"0"0,-1 0 0,0 0 0,1 1 0,-1-1-1,0 0 1,1 1 0,-1-1 0,1 1 0,-1-1 0,0 1 0,1-1 0,-1 1 0,1-1 0,0 1 0,-1-1 0,1 1 0,-1-1-1,1 1 1,-1 0-44,1 0 42,0 0 1,-1-1-1,1 1 0,0-1 0,-1 1 0,1 0 0,-1-1 0,1 1 0,-1-1 0,0 1 0,1-1 1,-1 1-1,1-1 0,-1 0 0,0 1 0,0-1-42,-9 6 1025,-4 2 40,-39 6 733,44-12-1616,0 1 0,0-2 0,0 1 0,-2-1-182,-26 5 594,13 1-261,0 0 0,1 2-1,-18 10-332,32-15 57,1 2 0,-1-1 0,1 1 0,0 1 0,0-1 0,1 1 0,0 1 0,0-1 0,0 1 0,-2 5-57,-2 4-25,1 1 0,0 0-1,1 0 1,1 1 0,1 0-1,1 0 1,1 1 0,0-1-1,2 1 1,-1 5 25,3-13-21,0 0-1,1 1 1,1-1-1,0 1 1,0-1-1,1 0 1,1 0-1,0 0 1,1 0-1,0 0 1,0-1-1,2 1 1,-1-1-1,1-1 1,1 1-1,0-1 1,2 2 21,-4-6 3,0-1 0,0 0 0,1-1 0,-1 1 0,1-1 0,0 0 0,0-1 0,0 1 1,1-1-1,-1-1 0,1 1 0,0-1 0,-1 0 0,1 0 0,0-1 0,0 0 0,0-1 0,0 1 0,1-1 1,-1 0-1,0-1 0,0 0 0,2 0-3,0-1 8,-1 0 0,0 0 1,1-1-1,-1 0 0,0 0 1,0-1-1,-1 0 0,1 0 1,-1-1-1,0 0 0,0 0 1,0-1-1,-1 0 0,0 0 1,0 0-1,0-1 0,-1 0 1,0 0-1,0-1-8,3-9 7,0 1 0,-1-1 0,-1-1 1,-1 1-1,3-16-7,2-27-87,-1-5 87,-8 61-8,1-17 22,-1-1-1,-1 1 0,0 0 1,-4-21-14,3 38-11,1 0 1,-1 0 0,0 0-1,0 0 1,0 1 0,-1-1-1,0 0 1,1 0 0,-1 1-1,0 0 1,-1-1 0,1 1-1,0 0 1,-1 0 0,0 0-1,-2-2 11,-1 1 199,1 7-118,3 8 98,3-9-182,-1-1-1,0 0 1,1 1-1,-1-1 1,1 0-1,-1 1 1,1-1-1,-1 0 1,1 0-1,0 0 1,0 0 0,0 1 3,0 0 11,0-1 0,0 0 1,0 0-1,0 1 0,-1-1 1,1 1-1,0-1 1,-1 0-1,1 1 0,-1-1 1,0 1-1,1-1 1,-1 1-12,8 58 426,1 30 350,4-1 0,15 46-776,-20-105 261,2-1 1,2 0-1,0-1-261,-10-24 16,1 4-10,1-1-1,0 1 1,1-1-1,-1 0 0,1 0 1,1-1-1,5 6-5,-7-8-30,0 0-1,0-1 0,0 0 0,1 0 1,0 0-1,-1 0 0,1-1 1,0 0-1,0 0 0,0 0 0,1-1 1,4 1 30,7 0-347,-1-1 0,1-1 1,0-1-1,-1-1 0,1 0 1,9-3 346,57-14-1152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39.7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7 165 1056,'0'0'62,"0"0"0,-1 0 0,1 0 1,0 0-1,0 0 0,-1 1 0,1-1 0,0 0 1,0 0-1,-1 0 0,1 0 0,0 0 0,0 0 0,-1 0 1,1 1-1,0-1 0,0 0 0,-1 0 0,1 0 0,0 1 1,0-1-1,0 0 0,0 0 0,-1 1 0,1-1 0,0 0 1,0 0-1,0 1 0,0-1 0,0 0 0,0 0 0,0 1 1,0-1-1,0 0 0,0 0 0,0 1 0,0-1 0,0 0-62,3 17 1023,12 15 957,-15-31-1947,1-1 0,-1 1 0,1-1 0,0 1 0,-1-1 0,1 1 0,0-1 0,-1 0 0,1 1 0,0-1 0,0 0 0,-1 0 0,1 0 0,0 1 0,0-1-1,0 0 1,-1 0 0,1 0 0,0 0 0,0 0 0,0 0 0,-1-1 0,1 1 0,0 0-33,18-5 622,-8-1-461,0 0-1,0-1 0,0 0 0,5-6-160,-13 10 26,21-16 133,-1-1 0,-2-1 0,0-1 0,-1-1 0,-1-1-159,-8 12 160,-9 10-111,0 1 0,-1-1 0,1 0 0,0 1 0,-1-1 0,1 0 0,-1 0 0,0 0 0,0 0 0,0 0 0,0 0 0,0 0 0,0-1 0,0 1 0,-1 0 0,1-3-49,-1 5 12,0 0 1,0 0 0,0 0-1,0 0 1,0 0-1,0-1 1,-1 1 0,1 0-1,0 0 1,0 0 0,0 0-1,0 0 1,0 0 0,-1 0-1,1 0 1,0 0-1,0 0 1,0 0 0,0 0-1,0 0 1,-1 0 0,1 0-1,0 0 1,0 0-1,0 0 1,0 0 0,-1 0-1,1 0 1,0 0 0,0 0-1,0 0 1,0 0-1,0 0 1,-1 0 0,1 0-1,0 0 1,0 0 0,0 0-1,0 0 1,0 1 0,0-1-1,-1 0 1,1 0-1,0 0-12,-6 4 90,-18 10 134,20-10-229,0 1 0,1 0 0,-1 0-1,1 0 1,0 0 0,0 0 0,1 1 0,0-1 0,0 1 0,0 0 0,0-1-1,1 1 1,0 0 0,0 0 0,1 0 0,0 0 0,0 0 0,0 0-1,1 0 1,0 0 0,0 0 0,0 0 0,1 0 0,-1-1 0,2 1-1,-1-1 1,2 4 5,-2-7 9,0 0-1,0 0 0,0-1 0,0 1 1,0 0-1,0-1 0,0 1 0,0-1 1,1 0-1,-1 0 0,1 0 0,-1 0 1,1 0-1,-1-1 0,1 1 0,-1-1 1,1 1-1,0-1 0,-1 0 0,1 0 1,0 0-1,-1 0 0,1-1 1,-1 1-1,1-1 0,-1 1 0,1-1 1,-1 0-1,1 0 0,-1 0 0,1-1-8,4-2 18,1-1-1,-2 0 0,1-1 1,0 0-1,-1 0 0,0 0 1,-1 0-1,5-7-17,16-19 23,-18 23-63,-1-1 1,1 1-1,-1-3 40,-4 9-5,-1 0 0,0 0 1,1 0-1,0 0 0,-1 0 0,2 0 5,10-12-99,-14 14 94,2-2 3,8-1 4,-9 4 0,0 0 0,-1 0 0,1 0 1,0 1-1,-1-1 0,1 0 0,0 0 1,-1 0-1,1 0 0,0 1 1,-1-1-1,1 0 0,-1 1 0,1-1 1,-1 0-1,1 1 0,-1-1 0,1 1 1,-1-1-1,1 1 0,-1-1 0,1 1 1,-1-1-1,0 1 0,1-1 0,-1 1 1,0 0-1,1-1 0,-1 1 0,0 0 1,0-1-1,0 1 0,0 0 0,1-1 1,-1 1-1,0 0-2,3 26 73,-6 75 39,3-102-112,0 0 0,0 0-1,0 0 1,0 1 0,0-1-1,0 0 1,0 0 0,0 0-1,0 1 1,0-1 0,0 0 0,0 0-1,0 0 1,0 1 0,0-1-1,0 0 1,1 0 0,-1 0-1,0 1 1,0-1 0,0 0-1,0 0 1,0 0 0,0 0-1,1 0 1,-1 1 0,0-1-1,0 0 1,0 0 0,0 0-1,1 0 1,-1 0 0,0 0-1,0 0 1,8-2 35,7-11 53,-14 11-82,4-3 7,0-1 0,-1 0 0,0 0 0,0 0 0,0 0 0,-1-1 1,0 1-1,0-2-13,1-1 23,0 0 1,1 0 0,4-5-24,-5 9-9,-2 1 29,1 0-1,0 0 1,0 1 0,0 0 0,0-1-1,0 1 1,1 0 0,0 0-20,-3 3 8,-1 1 0,1-1-1,-1 0 1,1 0 0,-1 0 0,1 1 0,-1-1 0,1 0-1,-1 1 1,0-1 0,1 0 0,-1 1 0,1-1 0,-1 1-1,0-1 1,1 0 0,-1 1 0,0-1 0,1 1-8,-1 0 22,3 2 4,-1 1 0,0-1 1,0 1-1,0 0 0,0 0 0,-1 0 1,0 0-1,1 0 0,-1 3-26,6 15 52,-3-11 11,1-1-67,-1 0 1,1 1-1,0-2 1,1 1 0,1 0 3,-4-6-3,-1-1 0,1 0 0,0-1 1,0 1-1,1 0 0,-1-1 1,0 0-1,1 0 0,-1 0 1,1 0-1,0 0 0,0-1 0,0 0 1,0 1-1,3-1 3,1 0-380,0 0 1,0 0 0,0-1-1,0 0 1,0 0-1,0-1 1,0 0-1,0 0 1,0-1-1,-1 0 1,1-1-1,-1 1 1,4-3 379,9-7-1360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40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50 4640,'-24'-18'1728,"20"12"-1344,1-6-96,-2 9-320,5-4-32,-4 4-672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43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179 1 1888,'-1'9'3448,"-5"43"-2379,-11 4-597,-1 0-472,1-10 669,-7 44-669,-4 48 315,17-59-123,9-58-133,-1 0 0,0-1-1,-1 0 1,-2 0-1,-4 12-58,8-26 22,1-4 25,1 0 0,-1 0 0,0 0 0,0 0 0,0 0 0,0 0 0,-1 0 0,1-1 0,0 1 0,-1 0 0,0 0-47,2-2 6,0 0 1,-1 1-1,1-1 0,0 0 1,-1 0-1,1 0 0,0 1 1,-1-1-1,1 0 0,-1 0 1,1 0-1,0 0 0,-1 0 1,1 0-1,-1 0 0,1 0 1,0 0-1,-1 0 0,1 0 1,0 0-1,-1 0 0,1 0 1,-1 0-1,1 0 0,0 0 1,-1-1-1,1 1 0,0 0 1,-1 0-1,1 0 0,0-1 1,-1 1-7,1-1 5,0 1 0,0-1 0,0 0 0,0 1-1,-1-1 1,1 0 0,0 1 0,1-1 0,-1 0 0,0 1 0,0-1 0,0 0 0,0 1 0,0-1 0,1 1 0,-1-1 0,0 0 0,1 1 0,-1-1 0,0 1 0,1-1-5,8-14 120,0 4 75,0-1 0,-1 0 0,6-12-195,15-21 417,-10 17-248,-7 12 155,0-1-1,13-11-323,-8 16 128,-17 12-120,0-1 0,1 1-1,-1 0 1,0 0 0,0 0 0,1 0-1,-1 0 1,0 0 0,1 0-1,-1 0 1,0 0 0,1 0-1,-1 0 1,0 0 0,1 0 0,-1 0-1,0 0 1,0 0 0,1 1-1,-1-1 1,0 0 0,1 0 0,-1 0-1,0 0 1,0 0 0,1 1-1,-1-1 1,0 0 0,0 0-1,1 1 1,-1-1 0,0 0 0,0 0-1,0 1 1,0-1 0,1 0-1,-1 1-7,6 11 188,-5-9-127,0 2-38,1 1 1,-1-1 0,0 1 0,0 0 0,-1 0 0,1-1-1,-1 1 1,-1 0 0,1 0 0,-1 0-24,0 16 119,1-13-73,0 7-155,0-1 0,2 1 0,0 4 109,-1-14-3,1 0-1,-1 0 0,1-1 0,0 1 0,1-1 0,0 1 0,-1-1 0,2 0 0,-1 0 0,2 2 4,-5-7 1,3 3 65,-1 1 0,1-1 0,0 0 0,-1 0 1,2-1-1,0 2-66,-2-3 17,0 0 0,0 0 0,0 0 0,0-1 0,0 1 0,0-1 0,0 1 0,1-1 0,-1 0 0,0 1 1,0-1-1,2-1-17,0 2 19,-1-1 0,0 0 0,1-1 0,-1 1 0,1-1 0,-1 1 0,0-1 1,1 0-1,-1 0 0,0-1 0,0 1 0,2-2-19,1 0 31,1 0 1,-1-1-1,0 0 1,0-1-1,-1 1 1,1-1-1,-1 0 1,0 0-1,0-1 1,3-4-32,10-17-91,-2 0 0,2-6 91,9-28 310,-30 77-341,-1 0 1,2 0-1,0 1 1,1-1-1,1 1 1,1-1-1,0 3 31,-1-16-10,1 0-1,0 0 0,0 0 1,0 0-1,0-1 0,0 1 1,0 0-1,1 0 0,0-1 1,-1 1-1,1-1 0,0 1 1,0-1-1,0 0 0,0 0 1,1 0-1,-1 0 0,1 0 1,-1 0-1,1-1 0,0 1 1,-1-1-1,1 0 0,0 0 1,0 0-1,0 0 0,1 0 11,1-1 5,0 1 0,-1-1 0,1 0-1,0-1 1,0 1 0,-1-1 0,1 0 0,0 0-1,-1 0 1,1-1 0,-1 0 0,0 1 0,1-2-1,-1 1 1,0 0 0,0-1 0,-1 0 0,1 0-1,0 0 1,1-3-5,23-18 443,17-21-443,-41 39 178,-6 4 25,2 2-197,-1 0 0,1 0 0,-1 0-1,0 1 1,1-1 0,-1 0-1,1 1 1,-1-1 0,1 0 0,-1 1-1,1-1 1,-1 1 0,1-1 0,-1 1-1,1-1 1,0 1 0,-1-1-1,1 1 1,0 0 0,-1-1-6,-19 29-176,17-26 147,0 1 1,0-1-1,1 1 1,-1 0 0,1 0-1,0 1 1,0-1-1,0 0 1,0 1 28,-1 8-55,1-10 13,1 1 1,1-1-1,-1 1 1,0 0-1,1-1 1,-1 1 41,2-3-2,-1-1-1,0 0 1,0 0-1,0 1 1,0-1-1,0 0 1,0 0 0,0 0-1,0 1 1,1-1-1,-1 0 1,0 0-1,0 0 1,0 0 0,0 1-1,1-1 1,-1 0-1,0 0 1,0 0 0,0 0-1,1 0 1,-1 0-1,0 0 1,0 1-1,0-1 1,1 0 0,-1 0-1,0 0 1,0 0-1,1 0 1,-1 0 0,0 0-1,0 0 1,0 0-1,1 0 1,-1 0-1,0 0 1,0 0 0,1-1-1,-1 1 1,0 0 2,9-2 56,-4-1-26,1 0 0,-1 0 0,-1-1 0,1 1 0,-1-1-1,1 0 1,-1-1 0,0 1 0,0-1 0,-1 1 0,1-1 0,-1 0 0,0 0-1,-1-1 1,1 1 0,-1 0 0,0-1 0,0 0 0,-1 1 0,1-5-30,3-16-86,-5 25-26,0 12-26,0 1 84,1 1 1,0-1 0,1 0-1,0 0 1,1 0 0,0 0-1,1-1 1,4 9 53,-2-5 38,0-1 1,-2 1-1,1 0 0,-2 1 0,0-1 1,-1 1-1,0-1 0,-2 1 1,1 0-1,-2-1 0,-2 12-38,2-17 63,-1-1 0,0 1 0,0 0 0,-1-1 0,-1 0-1,0 0 1,-3 7-63,6-14 11,-1 0 1,1 0-1,0 0 0,-1 0 0,1 0 1,-1 0-1,0-1 0,1 1 0,-1-1 1,0 1-1,0-1 0,0 1 0,0-1 0,0 0 1,0 0-1,-1 0 0,1 0 0,0-1 1,0 1-1,-1 0 0,1-1 0,0 0 1,-1 1-1,1-1 0,-1 0 0,1 0 0,0-1 1,-1 1-1,1 0 0,-1-1 0,1 1 1,0-1-1,-2-1-11,-1 1-49,1-1 0,0 0 0,0 0 0,0 0 0,0 0 0,0-1-1,0 1 1,1-1 0,-1 0 0,-1-3 49,5 5-16,-1 1-1,1-1 1,0 0-1,0 1 1,0-1 0,0 0-1,0 0 1,1 1-1,-1-1 1,0 0-1,0 0 1,0 1 0,1-1-1,-1 0 1,0 1-1,1-1 1,-1 0-1,0 1 1,1-1-1,-1 1 1,1-1 0,-1 0-1,1 1 1,-1-1-1,1 1 17,1-2 54,26-29-129,-9 6 192,2 1 0,0 0 1,7-3-118,13-14-42,-21 19 101,-2-1 0,0-1 1,-1 0-1,-2-1 1,0-1-1,-2 0 1,1-5-60,15-42 33,9-46-33,-21 63-49,10-24 136,13-41 66,-38 102-376,-1 17 37,0 6 30,2 5 91,-1-1 64,0 0-1,-1 0 1,0 0 0,-1 0-1,0 0 1,0 0-1,-1 2 2,1 12 0,-15 285 133,13-270-5,-9 35-320,11-71 194,0-1 0,-1 1 0,1 0 0,0 0 0,0 0 0,0 0 0,0 0 0,0 0 0,0-1 0,0 1 0,0 0 0,1 0 0,-1 0 0,0 0 0,0 0 0,1-1 0,-1 1 0,0 0-2,1-1 5,-1 0-1,0 0 1,1 0 0,-1 0 0,0 0-1,1 0 1,-1 0 0,0 0-1,1 0 1,-1 0 0,0 0-1,1 0 1,-1 0 0,0 0 0,1 0-1,-1 0 1,0 0 0,1 0-1,-1-1 1,0 1 0,1 0 0,-1 0-1,0 0 1,0-1 0,1 1-1,-1 0 1,0 0 0,0-1-5,20-21 221,-20 21-221,14-22-21,-12 19 16,0 1-1,0-1 1,0 1 0,0-1-1,1 1 1,-1 0 0,1 0-1,0 0 1,0 0 0,2-1 5,-5 4-1,0-1 1,0 1-1,0 0 1,1 0-1,-1 0 1,0-1-1,0 1 1,0 0 0,1 0-1,-1 0 1,0-1-1,0 1 1,1 0-1,-1 0 1,0 0-1,0 0 1,1 0 0,-1 0-1,0 0 1,1 0-1,-1 0 1,0 0-1,0 0 1,1 0-1,-1 0 1,0 0-1,1 0 1,-1 0 0,0 0-1,1 0 1,-1 0-1,0 0 1,0 0-1,1 0 1,-1 0-1,0 1 1,0-1 0,1 0-1,-1 0 1,0 0-1,0 0 1,0 1-1,1-1 1,-1 0-1,0 0 1,0 1 0,0-1-1,0 0 1,1 0-1,-1 1 1,0-1-1,0 0 1,0 0-1,0 1 1,0-1-1,0 1 1,0-1-12,32 57-367,-25-42-37,1 0 0,1-1 1,0 0-1,10 12 416,2 4-3178,-20-29 3108,10 15-3338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43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77 4992,'-15'-18'1824,"15"11"-1408,3-7-128,-3 7 0,0 7-224,-3-8-160,3 1 32,0-1-896,0 5 544,0 3-2304,3-4 1536,1 16-288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44.6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107 112 3072,'-1'-9'1302,"-4"-7"2649,1 14-2551,-2 8-1285,-5 12-63,0 1 1,1 0-1,1 0 0,0 1 1,2 0-1,-5 20-52,6-17 136,1-2 5,1 0-1,-1 9-140,4-24-5,1 0 0,0 0 1,0 0-1,0 0 0,1 0 0,0 0 0,0 0 0,1 0 0,-1 0 0,3 5 5,-3-10 24,-1 1 0,1 0 0,0-1-1,0 1 1,-1 0 0,1-1 0,0 1-1,0-1 1,1 0 0,-1 1 0,0-1 0,0 0-1,1 0 1,-1 0 0,0 0 0,1 0-1,-1 0 1,1 0 0,0 0 0,-1 0 0,1-1-1,0 1 1,-1-1 0,1 1 0,0-1-1,-1 0 1,1 0 0,0 0 0,0 0-1,0 0 1,-1 0 0,1 0 0,0 0 0,1-1-24,1 0 73,0-1 0,0 0 0,0 0 1,-1 0-1,1-1 0,0 1 1,-1-1-1,0 1 0,0-1 1,0 0-1,0-1 0,0 1 1,0 0-1,-1-1-73,4-6 107,0 1 0,-1-1 1,0-1-1,-1 1 0,0-1 1,2-9-108,1-9 75,-1 0 1,-2-1-76,-3 23-61,0-1-182,-1 11-37,3 23 74,0-9 189,-1-2-110,1-1 0,1 1 0,0-1 0,3 5 127,-6-16 25,0 0 0,1 0-1,-1 0 1,1 0 0,0 0 0,0-1-1,0 1 1,0-1 0,0 1 0,0-1-1,1 0 1,-1 1 0,1-1 0,0-1-1,0 1 1,-1 0 0,1-1 0,0 1-1,1-1 1,-1 0 0,2 1-25,-3-2 54,0 0 0,1 0-1,-1 0 1,0 0 0,1 0 0,-1-1 0,0 1 0,0-1-1,0 1 1,1-1 0,-1 0 0,0 0 0,0 0 0,0 0-1,0 0 1,0 0 0,0-1 0,-1 1 0,1 0 0,0-1-1,-1 0 1,1 1 0,0-2-54,2-3 120,1 0 0,-1 0 0,0 0-1,0 0 1,-1-1 0,2-4-120,5-16-33,0-1-1,-2 1 1,-2-2-1,0 1 1,-2-1-1,-1 0 1,-1-12 33,-2 32-1091,-1 1 1,0-1 0,-1 1 0,0-1 0,-1-1 1090,1 1-2155,1-3-511,1 5 330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56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1030 1472,'2'4'550,"-3"-5"-199,0 1 327,19-8 1215,-5 1-1630,-1 0 0,0-2-1,0 1 1,-1-1 0,0-1 0,0 0 0,-1 0 0,0-1 0,-1-1 0,-1 0-1,1 0 1,3-10-263,14-26-19,-3 0 0,13-44 19,-15 38 190,-13 34-100,12-29-14,-2-1-1,4-23-75,-18 56 27,0 0 0,-2 0-1,0 0 1,-1 0-1,-1 0 1,0-1-1,-1 1 1,-1 0-1,-3-9-26,4 21 8,-1 0 0,0 0 1,0 1-1,0-1 0,0 0 0,-1 1 0,1 0 0,-1 0 0,0 0 0,-1 0 0,1 0 0,-4-3-8,6 6-8,-1 0 0,1 0 0,-1 0 0,1 0 0,-1 0 0,1 1 0,-1-1 0,1 0 0,-1 1 1,1-1-1,-1 1 0,0 0 0,1-1 0,-1 1 0,0 0 0,1 0 0,-2 0 8,2 1-10,-1-1 0,0 1 1,0-1-1,1 1 0,-1 0 0,1 0 1,-1 0-1,0 0 0,1 0 0,-1 0 1,1 0-1,0 0 0,-1 0 0,1 1 0,0-1 1,0 1-1,0-1 0,0 1 0,0 0 10,-3 6 16,1 0-1,0 0 1,0 0-1,1 0 0,0 1 1,0-1-1,1 1 1,0 2-16,-3 13 52,-24 126 76,-7 67-189,30-183 21,-8 80 23,12-93-28,1 1 0,0-1 0,2 1 0,1 6 45,-2-24-6,0-1 1,0 1-1,0 0 0,0-1 1,0 1-1,1-1 1,0 1-1,0-1 0,0 0 1,0 0-1,0 0 1,0 0-1,1 0 6,-1-1-8,0 0-1,0-1 1,0 1 0,0-1-1,1 1 1,-1-1-1,0 0 1,1 0 0,-1 0-1,1 0 1,-1-1 0,1 1-1,-1 0 1,1-1 0,-1 0-1,1 0 1,0 0-1,-1 0 1,1 0 0,0 0 8,6-2 18,1 1 0,0-1 0,-1-1 1,1 0-1,-1 0 0,0-1 0,0 0 1,0 0-1,-1-1 0,0 0 0,0-1 0,2-1-18,62-41-202,-69 45 221,0 1 1,0-1-1,0 1 0,0-1 1,0 0-1,0-1-19,5-5 70,-5 6-68,-1-1-1,1 1 0,-1-1 0,1 0 0,-1 0 0,0 0 0,0 0 0,-1 0 0,1 0 1,-1 0-1,0 0 0,0-1 0,0-3-1,5-19 215,-4 21-155,-1 0 0,0 0 1,-1 0-1,1 0 0,-1-3-60,0 3-48,0 0-1,0 0 1,1 0-1,0 0 0,1-1 49,-2-14 288,-9 32-277,7-5-41,1 0 0,-1 1 0,1-1 0,0 1-1,0-1 1,1 1 0,0 0 0,0-1 0,1 1 30,-1 7-102,1-3 104,1 0-1,0 0 1,0 0 0,1 0 0,1-1-1,0 1 1,0-1 0,1 0 0,3 4-2,-5-9-4,-1-1 1,0 0-1,1-1 1,0 1 0,0 0-1,0-1 1,0 1 3,-2-4-1,0 1 1,0 0 0,-1 0 0,1-1-1,0 1 1,0 0 0,0-1 0,0 1-1,0-1 1,0 1 0,0-1 0,0 1-1,0-1 1,0 0 0,0 0-1,0 1 1,0-1 0,0 0 0,0 0-1,0 0 1,1 0 0,-1 0 0,0-1-1,0 1 1,0 0 0,0 0 0,0-1-1,0 1 1,0 0 0,1-1 0,0-1 16,0 1 0,0-1 0,0 0 0,0 0 1,-1 0-1,1 0 0,0 0 0,-1 0 0,0 0 0,1-1 0,-1 1 1,1-3-17,9-32 152,-4 13-194,-1 4 101,-3 8-123,1 1 0,0 0 0,1 0-1,0 0 1,5-6 64,-9 15 1,0 0 0,1 0 0,-1 0 0,1 1 0,-1-1 0,1 0 0,0 1 0,0-1 0,0 1 0,0 0 0,0-1 0,0 1 0,0 0-1,-1 1 3,0 0 1,1-1-1,-1 1 1,0 0 0,0 0-1,0 0 1,0 0-1,0 0 1,0 0-1,0 0 1,1 0-1,-1 1 1,0-1 0,0 0-1,0 1 1,0-1-1,0 1 1,0-1-1,0 1 1,0-1-1,0 1 1,0 0 0,0-1-1,-1 1 1,1 0-1,0 0 1,0 0-1,0 0-3,2 3 6,1 1-1,-1 0 0,0 0 1,0 0-1,0 0 0,-1 1 0,0-1 1,0 0-1,1 5-5,1 8 34,-1 0 0,1 7-34,1 14 18,-3-26 19,-1 1 1,0-1-1,-2 6-37,1-8 21,1-13-4,-1-1 0,1 1 0,0 0 0,0 0 0,0 0 0,0 0 0,0 0 0,1 0 0,-1 0 0,0 0 0,2-1-17,4-7 85,16-34 1307,15-39-1392,-38 81 40,8-7 133,-7 11-145,0 0 0,0 0 0,0 0 0,0 0 0,0 0 0,0 0 0,0 0 0,-1 1-28,5 13 45,15 46-175,-18-58 59,4 7 256,-5-11-183,-1 0 0,1 0-1,-1 0 1,1 0 0,-1 0 0,1-1-1,-1 1 1,1 0 0,-1 0-1,1 0 1,-1 0 0,1-1-1,-1 1 1,1 0 0,-1-1-1,1 1 1,-1 0 0,0-1-1,1 1 1,-1 0 0,0-1 0,1 1-1,-1-1 1,0 1 0,0 0-1,1-1 1,-1 0-2,44-60-21,-34 46 119,1 0-1,0 0 1,0 1 0,2 1 0,-1 0-1,10-6-97,-21 18 2,0 0 0,0 0 0,0 0-1,0 1 1,0-1 0,0 0 0,0 1 0,0-1-1,0 1 1,0-1 0,0 1 0,1 0 0,-1 0-1,0-1 1,0 1 0,1 0 0,-1 0 0,0 0-1,0 0 1,0 0 0,1 0 0,-1 1 0,0-1-1,0 0 1,1 1 0,-1-1-2,1 1 1,-1 1 1,1-1-1,-1 0 1,1 1-1,-1-1 0,0 1 1,0 0-1,0-1 1,0 1-1,0 0 1,0-1-1,0 1 0,0 0 1,-1 0-1,1 0 1,-1 1-2,10 39-59,-7-28 16,0 0 1,0-1-1,2 0 0,-1 0 1,2 0-1,0 1 43,1 1-70,-6-13 65,-1 0 0,1 0 0,0 0 0,0 0 0,0-1 0,0 1 0,0 0 1,0 0-1,0-1 0,1 1 0,-1-1 0,1 0 0,-1 1 0,1-1 5,-1-1 5,0 0-1,0 0 0,1 0 0,-1-1 0,0 1 1,0 0-1,0-1 0,0 1 0,0-1 0,0 0 1,0 1-1,0-1 0,0 0-4,2 0 20,-1 0-20,0-1 0,0 0 0,0 1 0,0-1 0,-1 0 1,1 0-1,0 0 0,-1-1 0,1 1 0,-1 0 0,0-1 0,0 1 0,0 0 0,0-1 0,0 1 1,0-2-1,6-13-7,1-3-18,0 0 1,-2 0 0,-1 0-1,0 0 1,-1-1-1,-2 0 1,0-3 24,-2 24 1,2-9 118,-2-1 0,1 1 1,-1-1-1,-1 1 0,-1-9-119,2 18-2,0-1-1,0 1 0,0-1 0,0 1 1,0-1-1,0 1 0,0-1 1,-1 1-1,1-1 0,0 1 0,0-1 1,-1 1-1,1-1 0,0 1 1,-1-1-1,1 1 0,0-1 0,-1 1 1,1 0-1,-1-1 0,1 1 1,0 0-1,-1-1 3,0 1-2,1 0-1,-1 1 1,1-1 0,0 0 0,-1 0 0,1 0 0,-1 0-1,1 1 1,0-1 0,-1 0 0,1 0 0,0 1-1,-1-1 1,1 0 0,0 1 0,-1-1 0,1 0-1,0 1 1,0-1 0,0 1 0,-1-1 0,1 0 2,-10 26-2,4 0-74,2 0-1,1 1 0,1-1 0,1 0 0,2 23 77,0-41 12,1 1-1,-1 0 0,2-1 0,-1 0 1,1 0-1,1 1 0,-1-2 0,1 1 1,2 2-12,-6-9 14,1-1 0,0 1 0,-1 0 1,1 0-1,0-1 0,0 1 0,0-1 0,0 1 1,0 0-1,-1-1 0,1 0 0,0 1 1,0-1-1,0 1 0,0-1 0,0 0 0,1 0-14,9 4 20,-10-3 25,0-1 0,0 1 0,0-1 0,0 0 0,0 1-1,0-1 1,0 0 0,0 0 0,0 0 0,0 0 0,0 0 0,0 0 0,0 0 0,0 0 0,0 0 0,0 0-1,0-1 1,0 1 0,-1 0-45,1-1-58,-1-1 32,0 0 1,0 0 0,0 0-1,0 0 1,0 0 0,0 1-1,1-1 1,-1-1 25,3 3 30,-1-1 0,0 1 0,0-1 0,0 1 0,0-1 0,0 0 0,0 0 0,0 0 0,0 0 0,0 0 1,0 0-1,-1 0 0,1-1 0,0 1 0,-1-1 0,1 1 0,-1-1 0,1 0 0,-1 1 0,0-2-30,6-7-20,-1 0 1,0-1-1,1-3 20,2-3 18,13-28-47,17-47 29,-2 4 98,-15 33-14,-1-1 0,-3-1 0,-2 0 0,0-18-84,-7 12 98,-3 0 0,-2 0 0,-4-29-98,0 89-27,0 0 0,0 0 1,0 0-1,0 0 0,-1 1 1,1-1-1,-1 0 0,0 0 1,0 0-1,0 1 0,-1-2 27,-6 22-250,3 5 260,1 0 0,0 1 1,1 16-11,2 73-72,2-66-42,0-9 47,3 0 0,1-1 0,2 1 0,1-1 0,2-1 0,1 1 0,11 19 67,-15-37-13,-3-8 7,1 1 0,0-1 0,0 0 0,1-1 0,7 10 6,-6-10 109,-3-4-352,1 0-1,-1-1 0,1 1 1,0-1-1,0 0 1,6 4 243,-10-8-150,0-1 0,0 1 0,0-1 0,0 1 0,0-1 0,1 1 0,-1-1 0,0 0 0,0 1 0,0-1 0,0 0 1,0 0-1,1 0 0,-1 0 0,0 0 0,0 0 0,0 0 0,1-1 150,0 1-289,-1-1 0,1 0 0,-1 0-1,1 0 1,-1 0 0,1 0 0,-1 0 0,0 0 0,0 0 0,1-1 0,-1 1-1,0 0 1,0-1 0,0 1 0,0-1 0,0 0 289,7-15-1776,-4-1 512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56.8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18 6656,'0'-3'2464,"0"3"-1920,8-3-160,-4 3 512,1-4-576,2 1 288,1 3-352,4-5-64,1 5-128,-1 0-320,5 5 128,2-2-160,5-3 160,2 4-1056,-2-4 640,5 0-1312,-1 3 1056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57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31 5632,'-4'-8'2112,"-1"4"-1664,5-2-96,-3 1-992,-1 2 288,-1-1-1664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57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33 6656,'-21'-10'2464,"14"2"-1920,-5 1-160,7 4-480,-4-2-32,2 5-1376,-5 0 864,3 0-3360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49.0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236 59 1152,'-1'-2'127,"1"2"-111,0-1 0,0 1 0,0 0 0,0-1 1,0 1-1,0 0 0,0 0 0,0-1 0,0 1 1,0 0-1,0 0 0,0-1 0,0 1 0,0 0 1,0 0-1,0-1 0,0 1 0,0 0 0,0 0 1,0-1-1,1 1 0,-1 0 0,0 0 0,0-1 1,0 1-1,0 0 0,0 0 0,1 0 0,-1-1 1,0 1-1,0 0 0,0 0 0,1 0 0,-1 0-16,1 0 395,-1-7 1620,-3 7-846,-8 9-340,5-4-517,-4 0 6,0 1-1,0 0 0,-5 5-317,-18 11 387,-19 11-206,44-28-156,-1 0 1,2 1-1,-1 0 0,0 0 1,1 1-1,-5 6-25,9-9-11,0-1 0,0 1 0,0 0 1,1 0-1,-1 0 0,1 0 0,0 0 0,1 1 0,-1-1 0,1 1 1,-1-1-1,1 1 0,1-1 0,-1 5 11,0-8-1,1 1 0,0 0 0,0 0 1,1-1-1,-1 1 0,0 0 0,0 0 0,1-1 0,-1 1 0,1 0 0,0-1 1,-1 1-1,1 0 0,0-1 0,0 1 0,0-1 0,0 0 0,0 1 0,0-1 1,1 0-1,-1 1 0,0-1 0,1 0 0,-1 0 0,1 0 0,-1 0 0,1-1 1,-1 1-1,1 0 0,0-1 0,-1 1 0,1-1 0,0 1 0,0-1 0,-1 0 1,1 1-1,0-1 0,1 0 1,3-1-3,0 1 1,1-1-1,-1 1 1,0-2-1,0 1 1,0-1-1,0 0 0,0 0 1,0-1-1,3-1 3,4-4 35,-1 0-1,-1-1 1,1 0-1,-1-1 1,-1-1-1,7-6-34,1-5 139,0-1 1,13-24-140,-19 29 121,-8 12 12,1 0 0,-1-1 0,-1 1-1,1-1 1,-1 0 0,-1 0-1,2-5-132,-4 3 185,-5 12-151,-6 14-162,0 13 39,2 1-1,1 1 1,1 0 0,-2 21 89,1 27 50,-4 1 1,-9 21-51,12-71 169,-10 21-169,-7 20-52,16-47-57,8-20 75,0 0 0,0 0 1,0-1-1,1 1 0,-1 0 0,1 0 0,0 4 34,1-9-3,0 0 1,0 1-1,0-1 0,0 0 1,0 0-1,0 0 1,0 1-1,1-1 1,-1 0-1,0 0 0,0 0 1,0 0-1,0 1 1,0-1-1,0 0 1,1 0-1,-1 0 0,0 0 1,0 0-1,0 0 1,1 1-1,-1-1 1,0 0-1,0 0 0,0 0 1,1 0-1,-1 0 1,0 0-1,0 0 1,0 0-1,1 0 0,-1 0 1,0 0-1,0 0 1,0 0-1,1 0 1,-1 0-1,0 0 0,0 0 1,0 0-1,1 0 1,-1-1 2,10-1-154,-10 1 149,6-1 9,0-1 1,-1 0-1,1 0 0,-1 0 0,0-1 1,0 0-1,0 0 0,0-1-4,36-39 151,-28 29-133,18-25 106,-1-1 0,-2-2 0,7-17-124,-5 9 92,-15 26-13,5-10 172,2 2 0,17-21-251,-27 40 57,-1 2 87,0-1 1,-1-1-1,-1 1 0,0-1 1,3-8-145,-11 20 38,-1 1 1,1-1 0,0 1-1,-1-1 1,0 1 0,1-1-1,-1 1 1,0-1 0,0 1-1,0-1 1,0 0 0,0 1-1,0-1 1,0 1 0,-1-1-1,1 1 1,0-1 0,-1 1-1,1-1 1,-1 1 0,0-1 0,0 0-39,-5-13 29,6 14-38,0-1 1,0 0-1,0 1 1,0-1-1,0 0 1,0 0-1,1 1 0,-1-1 1,1 0-1,-1 1 1,1-1-1,0 1 1,-1-1-1,1 1 1,0-1-1,0 1 1,0-1 8,19-22-26,-16 15-32,-4 8 26,-1 7 79,-8 28-137,7-26 45,-1 0 0,1 0 0,1 1 0,0-1 1,0 7 44,1 2-40,2 0 0,0 0 0,0-1 0,2 0 0,0 1 0,6 13 40,-10-29 3,0 0 0,0 0 0,1 0 0,-1 0 0,1 0 0,-1 0 0,1 0 0,-1-1 0,1 1 0,-1 0 0,1 0 0,0 0 1,-1 0-1,1-1 0,0 1 0,0 0 0,0-1 0,-1 1 0,1 0 0,0-1 0,0 1 0,0-1 0,0 0 0,1 1-3,-1-1 9,1 0 0,-1 0 0,0-1 0,0 1 0,1 0 0,-1 0 0,0-1 0,0 1 0,1-1 0,-1 1-1,0-1 1,0 0 0,0 1 0,0-1 0,0 0 0,0 0 0,0 0-9,6-5 43,-1-1 1,0 0-1,0 0 1,-1-1-1,0 0-43,109-157-330,-112 163 323,0 0 1,-1 0 0,1 0-1,0 0 1,0 1 0,0-1-1,0 0 1,1 1 6,11-12-19,-10 24 2,-1 1-1,-1 0 0,1 3 18,2 57 64,-4-67-93,1 1 0,-1-1 0,1 0 0,-1 0 0,1-1 0,2 3 29,-4-6 7,1 1 0,-1-1 0,1 1 0,0-1 0,0 1 0,0-1 0,0 0 0,0 0 0,0 0 0,0 1 0,0-1-1,1 0 1,-1 0 0,0 0 0,1-1 0,-1 1 0,0 0 0,1 0 0,-1-1 0,1 1 0,-1-1 0,2 1-7,0-2-3,-1 0 0,0 1 1,0-1-1,0 0 0,0-1 0,0 1 1,0 0-1,0 0 0,-1-1 1,1 1-1,0-1 0,-1 0 1,1 0 2,9-8-13,38-28 30,-20 15-8,22-13-9,91-48 838,-169 98-858,1 2 1,0 1 0,1 2 0,-9 9 19,25-20-35,1 0 1,1 1 0,0 0 0,0 0 0,0 0 0,0 4 33,3-7-61,1 1-1,0-1 0,1 1 0,0 0 0,0-1 0,0 1 0,1 0 0,0 0 0,0 0 0,1 4 63,0-9-4,0-1 0,0 0 1,0 0-1,0 0 1,0 0-1,0 1 0,0-1 1,1 0-1,-1 0 0,0 0 1,1 0-1,-1 0 1,1 0-1,-1 0 0,1 0 1,0 0-1,-1 0 1,1 0-1,0 0 0,0 0 1,-1 0-1,1-1 0,0 1 1,0 0-1,0 0 1,0-1-1,0 1 0,0-1 1,0 1-1,0-1 0,0 1 1,1-1-1,-1 0 1,0 0-1,0 1 0,0-1 1,0 0-1,1 0 1,-1 0-1,0 0 0,0 0 1,0-1-1,0 1 0,1 0 4,3-1 7,1 0 0,0-1-1,-1 1 1,1-1-1,-1 0 1,0-1-1,0 1 1,4-3-7,25-18 149,-1-2 1,16-16-150,-44 38 44,-1-1 0,0-1 1,0 1-1,0-1 1,-1 0-1,0 1 0,1-1 1,-2-1-1,2-1-44,-3 5 6,0 0-1,-1 0 1,1 0-1,-1 0 1,1 0-1,-1 0 1,0 0 0,1 0-1,-1-1 1,0 1-1,-1 0 1,1 0-1,0 0 1,0 0-1,-1 0 1,0 0-1,1 0 1,-1 0 0,0 0-1,0 0 1,0 0-1,0 1 1,0-1-1,0 0 1,0 1-1,-1-1 1,0 0-6,1 1-144,2 20-331,0-16 458,0 0-1,0 0 0,1 0 0,-1 0 1,1 0-1,0 0 0,0 0 0,0-1 1,0 1-1,0-1 0,0 1 0,1-1 1,-1 0-1,1 0 0,2 2 18,3 1 16,0 0 0,0 0 0,0-1 0,0 0 0,2 0-16,0 0 6,0-1 0,0 1 0,0-2 0,1 0 0,-1 0 0,1-1 0,2 0-6,-9-1 12,0 0 0,0 0 0,0-1 1,-1 0-1,1 1 0,0-1 0,0-1 0,0 1 1,-1-1-1,1 1 0,-1-1 0,1 0 1,-1 0-1,0-1 0,0 1 0,0-1 0,0 1 1,0-1-1,0 0 0,-1 0 0,1-1-12,37-56 249,-24 34-178,-12 15-56,-1 3-244,-2 7 225,-1 1 0,0 0 0,0 0 0,0 0 0,1 0 0,-1 0 1,0 1-1,0-1 0,0 0 0,1 0 0,-1 0 0,0 0 0,0 0 0,0 0 0,1 0 0,-1 0 0,0 0 1,0 0-1,0 1 0,0-1 0,1 0 0,-1 0 0,0 0 0,0 0 0,0 0 0,0 1 0,0-1 0,0 0 1,0 0-1,1 0 0,-1 1 0,0-1 0,0 0 0,0 0 0,0 0 0,0 0 0,0 1 0,0-1 0,0 0 0,0 0 1,0 1-1,0-1 4,2 8 10,1 1 1,-1 0-1,-1 0 1,0 0-1,0 0 1,-1 0-1,0 4-10,1 16-111,1 2 227,-1 0-1,-2 14-115,0-30 95,-1 1-1,0-1 1,-1 1 0,-1-1-1,-4 11-94,7-25 10,1 1 0,-1 0 0,1-1 1,-1 1-1,0-1 0,0 1 0,0-1 0,0 0 0,0 1 0,0-1 0,0 0 0,0 0 0,0 1 0,-1-1 0,1 0 0,-1 0 0,1 0 0,0-1 0,-1 1 0,1 0 1,-1-1-1,-1 1-10,2-1 10,-1 1 0,0-1 0,0-1-1,0 1 1,0 0 0,0 0 0,0-1 0,1 1 0,-1-1 0,0 1 0,0-1 0,1 0 0,-1 0 0,0 0 0,1 0 0,-1 0 0,1 0 0,-1 0 0,0-2-10,-6-4-63,1-1 0,0 0 0,0 0 0,1-1 0,0 0 0,0 0 0,1 0 0,1 0 0,-1-1 0,1 0 0,0-2 63,4 11-3,0 0 0,-1 0 0,1 1-1,0-1 1,0 0 0,0 0 0,0 0 0,0 0 0,-1 0 0,2 0 0,-1 1 0,0-1 0,0 0 0,0 0 0,0 0 0,0 0 0,1 0 0,-1 1 3,0-1-6,1 1 1,-1 0 0,0-1-1,1 1 1,-1 0-1,0 0 1,1-1-1,-1 1 1,1 0-1,-1 0 1,1 0-1,-1-1 1,0 1 0,1 0-1,-1 0 1,1 0-1,-1 0 1,1 0-1,-1 0 1,1 0-1,-1 0 1,0 0-1,1 0 1,0 0 5,4 2-58,1-1 0,-1 1 0,0 0 0,0 0 0,3 2 58,8 3-58,-14-7 54,10 3 263,-1 0-1,1-1 0,0-1 1,8 0-259,-13-1 46,0 0 0,0-1 0,-1 0 1,1-1-1,0 1 0,-1-1 0,1-1 1,-1 1-1,0-1 0,6-4-46,7-4 248,-2-1-1,15-13-247,-19 14 67,0 0-1,1 1 1,0 1 0,1 0-1,2 0-66,-13 8-10,2-2-3,0 0 1,1 0-1,0 1 1,-1 0-1,1 1 1,7-2 12,-15 24 309,-3-7-273,0 0-1,-5 10-35,4-13-39,1 0 0,1 1 0,-1 0 0,1 6 39,1-4-29,-2 8-12,2 1 1,0 9 40,2-27-13,0 1 0,1-1 0,-1 1 0,1-1 0,0 1 0,0-1 0,1 0 0,0 1-1,0-1 1,0 0 0,0 0 0,2 2 13,-3-6-50,-1 0 0,1-1 0,-1 1 0,1 0 0,-1 0 0,1 0 0,0 0 0,0-1-1,-1 1 1,1 0 0,0-1 0,0 1 0,0-1 0,0 1 0,0-1 0,0 1 0,0-1 0,0 1 0,0-1-1,0 0 1,0 0 0,0 1 0,0-1 0,0 0 0,0 0 0,0 0 0,0 0 0,0 0 0,0-1 0,0 1-1,0 0 1,0 0 0,0-1 0,0 1 0,0 0 0,0-1 0,0 1 0,0-1 0,0 0 0,0 1 0,0-1-1,0 0 1,-1 1 0,1-1 0,0 0 0,-1 0 0,2 0 50,2-5-792,1 0-1,-1 0 1,0 0-1,0 0 1,-1-1-1,2-3 793,4-15-1749,-1-6-619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10.2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347 15 2400,'-1'-1'372,"-1"-1"-1,0 1 1,0 0 0,0-1 0,0 1-1,0 0 1,-1 0 0,1 0 0,0 0-1,0 1 1,-1-1 0,1 0 0,-1 1-1,1 0 1,0 0 0,-1-1 0,1 1-372,1 1 36,0-1 0,0 1 1,0-1-1,1 1 1,-1-1-1,0 1 0,0 0 1,1-1-1,-1 1 0,1 0 1,-1 0-1,0-1 1,1 1-1,0 0 0,-1 0 1,1 0-37,-3 2 116,-3 3 147,0 0 0,-1 0-1,-4 2-262,-7 6 290,-2 2-157,2 1 0,0 1 1,1 1-1,0 0 0,2 1 1,0 1-1,2 0 0,-4 8-133,13-20 23,-13 23 174,1 0 0,2 1 0,2 1 0,-2 11-197,9-27 39,0 1 0,2 0 1,0 1-1,2-1 0,0 0 1,1 1-1,1-1 0,0 0 0,2 0 1,0 0-1,3 6-39,3 5 61,2-1-1,0 0 1,2-1 0,2 0 0,0-1 0,2-1-61,41 59 802,13 9-802,-57-76 113,-4-5-120,5 6-1015,10 16 1022,-25-35-93,0 0 0,0 0-1,0 0 1,0 0 0,1 0 0,-1 0 0,0 0 0,0 0 0,0 0 0,0 0 0,1 0 0,-1 0 0,0 0 0,0 0 0,0 0 0,0-1 0,1 1 0,-1 0 0,0 0 0,0 0 0,0 0 0,0 0 0,0 0 0,1 0 0,-1 0 0,0-1 0,0 1 0,0 0 0,0 0 0,0 0 0,0 0 0,0-1-1,0 1 1,0 0 0,1 0 0,-1 0 93,3-10-1514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49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0 3328,'-12'0'1216,"7"0"-928,-2 8-96,7-8-96,0 0-96,0 0-1408,7 7 768,7-1-1088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50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0 447 2560,'1'-1'46,"-1"1"0,0 0 0,0 0 0,0 0 0,1 0 0,-1 0 0,0 0 0,0 0 0,0 0 0,1 0 0,-1 0 0,0 0 0,0 0 0,1 0-1,-1 0 1,0 0 0,0 0 0,0 0 0,1 0 0,-1 0 0,0 0 0,0 0 0,1 0 0,-1 0 0,0 0 0,0 0 0,0 1 0,1-1 0,-1 0 0,0 0 0,0 0 0,0 0 0,0 0 0,1 1 0,-1-1 0,0 0 0,0 0 0,0 0 0,0 1 0,0-1 0,0 0 0,0 0 0,0 0 0,1 1 0,-1-1 0,0 0 0,0 0 0,0 1 0,0-1 0,0 0-1,0 0 1,0 0 0,0 1 0,0-1 0,-1 0 0,1 0 0,0 1 0,0-1 0,0 0 0,0 0 0,0 0 0,0 1-46,2-2 130,-1 0 1,1 0-1,-1 0 0,1 0 0,-1-1 0,1 1 1,-1 0-1,0-1 0,1 1 0,-1-1 0,0 1-130,5-15 422,0 0-1,0 0 0,-2 0 0,2-14-421,-2 12 260,0 1 0,1 0 1,1 0-1,0 0-260,2-6 31,-7 18-76,1 1 0,-1-1 0,1 1 1,0-1-1,0 1 0,0-1 0,3-1 45,-5 6-1,-1 0-1,1 0 1,0 0 0,0 0-1,0 0 1,0 1 0,0-1-1,0 0 1,0 0 0,0 0-1,0 0 1,0 0 0,1 0-1,-1 0 1,0 0 0,0 1-1,0-1 1,0 0 0,0 0-1,0 0 1,0 0 0,0 0-1,0 0 1,0 0 0,0 0-1,0 0 1,0 0 0,0 0-1,0 0 1,0 1 0,1-1-1,-1 0 1,0 0 0,0 0-1,0 0 1,0 0 0,0 0-1,0 0 1,0 0 0,0 0-1,0 0 1,1 0 0,-1 0-1,0 0 1,0 0 0,0 0-1,0 0 1,0 0 0,0 0-1,0 0 1,0 0 0,1 0 0,-1 0-1,0 0 1,0 0 0,0 0-1,0-1 1,0 1 0,0 0-1,0 0 1,0 0 0,0 0-1,0 0 1,0 0 0,0 0-1,1 0 1,-1 0 0,0 0-1,0 0 1,0-1 1,0 10-45,0-8 28,1 15-16,1 1 1,0-1-1,2 2 33,3 27-56,-4-24 61,2 29 48,-1 0 1,-3 44-54,-1-71 44,1-18-8,-1 0 0,0 0 0,0 1 0,-1-1 0,0 4-36,1-9 4,0 0 0,0 0 1,0 1-1,0-1 0,0 0 0,0 0 1,0 0-1,-1 1 0,1-1 0,0 0 1,0 0-1,0 0 0,0 0 0,0 1 1,0-1-1,0 0 0,-1 0 1,1 0-1,0 0 0,0 0 0,0 0 1,0 1-1,-1-1 0,1 0 0,0 0 1,0 0-1,0 0 0,0 0 0,-1 0 1,1 0-1,0 0 0,0 0 1,0 0-1,-1 0 0,1 0 0,0 0 1,0 0-1,0 0 0,-1 0 0,1 0 1,0 0-1,0 0 0,0 0 0,-1 0 1,1 0-1,0 0 0,0-1 1,0 1-1,0 0 0,-1 0 0,1 0 1,0 0-1,0 0 0,0 0 0,0-1 1,0 1-1,0 0 0,-1 0 0,1 0 1,0 0-1,0-1 0,0 1 1,0 0-1,0 0 0,0 0-4,-7-13-101,-42-93-129,46 99 177,1 4-9,1 0 0,0 1 1,-1-1-1,1 0 0,0 0 1,1 0-1,-2-2 62,18 19-69,-13-11 51,-1 1 0,0-1 0,1 1 0,0-1 0,0 0 0,0 0 0,0 0 1,0 0-1,0-1 0,1 1 0,0-1 0,-1 0 0,1 0 0,0 0 18,6 2 55,-1-1 1,0 0-1,1-1 0,0 0 0,0 0 0,-1-1 1,1 0-1,0-1 0,0 0 0,0 0 1,0-1-1,0-1 0,0 0 0,-1 0 0,1-1 1,-1 0-1,0 0 0,1-1 0,-2-1 1,1 1-1,0-1 0,-1-1 0,0 0 0,0 0 1,-1 0-1,1-1 0,-1 0 0,-1 0 1,0-1-1,0 0 0,3-4-55,3-9 137,-1 0-1,-1 0 1,-1-1-1,-1 0 1,0-1-1,-1-3-136,2-16 105,-1 0 0,1-40-105,-6 55 32,1-29 6,-5 51-65,-2 8-38,-1 10-83,6 19 86,1 0 0,2-1 1,4 16 61,-1-6-87,2 30 87,12 100-413,-7-73-6,-15-92-4,2 1 1,-1-1 0,1 0-1,-1 0 1,2 0-1,-1 0 1,1 0 0,0 0-1,0 0 1,4 4 422,-7-10-23,0 0 0,0 0 0,0 0 0,0 0 1,0 0-1,0 0 0,0 0 0,0 0 0,0 0 0,0 0 1,0 0-1,0 0 0,0 0 0,0 0 0,1 0 0,-1 0 0,0 0 1,0 0-1,0 0 0,0 0 0,0 0 0,0 0 0,0 0 1,0 0-1,0 0 0,0 0 0,0 0 0,0 0 0,0 0 1,0 0-1,0 0 0,0 0 0,0 0 0,0 0 0,0 0 0,0 0 1,1 0-1,-1 0 0,0 0 0,0 0 0,0 0 0,0 0 1,0 0-1,0 0 0,0 0 0,0 0 0,0 1 0,0-1 0,0 0 1,0 0-1,0 0 0,0 0 0,0 0 0,0 0 0,0 0 1,0 0-1,0 0 0,0 0 0,0 0 0,0 0 23,2-6-2309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50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32 101 3072,'-24'5'1120,"21"-2"-864,-2 1-64,5-4 864,8 3-608,4-6 736,4-1-672,8-4 1024,9 2-896,4-6 128,3 2-448,2-4-288,-1-1-32,-5 5-160,0-1 96,1-1-800,-5 4 448,1 5-2144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52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213 559 3392,'0'0'22,"0"0"1,0 0-1,0 0 1,0 0-1,0 0 0,1-1 1,-1 1-1,0 0 1,0 0-1,0 0 1,0 0-1,0 0 0,0 0 1,0 0-1,0 0 1,0 0-1,0 0 1,0 0-1,0 0 1,0 0-1,0-1 0,0 1 1,0 0-1,0 0 1,0 0-1,0 0 1,0 0-1,0 0 0,0 0 1,0 0-1,0 0 1,-1 0-1,1 0 1,0 0-1,0 0 0,0 0 1,0-1-1,0 1 1,0 0-1,0 0 1,0 0-1,0 0 0,0 0 1,0 0-1,0 0 1,0 0-1,0 0 1,0 0-1,0 0 0,-1 0 1,1 0-1,0 0 1,0 0-1,0 0 1,0 0-1,0 0 0,0 0 1,0 0-1,0 0 1,0 0-1,0 0 1,0 0-1,0 0 0,-1 0 1,1 0-1,0 0 1,0 0-1,0 0-22,-4-1 283,-1 0 0,1 1-1,0-1 1,-1 1 0,1 0-1,-1 0 1,1 1 0,-1-1-1,1 1 1,0 0 0,-1 0-1,1 0 1,0 0 0,-3 2-283,1 0 153,0 1 1,0 0-1,0 0 1,0 0-1,0 1 1,1-1 0,0 1-1,-4 5-153,-2 4-52,0 1 0,1 1 0,1 0 1,0 0-1,2 0 0,-5 14 52,8-19-56,0 1-1,1-1 1,0 1 0,0 8 56,2-16 13,1 0-1,0 0 0,0-1 1,0 1-1,0 0 0,0 0 1,1-1-1,-1 1 0,1 0 1,0 0-1,1-1 1,-1 1-1,0-1 0,1 1 1,0-1-1,1 3-12,-2-5 28,0 0 0,0 0-1,0 0 1,0 0 0,1 0 0,-1 0 0,0 0-1,0 0 1,1 0 0,-1-1 0,0 1 0,1 0-1,-1-1 1,1 1 0,-1-1 0,0 0 0,1 1 0,-1-1-1,1 0 1,0 0 0,0 0-28,1 0 31,0-1 0,-1 1 1,1-1-1,-1 0 0,1 0 1,-1 0-1,0 0 0,1 0 0,-1-1 1,0 1-1,0-1 0,1 0-31,4-4 99,0-1 0,0 0 0,-1 0-1,0 0 1,0-1 0,2-5-99,6-11 238,0-1 0,-3 0 0,0-1-1,-1-1 1,3-15-238,-11 35 5,-1-1 1,0 1-1,-1 0 0,0-1 0,0 1-5,0 5-4,-1-1-88,-1 6 13,-2 7-65,4-4 105,0 0 0,0 0 0,0 0 1,1 0-1,-1 0 0,1 0 0,1 0 0,-1 0 0,1 0 0,1 1 39,4 9-96,0 0 0,9 15 96,-11-23-18,1 0 0,0 0 1,0 0-1,0-1 0,1 0 1,0 0-1,0-1 0,1 0 1,0 0-1,8 4 18,-13-8 9,-1 0 0,1-1 0,0 0 0,0 1 0,0-1 0,0 0 0,0-1 0,0 1 0,1 0 0,-1-1-1,0 0 1,0 0 0,0 0 0,1 0 0,-1 0 0,0-1 0,0 1 0,0-1 0,0 0 0,0 0 0,0 0 0,0 0 0,0-1 0,0 1 0,0-1 0,0 0 0,-1 1 0,1-1 0,-1-1 0,0 1 0,1 0 0,-1 0 0,0-1 0,2-2-9,4-7 76,-1 0 1,0 0 0,0-1-1,-1 1 1,2-10-77,7-23 163,-1-2-163,-1 0 99,-3 6 25,-2 0-1,-1-1 1,0-38-124,-3 26 77,1-38 188,-4-46-265,-2 59-217,0 89 117,0 0 1,0-1-1,-3 7 100,-2 21 11,-7 183-150,10-146 144,-1 155-68,5-206 55,1 22-162,6 32 170,-7-65-11,2 1 0,0-1 0,0 0-1,1 0 1,1 0 0,0 0 0,0 0 0,4 3 11,-8-14 8,-1 1 0,1 0 0,0-1-1,0 0 1,0 1 0,0-1 0,1 0 0,-1 1 0,0-1-1,0 0 1,1 0 0,-1 0 0,1 0 0,-1 0 0,1 0 0,-1-1-1,1 1 1,0 0 0,-1-1 0,1 1 0,0-1 0,-1 0 0,1 1-1,0-1 1,-1 0 0,1 0 0,0 0 0,0 0 0,-1-1-1,1 1 1,0 0 0,0-1 0,-1 1 0,1-1 0,-1 0 0,1 1-1,0-1 1,0-1-8,4-2 8,0 0 0,-1 0 0,1-1-1,-1 0 1,0 0 0,-1-1-1,1 1 1,-1-1 0,0 0-8,25-40 85,-1-1 1,-3-1-1,4-16-85,-26 55 105,-7 10 31,-8 12 34,7-1-221,0 0 1,0 0-1,1 0 1,0 1-1,1 0 1,1-1-1,0 1 1,1 0-1,0 0 1,1 0 0,0 1-1,1-1 1,2 8 50,-3-17-2,1-1 0,0 1 0,0-1 0,0 1 0,1-1 0,-1 1 0,1-1 0,-1 0 0,1 0 0,0 0 0,1 0 0,-1 0 0,0 0 0,1 0 0,-1-1 0,1 0 0,0 1 0,0-1 0,0 0 0,0 0 0,0 0 0,1-1 0,-1 1 0,0-1 0,1 0 0,-1 0 0,1 0 0,0 0 0,-1-1 0,3 1 2,1-1 6,0 0 0,-1 0 0,1 0 0,0-1 0,0 0 0,-1-1 0,1 1 0,-1-1 0,1 0 1,-1-1-1,0 0 0,0 0 0,0 0 0,0-1 0,-1 1 0,2-3-6,19-17 80,0-2 0,-2-1 1,12-19-81,-9 13-193,-20 24 197,1 0 1,0 0 0,1 1-1,0 0 1,0 0-1,7-3-4,9-4 106,26-10-106,-38 20 79,-6 1 61,-5 2 7,-4 2 74,-1 0-201,0 0-1,0 0 1,1 1 0,-1-1-1,1 1 1,-1-1 0,1 1-1,0 0 1,-1 0 0,1 0-1,-1 2-19,-22 28 91,16-21-46,0 4-48,0-1 0,0 2 1,1-1-1,-1 6 3,-16 32-282,24-52 272,-9 16 2,1 1 0,-3 10 8,10-23 24,0-1-1,1 1 1,0 0 0,0-1 0,0 1-1,0 0 1,1-1 0,-1 1-1,1 0 1,1 0 0,-1 0 0,1-1-1,0 4-23,-1-7-4,1 1 0,0-1 0,-1 1 0,1-1 0,0 0 0,-1 1 0,1-1 0,0 0 0,0 0 1,0 1-1,0-1 0,0 0 0,1 0 0,-1 0 0,0 0 0,0-1 0,1 1 0,-1 0 0,1 0 4,1 0 10,0 0 0,0 0 0,0-1 0,0 1 0,-1-1 0,1 0 0,0 1 0,1-1 0,1-1-10,6 0 8,0-1 1,-1 0 0,1-1 0,-1 0 0,2-2-9,50-18-1028,5-6 1028,-41 16-1809,-1-1 1,6-4 1808,2-4-1440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52.6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1 5824,'-12'4'2144,"4"-4"-1664,-4 0-128,8 0 928,-1 0-768,2 0 0,3 0-320,0 0-256,0 0 0,0 0-320,0 0 224,8 6-736,4 6 512,0-9-1280,0-3 896,5-3-2016,-8-1 1568,-9-10-512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1:52.9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13 271 4736,'-12'0'1760,"16"-6"-1376,8 2-96,0-4 320,8 0-384,17-2 192,16-8-256,16-8-288,5-2 64,2-4-1248,-2-1 704,3 0-2560,8-3 1792,13 8 160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01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260 54 1984,'2'-4'544,"-4"4"-245,-5 1 10,6-1 374,-16 11 1386,-14 7-1392,1 2 0,0 0 0,-17 18-677,36-29-21,1-1 51,0 0-1,1 1 0,0 0 1,0 0-1,1 1 0,0 0 1,1 1-1,-4 6-29,11-16-3,-1 0-1,0 1 1,1-1-1,-1 1 1,1-1-1,0 1 1,-1-1-1,1 1 1,0-1-1,0 1 1,0-1-1,0 1 1,0-1-1,0 0 1,0 1-1,1-1 0,-1 1 1,0-1-1,1 1 1,-1-1-1,1 0 1,0 1-1,-1-1 1,1 0-1,0 1 1,0-1-1,0 0 1,0 0-1,0 0 1,0 0-1,0 0 1,0 0-1,1 0 1,-1 0 3,2 1-1,-1-1 0,0 0 0,1 1 0,0-1-1,-1 0 1,1 0 0,0 0 0,0-1 0,-1 1 0,1-1 0,0 0 0,0 1 0,0-1 0,-1 0 0,1-1 0,0 1 0,0 0-1,0-1 2,8-2 62,0-1 1,-1-1-1,1 1 0,-1-2 0,0 1 0,0-1 0,-1-1 0,0 0 0,5-4-62,0-3 107,-1 1 0,0-2 0,0 0 0,-2 0 0,3-6-107,-7 11 0,-7 10 0,0 0 0,0 0 0,0 0 0,0 0 0,0 0 0,0 0 0,1 0 0,-1 0 0,0 0 0,0-1 0,0 1 0,0 0 0,0 0 0,0 0 0,0 0 0,0 0 0,0 0 0,1 0 0,-1 0 0,0 0 0,0 0 0,0 0 0,0 0 0,0 0 0,0 0 0,0 0 0,1 0 0,-1 0 0,0 0 0,0 0 0,0 0 0,0 0 0,0 0 0,0 0 0,0 0 0,0 0 0,1 0 0,-1 0 0,0 0 0,0 1 0,0-1 0,0 0 0,0 0 0,0 0 0,0 0 0,0 0 0,0 0 0,0 0 0,0 0 0,0 0 0,1 0 0,-1 1 0,0-1 0,0 0 0,0 0 0,0 0 0,0 0 0,0 0 0,0 0 0,0 0 0,0 1 0,0-1 0,0 0 0,0 0 0,0 0 0,0 0 0,0 0 0,0 0 0,0 0 0,0 8 0,0-8 0,0 1 0,0 11 71,0 0 0,1 0 1,2 4-72,-3-14 18,0 0 0,1 0 0,-1 1 0,1-1 0,-1 0 0,1 0 0,0 0 0,0 0 1,0 0-1,0 0 0,1 0 0,-1 0 0,0 0 0,1 0 0,0-1 0,-1 1 0,1-1 0,0 1 1,-1-1-1,2 1-18,-1-2 44,-1 0 0,0 0 1,0 0-1,0 0 0,1 0 0,-1 0 1,0 0-1,0 0 0,0-1 1,0 1-1,1 0 0,-1-1 1,0 1-1,0-1 0,0 1 0,0-1 1,0 0-1,0 1 0,0-1 1,0 0-1,0 0-44,20-19 547,-13 10-370,0-1-1,0 0 1,-1 0-1,-1-1 1,0 1-1,0-1 1,1-8-177,1-2-57,-2 1 0,-1-1 0,0 0 0,-2-1 57,-3 22-167,0 0 0,0 0 1,0 1-1,0-1 0,0 0 0,0 1 1,0-1-1,1 0 0,-1 0 0,0 1 0,0-1 1,0 0-1,1 1 0,-1-1 0,0 0 1,1 1-1,-1-1 0,1 1 0,-1-1 1,1 1-1,-1-1 0,1 1 0,-1-1 0,1 1 1,-1-1-1,1 1 0,0-1 0,-1 1 1,1 0-1,0 0 0,-1-1 0,1 1 1,0 0-1,-1 0 0,1 0 0,0-1 0,0 1 167,0 0-3194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02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15 176 1824,'-1'1'75,"-1"0"1,1 1-1,0-1 0,0 0 1,0 0-1,0 1 0,0-1 1,0 0-1,1 1 0,-1-1 1,0 1-1,1-1 0,-1 1 1,1-1-1,-1 1 0,1-1 1,0 1-1,0-1 1,0 1-1,0 0 0,0-1 1,0 1-1,0-1 0,0 1 1,0 0-1,1-1 0,-1 1 1,1-1-1,-1 1 0,1-1 1,0 1-1,-1-1 0,1 0 1,0 1-1,0-1 0,0 0 1,0 1-1,0-1 0,0 0 1,1 0-1,-1 0 0,0 0 1,1 0-1,-1 0 0,0-1 1,1 1-1,0 0-75,-1-1 75,1 1 0,-1-1-1,1 0 1,-1 0 0,1 0-1,-1 0 1,1 0 0,-1 0-1,1 0 1,0 0 0,-1 0-1,1-1 1,-1 1 0,1-1-1,-1 1 1,0-1 0,1 0-75,24-14 1103,-19 10-904,-1-1 0,0 0 0,0 0 0,0 0 0,-1-1 0,0 1 0,4-7-199,3-8 200,9-23-200,-19 40 7,5-12-1,-4 11-6,0-1 0,-1 1 0,1-1 0,-1-3 0,3-4-10,-4 18-14,-2 19-33,-1-9 25,1-1 1,0 0-1,1 13 32,1-22-7,-1 1 0,1 0 0,0 0 0,1-1 0,-1 1 0,1-1 0,0 1 0,1-1 0,-1 0 0,2 3 7,-3-7 14,0 0 1,-1 0-1,1 0 1,0 0-1,-1 0 0,1 0 1,0-1-1,0 1 1,0 0-1,-1 0 1,1-1-1,0 1 1,0 0-1,0-1 0,0 1 1,0-1-1,0 0 1,1 1-1,-1-1 1,0 0-1,0 0 1,0 1-1,0-1 0,0 0 1,0 0-1,1 0 1,-1 0-1,0-1 1,0 1-1,0 0 1,0 0-1,0-1 0,0 1 1,0 0-1,0-1 1,0 1-1,0-1 1,1 0-15,3-3 128,1 0 1,-1 0 0,0 0 0,0-1-1,0 0 1,0 0-129,2-3 76,25-26 159,0-1-1,-3-1 1,11-20-235,-32 47-23,-2 9 90,-5 1-57,0 0 0,0 0 0,-1 0 0,1 0 0,0 0 0,0 0 0,-1 1 0,1-1 0,-1 0 0,1 1 0,-1-1-10,5 9-101,-2-3 72,0 0 0,0 0 0,0 0 0,-1 1 0,0-1-1,0 6 30,-1-11 20,-1 0 0,0 1 0,0-1 0,0 0 0,0 0 0,0 1 0,0-1 0,-1 0 0,1 0 0,-1 1 0,1-1 0,-1 0 0,0 0 0,0 0 0,0 0 0,0 0 0,0 0 0,-1 0 0,1 0 0,-1-1-1,1 1 1,-1 0 0,0-1 0,-1 2-20,-2 0 10,0 0 0,0 0-1,0-1 1,0 0 0,0 0 0,-1 0-1,1 0 1,-1-1 0,-1 0-10,-7 1-17,-1 0 0,1-2 1,-2 0 16,-1-3-60,16 2 52,0 1 1,1 0 0,-1 0 0,1 0-1,-1-1 1,0 1 0,1 0-1,-1-1 1,1 1 0,-1 0 0,1-1-1,-1 1 1,1-1 0,-1 1-1,1-1 1,0 1 0,-1-1 0,1 1-1,0-1 1,-1 1 0,1-1 0,0 0-1,0 1 1,-1-1 7,10 0-341,112 9 383,-68-6-88,-24 0-1198,17-2 1244,-37 0-678,0-1 0,0-1-1,-1 1 1,1-1 0,0-1 0,0 1 0,0-2 678,13-6-2709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02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 4576,'-25'25'1664,"25"-10"-1280,-8 3-96,4-7-384,1-1 0,3 2-1856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05.0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11 850 1568,'-6'5'201,"2"-1"1154,11-6 22,-4 0-1160,0 0 1,0 0-1,0-1 0,0 1 0,-1-1 1,1 1-1,-1-1 0,1 0 0,-1 0 1,0-1-218,10-11 584,12-14 577,6-10-1161,21-27 781,24-29-105,-17 21-51,-45 56-535,-10 14-54,1-1 1,-1 0 0,1 1-1,-1 0 1,1 0-1,4-2-36,-7 5-138,-1 1 31,15 8 118,-8-3-10,0 1 0,-1-1 0,0 1 0,0 1 0,0-1 0,0 1 0,-1 0 0,0 0 0,-1 0 0,0 1 0,0 0 0,0 0 0,-1 0 0,0 0 0,-1 0 0,0 1 0,0-1 0,-1 1 0,0-1 0,0 1 0,-1 6-1,1 4 8,-1-8 49,0-1 0,0 1 0,-2 3-57,2-11 14,-1 0 1,1 0-1,-1-1 0,0 1 0,0 0 1,0-1-1,0 1 0,0-1 0,-1 0 1,1 1-1,-1-1 0,1 0 0,-1 0 1,-2 2-15,3-3 6,-1 0 0,1 0 1,-1 0-1,0-1 0,1 1 0,-1 0 1,0-1-1,0 1 0,1-1 1,-1 0-1,0 1 0,0-1 1,0 0-1,0 0 0,1 0 0,-1-1 1,0 1-1,0 0 0,-1-1-6,-5-1 12,0-1 0,0 1-1,-5-3-11,-3-2-45,1-1 0,0-1-1,1 0 1,-1 0 0,2-1-1,-1-1 1,2-1 0,-7-6 45,18 17-3,0 0 0,0 0 1,0-1-1,0 1 0,0 0 1,0 0-1,1 0 0,-1-1 1,1 1-1,-1 0 1,1 0-1,-1-1 0,1 1 1,-1-1 2,1 2-7,1 0 0,-1-1 0,0 1 0,0 0 0,0-1 0,0 1 0,0 0 0,0 0 0,0-1 1,0 1-1,1 0 0,-1-1 0,0 1 0,0 0 0,0 0 0,0 0 0,1-1 0,-1 1 0,0 0 1,0 0-1,1 0 0,-1 0 0,0-1 0,0 1 0,1 0 7,13-2-121,13 1 49,-14 0 96,-1 1 0,0 0 0,8 2-24,74 10-91,-76-9 74,0-1 0,0 0 0,4-1 17,-15-1 8,-1-1 0,1 1 0,0-1 0,0 0-1,0 0 1,-1-1 0,1 0 0,-1 0-1,1-1 1,0 0-8,-2 0 18,-1-1 1,1 1-1,-1-1 0,1 0 1,-1 0-1,0 0 0,-1 0 1,4-5-19,24-42 189,-29 47-162,11-21 77,-2 0 0,-1 0 1,-1-1-1,-1 0 0,0-5-104,7-44 439,0-16-439,-9 35 341,-1 1 0,-3-11-341,-2 64-4,0 1 0,0 0 0,0 0 0,0 0-1,0 0 1,-1 0 0,1 0 0,0 0 0,0 0 0,-1 0-1,1 0 1,-1 0 0,1 0 0,-1 0 0,1 0-1,-1 0 1,0 0 0,1 0 0,-2 0 4,2 1-3,0 0-1,0-1 1,-1 1 0,1 0-1,0 0 1,0 0 0,-1 0 0,1 0-1,0 0 1,0 0 0,-1 0-1,1 0 1,0 0 0,0 0 0,-1 0-1,1 0 1,0 0 0,0 0-1,-1 0 1,1 0 0,0 0 0,0 0-1,-1 0 1,1 0 0,0 1-1,0-1 4,-7 9 5,3 2-89,0-1-1,1 1 0,0 0 1,1 0-1,1 0 0,-1 3 85,1 20-149,1 13 149,0-16-57,8 215-183,-6-218 218,2 0 0,0-1 0,1 1 0,2-1 0,1 0 0,1-1 0,2 1 0,9 16 22,-19-41-10,0 1 1,1-1 0,-1 1-1,1-1 1,0 0 0,0 1-1,0-1 1,0 0 0,0 0-1,1 0 1,-1-1 0,1 1-1,0 0 10,-1-1 0,-1-1 0,1 1-1,0-1 1,-1 1 0,1-1-1,0 0 1,0 0 0,-1 0 0,1 0-1,0 0 1,0 0 0,-1 0-1,1-1 1,0 1 0,-1-1 0,1 1-1,0-1 1,-1 1 0,1-1 0,-1 0-1,1 0 1,-1 0 0,1 0 0,9-7 2,1-1 1,-2 0-1,1-1 1,6-8-3,20-18 155,-27 27-116,0-1 0,-1 0 0,7-8-39,-8 8-107,0 1 0,1 1 0,5-5 107,-10 10-52,-4 3 60,0-1 1,1 1-1,-1 0 0,0-1 0,1 1 1,-1 0-1,1-1 0,-1 1 0,1 0 1,-1 0-1,0 0 0,1-1 0,-1 1 1,1 0-1,-1 0 0,1 0 0,-1 0 1,1 0-1,-1 0 0,1 0-8,0 0 5,-1 0-1,0 0 0,0 0 1,1 1-1,-1-1 0,0 0 0,1 0 1,-1 1-1,0-1 0,0 0 1,0 0-1,1 1 0,-1-1 1,0 0-1,0 1 0,0-1 1,0 0-1,0 1 0,0-1 1,1 0-1,-1 1 0,0-1-4,0 26 78,0-18-53,-1 23-170,1-1 131,1 0 1,2 10 13,-2-30-38,1 0 1,1 0 0,-1 0 0,1 0 0,1 0 0,0-1-1,0 0 1,6 8 37,-10-16-1,1 1 0,0-1 0,-1 0 0,1 0-1,0 0 1,0 0 0,0 0 0,0 0 0,0 0 0,0 0-1,0 0 1,0 0 0,0-1 0,1 1 0,-1 0-1,0-1 1,0 1 0,1-1 0,-1 1 0,0-1-1,1 0 1,-1 1 0,0-1 0,1 0 0,-1 0 0,0 0-1,1 0 1,-1 0 0,1 0 0,-1-1 0,0 1-1,1 0 1,-1-1 0,0 1 0,0-1 0,1 1 0,-1-1-1,0 0 1,0 1 0,0-1 0,1 0 0,-1 0-1,0 0 1,0 0 1,7-7 13,-1 1 0,1-1 0,-2 0 0,1 0 0,2-5-13,-4 6 9,6-11-77,0 0 0,-1-1 0,0-2 68,1-2 113,13-18-113,-3 6 86,-1-1 0,-2 0 1,-2-1-1,-1-1 0,-2-1 0,1-8-86,6-17 95,-11 39-24,-1 0 0,-1-1 0,-2 0 0,2-20-71,-6 42-1,-1 0 0,0 1 1,-1-1-1,1 0 0,-1 1 0,0-1 0,0-2 1,1 5 1,0 1 0,0 0 0,-1-1 0,1 1 0,0 0 0,0 0 0,0-1 0,0 1 0,0 0 0,-1 0 0,1-1 0,0 1 0,0 0 0,0 0 0,-1 0 0,1-1 0,0 1 0,0 0 0,-1 0 0,1 0 0,0 0 0,0-1 0,-1 1 0,1 0 0,0 0 0,-1 0 0,1 0 0,0 0 0,0 0 0,-1 0 0,1 0 0,0 0 0,-1 0-1,0 1 1,0-1-1,0 1 1,0 0 0,0-1 0,0 1-1,0 0 1,1 0 0,-1 0 0,0 0-1,0 0 1,1 0 0,-1 0 0,0 0-1,0 1 0,-8 18-69,1 0-1,1 1 1,0-1-1,2 2 1,-3 18 69,5-27-47,-1 9-143,-6 27-248,-1 16 438,10-50 0,0 0 0,1 0-1,0 0 1,1 0 0,0 0-1,4 9 1,-4-19-10,0 0 0,1 0 0,0 0 0,0 0-1,0 0 1,0 0 0,1 0 0,0-1 0,0 0-1,0 1 1,1-1 0,-1 0 0,1-1 0,0 1-1,0-1 1,0 1 0,1-1 0,-1 0-1,1-1 1,0 1 0,-1-1 0,1 0 0,5 1 10,2 1 21,-1 0 0,1-1 1,0-1-1,0 0 0,0-1 1,0 0-1,0 0 0,0-2 1,0 1-1,0-2 0,0 1 1,-1-2-1,1 1 0,0-2 1,-1 1-1,1-2 0,-1 0 1,-1 0-1,7-4-21,-11 4 2,1 0 0,-1 0 0,0-1 0,-1 1 0,1-2 0,-1 1 0,-1 0 0,1-1 0,-1 0 0,0 0 0,0 0 0,-1-1 0,1-2-2,6-18-12,-2-2 0,5-26 12,-7 30-2,4-24 154,-3-1 0,1-41-152,-4 49 107,0-23 154,-4 66-261,0-1 0,0 1 0,0 0 0,0 0 0,1 0 0,-1-1-1,0 1 1,0 0 0,0 0 0,0 0 0,0-1 0,0 1 0,0 0 0,-1 0 0,1 0 0,0-1 0,0 1 0,0 0 0,0 0-1,0 0 1,0-1 0,0 1 0,0 0 0,0 0 0,-1 0 0,1-1 0,0 1 0,0 0 0,0 0 0,0 0 0,0 0 0,-1 0-1,1 0 1,0-1 0,0 1 0,0 0 0,-1 0 0,1 0 0,0 0 0,0 0 0,0 0 0,-1 0 0,1 0 0,-1 0-2,1 0 1,-1 1 0,1-1-1,-1 1 1,1-1-1,-1 0 1,1 1 0,0-1-1,-1 1 1,1-1 0,-1 1-1,1-1 1,0 1-1,-1-1 1,1 1 0,0-1-1,0 1 2,-2 4 23,0 0 1,1 0-1,0 0 0,0 0 0,0 0 0,0 2-23,0 8 21,-1-6-11,-18 144-81,17-115-170,2-1 0,1 0 0,2 7 241,0-17-526,0-2-424,1 0 0,1 0 0,2 4 950,6 11-1050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12.0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274 1 896,'-3'26'8004,"1"-22"-7910,1 1 0,-1-1 0,0 0 0,-1 1 0,1-1 0,-1 0 0,0 0 0,0-1 0,0 1 0,-3 2-94,-132 151 1978,125-144-1822,0-2 1,-1 1-1,0-2 0,-2 0-156,13-7 31,-26 26 460,29-28-379,0-1-11,0 0 75,-1 0-161,1 0 0,0 0-1,0 1 1,0-1 0,0 0 0,0 0-1,0 1 1,0-1 0,0 0-1,0 1 1,0-1 0,0 0 0,0 0-1,0 1 1,1-1 0,-1 0-1,0 0 1,0 1 0,0-1 0,0 0-1,0 0 1,0 1 0,1-1 0,-1 0-1,0 0-14,65 29 107,-45-22-71,1 1 0,-1 1 0,0 0 0,9 7-36,-19-9 28,0-1 1,0 2 0,0-1-1,-1 1 1,0 1 0,-1-1 0,0 2-1,6 8-28,-4-4-55,-5-6 207,1 0 0,-1 1-1,3 6-151,-7-12-91,1 1-1,-1-1 1,0 0-1,0 1 1,-1-1-1,1 1 0,-1-1 1,0 1-1,0 0 1,0-1-1,0 1 1,-1 1 91,-6 9-4030,7-14 3877,0 1 1,0-1-1,-1 0 1,1 1-1,0-1 1,0 0 0,-1 1-1,1-1 1,0 0-1,-1 0 1,1 0-1,0 1 1,-1-1-1,1 0 1,0 0-1,-1 0 1,1 0-1,-1 0 1,1 1 0,0-1-1,-1 0 1,1 0-1,-1 0 1,1 0-1,0 0 1,-1 0-1,1 0 1,-1-1-1,1 1 1,0 0-1,-1 0 1,1 0 0,0 0 152,-5-6-2523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05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0 5888,'-37'3'2176,"34"-3"-1664,3 0-160,0 0-640,0 0 96,0 0-1248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05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1 240 4160,'0'-5'1536,"12"-1"-1216,13-12-64,-1 11 1056,17-5-768,4-2 64,12-1-384,-4 2-128,4-5-64,7 0 96,13-1-64,13 1-576,8-1 256,-5 1-2656,-3 0 1632,-1-3-1248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08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1 830 1728,'5'-2'240,"1"-1"0,-1 0 1,0 1-1,0-2 0,0 1 0,-1-1 0,1 1 1,-1-1-1,2-2-240,1-3 537,0 0 0,0-1-1,-1 1 1,1-3-537,19-31 453,-3-2-1,-2 0 1,-1-1-1,-3-1 1,-2-1-1,-2 0 1,2-17-453,-3-15 344,-3 0 0,-1-61-344,-8 133 73,0 4-34,0 0 1,0 0-1,0 0 1,0 0-1,-1 0 1,1 0-1,-1 0 0,0 0 1,-1 0-1,1 0 1,-1 0-40,2 4-1,0 0 0,0 0 0,0 0 0,0 0 1,0 0-1,0-1 0,0 1 0,0 0 0,-1 0 1,1 0-1,0 0 0,0 0 0,0 0 0,0-1 1,0 1-1,-1 0 0,1 0 0,0 0 0,0 0 1,0 0-1,0 0 0,-1 0 0,1 0 0,0 0 1,0 0-1,0 0 0,0 0 0,-1 0 0,1 0 1,0 0-1,0 0 0,0 0 0,0 0 0,-1 0 1,1 0-1,0 0 0,0 0 0,0 0 0,0 0 1,-7 7-75,-2 12-96,2 0 117,1 1-1,0 0 1,2 0-1,-1 14 55,-6 86-175,10-110 174,-3 47-33,-1-16-60,3 1 1,2 0-1,4 33 94,-2-52-64,2 0 0,1-1 0,0 0 0,2 0 0,0 0 0,3 2 64,-8-20-12,0 0-1,0-1 1,0 1-1,1 0 1,1 1 12,-3-4 0,-1 0 0,1 0 0,-1-1 0,1 1 0,0-1 0,-1 1 0,1 0 1,0-1-1,0 0 0,-1 1 0,1-1 0,0 1 0,0-1 0,0 0 0,-1 1 1,1-1-1,0 0 0,0 0 0,0 0 0,0 0 0,0 0 0,0 0 0,0 0 1,-1 0-1,1 0 0,0 0 0,0 0 0,0-1 0,0 1 0,0 0 0,0-1 0,4-2 15,-1 0-1,0 0 1,0-1-1,0 1 1,0-1-1,0 0 1,-1 0 0,1-1-1,1-3-14,27-48 131,-25 42-94,-2 4 45,0-1 0,0 0-1,2-9-81,-6 17 11,-1 1 0,1-1-1,0 1 1,-1-1 0,1 1-1,-1-1 1,0 0 0,0 1-1,0-1 1,0 1 0,-1-1-1,1 0 1,0 1 0,-1-1-1,0 1 1,0-1 0,0 1-1,0 0 1,0-1 0,-1 0-11,2 2-5,0 1 0,-1 0 1,1 0-1,0 0 0,0 0 0,0 0 1,-1 0-1,1 0 0,0-1 1,0 1-1,-1 0 0,1 0 0,0 0 1,0 0-1,-1 0 0,1 0 1,0 0-1,0 0 0,-1 0 0,1 0 1,0 0-1,0 1 0,-1-1 1,1 0-1,0 0 0,0 0 1,0 0-1,-1 0 0,1 0 0,0 0 1,0 1-1,0-1 0,-1 0 1,1 0-1,0 0 0,0 1 0,0-1 1,0 0-1,-1 0 0,1 0 1,0 1-1,0-1 0,0 0 0,0 0 1,0 1 4,-7 11-316,2 5 258,0 1 1,1-1-1,1 1 1,1 0-1,0 0 1,1 0-1,1 0 1,1 0-1,1 7 58,-1-17-22,1 0-1,-1 0 0,2 0 0,-1 0 0,1 0 0,0-1 1,0 1-1,1-1 0,0 0 0,1 0 0,3 4 23,-6-8 20,0 0 1,1 0-1,-1-1 0,1 1 0,-1-1 0,1 0 0,0 0 1,0 0-1,0 0 0,0 0 0,0 0 0,0-1 0,1 0 1,-1 0-1,1 0 0,-1 0 0,0 0 0,1 0 0,0-1 1,-1 0-1,1 0 0,-1 0 0,1 0 0,-1-1 0,1 1 1,-1-1-1,2 0-20,-2 0 22,0-1 0,1 0 0,-1 0 0,0 0-1,0 0 1,0 0 0,0-1 0,-1 1 0,1-1 0,-1 0 0,1 1 0,-1-1 0,0 0 0,0-1 0,0 1 0,0 0 0,-1-1-22,2-1 19,-1-1 0,0 1 0,0 0 1,0-1-1,-1 1 0,0-1 0,0 0 1,0 1-1,-1-1 0,0-4-19,0 2 29,-1 1-1,0 0 1,-1-1-1,1 1 1,-1 0-1,-1 0 1,1 0-1,-1 0 1,-1 0-1,1 0 1,-1 1-1,0 0 1,-1 0-1,1 0 1,-1 0 0,0 1-1,-1-1 1,1 1-1,-1 1 1,-1-1-29,5 3-1,-30-17-71,30 19 65,1-1-1,-1 0 1,1 1 0,-1-1 0,0 1 0,1-1 0,-1 1 0,0 0 0,1 0 0,-1 0 0,0 0-1,1 0 1,-1 0 0,0 0 0,1 1 0,-1-1 0,0 0 0,1 1 0,-2 0 7,2-1-34,0 1-1,1-1 1,-1 1 0,0-1 0,0 1 0,1-1 0,-1 1 0,0-1 0,1 1 0,-1-1 0,1 1-1,-1 0 1,1-1 0,-1 1 0,1 0 0,0-1 0,-1 1 0,1 0 34,0 0-6,0-1 0,0 1 0,0-1 0,0 1 1,1-1-1,-1 1 0,0-1 0,0 1 0,1-1 0,-1 1 0,0-1 0,1 1 1,-1-1-1,0 0 0,1 1 0,-1-1 0,1 0 0,-1 1 0,1-1 1,-1 0-1,1 1 0,-1-1 0,1 0 0,-1 0 0,1 0 0,-1 0 0,1 1 1,-1-1-1,1 0 6,8 2-13,-1-1 1,1 0 0,0 0 0,0 0-1,0-1 1,0-1 0,0 0-1,0 0 1,3-1 12,-2 1-39,46-7 285,-1-3-1,19-7-245,-48 10 249,-16 4-140,1 1 0,0 0 0,0 1-109,-10 2 8,0-1 0,0 1 0,0 0 0,0 0 0,0 0-1,-1 0 1,1 0 0,0 0 0,0 1 0,0-1 0,0 0 0,0 0 0,0 1 0,-1-1-1,1 0 1,0 1 0,0-1 0,0 1 0,-1-1 0,1 1 0,0-1 0,0 1 0,-1-1 0,1 1-1,-1 0 1,1-1 0,-1 1 0,1 0 0,-1 0 0,1 0 0,-1 0-8,2 3-12,-1 0 0,0 0 1,0 0-1,0 0 0,-1 0 0,1 3 12,1 11-35,9 34-157,0 11 192,-11-58-6,1 0 0,0 0-1,0 0 1,0 0 0,1 0 0,0-1 0,0 1 0,0 0 0,0-1 0,1 1 0,0-1 0,0 0-1,0 0 1,3 3 6,-6-7 4,0 0-1,1 1 1,-1-1-1,1 0 1,-1 1-1,1-1 0,-1 0 1,0 0-1,1 0 1,-1 1-1,1-1 1,-1 0-1,1 0 1,-1 0-1,1 0 0,0 0 1,-1 0-1,1 0 1,-1 0-1,1 0 1,-1 0-1,1 0 1,-1 0-1,1 0 0,-1 0 1,1-1-1,-1 1 1,1 0-1,-1 0 1,1-1-1,-1 1 1,0 0-1,1 0 0,-1-1 1,1 1-1,-1-1 1,0 1-1,1 0 1,-1-1-1,0 1 1,1-1-1,-1 1 0,0-1 1,0 1-1,1-1 1,-1 1-1,0-1 1,0 1-4,8-27 197,-6 18-183,3-19 278,-1 0 0,-1 1 1,-1-6-293,-2 26 18,1 0 1,-1 1 0,1-1-1,0 0 1,1 1 0,0-4-19,-1 8-198,0 5 60,1 5 124,1-1-1,0 1 1,0-1 0,1 1 0,0-1 0,1 0 0,-1-1 0,1 1 0,1-1 0,-1 0 0,1 0 0,0-1-1,0 1 1,5 1 14,-10-6 48,0 0 0,1 0 1,-1-1-1,1 1 0,-1-1 0,1 1 0,-1-1 0,1 1 0,-1-1 0,1 0 0,-1 0 0,1 0 0,0 0 0,-1 0 0,1 0 1,-1 0-1,1-1 0,-1 1 0,1 0 0,0-1-48,0 0 49,0 0 0,0-1 0,0 1 0,0 0 0,0-1 0,0 0 0,0 1 0,0-1 1,-1 0-1,1 0 0,-1 0 0,1-1-49,2-4 46,0 0 0,0-1 0,-1 1-1,0-1 1,-1 0 0,0 0 0,1-3-46,-1-4 21,0 5-53,-1 1 0,1 0 0,1 0 0,0 0 0,0-1 32,-2 8-25,0 0-1,0 0 1,0 0 0,0 0 0,0 0-1,1 0 1,-1 1 0,1-1-1,-1 0 1,1 1 0,-1 0-1,1-1 1,0 1 0,0 0-1,0 0 1,-1 0 0,1 0 0,0 0-1,0 0 1,0 0 0,1 1-1,-1-1 1,0 1 0,1-1 25,48-1-254,36 3 254,-40 0-1799,1-1 1,6-3 1798,-21-1-1941,-1 0-1339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12.5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77 364 2304,'-6'3'292,"1"-1"0,0 1 0,0 1 0,0-1-1,0 1 1,0 0 0,1 0 0,-1 0 0,1 0 0,0 1 0,0 0 0,1 0 0,0 0 0,0 0-1,-1 1-291,4-5 20,-1 1 0,0-1 0,0 1 0,1-1 0,-1 0 0,0 1 0,1-1 0,0 1 0,-1 0 0,1-1 0,0 1 0,0-1-1,0 1 1,0-1 0,0 1 0,0 0 0,0-1 0,0 1 0,1-1 0,-1 1 0,1-1 0,-1 1 0,1-1 0,-1 1-1,1-1 1,0 0 0,0 1 0,0-1 0,0 0 0,0 0 0,0 1 0,0-1 0,0 0 0,1 1-20,3 2 64,0 0 0,0 0 0,1 0 0,-1-1 1,1 0-1,0 0 0,-1 0 0,1 0 0,1-1 1,-1 0-1,0-1 0,0 1 0,1-1 0,-1 0 0,1-1 1,2 0-65,6 1 9,0-1 0,1-1 0,-1-1 1,0 0-1,1-1 0,4-2-9,-11 2 2,-1 0-1,0 0 0,1 0 0,-1-1 0,0-1 0,0 1 0,-1-1 0,0 0 0,0-1 0,0 0 1,0 0-1,3-5-1,-2 1 29,0-1 0,-1 0 0,0 0 0,-1 0 0,0-1 0,-1 0 0,0-1 0,-1-1-29,-3 13 2,5-19 86,0 0 1,2-13-89,-7 27 21,0-1 0,-1 1 0,0-1 0,0 1 0,0-1 0,-1 1 0,1-1 0,-2 1 0,1-1 0,-2-2-21,2 7 6,1-1 0,-1 1 0,0 0-1,0 0 1,-1 0 0,1 0 0,0 0 0,-1 0-1,1 1 1,-1-1 0,1 0 0,-1 1 0,0-1 0,0 1-1,0 0 1,0-1 0,0 1 0,0 0 0,0 0 0,0 0-1,0 1 1,0-1 0,-1 0 0,1 1 0,0-1-1,-1 1 1,1 0 0,0 0 0,-1 0 0,1 0 0,-1 0-6,-3 1-17,-1 0 0,1 0 0,0 1 0,0 0 0,0 0 0,0 0 0,1 1 0,-1 0 1,0 0-1,1 0 0,-2 2 17,-4 5-10,0 0 1,1 1 0,0 1-1,1 0 1,0 0 0,0 1-1,2 0 1,-1 1 9,3-5-23,0 1 0,1 0 0,0 0 0,1 0 0,0 0-1,0 1 1,1-1 0,1 1 0,0 0 0,0-1 0,1 1 0,0 0 0,1-1 0,0 1-1,1 0 24,1-1-23,1 1 1,0-1-1,1-1 0,0 1 0,0-1 0,1 1 0,1-2 0,-1 1 0,1-1 0,1 0 0,-1 0 0,2 0 23,2 1 33,-1 0 0,2-1 0,-1 0 0,1-1 0,0 0 0,1-1 0,-1 0 0,1-1 0,2 0-33,-10-4 17,0 0 0,0-1-1,-1 1 1,1-1 0,0 0 0,0 0 0,0-1 0,0 1 0,-1-1 0,1 0 0,0 0 0,-1-1-1,1 0 1,-1 1 0,1-1 0,-1-1 0,0 1 0,0-1 0,0 1 0,0-1 0,0-1-1,2-1-16,7-8 66,0-1-1,0 0 1,-1-1-1,-1-1 0,1-2-65,8-9 150,1 1-1,11-10-149,-30 33 60,1 1 1,0-1-1,-1 1 1,1 0-1,0 0 1,0 0-1,0 1 1,1-1-1,2 0-60,-6 2 8,1 0 0,-1 0 1,1 1-1,-1-1 0,1 0 0,-1 0 0,1 1 1,-1-1-1,1 1 0,-1-1 0,0 0 1,1 1-1,-1-1 0,1 1 0,-1-1 0,0 1 1,0-1-1,1 1 0,-1-1 0,0 1 0,0-1 1,0 1-1,1-1-8,-1 1 19,2 5-7,-1 1 0,1-1 0,-1 1 0,-1-1 0,1 1 0,-1-1 0,0 1-1,-1-1 1,0 4-12,0 11 85,-3 37-26,24-69-129,2-5 53,-2-1 0,0 0 0,-1-2-1,0 0 1,12-18 17,-6 8-10,1 1 0,11-9 10,-30 32-1,-3 0-1,1 2 1,-1-1 0,1 0-1,0 1 1,2-1 1,-6 3 1,0 1 1,0-1-1,0 1 0,0-1 1,0 1-1,0 0 0,0 0 1,0-1-1,1 1 0,-1 0 1,0 0-1,0 0 0,0 0 1,0 0-1,0 0 0,0 0 0,0 1 1,0-1-1,0 0 0,0 1 1,0-1-1,0 0 0,0 1 1,0 0-1,0-1 0,0 1 1,0-1-1,0 1 0,0 0 1,0 0-2,1 1 23,-1 1 0,1-1 1,0 1-1,-1-1 0,0 1 1,1 0-1,-1-1 1,0 1-1,-1 0 0,1 0 1,0 0-1,-1-1 0,0 2-23,2 39 276,-3-28-231,-3 52-26,2-47-32,1 1-1,0-1 0,3 17 14,-2-34-9,0 0 0,1 0 0,-1 0 0,1-1 0,0 1-1,0 0 1,0 0 0,0 0 0,1-1 0,-1 1 0,1-1-1,-1 1 1,1-1 0,0 0 0,0 1 9,-1-2-4,1-1 0,-1 1 0,0 0 0,0 0 0,1-1 1,-1 1-1,0 0 0,1-1 0,-1 0 0,1 1 0,-1-1 0,1 0 0,-1 0 0,0 0 0,1 0 0,-1 0 1,1 0-1,-1 0 0,1 0 0,-1 0 0,1-1 0,-1 1 0,1-1 0,-1 1 0,0-1 0,1 1 0,-1-1 1,0 0-1,1-1 4,5-2 10,-1 0 1,0-1 0,0 0 0,0-1-1,0 1 1,3-5-11,28-41 92,-23 31-83,31-49 290,-45 79-177,-5 13-226,3-12 107,2-9-22,-1 1-1,1-1 1,0 0 0,-1 1-1,1-1 1,1 1-1,-1-1 1,0 1 0,0-1-1,1 1 1,0-1 0,-1 0-1,1 1 1,0-1-1,0 0 1,0 0 0,1 0-1,-1 0 1,0 0 0,1 0-1,-1 0 1,1 0 19,0 0-7,1 0 0,-1 0 1,0-1-1,1 0 0,-1 1 0,1-1 1,0 0-1,-1 0 0,1 0 0,0 0 0,-1-1 1,1 1-1,0-1 0,0 0 0,0 1 1,0-1-1,-1 0 0,1-1 0,2 1 7,8-2 67,0-1 0,0 0 0,0 0 0,-1-1 0,2-2-67,-7 3 34,0 0 0,0-1 0,0 0 0,0 0 0,-1-1 0,1 1 0,-1-1-1,-1-1 1,3-1-34,-7 5 18,0 1 0,0-1-1,0 1 1,0-1 0,0 0 0,0 1-1,-1-1 1,1 0 0,-1 0-1,1 0 1,-1 1 0,0-1-1,1 0 1,-1 0 0,0 0 0,0 0-1,0 0 1,-1 0 0,1 1-1,0-1 1,-1 0 0,1 0-1,-1 0 1,1 1 0,-1-1 0,0 0-1,0 0 1,0 1 0,0-1-1,0 1 1,0-1 0,0 1-1,-2-2-17,-1-2 40,-1 1-1,0-1 1,0 1-1,0-1 0,0 1 1,-1 1-1,0-1 1,0 1-1,0 0-39,-1 0-15,-1 1-1,1 0 1,-1 1 0,0-1-1,1 1 1,-1 1 0,0 0-1,0 0 1,0 0 0,1 1-1,-1 0 1,0 0 0,0 1-1,1 0 1,-1 1 0,-2 1 15,9-4-26,0 0 0,0 1 0,0-1 1,0 0-1,-1 1 0,1-1 0,0 1 1,0 0-1,1-1 0,-1 1 0,0 0 1,0 0-1,0-1 0,0 1 0,0 0 0,1 0 1,-1 0-1,0 0 0,1 0 0,-1 0 1,1 0-1,-1 0 0,1 0 0,0 0 1,-1 0 25,1 1-30,1-1 1,-1 0-1,0 1 1,1-1-1,-1 0 1,1 1-1,-1-1 0,1 0 1,0 0-1,-1 0 1,1 0-1,0 0 1,0 0-1,0 0 1,0 0-1,0 0 1,0 0-1,0 0 1,0 0-1,0-1 1,1 1 29,7 5 32,1 0-1,0-1 1,1-1 0,-1 1 0,1-2 0,0 1 0,-1-2 0,1 1 0,1-1 0,-1-1 0,0 0 0,0-1-1,1 0 1,0-1-32,8 0 65,0-1 0,-1-2 0,0 0 0,0 0 0,0-2 0,0-1 0,12-6-65,-7 1 153,-2-2-1,0 0 1,-1-2-1,0 0 1,-1-1-153,-13 9 144,4-2 55,-11 10-198,0 0 0,0 0 0,1 0 0,-1 0 0,0 0 0,0 0-1,1 0 1,-1 0 0,0 0 0,0 0 0,1 0 0,-1 0 0,0 0-1,0 0 1,1 0 0,-1 0 0,0 0 0,0 0 0,1 1 0,-1-1-1,0 0 1,0 0 0,0 0 0,1 0 0,-1 1 0,0-1 0,0 0-1,0 0 1,0 0 0,1 1 0,-1-1 0,0 0 0,0 0 0,0 0-1,0 1 1,0-1 0,0 0 0,0 0 0,0 1 0,1-1-1,-1 0 1,0 1 0,0-1 0,0 0 0,0 0 0,0 1 0,-1-1-1,3 10 21,0 1-1,-2 0 1,1-1 0,-1 1 0,-1 7-21,0-3-31,1 0 0,0 6 31,2 8-66,-2-21 31,0 0 0,1-1 0,0 1-1,0 0 1,1-1 0,1 3 35,-3-9 1,0-1 1,0 1-1,0-1 0,1 1 1,-1-1-1,0 1 1,0-1-1,1 1 0,-1-1 1,0 0-1,0 1 0,1-1 1,-1 1-1,1-1 0,-1 0 1,0 1-1,1-1 1,-1 0-1,1 1 0,-1-1 1,0 0-1,1 0 0,-1 0 1,1 1-1,-1-1 1,1 0-1,-1 0 0,1 0 1,0 0-2,0 0-1,0 0 1,0-1 0,0 1-1,0 0 1,0-1 0,0 1 0,0-1-1,0 1 1,0-1 0,0 1-1,0-1 1,0 0 0,0 0 0,3-3 25,0 0-1,0 0 1,-1 0 0,0 0 0,2-3-25,14-26-61,-2-1-1,9-25 62,-23 54 127,-1 4-18,0 13 43,-1 26-180,-2-31-81,1-4 102,0-1-1,1 1 1,-1 0-1,0 0 1,1 0-1,-1 0 1,1-1 0,0 1-1,0 0 1,0-1-1,0 1 1,1-1 0,-1 1-1,1-1 1,0 1-1,-1-1 1,1 0 0,2 2 7,-1-2-16,0 1 0,1-1 0,-1 0 0,1 0 1,0 0-1,-1 0 0,1-1 0,0 0 1,0 0-1,0 0 0,0 0 0,1 0 16,8 0-34,1 0-1,-1-1 0,1-1 1,-1 0-1,1-1 0,-1 0 1,7-2 34,1-2 47,1-1 0,-1 0 1,-1-2-1,1-1 0,-1 0 1,-1-1-1,0-1 0,-1-1 1,0-1-1,-1 0 0,0-1 1,-1-1-1,-1-1 0,-1 0 1,0-1-1,7-12-47,-21 28 228,-1 3-109,-5 6-109,-7 12-175,-10 27-555,-15 47 720,37-89-21,0 0 0,0-1-1,1 1 1,0 0 0,-1 0 0,1 0 0,0 0-1,1-1 1,-1 1 0,1 0 0,1 3 21,-2-6-5,0 0 1,0 0 0,1 0-1,-1 0 1,0 0-1,1 0 1,-1 0 0,1 0-1,-1 0 1,1 0-1,-1 0 1,1-1 0,0 1-1,-1 0 1,1 0-1,0-1 1,0 1 0,0 0-1,-1-1 1,1 1-1,0-1 1,0 1 0,0-1-1,0 1 1,0-1-1,0 0 1,0 0 0,0 1-1,0-1 1,0 0-1,0 0 1,0 0 0,0 0-1,0 0 1,0 0-1,0 0 1,0-1 0,0 1-1,0 0 1,0 0-1,0-1 1,0 1 0,0-1-1,0 1 5,3-2 14,-1 0 1,1 0-1,-1-1 0,0 1 0,0 0 0,0-1 0,0 0 1,-1 0-1,1 0 0,-1 0 0,0 0 0,1 0 0,-1-1 1,-1 1-1,1-1 0,-1 1 0,1-1 0,-1 0 0,0 0 1,0 1-1,0-2-14,1-11 38,0-1-1,-1 1 1,-1-1 0,0-7-38,-1 1-11,-7 53-315,0 96-351,-13 98-1078,11-82 952,5-57 417,-9 41 386,13-112 49,-2 0 1,0 0-1,-1 0 0,0-1 1,-1 1-1,-1-1 0,0 0 1,-3 5-50,8-17 0,0 1 0,0-1 1,0 1-1,0-1 1,0 0-1,0 1 0,-1-1 1,1 0-1,0 0 0,-1 0 1,1 0-1,-1 0 1,1 0-1,-1 0 0,0-1 1,1 1-1,-1 0 0,0-1 1,1 0-1,-1 1 1,0-1-1,0 0 0,0 0 1,1 0-1,-1 0 0,0 0 1,0 0-1,1 0 1,-1-1-1,0 1 0,0-1 1,-1 0-1,0 0-2,-1-1 0,1 0 0,0 0 0,0 0 0,0 0 1,0 0-1,0-1 0,0 1 0,1-1 0,-1 0 0,1 0 0,0 0 0,-1 0 1,1 0-1,0-2 2,-1-2 11,0 0 1,1 0 0,0-1-1,0 1 1,1 0-1,0-1 1,0 1 0,1-1-1,-1 0 1,2 1-1,0-3-11,2-17 87,1 0 0,5-12-87,-7 29 8,5-15 17,1 1 1,1 0-1,1 0 0,1 0 1,1 1-1,1 1 0,1 0 1,3-2-26,14-14-34,28-25 34,-15 15 2,-30 33 23,57-67 188,-58 65-118,-1-1 0,0-1 0,-1 1 0,-1-3-95,20-50 473,-3-2 0,-3-1 0,0-13-473,1 4 357,-21 72-308,-4 8-3,1 1-1,0 0 1,0 0 0,-1-1-1,1 1 1,-1 0-1,0-3-45,0 5 4,-1 0 1,1 0-1,0 0 0,-1 0 0,1 1 0,-1-1 0,1 0 0,-1 0 0,1 0 0,-1 1 1,1-1-1,0 0 0,-1 1 0,1-1 0,0 0 0,-1 1 0,1-1 0,0 0 1,-1 1-1,1-1 0,0 1 0,0-1-4,-5 16-6,0 0-1,2-1 1,0 1 0,1 1-1,0 8 7,-3 16-59,1-10 55,-13 91-50,-31 113 54,44-220-70,5-7 32,2-6 29,2-5-2,5-2-43,-1-1 1,0-1 0,0 0 0,0 0 53,-3 2 13,-1 0-1,1 0 1,0 1 0,1 0 0,-1 0-1,1 0 1,0 1 0,0 0 0,0 1-1,4-2-12,-8 4 2,-1 0 0,0 0 0,0 0 0,0 1 0,1-1 1,-1 1-1,0-1 0,0 1 0,0 0 0,0 0 0,0 0 0,0 0 0,0 0 0,0 0 0,0 1 0,-1-1 0,1 1 0,0-1 0,-1 1 0,1 0-2,2 3 69,1 0 0,-1 0-1,0 0 1,-1 0 0,1 1 0,0 1-69,-1 0 38,2-1 0,-1 1 1,1-1-1,0 0 1,0 0-1,1-1 1,-1 1-1,1-1 0,3 2-38,14 12-137,-20-16-6,0-1 0,0 1 0,0-1 0,1 0 0,-1 0 0,0-1 1,4 2 142,-5-2-321,0 0 1,0-1 0,0 1 0,0-1 0,0 1 0,1-1-1,-1 0 1,0 0 0,0 0 0,1 0 0,-1 0-1,0-1 1,0 1 0,1-1 320,9-5-3845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16.0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0 735 1984,'1'-3'139,"0"0"-1,-1 1 1,1-1 0,0 1 0,0-1-1,1 0 1,-1 1 0,0 0-1,2-3-138,9-19 768,3-31-375,-3-1 0,-2-1 0,-2-13-393,-4 33 66,-1 17 76,-1 0 0,-1-1 0,-1 1 0,-1-9-142,0 25 24,-1-12-11,0 14-53,-2 11-42,-7 49-52,2-1 1,0 27 133,2-11 70,4-48-124,1 1 1,2-1 0,0 0-1,2 7 54,-1-26-1,0-1 1,0 1-1,1 0 0,0-1 0,0 0 1,0 1-1,0-1 0,1 0 0,0 0 1,0 0-1,1 0 0,-1-1 0,5 4 1,-7-6 14,1-1 0,-1 0 0,1 1 0,-1-1-1,1 0 1,0 0 0,0 0 0,0 0-1,-1-1 1,1 1 0,0 0 0,0-1-1,0 0 1,0 1 0,0-1 0,0 0-1,1 0-13,-1 0 37,1-1 0,-1 1-1,0-1 1,1 1 0,-1-1 0,0 0-1,0 0 1,1 0 0,-1-1-1,0 1 1,0 0 0,0-1-1,0 0 1,-1 1 0,1-1-1,0 0 1,0-1-37,6-8 94,0 1 0,-1-1 0,0-1 0,-1 1 0,-1-1 0,5-13-94,3-13 188,4-25-188,69-312 1675,-78 335-1311,-3-1 1,-1 1-1,-1-21-364,-5 53 79,-3 11 74,-4 13 63,2 14-159,1 0 0,2 0 1,0 24-58,0-5 47,-7 165-17,7-98-34,2 20 43,3-67-200,8-82 182,2-15-26,2 0-1,15-23 6,-27 50 5,0-1-1,0 1 1,0 0-1,0-1 1,0 1-1,0 0 1,0 0-1,1 0 1,-1 0-1,0 0 1,1 0-1,-1 0 1,1 0-1,0 0-4,-2 1 1,1 0 1,0 0-1,0 0 1,0 0-1,0 0 0,0 0 1,0 0-1,-1 0 0,1 0 1,0 1-1,0-1 1,0 0-1,0 0 0,0 1 1,-1-1-1,1 1 0,0-1 1,0 0-1,-1 1 1,1-1-1,0 1 0,-1 0 1,1-1-1,-1 1 1,1 0-1,0-1 0,-1 1 1,1 0-2,5 8-4,-1 1 0,1-1 0,-2 1 0,1 0 0,-1 0 0,0 4 4,0-2-23,0-1 0,1 0 0,0 0 0,1 0 0,1 1 23,-3-7-10,0-1 0,1 1 0,-1-1-1,1 1 1,0-2 0,0 1 0,0 0 0,1-1 0,-1 0-1,1 0 1,0-1 0,0 1 0,0-1 0,0 0 0,0-1-1,0 0 1,0 0 0,1 0 0,-1-1 0,0 1 0,1-2-1,-1 1 1,4-1 10,0 0 16,-1-1-1,1 0 1,-1 0 0,0-1-1,0 0 1,0 0-1,-1-1 1,1 0 0,-1-1-1,0 0 1,0 0-1,0-1 1,-1 0-1,1 0 1,1-3-16,-8 7 12,20-21 393,-1-2-1,2-4-404,-21 28 44,-1 1 0,0-1 0,1 1 0,-1-1 0,0 1-1,1-1 1,-1 1 0,0-1 0,0 1 0,1-1 0,-1 1 0,0-1-1,0 1 1,0-1 0,0 0 0,0 1 0,0-1 0,0 1-1,0-1 1,0 0 0,0 1 0,0-1 0,0 1 0,0-1 0,-1 1-1,1-1 1,0 1 0,0-1 0,-1 0 0,1 1 0,0-1-1,-1 1 1,1-1-44,-1 1 20,0-1 0,1 1 0,-1 0-1,0-1 1,0 1 0,1 0 0,-1 0-1,0 0 1,0-1 0,0 1 0,1 0 0,-1 0-1,0 0 1,0 0 0,0 0 0,1 1-1,-1-1 1,0 0 0,0 0 0,1 0 0,-1 1-1,0-1 1,0 0 0,1 1 0,-2-1-20,-4 5-54,-1-1 1,1 1-1,-1 0 0,1 0 1,1 0-1,-1 1 1,1 0-1,0 0 1,0 1-1,-3 5 54,-4 10-95,0 1 0,-6 18 95,16-36-39,1 0-1,-1 0 0,1 0 1,0 0-1,1 0 0,-1 0 1,1 0-1,0 0 0,1 4 40,-1-7-6,0-1-1,0 0 0,0 1 0,0-1 0,0 0 0,1 1 0,-1-1 1,0 0-1,1 0 0,-1 1 0,1-1 0,0 0 0,-1 0 1,1 0-1,0 0 0,0 0 0,0 0 0,-1 0 0,1 0 0,0 0 1,0 0-1,0 0 0,1 0 0,-1-1 0,0 1 0,0 0 0,0-1 1,0 1-1,1-1 0,-1 0 0,0 1 0,1-1 0,-1 0 1,0 0-1,1 0 0,-1 1 0,0-1 0,1-1 0,0 1 7,0 0 17,0-1 0,0 0 0,0 0-1,0 0 1,0 0 0,-1 0 0,1 0-1,0 0 1,-1 0 0,1-1-1,-1 1 1,1-1 0,-1 1 0,1-1-1,-1 0-16,22-31 213,-16 21 6,1-3-230,0 0 1,-2-1-1,4-10 11,-9 34-28,0-1 0,1 1 0,-1-1-1,2 0 1,-1 0 0,1 0 0,0 0 0,1 0 0,2 3 28,5 13-232,-10-20 226,1 0 0,-1 0 0,1 0 1,0 0-1,0-1 0,0 1 0,0 0 1,0-1-1,1 0 0,-1 1 0,1-1 0,0 0 1,-1 0-1,1 0 0,1 0 6,-2-1 2,1 0 0,-1-1-1,1 1 1,-1-1-1,1 1 1,-1-1 0,1 0-1,-1 0 1,1 0 0,-1 0-1,1 0 1,-1-1 0,1 1-1,-1-1 1,0 1 0,1-1-1,-1 0 1,0 0 0,1 0-1,1-2-1,4-2 32,-1 0 0,0 0-1,1-1 1,-2 0 0,1 0-1,1-3-31,34-44 61,-29 36 27,-1-2 0,-1 0 0,-1 0-1,-1-1 1,-1 0 0,5-18-88,-4 9 47,-2-1 0,-2-1 0,0 1 0,-1-18-47,-3 35 35,-1 0 0,0-1-1,-1 1 1,0 0 0,-1 0 0,-1-1 0,0 2 0,0-1 0,-5-9-35,8 21-1,0 1 0,0 0-1,0-1 1,-1 1 0,1 0-1,0 0 1,0-1 0,0 1-1,0 0 1,-1 0-1,1-1 1,0 1 0,0 0-1,-1 0 1,1 0 0,0-1-1,0 1 1,-1 0 0,1 0-1,0 0 1,0 0 0,-1 0-1,1-1 1,0 1 0,-1 0-1,1 0 1,0 0 0,-1 0-1,1 0 1,0 0 0,-1 0-1,1 0 2,-9 7 13,-2 14 12,6 3-60,1 0-1,1 1 1,1 4 35,-1 4 5,0 6-5,1 0-1,2 0 1,1-20-202,0-1-1,1 0 1,2 0-1,-1 0 0,4 6 203,4 12-1129,10 28-2558,-12-44 557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16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43 5312,'12'0'1952,"-8"-3"-1504,8-5-128,0 8-96,9 0-192,3-3-160,10-1 64,2-2-896,4-2 544,5-2-1728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16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80 3968,'14'-11'1472,"1"4"-1120,13-4-128,-7 4 608,8-1-512,-1 1-480,4-1 64,1 2 64,3-1 32,6-1-2368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18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0 3136,'-2'1'289,"1"0"-1,-1 0 1,0 0 0,1 0-1,-1-1 1,0 1 0,0-1 0,1 1-1,-1-1 1,0 1 0,0-1-1,0 0 1,0 0 0,0 0-1,0 0-288,-27 7 1371,8-3-781,6 0 89,6-1-678,0 1 1,0 0-1,1 0 0,-1 1 0,1 0 0,-1 1-1,5-4-1,-7 6 32,1 0 1,0 1-1,0-1 0,1 2 1,0 0-1,0 0 1,-5 10-32,-7 12 138,1 1 0,2 2-138,12-25-38,2 0 1,-1 0 0,1 1-1,1 0 1,0 0 0,0 3 37,2-11-22,1 1 1,-1 0 0,1-1-1,0 1 1,0-1 0,0 1-1,0 0 1,1-1 0,-1 1-1,1 0 1,0-1 0,0 1-1,1-1 1,-1 0 0,1 1-1,-1-1 1,1 0 0,0 0-1,0 0 1,0 0 0,1 0 21,5 5-40,1-1 0,0 0 1,0-1-1,0 0 1,1 0-1,0-1 0,0-1 1,0 1-1,3-1 40,22 7 55,0-2 0,6 0-55,-22-5 17,10 2 45,-13-1-28,-1-2 0,1 0 0,-1-1-1,1 0 1,0-1 0,0-1 0,7-1-34,-20 0-399,0 1 0,0-1-1,0 0 1,-1 0 0,1 0 0,0 0-1,2-1 400,4-7-3754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19.1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 2976,'-1'0'53,"1"0"0,0 0-1,-1 0 1,1 0 0,0 0 0,-1 0 0,1 1 0,0-1-1,-1 0 1,1 0 0,0 1 0,-1-1 0,1 0 0,0 0-1,-1 1 1,1-1 0,0 0 0,0 1 0,0-1 0,-1 0-1,1 1 1,0-1 0,0 0-53,-5 5 396,4-5-314,1 0 0,-1 1 1,1-1-1,-1 1 0,1-1 1,-1 1-1,1-1 0,0 1 1,-1 0-1,1-1 0,0 1 1,-1-1-1,1 1 0,0 0 1,0-1-1,-1 1 0,1 0-82,-2 5 392,1-6-331,1 0-1,-1 1 1,1-1-1,0 1 1,-1-1-1,1 1 0,0-1 1,-1 1-1,1-1 1,0 1-1,-1-1 1,1 1-1,0-1 0,0 1 1,0 0-1,0-1 1,0 1-1,-1-1 1,1 1-1,0-1 0,0 1 1,0 0-1,1-1 1,-1 1-1,0-1 1,0 1-1,0 0 0,0-1 1,0 1-1,1-1 1,-1 1-1,0-1 1,1 1-61,0 1 112,1-1 1,0 0 0,0 0 0,0 0 0,0 0 0,0 0-1,0 0 1,3 0-113,3 2 106,12 3-34,1-1 0,0-1 0,0-1 1,0 0-1,8-2-72,-21 0 44,39 2-812,0-3 0,2-1 768,-25-2-1114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20.1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7 2144,'-2'0'236,"1"0"-200,1 0 0,-1 0 0,1 0 0,0 0 1,-1 0-1,1-1 0,-1 1 0,1 0 0,0 0 0,-1 0 0,1 0 0,0 0 0,-1 0 0,1-1 0,-1 1 1,1 0-1,0 0 0,-1-1 0,1 1 0,0 0 0,0 0 0,-1-1 0,1 1 0,0 0 0,0-1 0,-1 1 1,1-1-37,0 1 517,0 0-112,0 0-230,-1 0 0,1 0 0,0-1 0,-1 1 0,1 0 0,-1 0-1,1 0 1,0 0 0,-1 0 0,1 0 0,-1 0 0,1 0 0,0 0 0,-1 0 0,1 0 0,-1 0-1,1 1 1,0-1 0,-1 0 0,1 0-175,-1 0 23,1 0 1,0 0-1,0 1 0,0-1 1,0 0-1,0 0 0,0 0 0,0 0 1,0 0-1,0 0 0,-1 0 1,1 1-1,0-1 0,0 0 0,0 0 1,0 0-1,0 0 0,0 0 1,0 1-1,0-1 0,0 0 0,0 0 1,0 0-1,0 0 0,0 0 1,0 1-1,0-1 0,0 0 0,0 0 1,0 0-1,0 0 0,1 0 0,-1 1 1,0-1-1,0 0 0,0 0 1,0 0-1,0 0 0,0 0 0,0 0 1,0 0-1,0 1 0,1-1 1,-1 0-1,0 0 0,0 0 0,0 0 1,0 0-1,0 0 0,0 0 1,1 0-1,-1 0 0,0 0 0,0 0 1,0 0-24,5 3 62,0-1 1,0 0-1,0 0 1,0 0-1,0-1 1,0 1-1,1-1 1,-1 0 0,5-1-63,12 1 34,19-2-34,-6 0-123,144 1-677,-179 0-1306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13.5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4 346 2720,'0'0'35,"0"0"1,-1 0-1,1 0 1,0 0-1,0 0 1,0 0-1,0 0 0,0 0 1,0 0-1,0 0 1,0 0-1,-1 0 1,1 0-1,0 0 0,0 0 1,0 0-1,0 0 1,0 0-1,0 0 1,0 0-1,-1 0 1,1 0-1,0 0 0,0 0 1,0 0-1,0 0 1,0 0-1,0 0 1,0 0-1,0 1 1,0-1-1,0 0 0,0 0 1,-1 0-1,1 0 1,0 0-1,0 0 1,0 0-1,0 0 0,0 0 1,0 0-1,0 1 1,0-1-1,0 0 1,0 0-1,0 0-35,5 4 2751,-4-3-2574,0 0 0,0-1 0,0 1 0,0-1 0,0 1 0,0-1 0,0 0 0,0 1 0,0-1 0,0 0 0,1 0 0,-1 0 0,1 0-177,1-1 120,0 0 0,-1 0 0,1-1 0,0 0 0,0 1-1,-1-1 1,1 0 0,-1 0 0,0 0 0,1-1 0,-1 1-1,0 0 1,-1-1 0,3-2-120,4-7 348,-1-1 0,4-7-348,2-11 305,-1 0 1,-2-1 0,7-33-306,-13 44 85,0-1 1,-2 0-1,0 0 0,-2-5-85,-2 21-90,1 4 79,0 2 3,1 0-1,0 0 1,0 0 0,-1 0 0,1 0-1,0 0 1,0 0 0,-1 0-1,1 0 1,0 0 0,0 0 0,-1 1-1,1-1 1,0 0 0,0 0-1,-1 0 1,1 0 0,0 0 0,0 1-1,-1-1 1,1 0 0,0 0 0,0 0-1,0 1 1,0-1 0,-1 0-1,1 0 1,0 0 0,0 1 0,0-1-1,0 0 1,0 0 0,0 1-1,0-1 1,0 0 0,-1 1 0,1-1-1,0 0 1,0 1 8,-5 10-56,2 0 113,1 0 0,0 0 0,1 0-1,0 0 1,0 3-57,0 8 47,-1 15 8,3 1 1,1 3-56,0 30-31,-2 304 532,0-374-410,0-1-11,0 0 5,0 1-73,1-1-1,-1 1 1,0-1-1,-1 1 1,1-1-1,0 1 1,0-1-1,0 1 1,0-1-1,0 1 1,0-1-1,-1 0 1,1 1-1,0-1 0,0 1 1,-1-1-1,1 1 1,0-1-1,0 0 1,-1 1-1,1-1 1,-1 0-1,1 1-11,-1-1-2,-18 10 71,18-9-74,1 0 0,-1-1 0,0 1 0,0 0 0,0-1 0,0 1 0,0-1 0,0 0 0,0 1 0,0-1 0,0 0 0,0 1 0,0-1 0,0 0 0,0 0 5,-1 0-17,0 1 1,0-1-1,0 1 1,0-1-1,0 1 1,0 0-1,0-1 1,0 1-1,1 0 1,-1 1 16,1-2-75,1 1 79,0-1 0,0 1 0,0 0 0,1-1 0,-1 1 0,0-1 0,0 1 0,1 0 0,-1-1 0,0 1 0,1-1 0,-1 1 0,0-1 0,1 1 0,-1-1 0,1 1 0,-1-1 0,1 0 0,-1 1 0,1-1 0,-1 0 0,1 1 0,0-1 0,-1 0 0,1 0 0,-1 1 0,1-1 0,0 0 0,-1 0 0,1 0 0,-1 0 0,1 0 0,0 0 0,0 0-4,20-2 291,28-9 56,-37 9-88,0 1 1,10 0-260,16-2 126,-5 3 290,-32 0-368,-1 0 5,2 7-254,-1-3-4704,0-3 1505,3 9-440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20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26 1728,'0'0'42,"0"0"1,-1 0-1,1 0 0,-1 0 0,1 0 1,0 1-1,-1-1 0,1 0 1,0 0-1,-1 0 0,1 1 0,0-1 1,0 0-1,-1 1 0,1-1 1,0 0-1,-1 0 0,1 1 0,0-1 1,0 1-1,0-1 0,0 0 1,-1 1-1,1-1-42,0 0 63,0 1 1,0-1-1,0 1 1,-1-1-1,1 1 1,0-1-1,0 0 1,-1 1-1,1-1 1,0 0-1,-1 1 1,1-1-1,0 0 1,-1 0-1,1 1 1,-1-1 0,1 0-1,0 0 1,-1 1-1,1-1 1,-1 0-1,1 0 1,0 0-1,-1 0 1,1 0-64,-1 0 522,1 0 289,0 0-198,0 0 96,0 0-229,8 4 342,-3-3-768,1 0 1,-1-1 0,1 0 0,-1 0-1,1 0 1,0-1 0,5-1-55,9 0 1,46-2-128,-27 3-1029,-1-3 0,1 0 0,34-10 1156,-36 1-2709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23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2496,'4'22'3902,"12"19"-2777,1 5-750,5 35 55,14 51-40,-26-105-592,0-1 0,1 0 0,13 20 202,-14-31-539,1-4-1018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24.6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183 0 2496,'-8'15'1657,"1"0"-232,-37 38 135,32-41-1570,1 1-1,1 0 1,0 0 0,1 1 0,1 0 0,-6 13 10,-4 14-181,-4 4 181,20-43-20,1 0-1,0 0 1,0 0 0,0 0-1,1 0 1,-1 0 0,0 0 0,1 1-1,-1-1 1,1 0 0,0 0 0,0 1-1,0-1 1,0 0 0,0 3 20,20-14-43,-1 0 168,-8 4-76,0 0 0,0 1-1,0 0 1,9-1-49,43-7-38,16 1 38,-49 8-44,0 2 0,0 0-1,25 5 45,-23-1-448,-3 0-1610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25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0 1472,'-2'1'463,"-1"-1"1,1 0-1,0 1 1,-1-1-1,1 1 0,0 0 1,0 0-1,-1 0 0,1 0-463,1 0 763,1-1-187,0 0-511,-1 0-1,1 0 1,0 0 0,-1 0-1,1 0 1,0 0-1,-1 1 1,1-1 0,0 0-1,0 0 1,-1 0-1,1 0 1,0 1 0,-1-1-1,1 0 1,0 0-1,0 0 1,-1 1 0,1-1-1,0 0 1,0 1-1,0-1 1,0 0 0,-1 0-1,1 1 1,0-1-1,0 0 1,0 1 0,0-1-1,0 0 1,0 1-1,0-1 1,0 0-65,-1 14 318,1-10-149,0 28 115,0 29-690,2 0 0,8 41 406,-9-88-731,-1-3-986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25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1 4224,'-1'0'178,"0"0"-1,0 0 1,0 1 0,0-1 0,-1 0 0,1 0-1,0 1 1,0-1 0,1 1 0,-1-1-1,0 1 1,0-1 0,0 1 0,0 0-1,0-1 1,0 1 0,1 0 0,-1 0 0,0 0-1,1 0 1,-1-1 0,1 1 0,-1 0-1,1 0-177,-11 28 1312,7-17-912,-1 2-445,0 0 1,2 1-1,0-1 0,0 1 0,2-1 0,0 1 0,0 0 0,1 0 0,1 0 0,1-1 1,0 1-1,3 11 45,-3-21-324,0 0 0,0 0 0,0 0 0,1 0 0,0 0 0,1 2 324,-3-6-161,-1 0 1,1 0-1,-1 0 1,1 0-1,0 0 1,-1 0-1,1 0 1,0-1-1,0 1 1,-1 0-1,1-1 1,0 1-1,0 0 1,0-1-1,0 1 1,0-1-1,0 1 1,0-1-1,0 0 1,0 1-1,0-1 1,0 0-1,0 0 0,0 0 1,1 0-1,-1 0 1,0 0-1,0 0 1,0 0-1,0 0 1,0 0-1,0-1 1,0 1-1,0 0 1,0-1-1,0 1 161,11-10-1269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26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0 164 2240,'1'-4'600,"0"0"-1,0 0 1,0 1 0,1-1 0,-1 0-1,1 1 1,0-1 0,2-2-600,24-38 1627,-21 34-1402,-5 7-161,0 0-1,1 1 1,-1-1-1,0 1 1,1-1 0,0 1-1,0 0 1,0 0-1,0 0 1,0 0-1,0 1 1,0-1-1,0 1 1,1 0-1,-1 0 1,1 0-1,1 0-63,9-1 199,0 1-1,-1 0 1,1 1-1,1 1-198,-2 0 55,0-1-1,0-1 1,11-1-55,-13-1-358,1-1 1,-1 1 0,0-2-1,0 0 1,1-1 357,-7 2-1896,-4 4 1677,-1-1-1,0 1 1,1 0-1,-1-1 1,0 1 0,1 0-1,-1-1 1,1 1-1,-1 0 1,1 0 0,-1-1-1,0 1 1,1 0-1,-1 0 1,1 0 0,-1 0-1,1 0 1,0-1 219,2 7-1888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26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5 2720,'1'0'75,"-1"0"0,0 0 1,0 0-1,0 0 0,0 0 1,0 0-1,0-1 0,0 1 0,0 0 1,0 0-1,0 0 0,0 0 1,0 0-1,0 0 0,0-1 0,0 1 1,0 0-1,0 0 0,0 0 1,0 0-1,0 0 0,0 0 0,0-1 1,0 1-1,-1 0 0,1 0 1,0 0-1,0 0 0,0 0 0,0 0 1,0 0-1,0 0 0,0-1 1,0 1-1,0 0 0,-1 0 0,1 0 1,0 0-1,0 0 0,0 0 1,0 0-1,0 0 0,0 0 0,-1 0 1,1 0-1,0 0 0,0 0-75,-6 6 1789,-5 14-1036,3 8-509,2 0 0,0 1 0,2 0 0,1 2-244,-3 18 325,5-39-316,0 0-1,0-1 1,1 1 0,1 0-1,-1 0 1,1-1 0,1 1-1,0-1 1,1 1-9,-3-7-31,1-1 0,0 1 0,0 0 0,0-1 0,1 1 0,-1-1 0,1 0 0,-1 1 0,1-1 0,0 0 0,0 0 0,0 0 0,0 0 0,0 0 0,0-1 0,0 1 0,1-1 0,-1 1 1,1-1-1,-1 0 0,1 0 0,-1 0 0,1 0 0,0 0 0,-1-1 0,1 1 0,0-1 0,0 0 0,0 0 0,-1 0 0,1 0 0,0 0 0,1 0 31,0-1-505,1-1-1,0 1 1,-1-1-1,1 1 1,-1-1 0,0 0-1,0-1 1,1 1-1,-1-1 1,-1 0-1,1 0 1,0 0 0,0-1 505,13-14-1531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27.3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 4160,'-19'4'1536,"14"-8"-1216,1 8-64,4-4-576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30.8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355 11 1568,'-3'0'912,"1"0"-331,2 0-117,-7-8 1424,6 8-1762,0 0 0,1 0 1,-1 0-1,0 0 0,0 0 0,0 1 0,1-1 0,-1 0 0,0 0 0,0 0 1,1 1-1,-1-1 0,0 0 0,0 1 0,1-1 0,-1 1 0,0-1 0,1 1 1,-1-1-1,1 1-126,-1 0 112,0 1 1,0-1-1,0 1 1,1-1-1,-1 0 1,1 1-1,-1-1 1,1 1 0,0 0-1,-1 0-112,-8 51 205,-2-1 1,-3-1-1,-2 0 0,-14 30-205,25-71 44,0 1 1,-1-1-1,0 0 0,0-1 0,-5 5-44,9-11 15,0 0 0,-1-1 1,0 1-1,1-1 0,-1 1 1,0-1-1,0 0 1,0 0-1,-1 0 0,1 0 1,0-1-1,-1 1 0,1-1 1,-1 0-1,1 0 0,-1 0 1,0-1-1,1 1 0,-1-1-15,-2 0-6,0-1-1,0 0 1,0 0 0,1 0-1,-1-1 1,0 0-1,1 0 1,-1 0-1,1-1 1,-1 0 0,1 0-1,0 0 1,0-1-1,1 1 1,-1-1-1,1 0 1,0-1-1,0 1 1,0-1 0,0 1-1,1-1 1,0 0-1,0-1 1,0 1-1,1 0 1,0-1 0,0 0-1,0 1 1,0-4 6,-1-5-13,0-1 1,1 1 0,1 0 0,1-1-1,0 0 1,1 1 0,0-1 0,1 1-1,0 0 1,5-11 12,-4 13-3,1 0 136,0-1 0,1 1 1,1 0-1,-1 0 1,6-7-134,-8 15 70,-1 1 1,1 0-1,0 0 1,-1 0-1,1 1 1,1-1 0,-1 1-1,0-1 1,0 1-1,1 0 1,0 0-1,-1 0 1,1 1-1,0 0 1,0-1-1,0 1 1,-1 0 0,1 1-1,0-1 1,4 1-71,17 0 78,1 1 0,-1 1 0,0 2 0,25 6-78,31 4 61,20-3-18,-98-11-324,0 1 1,0-1-1,0-1 1,0 1-1,0 0 0,0-1 1,0 1-1,-1-1 1,1 0-1,1 0 281,13-6-1578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32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4 1664,'-7'4'1382,"0"0"1,1 1-1,0 0 0,0 1 1,-2 2-1383,7-7 325,35 2 1718,87 4-2171,-84-6 164,-7 0 42,0-2 0,28-4-78,-17 1 131,0 1 0,35 3-131,-31 1 52,82-8-81,-81 3 39,0 2-1,0 1 1,5 4-10,4 1 0,21-2 0,50 6-240,-83-4 456,-33-3-187,0 0 1,-1 0-1,1-1 1,0 0-1,1 0-29,64-10 309,24-3 331,22 3-640,-42 3 222,-52 4-895,1 1 0,-1 1 1,0 1-1,21 3 673,-40 0-1605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14.9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0 565 2144,'0'5'971,"2"-4"2724,2-1-3481,1-1-1,-1 0 1,1 0-1,-1-1 0,0 1 1,0-1-1,1 0 0,-1 0 1,0 0-1,-1-1 0,1 1 1,0-1-1,-1 0 0,1 0 1,2-4-214,4-3 156,-1-1 0,1-1-1,-2 0 1,5-6-156,55-106 862,-31 55-566,-16 31 392,-2 0 0,10-34-688,-13 30 419,-6 17-140,6-25-279,-15 47-23,-1 2 21,0 1 1,0 0-1,1 0 1,-1 0-1,0-1 1,0 1-1,0 0 1,0 0-1,0-1 1,1 1-1,-1 0 1,0-1-1,0 1 1,0 0-1,0 0 0,0-1 1,0 1-1,0 0 1,0-1-1,0 1 1,0 0-1,0 0 1,0-1-1,0 1 1,0 0-1,0-1 1,0 1-1,0 0 1,0 0-1,-1-1 1,1 1-1,0 0 0,0 0 1,0-1-1,0 1 1,-1 0-1,1 0 1,0-1-1,0 1 1,0 0-1,-1 0 1,1 0-1,0 0 1,0-1 1,-2 11-395,-6 32 61,4-29 328,2 1 0,0 0 0,0 3 6,-3 29 31,2-23-54,2 1 0,0 12 23,1-30 17,1 1 1,-1-1 0,1 1 0,0-1 0,1 0 0,0 1 0,0-1 0,0 0 0,1 0-1,0 0 1,1 1-18,-4-6 6,1 0 0,-1 0-1,1-1 1,-1 1 0,1 0-1,-1 0 1,1-1 0,-1 1 0,1 0-1,0-1 1,-1 1 0,1 0-1,0-1 1,0 1 0,-1-1 0,1 0-1,0 1 1,0-1 0,0 1-1,0-1 1,-1 0 0,1 0-1,0 0 1,0 1 0,0-1 0,0 0-1,0 0 1,0 0 0,0 0-1,0-1 1,0 1 0,-1 0 0,1 0-1,0 0 1,0-1 0,0 1-1,0 0 1,0-1 0,-1 1-1,1-1 1,0 1 0,0-1 0,-1 1-1,1-1 1,0 0 0,-1 1-1,1-1 1,-1 0 0,1 0-6,5-5 33,-1-1 1,-1 0 0,1 0 0,-1 0-1,1-3-33,-2 3 27,20-41 124,2-5-286,1-8 130,-23 54-3,0 3-65,-1 0 1,1 0-1,-1-1 0,0 1 0,-1-1 0,1 0 0,0 0 73,-2 4-250,0 19 30,0-14 162,-3 66-84,1-45 230,1 0-1,1 0 1,1 0-1,4 14-87,-2-2 123,-3-32-64,0 1 0,0-1 0,1 1 1,-1-1-1,1 1 0,1-1 0,-1 1 0,1-1 0,0 0 0,0 0 0,0 0 0,2 2-59,-3-6 176,-1-1-168,1 0-1,-1 0 1,1 0-1,0 0 1,-1 0-1,1 0 0,0 0 1,-1 0-1,1 0 1,0 0-1,-1 0 1,1 0-1,0 0 1,-1 0-1,1-1 1,-1 1-1,1 0 1,-1 0-1,1-1 1,0 1-1,-1-1 0,1 1 1,-1 0-1,1-1 1,-1 1-1,0-1 1,1 1-1,-1-1 1,1 1-1,-1-1 1,0 1-1,1-1 1,-1 0-8,10-20-999,-7 7 345,-1 6-395,0 1-1,0 0 1,0-1-1,1 1 0,0 0 1,0 1-1,1-1 1,0 0 1049,9-7-2304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35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6 2496,'-3'-5'224,"1"6"1429,2-1-1553,0 1 1,0-1-1,0 0 0,0 0 1,-1 0-1,1 1 0,0-1 1,0 0-1,0 0 1,-1 1-1,1-1 0,0 0 1,0 0-1,0 0 0,-1 0 1,1 0-1,0 1 0,-1-1 1,1 0-1,0 0 0,0 0 1,-1 0-1,1 0 0,0 0 1,0 0-1,-1 0 0,1 0-100,-6-2 358,5 2-316,1-1-1,-1 1 1,1 0 0,-1-1-1,1 1 1,-1 0-1,1 0 1,-1 0 0,1 0-1,-1 0 1,1 0 0,-1-1-1,1 1 1,-1 0 0,1 0-1,-1 1 1,0-1-1,1 0 1,-1 0 0,1 0-1,-1 0-41,-1 1 63,-1 1 0,1-1 0,0 1 0,0-1 0,-1 1 0,1 0 0,0 0 0,1 0-1,-1 0 1,0 0 0,1 0-63,-11 10 162,4-3-169,0 1 0,1-1 0,0 1 0,0 1 0,1 0 1,0 0-1,1 0 0,0 0 0,1 1 0,0-1 0,1 1 0,0 0 1,1 1-1,0-1 7,2-7-33,0-1 1,0 1 0,0 0-1,0-1 1,1 1 0,0 0-1,1 2 33,-2-6-1,0 0 0,0 0 1,1 0-1,-1 0 0,0 0 0,1 0 0,-1 0 0,1 0 0,-1 0 0,1 0 0,0 0 0,-1 0 0,1-1 0,0 1 0,0 0 0,-1 0 0,1-1 0,0 1 0,0-1 0,0 1 1,0-1-1,0 1 0,0-1 0,0 1 0,0-1 0,0 0 0,0 0 0,0 1 0,0-1 0,0 0 0,0 0 0,0 0 0,0 0 0,0 0 0,0 0 0,0 0 0,1-1 1,11-4 55,0 0-1,0-1 0,-1 0 1,0-1-1,0 0 0,9-8-54,8-5-16,75-51 480,-103 70-462,0 0 0,0 1 0,0-1 0,0 1 0,0-1 0,0 1 0,0-1 0,0 1 0,0 0 0,0-1 0,0 1 0,0 0 1,0 0-1,0 0 0,0 0 0,1 0 0,-1 0 0,0 0 0,0 0 0,0 0 0,0 1 0,0-1 0,0 0 0,0 1 0,0-1 0,0 1 0,0-1 0,0 1 1,0-1-1,0 1-2,2 2-2,0 0 1,0 1 0,0-1 0,-1 1 0,1 0 0,-1-1 0,0 2 1,16 21-182,-13-22 300,0 1 0,0-1 1,1 0-1,-1 0 0,1 0 0,0-1 1,0 0-1,0 0 0,1 0 1,-1-1-1,1 0 0,-1 0 0,1-1 1,0 0-119,-2 0 192,1-1 1,-1 0 0,1 0 0,-1 0-1,0-1 1,1 0 0,-1 0 0,0 0-1,0 0 1,0-1 0,0 0-1,0 0 1,0-1 0,0 1 0,0-1-1,-1 0 1,0 0 0,1-1-193,-3 2 51,1 0-1,-1 0 1,0 0 0,0-1 0,0 1-1,0-1 1,0 0 0,0 1 0,-1-1 0,1 0-1,-1 0 1,0 0 0,1-2-51,-2 3-241,1 0 1,-1 0 0,0 0-1,0 0 1,0 0-1,0 0 1,0 0-1,0 0 1,-1-2 240,0 2-762,1 0 0,-1-1 0,0 1 0,0 0 0,0-1 0,-1 1 0,1 0 0,0 0-1,-1 0 763,-9-9-3498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55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253 4 992,'0'0'43,"-1"0"-1,1 0 1,0 0 0,0 0-1,0 0 1,0-1-1,0 1 1,0 0 0,0 0-1,-1 0 1,1 0 0,0 0-1,0 0 1,0 0-1,0 0 1,0 0 0,0 0-1,-1 0 1,1 0 0,0 0-1,0 0 1,0 0 0,0 0-1,0 0 1,0 0-1,-1 1 1,1-1 0,0 0-1,0 0 1,0 0 0,0 0-1,0 0 1,0 0-1,0 0 1,0 0 0,-1 0-1,1 0 1,0 1 0,0-1-1,0 0 1,0 0 0,0 0-1,0 0 1,0 0-43,5-5 4833,-12 16-4703,1 1-1,1 0 1,-1 0 0,2 0-1,-3 9-129,-16 73 1128,17-61-764,-2-1 1,-2 0-1,-6 14-364,-3-5 124,-1 0 0,-2-2 0,-2 0 0,-26 30-124,43-57-18,6-10-41,0 0 1,0 0 0,-1 0-1,1 0 1,0 0 0,-1-1-1,1 1 1,-1-1 58,1 0-267,18-1-2863,-5 0 1930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56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41 134 2912,'-8'-1'571,"6"0"-302,0 1-1,-1-1 1,1 1-1,0-1 1,0 0-1,-1 0 1,1 0-1,0 0 1,0 0 0,0 0-1,-1-2-268,1 2 624,-1-2-149,8-1-1,12-2-210,-1 1-1,1 0 1,-1 1-1,1 1 1,5 0-264,1 1 29,1-2 0,-2-1 1,1-1-1,0-1 0,-1-1 1,20-10-30,-29 12 92,0 1 1,10-3-93,12-4 7,-33 11-243,-1 0 1,1 0 0,0 1-1,-1-1 1,1 1-1,0-1 1,0 1 0,0 0-1,-1-1 1,1 1-1,0 0 1,0 0 0,0 0-1,-1 1 1,1-1 0,0 0-1,0 1 1,0-1-1,-1 1 1,1 0 0,0-1-1,0 2 236,6 5-2501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2:58.4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397 1 3136,'-1'0'126,"-1"0"0,1 0-1,-1 0 1,1 1 0,0-1 0,-1 1 0,1-1 0,0 1-1,0-1 1,-1 1 0,1 0 0,0 0 0,0 0 0,0-1-1,0 1 1,0 0 0,0 1-126,-17 20 1350,5-4-754,-3-3-52,7-6-234,1 0-1,-7 9-309,-1 2 37,1 2 0,1 0 1,1 0-1,1 2 0,-8 22-37,-20 79-77,-10 26 62,34-109 10,-2 0 1,-13 19 4,19-38 97,3-5 44,-2 0 0,-1 2-141,6-11 365,9-12-225,15-18-221,-5 5 30,26-23 1,1 2-1,2 1 0,4 1 51,-2 0 29,-34 28 4,4-5 21,0 0 0,1 1 0,1 1 0,0 1 1,0 0-1,2 1-54,-11 7 275,-6 7 101,-1 0-355,-1 13 93,-1 0 1,0 0 0,-2 0-1,-3 13-114,5-25-23,0 1 0,1 0-1,0 1 1,0-1 0,1 6 23,0-11-11,1 1 0,-1-1 1,1 1-1,0-1 0,-1 1 1,1-1-1,1 0 0,-1 1 0,0-1 1,1 0-1,0 0 0,0 0 0,0 0 1,1 2 10,2-2-28,-1 1 1,1-1-1,0 0 1,0 0-1,0 0 1,3 1 27,8 4-43,-9-4 34,0-1 1,0 0 0,0-1-1,5 2 9,17 6 23,-26-9-61,-1-1-1,1 0 1,-1 1-1,1-1 1,-1 0-1,1 0 1,-1-1-1,0 1 1,1 0-1,-1-1 1,1 0 0,-1 1-1,0-1 1,1 0 38,17-4 63,-16 4-49,1-1 0,-1 1 0,1-1-1,-1 0 1,1 0 0,-1 0 0,0-1 0,0 1-1,3-3-13,0-1 87,1 0-1,-1 0 0,0-1 1,2-3-87,-4 3 14,0 0 0,0 1 0,-1-1 0,0-1 0,-1 1 0,0 0 0,0-1 0,0 0 0,-1 0 0,0 0 0,-1 0 0,0 0 0,0 0 0,-1 0 0,0 0 0,0 0 0,0 0 0,-1 0 0,-2-5-14,2 9 21,0 1 0,0 0 0,-1-1 0,1 1 0,-1 0 0,0 0 0,-1-1-21,3 3 1,-1 1-1,1-1 1,0 1-1,-1-1 1,1 1-1,-1 0 1,1-1-1,-1 1 1,1-1-1,-1 1 1,1 0-1,-1-1 1,1 1 0,-1 0-1,1 0 1,-1-1-1,1 1 1,-1 0-1,0 0 1,1 0-1,-1 0 1,1 0-1,-1 0 1,0 0-1,1 0 1,-1 0-1,1 0 1,-1 0 0,0 0-1,1 0 1,-1 1-1,1-1 1,-1 0-1,1 0 1,-1 1-1,0-1 1,1 0-1,-1 1 1,1-1-1,-1 0 1,1 1-1,0-1 1,-1 1-1,1-1 1,-1 1-1,-6 7-36,0 1 0,1 0 1,0 0-1,0 1 0,1-1 0,-2 7 36,-5 15 45,-4 16-45,8-20-75,6-19 71,0 0 0,1 0 1,0 0-1,1 0 0,0 0 1,0 0-1,1 0 0,0 0 0,0 0 1,1 0-1,0 0 0,0 0 1,3 4 3,-5-10 7,0-1 0,1 1 1,-1-1-1,1 0 1,-1 1-1,1-1 0,0 0 1,0 0-1,-1 1 1,1-1-1,0 0 0,0 0 1,0 0-1,0 0 0,1 0 1,-1 0-1,0 0 1,0 0-1,1-1 0,-1 1 1,0 0-1,1-1 1,-1 1-1,0-1 0,1 1 1,-1-1-1,1 0 0,-1 0 1,1 0-1,-1 0 1,1 0-1,-1 0 0,1 0 1,-1 0-1,1 0 1,0-1-8,6-1 64,0-1 0,0 0 0,0 0 0,-1-1 0,1 0 1,1-2-65,6-2 47,15-9 269,22-18-316,-29 20 121,0 0-1,1 1 1,15-6-121,1-1 281,-31 16-240,1-1 0,-1 2 0,1-1 0,0 1 1,0 1-1,9-2-41,-18 5 17,1-1 0,-1 1 0,0 0 0,0 1 0,0-1 0,0 0 0,1 0 0,-1 0 0,0 1 0,0-1 0,0 0 0,0 1 0,0-1 0,0 1 0,0 0 0,0-1 1,0 1-1,0 0 0,0-1 0,0 1 0,0 0 0,-1 0 0,1 0 0,0 0 0,-1 0 0,1 0 0,0 0 0,-1 0 0,1 0 0,-1 0 0,0 0 0,1 0 0,-1 0 0,0 1 0,1-1 1,-1 1-18,1 6 42,0 1 1,0-1 0,-1 1-1,0 6-42,0-7 16,-4 56-347,12-67 262,-1-2 69,0 1-1,0-1 1,-1 0 0,1-1 0,-1 0 0,0 0 0,4-6 0,7-10 4,10-18-4,-14 19 7,-2 9 171,-6 9 53,-5 10-160,-1 0-75,0 1 0,1 0 0,-1 0 0,2 0 0,-1 0 0,1 0 0,0-1 0,1 1 0,0 0 0,0-1 0,1 1 0,1 3 4,-2-7-6,0 0-1,1 0 0,-1 0 1,1 0-1,-1-1 0,1 1 1,0-1-1,1 0 0,-1 0 1,0 0-1,1 0 0,0-1 1,0 1 6,1 0-133,1 0 1,0 0-1,-1 0 0,1-1 1,0 0-1,0 0 1,0-1-1,0 1 0,2-1 133,-2-1-475,-1 0 1,1 0-1,0-1 0,-1 1 0,4-2 475,-2 1-660,18-2-844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02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330 391 1888,'0'0'613,"-18"-3"1649,9 2-1923,-1 1 0,0 0 1,0 0-1,0 1 0,1 0 1,-1 1-1,1 0 0,-10 3-339,-15 3 795,21-5-693,1 2 0,-1-1 0,1 2 1,-1 0-1,2 0 0,-1 1 0,1 1 0,-9 7-102,4-4 47,14-10-95,-1 1 1,1-1-1,0 1 1,0 0-1,0 0 0,0 0 1,0 0-1,-1 2 48,3-3-33,-1 0 0,0 0-1,1 1 1,0-1-1,-1 0 1,1 1 0,0-1-1,0 1 1,0-1 0,0 0-1,0 1 1,0-1-1,0 0 1,0 1 0,1-1-1,-1 1 1,0-1-1,1 1 34,0 0 3,0-1-1,0 1 0,-1-1 0,1 1 0,0-1 0,0 0 1,1 0-1,-1 1 0,0-1 0,0 0 0,1 0 0,-1 0 1,2 0-3,22 13-117,-17-10 56,3 1 61,-1 0-1,2-1 1,-1-1 0,0 0 0,1 0-1,-1-1 1,1 0 0,5-1 0,14 0 97,0-2 0,18-2-97,-28 1 72,-1-2 0,1 0 0,-1-1 0,20-8-72,-36 11 19,1 0 0,-1 0 1,0-1-1,0 1 0,0-1 0,0 0 0,0 0 0,2-4-19,-4 6 38,0-1-1,-1 0 0,1 1 0,-1-1 0,0 0 0,0 0 0,1 0 0,-1 0 0,0-1 1,-1 1-1,1 0 0,0 0 0,-1 0 0,1-1 0,-1 1 0,0 0 0,1-1 1,-1 1-1,0-1-37,-2-6 105,-1 0 0,1 0 0,-2 1 1,1-1-1,-1 1 0,0 0 1,-1 0-1,0 0 0,0 1 0,0 0 1,-1 0-1,0 0 0,-7-5-105,-13-11 37,-1 0-1,-29-16-36,46 31 25,-119-73-31,47 31 76,73 45-113,1-1 0,0 0 0,1 0 0,0-1 0,0 0 0,-2-3 43,6 8-48,1-1 0,0 0 0,0 0 0,0-1-1,0 1 1,1 0 0,-1-1 0,1 1 0,-1-1-1,1 1 1,1-1 0,-1 0 0,0 1 0,1-1-1,0 0 1,0 0 0,0-3 48,0 6 15,0-1 1,1 1-1,-1 0 0,1 0 0,-1-1 0,1 1 1,-1 0-1,1 0 0,-1 0 0,1 0 1,0-1-1,0 1 0,0 0 0,0 1 1,0-1-1,0 0 0,0 0 0,1-1-15,0 1 28,1 0-1,-1-1 0,1 1 0,0 0 0,0 0 1,0 0-1,-1 1 0,4-1-27,5 0 37,1 0 0,-1 1 1,1 1-1,1 0-37,-9-1-12,9 2-123,-1 0-1,0 1 0,0 0 1,0 1-1,0 1 0,-1 0 1,2 1 135,0 0-1499,-1 0-1519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03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 2912,'-2'-1'79,"0"-3"2501,14 2 2313,-7 2-4873,1 1 0,-1 0-1,0 0 1,0 1 0,-1 0 0,1 0 0,0 0 0,0 0 0,-1 1-20,17 6 39,130 41 1215,-107-36-1270,-9-3 101,-34-11-218,-1 0-550,0 0-37,4-3-1963,-3-1-111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04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13 1152,'-1'7'162,"0"-1"2483,-4-8-1100,5 1-1033,0 0-414,0 0 1,0 0-1,0 0 1,0 0-1,1 1 1,-1-1-1,0 0 1,1 0-1,-1 0 1,0 0-1,1 0 1,-1 0-1,1 1 1,0-1-1,-1 0 1,1 0-1,0 1 1,-1-1-1,1 0 1,0 1-1,0-1 1,-1 1-1,1-1 1,0 1-1,0-1 1,0 1-1,0 0 1,0 0-1,0-1 1,0 1-1,0 0 1,-1 0-1,1 0 1,1 0-99,5-1 12,0 1 1,1 0-1,-1 0 1,5 1-13,-5 0 206,94 12-745,-57-6-1157,-23-7 774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05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7 356 3072,'-1'1'196,"0"0"0,0 1 1,1-1-1,-1 1 0,1-1 0,-1 1 0,1-1 0,-1 1 1,1-1-1,0 1 0,0-1 0,0 1 0,0-1 1,0 1-1,0 0 0,0-1 0,1 2-196,-1 5 153,2 7-94,0 0 0,0 0 0,2 0 0,0-1 0,0 1 1,6 10-60,-4-10 55,0 0-9,0 0 0,1 0 0,1 0 0,1-1 0,0-1 0,5 7-46,-6-11 70,-1 0 1,1-1 0,1 0 0,-1-1-1,1 1 1,1-2 0,-1 1 0,1-1-1,7 2-70,-17-7 25,1-1-1,0 1 0,0-1 0,-1 0 0,1 0 0,0 1 1,-1-1-1,1 0 0,0 0 0,0 0 0,-1 0 0,1 0 0,0 0 1,0 0-1,-1 0 0,1 0 0,0 0 0,0 0 0,-1 0 1,1-1-25,0 1 17,-1 0 1,1-1 0,-1 1 0,0-1-1,1 1 1,-1 0 0,0-1 0,0 1-1,1-1 1,-1 1 0,0-1 0,0 1 0,1-1-1,-1 1 1,0-1 0,0 1 0,0-1-1,0 1 1,0-1 0,0 1 0,0-1-18,0-5 80,-1 0 0,0 1 1,0-1-1,0 1 0,-2-2-80,1-1 28,-36-140 516,-6 2 0,-20-31-544,36 104 896,28 72-896,-1 0 0,1 0 0,-1 0 0,1-1 0,0 1 0,-1 0 0,1 0 0,0-1 0,0 1 0,0 0 0,0 0 0,0-1 0,0 1 0,1 0 0,-1 0 0,0 0 0,1-1 0,-1 1 0,1 0 0,-1 0 0,1 0 0,-1 0 0,1 0 0,0 0 0,-1 0 0,1 0 0,0 0 0,0 0 0,0 0 0,0 0 0,0 1 0,0-1 0,0 0 0,0 1 0,0-1 0,0 1 0,0-1 0,1 1 0,4-2-22,1 0 0,-1 1 0,1 0 0,0 0 0,0 1 0,4-1 22,3 1 78,81-12-45,-20 2-7,-1 1 117,67-6 631,-70 9-267,-30 2-859,15 2 352,-48 0-430,-1 1-2852,-7 1 1005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06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38 2720,'-6'2'813,"5"-2"-693,1 0 1,0 0 0,-1 0-1,1 0 1,0 0-1,-1 1 1,1-1-1,0 0 1,-1 0-1,1 0 1,0 0 0,-1 0-1,1 0 1,0 0-1,-1 0 1,1 0-1,0 0 1,-1 0 0,1 0-1,0 0 1,-1-1-1,1 1 1,0 0-1,-1 0 1,1 0-1,0 0 1,0 0 0,-1-1-1,1 1-120,0-1 1013,0 1-325,0 0-617,0 0 0,0-1 0,0 1 0,0-1 0,0 1 0,1-1 1,-1 1-1,0 0 0,0-1 0,1 1 0,-1-1 0,0 1 0,0 0 0,1-1 0,-1 1 0,0 0 0,1-1 0,-1 1 0,1 0-71,4-3 131,0 1 0,0 0 0,1 1 0,-1-1 0,1 1-131,9-3 166,-4 1-156,-1 0-1,1 0 1,-1 1 0,1 0-1,0 1 1,-1 0 0,1 1 0,0 0-1,0 0 1,0 2 0,2 0-10,-12-2 6,1 1 1,-1-1 0,1 1-1,-1 0 1,1 0-1,-1 0 1,0 0 0,1 0-1,-1 0 1,0 0-1,0 0 1,0 1 0,0-1-1,0 0 1,0 1-1,0-1 1,0 1 0,0-1-1,-1 1 1,1-1 0,-1 1-1,1-1 1,-1 1-1,0 0 1,1-1 0,-1 1-1,0-1 1,0 1-1,0 0 1,0 0-7,-1 8 61,0 1 0,0-1 0,-1 0 0,-1 6-61,0-4 6,-4 21-190,-1-1 0,-3 3 184,10-32-7,-8 22-19,0 0 0,-6 9 26,12-26 92,3-7-95,0-1 0,0 1 0,0-1-1,0 1 1,-1 0 0,1-1 0,0 1-1,0-1 1,-1 1 0,1 0 0,0-1 0,-1 1-1,1-1 1,-1 1 0,1-1 0,-1 0-1,1 1 4,-1-1 64,1 0 11,0 0 10,0 0 59,0 0 246,14 11 372,-11-9-709,1 1 0,0-1-1,-1 0 1,1 0 0,0-1 0,0 1-1,0-1 1,0 1 0,0-1-1,0-1 1,0 1 0,0 0 0,1-1-1,1 0-52,11 0-98,0-1-1,-1-1 1,1-1 98,9-7-6272,-14 5 3963,0-5-251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09.0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43 2144,'-7'5'679,"9"-9"-169,-2 3-88,0 10 746,0 1 475,0-8-315,0-8 767,-2 0-2016,-1 1 0,-1 0 0,1 0 0,-1 0 1,0 1-1,-1-1-79,2 2 50,-1 1 1,0-1 0,0 1 0,0 0-1,0 0 1,0 1 0,0-1 0,-1 1-1,1 0 1,0 0 0,-1 0 0,-1 0-51,1 0 79,3 1-70,-1 0 0,1 0 0,0 0 0,0 0 1,0 0-1,-1 1 0,1-1 0,0 1 0,0-1 0,0 1 1,0 0-1,0 0 0,-1 0-9,-26 16 120,19-10-231,4-3 66,0 0 1,1 0-1,0 0 0,0 1 1,0-1-1,0 1 1,1 1-1,-1-1 0,1 1 1,0 1 44,2-3-13,0 0 1,0 0-1,0 0 0,1 0 0,0 0 1,0 0-1,0 0 0,1 1 1,-1-1-1,1 0 0,0 1 1,0-1-1,0 0 0,1 1 1,-1-1-1,1 0 0,1 1 13,4 15-82,1 1 0,4 4 82,5 16-65,-11-28 121,0-1 0,1 0 1,1 0-1,0 0 0,0-1 0,1 0 0,0-1 0,4 3-56,-7-8 15,-1 0 0,1 0-1,0-1 1,1 0 0,-1 0-1,1 0 1,-1-1 0,1 0-1,0 0 1,1 0 0,-1-1-1,0 0 1,1 0 0,-1-1-1,1 1 1,0-1 0,3-1-15,-7 0-332,0 0-1,1 0 1,-1-1 0,0 0 0,0 0 0,0 0 0,0 0 0,0 0 0,0 0-1,3-3 333,6-2-1841,1 2-1332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15.8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22 1568,'0'-1'91,"0"1"-1,0-1 1,0 1 0,0 0-1,0-1 1,0 1 0,-1 0-1,1-1 1,0 1 0,0 0-1,0-1 1,0 1 0,-1 0-1,1 0 1,0-1 0,0 1-1,-1 0 1,1-1 0,0 1-1,0 0 1,-1 0 0,1 0-1,0-1 1,-1 1 0,1 0-1,0 0 1,-1 0 0,1 0-91,-1-1 511,-1 1 0,1 0 0,0 0 0,-1 0 0,1 0 0,-1 0 0,1 0 0,0 0 0,-1 0 1,1 0-1,0 1 0,-1-1-511,10 16 490,-5-9-323,0 2 0,0-1 0,-1 0 0,0 1-1,0-1 1,0 3-167,3 54 678,-4-42-570,0 61 1017,4-88-778,4-12-282,1-1 0,-1-2-65,19-35 30,-6 20-172,12-11 142,-26 35-31,1 0 1,0 1-1,0 0 1,1 0-1,0 1 1,5-3 30,-14 11 5,0-1 1,1 1 0,-1-1 0,0 1 0,0-1 0,0 1-1,1 0 1,-1 0 0,0 0 0,0-1 0,1 1 0,-1 0-1,0 1 1,0-1 0,1 0 0,-1 0 0,0 0 0,0 1-1,1-1 1,-1 1 0,0-1 0,0 1 0,0-1 0,0 1-1,0 0 1,0-1 0,0 1 0,0 0 0,0 0-1,0 0 1,0 0 0,0 0 0,-1 0 0,1 0 0,0 0-1,0 1-5,1 1 37,0 0-1,0 0 0,0 1 0,-1-1 0,1 1 1,-1-1-1,0 1 0,0-1 0,0 1 0,0 0 1,-1 3-37,3 22 592,11-37-288,-7 3-344,0-1 1,0 0 0,-1 0 0,0-1 0,0 0 39,-2 2-7,-1 1-1,1 0 1,0 0-1,0 0 1,0 0-1,1 1 1,-1 0-1,1-1 0,0 2 1,0-1-1,0 1 1,0-1-1,4 0 8,-7 3 27,-1 0-1,1 0 0,0 0 0,-1 0 1,1 0-1,-1 1 0,1-1 1,-1 1-1,1-1 0,-1 1 1,1-1-1,-1 1 0,1 0 1,-1 0-1,0 0 0,1 0 1,-1 0-1,0 0 0,0 0 0,0 0 1,1 1-27,2 3 87,0 0 0,0 0 0,0 0 1,1 4-88,-1-1 73,0 1 0,-1 0 1,0 0-1,0 0 1,-1 0-1,0 0 1,-1 0-1,0 1 1,0 7-74,3 25 187,0 4-723,-1 13 536,-3-45-3806,0-8-3687,10-30 4656,2-8 1301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10.6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58 1248,'-4'-5'1669,"3"5"-1568,1 0 0,0 0-1,0 0 1,0 0 0,0 0 0,0 0 0,-1 0-1,1 0 1,0 0 0,0 0 0,0 0 0,0 1 0,0-1-1,-1 0 1,1 0 0,0 0 0,0 0 0,0 0-1,0 0 1,0 1 0,0-1 0,0 0 0,0 0 0,0 0-1,0 0 1,0 0 0,0 1 0,-1-1 0,1 0-1,0 0 1,0 0 0,0 0 0,0 1 0,0-1 0,0 0-1,0 0 1,1 0 0,-1 0 0,0 1 0,0-1-1,0 0-100,0 0 251,0 0-38,8-5 1723,-5 4-1921,1 0-1,0-1 0,0 1 0,-1-1 1,1 0-1,0 0-14,-1 0 17,1 0 1,-1 0-1,1 1 1,-1 0-1,1-1 1,-1 1-1,3 0-17,33-6 282,-28 4-307,1 1 0,-1 0 0,1 1 0,1 0 25,27 3 144,-1 1 0,33 7-144,19 1 181,-67-9-203,0 0 0,0-1-1,17-2 23,3 0 360,-23 0-531,1-1 0,16-4 171,-16 2 19,-1 1 0,17 1-19,145 6 91,-149-2 116,0 2 1,0 0-1,2 3-207,30 4 194,-59-11-212,-1 0 0,0 0 0,1 0 1,-1-1-1,0 0 0,0-1 0,4-1 18,-2 1-18,0 0 0,-1 1 0,1 0 0,5 0 18,10-1-16,0 0 1,-1-1-1,1-2 1,1-1 15,15-2-66,0 1-691,0 2 1,1 2 0,-1 1 0,1 3-1,7 1 757,-15-1-1296,1 2-1722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13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1 1152,'-2'14'1536,"3"-13"-1372,-1 0 1,0 1-1,0-1 0,0 0 0,0 0 0,0 1 1,0-1-1,-1 0 0,1 0 0,0 1 0,-1-1 1,1 0-1,-1 0 0,1 0 0,-1 0 0,1 1 1,-1-1-1,0 0 0,1 0 0,-1 0 1,0 0-1,0 0 0,0-1 0,0 1-164,-3 3 369,1 0 1,0-1-1,0 1 0,0 1 0,-1 2-369,0-1 303,-2 2-131,1 0 0,1 1 0,-1-1 0,2 1 0,-1 0 0,1 1 0,0-1 0,-1 7-172,2-3-30,-1-2-6,1 0 1,0 0-1,1 0 1,1 0-1,-1 0 1,2 0-1,-1 1 1,2 0 35,-1-4-56,1 1 0,1-1 0,-1 1 0,1-1 0,1 0 0,0 0 0,3 5 56,-6-11-4,0 0 1,0 0-1,1 0 1,-1-1-1,0 1 1,1 0-1,-1-1 1,1 1-1,-1-1 1,1 0 0,0 1-1,0-1 1,0 0-1,-1 0 1,1 0-1,0 0 1,0 0-1,0-1 1,1 1-1,-1-1 1,0 1-1,0-1 1,0 0-1,0 0 1,0 0-1,1 0 1,-1 0-1,0 0 1,0-1-1,0 1 1,0-1 0,0 1-1,1-1 4,4-3 56,1 1 0,-1-1 0,-1 0 1,1-1-1,0 0 0,-1 0 0,0 0 0,0-1 0,-1 1 0,3-5-56,-4 5 32,0 1-1,-1-1 1,0-1-1,0 1 1,0 0-1,-1-1 1,0 1 0,0-1-1,0 0 1,0 0-1,-1 0 1,0 0-1,0 0 1,-1-1-32,0 6-34,0 0 1,0 0-1,0 0 1,0 0-1,0 0 1,0 0-1,-1 0 1,1 0 0,0 0-1,-1 0 1,1 0-1,-1 0 1,1 0-1,-1 0 1,1 0-1,-1 1 1,1-1-1,-1 0 1,0 0 33,1 1-13,-1 0-1,1 0 1,0 0 0,0-1 0,0 1 0,0 0-1,0 0 1,0 0 0,0 0 0,-1 0 0,1 0-1,0 0 1,0 0 0,0 0 0,0 0-1,0 0 1,0 0 0,-1 0 0,1 0 0,0 0-1,0 1 1,0-1 0,0 0 0,0 0-1,0 0 1,0 0 0,0 0 0,-1 0 0,1 0-1,0 0 1,0 0 0,0 0 0,0 0 0,0 0-1,0 1 1,0-1 0,0 0 0,0 0-1,0 0 1,0 0 0,0 0 0,0 0 0,0 0-1,0 1 1,0-1 0,0 0 13,0 13-282,1-7 289,0 1-1,1-1 0,0 0 0,0 0 0,0-1 0,1 1 0,0 0 0,0-1 0,0 0 1,1 1-1,0-1 0,0-1 0,0 1 0,0 0 0,1-1 0,0 0 0,0 0 1,0-1-1,0 1 0,1-1 0,-1 0 0,1-1 0,0 1 0,0-1 0,0 0 0,0 0 1,0-1-1,0 0 0,0 0 0,1-1 0,-1 1 0,0-1 0,0-1 0,5 0-6,4-1 326,0 0-1,0-2 0,-1 0 0,1 0 0,-1-2 0,8-3-325,-15 6 170,-1-1-1,0 1 0,0-2 1,0 1-1,-1 0 0,1-1 1,0-1-170,-4 3 96,1 0 0,-1 0 1,1 0-1,-1-1 1,0 1-1,-1-1 0,1 1 1,0-1-1,-1 1 0,0-1 1,0 0-1,0 0 1,0 0-97,-1 1-16,0 0 0,0 0 0,0 0 1,0 0-1,-1 1 0,1-1 0,-1 0 1,0 0-1,0 1 0,0-1 0,0 1 1,0-1-1,0 0 0,-1 1 1,1 0-1,-1-1 0,0 1 0,0 0 1,0 0-1,-1-1 16,-5-5-1135,-1 1 0,0 0 0,0 1 1,-5-3 1134,13 8-266,-12-7-1174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16.1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12 324 2816,'0'0'150,"0"-1"0,-1 1-1,1 0 1,-1 0 0,1 0 0,0 0 0,-1 0-1,1 0 1,-1 0 0,1 0 0,0 0 0,-1 0-1,1 0 1,-1 0 0,1 0 0,0 0 0,-1 1 0,1-1-1,-1 0 1,1 0 0,0 0 0,-1 1 0,1-1-1,0 0 1,-1 0 0,1 1 0,0-1 0,0 0 0,-1 0-1,1 1 1,0-1 0,0 0 0,-1 1-150,5 1 72,-1 0 1,0-1-1,1 0 1,-1 1 0,1-1-1,-1 0 1,1 0-1,0-1 1,-1 1-1,1-1 1,0 0 0,0 0-1,-1 0 1,1 0-1,0-1-72,9 1 42,-12 0 6,-1 0 27,0 0-11,0 0 59,5 13 37,-4-3-158,0 0 1,1 0-1,0-1 1,1 1 0,0-1-1,0 1 1,4 5-3,3 11-93,8 33 43,5 35 50,-7-30-83,2 14 16,17 57 251,-20-82-51,-14-51-133,-1-2-138,-7-19 15,-2-18 203,2-30-25,0-52-55,7-69 55,1 76-42,-1 80 5,0-78 684,-11-77-702,7 133-208,1 38-74,3 16 278,0 0 0,0 0 0,0-1 0,0 1 0,0 0 0,-1 0 0,1-1 0,0 1 0,0 0 1,0 0-1,0-1 0,-1 1 0,1 0 0,0 0 0,0 0 0,0 0 0,-1-1 0,1 1 1,0 0-1,0 0 0,0 0 0,-1 0 0,1 0 0,0 0 0,-1 0 0,1 0 0,0-1 1,0 1-1,-1 0 0,1 0 0,0 0 0,0 0 0,-1 0 0,1 0 0,0 1 0,0-1 1,-1 0-1,1 0 0,0 0 0,0 0 0,-1 0 0,1 0 0,0 0 0,-1 1 4,-3 18 960,1-14-860,-2 10-72,5-15-86,4 1-2684,0-2 1409,-3 1-1952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18.8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0 2240,'-1'0'94,"1"1"0,-1-1 0,1 0 0,-1 0 1,1 1-1,-1-1 0,1 0 0,0 1 0,-1-1 0,1 0 0,0 1 1,-1-1-1,1 1 0,0-1 0,-1 0 0,1 1 0,0-1 0,0 1 1,-1-1-1,1 1 0,0-1 0,0 1 0,0-1 0,0 1 0,0-1 0,0 1 1,0-1-1,0 1 0,0 0 0,0 0-94,0 22 2385,0-16-2389,-4 119 1172,16 106-397,0-2-113,-12-114-3698,0-105 1926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20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136 0 2656,'0'0'23,"0"0"0,0 0 0,0 0 0,0 0 1,0 0-1,0 0 0,0 0 0,0 0 0,-1 0 0,1 0 0,0 0 1,0 0-1,0 0 0,0 0 0,0 0 0,0 0 0,0 0 0,0 0 1,0 0-1,0 1 0,0-1 0,0 0 0,0 0 0,0 0 0,0 0 1,-1 0-1,1 0 0,0 0 0,0 0 0,0 0 0,0 0 0,0 0 1,0 0-1,0 0 0,0 0 0,0 0 0,0 1 0,0-1 0,0 0 1,0 0-1,0 0 0,0 0 0,0 0 0,0 0 0,0 0 0,0 0 1,0 0-1,0 0 0,0 0 0,0 0 0,0 0 0,0 1 0,0-1 1,0 0-1,0 0 0,0 0 0,0 0 0,1 0-23,-2 3 2826,-6-1-1565,2-2-1143,0 0 0,0 1-1,0 0 1,0 0 0,0 0 0,0 1-1,0-1 1,0 1 0,0 0-1,1 1 1,-1-1 0,1 1 0,-1 0-1,1 0 1,0 0 0,0 1 0,1 0-1,-1-1 1,1 1 0,-1 0 0,1 1-1,1-1 1,-1 0 0,1 1 0,-1 0-1,1 1-117,-5 12-168,5-15 156,0 0-1,1 1 0,0-1 0,0 0 1,0 1-1,0-1 0,1 1 0,-1-1 1,1 2 12,1 22-62,1-1 1,1 0 0,1 1-1,1-1 1,2-1 0,4 13 61,-8-31-1,0 1 0,0-1 0,0 0 0,1 0 0,0-1 0,0 1 0,1-1 1,0 0-1,0 0 0,1 0 0,-1-1 0,1 0 0,0 0 0,0 0 0,1-1 0,0 0 1,0 0-1,0-1 0,0 1 0,0-2 0,0 1 0,1-1 0,-1 0 0,9 1 1,25 0 158,-32-3-638,-1 0 0,1 0-1,0 1 1,-1 1 0,0-1-1,1 2 1,-1-1 0,0 1-1,0 0 1,8 4 480,-4 1-2981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20.9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 1824,'0'0'129,"0"-1"1,-1 1-1,1 0 0,0 0 1,-1 0-1,1 0 1,0-1-1,0 1 0,-1 0 1,1 0-1,0 0 1,0 0-1,-1 0 0,1 0 1,0 0-1,-1 0 0,1 0 1,0 0-1,-1 0 1,1 0-1,0 0 0,0 0 1,-1 0-1,1 0 0,0 1 1,-1-1-1,1 0 1,0 0-1,0 0 0,-1 0 1,1 1-130,2-1 2538,5-4-2645,-1 3 230,-1-1 0,0 1-1,0-1 1,0 2-1,1-1 1,-1 0-1,1 1 1,-1 0-1,0 1 1,1-1-123,5 0 113,235 0-2508,-216 0 177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4:33:21.8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 2496,'0'1'186,"0"1"-1,-1-1 1,1 1 0,0-1 0,0 1 0,0-1-1,0 1 1,0-1 0,0 1 0,0-1-1,1 1 1,-1-1 0,0 0 0,1 1 0,-1-1-1,1 1 1,0 0-186,4 18 2004,-6-3-1286,1-13-525,-1 1 1,1 0-1,0-1 0,1 1 0,-1 0 1,1 1-194,2 11 333,-1 0 0,-1 0 1,0 9-334,0 13 328,3 66-148,-6 5-180,1-9-4,1-94 6,-4 224-3247,4-217 2286,0 1 1,0 0-1,2 0 1,0 3 958,5 14-2203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16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26 2144,'-2'-2'257,"1"2"-84,1-1 1,-1 0 0,0 0 0,1 1 0,-1-1 0,1 0-1,-1 0 1,1 0 0,-1 0 0,1 0 0,0 0 0,-1 0-1,1 0 1,0 0 0,0 0 0,0 0 0,0 0 0,0 0-1,0 0 1,0 0-174,0 1 83,0 0-1,0-1 0,0 1 1,0 0-1,-1 0 0,1 0 1,0-1-1,0 1 0,0 0 1,0 0-1,0 0 0,0-1 1,0 1-1,-1 0 1,1 0-1,0 0 0,0 0 1,0-1-1,0 1 0,-1 0 1,1 0-1,0 0 0,0 0 1,0 0-1,-1 0 0,1 0 1,0 0-1,0 0 1,0-1-1,-1 1 0,1 0-82,6 1 2503,3-1-2314,0 1 0,-1 1 1,1-1-1,-1 1 0,0 1 0,1-1 0,-1 2 0,0-1 1,-1 1-1,1 0 0,-1 0 0,1 1 0,-1 0 0,-1 1 1,2 0-190,16 17 22,0 1 0,-1 2 0,5 8-22,-6-8 173,12 17-82,-2 1 0,10 21-91,-35-52 23,0 0 0,-2 0 0,1 0 0,-2 1 1,0 0-1,1 8-23,2 17 10,1 29-10,-1 42 345,-6-1 1,-5 1-1,-4 0 0,-16 69-345,12-110 285,-15 44-285,16-74 163,-2-1 0,-2-1-1,-13 24-162,12-32-406,-2-1 0,-19 25 406,16-27-2767,-2 0 0,-19 16 2767,14-19-2469,3-4-1691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45.2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265 2 1312,'0'0'28,"0"0"0,0 0-1,0 0 1,0-1 0,0 1 0,-1 0-1,1 0 1,0 0 0,0 0 0,0 0 0,0 0-1,0 0 1,0 0 0,-1 0 0,1 0-1,0 0 1,0 0 0,0 0 0,0 0 0,0 0-1,-1 0 1,1 0 0,0 0 0,0 0 0,0 0-1,0 0 1,0 0 0,0 0 0,-1 0-1,1 0 1,0 0 0,0 0 0,0 0 0,0 0-1,0 0 1,0 1 0,0-1 0,-1 0-1,1 0 1,0 0 0,0 0 0,0 0 0,0 0-1,0 0 1,0 1 0,0-1 0,0 0-28,-1 10 604,5 19-285,-3-20-73,0-5-210,-1 1 0,0 0 1,-1 0-1,1 0 1,-1 1-37,-1 17 132,1-11 14,-1-1 0,1 1 0,-2-1 0,1 0 0,-2 0 0,1 0 0,-2 0 0,1-1 0,-2 1 0,1-1-1,-5 5-145,5-8 49,0-1 0,0 0-1,-1 0 1,0 0 0,0-1-1,0 0 1,-1 0 0,0-1-1,0 1 1,0-1-1,0-1 1,-1 0 0,1 0-1,-1 0 1,0-1 0,0 0-1,-1 0-48,5-2-4,-1 1 1,1-1-1,-1 0 0,1 0 0,-1-1 1,1 1-1,0-1 0,-1 0 0,1 0 0,0-1 1,-1 1-1,1-1 0,0 0 0,0 0 1,-1-1 3,3 2-4,1-1 1,-1 1-1,0-1 0,0 0 1,1 0-1,-1 1 1,1-1-1,0 0 1,0 0-1,-1-1 0,1 1 1,0 0-1,1 0 1,-1 0-1,0-1 1,1 1-1,-1 0 0,1-1 1,0 1-1,0 0 1,0-1-1,0 1 1,0-1-1,0 1 0,1 0 1,-1-1-1,1 1 1,-1 0-1,2-2 4,1-7-12,1 0 0,1 1 0,0-1 0,1 1 0,0 0 0,0 0-1,1 1 1,3-4 12,-4 6 20,0 1-1,0 0 1,0 0-1,1 0 1,0 1-1,0 0 1,1 0-1,-1 1 1,1 0-1,0 1 0,5-3-19,-10 6 5,0-1-1,0 0 1,0 1-1,0 0 1,-1 0-1,1 0 1,0 0-1,0 0 0,0 0 1,0 1-1,-1 0 1,1-1-1,0 1 1,0 0-1,-1 0 0,1 0 1,0 1-1,-1-1 1,0 1-1,3 1-4,5 5 71,-1 0 0,1 1 1,-2 0-1,4 4-71,18 18 282,-16-18-133,-10-9-113,0 1 0,1-1 0,0-1 0,0 1 1,0-1-1,0 0 0,0 0 0,5 2-36,13 4 192,1-1 1,0-2-1,1 0 1,0-1-1,-1-1 1,1-2-1,11 0-192,-25-2-66,-1-1-1,1 0 1,0-1 0,-1 0-1,1-1 1,-1 0 0,0 0-1,5-3 67,-8 2-348,1 0 1,-1 0-1,0-1 0,0 0 1,0 0-1,-1-1 0,1 0 1,-1 0-1,-1 0 1,1-1-1,1-3 348,10-16-2464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46.1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174 1 736,'-4'0'247,"8"0"354,-4 0-217,0 0 320,3 7 288,-2-5-914,1 3-17,-1 1 0,1-1-1,-1 1 1,0-1 0,-1 1 0,1 3-61,-1-3 48,1 1 0,1 0 0,-1-1 0,1 1 0,2 6-48,3 6 176,1 14-6,-2 0 1,-1 0 0,-1 2-171,2 22 914,-3 0 1,-3 44-915,-1-95 77,0 0 0,0 0 0,0 0 0,0 0 1,-1-1-1,0 1 0,0-1 0,-1 1 0,1-1 0,-1 0 0,0 1 1,-1-2-1,1 1 0,-1 0-77,1-2 107,0 0 1,0 0-1,0-1 0,0 1 1,-1-1-1,1 0 0,-1 0 0,1 0 1,-1 0-1,0-1 0,0 1 1,0-1-1,0 0 0,0 0 1,0-1-1,0 1 0,0-1 1,0 0-1,0 0 0,-4 0-107,-5-2 220,-1 1 0,1-2 0,-6-1-220,14 3 6,1-1 0,-1 0 0,0 0 0,1 0 0,-1 0 0,1-1 0,0 0 0,0 0 0,0 0 0,-3-3-6,6 5-25,0 0-1,0 0 1,1 0-1,-1 0 1,0 0-1,0 0 1,1 0-1,-1 0 1,0 0-1,1 0 1,-1 0-1,1 0 1,-1 0-1,1-1 1,0 1 0,0 0-1,-1-1 26,2 1-19,-1 0 1,0 0-1,0 0 0,1 0 0,-1 0 1,1 0-1,-1 0 0,1 0 0,-1 0 1,1 1-1,0-1 0,-1 0 1,1 0-1,0 1 0,0-1 0,-1 0 1,1 1-1,0-1 0,0 1 0,0-1 1,0 1 18,6-5-36,-5 3-31,1 1-1,-1-1 1,1 1 0,-1-1-1,1 1 1,-1 0-1,1 0 1,0 0 0,0 0-1,1 0 68,-3 1-682,15 0-3643,-8 0 1978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08.3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0 3488,'0'12'2243,"-1"8"131,1-19-2294,0-1 1,0 1-1,0-1 0,0 1 0,0-1 0,0 1 1,0-1-1,-1 1 0,1-1 0,0 1 0,0-1 1,0 0-1,-1 1 0,1-1 0,0 1 0,-1-1 1,1 0-1,0 1 0,-1-1 0,1 0 0,0 1 1,-1-1-1,1 0 0,-1 0 0,1 1 0,-1-1 0,1 0 1,0 0-1,-1 0 0,1 0 0,-1 1 0,1-1 1,-1 0-81,0-1 48,0 1 1,0-1-1,0 1 1,1-1 0,-1 1-1,0-1 1,0 1-1,0-1 1,1 0 0,-1 1-1,1-1 1,-1 0-1,0 0 1,1 1 0,-1-1-1,1 0 1,-1 0-49,-3-6-53,-5-1 105,9 8-60,0 0-1,0 1 1,0-1-1,0 0 1,0 0-1,0 0 1,0 0-1,0 0 1,0 0-1,0 0 1,0 0-1,0 0 1,0 0-1,0 0 1,0 0-1,0 0 1,0 0-1,0 0 1,0 0-1,0 0 1,0 0-1,0 0 1,0 0-1,0 0 1,0 0 0,0 0-1,0 0 1,0 0-1,0 0 1,0 0-1,-1 0 1,1 0-1,0 0 1,0 0-1,0 0 1,0 0-1,0 0 1,0 0-1,0 0 1,0 0-1,0 0 1,0 0-1,0 0 1,0 0-1,0 0 1,0 0-1,0 0 1,0 0-1,0 0 1,0 0-1,0 0 1,0 0-1,0 0 1,0 0-1,0 0 1,0 0-1,0 0 1,0 0-1,0 0 1,0 0-1,0-1 1,0 1-1,0 0 1,0 0-1,0 0 9,-6 8-1191,5-7-1251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49.4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1 616 576,'6'-4'2710,"14"0"-2871,-18 4 369,1-1-183,1-1 0,-1 1-1,0 0 1,0-1 0,0 1 0,0-1-1,-1 0 1,1 0 0,0 0-1,-1 0 1,2-2-25,25-29 385,-29 33-375,14-20 165,-2-1 0,0 0 0,-1-1 0,-1 0-1,2-11-174,13-27 11,12-24 504,-3-1-1,-2-9-514,-20 30 576,-12 63-560,1 0-1,-1 1 0,0-1 0,0 0 0,0 0 1,0 0-1,0 1 0,0-1 0,0 0 0,0 0 1,0 0-1,0 0 0,0 1 0,0-1 0,-1 0 1,1 0-1,0 0 0,0 1 0,-1-1 0,1 0 1,-1 0-1,1 1 0,-1-1 0,1 0 0,-1 1 1,1-1-1,-1 1 0,1-1 0,-1 1 0,0-1 1,1 1-1,-1-1 0,0 1 0,0 0 0,1-1 1,-1 1-1,0 0 0,0-1 0,0 1 0,0 0-15,0 0 22,-6 25-220,2 31 268,-22 110-214,18-105 85,-32 230-69,41-285 130,-8 37 198,7-40-180,0 1 0,0 0-1,0-1 1,-1 1-1,1 0 1,-1-1 0,0 0-1,0 1 1,-1-1-20,13-19-152,-2 0 0,6-15 152,-7 14-80,39-98-162,-29 69 275,1 0-1,3 1 1,4-2-33,-21 39 16,1 0 1,0 0 0,1 1-1,-1 0 1,1 0-1,1 0 1,-1 0 0,1 1-1,2-1-16,-8 6 53,0 3-42,0-1-1,0 0 0,-1 1 0,1-1 0,-1 0 0,1 1 0,-1-1 0,0 1 0,0-1 1,1 0-1,-1 1 0,0-1 0,0 1 0,0-1 0,-1 1 0,1-1 0,0 1 0,0-1 1,-1 1-1,1-1 0,-1 1-10,-1 8-42,-19 208-139,21-205 181,0 0 0,0 0 0,1-1 0,1 1 0,0 0 0,1-1 0,2 4 0,-5-15-3,0 0 1,1 1 0,-1-1-1,1 0 1,-1 0-1,1 0 1,0 0 0,-1 0-1,1 0 1,0 0-1,0 0 1,-1 0 0,1 0-1,0 0 1,0 0-1,0-1 1,0 1 0,0 0-1,1-1 1,-1 1 0,0 0-1,0-1 3,1 0 10,0 1 0,0-1-1,0 0 1,0 0 0,0 0 0,0 0-1,0 0 1,0 0 0,0-1 0,0 1-1,0 0 1,0-1 0,0 0-10,4-2 17,0 1-1,0-1 1,0-1 0,-1 1 0,1-1-1,-1 0 1,0 0 0,1-2-17,7-8-13,-2-1 0,0 0 0,-1-1 0,0 0 0,-1-1 0,-1 0 0,0-2 13,17-32 320,-20 37-250,-5 13-127,0 7-11,0-5 59,-4 62-46,2-44 34,0 0 0,2 0 0,0 1-1,2 13 22,-1-28 1,0 0 0,0 0-1,0 0 1,1 0-1,0 0 1,0 0 0,0-1-1,0 1 1,1-1 0,0 1-1,0-1 1,0 0-1,0 0 1,1 0 0,-1 0-1,1-1 1,0 0 0,0 1-1,2 0 0,-3-3 19,-1 1 0,1-1-1,0 0 1,-1 0 0,1 0 0,0 0 0,0 0-1,0-1 1,0 1 0,0-1 0,-1 0 0,1 0-1,0 0 1,0 0 0,0 0 0,0-1 0,0 1-1,0-1 1,0 0 0,-1 0 0,1 0 0,0 0-1,-1 0 1,1-1 0,-1 1 0,1-1 0,-1 1-1,3-3-18,2-2 23,0-1 0,0 0 0,-1 0 0,0 0 0,0-1 0,-1 0 0,0 0-1,2-4-22,5-13-54,-1 0 0,-1-1 0,4-18 54,17-83 61,-27 109-8,7-14-19,-9 26 17,0 1-1,0-1 1,0 1 0,-1-1 0,0 0 0,0 0 0,0-2-51,-1-3 118,-1-6-34,2 13-125,-1 5-83,1 3 74,-1 0-1,0 0 1,0-1-1,0 1 0,-1 0 1,0 0 50,0 15-44,8 153-14,-2-111 16,-1-36 180,-4-22-119,0 1 0,0-1 0,0 0 0,-1 0 0,1 1 0,-1-1 0,0 0 0,1 0 0,-2 1-19,-1 7 42,3-3 33,-1 5-202,1-12 122,0-1 1,0 0 0,-1 0-1,1 1 1,0-1 0,0 0-1,0 0 1,-1 0 0,1 0-1,0 1 1,0-1 0,-1 0 0,1 0-1,0 0 1,0 0 0,-1 0-1,1 0 1,0 0 0,0 1-1,-1-1 1,1 0 0,0 0-1,-1 0 1,1 0 0,0 0 0,0 0-1,-1-1 1,1 1 0,0 0-1,0 0 1,-1 0 0,1 0-1,0 0 1,-1 0 0,1 0-1,0 0 1,0-1 0,0 1 0,-1 0-1,1 0 1,0 0 0,0-1-1,0 1 1,-1 0 0,1 0-1,0-1 5,-2 0-30,1-1 0,-1 0-1,1 1 1,-1-1 0,1 0-1,0 0 1,0 0 0,0 0-1,0-1 1,0 1-1,0 0 1,0 0 0,0-1 30,2 2 3,-1 1-1,0-1 1,0 1 0,0-1 0,1 0 0,-1 1 0,0-1 0,0 1-1,0-1 1,0 1 0,0-1 0,0 0 0,0 1 0,0-1 0,0 1-1,-1-1 1,1 1 0,0-1 0,0 1 0,0-1 0,-1 0 0,1 1-1,0 0 1,-1-1 0,1 1-3,-3-6-13,3 5 20,0 0-1,1 0 1,-1 0-1,0 1 0,1-1 1,-1 0-1,0 0 1,1 0-1,-1 1 0,1-1 1,-1 0-1,1 1 1,-1-1-1,1 1 0,0-1 1,-1 0-1,1 1 1,0-1-1,-1 1 0,1 0-6,8 6 185,-1 1-1,-1 1 0,1-1 0,-1 1 0,-1 1 0,1-1 1,-1 1-1,0 2-184,26 33 41,-19-28-157,-7-7-1228,1 0-1,1-1 1,5 4 1344,-7-4-2608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49.7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124 0 6816,'-55'15'2528,"27"-12"-1984,4-3-128,21 0-1792,-2 3 672,-4-3-3872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53.4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1146 1248,'-10'11'389,"10"-11"-310,0 1-1,1-1 0,-1 1 1,0-1-1,0 1 0,0-1 1,1 0-1,-1 1 0,0-1 1,0 1-1,1-1 0,-1 1 1,0-1-1,1 0 0,-1 1 1,0-1-1,1 0 0,-1 1 1,1-1-1,-1 0 0,1 0 1,-1 1-1,1-1 0,-1 0 1,1 0-1,-1 0 0,0 0 1,1 0-1,-1 0 0,1 0 1,0 1-1,-1-1 0,1-1 1,-1 1-1,1 0 0,-1 0 1,1 0-1,-1 0 0,1 0 1,-1 0-1,0 0 0,1-1 1,-1 1-1,1 0 1,0-1-79,18-22 1024,-16 20-1013,0 0 0,-1-1 1,1 1-1,0 0 0,-1-1 1,0 0-1,0 1 0,2-5-11,1-11 7,-1 0 0,0 0-1,-1 0 1,-1-11-7,2-8-6,2-21 127,-5 35-43,2 1 0,0-1 1,2 1-1,0 0 0,4-10-78,-8 31 9,0 0-1,1 0 0,-1 0 0,0 0 1,0 0-1,1 0 0,-1 1 0,1-1 0,-1 0 1,1 1-1,1-1-8,-3 1 1,1 1 0,-1 0 1,1 0-1,-1-1 1,1 1-1,-1 0 0,0 0 1,1 0-1,-1-1 0,1 1 1,-1 0-1,1 0 0,-1 0 1,1 0-1,-1 0 0,1 0 1,-1 0-1,1 0 0,-1 0 1,1 0-1,-1 0 0,1 0 1,-1 1-1,1-1 0,-1 0 1,1 0-1,-1 0 0,1 1 1,-1-1-1,0 0 0,1 1 1,-1-1-1,1 0 0,-1 1 1,0-1-1,1 0 0,-1 1 1,0-1-1,0 1 0,1-1 1,-1 1-1,0-1 0,0 0 1,1 1-1,-1-1 0,0 1 1,0-1-1,0 1 0,0-1 1,0 1-1,0-1 0,0 1-1,8 36 50,1 15-50,6 27 20,6-2-20,10 47 0,-28-109 47,-2 1 0,0 0 0,0-1 0,-2 1-1,0 0-46,1-13 22,0-1 0,0 0 0,-1 0 0,1 0-1,-1 0 1,1 0 0,-1 0 0,0 0-1,0 0 1,0 0 0,0 0 0,0-1 0,0 1-1,0 0 1,0-1 0,-1 1 0,1 0 0,-1-1-1,1 0 1,-1 1 0,0-1 0,-1 1-22,1-1 5,1-1 0,-1 1 1,0-1-1,1 0 0,-1 1 1,1-1-1,-1 0 1,1 0-1,-1 0 0,0 0 1,1 0-1,-1-1 0,1 1 1,-1 0-1,1-1 0,-1 1 1,1-1-1,-1 0 0,1 1 1,-1-1-1,1 0 1,0 0-1,-1 0 0,1 0 1,0 0-1,0 0 0,0 0 1,0 0-1,0 0 0,-1-2-5,-8-8 56,4 5-57,-1-2 0,1 1 1,1-1-1,-1 0 0,1 0 0,0 0 0,1-1 0,0 0 0,-2-7 1,-2-9 117,-6-28-222,14 48 84,-1 0 1,0 0 0,1 0 0,0 0 0,1 0-1,-1 0 1,1 0 0,0 0 0,0-2 20,-1 5-4,1 1 1,-1 0-1,0 0 1,1 0-1,-1-1 1,1 1-1,-1 0 1,1 0-1,-1 0 1,1 0-1,0 0 1,0 0-1,-1 0 1,1 0-1,0 0 0,0 1 1,0-1-1,1 0 4,-2 1 0,1 0 0,0 0-1,0 0 1,0 0-1,0 0 1,0 0 0,0 0-1,-1 1 1,1-1-1,0 0 1,0 1-1,0-1 1,-1 1 0,1-1-1,0 1 1,0-1-1,-1 1 1,1-1-1,0 1 1,-1 0 0,1-1-1,-1 1 1,1 0-1,-1-1 1,1 1 0,-1 0-1,1 0 1,9 12 11,2-2 1,-1 1-1,2-1 0,-1-1 0,1 0 0,1-1 0,0 0 1,0-1-1,1 0 0,0-2 0,0 0 0,0 0 1,1-1-1,0-1 0,0-1 0,0 0 0,0-1 1,1-1-1,-1-1 0,11 0-11,-20-1-13,0 0-1,0-1 0,0 1 1,0-1-1,-1-1 1,1 1-1,-1-1 1,0 0-1,1-1 1,-1 0-1,-1 0 1,1 0-1,0 0 1,-1-1-1,0 0 1,0 0-1,-1 0 1,1-1-1,-1 0 0,1-2 14,6-10-46,-1-1 0,-1 0-1,-1 0 1,0-1-1,-2 0 1,1-4 46,0-1 16,0 2 69,-1-1 0,3-22-85,-6 26 64,-1 11 68,0-1-1,-1 1 1,0-5-132,-1 12 13,0 1-1,1-1 1,-2 1 0,1-1-1,0 1 1,0-1-1,0 1 1,-1-1 0,1 1-1,-1-1 1,1 1-1,-1 0 1,0-1 0,1 1-1,-1 0 1,0-1-1,0 1 1,0 0 0,0 0-1,0 0 1,0 0-1,-1-1-12,1 2-4,0-1 0,0 1 0,-1-1-1,1 1 1,0 0 0,0 0 0,0 0-1,-1-1 1,1 1 0,0 0-1,0 1 1,-1-1 0,1 0 0,0 0-1,0 0 1,0 1 0,-1-1 0,1 1-1,0-1 1,0 1 0,0-1 0,0 1-1,0 0 1,0-1 0,0 1-1,0 0 1,0 0 0,0 0 0,0 0-1,0 0 5,-5 6-29,0-1 0,0 1-1,-3 7 30,6-10 30,-11 19-8,0 0 0,2 1 0,2 0 1,0 1-1,1 0 0,-3 16-22,10-33-32,0-1 0,1 0 0,0 1 0,0-1 1,1 1-1,0 0 0,0-1 0,1 1 0,0-1 0,0 1 0,1-1 0,0 0 0,0 1 0,0-1 0,2 2 32,0 0 14,1-1-1,0-1 0,0 1 0,0-1 1,1 0-1,0 0 0,1 0 0,-1-1 0,1 0 1,1 0-1,-1-1 0,4 2-13,-7-4-7,1-1-1,0 1 1,0-1-1,0 0 0,0-1 1,0 1-1,0-1 1,0 0-1,1-1 1,-1 1-1,0-1 1,0 0-1,1 0 1,-1-1-1,0 1 1,0-1-1,1 0 1,0-1 7,12-4-8,0-1 0,0 0 0,0-1 0,6-5 8,-3 2-52,17-10 42,-1-2-1,27-22 11,64-58 80,-100 79-54,7-6 199,13-6-225,-38 29 35,-5 2 7,0 2 1,1-1-1,0 0 0,0 1 0,0 0 1,0 1-1,0-1 0,3 0-42,-17 18 293,6-13-270,-1 0 0,1-1 0,-1 1 0,1-1 0,-1 1 0,1-1 0,-1 0 0,0 0 0,1 0 0,-1 0 0,0 0 0,0 0 0,0-1 0,0 0 0,0 0 1,-1 1-25,-11 1 17,6 0-41,-1 1-1,1 0 0,0 1 0,1 0 0,-1 1 0,1-1 1,0 1-1,0 1 0,0 0 0,1 0 0,0 1 0,-2 1 26,-5 8-25,-1 0 0,2 1 0,1 1 0,-10 17 25,18-29-33,1-1 1,1 1 0,-1 0 0,1 0-1,0 0 1,0 0 0,0 3 32,2-6 2,-1 0 1,1 0-1,0 0 1,0 0-1,0 0 1,1 0-1,-1 0 0,1 1 1,0-1-1,-1-1 1,1 1-1,1 0 1,-1 0-1,0 0 1,1 0-1,0 0-2,2 3-5,0 0 0,0-1 1,0 0-1,1 1 0,0-1 0,0-1 0,1 1 0,-1-1 0,1 0 1,0 0-1,0-1 5,41 25 52,-24-14 119,1 0 0,0-2 0,8 2-171,-29-13 24,-1 0 1,1-1-1,-1 1 0,1-1 0,-1 0 1,1 0-1,-1 0 0,1 0 0,0 0 1,-1-1-1,1 1 0,-1-1 0,1 1 0,-1-1 1,1 0-1,-1 0 0,0 0 0,0 0 1,3-2-25,-2 1 41,0-1 0,0 1 0,0 0 0,0-1 1,0 0-1,-1 0 0,1 0 0,-1 0 0,1 0 0,-1 0 1,-1-1-1,2-1-41,-1 1 78,-1 0 0,0 0 0,0 0 0,0 0 0,0 0 0,0 0 0,-1 0 0,0-2-78,-1 5-43,-9 4 160,9-3-26,1 0 5,0 0 53,0 0-79,0 0-86,12-6-102,-6 3 117,0-1-1,0 0 0,0 0 0,-1 0 0,1-1 1,-1 1-1,0-1 0,-1 0 0,1-1 0,-1 1 1,0-1-1,2-4 2,6-14-1,0 1 1,6-20 0,-9 19 12,49-101-124,25-31 112,-66 120-1,-1 0 1,-1-1-1,-3-1 0,6-24 1,25-156-46,-38 191 57,-5 23-5,10-49 90,-3 0 0,0-47-96,-7 100-2,1-1 0,-1 0 0,0 0 0,0 0 0,0 1 1,0-1-1,0 0 0,-1 0 0,1 0 0,0 1 0,0-1 0,0 0 1,-1 0-1,1 1 0,0-1 0,-1 0 0,1 0 0,-1 1 1,1-1-1,-1 0 2,1 1-3,-1 0 0,1 0 0,-1 0 1,1 0-1,0 0 0,-1 0 1,1 0-1,-1 0 0,1 1 0,0-1 1,-1 0-1,1 0 0,-1 0 0,1 0 1,0 1-1,-1-1 0,1 0 1,0 0-1,-1 1 0,1-1 0,0 0 1,0 1-1,-1-1 0,1 0 0,0 1 1,0-1 2,-4 4-20,1 0 0,1 1 0,-1-1 0,0 1 0,0 3 20,-8 25-24,2 0 0,2 0 0,1 1 0,1-1 0,2 13 24,-1-6-8,-7 88-99,5 64 107,-1 180 59,6-342 1,1-1 1,1 0 0,2 1 0,1-1 0,5 20-61,-9-48-3,0-1 1,0 1 0,1 0 0,-1 0 0,0-1 0,0 1-1,1 0 1,-1-1 0,0 1 0,1 0 0,-1-1 0,1 1-1,-1-1 1,1 1 0,-1 0 0,1-1 0,-1 1-1,1-1 1,0 0 0,-1 1 0,1-1 0,0 1 0,-1-1-1,1 0 1,0 0 0,-1 1 0,1-1 0,0 0 0,0 0-1,-1 0 1,1 0 0,0 0 0,0 0 0,-1 0-1,1 0 1,0 0 0,0 0 0,-1 0 0,1 0 0,0-1-1,-1 1 1,1 0 0,0-1 0,0 1 0,-1 0 0,1-1-1,-1 1 1,1-1 0,0 1 2,4-3-39,0-1 0,-1 1 0,1-1 0,-1 0-1,1 0 1,-1 0 39,8-10-244,0-1-1,-1 0 0,-1-1 1,8-15 244,29-71-400,-28 58 973,17-28-573,-30 62 99,10-15 154,-16 25-246,0 0 0,0-1 0,1 1 0,-1 0 0,0 0 0,0 0 0,0-1 0,1 1 0,-1 0 0,0 0 0,0 0 0,0 0 0,1 0 0,-1 0 0,0 0 0,1 0 0,-1-1 0,0 1 0,0 0 1,1 0-1,-1 0 0,0 0 0,0 0 0,1 0 0,-1 0 0,0 1 0,0-1 0,1 0 0,-1 0 0,0 0 0,0 0 0,1 0 0,-1 0 0,0 0 0,0 0 0,1 1 0,-1-1 0,0 0 0,0 0 0,0 0 0,0 1 0,1-1 0,-1 0 0,0 0 0,0 0 0,0 1 0,0-1 0,0 0 0,1 0 0,-1 1 0,0-1 0,0 0 0,0 0 0,0 1 0,0-1 0,0 0 0,0 1-7,5 19 117,-4-15-79,2 15-20,-1 0-1,-1 0 1,-1 1 0,-1-1 0,-1 0 0,0 2-18,-2 15 63,2 8-63,2-31 9,2 37 28,-2-47-69,1 1-1,0-1 1,0 1 0,0-1-1,1 1 1,-1-1 0,1 0-1,0 0 1,2 3 32,-3-7-4,-1 1 0,1-1 0,-1 1 0,1-1 1,-1 0-1,1 1 0,-1-1 0,1 1 0,-1-1 0,1 0 0,0 0 0,-1 1 0,1-1 1,0 0-1,-1 0 0,1 0 0,0 0 0,-1 1 0,1-1 0,0 0 0,-1 0 0,1 0 1,0-1-1,-1 1 0,1 0 0,0 0 0,-1 0 0,1 0 0,-1-1 0,1 1 0,0 0 1,-1-1-1,1 1 0,-1 0 0,1-1 0,0 1 0,-1-1 4,24-18-30,-19 14 65,4-3-40,-1-1-1,0 0 0,2-3 6,-3 2-14,2 0 0,-1 1 1,2-1 13,-9 10 0,1-2 13,0 0 1,0 0 0,1 0 0,-1 1-1,1-1 1,-1 1 0,1-1-1,-1 1 1,1 0-14,-2 0 5,0 1 1,0 0-1,0 0 0,0 1 1,0-1-1,0 0 0,0 0 1,0 0-1,0 1 0,0-1 1,0 0-1,-1 1 0,1-1 0,0 0 1,0 1-1,0 0 0,-1-1 1,1 1-1,0-1 0,0 1 1,-1 0-1,1-1 0,-1 1 0,1 0 1,-1 0-1,1 0 0,-1-1 1,1 1-1,-1 0 0,1 1-5,21 42-194,-14-25 119,1-2-1,4 6 76,-9-18-8,-1 1 0,1-1 0,1 0 1,-1 0-1,1-1 0,0 1 0,0-1 0,0 0 0,1 0 8,-3-3-6,0 1 0,0-1 1,0 0-1,0 0 0,0 0 0,1 0 0,-1 0 0,0-1 0,0 0 0,1 1 0,-1-1 0,0-1 0,1 1 0,-1 0 0,0-1 0,1 1 0,-1-1 0,0 0 0,0 0 0,0-1 1,3 0 5,5-4-17,0 0 0,0 0 1,-1-1-1,0-1 0,1 0 17,-4 2-15,-1 0 0,0-1 0,0 1 0,-1-1 0,1-1 0,-1 1 0,-1-1 0,0 1 0,0-1 0,0-1 0,-1 1 0,0 0-1,-1-1 1,0 0 0,0 1 0,-1-1 0,0-3 15,1-3 43,-2-1 0,0 1-1,-1 0 1,-1 0 0,0 0-1,0 0 1,-2 0 0,0 1-1,-5-11-42,7 19 63,-1 0 0,0 0 0,0 1-1,0 0 1,-1-1 0,0 1 0,0 1 0,0-1-1,-1 0 1,1 1 0,-1 0 0,0 0 0,0 1-1,-5-3-62,6 4 9,1 0 0,-1 0 0,0 1 0,0 0 0,0-1-1,1 2 1,-1-1 0,0 0 0,0 1 0,-1 0 0,1 0 0,0 0-1,0 0 1,0 0 0,0 1 0,0 0 0,0 0 0,1 0 0,-1 0-1,0 1 1,0 0 0,1-1 0,-2 2-9,-3 2-32,0 1-1,0 0 1,0 0-1,1 1 1,0 0 0,0 1-1,1-1 1,0 1-1,0 0 1,1 1-1,0 0 1,0-1 0,-2 9 32,6-15-15,0 0 0,0 0 1,1 0-1,-1-1 1,1 1-1,-1 0 0,1 1 1,0-1-1,-1 0 1,1 0-1,0 0 0,1 0 1,-1 0-1,0 0 1,0 0-1,1 0 0,-1 0 1,1 0-1,0 0 0,0 0 1,-1 0-1,1-1 1,0 1-1,2 1 15,-2-1-7,1-1 1,1 1-1,-1-1 1,0 1-1,0-1 1,0 0-1,1 0 1,-1 0-1,1 0 1,-1 0-1,1-1 1,-1 1-1,1-1 1,-1 0-1,1 1 1,-1-1-1,1 0 1,0-1-1,1 1 7,8-1-34,0-1 1,0-1-1,0 0 0,0 0 0,7-4 34,16-7 193,5-5-193,12-5 131,-22 9 90,12-6-88,-38 20-116,-1 0 0,1 0-1,0 0 1,0 0 0,0 0 0,0 1 0,0 0 0,0 0-1,0 0 1,0 0-17,-3 0 19,1 1-1,0-1 1,-1 1-1,1 0 0,-1-1 1,1 1-1,-1 0 0,1 0 1,-1 0-1,1 0 1,-1 0-1,0 0 0,0 1 1,1-1-1,-1 0 1,0 1-1,0-1 0,0 1 1,0-1-1,-1 1 1,1-1-1,0 1 0,-1-1 1,1 1-1,-1 0 1,1-1-1,-1 1 0,0 0 1,0 0-19,2 7 77,-2 0 0,1 0 1,-1 0-1,-1 8-77,-2 20 323,-2-1-1,-5 12-322,10-47 0,0-1-1,0 0 0,0 0 1,0 0-1,0 0 0,0 0 0,0 1 1,0-1-1,0 0 0,0 0 1,0 0-1,0 0 0,0 1 1,0-1-1,0 0 0,0 0 1,0 0-1,0 0 0,0 0 0,0 1 1,0-1-1,0 0 0,0 0 1,0 0-1,0 0 0,0 1 1,0-1-1,0 0 0,0 0 1,0 0-1,0 0 0,0 0 1,1 0-1,-1 1 0,0-1 0,0 0 1,0 0-1,0 0 0,0 0 1,0 0-1,1 0 0,-1 0 1,0 0 0,7-4-76,9-12-37,3-12 149,7-13-36,-17 23 38,2 1 1,0 1 0,1 0-1,1 1 1,12-12-39,-23 24 32,1 1 0,-1 0 0,1 1 0,-1-1 0,1 0 0,0 1 0,-1-1 0,1 1 0,0 0 0,0 0 0,0 0 0,0 0 0,0 1 0,0-1 0,0 1 0,0-1 0,0 1 0,0 0 0,1 1 0,-1-1 0,1 0-32,-1 2 14,1-1 0,0 0 0,0 1 0,-1 0 0,1 0 0,-1 0 0,0 0 0,0 0 0,0 1 0,0 0 0,0-1 0,0 1 0,0 0 0,-1 0 0,0 1 0,2 1-14,31 55 152,-19-32 337,7 10-489,-17-29 40,1 0 0,0-1 0,0 0-1,1 0 1,0-1 0,1 1-40,-1-2-57,0 0 1,1-1 0,-1 0-1,1 0 1,0 0-1,0-2 1,2 2 56,-8-4-200,0 0 0,0-1 0,0 1 0,1 0 0,-1-1 0,0 0 0,0 0 0,0 0 0,1 0 0,-1 0 0,0-1 0,0 1 0,0-1 0,0 0 0,0 0 0,0 0 0,0 0 0,0-1 0,0 1 0,0-1 0,0 0 0,-1 0 0,1 0 0,-1 0 200,-1 1-185,0 1 0,0-1 0,-1 0 0,1 0 0,0 0 0,-1 1 0,1-1 0,-1 0 0,0 0 0,1 0 0,-1 0 0,1 0 0,-1 0 0,0 0 0,0 0 0,0 0 0,0 0 0,1 0 0,-1 0 0,0 0 0,-1 0 0,1 0 0,0-1 185,-4-15-2667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53.7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0 7712,'-41'8'2880,"38"-8"-2240,-11 0-192,14-3-3264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54.1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45 186 5824,'-40'7'2144,"35"-11"-1664,5-4-128,8 5-1600,8-5 608,13-2-192,7-5 512,9 1 1280,4-4-512,7-4-32,10-4-256,20 2-832,11 2 384,-8 4-3424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57.1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209 269 1824,'6'13'722,"-5"-12"-720,0 1-1,-1-1 1,1 1 0,0-1-1,-1 1 1,1 0 0,-1-1-1,0 1 1,1 0-1,-1-1 1,0 1 0,0 0-1,0 0 1,0-1 0,0 2-2,-4 13 395,-1 0-1,-1 0 1,0-1 0,-1 0 0,-7 12-395,-9 20 730,5-7-146,2 1 1,2 0 0,1 3-585,1 2 277,-7 16-277,12-43 97,-1 0 1,-1 0-1,-1-1 1,-5 8-98,4-15 104,8-12-159,3-5 54,11-26-79,1 1 0,2 0 0,1 1 0,15-24 80,-24 45 12,-1 1 1,2-1-1,5-5-12,-11 12 3,1 0 1,-1 1-1,1-1 0,0 1 1,-1-1-1,1 1 0,0 0 1,0-1-1,0 1 0,0 0 0,0 1 1,0-1-1,0 0 0,0 0 1,0 1-1,0-1 0,1 1 1,-1 0-1,0 0 0,0 0 0,2 0-3,-3 0 8,0 1-1,1 0 0,-1-1 1,1 1-1,-1 0 1,0 0-1,0 0 0,1 0 1,-1 0-1,0 0 0,0 0 1,0 0-1,0 0 0,0 0 1,0 1-1,0-1 0,-1 1 1,1-1-1,0 0 0,-1 1 1,1-1-1,-1 1-7,10 38 72,-7-29-66,0 6 49,-1 0-1,0 0 1,-1 0-1,-1 9-54,-6 70 811,2-49-416,1 7-395,3-47-17,1 0-1,-1-1 1,1 1-1,0 0 1,1-1-1,0 4 18,-2-9-7,1 0 0,-1 1 0,1-1-1,-1 0 1,1 0 0,-1 1 0,1-1 0,0 0-1,0 0 1,0 0 0,-1 0 0,1 0 0,0 0-1,0 0 1,0 0 0,1 0 0,-1 0-1,0 0 1,0-1 0,0 1 0,1 0 0,-1-1-1,0 1 1,1-1 0,-1 0 0,0 1-1,1-1 1,-1 0 0,0 0 0,1 0 0,-1 0-1,2 0 8,4-1-29,-1-1-1,1 0 1,0 0 0,-1 0-1,1-1 1,-1 0-1,0-1 30,45-27-200,-45 27 174,21-14-138,-1-1 0,-1-2 0,-1 0-1,-1-2 1,1-3 164,32-30 51,-14 15 111,-41 40-142,0 0 0,-1 0-1,1 0 1,0 0-1,0 0 1,0 0 0,0 1-1,0-1 1,0 0 0,0 1-1,1-1 1,-1 1-1,0-1 1,0 1 0,1 0-20,-2 0 9,1 0 1,-1 0-1,0 0 1,1 0 0,-1 0-1,1 0 1,-1 0-1,0 0 1,1 1 0,-1-1-1,0 0 1,1 0 0,-1 1-1,0-1 1,1 0-1,-1 0 1,0 1 0,1-1-1,-1 0 1,0 1-1,0-1 1,1 0 0,-1 1-1,0-1 1,0 0-1,0 1 1,0-1 0,1 1-10,0 3 31,-1 0 1,1 0-1,0 0 1,-1 1-1,0-1 1,0 0-1,0 3-31,-3 16 37,-1 0-1,0 0 1,-3 4-37,2-7-84,0-1 1,2 1 0,0 0-1,1 9 84,2-27-14,0 1-1,0-1 1,1 0-1,-1 1 1,1-1-1,-1 0 1,1 0-1,0 1 1,0-1-1,0 0 1,0 0-1,0 0 1,0 0-1,0 0 1,2 1 14,-2-2 1,-1-1-1,1 1 1,-1-1 0,1 1-1,-1-1 1,1 0 0,0 1 0,-1-1-1,1 0 1,0 1 0,-1-1-1,1 0 1,0 0 0,-1 0-1,1 0 1,0 0 0,-1 1 0,1-1-1,0 0 1,0-1 0,-1 1-1,2 0 3,-1 0 0,0-1 0,0 1 1,0-1-1,1 0 0,-1 1 0,0-1 0,0 0 1,0 0-1,0 1 0,0-1 0,0 0 0,0 0 1,-1 0-1,2-1-3,4-7-35,0-1 0,0 1 0,-1-1 0,0 0-1,-1-1 1,0 1 0,-1-1 0,0 1 0,0-1 0,-1 0 0,0-8 35,0-2-45,-1-1-1,-2 0 1,0 0-1,-1 0 0,-3-10 46,4 21 164,-1-1 0,-1 1 0,0 0 0,0 1 0,-1-1 0,-1 0 0,1 1 0,-6-8-164,10 18 3,-1-1-1,1 1 1,-1-1-1,1 1 1,0-1-1,-1 1 1,1-1-1,-1 1 1,1-1-1,-1 1 1,1-1-1,-1 1 1,0 0-1,1-1 1,-1 1-1,1 0 1,-1 0-1,0-1 1,1 1-1,-1 0 1,0 0-1,1 0 1,-1 0-1,0 0 1,1 0-1,-1 0 1,0 0-1,1 0 1,-1 0-1,0 0 1,1 0-1,-1 1 1,0-1-1,1 0 1,-1 0-1,1 1 1,-1-1-1,0 0 1,1 1-1,-1-1 1,1 1-1,-1-1 1,1 1-1,-1-1 1,1 1-1,-1-1-2,0 2-19,0 0 0,-1-1 0,1 1-1,0 0 1,0 0 0,0 0 0,0 0-1,0 0 1,1 0 0,-1 0 0,1 0-1,-1 0 1,1 0 0,0 1 19,0 3-35,0 0 0,1 0 0,1 0 1,-1 0-1,1 0 0,-1 0 0,2 0 1,0 1 34,25 46-140,-25-49 184,-1 1-33,1 0-1,1 0 0,-1-1 1,1 1-1,-1-1 0,1 0 1,0 0-1,1 0 0,4 3-10,-7-6 9,0 0 0,1 0 0,-1 0-1,1 0 1,-1 0 0,1 0-1,-1 0 1,1-1 0,-1 0 0,1 1-1,-1-1 1,1 0 0,0 0-1,-1 0 1,1-1 0,-1 1-1,1-1 1,0 1 0,-1-1 0,1 0-1,-1 0 1,0 0 0,1 0-9,3-2 5,1-1 1,-1 0-1,0 0 0,0-1 1,-1 0-1,1 0 1,0-1-6,35-43-15,-17 19 8,31-38-15,25-45 22,-59 80-83,-2-1 0,-1-1 0,-1 0-1,8-27 84,0-16-67,11-58 67,-30 111 210,-2-1 0,-1 0 0,1-24-210,-4 50 2,0 0 1,0 0-1,0 0 1,0 0 0,0-1-1,0 1 1,0 0-1,0 0 1,0 0-1,0 0 1,0-1-1,0 1 1,0 0 0,0 0-1,0 0 1,0-1-1,0 1 1,0 0-1,0 0 1,0 0-1,-1 0 1,1-1 0,0 1-1,0 0 1,0 0-1,0 0 1,0 0-1,0 0 1,0 0-1,-1-1 1,1 1 0,0 0-1,0 0 1,0 0-1,0 0 1,0 0-1,-1 0 1,1 0-1,0 0 1,0 0 0,0 0-1,-1 0 1,1 0-1,0 0 1,0 0-3,-8 6 50,3 4-48,-1-1-1,2 1 1,-1 0 0,2 0 0,-1 0-1,1 1 1,0 3-2,-6 16-1,-32 89 231,16-50 254,-13 62-484,24-65-117,-3 43 117,13-76-37,3 0-1,0 1 1,2-1 0,3 11 37,-3-36-31,0 1 1,1 0 0,0 0-1,1-1 1,0 0-1,0 1 1,1-1 0,0 0-1,1-1 1,3 6 30,-6-10-10,0-1 0,0 1 1,0-1-1,1 1 0,-1-1 0,1 0 1,-1 0-1,1 0 0,0 0 1,0-1-1,0 1 0,0-1 0,0 1 1,0-1-1,0 0 0,1 0 1,-1-1-1,0 1 0,1-1 0,-1 1 1,0-1-1,1 0 0,-1 0 1,0-1-1,1 1 0,-1-1 0,0 0 1,3 0 9,1-2-6,-1 1 1,1-1 0,-1 0-1,0-1 1,0 1 0,-1-1-1,1 0 1,1-2 5,9-9-119,12-14 119,-26 26-9,23-26-185,-2-1-1,2-6 195,-9 13 39,1 0-1,1 1 1,1 0-1,10-7-38,48-37 603,-76 64-563,1 1 1,0-1-1,0 1 1,0 0-1,0 0 1,0 0-1,0 0 1,0 0-1,0 0 0,0 0 1,0 1-1,2-1-40,-3 1 9,-1 0-1,0 0 1,0 0-1,0 0 1,1 0 0,-1 0-1,0 0 1,0 0-1,0 0 1,0 0-1,1 0 1,-1 0-1,0 1 1,0-1-1,0 0 1,0 0-1,0 0 1,1 0-1,-1 0 1,0 0-1,0 1 1,0-1-1,0 0 1,0 0-1,0 0 1,1 0-1,-1 0 1,0 1-1,0-1 1,0 0 0,0 0-1,0 0 1,0 1-1,0-1 1,0 0-1,0 0 1,0 0-1,0 0 1,0 1-1,0-1 1,0 0-1,0 0 1,0 0-9,-3 11 52,2-8-17,-35 110 89,9-35 2,-6 46-126,4-16-378,28-103 315,0-1 1,1 1-1,-1 0 1,1 0-1,0-1 1,0 1-1,1 0 1,0 0 62,-2-5-10,1 1 0,1 0 0,-1 0 1,0 0-1,0 0 0,0 0 1,0 0-1,1 0 0,-1 0 0,0 0 1,1 0-1,-1 0 0,1-1 0,-1 1 1,1 0-1,0 0 0,-1-1 0,1 1 1,0 0-1,-1-1 0,1 1 0,0 0 1,0-1-1,-1 1 0,1-1 0,0 1 1,0-1-1,0 0 0,0 1 0,0-1 1,0 0-1,0 0 0,0 1 0,-1-1 1,1 0-1,0 0 0,0 0 0,0 0 1,0 0 9,5-2-13,-1 1 0,0-1-1,-1 1 1,1-1 0,0-1 0,0 1 0,-1-1 0,0 0 0,1 0 0,-1 0 0,0 0-1,0-1 1,-1 1 0,1-1 0,-1 0 0,0 0 0,0-1 0,2-3 13,1-3-42,-1 0 0,0 0 1,0-1-1,-1 0 0,-1 0 0,0 0 1,0-4 41,3-15-48,-2-1 0,-1 1 0,-2-1 0,-1 0 0,-3-25 48,-6-13 487,-4 2 0,-2-1 0,-12-27-487,22 84 207,2 17-242,4 23-130,-1-26 174,2 15-39,0 1 0,4 11 30,3 16-9,4 38 27,3-1 1,20 56-19,-33-128-14,0 0-1,1 0 1,1-1 0,-1 1-1,1-1 1,1 0 0,0 0-1,0-1 1,1 0 0,0 0-1,0 0 1,1-1 0,0 0-1,0-1 1,1 1 0,1-1 14,-7-4 2,-1-1 1,1 0 0,0 0-1,0-1 1,0 1 0,-1-1-1,1 1 1,0-1 0,0 0-1,0 0 1,0 0 0,0 0-1,-1-1 1,1 1 0,0-1-1,0 0 1,0 0 0,-1 0-1,1 0 1,0 0 0,-1 0-1,1-1 1,-1 1 0,1-2-3,4-1-11,-1-1 0,0 0 1,0 0-1,-1-1 0,1 1 1,-1-1-1,-1-1 0,3-3 11,14-26-268,-3-2 0,11-29 268,-23 53-45,12-35-193,-10 27 118,1 1 1,0 0-1,8-11 120,-11 21-42,9-13 41,0 0 1,1 1 0,5-3 0,-20 25 5,0-1 1,0 1-1,0 0 1,1 0-1,-1 0 1,0 0-1,1 0 0,-1 0 1,1 0-1,-1 0 1,1 1-1,0-1 0,-1 1 1,1-1-1,-1 1 1,1-1-1,0 1 1,0 0-1,-1 0 0,2 0-5,-2 0 5,1 1 1,-1-1-1,0 0 0,0 1 0,1 0 0,-1-1 0,0 1 0,0 0 0,0-1 0,0 1 0,0 0 0,0 0 0,0 0 0,0 0 1,0 0-1,0 0 0,-1 0 0,1 0 0,0 0 0,-1 1 0,1-1 0,-1 0 0,1 0 0,-1 0 0,0 1 0,1-1 0,-1 1-5,1 5 15,-1-1-1,1 1 0,-1-1 1,-1 0-1,1 1 0,-1-1 1,0 1-1,-1 1-14,-2 19 157,2-4-12,-2-1 0,0 1-1,-1-1 1,-1 0 0,-1 0-1,-1-1 1,-1 0 0,-11 19-145,18-37 1,0 1 0,0-1 1,-1 0-1,1-1 0,-1 1 1,1 0-1,-1-1 0,-2 2-1,4-3-6,0-1 0,0 1-1,0 0 1,0-1 0,0 1 0,0-1-1,0 1 1,0-1 0,0 0 0,0 0-1,0 1 1,-1-1 0,1 0 0,0 0-1,0 0 1,0 0 0,0 0 0,-1 0 0,1 0-1,0-1 1,0 1 0,0 0 0,0-1-1,0 1 1,0-1 0,0 1 0,0-1-1,0 1 1,-1-2 6,-2-1-18,0-1 1,0-1-1,0 1 0,0 0 1,1-1-1,0 0 0,0 0 0,0 0 1,1 0-1,0 0 0,0-1 1,0 1-1,0 0 0,1-1 0,0 0 1,0 1-1,0-1 0,1 0 1,0 1-1,0-1 0,1 0 0,-1 0 1,1 1-1,1-1 0,-1-1 18,0 6-4,-1 0-1,0 0 0,1 0 0,-1 0 1,1 0-1,0 0 0,-1-1 0,1 1 1,0 0-1,-1 1 0,1-1 0,0 0 1,0 0-1,0 0 0,0 0 0,0 1 0,0-1 1,0 0-1,0 1 0,0-1 0,0 1 1,0-1-1,1 1 0,-1 0 0,0-1 1,0 1-1,0 0 0,1 0 0,-1 0 1,0 0-1,0 0 0,1 0 0,-1 0 1,1 1 4,4 0 127,0 1 1,0 1 0,-1-1-1,1 1 1,-1 0 0,4 3-128,13 6 537,36 10 688,1-3 1,7 0-1226,-9-4 345,0 4 0,18 9-345,-58-20-67,0 1 1,-1 0-1,0 1 0,9 8 67,-24-16-220,1-1 0,-1 0 0,1 1 0,-1 0 0,0-1 0,1 1-1,-1 0 1,0-1 0,0 1 0,0 0 0,1 2 220,2 4-3493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9:58.9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132 752 3712,'-14'0'1221,"11"0"-757,3 0-293,0 0-262,0 0 118,0 0 570,0 0-32,0 0 257,5-5 36,16-15-761,-3 2 86,-1 0 0,0-1 0,13-19-183,-1-10 216,22-51-216,-15 27 66,-6 13 45,1-2 376,6-2-487,-16 28 117,-2-1 0,14-35-117,-19 46 5,-12 22-12,0-1 0,1 0 0,-1 0 1,0 0-1,-1 0 0,1 0 0,-1-1 0,0 1 0,0 0 0,0-4 7,-1 8 9,0-1-8,0 1 0,0 0 0,0 0-1,0 0 1,0 0 0,0-1-1,0 1 1,0 0 0,0 0 0,0 0-1,0-1 1,0 1 0,0 0 0,0 0-1,0 0 1,0 0 0,1-1-1,-1 1 1,0 0 0,0 0 0,0 0-1,0 0 1,0 0 0,0-1 0,1 1-1,-1 0 1,0 0 0,0 0-1,0 0 1,0 0 0,0 0 0,1 0-1,-1 0 1,0 0 0,0 0 0,0-1-1,1 1 1,-1 0 0,0 0-1,1 0-112,-1 0 0,0 0-86,0 0 108,0 0 143,11-7-48,-6 3-687,-5 10 677,-1 0 0,0 0 0,0 0 0,0-1 0,-1 1 0,0 0 0,0-1 0,-1 3 5,-26 45-165,14-27 220,-41 83 37,-34 60 46,61-121-98,-1-1 0,-17 16-40,6-13 158,-22 21-158,42-50 71,-1-1 0,-1-1 0,-1-1 0,-9 5-71,31-22-29,1 0-1,0 0 0,-1-1 0,1 1 0,-1 0 1,1-1-1,-1 1 0,1-1 0,-1 1 1,0-1-1,1 0 0,-1 0 30,1 0-7,1 0 0,0 1 0,0-1 0,0 0 0,0 0 0,-1 0 1,1 0-1,0 0 0,0 0 0,0 0 0,0 0 0,-1 0 0,1 0 0,0 0 0,0 0 0,0 0 0,0 0 0,-1-1 0,1 1 1,0 0-1,0 0 0,0 0 0,0 0 0,-1 0 0,1 0 0,0 0 0,0 0 0,0 0 0,0-1 0,0 1 0,0 0 0,0 0 1,-1 0-1,1 0 0,0 0 0,0-1 0,0 1 0,0 0 0,0 0 0,0 0 0,0 0 0,0-1 0,0 1 0,0 0 0,0 0 0,0 0 1,0 0-1,0-1 0,0 1 0,0 0 0,0 0 0,0 0 0,0 0 0,0-1 0,0 1 0,0 0 0,0 0 0,0 0 0,1 0 1,-1-1-1,0 1 0,0 0 0,0 0 0,0 0 0,0 0 0,1 0 7,6-9-185,-6 9 139,5-5-96,1 0-1,0 1 1,0-1 0,0 2-1,1-1 1,-1 1 0,1 0-1,2 0 143,12-6-253,6-3 98,-1-2 0,0-1 1,-1-2-1,-1 0 0,0-2 155,117-104 299,-88 74-85,-26 26 43,1 1 0,1 1-1,0 2 1,2 1 0,0 1 0,25-8-257,-20 8 277,-37 18-261,0 0 0,0 0 0,0 0 0,0 0 0,-1 0 0,1 0 0,0 0 0,0 0 0,0 0 0,-1 0 0,1 0 0,-1 0 0,1 0 0,-1 0-16,-10 18 22,-3 6 26,-9 20-48,1 2-40,12-27-2,1 0 0,1 0 0,0 1-1,2 0 1,-3 18 42,8-38-13,1 0-1,0 0 1,-1 1 0,1-1-1,0 0 1,0 0 0,0 0-1,0 1 1,0-1 0,0 0-1,0 0 1,1 0-1,-1 0 1,0 1 0,1-1-1,-1 0 1,1 0 0,-1 0-1,1 0 1,-1 0 0,1 0-1,0 0 1,-1 0 0,1 0-1,0 0 1,0 0 0,0-1-1,0 1 1,0 0-1,0-1 1,0 1 0,0 0-1,0-1 1,0 1 0,0-1-1,0 0 1,1 1 13,1-1-3,0 0 0,-1 1 1,1-2-1,0 1 0,0 0 0,-1 0 0,1-1 1,0 0-1,-1 1 0,1-1 0,-1 0 1,1 0-1,-1 0 0,1-1 0,-1 1 0,1-1 3,6-5-6,0 1 0,-1-2 0,0 1 0,-1-1 0,1 0 0,-2-1-1,1 1 1,-1-1 0,3-6 6,-1-1 49,-1 1-1,0-1 0,-1 0 1,-1-1-1,2-12-48,-6 23 75,0 0 1,0 0-1,-1 0 1,0 0-1,0 0 0,0 1 1,-1-1-1,0 0 0,0 0 1,0 0-1,-1 1 0,0-1 1,0 1-1,0-1 1,-2 0-76,2 2 64,0 0 0,0 1 0,-1-1 1,1 1-1,-1 0 0,0 0 0,0 0 1,0 0-1,0 1 0,-1-1 0,1 1 1,-1 0-1,1 0 0,-1 0 0,0 0 1,0 1-1,0-1 0,0 1 0,0 0 1,0 0-1,-4 0-64,4 1-25,-1 1-1,1-1 1,-1 1 0,1 0 0,-1 0-1,1 0 1,0 0 0,-1 1 0,1 0-1,0 0 1,0 0 0,0 0 0,1 1-1,-1-1 1,0 1 0,1 0 0,0 0-1,0 0 1,-1 2 25,3-4-245,2 0 231,1 0 0,-1 0 1,1 0-1,0 0 1,-1 0-1,1 0 0,0-1 1,0 1-1,0-1 0,-1 1 1,1-1-1,0 0 0,0 0 14,27 2 73,-25-2-59,20-1 252,-1-1 0,0-1 1,0-1-1,0-1 0,9-4-266,23-9 1181,31-16-1181,-68 26 114,2 0-34,0 0 0,13-3-80,-27 10 46,-1-1 0,1 1-1,0 1 1,0-1-1,-1 1 1,1 0-1,0 0 1,0 0 0,-1 1-1,1 0 1,0 0-1,0 1-45,-3-1 48,0 0-1,-1 1 0,1 0 0,0-1 1,-1 1-1,1 0 0,-1 0 0,0 0 1,0 0-1,1 1 0,-1-1 1,-1 1-1,1-1 0,0 1 0,-1 0 1,1 0-1,-1-1 0,0 1 1,0 0-1,0 0 0,0 0 0,0 0 1,-1 1-48,3 12 160,-1-1 0,-1 0 0,-1 0 1,0 5-161,0-9 37,-1 42 185,1 5 147,1-1 0,7 36-369,-7-86-28,1 1 0,-1 0 1,2-1-1,-1 1 1,1-1-1,0 0 1,0 0-1,1 0 1,0 0-1,1 0 28,-2-3-49,0-1 0,0 1-1,0-1 1,0 0 0,1 0 0,-1 0-1,1-1 1,0 1 0,0-1-1,0 0 1,0 0 0,0 0-1,0-1 1,1 1 0,-1-1-1,0 0 1,1 0 0,0 0 49,3-1-257,1 1 0,-1-1 0,0 0 1,0-1-1,1 0 0,-1-1 0,0 1 0,0-1 1,0-1-1,0 1 0,0-2 0,-1 1 0,0-1 1,1 0-1,-1 0 0,0-1 0,3-3 257,2-3-606,-1 1-1,0-1 1,-1-1-1,-1 0 1,0-1 0,0 1-1,-1-2 1,-1 1-1,2-6 607,38-100-3077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22:45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520 2 1248,'-1'0'149,"-1"1"0,0-1 0,0 1 1,1 0-1,-1-1 0,0 1 0,1 0 0,-1 0 0,1 0 0,-1 0 1,1 0-1,-1 1-149,-17 15 685,18-16-654,0 1 0,0-1 0,0 0 0,0 0 0,0 0 0,0 0 0,0-1 0,0 1 1,-1 0-1,1 0 0,0-1 0,0 1 0,-1-1 0,1 1 0,-1-1 0,1 1 0,0-1 1,-1 0-32,1 0 37,-4-5 176,-18 4-37,18 1-328,-8 0 270,13 0-122,-1 0-1,1 0 1,0 0 0,-1 0 0,1-1-1,0 1 1,0 0 0,-1 0-1,1 0 1,0 0 0,-1 0-1,1-1 1,0 1 0,0 0 0,-1 0-1,1-1 1,0 1 0,0 0-1,0 0 1,-1-1 0,1 1-1,0 0 1,0 0 0,0-1 0,0 1-1,0 0 1,-1-1 0,1 1-1,0 0 1,0-1 0,0 1-1,0 0 1,0-1 4,0 1 8,0-1-1,0 1 1,0-1-1,-1 0 1,1 1-1,0-1 1,0 1-1,-1-1 1,1 1-1,0-1 1,-1 1-1,1 0 1,-1-1-1,1 1 1,0-1-1,-1 1 1,1 0-1,-1-1 1,1 1-1,-1 0 1,1-1-1,-1 1 1,1 0-1,-1 0 1,0 0-1,1-1 1,-1 1-1,1 0 1,-1 0-1,1 0 1,-1 0-1,0 0 1,1 0-1,-1 0 0,0 0-6,-30 3 531,17-2-361,10-1-116,-1 0 1,1 0 0,0-1 0,0 1 0,0-1 0,-1 0 0,1 0 0,-3-2-56,6 3 12,1-1-1,-1 1 0,0 0 0,0 0 0,0-1 0,0 1 0,0 0 0,0 0 0,0 0 0,0 0 0,0 0 1,0 0-1,0 0 0,0 0-11,0 1 7,0-1 0,0 0 0,0 0 1,0 0-1,0 0 0,0 0 0,0 0 0,0-1 1,0 1-1,0 0 0,0 0 0,1-1 0,-1 1 0,-1-1-7,-3-1 8,0 1-1,1-1 0,-1 1 0,0 0 0,0 0 0,0 1 0,0-1 0,0 1 0,0 0 1,-1 1-1,1-1 0,-3 2-7,-16 5 90,7 3 59,16-9-158,0 0 0,-1 0 0,1 0-1,-1 0 1,1 0 0,-1 0 0,1 0 0,-1 0 0,0-1 0,1 1-1,-3 0 10,2-1 56,0 1 0,0 0-1,-1 0 1,1 0-1,0 0 1,0 0 0,0 1-1,1-1 1,-1 1-1,-1 0-55,-11 8 426,-13-5-224,26-4-164,-3 2-12,-5 5 23,-6 6 20,7 2-36,8-14-29,-1 1 0,0-1 0,0 0 0,0 0 0,0 0 1,0 0-1,-1 0 0,1-1 0,0 1 0,-2 1-4,2-2 3,1-1-1,-1 0 0,1 1 1,-1-1-1,1 0 0,-1 1 0,1-1 1,0 1-1,-1-1 0,1 1 1,0-1-1,0 1 0,-1-1 1,1 1-1,0-1 0,0 1 0,-1-1 1,1 1-1,0-1 0,0 1 1,0-1-1,0 1 0,0 0-2,-1 6 17,0-5-17,0 0 0,0-1 0,0 1 0,0 0 0,0-1 0,0 1 0,-1-1 0,1 1 0,-1-1 0,-6 9 0,8-8 21,0-1 75,0-1-48,0 22-176,-1-20 118,1-1 9,0 0 0,0 0 0,0 0 1,1 0-1,-1 0 0,0 0 0,0 0 0,0-1 0,1 1 0,-1 0 1,0 0-1,1 0 0,-1 0 0,1-1 0,-1 1 0,1 0 1,-1 0-1,1-1 0,0 1 0,-1 0 0,1-1 0,0 1 0,-1-1 1,1 1-1,0-1 0,0 1 0,0-1 0,-1 1 0,1-1 0,0 0 1,0 0-1,0 1 1,4 3-20,0 0 1,-1 0-1,0 1 1,0 0-1,0-1 0,2 5 20,-5-7 8,0-1-1,0 0 1,0 0-1,0 1 1,0-1-1,0 0 1,1 0-1,-1 0 1,1 1-8,12 11 50,-9-5 0,-3-6-14,-1 1-1,1-1 1,-1 0 0,1 1-1,-1-1 1,0 1 0,0 0-1,0-1 1,-1 1 0,1 0-1,0 0-35,7 14-63,-4-11 68,-2-3-26,-1-1 0,1 1 0,0 0 0,0-1 0,1 1 0,0 0 21,11 14-13,3-1 93,-11-4-60,11 18 13,-15-27-37,1 0 0,-1 0 0,1 0 0,0-1-1,0 1 1,0-1 0,0 1 0,0-1 0,0 0-1,1 0 1,-1 0 0,1-1 0,-1 1-1,1-1 1,0 0 0,0 0 0,0 0 4,1-1-13,1 1 0,-1-1 0,1 0 0,0 0 0,-1 0 1,1-1-1,-1 0 0,1 0 0,-1-1 0,1 1 0,2-2 13,7-3 22,30-13 180,-34 13-191,0 0-1,-1-1 1,1 0 0,-1 0-1,3-5-10,44-49 22,-44 51-78,7-8 112,16-8-136,-21 14 57,-11 10 22,0-1-1,0 0 1,-1 0 0,0 0-1,1 0 1,-1 0 0,2-4 1,-4 5 37,0 1-21,0 0 0,-1 0 0,1 0 0,0 0 0,-1-1 0,1 1 0,-1 0 0,0 0 0,1 0 0,-1-1 0,0 1 0,0 0 0,0 0 0,0-1 0,0 1 0,0 0-16,2-6-6,-2 7 6,0 0 0,0-1 1,0 1-1,0 0 1,0 0-1,1-1 0,-1 1 1,0 0-1,0 0 0,0-1 1,0 1-1,0 0 1,0 0-1,0-1 0,0 1 1,0 0-1,0 0 0,0-1 1,0 1-1,-1 0 1,1 0-1,0 0 0,0-1 1,0 1-1,0 0 1,0 0-1,0-1 0,-1 1 1,1 0-1,0 0 0,0 0 0,-1-5 12,0 0 0,0 0 0,0 0 0,1-5-12,0 8 2,0 0-1,-1-1 0,1 1 1,-1 0-1,0 0 0,0 0 0,1 0 1,-1-1-1,0 1 0,-1 1 1,1-1-1,-1-1-1,1 2 8,0-1-1,0 0 1,0 0-1,0 0 1,0 0 0,0 0-1,0 0 1,1 0-1,-1-1 1,1 1-1,-1 0 1,1-1-8,-4-26-283,2 0 516,2 27-230,0 0-1,-1 0 1,1 0 0,-1 1 0,1-1 0,-1 0 0,0 0-1,1 0 1,-1 0 0,0 1 0,0-1 0,0 0 0,-1 1-1,1-1-2,-2 0-2,0 0 0,0 0 0,0 0 0,0 0-1,0 1 1,-1-1 0,1 1 0,-1 0-1,1 0 1,-1 0 0,1 1 0,-2-1 2,2 1 5,0-1 0,0 1 1,0-1-1,0 0 0,0 1 1,0-2-1,-2 0-5,-13-3 0,9 3-1,4 1 2,0-1 0,0 1-1,0 1 1,-1-1-1,1 1 1,0 0-1,0 0 1,-1 1-1,1-1 1,0 1-1,-3 1 0,-28 9-42,30-9 62,1-1 1,-1 0-1,0 1 1,0-2-1,0 1 1,0-1 0,-3 0-21,-22 3 64,-2 1-38,6-2 44,5-1 95,-22 7 88,-50 10 267,91-18-495,1 1 0,-1 0-1,0 0 1,1 0 0,-1 0-1,1 0 1,-1 1 0,0 0-25,2-1-64,1-1 59,0 0 0,0 0 0,-1 0 0,1 0 1,0 0-1,0 0 0,0 0 0,0 0 0,-1 1 1,1-1-1,0 0 0,0 0 0,0 0 0,0 0 1,0 0-1,0 0 0,0 1 0,-1-1 0,1 0 1,0 0-1,0 0 0,0 0 0,0 1 1,0-1-1,0 0 0,0 0 0,0 0 0,0 1 1,0-1-1,0 0 5,6 0-599,0 0 1,0-1 0,0 1 0,0-1 0,-1-1-1,2 1 599,19-9-3370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22:46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255 15 992,'4'-7'1184,"-3"7"-869,-1 0-59,0 0 149,0 0-138,-5-7 415,-23 6 1819,27 1-2434,-1 1-1,0-1 0,1 1 0,-1-1 0,1 1 0,0-1 0,-1 1 0,1 0 0,-1 0 0,1 0 0,0 0 0,0 0 0,-1 0-66,-10 7 235,-1-1-71,-15 5 333,21-9-357,-1 0 0,1 0 0,-6 4-140,-5 2 385,13-7-371,1 1 0,-1-1-1,1 1 1,0 0 0,0 0-1,0 0 1,0 1 0,1 0-1,-1 0 1,1-1-1,0 2 1,0-1 0,0 0-1,1 1-13,-5 9 21,0 1 0,2 0-1,-4 14-20,3-10 291,2-2-238,1 0-1,1 0 0,0 1 0,2-1 1,0 1-1,1 9-52,0 12-31,-1-35 22,1 0 0,-1-1-1,1 1 1,0-1 0,0 0 0,0 1 0,0-1-1,1 0 1,-1 0 0,1 1 0,0-1 0,2 2 9,-4-4-179,1 0 1,0 1-1,0-1 1,0 0 0,0 0-1,1 0 1,-1 0-1,0 0 1,0 0-1,1 0 1,-1 0 0,0 0-1,1-1 1,-1 1-1,1 0 1,-1-1-1,1 1 1,-1-1 0,1 0-1,-1 1 1,1-1-1,0 0 1,-1 0-1,1 0 1,-1 0 0,1 0-1,0-1 179,-1 1-157,-1 0 1,1-1-1,-1 1 0,1 0 0,-1-1 1,0 1-1,1 0 0,-1-1 1,0 1-1,1-1 0,-1 1 0,0 0 1,1-1-1,-1 1 0,0-1 0,0 1 1,0-1-1,1 0 157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22:48.1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5 1472,'1'-5'605,"-1"9"172,0-4-751,0 0 0,0 1 0,0-1 0,0 1 0,-1-1 0,1 0 0,0 1 0,0-1 0,0 0 0,0 1 0,0-1 0,-1 0 0,1 1 0,0-1 0,0 0 0,-1 1 0,1-1 0,0 0 0,-1 1 0,1-1 0,0 0 0,0 0 1,-1 0-1,1 1 0,-1-1 0,1 0 0,0 0 0,-1 0 0,1 0 0,0 1 0,-1-1 0,1 0 0,-1 0 0,1 0-26,-9 14 1029,-11 3 1067,20-17-1830,-1 1-242,1-1-1,0 0 0,0 0 1,0 1-1,0-1 1,0 0-1,0 0 0,-1 0 1,1 1-1,0-1 0,0 0 1,0 0-1,-1 0 0,1 1 1,0-1-1,0 0 0,0 0 1,-1 0-1,1 0 0,0 0 1,0 0-1,-1 1 0,1-1 1,0 0-1,0 0 0,-1 0 1,1 0-1,0 0-23,0 0 87,3 0-65,-2 0 49,0 0 0,0 0 0,0 0 0,0 0 0,0 0 0,1 0 0,-1 0 0,0 0 0,0 1 0,0-1 0,0 0 0,0 1 0,0-1 0,0 1 1,0-1-1,-1 1 0,1 0 0,0-1 0,0 1 0,0 0 0,-1-1 0,2 2-71,-1-1 0,-1 0 0,1 0-1,0 0 1,0 0 0,-1-1 0,1 1 0,0 0 0,0 0 0,0-1 0,0 1 0,1 0 0,-1-1 8,-1 0 0,1 1 1,0-1-1,-1 1 0,1-1 0,-1 1 0,1-1 1,-1 1-1,1-1 0,-1 1 0,1-1 1,-1 1-1,1 0 0,-1-1 0,1 1-8,12 10 59,-11-9-59,0 1 1,1-1-1,-1 0 1,1 0-1,-1 0 0,1 0 1,0 0-1,0 0 0,0-1 1,0 0-1,0 1 0,0-1 1,0 0-1,0 0 1,1-1-1,0 1 0,17 6-49,-18-6 64,0 0 0,1 0 0,-1-1 0,0 1 0,1-1-1,-1 1 1,1-1 0,1 0-15,19 2 191,-15-1-147,0 0 0,0-1 0,7 0-44,-9 0-21,0 0 0,-1 0-1,1 1 1,-1-1 0,1 1 0,-1 1 0,0-1-1,5 3 22,-2 0 33,0-1 0,0 0-1,0 0 1,1 0-33,-6-3 10,0 1 1,-1 0-1,1-1 1,0 0-1,-1 0 1,1 0-1,0 0 0,0-1 1,-1 1-1,1-1 1,3-1-11,-2 0 11,1-1 34,-1 1 1,1 0-1,-1 1 0,1-1 0,0 1 0,3 0-45,-6 1 32,1-1 0,0 1 0,-1-1 0,1 0-1,-1 0 1,1-1 0,0 1-32,0-1 25,0 1-1,0 0 1,-1-1-1,1 2 1,0-1-1,0 0 1,2 1-25,-2 0-293,0-1 0,0 0 0,0 0 1,0 0-1,0 0 0,0-1 0,1 0 293,11-3-1838,3 1-1799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10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0 209 832,'0'-1'24,"0"1"0,0-1-1,0 1 1,0 0 0,0-1 0,0 1 0,1-1-1,-1 1 1,0 0 0,0-1 0,0 1 0,0 0-1,0-1 1,1 1 0,-1 0 0,0-1 0,0 1-1,1 0 1,-1-1 0,0 1 0,1 0-24,-1-1 107,0 1 1,1 0-1,-1-1 1,0 1-1,1 0 1,-1-1-1,0 1 1,1-1-1,-1 1 1,0-1-1,0 1 1,0 0-1,0-1 1,1 1-1,-1-1 1,0 1-1,0-1 1,0 1-1,0-1 1,0 1-1,0-1-107,0 0 42,0 1 1,0 0-1,0-1 0,0 1 0,0-1 1,0 1-1,0 0 0,1-1 0,-1 1 1,0 0-1,0-1 0,0 1 0,1 0 1,-1-1-1,0 1 0,0 0 0,1-1 1,-1 1-1,0 0 0,1 0 0,-1-1-42,1 1 11,-1 0-1,0-1 1,1 1 0,-1 0-1,0 0 1,0-1-1,1 1 1,-1 0 0,0-1-1,0 1 1,1 0-1,-1-1 1,0 1-1,0-1 1,0 1 0,0 0-1,1-1 1,-1 1-1,0-1 1,0 1 0,0-1-11,1-4 201,0-1 0,0 1 0,1-1 0,0 1 1,0-1-1,0 1 0,0 0 0,1 0 0,0 0 1,0 0-1,1 1 0,0-2-201,10-16 199,-6 10-157,0 0 1,1 0 0,1 0-1,0 1 1,9-9-43,-18 20-17,1-3-5,8 1-35,-9 2 58,0 0 1,0 0-1,1 1 0,-1-1 1,0 0-1,0 1 0,0-1 0,0 1 1,0-1-1,0 1 0,-1-1 1,1 1-1,0 0 0,0 0 0,0-1 1,-1 1-1,1 0 0,0 0 1,-1 0-1,1 0 0,0 0 1,-1 0-1,1 0 0,-1 0 0,0 0 1,1 0-1,-1 1-1,7 31 121,-6-30-101,0 15 146,-1 0 1,0 1-1,-2-1 1,-2 14-167,0 1 214,3-20-131,1 0 0,1 1 0,0-1 0,1 0 0,1 2-83,0 2 27,-1 0 0,0 12-27,-2-20 22,0 0 0,1 0 0,0 0 0,0 0 0,1-1 0,0 1 0,1-1 0,1 4-22,-3-11 171,7-12 384,9-47-577,-11 46 89,-1-1 0,-1 0-1,0 0 1,0 0 0,-1 0-1,0-10-66,-2 15-16,1 1 0,0-1 0,0 0 0,1 1 0,1-4 16,5-17 75,9-29 5,-16 50-140,0 0-1,1 1 1,-1-1-1,2 0 1,-1 1-1,4-5 61,-4 7-12,0 1-1,0 0 0,0 0 0,0 0 0,4-1 13,0-2 32,-7 6-28,0 1-1,0-1 0,-1 0 0,1 0 1,0 1-1,0-1 0,0 0 1,0 1-1,0-1 0,0 0 0,0 0 1,0 1-1,0-1 0,0 0 1,0 1-1,0-1 0,1 0 0,-1 0 1,0 1-1,0-1 0,0 0 0,0 1 1,0-1-1,0 0 0,1 0 1,-1 0-1,0 1 0,0-1 0,0 0 1,1 0-1,-1 0 0,0 1 0,0-1 1,1 0-1,-1 0 0,0 0 1,0 0-1,1 0 0,-1 0 0,0 1 1,1-1-1,-1 0 0,0 0 1,0 0-1,1 0 0,-1 0 0,0 0 1,1 0-1,-1 0 0,0 0 0,0 0 1,1-1-1,-1 1 0,0 0 1,1 0-1,-1 0 0,0 0 0,0 0 1,1 0-1,-1-1 0,0 1 0,0 0 1,1 0-1,-1 0 0,0-1 1,0 1-1,0 0 0,0 0 0,1 0 1,-1-1-4,0 2 58,0-1-42,1 2-80,2 4-128,4 3 1145,-7-8-1018,0-1-1,0 0 0,0 0 1,0 0-1,0 0 1,1 0-1,-1 0 0,0 1 1,0-1-1,0 0 0,0 0 1,1 0-1,-1 0 1,0 0-1,0 0 0,0 0 1,1 0-1,-1 0 1,0 0-1,0 0 0,0 0 1,1 0-1,-1 0 1,0 0-1,0 0 0,0 0 1,0 0-1,1 0 1,-1 0-1,0 0 0,0-1 1,0 1 65,1 2-1771,1 4-1946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7:27:49.8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440 280 1056,'-6'-2'536,"3"-1"20,3-6 47,0 8-565,2-34 715,-1 26-602,0 0 0,-1 0 0,0 0 0,-1-1 0,0 1 0,-1-5-151,-1-2 227,-1 0 0,-1 1 0,-1-1 1,-5-10-228,8 21 51,0 0 1,0 1-1,0-1 1,0 1-1,-1-1 1,1 1-1,-1 1 1,0-1-1,-1 0 1,1 1-1,0 0 1,-1 0 0,0 0-1,0 1 1,0-1-1,-1 1-51,-2-1 18,0 1 0,0 1-1,0-1 1,0 1 0,0 1-1,0 0 1,0 0 0,0 0-1,0 1 1,0 0 0,0 1-1,0 0 1,0 0 0,1 0-1,-1 1 1,1 0 0,-4 3-18,-1 0 15,1 0 0,0 1 1,1 0-1,-1 1 0,2 0 0,-1 1 1,1 0-1,0 0 0,1 1 0,-7 9-15,-7 11 1,16-22-12,0-1 0,1 1 0,-1 0 1,1 0-1,1 1 0,0-1 1,0 1-1,0 0 0,1 0 1,1 1 10,1-9 0,1 1-1,0-1 1,-1 1 0,1-1 0,0 1 0,0-1-1,0 1 1,0-1 0,0 1 0,1 0 0,-1-1 0,0 1-1,1-1 1,-1 0 0,1 1 0,-1-1 0,1 1-1,0-1 1,-1 0 0,1 1 0,0-1 0,0 0-1,0 0 1,0 0 0,0 0 0,0 0 0,1 0 0,-1 0-1,0 0 1,0 0 0,1 0 0,-1-1 0,1 1-1,-1 0 1,0-1 0,1 1 0,-1-1 0,1 0-1,-1 0 1,1 1 0,0-1 0,8 1 0,1-1 1,0 0-1,0-1 0,0 0 1,8-2-1,5 0 11,-4 1-33,0 1 0,0 1 0,0 1 0,0 1 0,0 1 0,0 0-1,18 7 23,-19-4 39,0 1-1,0 1 0,2 2-38,-13-6 20,0 1 1,-1 0-1,1 0 0,-1 1 1,0 0-1,-1 0 0,1 0 1,0 3-21,3 3 41,0 1 0,-2 0 1,1 0-1,-2 1 0,1 0 1,-2 1-1,0-1 0,3 15-41,-8-27 45,0 1 0,-1-1 0,0 0 0,0 0 0,1 1 0,-1-1 0,0 0 0,-1 1 0,1-1 0,0 0 0,-1 0 0,1 0 0,-1 1 0,0-1 0,0 0 0,0 0-1,0 0 1,0 0 0,0 0 0,0 0 0,-1 0 0,1 0 0,-1-1 0,1 1 0,-1-1 0,0 1 0,1-1 0,-1 1 0,0-1 0,0 0 0,0 0 0,0 0 0,-1 0-45,-5 3 104,-1-1 1,1 0-1,-1-1 1,1 0 0,-1 0-1,0-1 1,0 0-1,-1 0-104,-57 0 509,27-1-107,-1 2 0,-8 3-402,37-4-162,1 1 0,-1 1 1,1 0-1,0 1 0,0 0 0,0 0 0,0 2 0,1-1 0,-8 6 162,15-9-273,-1 1 0,1 0 0,0 0 0,0 0 0,0 1 0,0-1-1,1 1 1,-1-1 0,1 1 0,0 0 0,0 0 0,0 0 0,1 0 0,-1 1 273,-3 14-2811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7:27:51.3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 11 832,'1'-2'68,"0"1"-43,0 1 0,-1-1 0,1 0 0,0 0 0,0 1 0,-1-1 1,1 1-1,0-1 0,0 1 0,0-1 0,0 1 0,0-1 0,0 1 0,0 0 0,0-1 0,0 1-25,0 0 294,-1 0-134,0 0-182,0 0 6,0 7 673,1-6-619,-1-1 0,0 0 1,0 1-1,0-1 0,0 0 1,0 1-1,1-1 0,-1 1 1,0-1-1,0 0 0,0 1 1,0-1-1,0 1 0,0-1 1,0 0-1,0 1 0,0-1 1,0 1-1,-1-1 0,1 0 1,0 1-1,0-1 0,0 0 1,0 1-1,-1-1 0,1 0 1,0 1-1,0-1 0,-1 0 1,1 1-1,0-1 0,0 0 1,-1 0-1,1 1 0,0-1 1,-1 0-1,1 0 0,0 1 1,-1-1-1,1 0 0,-1 0 1,1 0-1,0 0 0,-1 0 1,1 0-1,-1 0 0,1 0 1,0 0-1,-1 0 0,1 0 1,-1 0-1,1 0 0,0 0-38,-8 0 755,7 0-634,-1-1 0,1 1 0,-1 0 0,0 0 0,1 0 0,-1 0 0,1 1 0,-1-1 0,0 0 0,1 1 1,-1-1-1,1 1 0,0-1 0,-1 1 0,0 0-121,1 0 224,1-1-80,0 0 16,0 0-32,0 0 26,0 0-74,5 6 16,19 39 334,-11-21-401,-5-4-4,0-1-1,-1 1 1,-1 0-1,1 11-24,-2-11 46,6 34 297,-3 0-1,3 54-342,-6-39 120,1-8 350,-6-59-342,0-2-43,0 0 0,0-1-72,1 1 0,-1 0 0,1 0-1,-1 0 1,1-1 0,-1 1 0,1 0 0,-1-1-1,1 1 1,-1 0 0,0-1 0,1 1 0,-1-1-1,0 1 1,1 0 0,-1-1 0,0 1-1,1-1 1,-1 1 0,0-1 0,0 1 0,0-1-1,1 0-12,2-11 229,-3 11-236,0 0 0,-1 0 0,1 0 0,0 0 0,0 0 0,-1 0 0,1 0 0,0 0 0,-1 0 0,1 0 0,-1 0 0,0 0 0,1 0 1,-1 0-1,1 1 0,-1-1 0,0 0 0,0 1 0,0-1 0,1 0 0,-1 1 0,0-1 0,0 1 0,0-1 0,0 1 0,0-1 0,0 1 7,-1-1-11,-1 0 0,1 1 0,-1-1 0,1 1 0,-1-1 0,1 1 0,0 0-1,-1 0 1,1 0 0,-3 0 11,-20 4-14,1 1 0,-1 1 0,1 1 0,1 1 0,-1 1 0,2 1 0,-1 1 0,-5 5 14,3-3-46,20-11 71,-1 1-1,1 0 1,1-1-1,-1 2 1,0-1 0,-2 3-25,7-6 74,0 0-36,0 0-28,21 0 1,-10 0 63,0-2 0,0 1-1,0-2 1,1 0-74,1 0 37,0 1-1,10-1-36,208-5 389,-201 7-63,-14 0-241,1 1 1,0 1-1,-1 0 0,1 1 0,5 2-85,-13-2 202,-8-2-369,-1 0 1,0 0 0,1 0 0,-1 0 0,1 0 0,-1 0 0,0 0-1,1 0 1,-1 0 0,1 0 0,-1 0 0,0 0 0,1 0 0,-1 1-1,0-1 1,1 0 0,-1 0 0,0 0 0,1 1 0,-1-1 0,0 0-1,1 0 1,-1 1 0,0-1 0,0 0 0,1 1 0,-1-1 0,0 0-1,0 1 1,0-1 0,1 0 166,0 3-3144,3-3 2064,3-6-589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7:27:52.0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39 224,'-1'-1'63,"0"0"1,0 0-1,1-1 1,-1 1-1,1 0 0,-1 0 1,1-1-1,0 1 1,-1-1-1,1 1 0,0 0 1,0-1-1,0 1 1,0 0-1,0-1 0,0 1 1,0-1-1,1 0-63,-1-8 304,0 10-251,0 0 1,0 0-1,0 0 0,0-1 0,0 1 0,0 0 0,1 0 0,-1 0 1,0 0-1,0 0 0,0 0 0,0-1 0,0 1 0,0 0 1,0 0-1,1 0 0,-1 0 0,0 0 0,0 0 0,0 0 0,0 0 1,0 0-1,1 0 0,-1 0 0,0 0 0,0 0 0,0 0 1,0 0-1,0 0 0,1 0 0,-1 0 0,0 0 0,0 0 0,0 0 1,0 0-1,0 0 0,1 0 0,-1 0 0,0 0 0,0 0 0,0 0 1,0 0-1,0 0 0,1 0 0,-1 0 0,0 0 0,0 1 1,0-1-1,0 0-53,7 4 517,-7-4-567,4 2 199,-1 1-1,1-1 1,-1 0-1,1 0 1,0-1-1,-1 1 1,1-1-1,0 0 1,0 0-1,0 0 1,0 0-1,0-1 1,3 1-149,42-4 955,-32 2-824,0 0 1,0 1-1,2 1-131,17 2 23,12 3 803,0-3 0,0-2 0,35-4-826,-80 3-95,1 0 0,-1 0 0,0 0-1,0 0 1,0 0 0,1 1 0,-1-1-1,0 1 1,0 0 0,0 0 0,0 0 0,0 0-1,0 1 1,0-1 0,0 1 0,-1 0-1,1 0 1,-1 0 0,1 0 0,-1 0-1,2 2 96,5 7-1066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7:27:53.6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65 1056,'0'0'357,"4"0"667,17 0 146,-1-1 0,0-1-1,3-2-1169,21-1 590,0 1 1,-1 2-1,14 2-590,-37 0 171,103-7 223,-92 7-487,1 3 0,1 0 93,8 1 175,-27-3-163,1 1 0,0 0 0,-1 1 1,14 4-13,10 5 96,1-2 1,0-2 0,1-1-1,0-2 1,0-2 0,0-2-1,0-1 1,9-3-97,29-6 184,0-4 0,47-15-184,-72 18 264,0 2 0,28 1-264,9 5-88,-55 2 452,-1-1 0,19-4-364,40-7 812,57 2-812,92 8 838,-219 2-829,2-1-443,1 2 1,-1 1-1,0 2 1,0 0-1,0 1 1,0 2-1,7 3 434,-26-7-924,1 0-1,0 0 1,-1 1-1,0 0 1,0 1 0,2 1 924,10 9-2203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57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74 1408,'0'0'448,"3"-18"2203,-2 11-2472,-1 5 8,0 0 0,0 0 0,0 0 0,0 0-1,0-1 1,0 1 0,-1 0 0,1 0 0,-1 0-1,1 0 1,-1 0-187,-13-6 1627,11 6-1543,1 0 0,-1 1 0,0-1-1,0 1 1,0-1 0,0 1 0,-1 0 0,1 0 0,0 0 0,0 1 0,-1-1 0,1 1 0,0 0 0,-1 0-84,-2-1 48,0 1-1,0 0 1,0 1 0,0-1 0,0 1-1,0 0 1,-2 2-48,4-2-3,0 0 0,0 1 0,0 0 0,0 0 0,0 0 0,1 0 0,-1 0 0,0 1 0,1 0 0,0-1 0,0 2 0,0-1 0,0 0 0,0 0 0,1 1 0,-1-1 0,1 1 0,0 0 0,0 0 0,0 0 0,1 0 0,-1 0 0,1 0-1,0 0 1,0 1 0,1-1 0,-1 0 0,1 1 0,0-1 0,0 1 3,0 8 78,-1-11-42,1 0-1,0 1 1,-1-1-1,1 1 1,0-1 0,1 0-1,-1 1 1,0-1-1,1 0 1,-1 1-1,1-1 1,0 0 0,-1 1-1,1-1 1,0 0-1,1 0 1,-1 0 0,0 0-1,1 0 1,0 1-36,1-1 45,0 1 0,1-1 0,-1 0 0,1 0 0,0 0 0,0 0 0,-1 0 0,1-1 0,0 0 0,0 0 0,0 0 0,1 0 0,-1-1 0,0 0 0,0 0 0,4 0-45,96-4 1402,-49 1-1562,33 3 160,-39 6-1530,21 10-5217,-45-10 4278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22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1 1984,'-1'0'265,"0"0"0,1 0 0,-1 0 1,0 0-1,0 0 0,0 0 0,0 0 0,1 0 1,-1 1-1,0-1 0,0 0 0,0 1 0,1-1 0,-1 0 1,0 1-1,1-1 0,-1 1 0,0-1 0,1 1 1,-1-1-1,1 1 0,-1 0 0,0-1 0,1 1 0,-1 0 1,1-1-1,0 1 0,-1 0 0,1 0 0,0-1 1,-1 2-266,0 2 232,1-1 0,0 1 1,-1 0-1,1 0 1,1-1-1,-1 4-232,1 7 315,-2 1-277,2 0-1,-1 1 0,2-1 1,0-1-1,1 1 0,3 11-37,6 15 347,-9-34-293,0-1-15,-1 0 1,1 0-1,0 0 1,0 0-1,1-1 1,-1 1 0,5 3-40,0 0 30,-2-3 11,-1 0-1,1 0 0,-1-1 1,6 3-41,0 1 29,0 1 1,9 10-30,-1-2 143,-14-12-71,0 0-1,-1 0 1,0 0-1,0 0 0,0 1 1,-1-1-1,0 1 1,0 0-1,-1 0 1,0 0-1,0 3-71,5 11 222,-4-9-225,0 0 0,-1 1 1,-1-1-1,0 1 3,3 15-15,5 31-114,2 18 220,0 25-91,-7-3-58,-3-81 159,0 1 1,-2-1 0,0 1 0,-1-1 0,-1 1-1,-1-1 1,-1 0 0,0 0 0,-1-1 0,-1 0 0,-2 4-102,-57 136 314,37-84 1,-22 36-315,-22 18-34,34-62 4,28-46-56,2 0 0,0 1 0,1 0 0,1 2 86,-6 22-3357,13-44 3063,0 1 161,0-1-1,0 0 1,0 0 0,-1 0 0,1 1-1,0-1 1,0 0 0,0 0-1,0 1 1,0-1 0,0 0-1,0 0 1,0 1 0,0-1-1,0 0 1,0 0 0,0 1-1,0-1 1,0 0 0,0 0-1,0 1 1,1-1 0,-1 0-1,0 0 1,0 1 0,0-1-1,0 0 1,0 0 0,1 0-1,-1 1 1,0-1 0,0 0-1,0 0 134,10 0-3962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26.5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5 2560,'-14'-3'4794,"14"3"-4749,0 0-1,0-1 0,0 1 0,-1 0 1,1 0-1,0 0 0,0 0 0,0 0 0,-1 0 1,1 0-1,0 0 0,0 0 0,0 0 1,-1 0-1,1 0 0,0 0 0,0 0 0,0 0 1,-1 0-1,1 1 0,0-1 0,0 0 1,0 0-1,0 0 0,-1 0 0,1 0 0,0 0 1,0 0-1,0 1 0,0-1 0,0 0 1,-1 0-45,1 0 28,0 1 0,0-1 1,0 0-1,0 0 1,0 0-1,-1 0 1,1 0-1,0 0 1,0 1-1,0-1 0,0 0 1,-1 0-1,1 0 1,0 0-1,0 0 1,0 0-1,-1 0 1,1 0-1,0 0 0,0 0 1,0 0-1,-1 0 1,1 0-1,0 0 1,0 0-1,0 0 1,-1 0-1,1 0 0,0 0 1,0 0-1,0 0 1,-1 0-29,0-1 153,0 1-1,0-1 1,1 1 0,-1-1 0,0 1 0,0 0 0,-1-1 0,1 1 0,0 0 0,0 0-1,0 0 1,0 0 0,0 0 0,0 0 0,-1 0-153,3 22 1072,5-8-697,-5-11-318,1-1 0,-1 1 0,0-1 0,-1 1 0,1 0-1,0-1 1,0 3-57,1 44 71,-1 1 0,-2-1 0,-8 44-71,2-22 145,3 17-145,3-46-126,-8 42 126,4-44 62,4 7 52,1-27-234,-2-14 51,1-1 111,8-3-121,0-3 57,0 0 0,-1 0 0,1 0 0,-1-1 1,1 0-1,1-1 22,28-7-163,104-5-130,-68 6 78,-5 1 355,54-14-140,-82 15 102,7-1-412,-27 5-2340,-17 3 692,-2 0 166,0 0-1770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27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65 224,'-1'-2'68,"0"1"-1,0-1 1,-1 1-1,1-1 1,0 1 0,-1 0-1,1 0 1,-1 0-1,0-1 1,1 1 0,-1 1-1,0-1 1,0 0-1,0 0 1,0 1-1,0-1 1,1 1 0,-1-1-1,0 1 1,0 0-1,-2 0-67,-5-1 544,0 1 0,0-1 0,0 2 0,-2 0-544,5 0 455,0 0 1,-1 1 0,1 0 0,0 0 0,0 0 0,-2 2-456,2-1 561,-1 0 1,1-1-1,-1 0 1,-3 1-562,-8-2 2577,11-2-1237,7 1-1332,0 0 0,0 0 0,0 0 0,0 0 0,0 0 0,0 0 0,0 0 0,0 0 0,0 0 0,0 0 0,0 0 0,-1 0 0,1 0 0,0 0 0,0 0 0,0 0 0,0 0 0,0-1 0,0 1 0,0 0 0,0 0 0,0 0 0,0 0 0,0 0 0,0 0 0,0 0 0,0 0 0,0 0 0,0 0 0,0 0 0,0 0 0,0-1 0,0 1 0,0 0 0,0 0 0,0 0 0,0 0 0,0 0 0,0 0 0,0 0 0,1 0 0,-1 0 0,0 0 0,0 0 0,0 0 0,0 0 0,0 0 0,0 0 0,0 0 0,0-1 0,0 1 0,0 0 0,0 0 0,0 0 0,0 0 0,0 0 0,1 0-8,12-13 431,-11 11-357,0-1-1,1 1 1,-1 0 0,1-1 0,0 1 0,0 1-1,-1-1 1,1 0 0,0 0 0,1 1 0,-1 0-74,15-3 139,0 1 1,0 0 0,0 1 0,0 2 0,0 0-1,1 0-139,2 0 90,14 2-54,17 3-36,-32-2-254,0-1 0,0-1 0,1-1 0,-1-1 0,0 0 0,4-2 254,-23 3-296,1-1 0,-1 1 0,1-1 0,0 0 0,-1 1 0,1-1 0,-1 0 0,1 0 0,-1 0 0,0 0 0,1 0 0,-1 0 0,0 0 0,1-2 296,11-8-4240,-3 7 1200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27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115 107 1664,'-2'-17'993,"2"16"-968,0 0 0,1-1 0,-1 1 0,0 0 0,0 0 0,0-1 0,0 1 0,-1 0-1,1-1 1,0 1 0,-1 0 0,1 0 0,0-1 0,-1 1 0,0 0 0,1 0 0,-1 0 0,0 0 0,1 0 0,-1 0 0,0 0 0,0 0 0,0 0 0,0 0 0,0 0 0,0 0 0,0 1 0,0-1 0,0 0 0,0 1 0,-1-1 0,1 0-25,-5 0 395,0-1-1,-1 1 1,1-1 0,0 2-1,0-1 1,-1 1-1,-5 0-394,4 2 641,8-2-605,0 0-1,-1 0 1,1 0 0,0 0-1,0 0 1,-1 1-1,1-1 1,0 0-1,-1 0 1,1 0 0,0 0-1,-1 0 1,1 0-1,0 0 1,-1 0 0,1 0-1,0 0 1,-1-1-1,1 1 1,0 0 0,-1 0-1,1 0 1,0 0-1,-1 0 1,1-1 0,0 1-1,0 0 1,-1 0-36,1-1 94,-1 1 1,0 0-1,0-1 0,1 1 1,-1 0-1,0 0 1,0 0-1,1 0 0,-1 0 1,0 0-1,0 0 1,1 0-1,-1 0 0,0 0 1,0 0-1,0 0 1,1 0-95,-7 1 789,7-1-763,0 0-1,0 0 1,0 0-1,0 0 1,0 0-1,0 0 1,0 0-1,0 0 1,0 0-1,0 0 1,0-1-1,0 1 1,-1 0-1,1 0 1,0 0-1,0 0 1,0 0-1,0 0 0,0 0 1,0 0-1,0 0 1,0 0-1,0 0 1,0 0-1,0 0 1,0-1-1,0 1 1,0 0-1,0 0 1,0 0-1,0 0 1,0 0-1,0 0 1,0 0-1,0 0 1,0 0-1,0 0 1,0 0-1,1 0 1,-1 0-1,0 0 1,0-1-1,0 1 1,0 0-1,0 0 0,0 0 1,0 0-1,0 0 1,0 0-1,0 0 1,0 0-1,0 0 1,0 0-1,0 0 1,0 0-1,0 0 1,0 0-1,1 0 1,-1 0-1,0 0 1,0 0-1,0 0 1,0 0-26,70-5 1589,-10 0-826,18-1 529,14-5-1292,58-5 516,-145 16-646,46-2 164,-17 7-3304,-33-5 2609,4 2 478,-1 1-5106,2 3 1780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28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80 1824,'0'-21'9653,"0"20"-9575,0 0-1,0 0 1,1 0-1,-1 0 1,0 0 0,1 0-1,-1 0 1,1 0-1,-1 0 1,1 1 0,-1-1-1,1 0 1,-1 0-1,1 1 1,0-1 0,-1 0-1,1 0 1,0 1-1,0-1 1,0 1-78,0-1 224,21 1 560,104 3 1552,-78-1-2012,0 3 0,33 7-324,4 1-67,-78-13 64,1 1 0,0-1 0,0-1-1,-1 0 1,1 0 0,0 0 0,-1-1 0,1 0 0,-1 0-1,5-3 4,29-15-2215,-3-4-3580,-35 22 5109,1 1 1,-1-1-1,1 0 0,-1 1 1,1 0-1,0-1 0,-1 1 1,1 1-1,2-1 686,18-4-1749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13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4 849 1312,'0'0'66,"0"-1"-1,-1 1 1,1 0 0,0-1 0,-1 1 0,1 0-1,0-1 1,0 1 0,-1-1 0,1 1-1,0-1 1,0 1 0,0 0 0,0-1-1,0 1 1,-1-1 0,1 1 0,0-1 0,0 1-1,0-1 1,0 1 0,0-1 0,0 1-1,1-1 1,-1 1-66,10-6 1810,-2 2-1637,-5 2-26,1-1 1,-1 1 0,0-1 0,0 0 0,-1 0 0,1 0 0,0 0-1,-1 0 1,0-1 0,2-2-148,7-10 308,81-95 449,-80 96-701,-1 0 0,0-1 0,-1 0 0,3-9-56,-13 25 11,1-1 0,-1 1 0,0 0 0,0-1 0,0 1 0,0-1-1,1 1 1,-1-1 0,0 1 0,0-1 0,0 1 0,0 0 0,0-1-1,0 1 1,0-1 0,0 1 0,0-1 0,0 1 0,0-1 0,-1 1-1,1-1 1,0 1 0,0 0 0,0-1 0,-1 0-11,1 1-5,0 0-1,0 0 1,-1 0 0,1 0-1,0 0 1,-1 0 0,1 0-1,0 0 1,0 0 0,-1 0-1,1 0 1,0 0 0,-1 0-1,1 0 1,0 1 0,0-1-1,-1 0 1,1 0 0,0 0-1,0 0 1,-1 0 0,1 1 0,0-1-1,0 0 1,-1 0 0,1 0-1,0 1 1,0-1 0,0 0-1,0 0 1,-1 1 0,1-1-1,0 0 1,0 0 0,0 1 5,-2 3 15,0 0 1,0 0 0,0 0-1,0 0 1,1 1-1,0-1 1,0 1 0,0-1-1,1 1 1,-1-1-1,1 1 1,0 0 0,0 3-16,2 12-50,1 0 0,3 11 50,-5-23-39,5 26-72,11 48 73,-13-70 96,-1 1-1,2-1 1,0 0-1,0 0 0,2 1-57,-6-11 7,0-1 0,0 1 0,0-1 0,0 1 0,0-1 0,0 0 0,0 0-1,1 1 1,-1-1 0,2 1-7,-3-2 10,1 0 0,-1 1 1,1-1-1,-1 0 0,1 0 0,0 0 0,-1 0 0,1 1 0,-1-1 0,1 0 1,0 0-1,-1 0 0,1 0 0,-1 0 0,1 0 0,0-1 0,-1 1 0,1 0 0,-1 0 1,1 0-11,2-2 21,-2 1 1,1-1 0,0 1 0,0-1 0,0 0-1,-1 0 1,1 1 0,-1-1 0,1 0 0,-1 0-1,0-1 1,0 1 0,1-1-22,9-20 39,0-1-1,-1-1 1,-2 0 0,1-4-39,8-23 0,-9 33 0,-2-1 0,3-15 0,0 10 6,-8 21-10,0 1 0,1-1 0,-1 1 0,0-1-1,0 1 1,-1-1 0,1 0 0,-1-1 4,0 5-18,0-1-1,0 1 1,0-1-1,0 0 1,0 1-1,0-1 1,0 0-1,0 1 1,0-1 0,0 1-1,0-1 1,0 0-1,1 1 1,-1-1-1,0 1 1,0-1-1,1 0 1,-1 1 0,0-1-1,1 1 1,-1-1-1,1 1 19,-1 0 0,1 1 0,-1-1 0,1 1-1,-1-1 1,0 1 0,1 0 0,-1-1-1,0 1 1,0-1 0,1 1 0,-1 0 0,0-1-1,0 1 1,0 0 0,0-1 0,0 1-1,0 0 1,0-1 0,0 1 0,0 0 0,0-1-1,0 1 1,-5 154-26,5-136 115,-1-1 0,-1 1-1,-1 0 1,-1-1 0,0 0 0,-6 15-89,10-32 11,-1 1 0,0-1-1,1 1 1,-1-1 0,0 0-1,0 1 1,0-1 0,0 0 0,0 1-1,0-1 1,0 0 0,0 0 0,0 0-1,-1 0-10,2-1 1,-1 0-1,1 1 1,-1-1-1,1 0 1,-1 0-1,1 0 1,-1 0 0,1 0-1,-1 0 1,0 0-1,1 0 1,-1 0-1,1 0 1,-1 0-1,1 0 1,-1 0-1,0 0 1,1 0-1,-1-1 1,1 1-1,-1 0 1,1 0-1,-1-1 1,1 1-1,-1 0 1,1-1-1,0 1 1,-1 0 0,1-1-1,-1 1 1,1-1-1,0 1 1,-1-1-1,1 1 1,0-1-1,0 1 1,-1-1-1,1 1 1,0-1-1,-5-9-20,1-1 1,0 1-1,0-1 1,2 0-1,-1 0 0,1-3 20,1 7-53,0 0-1,1 0 0,0 0 0,1-2 54,-1-5 45,0 14-47,0 0-1,0-1 1,0 1 0,0 0 0,0 0 0,0-1 0,0 1 0,0 0-1,0-1 1,0 1 0,0 0 0,0 0 0,0 0 0,0-1-1,1 1 1,-1 0 0,0 0 0,0-1 0,0 1 0,0 0 0,0 0-1,1 0 1,-1-1 0,0 1 0,0 0 0,0 0 0,1 0-1,-1 0 1,0 0 0,0-1 0,1 1 0,-1 0 0,0 0 0,0 0-1,1 0 1,-1 0 0,0 0 0,0 0 0,1 0 0,-1 0-1,0 0 1,0 0 0,1 0 0,-1 0 0,0 0 0,0 0 0,1 0-1,-1 0 1,0 0 0,0 0 0,1 1 0,-1-1 0,0 0 0,0 0-1,0 0 1,1 0 0,-1 0 0,0 1 0,0-1 0,0 0-1,0 0 1,1 1 2,15 12-229,-14-12 202,5 6 71,0-1 1,1 0-1,0 0 0,8 4-44,-14-9 11,1 1 0,0-1 0,0 0 1,0 0-1,0 0 0,0-1 1,0 1-1,0-1 0,0 0 0,0 1 1,1-1-1,-1-1 0,0 1 1,0 0-1,0-1 0,0 0 0,2 0-11,2-2 59,0 0 0,1 0-1,-1-1 1,0 0 0,-1 0-1,1-1 1,-1 0-1,0 0 1,4-5-59,9-10 87,0-2 1,0-2-88,-8 10 12,19-32 80,-17 27-56,-4 7 23,-8 10-72,1 0 0,0 1 0,-1-1 0,0 0 0,1 0 0,-1 0 0,0-1 0,0 1 0,0 0 0,0 0 0,-1-1 0,1 1 0,0 0 0,-1-1 13,-2 2-91,-2 5 60,-2 4 73,3-1-56,0-1 0,1 1 0,0 0 0,0 0 0,0 0-1,1 0 1,0 0 0,1 0 0,0 0 0,0 0-1,0 0 1,1 2 14,0 5 13,2-1 0,-1 1-1,2-1 1,0 1 0,5 10-13,-7-19 3,0-1 1,0 1 0,1 0 0,0-1-1,0 0 1,0 1 0,1-1 0,0-1-1,-1 1 1,1 0 0,0-1 0,1 0-1,-1 0 1,0 0 0,1-1-1,0 1 1,0-1 0,0 0 0,0 0-1,1 0-3,-2-1 28,1-1-1,-1 1 0,0-1 1,1 1-1,-1-1 0,0 0 1,1-1-1,-1 1 0,1-1 1,-1 0-1,0 0 0,0 0 1,0-1-1,0 1 0,0-1 1,0 0-1,0 0 0,0-1 1,0 1-1,-1-1 0,0 0 1,1 0-1,-1 0 0,1-1-27,5-7 14,-1 0 0,0-1-1,-1 0 1,0 0 0,-1 0 0,0-1-1,1-7-13,4-13-8,-1 0 0,1-15 8,1-12-26,-3 0-1,-2-8 27,-2 12-93,0 14 191,-3-15-98,3-102 230,-5 158-242,0-1-14,0 1-1,0 0 1,0-1 0,0 1 0,0 0 0,-1-1 0,1 1-1,0 0 1,-1-1 0,1 1 0,-1 0 0,1 0 0,-1-1 26,0 1-187,1 3 91,-11 53 177,3 1 0,0 33-81,4 116 99,4-42-157,1-146 61,-1 12 8,2-1 1,2 0-1,1 7-11,1-1-13,-5-24 134,0 0-1,1 0 1,1 0-1,2 6-120,-5-16 3,0 0 0,0 1 0,0-1 1,0 0-1,0 0 0,0 1 0,0-1 0,1 0 0,-1 0 0,0 0 0,0 1 0,0-1 0,0 0 0,0 0 0,1 0 0,-1 1 0,0-1 0,0 0 0,0 0 0,1 0 0,-1 0 0,0 0 0,0 0 0,0 1 0,1-1 0,-1 0 0,0 0 0,0 0 0,1 0 1,-1 0-1,0 0 0,0 0 0,0 0 0,1 0 0,-1 0 0,0 0 0,0 0 0,1 0 0,-1 0 0,0 0-3,9-9 30,4-19 128,1-19-622,-2-1 0,3-33 464,-15 66-94,0 13 87,0 0-1,0 0 1,0 0-1,0 0 1,0 0-1,1 0 1,-1 0-1,1 0 1,-1 0-1,1 0 1,0-1 7,0 2-171,-1 1 59,1 0 53,-1 0 60,1 0 0,-1 0-1,1 0 1,-1 0 0,1 0-1,-1 0 1,1 0 0,-1 1-1,1-1 1,-1 0-1,0 0 1,1 0 0,-1 0-1,1 1 1,-1-1 0,0 0-1,1 1 1,-1-1 0,0 0-1,1 1 1,-1-1 0,0 0-1,1 1 1,-1-1 0,0 0-1,0 1 1,1-1-1,-1 1 1,0-1 0,0 1-1,0-1 1,0 0 0,0 1-1,0-1 1,1 1 0,-1-1-1,0 1 1,0-1 0,0 1-1,-1-1 1,1 1-1,1 1 21,0 2-24,0 0-1,1 0 1,0 0-1,0 0 1,0-1-1,1 1 0,-1 0 1,1-1-1,0 0 1,0 0-1,0 0 1,0 0 3,11 8 165,-10-9-163,-1-1-1,1 0 1,0 0-1,0 0 0,0-1 1,0 1-1,0-1 1,0 0-1,0 0 1,0-1-1,2 1-1,1-1 36,0-1-1,1 1 0,-1-1 0,0-1 0,6-1-35,2-4 91,0-1 0,3-3-91,10-6-65,-6 6 24,-1-2 1,0 0-1,-1-1 0,13-14 41,-21 17-4,-1 0 1,-1-1 0,0 0 0,0-1-1,-2 0 1,1 0 0,4-13 3,-2-3 6,0 0-1,0-9-5,6-16-139,-10 34 140,-1-1-1,0 1 1,-2-1 0,0 0 0,-2 0 0,0-10-1,-2 16 75,0 1-1,-1 0 1,-1-1 0,-3-12-75,5 26-14,-1 0 0,1 0 0,-1 1 0,0-1 0,0 0 0,0 0 0,0 0 0,0 1 0,-1-1-1,1 1 1,0-1 0,-1 1 0,1-1 0,-1 1 0,0 0 0,1 0 0,-1 0 0,0 0 0,0 0 0,0 0 0,0 0 14,1 1-12,0-1-1,-1 1 1,1 0-1,0 0 0,0-1 1,-1 1-1,1 0 1,0 1-1,-1-1 1,1 0-1,0 0 0,-1 0 1,1 1-1,0-1 1,0 1-1,0-1 1,-1 1-1,1-1 0,0 1 1,0 0-1,0-1 1,0 1-1,0 0 1,0 0-1,0 0 0,0 0 1,0 0-1,1 0 1,-1 0-1,0 0 1,0 0-1,1 0 0,-1 1 13,-3 7-53,0 1-1,0-1 0,1 1 0,1 0 1,-1 0-1,0 7 54,-1 19-23,2 9 23,0-9 41,-9 80 22,2-27 24,3 34-87,7-47 66,3-1 1,4 5-67,-7-73 10,15 95 88,-12-83-69,1-1 0,1 0 0,1 0 0,3 6-29,-9-21 15,0 0-1,1-1 1,-1 1 0,1 0-1,0-1 1,0 1 0,0-1-1,0 0 1,0 1 0,0-1-1,0 0 1,1 0 0,-1-1-1,1 1 1,0 0 0,-1-1-1,1 0 1,0 1 0,0-1-1,0 0 1,0-1 0,0 1-1,1 0-14,-1-1 17,1 0-1,-1 0 1,1-1-1,-1 1 1,0-1-1,1 0 1,-1 0-1,0 0 1,0 0-1,1-1 1,-1 1-1,0-1 0,-1 0 1,1 0-1,0 0 1,0 0-1,-1 0 1,1-1-1,-1 1 1,2-3-17,6-8-1,0-1 0,-1 1 0,0-2 0,6-13 1,24-65-21,-12 25-13,-23 59 49,0 1 0,-1-1 0,0 0 0,0 0 0,0-6-15,-3 13 6,0-1 0,1 1-1,-1-1 1,0 1 0,0 0 0,-1-1-1,1 1 1,-1-1 0,1 1 0,-1 0 0,1-1-1,-1 1 1,0 0 0,0 0 0,0 0 0,-1-1-1,1 1 1,0 0 0,-1 1 0,0-1-1,1 0 1,-1 0 0,-1 0-6,2 1-21,1 1-1,-1-1 1,0 1 0,0-1-1,0 1 1,0 0 0,0-1-1,0 1 1,0 0 0,0 0-1,0 0 1,1 0 0,-1 0-1,0 0 1,0 0 0,0 0 0,0 0-1,0 0 1,0 0 0,0 1-1,0-1 1,0 0 0,0 1-1,0-1 1,0 1 0,1-1-1,-1 1 1,0-1 0,0 1-1,0-1 1,1 1 0,-1 0-1,0-1 1,1 1 0,-1 0 21,-3 3-48,1 1 0,-1-1 0,1 0-1,0 1 1,-1 3 48,-1 1 55,1 1 0,1-1-1,0 0 1,0 1 0,1 0-1,0 0 1,0 0 0,1-1-1,1 10-54,0-14 18,0 0 0,0 1 0,1-1 0,-1 0 0,1 0 0,1 0 0,-1 0-1,1 0 1,0 0 0,0 0 0,0 0 0,1-1 0,-1 1 0,1-1 0,0 1 0,0-1 0,1 0-1,0-1 1,2 3-18,-2-3 66,0-1 0,0 0 0,0 0 0,0 0 0,0-1 0,1 0 0,-1 1 0,1-2 0,-1 1 1,1 0-1,-1-1 0,1 0 0,0 0 0,-1 0 0,1-1-66,15-1 141,-1 0 0,15-5-141,-31 6 7,25-6 77,-1-1 0,0-1 0,0-1 0,-1-2-1,8-5-83,-9 3-5325,16-12 5325,-39 23-1925,-7 6-422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29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379 22 2656,'-2'-8'1460,"2"7"-1075,0 1 1,0-1-1,0 0 0,0 1 1,-1-1-1,1 0 0,0 1 1,0-1-1,-1 1 0,1-1 1,0 1-1,-1-1 0,1 1 1,-1-1-1,0 0-385,0 1 370,0-1-1,0 0 1,-1 1-1,1 0 1,0-1-1,-1 1 1,1 0-1,0 0 1,-1-1-1,1 1 1,0 0-1,-2 1-369,-2-1 259,0 0 0,-1 1-1,1-1 1,0 1 0,0 1-1,0-1 1,0 1 0,0 0-1,0 0 1,1 0-1,-1 1 1,0-1 0,1 1-1,-3 3-258,-42 30-16,1 3 0,2 1 0,2 3 0,-2 6 16,37-39-612,0 1-1,-5 10 613,13-19-232,-1 1-1,1 0 0,-1-1 0,1 1 0,0 0 0,0 0 0,0 0 0,0 0 1,0 0-1,1 0 0,0 0 0,-1 0 0,1 1 0,1 1 233,-1-3-161,0-1 0,0 0 0,1 0 0,-1 0-1,1 0 1,-1 0 0,1 0 0,0 0 0,-1 0-1,1 0 1,0-1 0,0 1 0,0 0 0,-1 0-1,1 0 1,0-1 0,0 1 0,0-1 0,0 1-1,0-1 1,0 1 0,1 0 161,26 5-2043,21-4-2186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30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12 2304,'-1'0'143,"-1"-1"-9,1 1 0,-1 0 0,1 0 0,-1 0 0,0 1 0,1-1 0,-1 0 0,1 0 0,-1 1 0,1-1 0,-1 1 0,1 0 0,-1-1 0,1 1 0,0 0 0,-1 0 0,1 0-134,-3 4 3490,12-6 62,-4 0-3959,63-9 1277,0 3 1,0 4 0,0 2-1,14 4-870,-68-2-13,0 1 0,0 0-1,0 1 1,0 1 0,0 0-1,-1 1 1,0 0 0,0 1-1,0 0 1,1 2 13,1-1-449,-7-6-5966,-7-1 4938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31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45 1056,'0'0'170,"0"0"0,-1-1 0,1 1 0,0 0 0,0 0 0,-1-1 1,1 1-1,0 0 0,0 0 0,0-1 0,-1 1 0,1 0 0,0-1 0,0 1 0,0 0 0,0-1 0,0 1 0,0-1 1,0 1-1,0 0 0,0-1 0,0 1 0,0 0 0,0-1 0,0 1 0,0 0 0,0-1 0,0 1 0,0-1 0,0 1 1,0 0-1,1-1 0,-1 1 0,0 0 0,0 0 0,0-1 0,1 1 0,-1 0 0,0-1 0,0 1 0,1 0 0,-1 0 0,0 0 1,1-1-1,-1 1 0,0 0-170,14-5 250,1 2 0,-1-1-1,1 2 1,0 0 0,0 1 0,0 0 0,9 2-250,226-13 288,-236 11-1044,0 1 0,1 0-1,-1 1 1,0 0 0,2 1 756,13-1-4000,-10-1 2208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35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173 58 1312,'-1'0'135,"1"0"0,-1 0 0,1 0 0,-1 0 0,0 0 1,1 0-1,-1 0 0,1 0 0,-1 0 0,0 0 0,1 0 0,-1 0 0,1-1 0,-1 1 1,1 0-1,-1 0 0,1-1 0,-1 1 0,1 0 0,-1-1 0,1 1 0,-1 0 0,1-1 1,-1 1-1,1-1 0,0 1 0,-1-1 0,1 1 0,0-1 0,-1 0-135,-3-10 1557,4 11-1513,0-1 1,0 0 0,0 1-1,0-1 1,0 0-1,0 1 1,-1-1 0,1 0-1,0 1 1,0-1 0,-1 1-1,1-1 1,0 0-1,-1 1 1,1-1 0,-1 1-1,1-1 1,-1 1-1,1 0 1,-1-1 0,1 1-1,-1-1 1,1 1-1,-1 0 1,0-1-45,-14-8 1014,14 7-938,-1 1 0,0-1 0,0 1 0,0 0 0,0 0 0,-1 0 0,1 0 1,0 0-1,0 0 0,-1 1 0,0-1-76,1 0 7,0 1 1,0-1 0,0 1 0,-1 0-1,1 0 1,0-1 0,0 1 0,-1 1 0,1-1-1,0 0 1,0 0 0,-1 1 0,1 0-1,0-1 1,0 1 0,0 0 0,0 0-1,0 0 1,0 0 0,0 0 0,0 1-1,0-1 1,0 0 0,1 1 0,-1 0-1,1-1 1,-1 1 0,1 0 0,0 0-1,-1 0 1,1 0 0,0 0 0,0 0-8,-8 13 239,5-8-134,0 0-1,0 0 0,1 0 0,-2 5-104,3-5 6,0 0 0,0 0 0,1 0 0,0 0 0,0 1 1,0-1-1,1 0 0,0 1 0,1-1 0,0 1 0,0-1 1,0 0-1,1 1-6,0 2 17,3 13 302,1 0 1,9 21-320,-6-24 85,-6-10-72,1-1 0,0 1 0,1-1-1,0 0-12,-3-6 25,0 0-1,0-1 0,0 0 1,0 1-1,0-1 0,0 0 1,1 0-1,-1 0 0,1 0 0,0-1 1,-1 1-1,1-1 0,0 1 1,0-1-1,1 0-24,16 5 225,1-2-1,0 0 1,0-1 0,0-2 0,0 0 0,0-1-1,15-2-224,-8-2-1424,-3-5-4074,-17 5 1882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37.1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8 115 2240,'-2'-2'740,"-3"-7"5667,4 6-6440,1 2 449,0 1-58,0 0 196,0 0-159,0 0 32,0 0-107,0 8 384,2 27-608,1-1 0,1 1 0,2-1 0,2 0 0,2 3-96,9 46-154,1 34 154,-2-9 63,-10-56-9,-5-27-30,2 0-1,3 13-23,-2-16 87,-7-19-33,-4-15-29,-1-11-140,0 0 1,2 0 0,0-1 0,1-15 114,-6-33-183,1 5 177,6 42 86,-1 1 0,-1-1 0,-4-7-80,-4-12 546,-5-38-546,14 59 73,0 0 0,2-1 0,1 1 0,1-12-73,1 26 0,0 1 1,0-1-1,1 1 0,0 0 1,1 0-1,0 0 1,4-7-1,4-9 7,-10 20 9,0 1 0,0 0 0,0 0-1,0 0 1,0 0 0,1 0 0,-1 1-1,1-1 1,0 0 0,-1 1 0,1 0-1,0 0 1,1 0 0,-1 0 0,0 0-1,0 1 1,1-1 0,-1 1 0,1 0-1,0 0 1,-1 1 0,1-1 0,-1 0-1,1 1 1,0 0 0,0 0 0,-1 0-1,1 1 1,0-1 0,-1 1 0,1 0-1,-1 0 1,1 0 0,-1 0 0,1 1-1,-1-1 1,0 1 0,1 0 0,-1 0-1,0 0 1,0 0 0,-1 1 0,2 0-16,3 6 11,0-1 0,0 1 0,-1 1 0,0-1-1,-1 1 1,0 0 0,3 9-11,10 19 73,-16-32-9,1-1 0,-2 0 0,1 0 1,-1 1-1,1-1 0,-1 0 0,-1 1 0,1 0 1,-1-1-1,0 6-64,-1-2 115,0 1-1,-1-1 1,0 1 0,0-1 0,-4 9-115,5-14 10,-1-1 0,0 1 0,0-1 0,-1 0 0,1 0 0,-1 1 0,1-2-1,-1 1 1,0 0 0,0 0 0,-1 0-10,-7 4 103,0 1 0,-9 4-103,3-5-14,-1 0 1,1 0-1,-1-2 1,0 0 0,-19 2 13,-12 4-189,64-10 163,12 0 132,-4-3 150,0 2 0,22 3-256,-40-3-7,1 1 1,-1 0-1,0 0 1,0 1-1,0-1 1,0 1 0,0 0-1,-1 0 1,1 1-1,0 0 1,-1 0-1,3 2 7,-1 0-7,-1 0 0,0 0 0,0 1-1,0 0 1,-1 0 0,1 0-1,-2 1 1,3 2 7,4 14-12,-1 1 0,-1 0 0,-1 0 0,3 22 12,-6-27 2,1 8 98,-1 0 0,-2 1 0,-1-1 0,-1 5-100,0-28 21,-1 0 0,1 0 0,-1 0 1,1 0-1,-1 0 0,-1 0 0,1-1 0,-1 1 0,1 0 0,-1-1 0,-1 2-21,-3 5 154,-2 0 0,1-1-1,-2 2-153,6-8 28,1-1 0,0 0 0,-1 0-1,1-1 1,-1 1 0,1 0 0,-1-1-1,0 1 1,0-1 0,0 0 0,0 0-1,0 0 1,0 0 0,0-1-1,0 1 1,0-1 0,0 0 0,-2 0-28,-8 0-165,0-1 0,0 0 0,-12-4 165,-5 0-804,-10-2-1011,7 1-1454,11 4-2639,22 1 3449,4-6 598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39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53 2720,'0'0'891,"13"-12"3727,-15 9-3823,-4-6 1314,6 9-2056,0-1 1,0 1 0,0-1-1,0 1 1,0 0-1,0-1 1,0 1-1,0 0 1,0-1-1,1 1 1,-1 0 0,0-1-1,0 1 1,0 0-1,1-1 1,-1 1-1,0 0 1,0 0-1,1-1 1,-1 1 0,0 0-1,1 0 1,-1 0-1,0-1 1,1 1-1,-1 0 1,0 0-1,1 0 1,-1 0 0,0 0-1,1 0 1,-1 0-1,0 0 1,1 0-1,-1 0 1,1 0-54,17-5 535,0 1-1,1 1 1,0 1 0,16 0-535,0 0 760,-26 1-676,0 0 0,0 1 0,-1 0 0,1 0 0,0 1 1,0 0-1,4 1-84,-9 0-42,-1 0-1,1 0 1,0 0 0,-1 0 0,1 0-1,2 3 43,-4-3-263,1 0 0,-1 0 0,1 0 0,0 0 0,0-1 1,0 1-1,0-1 0,2 1 263,0 13-7968,1-7 5931,9 8-326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40.2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262 0 1664,'-1'3'510,"1"-3"-449,0 0 1,0 1-1,0-1 1,0 0-1,0 0 1,0 0-1,0 0 1,0 0-1,0 0 1,1 0-1,-1 0 1,0 0-1,0 0 1,0 0-1,0 0 1,0 0-1,0 0 1,0 0-1,0 0 1,0 0-1,1 0 1,-1 0-1,0 0 1,0 0-1,0 0 1,0 0-1,0 0 1,0 0-1,0 0 1,0 0-1,0 0 1,1 0-1,-1 0 1,0-1-1,0 1 1,0 0-1,0 0 1,0 0-1,0 0 1,0 0-1,0 0 1,0 0-1,0 0 1,0 0-1,0 0 1,0 0-1,0-1 1,0 1-1,0 0 1,0 0-1,0 0 1,0 0-1,0 0 1,0 0-1,0 0 1,0 0-1,0 0 1,0-1-1,0 1 1,0 0-1,0 0-61,1-1 880,-2 2-620,0-1-1,0 1 0,0-1 1,0 1-1,0-1 0,0 1 1,0 0-1,1-1 1,-1 1-1,0 0 0,1 0 1,-1 0-1,0-1 1,1 1-1,-1 0 0,1 0 1,-1 0-1,1 0 1,-1 0-1,1 0-259,-6 9 1105,1-5-914,0 0 0,0-1 0,-1 1 1,0-1-1,0 0 0,0 0 0,-5 1-191,-20 14 28,-12 8-1305,31-21 459,2 0 1,-1 1-1,1 0 0,0 1 0,0 0 1,1 1-1,0 0 0,-4 6 818,0 6-1552,0 4-1173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41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469 7 1728,'0'-2'-214,"-3"-3"8712,2 6-7300,-11 7-845,0 0 0,0-1-1,-1-1 1,1 1-353,-21 10 243,-9 7 267,-25 21-510,48-31 34,1 1-1,1 1 1,0 0 0,-6 10-34,-16 24-149,3 2 0,-3 9 149,6-9-1654,19-33-813,7-11-1444,7-8 1132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41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58 1728,'0'-1'40,"0"0"0,0 1 1,1-1-1,-1 1 0,0-1 0,0 1 0,0-1 1,0 1-1,0-1 0,0 0 0,0 1 0,0-1 0,0 1 1,0-1-1,-1 1 0,1-1 0,0 1 0,0-1 1,0 1-1,-1-1 0,1 1 0,0-1 0,-1 1 1,1-1-1,-1 0-40,1 1 94,-1-1-1,1 1 1,0-1 0,-1 0 0,1 1-1,0-1 1,-1 1 0,1-1 0,0 0 0,0 0-1,0 1 1,0-1 0,-1 0 0,1 1-1,0-1 1,0 0 0,0 1 0,0-1 0,0 0-1,1 0 1,-1 1 0,0-1 0,0 0-1,0 1 1,1-1-94,0-18 3464,-2 13-2128,17 10 1862,-9-2-3133,-1 1-1,1 0 1,-1 0-1,4 3-64,3 7 116,-11-10-95,0 0-1,1-1 1,-1 0 0,1 1 0,0-1-1,0 0 1,0 0-21,46 27 192,-30-16-100,1-2 1,0 0 0,15 4-93,23 6 239,-16-7 79,-1 2-1,4 3-317,-39-16 0,5 2-187,-1 1 0,0 0 0,0 1 187,-8-6-368,0 1 0,0-1 0,0 1 0,0 0 1,0 0-1,0 0 0,0 0 0,-1 0 0,1 0 0,-1 0 0,0 1 0,0-1 0,1 1 0,-2-1 0,2 3 368,-1 5-2938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43.2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3 3552,'0'0'98,"0"0"1,-1 0-1,1 0 1,0-1-1,0 1 1,0 0-1,0 0 1,-1 0-1,1-1 1,0 1-1,0 0 1,0 0-1,-1 0 0,1 0 1,0 0-1,0 0 1,-1 0-1,1-1 1,0 1-1,0 0 1,-1 0-1,1 0 1,0 0-1,0 0 1,-1 0-1,1 0 1,0 0-1,0 0 1,-1 0-1,1 0 0,0 0 1,0 1-1,-1-1 1,1 0-1,0 0 1,0 0-1,0 0 1,-1 0-1,1 0 1,0 1-99,-5 11 2403,4 22-702,1-31-1659,1 13 109,0 0 1,2 1-1,0 1-151,4 23 143,-1 7-128,4 29 248,-1 71-263,-9-152 34,-1 0 1,0 1-1,0-1 1,0 0-1,0 1 1,-1-1-35,-4-15-101,4 7 132,0 0-1,1 0 1,1-1-1,0 1 1,1 0-1,0 0 1,0 0 0,1 0-1,1 0 1,0 1-1,4-8-30,0 1 130,0 1-1,2 0 1,0 1-1,1 0 1,0 0-1,1 1 1,3-2-130,-10 13 48,0 0 0,0 0 0,0 0 0,1 1 0,0-1 0,0 1 0,0 0 0,0 1 0,1-1-48,9-3 110,0 0 1,8-1-111,10-3 371,-31 9-338,0 0 1,1 1-1,-1-1 0,0 1 1,0 0-1,0-1 0,0 1 1,1 0-1,-1 0 0,0 1 1,0-1-1,0 0 1,1 1-1,-1-1 0,0 1 1,0 0-1,1 0-33,1 1 35,-1 0 0,0 0 1,0 0-1,0 1 0,0-1 0,-1 1 0,1-1 1,-1 1-1,1 0 0,-1 1-35,4 5 84,0 1 0,0 0 0,-1 1 1,-1-1-1,0 1 0,0 3-84,8 41 27,-2-5-161,33 79-532,-40-124-1278,-2-6-79,0-11-1738,1 0 1190,4 4-298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3:51:14.5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73 4160,'-15'-29'1536,"11"22"-1216,4-4-64,0 8-224,0-4-64,0-1-608,0 5 352,4-1-1312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4:43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5 185 1984,'-1'-3'545,"0"0"-1,0 0 1,0 0 0,1-1-1,-1 1 1,1 0-1,0 0 1,0 0 0,0-1-1,1 1 1,-1 0 0,1 0-1,-1-1 1,1 1 0,0 0-1,1-1-544,-1 1 302,1 0-1,1-1 1,-1 1-1,0 0 1,1 0-1,0 0 1,0 1-1,0-1 1,0 1-1,0-1 1,0 1-1,0 0 1,1 0-1,-1 0 1,4 0-302,7-2 188,1 0 0,0 2-1,-1 0 1,1 0 0,0 1 0,0 1 0,1 1-188,25-2 125,46-4-93,1-4 0,-1-4 0,30-10-32,-98 18-741,8-2-2897,1 2 1,1 0 3637,-9 4-4677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20.5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0 1248,'0'0'389,"-4"3"6846,3 0-7819,-4 32 1300,2-21-536,0 4 50,-2 3 8,2 1 0,0-1 0,1 16-238,3 7 124,1 0 1,2 0-1,9 36-124,-1-25 28,3-1 0,2-1 0,3-1 0,10 20-28,22 47 299,-50-114-313,0 1 1,-1-1-1,1 0 1,-2 1-1,1 0 1,0-1 0,-1 1-1,0-1 1,0 3 13,0-4-82,1 2-196,0-1-1,1 1 1,0-1-1,0 0 1,1 1 278,-10-32 27,1 12-20,1 0 0,0 0 0,-2-15-7,2 10 19,-1 0-1,-1-1-18,2 8 11,-9-26 169,-2-8-180,12 33 27,1 0 0,0-1 0,1 1 0,1-1 0,0-7-27,1 2 35,1-1 1,1 1-1,4-17-35,-1 6 100,5-16-45,-4 25 16,-1 1 0,0-6-71,9-36 213,-12 55-210,1 0-1,-1 0 1,2 0 0,-1 1-1,1-1 1,0 1-1,2-3-2,9-14-103,-13 18 108,1 1 0,-1 0 0,1 0 0,0 0 0,0 1-1,0-1 1,0 1 0,1 0-5,10-13-65,-12 14 85,-1 0 1,1 0-1,-1 0 0,1 0 0,0 1 0,0-1 0,-1 0 0,2 0-20,0 2-12,-1-1-1,1 1 0,-1-1 0,1 1 1,-1 0-1,1 0 0,1 0 13,12-2 31,-15 2-36,-1 0 0,1 0 0,0 0 0,-1 0 0,1 0 1,0 0-1,-1 0 0,1 0 0,-1 0 0,1 0 0,0 0 0,-1 0 1,1 0-1,-1 1 0,1-1 0,-1 0 0,1 0 0,0 1 0,-1-1 1,1 0-1,-1 1 0,1-1 0,-1 1 0,0-1 0,1 1 0,-1-1 1,1 1-1,-1-1 0,0 1 0,1-1 0,-1 1 5,8 17-10,-8-18 11,3 10 25,-1 1 0,-1-1 0,0 1 1,0-1-1,-1 1 0,-1 0 0,0 4-26,0 19 67,0-17-67,0 1 0,-1 0 0,0-1 0,-2 1 0,0-1 0,-1 0 0,-5 12 0,7-21 46,-1 0 0,0 0-1,-1-1 1,0 1-1,0-1 1,0 0 0,-1-1-1,0 1 1,-4 3-46,7-7 30,0-1 0,0 1 0,0-1 0,0 1 0,0-1 0,-1 0-1,1 0 1,-1 0 0,1-1 0,-1 1 0,0-1 0,1 0 0,-1 0 0,0 0 0,0-1 0,0 1 0,0-1 0,-3 0-30,6-1-8,5-2 46,6-1-79,0 2 6,0 0 1,0 1-1,0 0 0,0 1 1,0 0-1,0 1 0,0 0 1,0 0-1,0 1 0,1 0 35,10 5 45,0 1 0,-1 1 0,1 0 0,-2 2-1,7 4-44,11 13 203,-36-27-190,0 0 1,1 0-1,-1 0 0,0 0 0,0 0 1,0 1-1,0-1 0,-1 0 0,1 1 1,0-1-1,0 1 0,-1-1 1,1 1-1,-1-1 0,1 1 0,-1-1 1,0 1-1,0-1 0,0 1 1,0 0-1,0-1 0,0 1 0,0-1 1,0 1-1,0-1 0,-1 1 0,1-1 1,-1 1-1,1 0-13,-3 6 95,-1 0-1,1 0 1,-1 0 0,-5 6-95,4-6 116,-7 11-92,-1-1-1,-13 14-23,8-10-42,11-14 133,-1 0 0,0 0 0,-1-1 0,0 0 0,0 0 0,-1-1 0,0 0 0,0 0 0,-10 3-91,-4 0-3,-1 0 1,0-1-1,-20 2 3,10-4-1044,22-5-3256,23-1 1079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21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3 113 1472,'0'0'12,"0"0"1,0 0-1,0 0 1,-1 0-1,1 0 0,0 0 1,0 0-1,0 0 0,0 0 1,0 0-1,0 0 1,0 0-1,-1 0 0,1 0 1,0-1-1,0 1 1,0 0-1,0 0 0,0 0 1,0 0-1,0 0 1,0 0-1,0 0 0,0 0 1,-1 0-1,1-1 1,0 1-1,0 0 0,0 0 1,0 0-1,0 0 0,0 0 1,0 0-1,0-1 1,0 1-1,0 0 0,0 0 1,0 0-1,0 0 1,0 0-1,0 0 0,0-1 1,0 1-1,0 0 1,0 0-1,1 0 0,-1 0 1,0 0-1,0 0 1,0 0-1,0-1 0,0 1 1,0 0-1,0 0 0,0 0 1,0 0-1,0 0 1,0 0-1,1 0 0,-1 0 1,0 0-13,1-2 919,-1 2-498,0 0-138,0 0-33,0 0-84,8-3 2591,3 2-2518,0-1 0,0 0 0,-1 0 0,1-1 0,0-1 0,-1 1 0,3-3-239,3 0 251,2 0 1,2 0-252,11 1 384,16-2-384,-24 5 332,0-1 1,-1-1-1,19-7-332,-15 4 141,1 0 0,22-1-141,-9 1 27,-37 7-5,0 0 0,0 0 0,0 0 0,-1 0-1,1 1 1,0-1 0,0 1 0,2 0-22,17 3 161,2 4-4774,-16-6 2891,4-2-929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22.4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2 2496,'-1'0'103,"1"0"1,0-1-1,-1 1 0,1 0 1,-1 0-1,1 0 0,0 0 1,-1 0-1,1 0 1,0 0-1,-1 0 0,1 0 1,-1 0-1,1 0 0,0 0 1,-1 0-1,1 0 0,0 0 1,-1 0-1,1 0 0,0 1 1,-1-1-1,1 0 1,0 0-1,-1 0 0,1 0 1,0 1-1,-1-1 0,1 0 1,0 1-1,0-1 0,-1 0 1,1 0-1,0 1 0,0-1 1,-1 1-104,-9 16 200,3-5 252,-1 0-221,-1 1-1,2 0 1,-1 1 0,-1 6-231,-9 16 101,-26 36-528,-28 34 427,65-97-122,7-8 152,-13 20-1084,13-20 926,-1 0 0,1 0 1,0 0-1,-1 0 0,1 0 0,0 0 1,0 0-1,-1 0 0,1 0 0,0 0 1,0 0-1,0 0 0,0 0 0,0 0 1,1 0-1,-1 0 0,0 0 0,0 0 1,1 0-1,-1 0 0,1 0 128,9 7-2005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24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0 141 1056,'0'-1'378,"1"0"1,-1 1-1,0-1 0,0 0 1,1 0-1,-1 0 0,0 0 0,1 0 1,-1 0-1,1 0 0,-1 1 1,1-1-1,-1 0-378,4-8 1007,-4 8-858,0 1 54,13-11 986,3-2-944,2 0-1,-1 2 0,2 0 1,-1 1-1,1 1 1,1 1-1,-1 0 0,2 2 1,-1 0-1,1 1 0,2 1-244,-10 2 13,-1 1 0,1 0 0,0 1 0,0 1 0,0 0 0,0 0-1,-1 1 1,2 1-13,22 7 15,-1 0 1,5 5-16,-9-5-464,-29-9-123,-2-1-1088,-1 2 22,-1 4-1632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25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2 134 832,'0'0'6,"0"0"1,0 0-1,0 0 1,0 0-1,0 0 0,0 0 1,0 0-1,0 0 1,0 0-1,0 0 1,0 0-1,-1 0 0,1 0 1,0 0-1,0 0 1,0 0-1,0 0 0,0 0 1,0 0-1,0 0 1,0-1-1,0 1 0,0 0 1,0 0-1,0 0 1,0 0-1,0 0 1,0 0-1,0 0 0,0 0 1,0 0-1,0 0 1,0 0-1,0-1 0,0 1 1,0 0-1,0 0 1,0 0-1,0 0 0,0 0 1,0 0-1,0 0 1,0 0-1,0 0 1,0 0-1,0 0 0,0-1 1,0 1-1,0 0 1,0 0-1,0 0 0,0 0 1,0 0-1,0 0 1,1 0-1,-1 0-6,5-8 474,9-6 1120,-13 14-1376,-1 0 22,0 0-37,0 0 128,0 0-27,4-3 390,1-1 2707,-2 5-3347,-1 0 1,1-1-1,0 1 0,0-1 0,0 1 0,-1-1 0,1 0 0,0 0 0,0 0 0,1-1-54,33-5 576,-30 5-541,262-39 135,-193 29-121,-52 9 68,-15 1-258,1 0 0,-1 0 0,0-1 0,0 0 1,0-1-1,0 0 0,1-1 141,19-16-4176,-21 13 1504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31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5 465 832,'-4'-1'1605,"12"2"2048,-4 0-3582,-1 0 0,0-1 0,0 1 0,0-1-1,1 0 1,-1 1 0,0-1 0,0-1-1,1 1 1,-1 0 0,0-1 0,0 0-1,0 1 1,0-1 0,0-1 0,0 1 0,0 0-71,8-5 260,0 0 0,0-1 0,8-7-260,6-3 240,-18 12-145,-1 0 0,0 0-1,0 0 1,-1-1-1,0 1 1,4-7-95,25-40 195,-31 46-175,0-1 0,0 1 1,-1-1-1,0 0 0,-1 1 0,1-1 0,-1 0 0,0-3-20,6-28 111,11-21-117,-9 34 3,-2-1-1,0 0 1,-1-6 3,-5 24 53,2-4-90,-2 9 16,-6 36-155,1 0 155,-2 0 1,-8 30 20,-1-1-7,10-36 9,0-5-8,1-1 0,1 1 0,0 20 6,1-10-71,1-24 46,0 1 0,1-1 0,0 0 0,0 1 0,1-1 0,0 0 0,0 2 25,2 3 78,-3-10-82,0 1 0,1 0-1,0 0 1,-1-1 0,1 1 0,0-1 0,0 1 0,1-1 0,-1 1 4,0-3 1,-1 1 0,0-1 0,1 0 0,-1 1 0,0-1 0,1 0 0,-1 1 0,1-1 0,-1 0 0,0 0 0,1 1 0,-1-1 0,1 0 0,-1 0 0,1 0 0,-1 0 0,1 0 0,-1 0 0,1 0 0,-1 0 0,1 0-1,0 0 13,1 0 1,-1 0 0,0-1 0,0 1 0,1-1 0,-1 1-1,0-1 1,0 0 0,1 1 0,-1-1 0,1 0-14,4-5-29,1 0 1,-1 0 0,0-1-1,-1 1 1,3-5 28,11-12-61,119-136 248,-106 117-58,11-19-129,-10 12-65,0-1 63,-18 26-12,16-21 14,-23 38 30,-4 6-15,-4 6-23,-5 9-13,0-1 0,-1 0 0,-1 0 0,0 0 0,-1 0 0,0-1 21,-11 19 41,4-6-92,-35 59 208,23-39-167,14-22-38,-11 14 48,22-34 8,0 1 1,0-1 0,0 1 0,0 0 0,1 0-1,-1 0 1,1 0 0,0 0 0,1 0-1,-1 3-8,0 43 155,1-30-109,0-18-21,0 0 1,0 0 0,0 1 0,0-1 0,1 0-1,-1 0 1,1 0 0,-1 0 0,1 0-1,0 0 1,-1 0 0,1-1 0,0 1-1,1 0 1,-1 0 0,0-1 0,0 1-1,1-1 1,1 2-26,-1-1 17,0-1-1,0 1 1,1-1-1,-1 0 1,1 0-1,-1 0 1,1 0-1,0 0 1,-1-1-1,1 1 1,0-1-1,-1 0 1,3 0-17,6 0 136,1-1 0,-1 0 0,0-1 0,0 0 0,0-1 0,8-3-136,68-22-443,-86 28-544,-1 0-26,0 0-1136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32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18 992,'0'0'16,"0"0"1,0 0-1,0 0 1,0 0-1,0 0 1,1 0-1,-1-1 1,0 1-1,0 0 1,0 0-1,0 0 1,0 0-1,0 0 0,0 0 1,0 0-1,0 0 1,1 0-1,-1 0 1,0 0-1,0 0 1,0-1-1,0 1 1,0 0-1,0 0 0,0 0 1,0 0-1,0 0 1,0 0-1,0 0 1,0-1-1,0 1 1,0 0-1,0 0 1,0 0-1,0 0 1,0 0-1,0 0 0,0 0 1,0-1-1,0 1 1,0 0-1,0 0 1,0 0-1,0 0 1,0 0-1,0 0 1,0 0-1,0 0 1,0-1-1,-1 1 0,1 0-16,-7 1 2283,-12 6 280,12-3-2393,0 0 0,0 0-1,1 0 1,-1 1 0,1 0-1,0 1 1,0-1 0,0 1 0,-1 3-170,4-5 1,0 0-1,0-1 1,1 1 0,-1 0 0,1 1 0,0-1 0,0 0 0,1 1-1,-1-1 1,1 1 0,0-1 0,0 1 0,1-1 0,-1 1 0,1 0-1,0 4 0,1-8 19,-1 1 0,1 0-1,-1 0 1,1-1-1,0 1 1,0-1 0,0 1-1,0-1 1,0 1 0,0-1-1,0 0 1,1 1-1,-1-1 1,0 0 0,1 0-1,-1 0 1,1 0 0,-1 0-1,1 0 1,-1 0-19,2 0 27,-1 0 1,0 0-1,0 0 1,1 0-1,-1 0 1,0-1-1,1 1 1,-1-1-1,1 0 1,-1 1-1,1-1 1,-1 0-1,1 0 1,0-1-28,4-1 26,0 0 1,1-1 0,-1 0 0,0 0-1,0-1 1,6-4-27,38-30 97,-28 20-184,-19 14 145,1 0 0,0 1 0,-1-1 0,0-1 0,0 1-1,0-1 1,-1 1 0,3-6-58,-5 9 22,0-1 1,-1 1-1,1-1 0,-1 1 0,1-1 1,-1 1-1,0-1 0,1 1 0,-1-1 1,0 1-1,0-1 0,0 1 0,-1-1 1,1 1-1,0-1 0,0 1 0,-1-1 1,1 1-1,-1-1 0,1 1 0,-1-1 1,0 1-1,0 0 0,1-1 1,-1 1-1,0 0 0,0 0 0,0 0 1,0 0-1,0 0 0,-1 0 0,1 0 1,0 0-1,0 0 0,-1 0 0,1 0-22,-2 0-46,1-1-1,-1 1 0,1-1 1,-1 1-1,1 0 0,-1 0 0,0 0 1,1 0-1,-1 1 0,0-1 1,0 1-1,0-1 0,0 1 0,1 0 1,-1 0-1,0 0 0,0 1 1,0-1-1,0 1 0,0-1 1,1 1-1,-1 0 0,0 0 0,1 0 1,-2 2 46,1-2-254,1 1 1,0 0-1,0-1 1,0 1-1,0 0 1,0 1-1,0-1 1,0 0-1,1 0 1,-1 1-1,1-1 1,0 1-1,-1-1 1,1 1-1,0 0 1,1 0-1,-1 1 254,-10 34-3701,9-12 2853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35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152 85 1056,'5'-18'1080,"-1"10"-373,-3 4-417,0 0 0,-1 0 0,1-1 1,-1 1-1,0 0 0,0-1 0,0 1-290,0-1 529,1 1-37,2-8 251,-5 8-321,-3 6 155,-13 19 378,9-12-897,0 0-1,0 0 1,1 1 0,0 0 0,-4 7-58,-6 11 228,-6 17-228,14-26 93,2-1 0,0 1-1,-4 18-92,10-29 20,0 0 0,1 0 0,0 0-1,0 0 1,0 0 0,1 0 0,0 1 0,1-1-1,0 0 1,0 0 0,1 2-20,-1-8 7,-1 0 0,1-1 0,0 1 0,-1 0 0,1 0-1,0 0 1,0-1 0,0 1 0,0 0 0,1-1 0,-1 1 0,0-1 0,1 1 0,-1-1-1,1 0 1,-1 0 0,1 0 0,0 1 0,0-2 0,-1 1 0,1 0 0,0 0 0,0 0-1,0-1-6,1 1 10,0-1 0,0 0-1,0 0 1,0 0-1,0 0 1,0 0 0,0-1-1,0 1 1,0-1-1,0 0 1,0 0 0,0 0-1,0 0 1,0 0-1,1-1-9,7-5 37,1-1 0,-1 1-1,-1-2 1,0 1-1,0-2 1,0 1-1,5-9-36,-10 12 46,-5 6-42,0 0 0,0 0-1,0 0 1,0 0-1,0 1 1,0-1-1,0 0 1,0 0 0,0 0-1,0 0 1,0 0-1,0 0 1,0 0-1,0 0 1,0 0-1,0 0 1,0 0 0,0 0-1,0 0 1,0 0-1,0 0 1,0 0-1,0 0 1,0 0 0,0 0-1,0 0 1,0 0-1,1 0 1,-1 0-4,-1 12 48,1-6-54,0 1 0,0-1 0,1 0 0,0 1 1,1-1-1,-1 0 0,1 0 0,3 6 6,-4-9-1,0 0 0,1-1 0,-1 0 0,1 1 0,0-1 0,-1 0-1,1 0 1,0 0 0,0 0 0,1 0 0,-1 0 0,0 0 0,1-1 0,-1 0 0,1 1 0,-1-1 0,1 0 0,0 0 0,-1 0-1,1 0 1,0-1 1,4 1 70,0 0-1,0-1 0,0 0 0,0 0 0,-1 0 0,1-1 1,0 0-1,0-1 0,-1 1 0,1-1 0,-1-1 0,1 1 1,-1-1-1,1-1-69,6-3 246,-1 0-1,0-1 1,-1 0 0,0-1-1,0 0 1,2-4-246,-9 10 6,-1-1 1,1 0-1,-1 0 0,0-1 1,-1 1-1,1-1 1,-1 1-1,0-1 0,0 0 1,0-1-7,-1 4-7,-1 1 0,1 0 0,-1-1 1,0 1-1,0-1 0,1 1 0,-1-1 1,0 1-1,0-1 0,-1 1 0,1-1 0,0 1 1,0-1-1,-1 1 0,1 0 0,-1-1 1,1 1-1,-1-1 0,0 1 0,1 0 1,-1 0-1,0-1 0,0 1 0,0 0 0,0 0 1,0 0-1,0 0 0,0 0 0,-1 0 1,1 0-1,0 1 0,0-1 0,-1 0 1,1 1-1,0-1 0,-1 1 0,0-1 7,-1 0-203,-1 0 1,0 1-1,0-1 0,0 1 0,0 0 0,0 0 0,0 0 0,1 1 0,-1 0 1,0-1-1,0 1 0,0 0 0,1 1 0,-1-1 0,0 1 0,1-1 0,-1 1 1,1 0-1,0 1 0,0-1 0,0 0 0,0 1 0,0 0 0,0 0 0,0 0 203,3-2-179,-1 0-1,1 0 1,-1 0-1,1 0 1,-1 0-1,1 0 1,-1 0-1,1 0 0,0 0 1,0 0-1,-1 0 1,1 0-1,0 0 1,0 0-1,0 0 1,0 0-1,1 0 1,-1 1 179,4 6-2299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8:53:36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64 1984,'-2'0'640,"-69"-5"2890,70 5-3470,0 0 0,1 0 0,-1 1-1,0-1 1,1 0 0,-1 0-1,0-1 1,1 1 0,-1 0 0,0 0-1,1 0 1,-1 0 0,1 0 0,-1-1-1,0 1 1,1 0 0,-1-1-1,1 1 1,-1 0 0,1-1 0,-1 1-60,1-1 37,0 1 1,0 0-1,0-1 1,0 1-1,1-1 1,-1 1 0,0 0-1,0-1 1,0 1-1,1 0 1,-1-1-1,0 1 1,0 0 0,1-1-1,-1 1 1,0 0-1,1 0 1,-1-1 0,0 1-1,1 0 1,-1 0-1,0-1 1,1 1-38,3-2 164,1-1 0,-1 1 0,1 0 0,-1 0 0,2 0-164,24-7 565,-18 5-501,0 0 0,1 1 0,0 1-64,13-3 36,-15 2-46,0 1 0,0 1 1,3 0 9,-11 1 5,-1 0-1,1 0 1,-1 0-1,1 0 1,0 1-1,-1-1 1,1 1 0,-1-1-1,0 1 1,1 0-1,-1 0 1,0 0 0,1 1-1,-1-1 1,0 0-1,0 1-4,-1-1 0,0 0 0,-1 0-1,1 0 1,-1 0-1,1 0 1,-1 0-1,1 0 1,-1 0 0,0 0-1,1 0 1,-1 0-1,0 0 1,0 0 0,0 0-1,0 0 1,0 0-1,0 0 1,0 1 0,0-1-1,0 0 1,-1 0 0,1 2-26,-1 0 1,0 0-1,0-1 1,0 1 0,0 0-1,0-1 1,-1 3 25,-19 26 32,-7 6-32,21-30 80,4-4 589,10-3-69,22-8-185,-21 6-832,0 0 0,0 0 0,-1 0 0,4 1 417,-9 0-384,0 1 0,0 0 0,1 0 0,-1 1 0,0-1 0,0 0 0,1 1 0,-1-1 0,0 1 0,0 0 0,0 0 0,0-1 0,0 1 0,0 1 0,0-1 0,0 0 0,0 1 384,11 10-1776,2 5 720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6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6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7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8BFF1-5EB8-4340-8AC5-4E64CC650ED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3C70-54BE-4DD4-B3A3-DB43E266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emf"/><Relationship Id="rId2" Type="http://schemas.openxmlformats.org/officeDocument/2006/relationships/image" Target="../media/image37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emf"/><Relationship Id="rId2" Type="http://schemas.openxmlformats.org/officeDocument/2006/relationships/image" Target="../media/image37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5.xml"/><Relationship Id="rId2" Type="http://schemas.openxmlformats.org/officeDocument/2006/relationships/image" Target="../media/image38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1.xml"/><Relationship Id="rId18" Type="http://schemas.openxmlformats.org/officeDocument/2006/relationships/image" Target="../media/image1380.png"/><Relationship Id="rId26" Type="http://schemas.openxmlformats.org/officeDocument/2006/relationships/image" Target="../media/image1420.png"/><Relationship Id="rId39" Type="http://schemas.openxmlformats.org/officeDocument/2006/relationships/customXml" Target="../ink/ink434.xml"/><Relationship Id="rId21" Type="http://schemas.openxmlformats.org/officeDocument/2006/relationships/customXml" Target="../ink/ink425.xml"/><Relationship Id="rId34" Type="http://schemas.openxmlformats.org/officeDocument/2006/relationships/image" Target="../media/image1460.png"/><Relationship Id="rId42" Type="http://schemas.openxmlformats.org/officeDocument/2006/relationships/image" Target="../media/image1500.png"/><Relationship Id="rId47" Type="http://schemas.openxmlformats.org/officeDocument/2006/relationships/customXml" Target="../ink/ink438.xml"/><Relationship Id="rId50" Type="http://schemas.openxmlformats.org/officeDocument/2006/relationships/image" Target="../media/image1540.png"/><Relationship Id="rId55" Type="http://schemas.openxmlformats.org/officeDocument/2006/relationships/customXml" Target="../ink/ink442.xml"/><Relationship Id="rId63" Type="http://schemas.openxmlformats.org/officeDocument/2006/relationships/customXml" Target="../ink/ink446.xml"/><Relationship Id="rId68" Type="http://schemas.openxmlformats.org/officeDocument/2006/relationships/image" Target="../media/image1630.png"/><Relationship Id="rId7" Type="http://schemas.openxmlformats.org/officeDocument/2006/relationships/customXml" Target="../ink/ink418.xml"/><Relationship Id="rId2" Type="http://schemas.openxmlformats.org/officeDocument/2006/relationships/image" Target="../media/image382.emf"/><Relationship Id="rId16" Type="http://schemas.openxmlformats.org/officeDocument/2006/relationships/image" Target="../media/image1370.png"/><Relationship Id="rId29" Type="http://schemas.openxmlformats.org/officeDocument/2006/relationships/customXml" Target="../ink/ink4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customXml" Target="../ink/ink420.xml"/><Relationship Id="rId24" Type="http://schemas.openxmlformats.org/officeDocument/2006/relationships/image" Target="../media/image1410.png"/><Relationship Id="rId32" Type="http://schemas.openxmlformats.org/officeDocument/2006/relationships/image" Target="../media/image1450.png"/><Relationship Id="rId37" Type="http://schemas.openxmlformats.org/officeDocument/2006/relationships/customXml" Target="../ink/ink433.xml"/><Relationship Id="rId40" Type="http://schemas.openxmlformats.org/officeDocument/2006/relationships/image" Target="../media/image1490.png"/><Relationship Id="rId45" Type="http://schemas.openxmlformats.org/officeDocument/2006/relationships/customXml" Target="../ink/ink437.xml"/><Relationship Id="rId53" Type="http://schemas.openxmlformats.org/officeDocument/2006/relationships/customXml" Target="../ink/ink441.xml"/><Relationship Id="rId58" Type="http://schemas.openxmlformats.org/officeDocument/2006/relationships/image" Target="../media/image1580.png"/><Relationship Id="rId66" Type="http://schemas.openxmlformats.org/officeDocument/2006/relationships/image" Target="../media/image1620.png"/><Relationship Id="rId5" Type="http://schemas.openxmlformats.org/officeDocument/2006/relationships/customXml" Target="../ink/ink417.xml"/><Relationship Id="rId15" Type="http://schemas.openxmlformats.org/officeDocument/2006/relationships/customXml" Target="../ink/ink422.xml"/><Relationship Id="rId23" Type="http://schemas.openxmlformats.org/officeDocument/2006/relationships/customXml" Target="../ink/ink426.xml"/><Relationship Id="rId28" Type="http://schemas.openxmlformats.org/officeDocument/2006/relationships/image" Target="../media/image1430.png"/><Relationship Id="rId36" Type="http://schemas.openxmlformats.org/officeDocument/2006/relationships/image" Target="../media/image1470.png"/><Relationship Id="rId49" Type="http://schemas.openxmlformats.org/officeDocument/2006/relationships/customXml" Target="../ink/ink439.xml"/><Relationship Id="rId57" Type="http://schemas.openxmlformats.org/officeDocument/2006/relationships/customXml" Target="../ink/ink443.xml"/><Relationship Id="rId61" Type="http://schemas.openxmlformats.org/officeDocument/2006/relationships/customXml" Target="../ink/ink445.xml"/><Relationship Id="rId10" Type="http://schemas.openxmlformats.org/officeDocument/2006/relationships/image" Target="../media/image1340.png"/><Relationship Id="rId19" Type="http://schemas.openxmlformats.org/officeDocument/2006/relationships/customXml" Target="../ink/ink424.xml"/><Relationship Id="rId31" Type="http://schemas.openxmlformats.org/officeDocument/2006/relationships/customXml" Target="../ink/ink430.xml"/><Relationship Id="rId44" Type="http://schemas.openxmlformats.org/officeDocument/2006/relationships/image" Target="../media/image1510.png"/><Relationship Id="rId52" Type="http://schemas.openxmlformats.org/officeDocument/2006/relationships/image" Target="../media/image1550.png"/><Relationship Id="rId60" Type="http://schemas.openxmlformats.org/officeDocument/2006/relationships/image" Target="../media/image1590.png"/><Relationship Id="rId65" Type="http://schemas.openxmlformats.org/officeDocument/2006/relationships/customXml" Target="../ink/ink447.xml"/><Relationship Id="rId4" Type="http://schemas.openxmlformats.org/officeDocument/2006/relationships/image" Target="../media/image1310.png"/><Relationship Id="rId9" Type="http://schemas.openxmlformats.org/officeDocument/2006/relationships/customXml" Target="../ink/ink419.xml"/><Relationship Id="rId14" Type="http://schemas.openxmlformats.org/officeDocument/2006/relationships/image" Target="../media/image1360.png"/><Relationship Id="rId22" Type="http://schemas.openxmlformats.org/officeDocument/2006/relationships/image" Target="../media/image1400.png"/><Relationship Id="rId27" Type="http://schemas.openxmlformats.org/officeDocument/2006/relationships/customXml" Target="../ink/ink428.xml"/><Relationship Id="rId30" Type="http://schemas.openxmlformats.org/officeDocument/2006/relationships/image" Target="../media/image1440.png"/><Relationship Id="rId35" Type="http://schemas.openxmlformats.org/officeDocument/2006/relationships/customXml" Target="../ink/ink432.xml"/><Relationship Id="rId43" Type="http://schemas.openxmlformats.org/officeDocument/2006/relationships/customXml" Target="../ink/ink436.xml"/><Relationship Id="rId48" Type="http://schemas.openxmlformats.org/officeDocument/2006/relationships/image" Target="../media/image1530.png"/><Relationship Id="rId56" Type="http://schemas.openxmlformats.org/officeDocument/2006/relationships/image" Target="../media/image1570.png"/><Relationship Id="rId64" Type="http://schemas.openxmlformats.org/officeDocument/2006/relationships/image" Target="../media/image1610.png"/><Relationship Id="rId8" Type="http://schemas.openxmlformats.org/officeDocument/2006/relationships/image" Target="../media/image1330.png"/><Relationship Id="rId51" Type="http://schemas.openxmlformats.org/officeDocument/2006/relationships/customXml" Target="../ink/ink440.xml"/><Relationship Id="rId3" Type="http://schemas.openxmlformats.org/officeDocument/2006/relationships/customXml" Target="../ink/ink416.xml"/><Relationship Id="rId12" Type="http://schemas.openxmlformats.org/officeDocument/2006/relationships/image" Target="../media/image1350.png"/><Relationship Id="rId17" Type="http://schemas.openxmlformats.org/officeDocument/2006/relationships/customXml" Target="../ink/ink423.xml"/><Relationship Id="rId25" Type="http://schemas.openxmlformats.org/officeDocument/2006/relationships/customXml" Target="../ink/ink427.xml"/><Relationship Id="rId33" Type="http://schemas.openxmlformats.org/officeDocument/2006/relationships/customXml" Target="../ink/ink431.xml"/><Relationship Id="rId38" Type="http://schemas.openxmlformats.org/officeDocument/2006/relationships/image" Target="../media/image1480.png"/><Relationship Id="rId46" Type="http://schemas.openxmlformats.org/officeDocument/2006/relationships/image" Target="../media/image1520.png"/><Relationship Id="rId59" Type="http://schemas.openxmlformats.org/officeDocument/2006/relationships/customXml" Target="../ink/ink444.xml"/><Relationship Id="rId67" Type="http://schemas.openxmlformats.org/officeDocument/2006/relationships/customXml" Target="../ink/ink448.xml"/><Relationship Id="rId20" Type="http://schemas.openxmlformats.org/officeDocument/2006/relationships/image" Target="../media/image1390.png"/><Relationship Id="rId41" Type="http://schemas.openxmlformats.org/officeDocument/2006/relationships/customXml" Target="../ink/ink435.xml"/><Relationship Id="rId54" Type="http://schemas.openxmlformats.org/officeDocument/2006/relationships/image" Target="../media/image1560.png"/><Relationship Id="rId62" Type="http://schemas.openxmlformats.org/officeDocument/2006/relationships/image" Target="../media/image16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0.png"/><Relationship Id="rId13" Type="http://schemas.openxmlformats.org/officeDocument/2006/relationships/customXml" Target="../ink/ink454.xml"/><Relationship Id="rId18" Type="http://schemas.openxmlformats.org/officeDocument/2006/relationships/image" Target="../media/image1720.png"/><Relationship Id="rId3" Type="http://schemas.openxmlformats.org/officeDocument/2006/relationships/customXml" Target="../ink/ink449.xml"/><Relationship Id="rId21" Type="http://schemas.openxmlformats.org/officeDocument/2006/relationships/customXml" Target="../ink/ink458.xml"/><Relationship Id="rId7" Type="http://schemas.openxmlformats.org/officeDocument/2006/relationships/customXml" Target="../ink/ink451.xml"/><Relationship Id="rId12" Type="http://schemas.openxmlformats.org/officeDocument/2006/relationships/image" Target="../media/image1690.png"/><Relationship Id="rId17" Type="http://schemas.openxmlformats.org/officeDocument/2006/relationships/customXml" Target="../ink/ink456.xml"/><Relationship Id="rId2" Type="http://schemas.openxmlformats.org/officeDocument/2006/relationships/image" Target="../media/image383.emf"/><Relationship Id="rId16" Type="http://schemas.openxmlformats.org/officeDocument/2006/relationships/image" Target="../media/image1710.png"/><Relationship Id="rId20" Type="http://schemas.openxmlformats.org/officeDocument/2006/relationships/image" Target="../media/image1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0.png"/><Relationship Id="rId11" Type="http://schemas.openxmlformats.org/officeDocument/2006/relationships/customXml" Target="../ink/ink453.xml"/><Relationship Id="rId5" Type="http://schemas.openxmlformats.org/officeDocument/2006/relationships/customXml" Target="../ink/ink450.xml"/><Relationship Id="rId15" Type="http://schemas.openxmlformats.org/officeDocument/2006/relationships/customXml" Target="../ink/ink455.xml"/><Relationship Id="rId10" Type="http://schemas.openxmlformats.org/officeDocument/2006/relationships/image" Target="../media/image1680.png"/><Relationship Id="rId19" Type="http://schemas.openxmlformats.org/officeDocument/2006/relationships/customXml" Target="../ink/ink457.xml"/><Relationship Id="rId4" Type="http://schemas.openxmlformats.org/officeDocument/2006/relationships/image" Target="../media/image1650.png"/><Relationship Id="rId9" Type="http://schemas.openxmlformats.org/officeDocument/2006/relationships/customXml" Target="../ink/ink452.xml"/><Relationship Id="rId14" Type="http://schemas.openxmlformats.org/officeDocument/2006/relationships/image" Target="../media/image1700.png"/><Relationship Id="rId22" Type="http://schemas.openxmlformats.org/officeDocument/2006/relationships/image" Target="../media/image17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0.png"/><Relationship Id="rId13" Type="http://schemas.openxmlformats.org/officeDocument/2006/relationships/customXml" Target="../ink/ink464.xml"/><Relationship Id="rId3" Type="http://schemas.openxmlformats.org/officeDocument/2006/relationships/customXml" Target="../ink/ink459.xml"/><Relationship Id="rId7" Type="http://schemas.openxmlformats.org/officeDocument/2006/relationships/customXml" Target="../ink/ink461.xml"/><Relationship Id="rId12" Type="http://schemas.openxmlformats.org/officeDocument/2006/relationships/image" Target="../media/image180.png"/><Relationship Id="rId2" Type="http://schemas.openxmlformats.org/officeDocument/2006/relationships/image" Target="../media/image3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0.png"/><Relationship Id="rId11" Type="http://schemas.openxmlformats.org/officeDocument/2006/relationships/customXml" Target="../ink/ink463.xml"/><Relationship Id="rId5" Type="http://schemas.openxmlformats.org/officeDocument/2006/relationships/customXml" Target="../ink/ink460.xml"/><Relationship Id="rId10" Type="http://schemas.openxmlformats.org/officeDocument/2006/relationships/image" Target="../media/image1790.png"/><Relationship Id="rId4" Type="http://schemas.openxmlformats.org/officeDocument/2006/relationships/image" Target="../media/image1760.png"/><Relationship Id="rId9" Type="http://schemas.openxmlformats.org/officeDocument/2006/relationships/customXml" Target="../ink/ink462.xml"/><Relationship Id="rId14" Type="http://schemas.openxmlformats.org/officeDocument/2006/relationships/image" Target="../media/image1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6.xml"/><Relationship Id="rId13" Type="http://schemas.openxmlformats.org/officeDocument/2006/relationships/image" Target="../media/image1890.png"/><Relationship Id="rId18" Type="http://schemas.openxmlformats.org/officeDocument/2006/relationships/customXml" Target="../ink/ink471.xml"/><Relationship Id="rId3" Type="http://schemas.openxmlformats.org/officeDocument/2006/relationships/image" Target="../media/image386.emf"/><Relationship Id="rId21" Type="http://schemas.openxmlformats.org/officeDocument/2006/relationships/image" Target="../media/image193.png"/><Relationship Id="rId7" Type="http://schemas.openxmlformats.org/officeDocument/2006/relationships/image" Target="../media/image1860.png"/><Relationship Id="rId12" Type="http://schemas.openxmlformats.org/officeDocument/2006/relationships/customXml" Target="../ink/ink468.xml"/><Relationship Id="rId17" Type="http://schemas.openxmlformats.org/officeDocument/2006/relationships/image" Target="../media/image1910.png"/><Relationship Id="rId2" Type="http://schemas.openxmlformats.org/officeDocument/2006/relationships/image" Target="../media/image385.emf"/><Relationship Id="rId16" Type="http://schemas.openxmlformats.org/officeDocument/2006/relationships/customXml" Target="../ink/ink470.xml"/><Relationship Id="rId20" Type="http://schemas.openxmlformats.org/officeDocument/2006/relationships/customXml" Target="../ink/ink4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5.xml"/><Relationship Id="rId11" Type="http://schemas.openxmlformats.org/officeDocument/2006/relationships/image" Target="../media/image1880.png"/><Relationship Id="rId5" Type="http://schemas.openxmlformats.org/officeDocument/2006/relationships/image" Target="../media/image388.emf"/><Relationship Id="rId15" Type="http://schemas.openxmlformats.org/officeDocument/2006/relationships/image" Target="../media/image1900.png"/><Relationship Id="rId10" Type="http://schemas.openxmlformats.org/officeDocument/2006/relationships/customXml" Target="../ink/ink467.xml"/><Relationship Id="rId19" Type="http://schemas.openxmlformats.org/officeDocument/2006/relationships/image" Target="../media/image1920.png"/><Relationship Id="rId4" Type="http://schemas.openxmlformats.org/officeDocument/2006/relationships/image" Target="../media/image387.emf"/><Relationship Id="rId9" Type="http://schemas.openxmlformats.org/officeDocument/2006/relationships/image" Target="../media/image1870.png"/><Relationship Id="rId14" Type="http://schemas.openxmlformats.org/officeDocument/2006/relationships/customXml" Target="../ink/ink469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4.xml"/><Relationship Id="rId117" Type="http://schemas.openxmlformats.org/officeDocument/2006/relationships/image" Target="../media/image2220.png"/><Relationship Id="rId21" Type="http://schemas.openxmlformats.org/officeDocument/2006/relationships/image" Target="../media/image780.png"/><Relationship Id="rId42" Type="http://schemas.openxmlformats.org/officeDocument/2006/relationships/customXml" Target="../ink/ink492.xml"/><Relationship Id="rId47" Type="http://schemas.openxmlformats.org/officeDocument/2006/relationships/image" Target="../media/image1300.png"/><Relationship Id="rId63" Type="http://schemas.openxmlformats.org/officeDocument/2006/relationships/image" Target="../media/image1950.png"/><Relationship Id="rId68" Type="http://schemas.openxmlformats.org/officeDocument/2006/relationships/customXml" Target="../ink/ink505.xml"/><Relationship Id="rId84" Type="http://schemas.openxmlformats.org/officeDocument/2006/relationships/customXml" Target="../ink/ink513.xml"/><Relationship Id="rId89" Type="http://schemas.openxmlformats.org/officeDocument/2006/relationships/image" Target="../media/image2080.png"/><Relationship Id="rId112" Type="http://schemas.openxmlformats.org/officeDocument/2006/relationships/customXml" Target="../ink/ink527.xml"/><Relationship Id="rId133" Type="http://schemas.openxmlformats.org/officeDocument/2006/relationships/image" Target="../media/image2300.png"/><Relationship Id="rId138" Type="http://schemas.openxmlformats.org/officeDocument/2006/relationships/customXml" Target="../ink/ink540.xml"/><Relationship Id="rId154" Type="http://schemas.openxmlformats.org/officeDocument/2006/relationships/customXml" Target="../ink/ink548.xml"/><Relationship Id="rId159" Type="http://schemas.openxmlformats.org/officeDocument/2006/relationships/image" Target="../media/image2430.png"/><Relationship Id="rId175" Type="http://schemas.openxmlformats.org/officeDocument/2006/relationships/image" Target="../media/image2510.png"/><Relationship Id="rId170" Type="http://schemas.openxmlformats.org/officeDocument/2006/relationships/customXml" Target="../ink/ink556.xml"/><Relationship Id="rId191" Type="http://schemas.openxmlformats.org/officeDocument/2006/relationships/image" Target="../media/image2590.png"/><Relationship Id="rId16" Type="http://schemas.openxmlformats.org/officeDocument/2006/relationships/customXml" Target="../ink/ink479.xml"/><Relationship Id="rId107" Type="http://schemas.openxmlformats.org/officeDocument/2006/relationships/image" Target="../media/image2170.png"/><Relationship Id="rId11" Type="http://schemas.openxmlformats.org/officeDocument/2006/relationships/image" Target="../media/image730.png"/><Relationship Id="rId32" Type="http://schemas.openxmlformats.org/officeDocument/2006/relationships/customXml" Target="../ink/ink487.xml"/><Relationship Id="rId37" Type="http://schemas.openxmlformats.org/officeDocument/2006/relationships/image" Target="../media/image1240.png"/><Relationship Id="rId53" Type="http://schemas.openxmlformats.org/officeDocument/2006/relationships/image" Target="../media/image1820.png"/><Relationship Id="rId58" Type="http://schemas.openxmlformats.org/officeDocument/2006/relationships/customXml" Target="../ink/ink500.xml"/><Relationship Id="rId74" Type="http://schemas.openxmlformats.org/officeDocument/2006/relationships/customXml" Target="../ink/ink508.xml"/><Relationship Id="rId79" Type="http://schemas.openxmlformats.org/officeDocument/2006/relationships/image" Target="../media/image2030.png"/><Relationship Id="rId102" Type="http://schemas.openxmlformats.org/officeDocument/2006/relationships/customXml" Target="../ink/ink522.xml"/><Relationship Id="rId123" Type="http://schemas.openxmlformats.org/officeDocument/2006/relationships/image" Target="../media/image2250.png"/><Relationship Id="rId128" Type="http://schemas.openxmlformats.org/officeDocument/2006/relationships/customXml" Target="../ink/ink535.xml"/><Relationship Id="rId144" Type="http://schemas.openxmlformats.org/officeDocument/2006/relationships/customXml" Target="../ink/ink543.xml"/><Relationship Id="rId149" Type="http://schemas.openxmlformats.org/officeDocument/2006/relationships/image" Target="../media/image2380.png"/><Relationship Id="rId5" Type="http://schemas.openxmlformats.org/officeDocument/2006/relationships/image" Target="../media/image670.png"/><Relationship Id="rId90" Type="http://schemas.openxmlformats.org/officeDocument/2006/relationships/customXml" Target="../ink/ink516.xml"/><Relationship Id="rId95" Type="http://schemas.openxmlformats.org/officeDocument/2006/relationships/image" Target="../media/image2110.png"/><Relationship Id="rId160" Type="http://schemas.openxmlformats.org/officeDocument/2006/relationships/customXml" Target="../ink/ink551.xml"/><Relationship Id="rId165" Type="http://schemas.openxmlformats.org/officeDocument/2006/relationships/image" Target="../media/image2460.png"/><Relationship Id="rId181" Type="http://schemas.openxmlformats.org/officeDocument/2006/relationships/image" Target="../media/image2540.png"/><Relationship Id="rId186" Type="http://schemas.openxmlformats.org/officeDocument/2006/relationships/customXml" Target="../ink/ink564.xml"/><Relationship Id="rId22" Type="http://schemas.openxmlformats.org/officeDocument/2006/relationships/customXml" Target="../ink/ink482.xml"/><Relationship Id="rId27" Type="http://schemas.openxmlformats.org/officeDocument/2006/relationships/image" Target="../media/image1060.png"/><Relationship Id="rId43" Type="http://schemas.openxmlformats.org/officeDocument/2006/relationships/image" Target="../media/image1270.png"/><Relationship Id="rId48" Type="http://schemas.openxmlformats.org/officeDocument/2006/relationships/customXml" Target="../ink/ink495.xml"/><Relationship Id="rId64" Type="http://schemas.openxmlformats.org/officeDocument/2006/relationships/customXml" Target="../ink/ink503.xml"/><Relationship Id="rId69" Type="http://schemas.openxmlformats.org/officeDocument/2006/relationships/image" Target="../media/image1980.png"/><Relationship Id="rId113" Type="http://schemas.openxmlformats.org/officeDocument/2006/relationships/image" Target="../media/image2200.png"/><Relationship Id="rId118" Type="http://schemas.openxmlformats.org/officeDocument/2006/relationships/customXml" Target="../ink/ink530.xml"/><Relationship Id="rId134" Type="http://schemas.openxmlformats.org/officeDocument/2006/relationships/customXml" Target="../ink/ink538.xml"/><Relationship Id="rId139" Type="http://schemas.openxmlformats.org/officeDocument/2006/relationships/image" Target="../media/image2330.png"/><Relationship Id="rId80" Type="http://schemas.openxmlformats.org/officeDocument/2006/relationships/customXml" Target="../ink/ink511.xml"/><Relationship Id="rId85" Type="http://schemas.openxmlformats.org/officeDocument/2006/relationships/image" Target="../media/image2060.png"/><Relationship Id="rId150" Type="http://schemas.openxmlformats.org/officeDocument/2006/relationships/customXml" Target="../ink/ink546.xml"/><Relationship Id="rId155" Type="http://schemas.openxmlformats.org/officeDocument/2006/relationships/image" Target="../media/image2410.png"/><Relationship Id="rId171" Type="http://schemas.openxmlformats.org/officeDocument/2006/relationships/image" Target="../media/image2490.png"/><Relationship Id="rId176" Type="http://schemas.openxmlformats.org/officeDocument/2006/relationships/customXml" Target="../ink/ink559.xml"/><Relationship Id="rId12" Type="http://schemas.openxmlformats.org/officeDocument/2006/relationships/customXml" Target="../ink/ink477.xml"/><Relationship Id="rId17" Type="http://schemas.openxmlformats.org/officeDocument/2006/relationships/image" Target="../media/image760.png"/><Relationship Id="rId33" Type="http://schemas.openxmlformats.org/officeDocument/2006/relationships/image" Target="../media/image1220.png"/><Relationship Id="rId38" Type="http://schemas.openxmlformats.org/officeDocument/2006/relationships/customXml" Target="../ink/ink490.xml"/><Relationship Id="rId59" Type="http://schemas.openxmlformats.org/officeDocument/2006/relationships/image" Target="../media/image1850.png"/><Relationship Id="rId103" Type="http://schemas.openxmlformats.org/officeDocument/2006/relationships/image" Target="../media/image2150.png"/><Relationship Id="rId108" Type="http://schemas.openxmlformats.org/officeDocument/2006/relationships/customXml" Target="../ink/ink525.xml"/><Relationship Id="rId124" Type="http://schemas.openxmlformats.org/officeDocument/2006/relationships/customXml" Target="../ink/ink533.xml"/><Relationship Id="rId129" Type="http://schemas.openxmlformats.org/officeDocument/2006/relationships/image" Target="../media/image2280.png"/><Relationship Id="rId54" Type="http://schemas.openxmlformats.org/officeDocument/2006/relationships/customXml" Target="../ink/ink498.xml"/><Relationship Id="rId70" Type="http://schemas.openxmlformats.org/officeDocument/2006/relationships/customXml" Target="../ink/ink506.xml"/><Relationship Id="rId75" Type="http://schemas.openxmlformats.org/officeDocument/2006/relationships/image" Target="../media/image2010.png"/><Relationship Id="rId91" Type="http://schemas.openxmlformats.org/officeDocument/2006/relationships/image" Target="../media/image2090.png"/><Relationship Id="rId96" Type="http://schemas.openxmlformats.org/officeDocument/2006/relationships/customXml" Target="../ink/ink519.xml"/><Relationship Id="rId140" Type="http://schemas.openxmlformats.org/officeDocument/2006/relationships/customXml" Target="../ink/ink541.xml"/><Relationship Id="rId145" Type="http://schemas.openxmlformats.org/officeDocument/2006/relationships/image" Target="../media/image2360.png"/><Relationship Id="rId161" Type="http://schemas.openxmlformats.org/officeDocument/2006/relationships/image" Target="../media/image2440.png"/><Relationship Id="rId166" Type="http://schemas.openxmlformats.org/officeDocument/2006/relationships/customXml" Target="../ink/ink554.xml"/><Relationship Id="rId182" Type="http://schemas.openxmlformats.org/officeDocument/2006/relationships/customXml" Target="../ink/ink562.xml"/><Relationship Id="rId187" Type="http://schemas.openxmlformats.org/officeDocument/2006/relationships/image" Target="../media/image25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4.xml"/><Relationship Id="rId23" Type="http://schemas.openxmlformats.org/officeDocument/2006/relationships/image" Target="../media/image790.png"/><Relationship Id="rId28" Type="http://schemas.openxmlformats.org/officeDocument/2006/relationships/customXml" Target="../ink/ink485.xml"/><Relationship Id="rId49" Type="http://schemas.openxmlformats.org/officeDocument/2006/relationships/image" Target="../media/image1640.png"/><Relationship Id="rId114" Type="http://schemas.openxmlformats.org/officeDocument/2006/relationships/customXml" Target="../ink/ink528.xml"/><Relationship Id="rId119" Type="http://schemas.openxmlformats.org/officeDocument/2006/relationships/image" Target="../media/image2230.png"/><Relationship Id="rId44" Type="http://schemas.openxmlformats.org/officeDocument/2006/relationships/customXml" Target="../ink/ink493.xml"/><Relationship Id="rId60" Type="http://schemas.openxmlformats.org/officeDocument/2006/relationships/customXml" Target="../ink/ink501.xml"/><Relationship Id="rId65" Type="http://schemas.openxmlformats.org/officeDocument/2006/relationships/image" Target="../media/image1960.png"/><Relationship Id="rId81" Type="http://schemas.openxmlformats.org/officeDocument/2006/relationships/image" Target="../media/image2040.png"/><Relationship Id="rId86" Type="http://schemas.openxmlformats.org/officeDocument/2006/relationships/customXml" Target="../ink/ink514.xml"/><Relationship Id="rId130" Type="http://schemas.openxmlformats.org/officeDocument/2006/relationships/customXml" Target="../ink/ink536.xml"/><Relationship Id="rId135" Type="http://schemas.openxmlformats.org/officeDocument/2006/relationships/image" Target="../media/image2310.png"/><Relationship Id="rId151" Type="http://schemas.openxmlformats.org/officeDocument/2006/relationships/image" Target="../media/image2390.png"/><Relationship Id="rId156" Type="http://schemas.openxmlformats.org/officeDocument/2006/relationships/customXml" Target="../ink/ink549.xml"/><Relationship Id="rId177" Type="http://schemas.openxmlformats.org/officeDocument/2006/relationships/image" Target="../media/image2520.png"/><Relationship Id="rId172" Type="http://schemas.openxmlformats.org/officeDocument/2006/relationships/customXml" Target="../ink/ink557.xml"/><Relationship Id="rId13" Type="http://schemas.openxmlformats.org/officeDocument/2006/relationships/image" Target="../media/image740.png"/><Relationship Id="rId18" Type="http://schemas.openxmlformats.org/officeDocument/2006/relationships/customXml" Target="../ink/ink480.xml"/><Relationship Id="rId39" Type="http://schemas.openxmlformats.org/officeDocument/2006/relationships/image" Target="../media/image1250.png"/><Relationship Id="rId109" Type="http://schemas.openxmlformats.org/officeDocument/2006/relationships/image" Target="../media/image2180.png"/><Relationship Id="rId34" Type="http://schemas.openxmlformats.org/officeDocument/2006/relationships/customXml" Target="../ink/ink488.xml"/><Relationship Id="rId50" Type="http://schemas.openxmlformats.org/officeDocument/2006/relationships/customXml" Target="../ink/ink496.xml"/><Relationship Id="rId55" Type="http://schemas.openxmlformats.org/officeDocument/2006/relationships/image" Target="../media/image1830.png"/><Relationship Id="rId76" Type="http://schemas.openxmlformats.org/officeDocument/2006/relationships/customXml" Target="../ink/ink509.xml"/><Relationship Id="rId97" Type="http://schemas.openxmlformats.org/officeDocument/2006/relationships/image" Target="../media/image2120.png"/><Relationship Id="rId104" Type="http://schemas.openxmlformats.org/officeDocument/2006/relationships/customXml" Target="../ink/ink523.xml"/><Relationship Id="rId120" Type="http://schemas.openxmlformats.org/officeDocument/2006/relationships/customXml" Target="../ink/ink531.xml"/><Relationship Id="rId125" Type="http://schemas.openxmlformats.org/officeDocument/2006/relationships/image" Target="../media/image2260.png"/><Relationship Id="rId141" Type="http://schemas.openxmlformats.org/officeDocument/2006/relationships/image" Target="../media/image2340.png"/><Relationship Id="rId146" Type="http://schemas.openxmlformats.org/officeDocument/2006/relationships/customXml" Target="../ink/ink544.xml"/><Relationship Id="rId167" Type="http://schemas.openxmlformats.org/officeDocument/2006/relationships/image" Target="../media/image2470.png"/><Relationship Id="rId188" Type="http://schemas.openxmlformats.org/officeDocument/2006/relationships/customXml" Target="../ink/ink565.xml"/><Relationship Id="rId7" Type="http://schemas.openxmlformats.org/officeDocument/2006/relationships/image" Target="../media/image680.png"/><Relationship Id="rId71" Type="http://schemas.openxmlformats.org/officeDocument/2006/relationships/image" Target="../media/image1990.png"/><Relationship Id="rId92" Type="http://schemas.openxmlformats.org/officeDocument/2006/relationships/customXml" Target="../ink/ink517.xml"/><Relationship Id="rId162" Type="http://schemas.openxmlformats.org/officeDocument/2006/relationships/customXml" Target="../ink/ink552.xml"/><Relationship Id="rId183" Type="http://schemas.openxmlformats.org/officeDocument/2006/relationships/image" Target="../media/image2550.png"/><Relationship Id="rId2" Type="http://schemas.openxmlformats.org/officeDocument/2006/relationships/image" Target="../media/image389.emf"/><Relationship Id="rId29" Type="http://schemas.openxmlformats.org/officeDocument/2006/relationships/image" Target="../media/image1070.png"/><Relationship Id="rId24" Type="http://schemas.openxmlformats.org/officeDocument/2006/relationships/customXml" Target="../ink/ink483.xml"/><Relationship Id="rId40" Type="http://schemas.openxmlformats.org/officeDocument/2006/relationships/customXml" Target="../ink/ink491.xml"/><Relationship Id="rId45" Type="http://schemas.openxmlformats.org/officeDocument/2006/relationships/image" Target="../media/image1280.png"/><Relationship Id="rId66" Type="http://schemas.openxmlformats.org/officeDocument/2006/relationships/customXml" Target="../ink/ink504.xml"/><Relationship Id="rId87" Type="http://schemas.openxmlformats.org/officeDocument/2006/relationships/image" Target="../media/image2070.png"/><Relationship Id="rId110" Type="http://schemas.openxmlformats.org/officeDocument/2006/relationships/customXml" Target="../ink/ink526.xml"/><Relationship Id="rId115" Type="http://schemas.openxmlformats.org/officeDocument/2006/relationships/image" Target="../media/image2210.png"/><Relationship Id="rId131" Type="http://schemas.openxmlformats.org/officeDocument/2006/relationships/image" Target="../media/image2290.png"/><Relationship Id="rId136" Type="http://schemas.openxmlformats.org/officeDocument/2006/relationships/customXml" Target="../ink/ink539.xml"/><Relationship Id="rId157" Type="http://schemas.openxmlformats.org/officeDocument/2006/relationships/image" Target="../media/image2420.png"/><Relationship Id="rId178" Type="http://schemas.openxmlformats.org/officeDocument/2006/relationships/customXml" Target="../ink/ink560.xml"/><Relationship Id="rId61" Type="http://schemas.openxmlformats.org/officeDocument/2006/relationships/image" Target="../media/image1940.png"/><Relationship Id="rId82" Type="http://schemas.openxmlformats.org/officeDocument/2006/relationships/customXml" Target="../ink/ink512.xml"/><Relationship Id="rId152" Type="http://schemas.openxmlformats.org/officeDocument/2006/relationships/customXml" Target="../ink/ink547.xml"/><Relationship Id="rId173" Type="http://schemas.openxmlformats.org/officeDocument/2006/relationships/image" Target="../media/image2500.png"/><Relationship Id="rId19" Type="http://schemas.openxmlformats.org/officeDocument/2006/relationships/image" Target="../media/image770.png"/><Relationship Id="rId14" Type="http://schemas.openxmlformats.org/officeDocument/2006/relationships/customXml" Target="../ink/ink478.xml"/><Relationship Id="rId30" Type="http://schemas.openxmlformats.org/officeDocument/2006/relationships/customXml" Target="../ink/ink486.xml"/><Relationship Id="rId35" Type="http://schemas.openxmlformats.org/officeDocument/2006/relationships/image" Target="../media/image1230.png"/><Relationship Id="rId56" Type="http://schemas.openxmlformats.org/officeDocument/2006/relationships/customXml" Target="../ink/ink499.xml"/><Relationship Id="rId77" Type="http://schemas.openxmlformats.org/officeDocument/2006/relationships/image" Target="../media/image2020.png"/><Relationship Id="rId100" Type="http://schemas.openxmlformats.org/officeDocument/2006/relationships/customXml" Target="../ink/ink521.xml"/><Relationship Id="rId105" Type="http://schemas.openxmlformats.org/officeDocument/2006/relationships/image" Target="../media/image2160.png"/><Relationship Id="rId126" Type="http://schemas.openxmlformats.org/officeDocument/2006/relationships/customXml" Target="../ink/ink534.xml"/><Relationship Id="rId147" Type="http://schemas.openxmlformats.org/officeDocument/2006/relationships/image" Target="../media/image2370.png"/><Relationship Id="rId168" Type="http://schemas.openxmlformats.org/officeDocument/2006/relationships/customXml" Target="../ink/ink555.xml"/><Relationship Id="rId8" Type="http://schemas.openxmlformats.org/officeDocument/2006/relationships/customXml" Target="../ink/ink475.xml"/><Relationship Id="rId51" Type="http://schemas.openxmlformats.org/officeDocument/2006/relationships/image" Target="../media/image1750.png"/><Relationship Id="rId72" Type="http://schemas.openxmlformats.org/officeDocument/2006/relationships/customXml" Target="../ink/ink507.xml"/><Relationship Id="rId93" Type="http://schemas.openxmlformats.org/officeDocument/2006/relationships/image" Target="../media/image2100.png"/><Relationship Id="rId98" Type="http://schemas.openxmlformats.org/officeDocument/2006/relationships/customXml" Target="../ink/ink520.xml"/><Relationship Id="rId121" Type="http://schemas.openxmlformats.org/officeDocument/2006/relationships/image" Target="../media/image2240.png"/><Relationship Id="rId142" Type="http://schemas.openxmlformats.org/officeDocument/2006/relationships/customXml" Target="../ink/ink542.xml"/><Relationship Id="rId163" Type="http://schemas.openxmlformats.org/officeDocument/2006/relationships/image" Target="../media/image2450.png"/><Relationship Id="rId184" Type="http://schemas.openxmlformats.org/officeDocument/2006/relationships/customXml" Target="../ink/ink563.xml"/><Relationship Id="rId189" Type="http://schemas.openxmlformats.org/officeDocument/2006/relationships/image" Target="../media/image2580.png"/><Relationship Id="rId3" Type="http://schemas.openxmlformats.org/officeDocument/2006/relationships/image" Target="../media/image390.emf"/><Relationship Id="rId25" Type="http://schemas.openxmlformats.org/officeDocument/2006/relationships/image" Target="../media/image830.png"/><Relationship Id="rId46" Type="http://schemas.openxmlformats.org/officeDocument/2006/relationships/customXml" Target="../ink/ink494.xml"/><Relationship Id="rId67" Type="http://schemas.openxmlformats.org/officeDocument/2006/relationships/image" Target="../media/image1970.png"/><Relationship Id="rId116" Type="http://schemas.openxmlformats.org/officeDocument/2006/relationships/customXml" Target="../ink/ink529.xml"/><Relationship Id="rId137" Type="http://schemas.openxmlformats.org/officeDocument/2006/relationships/image" Target="../media/image2320.png"/><Relationship Id="rId158" Type="http://schemas.openxmlformats.org/officeDocument/2006/relationships/customXml" Target="../ink/ink550.xml"/><Relationship Id="rId20" Type="http://schemas.openxmlformats.org/officeDocument/2006/relationships/customXml" Target="../ink/ink481.xml"/><Relationship Id="rId41" Type="http://schemas.openxmlformats.org/officeDocument/2006/relationships/image" Target="../media/image1260.png"/><Relationship Id="rId62" Type="http://schemas.openxmlformats.org/officeDocument/2006/relationships/customXml" Target="../ink/ink502.xml"/><Relationship Id="rId83" Type="http://schemas.openxmlformats.org/officeDocument/2006/relationships/image" Target="../media/image2050.png"/><Relationship Id="rId88" Type="http://schemas.openxmlformats.org/officeDocument/2006/relationships/customXml" Target="../ink/ink515.xml"/><Relationship Id="rId111" Type="http://schemas.openxmlformats.org/officeDocument/2006/relationships/image" Target="../media/image2190.png"/><Relationship Id="rId132" Type="http://schemas.openxmlformats.org/officeDocument/2006/relationships/customXml" Target="../ink/ink537.xml"/><Relationship Id="rId153" Type="http://schemas.openxmlformats.org/officeDocument/2006/relationships/image" Target="../media/image2400.png"/><Relationship Id="rId174" Type="http://schemas.openxmlformats.org/officeDocument/2006/relationships/customXml" Target="../ink/ink558.xml"/><Relationship Id="rId179" Type="http://schemas.openxmlformats.org/officeDocument/2006/relationships/image" Target="../media/image2530.png"/><Relationship Id="rId190" Type="http://schemas.openxmlformats.org/officeDocument/2006/relationships/customXml" Target="../ink/ink566.xml"/><Relationship Id="rId15" Type="http://schemas.openxmlformats.org/officeDocument/2006/relationships/image" Target="../media/image750.png"/><Relationship Id="rId36" Type="http://schemas.openxmlformats.org/officeDocument/2006/relationships/customXml" Target="../ink/ink489.xml"/><Relationship Id="rId57" Type="http://schemas.openxmlformats.org/officeDocument/2006/relationships/image" Target="../media/image1840.png"/><Relationship Id="rId106" Type="http://schemas.openxmlformats.org/officeDocument/2006/relationships/customXml" Target="../ink/ink524.xml"/><Relationship Id="rId127" Type="http://schemas.openxmlformats.org/officeDocument/2006/relationships/image" Target="../media/image2270.png"/><Relationship Id="rId10" Type="http://schemas.openxmlformats.org/officeDocument/2006/relationships/customXml" Target="../ink/ink476.xml"/><Relationship Id="rId31" Type="http://schemas.openxmlformats.org/officeDocument/2006/relationships/image" Target="../media/image1140.png"/><Relationship Id="rId52" Type="http://schemas.openxmlformats.org/officeDocument/2006/relationships/customXml" Target="../ink/ink497.xml"/><Relationship Id="rId73" Type="http://schemas.openxmlformats.org/officeDocument/2006/relationships/image" Target="../media/image2000.png"/><Relationship Id="rId78" Type="http://schemas.openxmlformats.org/officeDocument/2006/relationships/customXml" Target="../ink/ink510.xml"/><Relationship Id="rId94" Type="http://schemas.openxmlformats.org/officeDocument/2006/relationships/customXml" Target="../ink/ink518.xml"/><Relationship Id="rId99" Type="http://schemas.openxmlformats.org/officeDocument/2006/relationships/image" Target="../media/image2130.png"/><Relationship Id="rId101" Type="http://schemas.openxmlformats.org/officeDocument/2006/relationships/image" Target="../media/image2140.png"/><Relationship Id="rId122" Type="http://schemas.openxmlformats.org/officeDocument/2006/relationships/customXml" Target="../ink/ink532.xml"/><Relationship Id="rId143" Type="http://schemas.openxmlformats.org/officeDocument/2006/relationships/image" Target="../media/image2350.png"/><Relationship Id="rId148" Type="http://schemas.openxmlformats.org/officeDocument/2006/relationships/customXml" Target="../ink/ink545.xml"/><Relationship Id="rId164" Type="http://schemas.openxmlformats.org/officeDocument/2006/relationships/customXml" Target="../ink/ink553.xml"/><Relationship Id="rId169" Type="http://schemas.openxmlformats.org/officeDocument/2006/relationships/image" Target="../media/image2480.png"/><Relationship Id="rId185" Type="http://schemas.openxmlformats.org/officeDocument/2006/relationships/image" Target="../media/image2560.png"/><Relationship Id="rId4" Type="http://schemas.openxmlformats.org/officeDocument/2006/relationships/customXml" Target="../ink/ink473.xml"/><Relationship Id="rId9" Type="http://schemas.openxmlformats.org/officeDocument/2006/relationships/image" Target="../media/image720.png"/><Relationship Id="rId180" Type="http://schemas.openxmlformats.org/officeDocument/2006/relationships/customXml" Target="../ink/ink5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emf"/><Relationship Id="rId2" Type="http://schemas.openxmlformats.org/officeDocument/2006/relationships/image" Target="../media/image39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3" Type="http://schemas.openxmlformats.org/officeDocument/2006/relationships/image" Target="../media/image2.emf"/><Relationship Id="rId7" Type="http://schemas.openxmlformats.org/officeDocument/2006/relationships/image" Target="../media/image7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.xml"/><Relationship Id="rId5" Type="http://schemas.openxmlformats.org/officeDocument/2006/relationships/image" Target="../media/image69.png"/><Relationship Id="rId4" Type="http://schemas.openxmlformats.org/officeDocument/2006/relationships/customXml" Target="../ink/ink67.xml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1.xml"/><Relationship Id="rId21" Type="http://schemas.openxmlformats.org/officeDocument/2006/relationships/image" Target="../media/image78.png"/><Relationship Id="rId42" Type="http://schemas.openxmlformats.org/officeDocument/2006/relationships/customXml" Target="../ink/ink89.xml"/><Relationship Id="rId47" Type="http://schemas.openxmlformats.org/officeDocument/2006/relationships/image" Target="../media/image91.png"/><Relationship Id="rId63" Type="http://schemas.openxmlformats.org/officeDocument/2006/relationships/image" Target="../media/image99.png"/><Relationship Id="rId68" Type="http://schemas.openxmlformats.org/officeDocument/2006/relationships/customXml" Target="../ink/ink102.xml"/><Relationship Id="rId84" Type="http://schemas.openxmlformats.org/officeDocument/2006/relationships/customXml" Target="../ink/ink110.xml"/><Relationship Id="rId89" Type="http://schemas.openxmlformats.org/officeDocument/2006/relationships/image" Target="../media/image112.png"/><Relationship Id="rId7" Type="http://schemas.openxmlformats.org/officeDocument/2006/relationships/image" Target="../media/image68.png"/><Relationship Id="rId71" Type="http://schemas.openxmlformats.org/officeDocument/2006/relationships/image" Target="../media/image103.png"/><Relationship Id="rId92" Type="http://schemas.openxmlformats.org/officeDocument/2006/relationships/customXml" Target="../ink/ink114.xml"/><Relationship Id="rId2" Type="http://schemas.openxmlformats.org/officeDocument/2006/relationships/image" Target="../media/image4.emf"/><Relationship Id="rId16" Type="http://schemas.openxmlformats.org/officeDocument/2006/relationships/customXml" Target="../ink/ink76.xml"/><Relationship Id="rId29" Type="http://schemas.openxmlformats.org/officeDocument/2006/relationships/image" Target="../media/image82.png"/><Relationship Id="rId11" Type="http://schemas.openxmlformats.org/officeDocument/2006/relationships/image" Target="../media/image73.png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86.png"/><Relationship Id="rId40" Type="http://schemas.openxmlformats.org/officeDocument/2006/relationships/customXml" Target="../ink/ink88.xml"/><Relationship Id="rId45" Type="http://schemas.openxmlformats.org/officeDocument/2006/relationships/image" Target="../media/image90.png"/><Relationship Id="rId53" Type="http://schemas.openxmlformats.org/officeDocument/2006/relationships/image" Target="../media/image94.png"/><Relationship Id="rId58" Type="http://schemas.openxmlformats.org/officeDocument/2006/relationships/customXml" Target="../ink/ink97.xml"/><Relationship Id="rId66" Type="http://schemas.openxmlformats.org/officeDocument/2006/relationships/customXml" Target="../ink/ink101.xml"/><Relationship Id="rId74" Type="http://schemas.openxmlformats.org/officeDocument/2006/relationships/customXml" Target="../ink/ink105.xml"/><Relationship Id="rId79" Type="http://schemas.openxmlformats.org/officeDocument/2006/relationships/image" Target="../media/image107.png"/><Relationship Id="rId87" Type="http://schemas.openxmlformats.org/officeDocument/2006/relationships/image" Target="../media/image111.png"/><Relationship Id="rId102" Type="http://schemas.openxmlformats.org/officeDocument/2006/relationships/customXml" Target="../ink/ink119.xml"/><Relationship Id="rId5" Type="http://schemas.openxmlformats.org/officeDocument/2006/relationships/image" Target="../media/image67.png"/><Relationship Id="rId61" Type="http://schemas.openxmlformats.org/officeDocument/2006/relationships/image" Target="../media/image98.png"/><Relationship Id="rId82" Type="http://schemas.openxmlformats.org/officeDocument/2006/relationships/customXml" Target="../ink/ink109.xml"/><Relationship Id="rId90" Type="http://schemas.openxmlformats.org/officeDocument/2006/relationships/customXml" Target="../ink/ink113.xml"/><Relationship Id="rId95" Type="http://schemas.openxmlformats.org/officeDocument/2006/relationships/image" Target="../media/image115.png"/><Relationship Id="rId19" Type="http://schemas.openxmlformats.org/officeDocument/2006/relationships/image" Target="../media/image77.png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81.png"/><Relationship Id="rId30" Type="http://schemas.openxmlformats.org/officeDocument/2006/relationships/customXml" Target="../ink/ink83.xml"/><Relationship Id="rId35" Type="http://schemas.openxmlformats.org/officeDocument/2006/relationships/image" Target="../media/image85.png"/><Relationship Id="rId43" Type="http://schemas.openxmlformats.org/officeDocument/2006/relationships/image" Target="../media/image89.png"/><Relationship Id="rId48" Type="http://schemas.openxmlformats.org/officeDocument/2006/relationships/customXml" Target="../ink/ink92.xml"/><Relationship Id="rId56" Type="http://schemas.openxmlformats.org/officeDocument/2006/relationships/customXml" Target="../ink/ink96.xml"/><Relationship Id="rId64" Type="http://schemas.openxmlformats.org/officeDocument/2006/relationships/customXml" Target="../ink/ink100.xml"/><Relationship Id="rId69" Type="http://schemas.openxmlformats.org/officeDocument/2006/relationships/image" Target="../media/image102.png"/><Relationship Id="rId77" Type="http://schemas.openxmlformats.org/officeDocument/2006/relationships/image" Target="../media/image106.png"/><Relationship Id="rId100" Type="http://schemas.openxmlformats.org/officeDocument/2006/relationships/customXml" Target="../ink/ink118.xml"/><Relationship Id="rId8" Type="http://schemas.openxmlformats.org/officeDocument/2006/relationships/customXml" Target="../ink/ink72.xml"/><Relationship Id="rId51" Type="http://schemas.openxmlformats.org/officeDocument/2006/relationships/image" Target="../media/image93.png"/><Relationship Id="rId72" Type="http://schemas.openxmlformats.org/officeDocument/2006/relationships/customXml" Target="../ink/ink104.xml"/><Relationship Id="rId80" Type="http://schemas.openxmlformats.org/officeDocument/2006/relationships/customXml" Target="../ink/ink108.xml"/><Relationship Id="rId85" Type="http://schemas.openxmlformats.org/officeDocument/2006/relationships/image" Target="../media/image110.png"/><Relationship Id="rId93" Type="http://schemas.openxmlformats.org/officeDocument/2006/relationships/image" Target="../media/image114.png"/><Relationship Id="rId98" Type="http://schemas.openxmlformats.org/officeDocument/2006/relationships/customXml" Target="../ink/ink117.xml"/><Relationship Id="rId3" Type="http://schemas.openxmlformats.org/officeDocument/2006/relationships/image" Target="../media/image5.emf"/><Relationship Id="rId12" Type="http://schemas.openxmlformats.org/officeDocument/2006/relationships/customXml" Target="../ink/ink74.xml"/><Relationship Id="rId17" Type="http://schemas.openxmlformats.org/officeDocument/2006/relationships/image" Target="../media/image76.png"/><Relationship Id="rId25" Type="http://schemas.openxmlformats.org/officeDocument/2006/relationships/image" Target="../media/image80.png"/><Relationship Id="rId33" Type="http://schemas.openxmlformats.org/officeDocument/2006/relationships/image" Target="../media/image84.png"/><Relationship Id="rId38" Type="http://schemas.openxmlformats.org/officeDocument/2006/relationships/customXml" Target="../ink/ink87.xml"/><Relationship Id="rId46" Type="http://schemas.openxmlformats.org/officeDocument/2006/relationships/customXml" Target="../ink/ink91.xml"/><Relationship Id="rId59" Type="http://schemas.openxmlformats.org/officeDocument/2006/relationships/image" Target="../media/image97.png"/><Relationship Id="rId67" Type="http://schemas.openxmlformats.org/officeDocument/2006/relationships/image" Target="../media/image101.png"/><Relationship Id="rId103" Type="http://schemas.openxmlformats.org/officeDocument/2006/relationships/image" Target="../media/image119.png"/><Relationship Id="rId20" Type="http://schemas.openxmlformats.org/officeDocument/2006/relationships/customXml" Target="../ink/ink78.xml"/><Relationship Id="rId41" Type="http://schemas.openxmlformats.org/officeDocument/2006/relationships/image" Target="../media/image88.png"/><Relationship Id="rId54" Type="http://schemas.openxmlformats.org/officeDocument/2006/relationships/customXml" Target="../ink/ink95.xml"/><Relationship Id="rId62" Type="http://schemas.openxmlformats.org/officeDocument/2006/relationships/customXml" Target="../ink/ink99.xml"/><Relationship Id="rId70" Type="http://schemas.openxmlformats.org/officeDocument/2006/relationships/customXml" Target="../ink/ink103.xml"/><Relationship Id="rId75" Type="http://schemas.openxmlformats.org/officeDocument/2006/relationships/image" Target="../media/image105.png"/><Relationship Id="rId83" Type="http://schemas.openxmlformats.org/officeDocument/2006/relationships/image" Target="../media/image109.png"/><Relationship Id="rId88" Type="http://schemas.openxmlformats.org/officeDocument/2006/relationships/customXml" Target="../ink/ink112.xml"/><Relationship Id="rId91" Type="http://schemas.openxmlformats.org/officeDocument/2006/relationships/image" Target="../media/image113.png"/><Relationship Id="rId96" Type="http://schemas.openxmlformats.org/officeDocument/2006/relationships/customXml" Target="../ink/ink1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5" Type="http://schemas.openxmlformats.org/officeDocument/2006/relationships/image" Target="../media/image75.png"/><Relationship Id="rId23" Type="http://schemas.openxmlformats.org/officeDocument/2006/relationships/image" Target="../media/image79.png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49" Type="http://schemas.openxmlformats.org/officeDocument/2006/relationships/image" Target="../media/image92.png"/><Relationship Id="rId57" Type="http://schemas.openxmlformats.org/officeDocument/2006/relationships/image" Target="../media/image96.png"/><Relationship Id="rId10" Type="http://schemas.openxmlformats.org/officeDocument/2006/relationships/customXml" Target="../ink/ink73.xml"/><Relationship Id="rId31" Type="http://schemas.openxmlformats.org/officeDocument/2006/relationships/image" Target="../media/image83.png"/><Relationship Id="rId44" Type="http://schemas.openxmlformats.org/officeDocument/2006/relationships/customXml" Target="../ink/ink90.xml"/><Relationship Id="rId52" Type="http://schemas.openxmlformats.org/officeDocument/2006/relationships/customXml" Target="../ink/ink94.xml"/><Relationship Id="rId60" Type="http://schemas.openxmlformats.org/officeDocument/2006/relationships/customXml" Target="../ink/ink98.xml"/><Relationship Id="rId65" Type="http://schemas.openxmlformats.org/officeDocument/2006/relationships/image" Target="../media/image100.png"/><Relationship Id="rId73" Type="http://schemas.openxmlformats.org/officeDocument/2006/relationships/image" Target="../media/image104.png"/><Relationship Id="rId78" Type="http://schemas.openxmlformats.org/officeDocument/2006/relationships/customXml" Target="../ink/ink107.xml"/><Relationship Id="rId81" Type="http://schemas.openxmlformats.org/officeDocument/2006/relationships/image" Target="../media/image108.png"/><Relationship Id="rId86" Type="http://schemas.openxmlformats.org/officeDocument/2006/relationships/customXml" Target="../ink/ink111.xml"/><Relationship Id="rId94" Type="http://schemas.openxmlformats.org/officeDocument/2006/relationships/customXml" Target="../ink/ink115.xml"/><Relationship Id="rId99" Type="http://schemas.openxmlformats.org/officeDocument/2006/relationships/image" Target="../media/image117.png"/><Relationship Id="rId101" Type="http://schemas.openxmlformats.org/officeDocument/2006/relationships/image" Target="../media/image118.png"/><Relationship Id="rId4" Type="http://schemas.openxmlformats.org/officeDocument/2006/relationships/customXml" Target="../ink/ink70.xml"/><Relationship Id="rId9" Type="http://schemas.openxmlformats.org/officeDocument/2006/relationships/image" Target="../media/image72.png"/><Relationship Id="rId13" Type="http://schemas.openxmlformats.org/officeDocument/2006/relationships/image" Target="../media/image74.png"/><Relationship Id="rId18" Type="http://schemas.openxmlformats.org/officeDocument/2006/relationships/customXml" Target="../ink/ink77.xml"/><Relationship Id="rId39" Type="http://schemas.openxmlformats.org/officeDocument/2006/relationships/image" Target="../media/image87.png"/><Relationship Id="rId34" Type="http://schemas.openxmlformats.org/officeDocument/2006/relationships/customXml" Target="../ink/ink85.xml"/><Relationship Id="rId50" Type="http://schemas.openxmlformats.org/officeDocument/2006/relationships/customXml" Target="../ink/ink93.xml"/><Relationship Id="rId55" Type="http://schemas.openxmlformats.org/officeDocument/2006/relationships/image" Target="../media/image95.png"/><Relationship Id="rId76" Type="http://schemas.openxmlformats.org/officeDocument/2006/relationships/customXml" Target="../ink/ink106.xml"/><Relationship Id="rId97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1.xml"/><Relationship Id="rId117" Type="http://schemas.openxmlformats.org/officeDocument/2006/relationships/image" Target="../media/image120.png"/><Relationship Id="rId21" Type="http://schemas.openxmlformats.org/officeDocument/2006/relationships/image" Target="../media/image130.png"/><Relationship Id="rId63" Type="http://schemas.openxmlformats.org/officeDocument/2006/relationships/image" Target="../media/image151.png"/><Relationship Id="rId68" Type="http://schemas.openxmlformats.org/officeDocument/2006/relationships/customXml" Target="../ink/ink144.xml"/><Relationship Id="rId84" Type="http://schemas.openxmlformats.org/officeDocument/2006/relationships/customXml" Target="../ink/ink152.xml"/><Relationship Id="rId89" Type="http://schemas.openxmlformats.org/officeDocument/2006/relationships/image" Target="../media/image164.png"/><Relationship Id="rId112" Type="http://schemas.openxmlformats.org/officeDocument/2006/relationships/customXml" Target="../ink/ink166.xml"/><Relationship Id="rId133" Type="http://schemas.openxmlformats.org/officeDocument/2006/relationships/image" Target="../media/image143.png"/><Relationship Id="rId138" Type="http://schemas.openxmlformats.org/officeDocument/2006/relationships/customXml" Target="../ink/ink179.xml"/><Relationship Id="rId16" Type="http://schemas.openxmlformats.org/officeDocument/2006/relationships/customXml" Target="../ink/ink126.xml"/><Relationship Id="rId107" Type="http://schemas.openxmlformats.org/officeDocument/2006/relationships/image" Target="../media/image173.png"/><Relationship Id="rId11" Type="http://schemas.openxmlformats.org/officeDocument/2006/relationships/image" Target="../media/image125.png"/><Relationship Id="rId32" Type="http://schemas.openxmlformats.org/officeDocument/2006/relationships/customXml" Target="../ink/ink134.xml"/><Relationship Id="rId53" Type="http://schemas.openxmlformats.org/officeDocument/2006/relationships/image" Target="../media/image146.png"/><Relationship Id="rId58" Type="http://schemas.openxmlformats.org/officeDocument/2006/relationships/customXml" Target="../ink/ink139.xml"/><Relationship Id="rId74" Type="http://schemas.openxmlformats.org/officeDocument/2006/relationships/customXml" Target="../ink/ink147.xml"/><Relationship Id="rId79" Type="http://schemas.openxmlformats.org/officeDocument/2006/relationships/image" Target="../media/image159.png"/><Relationship Id="rId102" Type="http://schemas.openxmlformats.org/officeDocument/2006/relationships/customXml" Target="../ink/ink161.xml"/><Relationship Id="rId123" Type="http://schemas.openxmlformats.org/officeDocument/2006/relationships/image" Target="../media/image138.png"/><Relationship Id="rId128" Type="http://schemas.openxmlformats.org/officeDocument/2006/relationships/customXml" Target="../ink/ink174.xml"/><Relationship Id="rId5" Type="http://schemas.openxmlformats.org/officeDocument/2006/relationships/image" Target="../media/image122.png"/><Relationship Id="rId61" Type="http://schemas.openxmlformats.org/officeDocument/2006/relationships/image" Target="../media/image150.png"/><Relationship Id="rId82" Type="http://schemas.openxmlformats.org/officeDocument/2006/relationships/customXml" Target="../ink/ink151.xml"/><Relationship Id="rId90" Type="http://schemas.openxmlformats.org/officeDocument/2006/relationships/customXml" Target="../ink/ink155.xml"/><Relationship Id="rId95" Type="http://schemas.openxmlformats.org/officeDocument/2006/relationships/image" Target="../media/image167.png"/><Relationship Id="rId19" Type="http://schemas.openxmlformats.org/officeDocument/2006/relationships/image" Target="../media/image129.png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133.png"/><Relationship Id="rId30" Type="http://schemas.openxmlformats.org/officeDocument/2006/relationships/customXml" Target="../ink/ink133.xml"/><Relationship Id="rId56" Type="http://schemas.openxmlformats.org/officeDocument/2006/relationships/customXml" Target="../ink/ink138.xml"/><Relationship Id="rId64" Type="http://schemas.openxmlformats.org/officeDocument/2006/relationships/customXml" Target="../ink/ink142.xml"/><Relationship Id="rId69" Type="http://schemas.openxmlformats.org/officeDocument/2006/relationships/image" Target="../media/image154.png"/><Relationship Id="rId77" Type="http://schemas.openxmlformats.org/officeDocument/2006/relationships/image" Target="../media/image158.png"/><Relationship Id="rId100" Type="http://schemas.openxmlformats.org/officeDocument/2006/relationships/customXml" Target="../ink/ink160.xml"/><Relationship Id="rId105" Type="http://schemas.openxmlformats.org/officeDocument/2006/relationships/image" Target="../media/image172.png"/><Relationship Id="rId113" Type="http://schemas.openxmlformats.org/officeDocument/2006/relationships/image" Target="../media/image176.png"/><Relationship Id="rId118" Type="http://schemas.openxmlformats.org/officeDocument/2006/relationships/customXml" Target="../ink/ink169.xml"/><Relationship Id="rId126" Type="http://schemas.openxmlformats.org/officeDocument/2006/relationships/customXml" Target="../ink/ink173.xml"/><Relationship Id="rId134" Type="http://schemas.openxmlformats.org/officeDocument/2006/relationships/customXml" Target="../ink/ink177.xml"/><Relationship Id="rId139" Type="http://schemas.openxmlformats.org/officeDocument/2006/relationships/image" Target="../media/image179.png"/><Relationship Id="rId8" Type="http://schemas.openxmlformats.org/officeDocument/2006/relationships/customXml" Target="../ink/ink122.xml"/><Relationship Id="rId51" Type="http://schemas.openxmlformats.org/officeDocument/2006/relationships/image" Target="../media/image145.png"/><Relationship Id="rId72" Type="http://schemas.openxmlformats.org/officeDocument/2006/relationships/customXml" Target="../ink/ink146.xml"/><Relationship Id="rId80" Type="http://schemas.openxmlformats.org/officeDocument/2006/relationships/customXml" Target="../ink/ink150.xml"/><Relationship Id="rId85" Type="http://schemas.openxmlformats.org/officeDocument/2006/relationships/image" Target="../media/image162.png"/><Relationship Id="rId93" Type="http://schemas.openxmlformats.org/officeDocument/2006/relationships/image" Target="../media/image166.png"/><Relationship Id="rId98" Type="http://schemas.openxmlformats.org/officeDocument/2006/relationships/customXml" Target="../ink/ink159.xml"/><Relationship Id="rId121" Type="http://schemas.openxmlformats.org/officeDocument/2006/relationships/image" Target="../media/image137.png"/><Relationship Id="rId3" Type="http://schemas.openxmlformats.org/officeDocument/2006/relationships/image" Target="../media/image7.emf"/><Relationship Id="rId12" Type="http://schemas.openxmlformats.org/officeDocument/2006/relationships/customXml" Target="../ink/ink124.xml"/><Relationship Id="rId17" Type="http://schemas.openxmlformats.org/officeDocument/2006/relationships/image" Target="../media/image128.png"/><Relationship Id="rId25" Type="http://schemas.openxmlformats.org/officeDocument/2006/relationships/image" Target="../media/image132.png"/><Relationship Id="rId33" Type="http://schemas.openxmlformats.org/officeDocument/2006/relationships/image" Target="../media/image136.png"/><Relationship Id="rId59" Type="http://schemas.openxmlformats.org/officeDocument/2006/relationships/image" Target="../media/image149.png"/><Relationship Id="rId67" Type="http://schemas.openxmlformats.org/officeDocument/2006/relationships/image" Target="../media/image153.png"/><Relationship Id="rId103" Type="http://schemas.openxmlformats.org/officeDocument/2006/relationships/image" Target="../media/image171.png"/><Relationship Id="rId108" Type="http://schemas.openxmlformats.org/officeDocument/2006/relationships/customXml" Target="../ink/ink164.xml"/><Relationship Id="rId116" Type="http://schemas.openxmlformats.org/officeDocument/2006/relationships/customXml" Target="../ink/ink168.xml"/><Relationship Id="rId124" Type="http://schemas.openxmlformats.org/officeDocument/2006/relationships/customXml" Target="../ink/ink172.xml"/><Relationship Id="rId129" Type="http://schemas.openxmlformats.org/officeDocument/2006/relationships/image" Target="../media/image141.png"/><Relationship Id="rId137" Type="http://schemas.openxmlformats.org/officeDocument/2006/relationships/image" Target="../media/image178.png"/><Relationship Id="rId20" Type="http://schemas.openxmlformats.org/officeDocument/2006/relationships/customXml" Target="../ink/ink128.xml"/><Relationship Id="rId54" Type="http://schemas.openxmlformats.org/officeDocument/2006/relationships/customXml" Target="../ink/ink137.xml"/><Relationship Id="rId62" Type="http://schemas.openxmlformats.org/officeDocument/2006/relationships/customXml" Target="../ink/ink141.xml"/><Relationship Id="rId70" Type="http://schemas.openxmlformats.org/officeDocument/2006/relationships/customXml" Target="../ink/ink145.xml"/><Relationship Id="rId75" Type="http://schemas.openxmlformats.org/officeDocument/2006/relationships/image" Target="../media/image157.png"/><Relationship Id="rId83" Type="http://schemas.openxmlformats.org/officeDocument/2006/relationships/image" Target="../media/image161.png"/><Relationship Id="rId88" Type="http://schemas.openxmlformats.org/officeDocument/2006/relationships/customXml" Target="../ink/ink154.xml"/><Relationship Id="rId91" Type="http://schemas.openxmlformats.org/officeDocument/2006/relationships/image" Target="../media/image165.png"/><Relationship Id="rId96" Type="http://schemas.openxmlformats.org/officeDocument/2006/relationships/customXml" Target="../ink/ink158.xml"/><Relationship Id="rId111" Type="http://schemas.openxmlformats.org/officeDocument/2006/relationships/image" Target="../media/image175.png"/><Relationship Id="rId132" Type="http://schemas.openxmlformats.org/officeDocument/2006/relationships/customXml" Target="../ink/ink17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5" Type="http://schemas.openxmlformats.org/officeDocument/2006/relationships/image" Target="../media/image127.png"/><Relationship Id="rId23" Type="http://schemas.openxmlformats.org/officeDocument/2006/relationships/image" Target="../media/image131.png"/><Relationship Id="rId28" Type="http://schemas.openxmlformats.org/officeDocument/2006/relationships/customXml" Target="../ink/ink132.xml"/><Relationship Id="rId57" Type="http://schemas.openxmlformats.org/officeDocument/2006/relationships/image" Target="../media/image148.png"/><Relationship Id="rId106" Type="http://schemas.openxmlformats.org/officeDocument/2006/relationships/customXml" Target="../ink/ink163.xml"/><Relationship Id="rId114" Type="http://schemas.openxmlformats.org/officeDocument/2006/relationships/customXml" Target="../ink/ink167.xml"/><Relationship Id="rId119" Type="http://schemas.openxmlformats.org/officeDocument/2006/relationships/image" Target="../media/image121.png"/><Relationship Id="rId127" Type="http://schemas.openxmlformats.org/officeDocument/2006/relationships/image" Target="../media/image140.png"/><Relationship Id="rId10" Type="http://schemas.openxmlformats.org/officeDocument/2006/relationships/customXml" Target="../ink/ink123.xml"/><Relationship Id="rId31" Type="http://schemas.openxmlformats.org/officeDocument/2006/relationships/image" Target="../media/image135.png"/><Relationship Id="rId52" Type="http://schemas.openxmlformats.org/officeDocument/2006/relationships/customXml" Target="../ink/ink136.xml"/><Relationship Id="rId60" Type="http://schemas.openxmlformats.org/officeDocument/2006/relationships/customXml" Target="../ink/ink140.xml"/><Relationship Id="rId65" Type="http://schemas.openxmlformats.org/officeDocument/2006/relationships/image" Target="../media/image152.png"/><Relationship Id="rId73" Type="http://schemas.openxmlformats.org/officeDocument/2006/relationships/image" Target="../media/image156.png"/><Relationship Id="rId78" Type="http://schemas.openxmlformats.org/officeDocument/2006/relationships/customXml" Target="../ink/ink149.xml"/><Relationship Id="rId81" Type="http://schemas.openxmlformats.org/officeDocument/2006/relationships/image" Target="../media/image160.png"/><Relationship Id="rId86" Type="http://schemas.openxmlformats.org/officeDocument/2006/relationships/customXml" Target="../ink/ink153.xml"/><Relationship Id="rId94" Type="http://schemas.openxmlformats.org/officeDocument/2006/relationships/customXml" Target="../ink/ink157.xml"/><Relationship Id="rId99" Type="http://schemas.openxmlformats.org/officeDocument/2006/relationships/image" Target="../media/image169.png"/><Relationship Id="rId101" Type="http://schemas.openxmlformats.org/officeDocument/2006/relationships/image" Target="../media/image170.png"/><Relationship Id="rId122" Type="http://schemas.openxmlformats.org/officeDocument/2006/relationships/customXml" Target="../ink/ink171.xml"/><Relationship Id="rId130" Type="http://schemas.openxmlformats.org/officeDocument/2006/relationships/customXml" Target="../ink/ink175.xml"/><Relationship Id="rId135" Type="http://schemas.openxmlformats.org/officeDocument/2006/relationships/image" Target="../media/image144.png"/><Relationship Id="rId4" Type="http://schemas.openxmlformats.org/officeDocument/2006/relationships/customXml" Target="../ink/ink120.xml"/><Relationship Id="rId9" Type="http://schemas.openxmlformats.org/officeDocument/2006/relationships/image" Target="../media/image124.png"/><Relationship Id="rId13" Type="http://schemas.openxmlformats.org/officeDocument/2006/relationships/image" Target="../media/image126.png"/><Relationship Id="rId18" Type="http://schemas.openxmlformats.org/officeDocument/2006/relationships/customXml" Target="../ink/ink127.xml"/><Relationship Id="rId109" Type="http://schemas.openxmlformats.org/officeDocument/2006/relationships/image" Target="../media/image174.png"/><Relationship Id="rId34" Type="http://schemas.openxmlformats.org/officeDocument/2006/relationships/customXml" Target="../ink/ink135.xml"/><Relationship Id="rId55" Type="http://schemas.openxmlformats.org/officeDocument/2006/relationships/image" Target="../media/image147.png"/><Relationship Id="rId76" Type="http://schemas.openxmlformats.org/officeDocument/2006/relationships/customXml" Target="../ink/ink148.xml"/><Relationship Id="rId97" Type="http://schemas.openxmlformats.org/officeDocument/2006/relationships/image" Target="../media/image168.png"/><Relationship Id="rId104" Type="http://schemas.openxmlformats.org/officeDocument/2006/relationships/customXml" Target="../ink/ink162.xml"/><Relationship Id="rId120" Type="http://schemas.openxmlformats.org/officeDocument/2006/relationships/customXml" Target="../ink/ink170.xml"/><Relationship Id="rId125" Type="http://schemas.openxmlformats.org/officeDocument/2006/relationships/image" Target="../media/image139.png"/><Relationship Id="rId7" Type="http://schemas.openxmlformats.org/officeDocument/2006/relationships/image" Target="../media/image123.png"/><Relationship Id="rId71" Type="http://schemas.openxmlformats.org/officeDocument/2006/relationships/image" Target="../media/image155.png"/><Relationship Id="rId92" Type="http://schemas.openxmlformats.org/officeDocument/2006/relationships/customXml" Target="../ink/ink156.xml"/><Relationship Id="rId2" Type="http://schemas.openxmlformats.org/officeDocument/2006/relationships/image" Target="../media/image6.emf"/><Relationship Id="rId29" Type="http://schemas.openxmlformats.org/officeDocument/2006/relationships/image" Target="../media/image134.png"/><Relationship Id="rId24" Type="http://schemas.openxmlformats.org/officeDocument/2006/relationships/customXml" Target="../ink/ink130.xml"/><Relationship Id="rId66" Type="http://schemas.openxmlformats.org/officeDocument/2006/relationships/customXml" Target="../ink/ink143.xml"/><Relationship Id="rId87" Type="http://schemas.openxmlformats.org/officeDocument/2006/relationships/image" Target="../media/image163.png"/><Relationship Id="rId110" Type="http://schemas.openxmlformats.org/officeDocument/2006/relationships/customXml" Target="../ink/ink165.xml"/><Relationship Id="rId115" Type="http://schemas.openxmlformats.org/officeDocument/2006/relationships/image" Target="../media/image177.png"/><Relationship Id="rId131" Type="http://schemas.openxmlformats.org/officeDocument/2006/relationships/image" Target="../media/image142.png"/><Relationship Id="rId136" Type="http://schemas.openxmlformats.org/officeDocument/2006/relationships/customXml" Target="../ink/ink17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181.emf"/><Relationship Id="rId7" Type="http://schemas.openxmlformats.org/officeDocument/2006/relationships/customXml" Target="../ink/ink181.xml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customXml" Target="../ink/ink180.xml"/><Relationship Id="rId10" Type="http://schemas.openxmlformats.org/officeDocument/2006/relationships/image" Target="../media/image820.png"/><Relationship Id="rId4" Type="http://schemas.openxmlformats.org/officeDocument/2006/relationships/image" Target="../media/image182.emf"/><Relationship Id="rId9" Type="http://schemas.openxmlformats.org/officeDocument/2006/relationships/customXml" Target="../ink/ink18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8.xml"/><Relationship Id="rId18" Type="http://schemas.openxmlformats.org/officeDocument/2006/relationships/image" Target="../media/image910.png"/><Relationship Id="rId26" Type="http://schemas.openxmlformats.org/officeDocument/2006/relationships/image" Target="../media/image950.png"/><Relationship Id="rId39" Type="http://schemas.openxmlformats.org/officeDocument/2006/relationships/customXml" Target="../ink/ink201.xml"/><Relationship Id="rId21" Type="http://schemas.openxmlformats.org/officeDocument/2006/relationships/customXml" Target="../ink/ink192.xml"/><Relationship Id="rId34" Type="http://schemas.openxmlformats.org/officeDocument/2006/relationships/image" Target="../media/image990.png"/><Relationship Id="rId42" Type="http://schemas.openxmlformats.org/officeDocument/2006/relationships/image" Target="../media/image1030.png"/><Relationship Id="rId47" Type="http://schemas.openxmlformats.org/officeDocument/2006/relationships/customXml" Target="../ink/ink205.xml"/><Relationship Id="rId50" Type="http://schemas.openxmlformats.org/officeDocument/2006/relationships/image" Target="../media/image183.png"/><Relationship Id="rId55" Type="http://schemas.openxmlformats.org/officeDocument/2006/relationships/customXml" Target="../ink/ink209.xml"/><Relationship Id="rId63" Type="http://schemas.openxmlformats.org/officeDocument/2006/relationships/customXml" Target="../ink/ink213.xml"/><Relationship Id="rId68" Type="http://schemas.openxmlformats.org/officeDocument/2006/relationships/image" Target="../media/image192.png"/><Relationship Id="rId7" Type="http://schemas.openxmlformats.org/officeDocument/2006/relationships/customXml" Target="../ink/ink185.xml"/><Relationship Id="rId2" Type="http://schemas.openxmlformats.org/officeDocument/2006/relationships/image" Target="../media/image183.emf"/><Relationship Id="rId16" Type="http://schemas.openxmlformats.org/officeDocument/2006/relationships/image" Target="../media/image900.png"/><Relationship Id="rId29" Type="http://schemas.openxmlformats.org/officeDocument/2006/relationships/customXml" Target="../ink/ink1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11" Type="http://schemas.openxmlformats.org/officeDocument/2006/relationships/customXml" Target="../ink/ink187.xml"/><Relationship Id="rId24" Type="http://schemas.openxmlformats.org/officeDocument/2006/relationships/image" Target="../media/image940.png"/><Relationship Id="rId32" Type="http://schemas.openxmlformats.org/officeDocument/2006/relationships/image" Target="../media/image980.png"/><Relationship Id="rId37" Type="http://schemas.openxmlformats.org/officeDocument/2006/relationships/customXml" Target="../ink/ink200.xml"/><Relationship Id="rId40" Type="http://schemas.openxmlformats.org/officeDocument/2006/relationships/image" Target="../media/image1020.png"/><Relationship Id="rId45" Type="http://schemas.openxmlformats.org/officeDocument/2006/relationships/customXml" Target="../ink/ink204.xml"/><Relationship Id="rId53" Type="http://schemas.openxmlformats.org/officeDocument/2006/relationships/customXml" Target="../ink/ink208.xml"/><Relationship Id="rId58" Type="http://schemas.openxmlformats.org/officeDocument/2006/relationships/image" Target="../media/image187.png"/><Relationship Id="rId66" Type="http://schemas.openxmlformats.org/officeDocument/2006/relationships/image" Target="../media/image191.png"/><Relationship Id="rId5" Type="http://schemas.openxmlformats.org/officeDocument/2006/relationships/customXml" Target="../ink/ink184.xml"/><Relationship Id="rId15" Type="http://schemas.openxmlformats.org/officeDocument/2006/relationships/customXml" Target="../ink/ink189.xml"/><Relationship Id="rId23" Type="http://schemas.openxmlformats.org/officeDocument/2006/relationships/customXml" Target="../ink/ink193.xml"/><Relationship Id="rId28" Type="http://schemas.openxmlformats.org/officeDocument/2006/relationships/image" Target="../media/image960.png"/><Relationship Id="rId36" Type="http://schemas.openxmlformats.org/officeDocument/2006/relationships/image" Target="../media/image1000.png"/><Relationship Id="rId49" Type="http://schemas.openxmlformats.org/officeDocument/2006/relationships/customXml" Target="../ink/ink206.xml"/><Relationship Id="rId57" Type="http://schemas.openxmlformats.org/officeDocument/2006/relationships/customXml" Target="../ink/ink210.xml"/><Relationship Id="rId61" Type="http://schemas.openxmlformats.org/officeDocument/2006/relationships/customXml" Target="../ink/ink212.xml"/><Relationship Id="rId10" Type="http://schemas.openxmlformats.org/officeDocument/2006/relationships/image" Target="../media/image870.png"/><Relationship Id="rId19" Type="http://schemas.openxmlformats.org/officeDocument/2006/relationships/customXml" Target="../ink/ink191.xml"/><Relationship Id="rId31" Type="http://schemas.openxmlformats.org/officeDocument/2006/relationships/customXml" Target="../ink/ink197.xml"/><Relationship Id="rId44" Type="http://schemas.openxmlformats.org/officeDocument/2006/relationships/image" Target="../media/image1040.png"/><Relationship Id="rId52" Type="http://schemas.openxmlformats.org/officeDocument/2006/relationships/image" Target="../media/image184.png"/><Relationship Id="rId60" Type="http://schemas.openxmlformats.org/officeDocument/2006/relationships/image" Target="../media/image188.png"/><Relationship Id="rId65" Type="http://schemas.openxmlformats.org/officeDocument/2006/relationships/customXml" Target="../ink/ink214.xml"/><Relationship Id="rId4" Type="http://schemas.openxmlformats.org/officeDocument/2006/relationships/image" Target="../media/image840.png"/><Relationship Id="rId9" Type="http://schemas.openxmlformats.org/officeDocument/2006/relationships/customXml" Target="../ink/ink186.xml"/><Relationship Id="rId14" Type="http://schemas.openxmlformats.org/officeDocument/2006/relationships/image" Target="../media/image890.png"/><Relationship Id="rId22" Type="http://schemas.openxmlformats.org/officeDocument/2006/relationships/image" Target="../media/image930.png"/><Relationship Id="rId27" Type="http://schemas.openxmlformats.org/officeDocument/2006/relationships/customXml" Target="../ink/ink195.xml"/><Relationship Id="rId30" Type="http://schemas.openxmlformats.org/officeDocument/2006/relationships/image" Target="../media/image970.png"/><Relationship Id="rId35" Type="http://schemas.openxmlformats.org/officeDocument/2006/relationships/customXml" Target="../ink/ink199.xml"/><Relationship Id="rId43" Type="http://schemas.openxmlformats.org/officeDocument/2006/relationships/customXml" Target="../ink/ink203.xml"/><Relationship Id="rId48" Type="http://schemas.openxmlformats.org/officeDocument/2006/relationships/image" Target="../media/image182.png"/><Relationship Id="rId56" Type="http://schemas.openxmlformats.org/officeDocument/2006/relationships/image" Target="../media/image186.png"/><Relationship Id="rId64" Type="http://schemas.openxmlformats.org/officeDocument/2006/relationships/image" Target="../media/image190.png"/><Relationship Id="rId8" Type="http://schemas.openxmlformats.org/officeDocument/2006/relationships/image" Target="../media/image860.png"/><Relationship Id="rId51" Type="http://schemas.openxmlformats.org/officeDocument/2006/relationships/customXml" Target="../ink/ink207.xml"/><Relationship Id="rId3" Type="http://schemas.openxmlformats.org/officeDocument/2006/relationships/customXml" Target="../ink/ink183.xml"/><Relationship Id="rId12" Type="http://schemas.openxmlformats.org/officeDocument/2006/relationships/image" Target="../media/image880.png"/><Relationship Id="rId17" Type="http://schemas.openxmlformats.org/officeDocument/2006/relationships/customXml" Target="../ink/ink190.xml"/><Relationship Id="rId25" Type="http://schemas.openxmlformats.org/officeDocument/2006/relationships/customXml" Target="../ink/ink194.xml"/><Relationship Id="rId33" Type="http://schemas.openxmlformats.org/officeDocument/2006/relationships/customXml" Target="../ink/ink198.xml"/><Relationship Id="rId38" Type="http://schemas.openxmlformats.org/officeDocument/2006/relationships/image" Target="../media/image1010.png"/><Relationship Id="rId46" Type="http://schemas.openxmlformats.org/officeDocument/2006/relationships/image" Target="../media/image1050.png"/><Relationship Id="rId59" Type="http://schemas.openxmlformats.org/officeDocument/2006/relationships/customXml" Target="../ink/ink211.xml"/><Relationship Id="rId67" Type="http://schemas.openxmlformats.org/officeDocument/2006/relationships/customXml" Target="../ink/ink215.xml"/><Relationship Id="rId20" Type="http://schemas.openxmlformats.org/officeDocument/2006/relationships/image" Target="../media/image920.png"/><Relationship Id="rId41" Type="http://schemas.openxmlformats.org/officeDocument/2006/relationships/customXml" Target="../ink/ink202.xml"/><Relationship Id="rId54" Type="http://schemas.openxmlformats.org/officeDocument/2006/relationships/image" Target="../media/image185.png"/><Relationship Id="rId62" Type="http://schemas.openxmlformats.org/officeDocument/2006/relationships/image" Target="../media/image18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7.xml"/><Relationship Id="rId117" Type="http://schemas.openxmlformats.org/officeDocument/2006/relationships/image" Target="../media/image250.png"/><Relationship Id="rId21" Type="http://schemas.openxmlformats.org/officeDocument/2006/relationships/image" Target="../media/image202.png"/><Relationship Id="rId42" Type="http://schemas.openxmlformats.org/officeDocument/2006/relationships/customXml" Target="../ink/ink235.xml"/><Relationship Id="rId47" Type="http://schemas.openxmlformats.org/officeDocument/2006/relationships/image" Target="../media/image215.png"/><Relationship Id="rId63" Type="http://schemas.openxmlformats.org/officeDocument/2006/relationships/image" Target="../media/image223.png"/><Relationship Id="rId68" Type="http://schemas.openxmlformats.org/officeDocument/2006/relationships/customXml" Target="../ink/ink248.xml"/><Relationship Id="rId84" Type="http://schemas.openxmlformats.org/officeDocument/2006/relationships/customXml" Target="../ink/ink256.xml"/><Relationship Id="rId89" Type="http://schemas.openxmlformats.org/officeDocument/2006/relationships/image" Target="../media/image236.png"/><Relationship Id="rId112" Type="http://schemas.openxmlformats.org/officeDocument/2006/relationships/customXml" Target="../ink/ink270.xml"/><Relationship Id="rId133" Type="http://schemas.openxmlformats.org/officeDocument/2006/relationships/image" Target="../media/image258.png"/><Relationship Id="rId138" Type="http://schemas.openxmlformats.org/officeDocument/2006/relationships/customXml" Target="../ink/ink283.xml"/><Relationship Id="rId16" Type="http://schemas.openxmlformats.org/officeDocument/2006/relationships/customXml" Target="../ink/ink222.xml"/><Relationship Id="rId107" Type="http://schemas.openxmlformats.org/officeDocument/2006/relationships/image" Target="../media/image245.png"/><Relationship Id="rId11" Type="http://schemas.openxmlformats.org/officeDocument/2006/relationships/image" Target="../media/image197.png"/><Relationship Id="rId32" Type="http://schemas.openxmlformats.org/officeDocument/2006/relationships/customXml" Target="../ink/ink230.xml"/><Relationship Id="rId37" Type="http://schemas.openxmlformats.org/officeDocument/2006/relationships/image" Target="../media/image210.png"/><Relationship Id="rId53" Type="http://schemas.openxmlformats.org/officeDocument/2006/relationships/image" Target="../media/image218.png"/><Relationship Id="rId58" Type="http://schemas.openxmlformats.org/officeDocument/2006/relationships/customXml" Target="../ink/ink243.xml"/><Relationship Id="rId74" Type="http://schemas.openxmlformats.org/officeDocument/2006/relationships/customXml" Target="../ink/ink251.xml"/><Relationship Id="rId79" Type="http://schemas.openxmlformats.org/officeDocument/2006/relationships/image" Target="../media/image231.png"/><Relationship Id="rId102" Type="http://schemas.openxmlformats.org/officeDocument/2006/relationships/customXml" Target="../ink/ink265.xml"/><Relationship Id="rId123" Type="http://schemas.openxmlformats.org/officeDocument/2006/relationships/image" Target="../media/image253.png"/><Relationship Id="rId128" Type="http://schemas.openxmlformats.org/officeDocument/2006/relationships/customXml" Target="../ink/ink278.xml"/><Relationship Id="rId5" Type="http://schemas.openxmlformats.org/officeDocument/2006/relationships/image" Target="../media/image194.png"/><Relationship Id="rId90" Type="http://schemas.openxmlformats.org/officeDocument/2006/relationships/customXml" Target="../ink/ink259.xml"/><Relationship Id="rId95" Type="http://schemas.openxmlformats.org/officeDocument/2006/relationships/image" Target="../media/image239.png"/><Relationship Id="rId22" Type="http://schemas.openxmlformats.org/officeDocument/2006/relationships/customXml" Target="../ink/ink225.xml"/><Relationship Id="rId27" Type="http://schemas.openxmlformats.org/officeDocument/2006/relationships/image" Target="../media/image205.png"/><Relationship Id="rId43" Type="http://schemas.openxmlformats.org/officeDocument/2006/relationships/image" Target="../media/image213.png"/><Relationship Id="rId48" Type="http://schemas.openxmlformats.org/officeDocument/2006/relationships/customXml" Target="../ink/ink238.xml"/><Relationship Id="rId64" Type="http://schemas.openxmlformats.org/officeDocument/2006/relationships/customXml" Target="../ink/ink246.xml"/><Relationship Id="rId69" Type="http://schemas.openxmlformats.org/officeDocument/2006/relationships/image" Target="../media/image226.png"/><Relationship Id="rId113" Type="http://schemas.openxmlformats.org/officeDocument/2006/relationships/image" Target="../media/image248.png"/><Relationship Id="rId118" Type="http://schemas.openxmlformats.org/officeDocument/2006/relationships/customXml" Target="../ink/ink273.xml"/><Relationship Id="rId134" Type="http://schemas.openxmlformats.org/officeDocument/2006/relationships/customXml" Target="../ink/ink281.xml"/><Relationship Id="rId139" Type="http://schemas.openxmlformats.org/officeDocument/2006/relationships/image" Target="../media/image261.png"/><Relationship Id="rId8" Type="http://schemas.openxmlformats.org/officeDocument/2006/relationships/customXml" Target="../ink/ink218.xml"/><Relationship Id="rId51" Type="http://schemas.openxmlformats.org/officeDocument/2006/relationships/image" Target="../media/image217.png"/><Relationship Id="rId72" Type="http://schemas.openxmlformats.org/officeDocument/2006/relationships/customXml" Target="../ink/ink250.xml"/><Relationship Id="rId80" Type="http://schemas.openxmlformats.org/officeDocument/2006/relationships/customXml" Target="../ink/ink254.xml"/><Relationship Id="rId85" Type="http://schemas.openxmlformats.org/officeDocument/2006/relationships/image" Target="../media/image234.png"/><Relationship Id="rId93" Type="http://schemas.openxmlformats.org/officeDocument/2006/relationships/image" Target="../media/image238.png"/><Relationship Id="rId98" Type="http://schemas.openxmlformats.org/officeDocument/2006/relationships/customXml" Target="../ink/ink263.xml"/><Relationship Id="rId121" Type="http://schemas.openxmlformats.org/officeDocument/2006/relationships/image" Target="../media/image252.png"/><Relationship Id="rId142" Type="http://schemas.openxmlformats.org/officeDocument/2006/relationships/customXml" Target="../ink/ink285.xml"/><Relationship Id="rId3" Type="http://schemas.openxmlformats.org/officeDocument/2006/relationships/image" Target="../media/image194.emf"/><Relationship Id="rId12" Type="http://schemas.openxmlformats.org/officeDocument/2006/relationships/customXml" Target="../ink/ink220.xml"/><Relationship Id="rId17" Type="http://schemas.openxmlformats.org/officeDocument/2006/relationships/image" Target="../media/image200.png"/><Relationship Id="rId25" Type="http://schemas.openxmlformats.org/officeDocument/2006/relationships/image" Target="../media/image204.png"/><Relationship Id="rId33" Type="http://schemas.openxmlformats.org/officeDocument/2006/relationships/image" Target="../media/image208.png"/><Relationship Id="rId38" Type="http://schemas.openxmlformats.org/officeDocument/2006/relationships/customXml" Target="../ink/ink233.xml"/><Relationship Id="rId46" Type="http://schemas.openxmlformats.org/officeDocument/2006/relationships/customXml" Target="../ink/ink237.xml"/><Relationship Id="rId59" Type="http://schemas.openxmlformats.org/officeDocument/2006/relationships/image" Target="../media/image221.png"/><Relationship Id="rId67" Type="http://schemas.openxmlformats.org/officeDocument/2006/relationships/image" Target="../media/image225.png"/><Relationship Id="rId103" Type="http://schemas.openxmlformats.org/officeDocument/2006/relationships/image" Target="../media/image243.png"/><Relationship Id="rId108" Type="http://schemas.openxmlformats.org/officeDocument/2006/relationships/customXml" Target="../ink/ink268.xml"/><Relationship Id="rId116" Type="http://schemas.openxmlformats.org/officeDocument/2006/relationships/customXml" Target="../ink/ink272.xml"/><Relationship Id="rId124" Type="http://schemas.openxmlformats.org/officeDocument/2006/relationships/customXml" Target="../ink/ink276.xml"/><Relationship Id="rId129" Type="http://schemas.openxmlformats.org/officeDocument/2006/relationships/image" Target="../media/image256.png"/><Relationship Id="rId137" Type="http://schemas.openxmlformats.org/officeDocument/2006/relationships/image" Target="../media/image260.png"/><Relationship Id="rId20" Type="http://schemas.openxmlformats.org/officeDocument/2006/relationships/customXml" Target="../ink/ink224.xml"/><Relationship Id="rId41" Type="http://schemas.openxmlformats.org/officeDocument/2006/relationships/image" Target="../media/image212.png"/><Relationship Id="rId54" Type="http://schemas.openxmlformats.org/officeDocument/2006/relationships/customXml" Target="../ink/ink241.xml"/><Relationship Id="rId62" Type="http://schemas.openxmlformats.org/officeDocument/2006/relationships/customXml" Target="../ink/ink245.xml"/><Relationship Id="rId70" Type="http://schemas.openxmlformats.org/officeDocument/2006/relationships/customXml" Target="../ink/ink249.xml"/><Relationship Id="rId75" Type="http://schemas.openxmlformats.org/officeDocument/2006/relationships/image" Target="../media/image229.png"/><Relationship Id="rId83" Type="http://schemas.openxmlformats.org/officeDocument/2006/relationships/image" Target="../media/image233.png"/><Relationship Id="rId88" Type="http://schemas.openxmlformats.org/officeDocument/2006/relationships/customXml" Target="../ink/ink258.xml"/><Relationship Id="rId91" Type="http://schemas.openxmlformats.org/officeDocument/2006/relationships/image" Target="../media/image237.png"/><Relationship Id="rId96" Type="http://schemas.openxmlformats.org/officeDocument/2006/relationships/customXml" Target="../ink/ink262.xml"/><Relationship Id="rId111" Type="http://schemas.openxmlformats.org/officeDocument/2006/relationships/image" Target="../media/image247.png"/><Relationship Id="rId132" Type="http://schemas.openxmlformats.org/officeDocument/2006/relationships/customXml" Target="../ink/ink280.xml"/><Relationship Id="rId140" Type="http://schemas.openxmlformats.org/officeDocument/2006/relationships/customXml" Target="../ink/ink2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7.xml"/><Relationship Id="rId15" Type="http://schemas.openxmlformats.org/officeDocument/2006/relationships/image" Target="../media/image199.png"/><Relationship Id="rId23" Type="http://schemas.openxmlformats.org/officeDocument/2006/relationships/image" Target="../media/image203.png"/><Relationship Id="rId28" Type="http://schemas.openxmlformats.org/officeDocument/2006/relationships/customXml" Target="../ink/ink228.xml"/><Relationship Id="rId36" Type="http://schemas.openxmlformats.org/officeDocument/2006/relationships/customXml" Target="../ink/ink232.xml"/><Relationship Id="rId49" Type="http://schemas.openxmlformats.org/officeDocument/2006/relationships/image" Target="../media/image216.png"/><Relationship Id="rId57" Type="http://schemas.openxmlformats.org/officeDocument/2006/relationships/image" Target="../media/image220.png"/><Relationship Id="rId106" Type="http://schemas.openxmlformats.org/officeDocument/2006/relationships/customXml" Target="../ink/ink267.xml"/><Relationship Id="rId114" Type="http://schemas.openxmlformats.org/officeDocument/2006/relationships/customXml" Target="../ink/ink271.xml"/><Relationship Id="rId119" Type="http://schemas.openxmlformats.org/officeDocument/2006/relationships/image" Target="../media/image251.png"/><Relationship Id="rId127" Type="http://schemas.openxmlformats.org/officeDocument/2006/relationships/image" Target="../media/image255.png"/><Relationship Id="rId10" Type="http://schemas.openxmlformats.org/officeDocument/2006/relationships/customXml" Target="../ink/ink219.xml"/><Relationship Id="rId31" Type="http://schemas.openxmlformats.org/officeDocument/2006/relationships/image" Target="../media/image207.png"/><Relationship Id="rId44" Type="http://schemas.openxmlformats.org/officeDocument/2006/relationships/customXml" Target="../ink/ink236.xml"/><Relationship Id="rId52" Type="http://schemas.openxmlformats.org/officeDocument/2006/relationships/customXml" Target="../ink/ink240.xml"/><Relationship Id="rId60" Type="http://schemas.openxmlformats.org/officeDocument/2006/relationships/customXml" Target="../ink/ink244.xml"/><Relationship Id="rId65" Type="http://schemas.openxmlformats.org/officeDocument/2006/relationships/image" Target="../media/image224.png"/><Relationship Id="rId73" Type="http://schemas.openxmlformats.org/officeDocument/2006/relationships/image" Target="../media/image228.png"/><Relationship Id="rId78" Type="http://schemas.openxmlformats.org/officeDocument/2006/relationships/customXml" Target="../ink/ink253.xml"/><Relationship Id="rId81" Type="http://schemas.openxmlformats.org/officeDocument/2006/relationships/image" Target="../media/image232.png"/><Relationship Id="rId86" Type="http://schemas.openxmlformats.org/officeDocument/2006/relationships/customXml" Target="../ink/ink257.xml"/><Relationship Id="rId94" Type="http://schemas.openxmlformats.org/officeDocument/2006/relationships/customXml" Target="../ink/ink261.xml"/><Relationship Id="rId99" Type="http://schemas.openxmlformats.org/officeDocument/2006/relationships/image" Target="../media/image241.png"/><Relationship Id="rId101" Type="http://schemas.openxmlformats.org/officeDocument/2006/relationships/image" Target="../media/image242.png"/><Relationship Id="rId122" Type="http://schemas.openxmlformats.org/officeDocument/2006/relationships/customXml" Target="../ink/ink275.xml"/><Relationship Id="rId130" Type="http://schemas.openxmlformats.org/officeDocument/2006/relationships/customXml" Target="../ink/ink279.xml"/><Relationship Id="rId135" Type="http://schemas.openxmlformats.org/officeDocument/2006/relationships/image" Target="../media/image259.png"/><Relationship Id="rId143" Type="http://schemas.openxmlformats.org/officeDocument/2006/relationships/image" Target="../media/image263.png"/><Relationship Id="rId4" Type="http://schemas.openxmlformats.org/officeDocument/2006/relationships/customXml" Target="../ink/ink216.xml"/><Relationship Id="rId9" Type="http://schemas.openxmlformats.org/officeDocument/2006/relationships/image" Target="../media/image196.png"/><Relationship Id="rId13" Type="http://schemas.openxmlformats.org/officeDocument/2006/relationships/image" Target="../media/image198.png"/><Relationship Id="rId18" Type="http://schemas.openxmlformats.org/officeDocument/2006/relationships/customXml" Target="../ink/ink223.xml"/><Relationship Id="rId39" Type="http://schemas.openxmlformats.org/officeDocument/2006/relationships/image" Target="../media/image211.png"/><Relationship Id="rId109" Type="http://schemas.openxmlformats.org/officeDocument/2006/relationships/image" Target="../media/image246.png"/><Relationship Id="rId34" Type="http://schemas.openxmlformats.org/officeDocument/2006/relationships/customXml" Target="../ink/ink231.xml"/><Relationship Id="rId50" Type="http://schemas.openxmlformats.org/officeDocument/2006/relationships/customXml" Target="../ink/ink239.xml"/><Relationship Id="rId55" Type="http://schemas.openxmlformats.org/officeDocument/2006/relationships/image" Target="../media/image219.png"/><Relationship Id="rId76" Type="http://schemas.openxmlformats.org/officeDocument/2006/relationships/customXml" Target="../ink/ink252.xml"/><Relationship Id="rId97" Type="http://schemas.openxmlformats.org/officeDocument/2006/relationships/image" Target="../media/image240.png"/><Relationship Id="rId104" Type="http://schemas.openxmlformats.org/officeDocument/2006/relationships/customXml" Target="../ink/ink266.xml"/><Relationship Id="rId120" Type="http://schemas.openxmlformats.org/officeDocument/2006/relationships/customXml" Target="../ink/ink274.xml"/><Relationship Id="rId125" Type="http://schemas.openxmlformats.org/officeDocument/2006/relationships/image" Target="../media/image254.png"/><Relationship Id="rId141" Type="http://schemas.openxmlformats.org/officeDocument/2006/relationships/image" Target="../media/image262.png"/><Relationship Id="rId7" Type="http://schemas.openxmlformats.org/officeDocument/2006/relationships/image" Target="../media/image195.png"/><Relationship Id="rId71" Type="http://schemas.openxmlformats.org/officeDocument/2006/relationships/image" Target="../media/image227.png"/><Relationship Id="rId92" Type="http://schemas.openxmlformats.org/officeDocument/2006/relationships/customXml" Target="../ink/ink260.xml"/><Relationship Id="rId2" Type="http://schemas.openxmlformats.org/officeDocument/2006/relationships/image" Target="../media/image193.emf"/><Relationship Id="rId29" Type="http://schemas.openxmlformats.org/officeDocument/2006/relationships/image" Target="../media/image206.png"/><Relationship Id="rId24" Type="http://schemas.openxmlformats.org/officeDocument/2006/relationships/customXml" Target="../ink/ink226.xml"/><Relationship Id="rId40" Type="http://schemas.openxmlformats.org/officeDocument/2006/relationships/customXml" Target="../ink/ink234.xml"/><Relationship Id="rId45" Type="http://schemas.openxmlformats.org/officeDocument/2006/relationships/image" Target="../media/image214.png"/><Relationship Id="rId66" Type="http://schemas.openxmlformats.org/officeDocument/2006/relationships/customXml" Target="../ink/ink247.xml"/><Relationship Id="rId87" Type="http://schemas.openxmlformats.org/officeDocument/2006/relationships/image" Target="../media/image235.png"/><Relationship Id="rId110" Type="http://schemas.openxmlformats.org/officeDocument/2006/relationships/customXml" Target="../ink/ink269.xml"/><Relationship Id="rId115" Type="http://schemas.openxmlformats.org/officeDocument/2006/relationships/image" Target="../media/image249.png"/><Relationship Id="rId131" Type="http://schemas.openxmlformats.org/officeDocument/2006/relationships/image" Target="../media/image257.png"/><Relationship Id="rId136" Type="http://schemas.openxmlformats.org/officeDocument/2006/relationships/customXml" Target="../ink/ink282.xml"/><Relationship Id="rId61" Type="http://schemas.openxmlformats.org/officeDocument/2006/relationships/image" Target="../media/image222.png"/><Relationship Id="rId82" Type="http://schemas.openxmlformats.org/officeDocument/2006/relationships/customXml" Target="../ink/ink255.xml"/><Relationship Id="rId19" Type="http://schemas.openxmlformats.org/officeDocument/2006/relationships/image" Target="../media/image201.png"/><Relationship Id="rId14" Type="http://schemas.openxmlformats.org/officeDocument/2006/relationships/customXml" Target="../ink/ink221.xml"/><Relationship Id="rId30" Type="http://schemas.openxmlformats.org/officeDocument/2006/relationships/customXml" Target="../ink/ink229.xml"/><Relationship Id="rId35" Type="http://schemas.openxmlformats.org/officeDocument/2006/relationships/image" Target="../media/image209.png"/><Relationship Id="rId56" Type="http://schemas.openxmlformats.org/officeDocument/2006/relationships/customXml" Target="../ink/ink242.xml"/><Relationship Id="rId77" Type="http://schemas.openxmlformats.org/officeDocument/2006/relationships/image" Target="../media/image230.png"/><Relationship Id="rId100" Type="http://schemas.openxmlformats.org/officeDocument/2006/relationships/customXml" Target="../ink/ink264.xml"/><Relationship Id="rId105" Type="http://schemas.openxmlformats.org/officeDocument/2006/relationships/image" Target="../media/image244.png"/><Relationship Id="rId126" Type="http://schemas.openxmlformats.org/officeDocument/2006/relationships/customXml" Target="../ink/ink27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3.xml"/><Relationship Id="rId21" Type="http://schemas.openxmlformats.org/officeDocument/2006/relationships/customXml" Target="../ink/ink295.xml"/><Relationship Id="rId42" Type="http://schemas.openxmlformats.org/officeDocument/2006/relationships/image" Target="../media/image265.png"/><Relationship Id="rId63" Type="http://schemas.openxmlformats.org/officeDocument/2006/relationships/customXml" Target="../ink/ink316.xml"/><Relationship Id="rId84" Type="http://schemas.openxmlformats.org/officeDocument/2006/relationships/image" Target="../media/image286.png"/><Relationship Id="rId138" Type="http://schemas.openxmlformats.org/officeDocument/2006/relationships/image" Target="../media/image313.png"/><Relationship Id="rId159" Type="http://schemas.openxmlformats.org/officeDocument/2006/relationships/customXml" Target="../ink/ink364.xml"/><Relationship Id="rId170" Type="http://schemas.openxmlformats.org/officeDocument/2006/relationships/image" Target="../media/image329.png"/><Relationship Id="rId191" Type="http://schemas.openxmlformats.org/officeDocument/2006/relationships/customXml" Target="../ink/ink380.xml"/><Relationship Id="rId205" Type="http://schemas.openxmlformats.org/officeDocument/2006/relationships/customXml" Target="../ink/ink387.xml"/><Relationship Id="rId226" Type="http://schemas.openxmlformats.org/officeDocument/2006/relationships/image" Target="../media/image357.png"/><Relationship Id="rId247" Type="http://schemas.openxmlformats.org/officeDocument/2006/relationships/customXml" Target="../ink/ink408.xml"/><Relationship Id="rId107" Type="http://schemas.openxmlformats.org/officeDocument/2006/relationships/customXml" Target="../ink/ink338.xml"/><Relationship Id="rId11" Type="http://schemas.openxmlformats.org/officeDocument/2006/relationships/customXml" Target="../ink/ink290.xml"/><Relationship Id="rId32" Type="http://schemas.openxmlformats.org/officeDocument/2006/relationships/image" Target="../media/image2600.png"/><Relationship Id="rId53" Type="http://schemas.openxmlformats.org/officeDocument/2006/relationships/customXml" Target="../ink/ink311.xml"/><Relationship Id="rId74" Type="http://schemas.openxmlformats.org/officeDocument/2006/relationships/image" Target="../media/image281.png"/><Relationship Id="rId128" Type="http://schemas.openxmlformats.org/officeDocument/2006/relationships/image" Target="../media/image308.png"/><Relationship Id="rId149" Type="http://schemas.openxmlformats.org/officeDocument/2006/relationships/customXml" Target="../ink/ink359.xml"/><Relationship Id="rId5" Type="http://schemas.openxmlformats.org/officeDocument/2006/relationships/customXml" Target="../ink/ink287.xml"/><Relationship Id="rId95" Type="http://schemas.openxmlformats.org/officeDocument/2006/relationships/customXml" Target="../ink/ink332.xml"/><Relationship Id="rId160" Type="http://schemas.openxmlformats.org/officeDocument/2006/relationships/image" Target="../media/image324.png"/><Relationship Id="rId181" Type="http://schemas.openxmlformats.org/officeDocument/2006/relationships/customXml" Target="../ink/ink375.xml"/><Relationship Id="rId216" Type="http://schemas.openxmlformats.org/officeDocument/2006/relationships/image" Target="../media/image352.png"/><Relationship Id="rId237" Type="http://schemas.openxmlformats.org/officeDocument/2006/relationships/customXml" Target="../ink/ink403.xml"/><Relationship Id="rId258" Type="http://schemas.openxmlformats.org/officeDocument/2006/relationships/image" Target="../media/image373.png"/><Relationship Id="rId22" Type="http://schemas.openxmlformats.org/officeDocument/2006/relationships/image" Target="../media/image2551.png"/><Relationship Id="rId43" Type="http://schemas.openxmlformats.org/officeDocument/2006/relationships/customXml" Target="../ink/ink306.xml"/><Relationship Id="rId64" Type="http://schemas.openxmlformats.org/officeDocument/2006/relationships/image" Target="../media/image276.png"/><Relationship Id="rId118" Type="http://schemas.openxmlformats.org/officeDocument/2006/relationships/image" Target="../media/image303.png"/><Relationship Id="rId139" Type="http://schemas.openxmlformats.org/officeDocument/2006/relationships/customXml" Target="../ink/ink354.xml"/><Relationship Id="rId85" Type="http://schemas.openxmlformats.org/officeDocument/2006/relationships/customXml" Target="../ink/ink327.xml"/><Relationship Id="rId150" Type="http://schemas.openxmlformats.org/officeDocument/2006/relationships/image" Target="../media/image319.png"/><Relationship Id="rId171" Type="http://schemas.openxmlformats.org/officeDocument/2006/relationships/customXml" Target="../ink/ink370.xml"/><Relationship Id="rId192" Type="http://schemas.openxmlformats.org/officeDocument/2006/relationships/image" Target="../media/image340.png"/><Relationship Id="rId206" Type="http://schemas.openxmlformats.org/officeDocument/2006/relationships/image" Target="../media/image347.png"/><Relationship Id="rId227" Type="http://schemas.openxmlformats.org/officeDocument/2006/relationships/customXml" Target="../ink/ink398.xml"/><Relationship Id="rId248" Type="http://schemas.openxmlformats.org/officeDocument/2006/relationships/image" Target="../media/image368.png"/><Relationship Id="rId12" Type="http://schemas.openxmlformats.org/officeDocument/2006/relationships/image" Target="../media/image1190.png"/><Relationship Id="rId33" Type="http://schemas.openxmlformats.org/officeDocument/2006/relationships/customXml" Target="../ink/ink301.xml"/><Relationship Id="rId108" Type="http://schemas.openxmlformats.org/officeDocument/2006/relationships/image" Target="../media/image298.png"/><Relationship Id="rId129" Type="http://schemas.openxmlformats.org/officeDocument/2006/relationships/customXml" Target="../ink/ink349.xml"/><Relationship Id="rId54" Type="http://schemas.openxmlformats.org/officeDocument/2006/relationships/image" Target="../media/image271.png"/><Relationship Id="rId75" Type="http://schemas.openxmlformats.org/officeDocument/2006/relationships/customXml" Target="../ink/ink322.xml"/><Relationship Id="rId96" Type="http://schemas.openxmlformats.org/officeDocument/2006/relationships/image" Target="../media/image292.png"/><Relationship Id="rId140" Type="http://schemas.openxmlformats.org/officeDocument/2006/relationships/image" Target="../media/image314.png"/><Relationship Id="rId161" Type="http://schemas.openxmlformats.org/officeDocument/2006/relationships/customXml" Target="../ink/ink365.xml"/><Relationship Id="rId182" Type="http://schemas.openxmlformats.org/officeDocument/2006/relationships/image" Target="../media/image335.png"/><Relationship Id="rId217" Type="http://schemas.openxmlformats.org/officeDocument/2006/relationships/customXml" Target="../ink/ink3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212" Type="http://schemas.openxmlformats.org/officeDocument/2006/relationships/image" Target="../media/image350.png"/><Relationship Id="rId233" Type="http://schemas.openxmlformats.org/officeDocument/2006/relationships/customXml" Target="../ink/ink401.xml"/><Relationship Id="rId238" Type="http://schemas.openxmlformats.org/officeDocument/2006/relationships/image" Target="../media/image363.png"/><Relationship Id="rId254" Type="http://schemas.openxmlformats.org/officeDocument/2006/relationships/image" Target="../media/image371.png"/><Relationship Id="rId259" Type="http://schemas.openxmlformats.org/officeDocument/2006/relationships/customXml" Target="../ink/ink414.xml"/><Relationship Id="rId23" Type="http://schemas.openxmlformats.org/officeDocument/2006/relationships/customXml" Target="../ink/ink296.xml"/><Relationship Id="rId28" Type="http://schemas.openxmlformats.org/officeDocument/2006/relationships/image" Target="../media/image2581.png"/><Relationship Id="rId49" Type="http://schemas.openxmlformats.org/officeDocument/2006/relationships/customXml" Target="../ink/ink309.xml"/><Relationship Id="rId114" Type="http://schemas.openxmlformats.org/officeDocument/2006/relationships/image" Target="../media/image301.png"/><Relationship Id="rId119" Type="http://schemas.openxmlformats.org/officeDocument/2006/relationships/customXml" Target="../ink/ink344.xml"/><Relationship Id="rId44" Type="http://schemas.openxmlformats.org/officeDocument/2006/relationships/image" Target="../media/image266.png"/><Relationship Id="rId60" Type="http://schemas.openxmlformats.org/officeDocument/2006/relationships/image" Target="../media/image274.png"/><Relationship Id="rId65" Type="http://schemas.openxmlformats.org/officeDocument/2006/relationships/customXml" Target="../ink/ink317.xml"/><Relationship Id="rId81" Type="http://schemas.openxmlformats.org/officeDocument/2006/relationships/customXml" Target="../ink/ink325.xml"/><Relationship Id="rId86" Type="http://schemas.openxmlformats.org/officeDocument/2006/relationships/image" Target="../media/image287.png"/><Relationship Id="rId130" Type="http://schemas.openxmlformats.org/officeDocument/2006/relationships/image" Target="../media/image309.png"/><Relationship Id="rId135" Type="http://schemas.openxmlformats.org/officeDocument/2006/relationships/customXml" Target="../ink/ink352.xml"/><Relationship Id="rId151" Type="http://schemas.openxmlformats.org/officeDocument/2006/relationships/customXml" Target="../ink/ink360.xml"/><Relationship Id="rId156" Type="http://schemas.openxmlformats.org/officeDocument/2006/relationships/image" Target="../media/image322.png"/><Relationship Id="rId177" Type="http://schemas.openxmlformats.org/officeDocument/2006/relationships/customXml" Target="../ink/ink373.xml"/><Relationship Id="rId198" Type="http://schemas.openxmlformats.org/officeDocument/2006/relationships/image" Target="../media/image343.png"/><Relationship Id="rId172" Type="http://schemas.openxmlformats.org/officeDocument/2006/relationships/image" Target="../media/image330.png"/><Relationship Id="rId193" Type="http://schemas.openxmlformats.org/officeDocument/2006/relationships/customXml" Target="../ink/ink381.xml"/><Relationship Id="rId202" Type="http://schemas.openxmlformats.org/officeDocument/2006/relationships/image" Target="../media/image345.png"/><Relationship Id="rId207" Type="http://schemas.openxmlformats.org/officeDocument/2006/relationships/customXml" Target="../ink/ink388.xml"/><Relationship Id="rId223" Type="http://schemas.openxmlformats.org/officeDocument/2006/relationships/customXml" Target="../ink/ink396.xml"/><Relationship Id="rId228" Type="http://schemas.openxmlformats.org/officeDocument/2006/relationships/image" Target="../media/image358.png"/><Relationship Id="rId244" Type="http://schemas.openxmlformats.org/officeDocument/2006/relationships/image" Target="../media/image366.png"/><Relationship Id="rId249" Type="http://schemas.openxmlformats.org/officeDocument/2006/relationships/customXml" Target="../ink/ink409.xml"/><Relationship Id="rId13" Type="http://schemas.openxmlformats.org/officeDocument/2006/relationships/customXml" Target="../ink/ink291.xml"/><Relationship Id="rId18" Type="http://schemas.openxmlformats.org/officeDocument/2006/relationships/image" Target="../media/image2531.png"/><Relationship Id="rId39" Type="http://schemas.openxmlformats.org/officeDocument/2006/relationships/customXml" Target="../ink/ink304.xml"/><Relationship Id="rId109" Type="http://schemas.openxmlformats.org/officeDocument/2006/relationships/customXml" Target="../ink/ink339.xml"/><Relationship Id="rId260" Type="http://schemas.openxmlformats.org/officeDocument/2006/relationships/image" Target="../media/image374.png"/><Relationship Id="rId34" Type="http://schemas.openxmlformats.org/officeDocument/2006/relationships/image" Target="../media/image2610.png"/><Relationship Id="rId50" Type="http://schemas.openxmlformats.org/officeDocument/2006/relationships/image" Target="../media/image269.png"/><Relationship Id="rId55" Type="http://schemas.openxmlformats.org/officeDocument/2006/relationships/customXml" Target="../ink/ink312.xml"/><Relationship Id="rId76" Type="http://schemas.openxmlformats.org/officeDocument/2006/relationships/image" Target="../media/image282.png"/><Relationship Id="rId97" Type="http://schemas.openxmlformats.org/officeDocument/2006/relationships/customXml" Target="../ink/ink333.xml"/><Relationship Id="rId104" Type="http://schemas.openxmlformats.org/officeDocument/2006/relationships/image" Target="../media/image296.png"/><Relationship Id="rId120" Type="http://schemas.openxmlformats.org/officeDocument/2006/relationships/image" Target="../media/image304.png"/><Relationship Id="rId125" Type="http://schemas.openxmlformats.org/officeDocument/2006/relationships/customXml" Target="../ink/ink347.xml"/><Relationship Id="rId141" Type="http://schemas.openxmlformats.org/officeDocument/2006/relationships/customXml" Target="../ink/ink355.xml"/><Relationship Id="rId146" Type="http://schemas.openxmlformats.org/officeDocument/2006/relationships/image" Target="../media/image317.png"/><Relationship Id="rId167" Type="http://schemas.openxmlformats.org/officeDocument/2006/relationships/customXml" Target="../ink/ink368.xml"/><Relationship Id="rId188" Type="http://schemas.openxmlformats.org/officeDocument/2006/relationships/image" Target="../media/image338.png"/><Relationship Id="rId7" Type="http://schemas.openxmlformats.org/officeDocument/2006/relationships/customXml" Target="../ink/ink288.xml"/><Relationship Id="rId71" Type="http://schemas.openxmlformats.org/officeDocument/2006/relationships/customXml" Target="../ink/ink320.xml"/><Relationship Id="rId92" Type="http://schemas.openxmlformats.org/officeDocument/2006/relationships/image" Target="../media/image290.png"/><Relationship Id="rId162" Type="http://schemas.openxmlformats.org/officeDocument/2006/relationships/image" Target="../media/image325.png"/><Relationship Id="rId183" Type="http://schemas.openxmlformats.org/officeDocument/2006/relationships/customXml" Target="../ink/ink376.xml"/><Relationship Id="rId213" Type="http://schemas.openxmlformats.org/officeDocument/2006/relationships/customXml" Target="../ink/ink391.xml"/><Relationship Id="rId218" Type="http://schemas.openxmlformats.org/officeDocument/2006/relationships/image" Target="../media/image353.png"/><Relationship Id="rId234" Type="http://schemas.openxmlformats.org/officeDocument/2006/relationships/image" Target="../media/image361.png"/><Relationship Id="rId239" Type="http://schemas.openxmlformats.org/officeDocument/2006/relationships/customXml" Target="../ink/ink404.xml"/><Relationship Id="rId2" Type="http://schemas.openxmlformats.org/officeDocument/2006/relationships/image" Target="../media/image264.emf"/><Relationship Id="rId29" Type="http://schemas.openxmlformats.org/officeDocument/2006/relationships/customXml" Target="../ink/ink299.xml"/><Relationship Id="rId250" Type="http://schemas.openxmlformats.org/officeDocument/2006/relationships/image" Target="../media/image369.png"/><Relationship Id="rId255" Type="http://schemas.openxmlformats.org/officeDocument/2006/relationships/customXml" Target="../ink/ink412.xml"/><Relationship Id="rId24" Type="http://schemas.openxmlformats.org/officeDocument/2006/relationships/image" Target="../media/image2561.png"/><Relationship Id="rId40" Type="http://schemas.openxmlformats.org/officeDocument/2006/relationships/image" Target="../media/image264.png"/><Relationship Id="rId45" Type="http://schemas.openxmlformats.org/officeDocument/2006/relationships/customXml" Target="../ink/ink307.xml"/><Relationship Id="rId66" Type="http://schemas.openxmlformats.org/officeDocument/2006/relationships/image" Target="../media/image277.png"/><Relationship Id="rId87" Type="http://schemas.openxmlformats.org/officeDocument/2006/relationships/customXml" Target="../ink/ink328.xml"/><Relationship Id="rId110" Type="http://schemas.openxmlformats.org/officeDocument/2006/relationships/image" Target="../media/image299.png"/><Relationship Id="rId115" Type="http://schemas.openxmlformats.org/officeDocument/2006/relationships/customXml" Target="../ink/ink342.xml"/><Relationship Id="rId131" Type="http://schemas.openxmlformats.org/officeDocument/2006/relationships/customXml" Target="../ink/ink350.xml"/><Relationship Id="rId136" Type="http://schemas.openxmlformats.org/officeDocument/2006/relationships/image" Target="../media/image312.png"/><Relationship Id="rId157" Type="http://schemas.openxmlformats.org/officeDocument/2006/relationships/customXml" Target="../ink/ink363.xml"/><Relationship Id="rId178" Type="http://schemas.openxmlformats.org/officeDocument/2006/relationships/image" Target="../media/image333.png"/><Relationship Id="rId61" Type="http://schemas.openxmlformats.org/officeDocument/2006/relationships/customXml" Target="../ink/ink315.xml"/><Relationship Id="rId82" Type="http://schemas.openxmlformats.org/officeDocument/2006/relationships/image" Target="../media/image285.png"/><Relationship Id="rId152" Type="http://schemas.openxmlformats.org/officeDocument/2006/relationships/image" Target="../media/image320.png"/><Relationship Id="rId173" Type="http://schemas.openxmlformats.org/officeDocument/2006/relationships/customXml" Target="../ink/ink371.xml"/><Relationship Id="rId194" Type="http://schemas.openxmlformats.org/officeDocument/2006/relationships/image" Target="../media/image341.png"/><Relationship Id="rId199" Type="http://schemas.openxmlformats.org/officeDocument/2006/relationships/customXml" Target="../ink/ink384.xml"/><Relationship Id="rId203" Type="http://schemas.openxmlformats.org/officeDocument/2006/relationships/customXml" Target="../ink/ink386.xml"/><Relationship Id="rId208" Type="http://schemas.openxmlformats.org/officeDocument/2006/relationships/image" Target="../media/image348.png"/><Relationship Id="rId229" Type="http://schemas.openxmlformats.org/officeDocument/2006/relationships/customXml" Target="../ink/ink399.xml"/><Relationship Id="rId19" Type="http://schemas.openxmlformats.org/officeDocument/2006/relationships/customXml" Target="../ink/ink294.xml"/><Relationship Id="rId224" Type="http://schemas.openxmlformats.org/officeDocument/2006/relationships/image" Target="../media/image356.png"/><Relationship Id="rId240" Type="http://schemas.openxmlformats.org/officeDocument/2006/relationships/image" Target="../media/image364.png"/><Relationship Id="rId245" Type="http://schemas.openxmlformats.org/officeDocument/2006/relationships/customXml" Target="../ink/ink407.xml"/><Relationship Id="rId14" Type="http://schemas.openxmlformats.org/officeDocument/2006/relationships/image" Target="../media/image1200.png"/><Relationship Id="rId30" Type="http://schemas.openxmlformats.org/officeDocument/2006/relationships/image" Target="../media/image2591.png"/><Relationship Id="rId35" Type="http://schemas.openxmlformats.org/officeDocument/2006/relationships/customXml" Target="../ink/ink302.xml"/><Relationship Id="rId56" Type="http://schemas.openxmlformats.org/officeDocument/2006/relationships/image" Target="../media/image272.png"/><Relationship Id="rId77" Type="http://schemas.openxmlformats.org/officeDocument/2006/relationships/customXml" Target="../ink/ink323.xml"/><Relationship Id="rId100" Type="http://schemas.openxmlformats.org/officeDocument/2006/relationships/image" Target="../media/image294.png"/><Relationship Id="rId105" Type="http://schemas.openxmlformats.org/officeDocument/2006/relationships/customXml" Target="../ink/ink337.xml"/><Relationship Id="rId126" Type="http://schemas.openxmlformats.org/officeDocument/2006/relationships/image" Target="../media/image307.png"/><Relationship Id="rId147" Type="http://schemas.openxmlformats.org/officeDocument/2006/relationships/customXml" Target="../ink/ink358.xml"/><Relationship Id="rId168" Type="http://schemas.openxmlformats.org/officeDocument/2006/relationships/image" Target="../media/image328.png"/><Relationship Id="rId8" Type="http://schemas.openxmlformats.org/officeDocument/2006/relationships/image" Target="../media/image1170.png"/><Relationship Id="rId51" Type="http://schemas.openxmlformats.org/officeDocument/2006/relationships/customXml" Target="../ink/ink310.xml"/><Relationship Id="rId72" Type="http://schemas.openxmlformats.org/officeDocument/2006/relationships/image" Target="../media/image280.png"/><Relationship Id="rId93" Type="http://schemas.openxmlformats.org/officeDocument/2006/relationships/customXml" Target="../ink/ink331.xml"/><Relationship Id="rId98" Type="http://schemas.openxmlformats.org/officeDocument/2006/relationships/image" Target="../media/image293.png"/><Relationship Id="rId121" Type="http://schemas.openxmlformats.org/officeDocument/2006/relationships/customXml" Target="../ink/ink345.xml"/><Relationship Id="rId142" Type="http://schemas.openxmlformats.org/officeDocument/2006/relationships/image" Target="../media/image315.png"/><Relationship Id="rId163" Type="http://schemas.openxmlformats.org/officeDocument/2006/relationships/customXml" Target="../ink/ink366.xml"/><Relationship Id="rId184" Type="http://schemas.openxmlformats.org/officeDocument/2006/relationships/image" Target="../media/image336.png"/><Relationship Id="rId189" Type="http://schemas.openxmlformats.org/officeDocument/2006/relationships/customXml" Target="../ink/ink379.xml"/><Relationship Id="rId219" Type="http://schemas.openxmlformats.org/officeDocument/2006/relationships/customXml" Target="../ink/ink394.xml"/><Relationship Id="rId3" Type="http://schemas.openxmlformats.org/officeDocument/2006/relationships/customXml" Target="../ink/ink286.xml"/><Relationship Id="rId214" Type="http://schemas.openxmlformats.org/officeDocument/2006/relationships/image" Target="../media/image351.png"/><Relationship Id="rId230" Type="http://schemas.openxmlformats.org/officeDocument/2006/relationships/image" Target="../media/image359.png"/><Relationship Id="rId235" Type="http://schemas.openxmlformats.org/officeDocument/2006/relationships/customXml" Target="../ink/ink402.xml"/><Relationship Id="rId251" Type="http://schemas.openxmlformats.org/officeDocument/2006/relationships/customXml" Target="../ink/ink410.xml"/><Relationship Id="rId256" Type="http://schemas.openxmlformats.org/officeDocument/2006/relationships/image" Target="../media/image372.png"/><Relationship Id="rId25" Type="http://schemas.openxmlformats.org/officeDocument/2006/relationships/customXml" Target="../ink/ink297.xml"/><Relationship Id="rId46" Type="http://schemas.openxmlformats.org/officeDocument/2006/relationships/image" Target="../media/image267.png"/><Relationship Id="rId67" Type="http://schemas.openxmlformats.org/officeDocument/2006/relationships/customXml" Target="../ink/ink318.xml"/><Relationship Id="rId116" Type="http://schemas.openxmlformats.org/officeDocument/2006/relationships/image" Target="../media/image302.png"/><Relationship Id="rId137" Type="http://schemas.openxmlformats.org/officeDocument/2006/relationships/customXml" Target="../ink/ink353.xml"/><Relationship Id="rId158" Type="http://schemas.openxmlformats.org/officeDocument/2006/relationships/image" Target="../media/image323.png"/><Relationship Id="rId20" Type="http://schemas.openxmlformats.org/officeDocument/2006/relationships/image" Target="../media/image2541.png"/><Relationship Id="rId41" Type="http://schemas.openxmlformats.org/officeDocument/2006/relationships/customXml" Target="../ink/ink305.xml"/><Relationship Id="rId62" Type="http://schemas.openxmlformats.org/officeDocument/2006/relationships/image" Target="../media/image275.png"/><Relationship Id="rId83" Type="http://schemas.openxmlformats.org/officeDocument/2006/relationships/customXml" Target="../ink/ink326.xml"/><Relationship Id="rId88" Type="http://schemas.openxmlformats.org/officeDocument/2006/relationships/image" Target="../media/image288.png"/><Relationship Id="rId111" Type="http://schemas.openxmlformats.org/officeDocument/2006/relationships/customXml" Target="../ink/ink340.xml"/><Relationship Id="rId132" Type="http://schemas.openxmlformats.org/officeDocument/2006/relationships/image" Target="../media/image310.png"/><Relationship Id="rId153" Type="http://schemas.openxmlformats.org/officeDocument/2006/relationships/customXml" Target="../ink/ink361.xml"/><Relationship Id="rId174" Type="http://schemas.openxmlformats.org/officeDocument/2006/relationships/image" Target="../media/image331.png"/><Relationship Id="rId179" Type="http://schemas.openxmlformats.org/officeDocument/2006/relationships/customXml" Target="../ink/ink374.xml"/><Relationship Id="rId195" Type="http://schemas.openxmlformats.org/officeDocument/2006/relationships/customXml" Target="../ink/ink382.xml"/><Relationship Id="rId209" Type="http://schemas.openxmlformats.org/officeDocument/2006/relationships/customXml" Target="../ink/ink389.xml"/><Relationship Id="rId190" Type="http://schemas.openxmlformats.org/officeDocument/2006/relationships/image" Target="../media/image339.png"/><Relationship Id="rId204" Type="http://schemas.openxmlformats.org/officeDocument/2006/relationships/image" Target="../media/image346.png"/><Relationship Id="rId220" Type="http://schemas.openxmlformats.org/officeDocument/2006/relationships/image" Target="../media/image354.png"/><Relationship Id="rId225" Type="http://schemas.openxmlformats.org/officeDocument/2006/relationships/customXml" Target="../ink/ink397.xml"/><Relationship Id="rId241" Type="http://schemas.openxmlformats.org/officeDocument/2006/relationships/customXml" Target="../ink/ink405.xml"/><Relationship Id="rId246" Type="http://schemas.openxmlformats.org/officeDocument/2006/relationships/image" Target="../media/image367.png"/><Relationship Id="rId15" Type="http://schemas.openxmlformats.org/officeDocument/2006/relationships/customXml" Target="../ink/ink292.xml"/><Relationship Id="rId36" Type="http://schemas.openxmlformats.org/officeDocument/2006/relationships/image" Target="../media/image2620.png"/><Relationship Id="rId57" Type="http://schemas.openxmlformats.org/officeDocument/2006/relationships/customXml" Target="../ink/ink313.xml"/><Relationship Id="rId106" Type="http://schemas.openxmlformats.org/officeDocument/2006/relationships/image" Target="../media/image297.png"/><Relationship Id="rId127" Type="http://schemas.openxmlformats.org/officeDocument/2006/relationships/customXml" Target="../ink/ink348.xml"/><Relationship Id="rId10" Type="http://schemas.openxmlformats.org/officeDocument/2006/relationships/image" Target="../media/image1180.png"/><Relationship Id="rId31" Type="http://schemas.openxmlformats.org/officeDocument/2006/relationships/customXml" Target="../ink/ink300.xml"/><Relationship Id="rId52" Type="http://schemas.openxmlformats.org/officeDocument/2006/relationships/image" Target="../media/image270.png"/><Relationship Id="rId73" Type="http://schemas.openxmlformats.org/officeDocument/2006/relationships/customXml" Target="../ink/ink321.xml"/><Relationship Id="rId78" Type="http://schemas.openxmlformats.org/officeDocument/2006/relationships/image" Target="../media/image283.png"/><Relationship Id="rId94" Type="http://schemas.openxmlformats.org/officeDocument/2006/relationships/image" Target="../media/image291.png"/><Relationship Id="rId99" Type="http://schemas.openxmlformats.org/officeDocument/2006/relationships/customXml" Target="../ink/ink334.xml"/><Relationship Id="rId101" Type="http://schemas.openxmlformats.org/officeDocument/2006/relationships/customXml" Target="../ink/ink335.xml"/><Relationship Id="rId122" Type="http://schemas.openxmlformats.org/officeDocument/2006/relationships/image" Target="../media/image305.png"/><Relationship Id="rId143" Type="http://schemas.openxmlformats.org/officeDocument/2006/relationships/customXml" Target="../ink/ink356.xml"/><Relationship Id="rId148" Type="http://schemas.openxmlformats.org/officeDocument/2006/relationships/image" Target="../media/image318.png"/><Relationship Id="rId164" Type="http://schemas.openxmlformats.org/officeDocument/2006/relationships/image" Target="../media/image326.png"/><Relationship Id="rId169" Type="http://schemas.openxmlformats.org/officeDocument/2006/relationships/customXml" Target="../ink/ink369.xml"/><Relationship Id="rId185" Type="http://schemas.openxmlformats.org/officeDocument/2006/relationships/customXml" Target="../ink/ink377.xml"/><Relationship Id="rId4" Type="http://schemas.openxmlformats.org/officeDocument/2006/relationships/image" Target="../media/image1150.png"/><Relationship Id="rId9" Type="http://schemas.openxmlformats.org/officeDocument/2006/relationships/customXml" Target="../ink/ink289.xml"/><Relationship Id="rId180" Type="http://schemas.openxmlformats.org/officeDocument/2006/relationships/image" Target="../media/image334.png"/><Relationship Id="rId210" Type="http://schemas.openxmlformats.org/officeDocument/2006/relationships/image" Target="../media/image349.png"/><Relationship Id="rId215" Type="http://schemas.openxmlformats.org/officeDocument/2006/relationships/customXml" Target="../ink/ink392.xml"/><Relationship Id="rId236" Type="http://schemas.openxmlformats.org/officeDocument/2006/relationships/image" Target="../media/image362.png"/><Relationship Id="rId257" Type="http://schemas.openxmlformats.org/officeDocument/2006/relationships/customXml" Target="../ink/ink413.xml"/><Relationship Id="rId26" Type="http://schemas.openxmlformats.org/officeDocument/2006/relationships/image" Target="../media/image2571.png"/><Relationship Id="rId231" Type="http://schemas.openxmlformats.org/officeDocument/2006/relationships/customXml" Target="../ink/ink400.xml"/><Relationship Id="rId252" Type="http://schemas.openxmlformats.org/officeDocument/2006/relationships/image" Target="../media/image370.png"/><Relationship Id="rId47" Type="http://schemas.openxmlformats.org/officeDocument/2006/relationships/customXml" Target="../ink/ink308.xml"/><Relationship Id="rId68" Type="http://schemas.openxmlformats.org/officeDocument/2006/relationships/image" Target="../media/image278.png"/><Relationship Id="rId89" Type="http://schemas.openxmlformats.org/officeDocument/2006/relationships/customXml" Target="../ink/ink329.xml"/><Relationship Id="rId112" Type="http://schemas.openxmlformats.org/officeDocument/2006/relationships/image" Target="../media/image300.png"/><Relationship Id="rId133" Type="http://schemas.openxmlformats.org/officeDocument/2006/relationships/customXml" Target="../ink/ink351.xml"/><Relationship Id="rId154" Type="http://schemas.openxmlformats.org/officeDocument/2006/relationships/image" Target="../media/image321.png"/><Relationship Id="rId175" Type="http://schemas.openxmlformats.org/officeDocument/2006/relationships/customXml" Target="../ink/ink372.xml"/><Relationship Id="rId196" Type="http://schemas.openxmlformats.org/officeDocument/2006/relationships/image" Target="../media/image342.png"/><Relationship Id="rId200" Type="http://schemas.openxmlformats.org/officeDocument/2006/relationships/image" Target="../media/image344.png"/><Relationship Id="rId16" Type="http://schemas.openxmlformats.org/officeDocument/2006/relationships/image" Target="../media/image1210.png"/><Relationship Id="rId221" Type="http://schemas.openxmlformats.org/officeDocument/2006/relationships/customXml" Target="../ink/ink395.xml"/><Relationship Id="rId242" Type="http://schemas.openxmlformats.org/officeDocument/2006/relationships/image" Target="../media/image365.png"/><Relationship Id="rId37" Type="http://schemas.openxmlformats.org/officeDocument/2006/relationships/customXml" Target="../ink/ink303.xml"/><Relationship Id="rId58" Type="http://schemas.openxmlformats.org/officeDocument/2006/relationships/image" Target="../media/image273.png"/><Relationship Id="rId79" Type="http://schemas.openxmlformats.org/officeDocument/2006/relationships/customXml" Target="../ink/ink324.xml"/><Relationship Id="rId102" Type="http://schemas.openxmlformats.org/officeDocument/2006/relationships/image" Target="../media/image295.png"/><Relationship Id="rId123" Type="http://schemas.openxmlformats.org/officeDocument/2006/relationships/customXml" Target="../ink/ink346.xml"/><Relationship Id="rId144" Type="http://schemas.openxmlformats.org/officeDocument/2006/relationships/image" Target="../media/image316.png"/><Relationship Id="rId90" Type="http://schemas.openxmlformats.org/officeDocument/2006/relationships/image" Target="../media/image289.png"/><Relationship Id="rId165" Type="http://schemas.openxmlformats.org/officeDocument/2006/relationships/customXml" Target="../ink/ink367.xml"/><Relationship Id="rId186" Type="http://schemas.openxmlformats.org/officeDocument/2006/relationships/image" Target="../media/image337.png"/><Relationship Id="rId211" Type="http://schemas.openxmlformats.org/officeDocument/2006/relationships/customXml" Target="../ink/ink390.xml"/><Relationship Id="rId232" Type="http://schemas.openxmlformats.org/officeDocument/2006/relationships/image" Target="../media/image360.png"/><Relationship Id="rId253" Type="http://schemas.openxmlformats.org/officeDocument/2006/relationships/customXml" Target="../ink/ink411.xml"/><Relationship Id="rId27" Type="http://schemas.openxmlformats.org/officeDocument/2006/relationships/customXml" Target="../ink/ink298.xml"/><Relationship Id="rId48" Type="http://schemas.openxmlformats.org/officeDocument/2006/relationships/image" Target="../media/image268.png"/><Relationship Id="rId69" Type="http://schemas.openxmlformats.org/officeDocument/2006/relationships/customXml" Target="../ink/ink319.xml"/><Relationship Id="rId113" Type="http://schemas.openxmlformats.org/officeDocument/2006/relationships/customXml" Target="../ink/ink341.xml"/><Relationship Id="rId134" Type="http://schemas.openxmlformats.org/officeDocument/2006/relationships/image" Target="../media/image311.png"/><Relationship Id="rId80" Type="http://schemas.openxmlformats.org/officeDocument/2006/relationships/image" Target="../media/image284.png"/><Relationship Id="rId155" Type="http://schemas.openxmlformats.org/officeDocument/2006/relationships/customXml" Target="../ink/ink362.xml"/><Relationship Id="rId176" Type="http://schemas.openxmlformats.org/officeDocument/2006/relationships/image" Target="../media/image332.png"/><Relationship Id="rId197" Type="http://schemas.openxmlformats.org/officeDocument/2006/relationships/customXml" Target="../ink/ink383.xml"/><Relationship Id="rId201" Type="http://schemas.openxmlformats.org/officeDocument/2006/relationships/customXml" Target="../ink/ink385.xml"/><Relationship Id="rId222" Type="http://schemas.openxmlformats.org/officeDocument/2006/relationships/image" Target="../media/image355.png"/><Relationship Id="rId243" Type="http://schemas.openxmlformats.org/officeDocument/2006/relationships/customXml" Target="../ink/ink406.xml"/><Relationship Id="rId17" Type="http://schemas.openxmlformats.org/officeDocument/2006/relationships/customXml" Target="../ink/ink293.xml"/><Relationship Id="rId38" Type="http://schemas.openxmlformats.org/officeDocument/2006/relationships/image" Target="../media/image2630.png"/><Relationship Id="rId59" Type="http://schemas.openxmlformats.org/officeDocument/2006/relationships/customXml" Target="../ink/ink314.xml"/><Relationship Id="rId103" Type="http://schemas.openxmlformats.org/officeDocument/2006/relationships/customXml" Target="../ink/ink336.xml"/><Relationship Id="rId124" Type="http://schemas.openxmlformats.org/officeDocument/2006/relationships/image" Target="../media/image306.png"/><Relationship Id="rId70" Type="http://schemas.openxmlformats.org/officeDocument/2006/relationships/image" Target="../media/image279.png"/><Relationship Id="rId91" Type="http://schemas.openxmlformats.org/officeDocument/2006/relationships/customXml" Target="../ink/ink330.xml"/><Relationship Id="rId145" Type="http://schemas.openxmlformats.org/officeDocument/2006/relationships/customXml" Target="../ink/ink357.xml"/><Relationship Id="rId166" Type="http://schemas.openxmlformats.org/officeDocument/2006/relationships/image" Target="../media/image327.png"/><Relationship Id="rId187" Type="http://schemas.openxmlformats.org/officeDocument/2006/relationships/customXml" Target="../ink/ink3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Scattering of electromagnetic waves by small particles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LL8 section 92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01CBF3-043C-43C4-A258-E2029180B755}"/>
              </a:ext>
            </a:extLst>
          </p:cNvPr>
          <p:cNvGrpSpPr/>
          <p:nvPr/>
        </p:nvGrpSpPr>
        <p:grpSpPr>
          <a:xfrm>
            <a:off x="858442" y="2780236"/>
            <a:ext cx="521640" cy="1358640"/>
            <a:chOff x="858442" y="2780236"/>
            <a:chExt cx="521640" cy="13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D283790-972E-4CCD-A438-38EE2DC50D1E}"/>
                    </a:ext>
                  </a:extLst>
                </p14:cNvPr>
                <p14:cNvContentPartPr/>
                <p14:nvPr/>
              </p14:nvContentPartPr>
              <p14:xfrm>
                <a:off x="858442" y="2797516"/>
                <a:ext cx="445680" cy="1341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D283790-972E-4CCD-A438-38EE2DC50D1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0442" y="2779876"/>
                  <a:ext cx="481320" cy="13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A884BD-CF77-4BA1-8A86-F1814D6D848A}"/>
                    </a:ext>
                  </a:extLst>
                </p14:cNvPr>
                <p14:cNvContentPartPr/>
                <p14:nvPr/>
              </p14:nvContentPartPr>
              <p14:xfrm>
                <a:off x="1195762" y="2780236"/>
                <a:ext cx="184320" cy="228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A884BD-CF77-4BA1-8A86-F1814D6D84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8122" y="2762236"/>
                  <a:ext cx="21996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D23674-A379-46CF-BE88-8BE38B23BF04}"/>
              </a:ext>
            </a:extLst>
          </p:cNvPr>
          <p:cNvGrpSpPr/>
          <p:nvPr/>
        </p:nvGrpSpPr>
        <p:grpSpPr>
          <a:xfrm>
            <a:off x="382882" y="4164796"/>
            <a:ext cx="1495440" cy="483120"/>
            <a:chOff x="382882" y="4164796"/>
            <a:chExt cx="149544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189B80-9625-44C9-B1A9-92160B6B6457}"/>
                    </a:ext>
                  </a:extLst>
                </p14:cNvPr>
                <p14:cNvContentPartPr/>
                <p14:nvPr/>
              </p14:nvContentPartPr>
              <p14:xfrm>
                <a:off x="382882" y="4340116"/>
                <a:ext cx="166320" cy="151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189B80-9625-44C9-B1A9-92160B6B64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4882" y="4322476"/>
                  <a:ext cx="201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C56150-5A76-43FA-9EED-85D64C3B4856}"/>
                    </a:ext>
                  </a:extLst>
                </p14:cNvPr>
                <p14:cNvContentPartPr/>
                <p14:nvPr/>
              </p14:nvContentPartPr>
              <p14:xfrm>
                <a:off x="571162" y="4448836"/>
                <a:ext cx="28440" cy="4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C56150-5A76-43FA-9EED-85D64C3B48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3162" y="4431196"/>
                  <a:ext cx="64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35F3EA-55FC-41E2-9F55-A9FBF845C9E5}"/>
                    </a:ext>
                  </a:extLst>
                </p14:cNvPr>
                <p14:cNvContentPartPr/>
                <p14:nvPr/>
              </p14:nvContentPartPr>
              <p14:xfrm>
                <a:off x="647482" y="4373596"/>
                <a:ext cx="140040" cy="274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535F3EA-55FC-41E2-9F55-A9FBF845C9E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9842" y="4355956"/>
                  <a:ext cx="175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C3AC1E-1357-4F8A-A061-A6AC00CB1D79}"/>
                    </a:ext>
                  </a:extLst>
                </p14:cNvPr>
                <p14:cNvContentPartPr/>
                <p14:nvPr/>
              </p14:nvContentPartPr>
              <p14:xfrm>
                <a:off x="853762" y="4500676"/>
                <a:ext cx="16560" cy="1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C3AC1E-1357-4F8A-A061-A6AC00CB1D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6122" y="4482676"/>
                  <a:ext cx="52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9C9147-2C35-4EB1-850F-DA07974C5071}"/>
                    </a:ext>
                  </a:extLst>
                </p14:cNvPr>
                <p14:cNvContentPartPr/>
                <p14:nvPr/>
              </p14:nvContentPartPr>
              <p14:xfrm>
                <a:off x="1004962" y="4323916"/>
                <a:ext cx="131760" cy="151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9C9147-2C35-4EB1-850F-DA07974C50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6962" y="4306276"/>
                  <a:ext cx="167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3640A3-BB30-4C44-A6C4-B84BF8CA8E6F}"/>
                    </a:ext>
                  </a:extLst>
                </p14:cNvPr>
                <p14:cNvContentPartPr/>
                <p14:nvPr/>
              </p14:nvContentPartPr>
              <p14:xfrm>
                <a:off x="1129522" y="4164796"/>
                <a:ext cx="748800" cy="36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3640A3-BB30-4C44-A6C4-B84BF8CA8E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1522" y="4146796"/>
                  <a:ext cx="7844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54705A-C8E2-421A-B42A-D242FCC47A8B}"/>
                    </a:ext>
                  </a:extLst>
                </p14:cNvPr>
                <p14:cNvContentPartPr/>
                <p14:nvPr/>
              </p14:nvContentPartPr>
              <p14:xfrm>
                <a:off x="1299082" y="4245076"/>
                <a:ext cx="7560" cy="26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54705A-C8E2-421A-B42A-D242FCC47A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81442" y="4227436"/>
                  <a:ext cx="432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317A30-B928-4F17-A09A-3890F824287B}"/>
              </a:ext>
            </a:extLst>
          </p:cNvPr>
          <p:cNvGrpSpPr/>
          <p:nvPr/>
        </p:nvGrpSpPr>
        <p:grpSpPr>
          <a:xfrm>
            <a:off x="1956442" y="4171276"/>
            <a:ext cx="699840" cy="463680"/>
            <a:chOff x="1956442" y="4171276"/>
            <a:chExt cx="6998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1BBE72-4E5D-4DA9-8647-E7130BDC5D06}"/>
                    </a:ext>
                  </a:extLst>
                </p14:cNvPr>
                <p14:cNvContentPartPr/>
                <p14:nvPr/>
              </p14:nvContentPartPr>
              <p14:xfrm>
                <a:off x="1956442" y="4171276"/>
                <a:ext cx="699840" cy="46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1BBE72-4E5D-4DA9-8647-E7130BDC5D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38802" y="4153276"/>
                  <a:ext cx="7354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51473D0-8184-486F-9062-39F1E5315783}"/>
                    </a:ext>
                  </a:extLst>
                </p14:cNvPr>
                <p14:cNvContentPartPr/>
                <p14:nvPr/>
              </p14:nvContentPartPr>
              <p14:xfrm>
                <a:off x="2505442" y="4327516"/>
                <a:ext cx="102600" cy="1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51473D0-8184-486F-9062-39F1E53157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87802" y="4309516"/>
                  <a:ext cx="138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EFFD23-5FE0-4A6B-ADEF-28039EDCE58B}"/>
                    </a:ext>
                  </a:extLst>
                </p14:cNvPr>
                <p14:cNvContentPartPr/>
                <p14:nvPr/>
              </p14:nvContentPartPr>
              <p14:xfrm>
                <a:off x="2137522" y="4283236"/>
                <a:ext cx="15120" cy="5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EFFD23-5FE0-4A6B-ADEF-28039EDCE5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19882" y="4265236"/>
                  <a:ext cx="507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290912-CD74-4F4A-9B8D-9F4B7C83ADFA}"/>
              </a:ext>
            </a:extLst>
          </p:cNvPr>
          <p:cNvGrpSpPr/>
          <p:nvPr/>
        </p:nvGrpSpPr>
        <p:grpSpPr>
          <a:xfrm>
            <a:off x="887602" y="5149756"/>
            <a:ext cx="1677960" cy="346680"/>
            <a:chOff x="887602" y="5149756"/>
            <a:chExt cx="16779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F2AF78-D28E-423F-933B-371D85DB788E}"/>
                    </a:ext>
                  </a:extLst>
                </p14:cNvPr>
                <p14:cNvContentPartPr/>
                <p14:nvPr/>
              </p14:nvContentPartPr>
              <p14:xfrm>
                <a:off x="892642" y="5245156"/>
                <a:ext cx="179280" cy="25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F2AF78-D28E-423F-933B-371D85DB78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002" y="5227156"/>
                  <a:ext cx="214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04A8F7-257B-4C15-B0FE-F7FF245E1DA1}"/>
                    </a:ext>
                  </a:extLst>
                </p14:cNvPr>
                <p14:cNvContentPartPr/>
                <p14:nvPr/>
              </p14:nvContentPartPr>
              <p14:xfrm>
                <a:off x="887602" y="5162716"/>
                <a:ext cx="315360" cy="264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04A8F7-257B-4C15-B0FE-F7FF245E1D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9602" y="5145076"/>
                  <a:ext cx="351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BC8352-C8C3-4E18-A80F-0361378CA895}"/>
                    </a:ext>
                  </a:extLst>
                </p14:cNvPr>
                <p14:cNvContentPartPr/>
                <p14:nvPr/>
              </p14:nvContentPartPr>
              <p14:xfrm>
                <a:off x="1285762" y="5238316"/>
                <a:ext cx="15516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BC8352-C8C3-4E18-A80F-0361378CA8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67762" y="5220676"/>
                  <a:ext cx="190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0150D5-72ED-4125-BF16-AB44D9801228}"/>
                    </a:ext>
                  </a:extLst>
                </p14:cNvPr>
                <p14:cNvContentPartPr/>
                <p14:nvPr/>
              </p14:nvContentPartPr>
              <p14:xfrm>
                <a:off x="1566922" y="5160196"/>
                <a:ext cx="128160" cy="26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0150D5-72ED-4125-BF16-AB44D980122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49282" y="5142196"/>
                  <a:ext cx="1638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386A3D-6921-4F6A-A6ED-3B7E1D062439}"/>
                    </a:ext>
                  </a:extLst>
                </p14:cNvPr>
                <p14:cNvContentPartPr/>
                <p14:nvPr/>
              </p14:nvContentPartPr>
              <p14:xfrm>
                <a:off x="1635682" y="5149756"/>
                <a:ext cx="153000" cy="4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386A3D-6921-4F6A-A6ED-3B7E1D0624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18042" y="5131756"/>
                  <a:ext cx="188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E5BE943-117E-4403-892C-AC737B3F758A}"/>
                    </a:ext>
                  </a:extLst>
                </p14:cNvPr>
                <p14:cNvContentPartPr/>
                <p14:nvPr/>
              </p14:nvContentPartPr>
              <p14:xfrm>
                <a:off x="1773562" y="5222116"/>
                <a:ext cx="129960" cy="20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E5BE943-117E-4403-892C-AC737B3F75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55922" y="5204476"/>
                  <a:ext cx="165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5ED461-5E0E-4DB3-988C-3BE42B0274EA}"/>
                    </a:ext>
                  </a:extLst>
                </p14:cNvPr>
                <p14:cNvContentPartPr/>
                <p14:nvPr/>
              </p14:nvContentPartPr>
              <p14:xfrm>
                <a:off x="1936642" y="5206636"/>
                <a:ext cx="172080" cy="17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5ED461-5E0E-4DB3-988C-3BE42B0274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18642" y="5188636"/>
                  <a:ext cx="207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CB7B863-07F0-46C0-8D3B-511B182013D8}"/>
                    </a:ext>
                  </a:extLst>
                </p14:cNvPr>
                <p14:cNvContentPartPr/>
                <p14:nvPr/>
              </p14:nvContentPartPr>
              <p14:xfrm>
                <a:off x="2161282" y="5276116"/>
                <a:ext cx="28080" cy="13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CB7B863-07F0-46C0-8D3B-511B182013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43642" y="5258476"/>
                  <a:ext cx="63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7D79B3-4010-4393-A2EA-A36F5D6AA9E0}"/>
                    </a:ext>
                  </a:extLst>
                </p14:cNvPr>
                <p14:cNvContentPartPr/>
                <p14:nvPr/>
              </p14:nvContentPartPr>
              <p14:xfrm>
                <a:off x="2176042" y="5264236"/>
                <a:ext cx="96480" cy="163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7D79B3-4010-4393-A2EA-A36F5D6AA9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58402" y="5246596"/>
                  <a:ext cx="132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AE808C-7D61-45BA-A74F-4410B43522BD}"/>
                    </a:ext>
                  </a:extLst>
                </p14:cNvPr>
                <p14:cNvContentPartPr/>
                <p14:nvPr/>
              </p14:nvContentPartPr>
              <p14:xfrm>
                <a:off x="2380522" y="5252716"/>
                <a:ext cx="185040" cy="163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AE808C-7D61-45BA-A74F-4410B43522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62882" y="5235076"/>
                  <a:ext cx="2206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94D2D5-17C1-4DC5-8D64-3F18F7A818FD}"/>
              </a:ext>
            </a:extLst>
          </p:cNvPr>
          <p:cNvGrpSpPr/>
          <p:nvPr/>
        </p:nvGrpSpPr>
        <p:grpSpPr>
          <a:xfrm>
            <a:off x="6360322" y="3446236"/>
            <a:ext cx="648720" cy="729000"/>
            <a:chOff x="6360322" y="3446236"/>
            <a:chExt cx="64872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3144E7-B81B-4963-A267-09B584ACD277}"/>
                    </a:ext>
                  </a:extLst>
                </p14:cNvPr>
                <p14:cNvContentPartPr/>
                <p14:nvPr/>
              </p14:nvContentPartPr>
              <p14:xfrm>
                <a:off x="6374722" y="3464596"/>
                <a:ext cx="634320" cy="710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3144E7-B81B-4963-A267-09B584ACD2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56722" y="3446596"/>
                  <a:ext cx="66996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57F215-E55F-4310-A149-9F1188599D96}"/>
                    </a:ext>
                  </a:extLst>
                </p14:cNvPr>
                <p14:cNvContentPartPr/>
                <p14:nvPr/>
              </p14:nvContentPartPr>
              <p14:xfrm>
                <a:off x="6360322" y="3446236"/>
                <a:ext cx="158040" cy="146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57F215-E55F-4310-A149-9F1188599D9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42682" y="3428596"/>
                  <a:ext cx="19368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294EADB-94DE-43DD-8A39-F57BF6AA1574}"/>
                  </a:ext>
                </a:extLst>
              </p14:cNvPr>
              <p14:cNvContentPartPr/>
              <p14:nvPr/>
            </p14:nvContentPartPr>
            <p14:xfrm>
              <a:off x="6710602" y="4201156"/>
              <a:ext cx="1210680" cy="40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294EADB-94DE-43DD-8A39-F57BF6AA15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92602" y="4183156"/>
                <a:ext cx="1246320" cy="43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BA90D8D-7523-4F09-997F-8854F25E997D}"/>
              </a:ext>
            </a:extLst>
          </p:cNvPr>
          <p:cNvGrpSpPr/>
          <p:nvPr/>
        </p:nvGrpSpPr>
        <p:grpSpPr>
          <a:xfrm>
            <a:off x="5809162" y="4467916"/>
            <a:ext cx="1116000" cy="720720"/>
            <a:chOff x="5809162" y="4467916"/>
            <a:chExt cx="111600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68CA8B-401E-4536-8E92-2369029C7541}"/>
                    </a:ext>
                  </a:extLst>
                </p14:cNvPr>
                <p14:cNvContentPartPr/>
                <p14:nvPr/>
              </p14:nvContentPartPr>
              <p14:xfrm>
                <a:off x="5968642" y="4467916"/>
                <a:ext cx="174960" cy="165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68CA8B-401E-4536-8E92-2369029C75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50642" y="4450276"/>
                  <a:ext cx="210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D2DB4C-0EFE-4833-A2ED-064E2BC9EC75}"/>
                    </a:ext>
                  </a:extLst>
                </p14:cNvPr>
                <p14:cNvContentPartPr/>
                <p14:nvPr/>
              </p14:nvContentPartPr>
              <p14:xfrm>
                <a:off x="6229642" y="4575556"/>
                <a:ext cx="15120" cy="24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D2DB4C-0EFE-4833-A2ED-064E2BC9EC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11642" y="4557916"/>
                  <a:ext cx="50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575F56-5F36-4211-92CD-F9AA5BBFE672}"/>
                    </a:ext>
                  </a:extLst>
                </p14:cNvPr>
                <p14:cNvContentPartPr/>
                <p14:nvPr/>
              </p14:nvContentPartPr>
              <p14:xfrm>
                <a:off x="6278602" y="4498156"/>
                <a:ext cx="140760" cy="309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575F56-5F36-4211-92CD-F9AA5BBFE6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60602" y="4480156"/>
                  <a:ext cx="176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5F66DA-614C-442B-AB91-142D96F29091}"/>
                    </a:ext>
                  </a:extLst>
                </p14:cNvPr>
                <p14:cNvContentPartPr/>
                <p14:nvPr/>
              </p14:nvContentPartPr>
              <p14:xfrm>
                <a:off x="6535282" y="4590316"/>
                <a:ext cx="15120" cy="2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5F66DA-614C-442B-AB91-142D96F290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17282" y="4572676"/>
                  <a:ext cx="50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2BD4FA-3219-41B2-BDF1-0B5FFE74DB9F}"/>
                    </a:ext>
                  </a:extLst>
                </p14:cNvPr>
                <p14:cNvContentPartPr/>
                <p14:nvPr/>
              </p14:nvContentPartPr>
              <p14:xfrm>
                <a:off x="5809162" y="4786876"/>
                <a:ext cx="1116000" cy="40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2BD4FA-3219-41B2-BDF1-0B5FFE74DB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91522" y="4768876"/>
                  <a:ext cx="1151640" cy="43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14D1213-E02B-44AA-90B1-0CEFD4F2DF7F}"/>
                  </a:ext>
                </a:extLst>
              </p14:cNvPr>
              <p14:cNvContentPartPr/>
              <p14:nvPr/>
            </p14:nvContentPartPr>
            <p14:xfrm>
              <a:off x="6918682" y="5055436"/>
              <a:ext cx="122040" cy="156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14D1213-E02B-44AA-90B1-0CEFD4F2DF7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01042" y="5037436"/>
                <a:ext cx="15768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B9A476C-CB4D-48A1-859E-A759CBF02A8D}"/>
              </a:ext>
            </a:extLst>
          </p:cNvPr>
          <p:cNvGrpSpPr/>
          <p:nvPr/>
        </p:nvGrpSpPr>
        <p:grpSpPr>
          <a:xfrm>
            <a:off x="7137202" y="4700116"/>
            <a:ext cx="1473120" cy="515160"/>
            <a:chOff x="7137202" y="4700116"/>
            <a:chExt cx="147312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C2F4E3-C891-4752-93B1-AB03EC31849D}"/>
                    </a:ext>
                  </a:extLst>
                </p14:cNvPr>
                <p14:cNvContentPartPr/>
                <p14:nvPr/>
              </p14:nvContentPartPr>
              <p14:xfrm>
                <a:off x="7137202" y="4930156"/>
                <a:ext cx="618840" cy="28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C2F4E3-C891-4752-93B1-AB03EC3184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9562" y="4912156"/>
                  <a:ext cx="654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BB1440-D052-48B5-96C3-9E9A7ACBA64A}"/>
                    </a:ext>
                  </a:extLst>
                </p14:cNvPr>
                <p14:cNvContentPartPr/>
                <p14:nvPr/>
              </p14:nvContentPartPr>
              <p14:xfrm>
                <a:off x="7803202" y="5041396"/>
                <a:ext cx="31320" cy="14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BB1440-D052-48B5-96C3-9E9A7ACBA6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85562" y="5023756"/>
                  <a:ext cx="66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4BFEB15-3922-44CF-BDE9-A8303DBA41F5}"/>
                    </a:ext>
                  </a:extLst>
                </p14:cNvPr>
                <p14:cNvContentPartPr/>
                <p14:nvPr/>
              </p14:nvContentPartPr>
              <p14:xfrm>
                <a:off x="7968802" y="4700116"/>
                <a:ext cx="487800" cy="515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4BFEB15-3922-44CF-BDE9-A8303DBA41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50802" y="4682116"/>
                  <a:ext cx="52344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60EA2C8-C244-4A6B-BEDA-9814E03AC33B}"/>
                    </a:ext>
                  </a:extLst>
                </p14:cNvPr>
                <p14:cNvContentPartPr/>
                <p14:nvPr/>
              </p14:nvContentPartPr>
              <p14:xfrm>
                <a:off x="8543722" y="5005396"/>
                <a:ext cx="66600" cy="174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60EA2C8-C244-4A6B-BEDA-9814E03AC33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26082" y="4987396"/>
                  <a:ext cx="1022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3214D5-9534-4163-9EC3-726A2C779F39}"/>
              </a:ext>
            </a:extLst>
          </p:cNvPr>
          <p:cNvGrpSpPr/>
          <p:nvPr/>
        </p:nvGrpSpPr>
        <p:grpSpPr>
          <a:xfrm>
            <a:off x="5816722" y="5252356"/>
            <a:ext cx="1016280" cy="394560"/>
            <a:chOff x="5816722" y="5252356"/>
            <a:chExt cx="101628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4E63904-30AA-448D-99A7-B56B0903B224}"/>
                    </a:ext>
                  </a:extLst>
                </p14:cNvPr>
                <p14:cNvContentPartPr/>
                <p14:nvPr/>
              </p14:nvContentPartPr>
              <p14:xfrm>
                <a:off x="5816722" y="5252356"/>
                <a:ext cx="1016280" cy="39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4E63904-30AA-448D-99A7-B56B0903B2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99082" y="5234716"/>
                  <a:ext cx="10519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F471A6E-EC80-410D-A7B5-860B924DCEC9}"/>
                    </a:ext>
                  </a:extLst>
                </p14:cNvPr>
                <p14:cNvContentPartPr/>
                <p14:nvPr/>
              </p14:nvContentPartPr>
              <p14:xfrm>
                <a:off x="6012562" y="5385196"/>
                <a:ext cx="20124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F471A6E-EC80-410D-A7B5-860B924DCE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94922" y="5367196"/>
                  <a:ext cx="2368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357B97A-F713-4228-91BA-3F343B96B5B6}"/>
              </a:ext>
            </a:extLst>
          </p:cNvPr>
          <p:cNvGrpSpPr/>
          <p:nvPr/>
        </p:nvGrpSpPr>
        <p:grpSpPr>
          <a:xfrm>
            <a:off x="6857842" y="5393116"/>
            <a:ext cx="1251720" cy="331200"/>
            <a:chOff x="6857842" y="5393116"/>
            <a:chExt cx="125172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37A78C1-9798-4E5B-BBAB-B3DC9005A6A8}"/>
                    </a:ext>
                  </a:extLst>
                </p14:cNvPr>
                <p14:cNvContentPartPr/>
                <p14:nvPr/>
              </p14:nvContentPartPr>
              <p14:xfrm>
                <a:off x="6857842" y="5588236"/>
                <a:ext cx="74880" cy="13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37A78C1-9798-4E5B-BBAB-B3DC9005A6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39842" y="5570596"/>
                  <a:ext cx="110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391E42-16D6-4287-8788-716B2AEBFDBB}"/>
                    </a:ext>
                  </a:extLst>
                </p14:cNvPr>
                <p14:cNvContentPartPr/>
                <p14:nvPr/>
              </p14:nvContentPartPr>
              <p14:xfrm>
                <a:off x="7030282" y="5393116"/>
                <a:ext cx="165960" cy="18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391E42-16D6-4287-8788-716B2AEBFD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12282" y="5375476"/>
                  <a:ext cx="201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FC1FFF-9AFD-458C-972D-F58E4E8EA6D0}"/>
                    </a:ext>
                  </a:extLst>
                </p14:cNvPr>
                <p14:cNvContentPartPr/>
                <p14:nvPr/>
              </p14:nvContentPartPr>
              <p14:xfrm>
                <a:off x="7179322" y="5410036"/>
                <a:ext cx="140040" cy="159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FC1FFF-9AFD-458C-972D-F58E4E8EA6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61682" y="5392036"/>
                  <a:ext cx="175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A5CD22D-D55B-454A-BC16-71D2DD8B89F1}"/>
                    </a:ext>
                  </a:extLst>
                </p14:cNvPr>
                <p14:cNvContentPartPr/>
                <p14:nvPr/>
              </p14:nvContentPartPr>
              <p14:xfrm>
                <a:off x="7349242" y="5393116"/>
                <a:ext cx="151560" cy="171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A5CD22D-D55B-454A-BC16-71D2DD8B89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31602" y="5375476"/>
                  <a:ext cx="187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81C884C-A214-47BC-9764-523D9E435833}"/>
                    </a:ext>
                  </a:extLst>
                </p14:cNvPr>
                <p14:cNvContentPartPr/>
                <p14:nvPr/>
              </p14:nvContentPartPr>
              <p14:xfrm>
                <a:off x="7544362" y="5425516"/>
                <a:ext cx="12600" cy="172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81C884C-A214-47BC-9764-523D9E4358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26722" y="5407876"/>
                  <a:ext cx="48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9C9A03-2C0C-444A-B896-FC879EA208B8}"/>
                    </a:ext>
                  </a:extLst>
                </p14:cNvPr>
                <p14:cNvContentPartPr/>
                <p14:nvPr/>
              </p14:nvContentPartPr>
              <p14:xfrm>
                <a:off x="7678642" y="5428756"/>
                <a:ext cx="78840" cy="206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9C9A03-2C0C-444A-B896-FC879EA208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60642" y="5410756"/>
                  <a:ext cx="114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81F2F3-C749-4D0A-8A19-3A00EFC68D50}"/>
                    </a:ext>
                  </a:extLst>
                </p14:cNvPr>
                <p14:cNvContentPartPr/>
                <p14:nvPr/>
              </p14:nvContentPartPr>
              <p14:xfrm>
                <a:off x="7882402" y="5430556"/>
                <a:ext cx="25200" cy="198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81F2F3-C749-4D0A-8A19-3A00EFC68D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64402" y="5412556"/>
                  <a:ext cx="60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1651A51-9B6C-4446-817D-B6B31EDB9514}"/>
                    </a:ext>
                  </a:extLst>
                </p14:cNvPr>
                <p14:cNvContentPartPr/>
                <p14:nvPr/>
              </p14:nvContentPartPr>
              <p14:xfrm>
                <a:off x="7967362" y="5404636"/>
                <a:ext cx="142200" cy="229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1651A51-9B6C-4446-817D-B6B31EDB95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49362" y="5386636"/>
                  <a:ext cx="17784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4C3BE49-EA3E-481B-8B62-0635273B4714}"/>
                  </a:ext>
                </a:extLst>
              </p14:cNvPr>
              <p14:cNvContentPartPr/>
              <p14:nvPr/>
            </p14:nvContentPartPr>
            <p14:xfrm>
              <a:off x="3736282" y="6421996"/>
              <a:ext cx="6480" cy="9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4C3BE49-EA3E-481B-8B62-0635273B471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8282" y="6404356"/>
                <a:ext cx="4212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5B5EC44-2850-40F3-A993-ECE2E1CC8FC8}"/>
              </a:ext>
            </a:extLst>
          </p:cNvPr>
          <p:cNvGrpSpPr/>
          <p:nvPr/>
        </p:nvGrpSpPr>
        <p:grpSpPr>
          <a:xfrm>
            <a:off x="3314722" y="6131116"/>
            <a:ext cx="1382760" cy="575280"/>
            <a:chOff x="3314722" y="6131116"/>
            <a:chExt cx="13827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7AD02B-C102-4BA3-98CC-4A043FABDD03}"/>
                    </a:ext>
                  </a:extLst>
                </p14:cNvPr>
                <p14:cNvContentPartPr/>
                <p14:nvPr/>
              </p14:nvContentPartPr>
              <p14:xfrm>
                <a:off x="3352522" y="6301756"/>
                <a:ext cx="183960" cy="258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7AD02B-C102-4BA3-98CC-4A043FABDD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89522" y="6238756"/>
                  <a:ext cx="309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8B96A7E-B0C3-4CC2-8211-02B0A5C4FD9D}"/>
                    </a:ext>
                  </a:extLst>
                </p14:cNvPr>
                <p14:cNvContentPartPr/>
                <p14:nvPr/>
              </p14:nvContentPartPr>
              <p14:xfrm>
                <a:off x="3314722" y="6168916"/>
                <a:ext cx="253440" cy="411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8B96A7E-B0C3-4CC2-8211-02B0A5C4FD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52082" y="6106276"/>
                  <a:ext cx="3790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79508CE-E4FD-423C-AC67-736CE0079DB4}"/>
                    </a:ext>
                  </a:extLst>
                </p14:cNvPr>
                <p14:cNvContentPartPr/>
                <p14:nvPr/>
              </p14:nvContentPartPr>
              <p14:xfrm>
                <a:off x="3721522" y="6159556"/>
                <a:ext cx="268560" cy="540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79508CE-E4FD-423C-AC67-736CE0079D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58882" y="6096556"/>
                  <a:ext cx="39420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44DD665-2D42-4EE0-996B-DC11ECA37DDD}"/>
                    </a:ext>
                  </a:extLst>
                </p14:cNvPr>
                <p14:cNvContentPartPr/>
                <p14:nvPr/>
              </p14:nvContentPartPr>
              <p14:xfrm>
                <a:off x="3954802" y="6131116"/>
                <a:ext cx="266040" cy="575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44DD665-2D42-4EE0-996B-DC11ECA37D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92162" y="6068116"/>
                  <a:ext cx="39168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6F532B3-8CBF-4A23-8E47-CCBEED4C132D}"/>
                    </a:ext>
                  </a:extLst>
                </p14:cNvPr>
                <p14:cNvContentPartPr/>
                <p14:nvPr/>
              </p14:nvContentPartPr>
              <p14:xfrm>
                <a:off x="4405162" y="6320836"/>
                <a:ext cx="292320" cy="276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6F532B3-8CBF-4A23-8E47-CCBEED4C13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42162" y="6258196"/>
                  <a:ext cx="41796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1AA77D0-FF70-4ECF-80AC-CB7D363AD295}"/>
              </a:ext>
            </a:extLst>
          </p:cNvPr>
          <p:cNvGrpSpPr/>
          <p:nvPr/>
        </p:nvGrpSpPr>
        <p:grpSpPr>
          <a:xfrm>
            <a:off x="8014882" y="4020076"/>
            <a:ext cx="1037160" cy="636480"/>
            <a:chOff x="8014882" y="4020076"/>
            <a:chExt cx="103716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DE854D-74D6-46E0-A6E4-8136DD130F61}"/>
                    </a:ext>
                  </a:extLst>
                </p14:cNvPr>
                <p14:cNvContentPartPr/>
                <p14:nvPr/>
              </p14:nvContentPartPr>
              <p14:xfrm>
                <a:off x="8014882" y="4167316"/>
                <a:ext cx="125280" cy="401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DE854D-74D6-46E0-A6E4-8136DD130F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97242" y="4149316"/>
                  <a:ext cx="1609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5E41CD5-856E-437D-9F80-7C6B1B63BAF1}"/>
                    </a:ext>
                  </a:extLst>
                </p14:cNvPr>
                <p14:cNvContentPartPr/>
                <p14:nvPr/>
              </p14:nvContentPartPr>
              <p14:xfrm>
                <a:off x="8168962" y="4269916"/>
                <a:ext cx="110520" cy="217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5E41CD5-856E-437D-9F80-7C6B1B63BA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50962" y="4252276"/>
                  <a:ext cx="146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F24B6A-8CCD-4A73-8374-772F60809DA6}"/>
                    </a:ext>
                  </a:extLst>
                </p14:cNvPr>
                <p14:cNvContentPartPr/>
                <p14:nvPr/>
              </p14:nvContentPartPr>
              <p14:xfrm>
                <a:off x="8390722" y="4166236"/>
                <a:ext cx="99720" cy="260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F24B6A-8CCD-4A73-8374-772F60809DA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72722" y="4148236"/>
                  <a:ext cx="135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A36EE1A-FB99-4F94-BD30-B46D4AF61849}"/>
                    </a:ext>
                  </a:extLst>
                </p14:cNvPr>
                <p14:cNvContentPartPr/>
                <p14:nvPr/>
              </p14:nvContentPartPr>
              <p14:xfrm>
                <a:off x="8488282" y="4348036"/>
                <a:ext cx="208800" cy="205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A36EE1A-FB99-4F94-BD30-B46D4AF618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70282" y="4330036"/>
                  <a:ext cx="244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DDC19F-020C-44D5-ADF8-AEB51245E763}"/>
                    </a:ext>
                  </a:extLst>
                </p14:cNvPr>
                <p14:cNvContentPartPr/>
                <p14:nvPr/>
              </p14:nvContentPartPr>
              <p14:xfrm>
                <a:off x="8750362" y="4378276"/>
                <a:ext cx="183240" cy="11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DDC19F-020C-44D5-ADF8-AEB51245E7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32722" y="4360636"/>
                  <a:ext cx="218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5AC5055-4FC0-4D1D-81F0-9C6889E2EA66}"/>
                    </a:ext>
                  </a:extLst>
                </p14:cNvPr>
                <p14:cNvContentPartPr/>
                <p14:nvPr/>
              </p14:nvContentPartPr>
              <p14:xfrm>
                <a:off x="8899402" y="4020076"/>
                <a:ext cx="152640" cy="63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5AC5055-4FC0-4D1D-81F0-9C6889E2EA6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81402" y="4002076"/>
                  <a:ext cx="188280" cy="67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2E509F7-8761-4636-A4A4-2585F7949777}"/>
              </a:ext>
            </a:extLst>
          </p:cNvPr>
          <p:cNvGrpSpPr/>
          <p:nvPr/>
        </p:nvGrpSpPr>
        <p:grpSpPr>
          <a:xfrm>
            <a:off x="278842" y="5900356"/>
            <a:ext cx="1821240" cy="867600"/>
            <a:chOff x="278842" y="5900356"/>
            <a:chExt cx="182124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960230E-5B94-4A89-955F-9BF338AA9FB8}"/>
                    </a:ext>
                  </a:extLst>
                </p14:cNvPr>
                <p14:cNvContentPartPr/>
                <p14:nvPr/>
              </p14:nvContentPartPr>
              <p14:xfrm>
                <a:off x="278842" y="5988196"/>
                <a:ext cx="269640" cy="114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960230E-5B94-4A89-955F-9BF338AA9F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1202" y="5970556"/>
                  <a:ext cx="305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4687AC-DAC2-4065-A7A9-A3A6F84410E7}"/>
                    </a:ext>
                  </a:extLst>
                </p14:cNvPr>
                <p14:cNvContentPartPr/>
                <p14:nvPr/>
              </p14:nvContentPartPr>
              <p14:xfrm>
                <a:off x="339322" y="6096916"/>
                <a:ext cx="84960" cy="208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4687AC-DAC2-4065-A7A9-A3A6F84410E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1322" y="6079276"/>
                  <a:ext cx="120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E3A877-62BD-428C-B1DE-DCC7A43F1B19}"/>
                    </a:ext>
                  </a:extLst>
                </p14:cNvPr>
                <p14:cNvContentPartPr/>
                <p14:nvPr/>
              </p14:nvContentPartPr>
              <p14:xfrm>
                <a:off x="490882" y="6081076"/>
                <a:ext cx="369360" cy="247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E3A877-62BD-428C-B1DE-DCC7A43F1B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3242" y="6063436"/>
                  <a:ext cx="4050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A30A272-F030-4C0C-9981-EC63F4AF4943}"/>
                    </a:ext>
                  </a:extLst>
                </p14:cNvPr>
                <p14:cNvContentPartPr/>
                <p14:nvPr/>
              </p14:nvContentPartPr>
              <p14:xfrm>
                <a:off x="713362" y="6119236"/>
                <a:ext cx="44640" cy="7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A30A272-F030-4C0C-9981-EC63F4AF49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5362" y="6101236"/>
                  <a:ext cx="80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EC1D0E0-E95E-40D8-9283-CA798BF27F7D}"/>
                    </a:ext>
                  </a:extLst>
                </p14:cNvPr>
                <p14:cNvContentPartPr/>
                <p14:nvPr/>
              </p14:nvContentPartPr>
              <p14:xfrm>
                <a:off x="1010002" y="5900356"/>
                <a:ext cx="1090080" cy="449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EC1D0E0-E95E-40D8-9283-CA798BF27F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2002" y="5882356"/>
                  <a:ext cx="11257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4D7827-601E-47BD-BC8B-2FF2658E9D72}"/>
                    </a:ext>
                  </a:extLst>
                </p14:cNvPr>
                <p14:cNvContentPartPr/>
                <p14:nvPr/>
              </p14:nvContentPartPr>
              <p14:xfrm>
                <a:off x="1754122" y="6078556"/>
                <a:ext cx="20880" cy="3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4D7827-601E-47BD-BC8B-2FF2658E9D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36122" y="6060556"/>
                  <a:ext cx="56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D729733-BE68-49BD-B18E-4AD3F1818A89}"/>
                    </a:ext>
                  </a:extLst>
                </p14:cNvPr>
                <p14:cNvContentPartPr/>
                <p14:nvPr/>
              </p14:nvContentPartPr>
              <p14:xfrm>
                <a:off x="1373962" y="6029236"/>
                <a:ext cx="208080" cy="69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D729733-BE68-49BD-B18E-4AD3F1818A8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55962" y="6011596"/>
                  <a:ext cx="243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A5B6CE-43B3-4EE6-8283-EE8BE4C716AA}"/>
                    </a:ext>
                  </a:extLst>
                </p14:cNvPr>
                <p14:cNvContentPartPr/>
                <p14:nvPr/>
              </p14:nvContentPartPr>
              <p14:xfrm>
                <a:off x="353002" y="6388156"/>
                <a:ext cx="870120" cy="37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A5B6CE-43B3-4EE6-8283-EE8BE4C716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5362" y="6370516"/>
                  <a:ext cx="905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69E0762-05E3-43E6-9027-2A2F4FE82865}"/>
                    </a:ext>
                  </a:extLst>
                </p14:cNvPr>
                <p14:cNvContentPartPr/>
                <p14:nvPr/>
              </p14:nvContentPartPr>
              <p14:xfrm>
                <a:off x="1310242" y="6479956"/>
                <a:ext cx="567360" cy="288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69E0762-05E3-43E6-9027-2A2F4FE8286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92602" y="6461956"/>
                  <a:ext cx="603000" cy="32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004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54" y="768452"/>
            <a:ext cx="5968875" cy="34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07" y="127387"/>
            <a:ext cx="5536608" cy="3463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345" y="3590678"/>
            <a:ext cx="5631127" cy="316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9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21" y="85131"/>
            <a:ext cx="4955272" cy="2745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4" y="2830825"/>
            <a:ext cx="4402695" cy="1949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51" y="4780099"/>
            <a:ext cx="5154243" cy="16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79" y="700755"/>
            <a:ext cx="6839616" cy="56040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2E85FC-6633-43B9-895D-0BB44181B323}"/>
                  </a:ext>
                </a:extLst>
              </p14:cNvPr>
              <p14:cNvContentPartPr/>
              <p14:nvPr/>
            </p14:nvContentPartPr>
            <p14:xfrm>
              <a:off x="4477162" y="3037996"/>
              <a:ext cx="90000" cy="4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2E85FC-6633-43B9-895D-0BB44181B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9522" y="3020356"/>
                <a:ext cx="12564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35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28" y="631799"/>
            <a:ext cx="7725944" cy="55944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749ED39-A4B8-45A9-A888-6CA82A09B007}"/>
              </a:ext>
            </a:extLst>
          </p:cNvPr>
          <p:cNvGrpSpPr/>
          <p:nvPr/>
        </p:nvGrpSpPr>
        <p:grpSpPr>
          <a:xfrm>
            <a:off x="786802" y="6061636"/>
            <a:ext cx="1212120" cy="481680"/>
            <a:chOff x="786802" y="6061636"/>
            <a:chExt cx="121212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CB2C9B-6194-45FE-BB76-9BC022A8079B}"/>
                    </a:ext>
                  </a:extLst>
                </p14:cNvPr>
                <p14:cNvContentPartPr/>
                <p14:nvPr/>
              </p14:nvContentPartPr>
              <p14:xfrm>
                <a:off x="789322" y="6191956"/>
                <a:ext cx="93960" cy="351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CB2C9B-6194-45FE-BB76-9BC022A807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1682" y="6174316"/>
                  <a:ext cx="129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2EC51BB-5C6B-4650-B204-84D279355C88}"/>
                    </a:ext>
                  </a:extLst>
                </p14:cNvPr>
                <p14:cNvContentPartPr/>
                <p14:nvPr/>
              </p14:nvContentPartPr>
              <p14:xfrm>
                <a:off x="819202" y="6360436"/>
                <a:ext cx="121680" cy="1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2EC51BB-5C6B-4650-B204-84D279355C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1202" y="6342436"/>
                  <a:ext cx="157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F4057B-B61B-4DD5-A600-F39A096FEC14}"/>
                    </a:ext>
                  </a:extLst>
                </p14:cNvPr>
                <p14:cNvContentPartPr/>
                <p14:nvPr/>
              </p14:nvContentPartPr>
              <p14:xfrm>
                <a:off x="819562" y="6225436"/>
                <a:ext cx="156240" cy="25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F4057B-B61B-4DD5-A600-F39A096FEC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1922" y="6207796"/>
                  <a:ext cx="191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07D3F7-9904-4B21-81BE-9B87BB1F2DF8}"/>
                    </a:ext>
                  </a:extLst>
                </p14:cNvPr>
                <p14:cNvContentPartPr/>
                <p14:nvPr/>
              </p14:nvContentPartPr>
              <p14:xfrm>
                <a:off x="786802" y="6128956"/>
                <a:ext cx="106920" cy="2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07D3F7-9904-4B21-81BE-9B87BB1F2D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9162" y="6111316"/>
                  <a:ext cx="142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70DD29-A3FB-4F08-8F83-2E3E2FEB7DCE}"/>
                    </a:ext>
                  </a:extLst>
                </p14:cNvPr>
                <p14:cNvContentPartPr/>
                <p14:nvPr/>
              </p14:nvContentPartPr>
              <p14:xfrm>
                <a:off x="1029802" y="6061636"/>
                <a:ext cx="60480" cy="124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70DD29-A3FB-4F08-8F83-2E3E2FEB7D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1802" y="6043996"/>
                  <a:ext cx="96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B38E42-852A-421E-82CF-81B9131D323A}"/>
                    </a:ext>
                  </a:extLst>
                </p14:cNvPr>
                <p14:cNvContentPartPr/>
                <p14:nvPr/>
              </p14:nvContentPartPr>
              <p14:xfrm>
                <a:off x="833962" y="6145156"/>
                <a:ext cx="144000" cy="47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B38E42-852A-421E-82CF-81B9131D32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5962" y="6127156"/>
                  <a:ext cx="179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A2204F-8F88-4550-9455-BB17471E8E6D}"/>
                    </a:ext>
                  </a:extLst>
                </p14:cNvPr>
                <p14:cNvContentPartPr/>
                <p14:nvPr/>
              </p14:nvContentPartPr>
              <p14:xfrm>
                <a:off x="1073362" y="6139036"/>
                <a:ext cx="567000" cy="39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A2204F-8F88-4550-9455-BB17471E8E6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5722" y="6121396"/>
                  <a:ext cx="6026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E15A4C2-DAAF-41AB-AE92-D01838C9E8EF}"/>
                    </a:ext>
                  </a:extLst>
                </p14:cNvPr>
                <p14:cNvContentPartPr/>
                <p14:nvPr/>
              </p14:nvContentPartPr>
              <p14:xfrm>
                <a:off x="1326802" y="6272596"/>
                <a:ext cx="10800" cy="1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E15A4C2-DAAF-41AB-AE92-D01838C9E8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08802" y="6254956"/>
                  <a:ext cx="46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6D598B-94BA-44C2-8D15-682FCA220539}"/>
                    </a:ext>
                  </a:extLst>
                </p14:cNvPr>
                <p14:cNvContentPartPr/>
                <p14:nvPr/>
              </p14:nvContentPartPr>
              <p14:xfrm>
                <a:off x="1726402" y="6357196"/>
                <a:ext cx="272520" cy="172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6D598B-94BA-44C2-8D15-682FCA2205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08762" y="6339196"/>
                  <a:ext cx="308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F09CA7-460E-4279-A8BD-A5C46B996217}"/>
                    </a:ext>
                  </a:extLst>
                </p14:cNvPr>
                <p14:cNvContentPartPr/>
                <p14:nvPr/>
              </p14:nvContentPartPr>
              <p14:xfrm>
                <a:off x="1776442" y="6224716"/>
                <a:ext cx="38160" cy="2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F09CA7-460E-4279-A8BD-A5C46B9962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58442" y="6206716"/>
                  <a:ext cx="738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9D4E06-CF0B-49AA-B6E9-03346702EF3C}"/>
              </a:ext>
            </a:extLst>
          </p:cNvPr>
          <p:cNvGrpSpPr/>
          <p:nvPr/>
        </p:nvGrpSpPr>
        <p:grpSpPr>
          <a:xfrm>
            <a:off x="2137522" y="6097276"/>
            <a:ext cx="2435400" cy="595080"/>
            <a:chOff x="2137522" y="6097276"/>
            <a:chExt cx="24354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C58D3A-9A9E-47C6-86E1-127C5217AD0F}"/>
                    </a:ext>
                  </a:extLst>
                </p14:cNvPr>
                <p14:cNvContentPartPr/>
                <p14:nvPr/>
              </p14:nvContentPartPr>
              <p14:xfrm>
                <a:off x="2137522" y="6097276"/>
                <a:ext cx="916920" cy="51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C58D3A-9A9E-47C6-86E1-127C5217AD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19522" y="6079276"/>
                  <a:ext cx="9525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A91F6ED-B54F-437F-83AA-A7AAD90F2036}"/>
                    </a:ext>
                  </a:extLst>
                </p14:cNvPr>
                <p14:cNvContentPartPr/>
                <p14:nvPr/>
              </p14:nvContentPartPr>
              <p14:xfrm>
                <a:off x="3200962" y="6226876"/>
                <a:ext cx="292680" cy="46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A91F6ED-B54F-437F-83AA-A7AAD90F203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82962" y="6208876"/>
                  <a:ext cx="3283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0D3B6D-5A05-44EF-8E22-2A6BB8985698}"/>
                    </a:ext>
                  </a:extLst>
                </p14:cNvPr>
                <p14:cNvContentPartPr/>
                <p14:nvPr/>
              </p14:nvContentPartPr>
              <p14:xfrm>
                <a:off x="3629722" y="6333796"/>
                <a:ext cx="146520" cy="218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0D3B6D-5A05-44EF-8E22-2A6BB89856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11722" y="6316156"/>
                  <a:ext cx="182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90CE81-0F55-4E92-81A7-25D5E5B4DAA6}"/>
                    </a:ext>
                  </a:extLst>
                </p14:cNvPr>
                <p14:cNvContentPartPr/>
                <p14:nvPr/>
              </p14:nvContentPartPr>
              <p14:xfrm>
                <a:off x="3607042" y="6229036"/>
                <a:ext cx="168120" cy="40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90CE81-0F55-4E92-81A7-25D5E5B4DA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89042" y="6211036"/>
                  <a:ext cx="203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366572-02B9-4B3E-BEF8-E5BA067890BA}"/>
                    </a:ext>
                  </a:extLst>
                </p14:cNvPr>
                <p14:cNvContentPartPr/>
                <p14:nvPr/>
              </p14:nvContentPartPr>
              <p14:xfrm>
                <a:off x="3998002" y="6131116"/>
                <a:ext cx="574920" cy="45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366572-02B9-4B3E-BEF8-E5BA067890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80002" y="6113476"/>
                  <a:ext cx="61056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EF89D2-EE83-4DB9-9A01-E5BC7BEF4D53}"/>
              </a:ext>
            </a:extLst>
          </p:cNvPr>
          <p:cNvGrpSpPr/>
          <p:nvPr/>
        </p:nvGrpSpPr>
        <p:grpSpPr>
          <a:xfrm>
            <a:off x="4742482" y="6015196"/>
            <a:ext cx="929880" cy="511920"/>
            <a:chOff x="4742482" y="6015196"/>
            <a:chExt cx="92988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ABA868-D133-407C-9AA6-2D42C8DDA6FD}"/>
                    </a:ext>
                  </a:extLst>
                </p14:cNvPr>
                <p14:cNvContentPartPr/>
                <p14:nvPr/>
              </p14:nvContentPartPr>
              <p14:xfrm>
                <a:off x="4801882" y="6226156"/>
                <a:ext cx="98640" cy="30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ABA868-D133-407C-9AA6-2D42C8DDA6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84242" y="6208156"/>
                  <a:ext cx="1342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C50A4AF-7C45-4744-B085-459FC91C71DA}"/>
                    </a:ext>
                  </a:extLst>
                </p14:cNvPr>
                <p14:cNvContentPartPr/>
                <p14:nvPr/>
              </p14:nvContentPartPr>
              <p14:xfrm>
                <a:off x="4836082" y="6330916"/>
                <a:ext cx="12312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C50A4AF-7C45-4744-B085-459FC91C71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18082" y="6312916"/>
                  <a:ext cx="158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27EC5D-5789-474E-B034-2C8445A37748}"/>
                    </a:ext>
                  </a:extLst>
                </p14:cNvPr>
                <p14:cNvContentPartPr/>
                <p14:nvPr/>
              </p14:nvContentPartPr>
              <p14:xfrm>
                <a:off x="4795042" y="6212476"/>
                <a:ext cx="151920" cy="37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27EC5D-5789-474E-B034-2C8445A3774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77402" y="6194836"/>
                  <a:ext cx="187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6C9C3E-EFE8-447E-BB70-790F67935992}"/>
                    </a:ext>
                  </a:extLst>
                </p14:cNvPr>
                <p14:cNvContentPartPr/>
                <p14:nvPr/>
              </p14:nvContentPartPr>
              <p14:xfrm>
                <a:off x="4742482" y="6133276"/>
                <a:ext cx="247680" cy="5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6C9C3E-EFE8-447E-BB70-790F679359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24482" y="6115276"/>
                  <a:ext cx="283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4E223C-668B-445D-B4E8-C380C049ADCD}"/>
                    </a:ext>
                  </a:extLst>
                </p14:cNvPr>
                <p14:cNvContentPartPr/>
                <p14:nvPr/>
              </p14:nvContentPartPr>
              <p14:xfrm>
                <a:off x="5099602" y="6109876"/>
                <a:ext cx="19440" cy="389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4E223C-668B-445D-B4E8-C380C049ADC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81602" y="6092236"/>
                  <a:ext cx="550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14A32D-DCD1-4F74-B40C-23C6C009FB5E}"/>
                    </a:ext>
                  </a:extLst>
                </p14:cNvPr>
                <p14:cNvContentPartPr/>
                <p14:nvPr/>
              </p14:nvContentPartPr>
              <p14:xfrm>
                <a:off x="5135602" y="6151636"/>
                <a:ext cx="9720" cy="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14A32D-DCD1-4F74-B40C-23C6C009FB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17962" y="6133636"/>
                  <a:ext cx="4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8AD080-545F-4C09-B2FF-401E40DA748B}"/>
                    </a:ext>
                  </a:extLst>
                </p14:cNvPr>
                <p14:cNvContentPartPr/>
                <p14:nvPr/>
              </p14:nvContentPartPr>
              <p14:xfrm>
                <a:off x="5128402" y="6142276"/>
                <a:ext cx="25560" cy="355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8AD080-545F-4C09-B2FF-401E40DA74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10762" y="6124636"/>
                  <a:ext cx="612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AF5F1B-52E2-4744-A120-F793E01CCC93}"/>
                    </a:ext>
                  </a:extLst>
                </p14:cNvPr>
                <p14:cNvContentPartPr/>
                <p14:nvPr/>
              </p14:nvContentPartPr>
              <p14:xfrm>
                <a:off x="5329282" y="6199876"/>
                <a:ext cx="44280" cy="2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AF5F1B-52E2-4744-A120-F793E01CCC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11642" y="6181876"/>
                  <a:ext cx="79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04170C-2A6A-4121-AA4A-AFD0ADF38871}"/>
                    </a:ext>
                  </a:extLst>
                </p14:cNvPr>
                <p14:cNvContentPartPr/>
                <p14:nvPr/>
              </p14:nvContentPartPr>
              <p14:xfrm>
                <a:off x="5304802" y="6086836"/>
                <a:ext cx="198360" cy="391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04170C-2A6A-4121-AA4A-AFD0ADF388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86802" y="6068836"/>
                  <a:ext cx="2340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4E7F94-4253-461D-9E12-83801C392B3C}"/>
                    </a:ext>
                  </a:extLst>
                </p14:cNvPr>
                <p14:cNvContentPartPr/>
                <p14:nvPr/>
              </p14:nvContentPartPr>
              <p14:xfrm>
                <a:off x="5484802" y="6107356"/>
                <a:ext cx="187560" cy="205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4E7F94-4253-461D-9E12-83801C392B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67162" y="6089716"/>
                  <a:ext cx="223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5088146-4A83-46F3-B904-C86BA000B49A}"/>
                    </a:ext>
                  </a:extLst>
                </p14:cNvPr>
                <p14:cNvContentPartPr/>
                <p14:nvPr/>
              </p14:nvContentPartPr>
              <p14:xfrm>
                <a:off x="5357362" y="6015196"/>
                <a:ext cx="310320" cy="3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5088146-4A83-46F3-B904-C86BA000B4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39722" y="5997556"/>
                  <a:ext cx="3459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3942C3D-28CC-491A-B7DA-CF9D0C0F6F80}"/>
              </a:ext>
            </a:extLst>
          </p:cNvPr>
          <p:cNvGrpSpPr/>
          <p:nvPr/>
        </p:nvGrpSpPr>
        <p:grpSpPr>
          <a:xfrm>
            <a:off x="321322" y="1904356"/>
            <a:ext cx="2935440" cy="4422960"/>
            <a:chOff x="321322" y="1904356"/>
            <a:chExt cx="2935440" cy="44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1F873C6-2DD5-4414-9205-396792E00652}"/>
                    </a:ext>
                  </a:extLst>
                </p14:cNvPr>
                <p14:cNvContentPartPr/>
                <p14:nvPr/>
              </p14:nvContentPartPr>
              <p14:xfrm>
                <a:off x="2122402" y="1904356"/>
                <a:ext cx="1134360" cy="90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F873C6-2DD5-4414-9205-396792E006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04762" y="1886716"/>
                  <a:ext cx="1170000" cy="9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EDF4DA6-1CDF-493C-8595-6BBD198F8FC6}"/>
                    </a:ext>
                  </a:extLst>
                </p14:cNvPr>
                <p14:cNvContentPartPr/>
                <p14:nvPr/>
              </p14:nvContentPartPr>
              <p14:xfrm>
                <a:off x="1236082" y="2740276"/>
                <a:ext cx="956520" cy="1410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EDF4DA6-1CDF-493C-8595-6BBD198F8F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18442" y="2722276"/>
                  <a:ext cx="992160" cy="14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314D40-F44D-41A8-AE4A-2B1BF8652A03}"/>
                    </a:ext>
                  </a:extLst>
                </p14:cNvPr>
                <p14:cNvContentPartPr/>
                <p14:nvPr/>
              </p14:nvContentPartPr>
              <p14:xfrm>
                <a:off x="1544602" y="3242116"/>
                <a:ext cx="932040" cy="595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314D40-F44D-41A8-AE4A-2B1BF8652A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26962" y="3224476"/>
                  <a:ext cx="96768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EB23BBE-D421-45E4-8AC9-CEDB0B7576C1}"/>
                    </a:ext>
                  </a:extLst>
                </p14:cNvPr>
                <p14:cNvContentPartPr/>
                <p14:nvPr/>
              </p14:nvContentPartPr>
              <p14:xfrm>
                <a:off x="1716322" y="2908036"/>
                <a:ext cx="991440" cy="57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EB23BBE-D421-45E4-8AC9-CEDB0B7576C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98322" y="2890036"/>
                  <a:ext cx="10270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4CBE26-53EC-4614-846E-03CC1CABBE4C}"/>
                    </a:ext>
                  </a:extLst>
                </p14:cNvPr>
                <p14:cNvContentPartPr/>
                <p14:nvPr/>
              </p14:nvContentPartPr>
              <p14:xfrm>
                <a:off x="1941682" y="2533996"/>
                <a:ext cx="1006200" cy="626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4CBE26-53EC-4614-846E-03CC1CABBE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24042" y="2516356"/>
                  <a:ext cx="104184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53A180-AAAB-4D7D-B8EB-836482A6BFD7}"/>
                    </a:ext>
                  </a:extLst>
                </p14:cNvPr>
                <p14:cNvContentPartPr/>
                <p14:nvPr/>
              </p14:nvContentPartPr>
              <p14:xfrm>
                <a:off x="2101522" y="2271196"/>
                <a:ext cx="970920" cy="689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53A180-AAAB-4D7D-B8EB-836482A6BF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83522" y="2253556"/>
                  <a:ext cx="100656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F4EB76-87B6-49A7-90FA-AE9C3D5E7A7D}"/>
                    </a:ext>
                  </a:extLst>
                </p14:cNvPr>
                <p14:cNvContentPartPr/>
                <p14:nvPr/>
              </p14:nvContentPartPr>
              <p14:xfrm>
                <a:off x="321322" y="3382876"/>
                <a:ext cx="1023480" cy="2944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F4EB76-87B6-49A7-90FA-AE9C3D5E7A7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3682" y="3365236"/>
                  <a:ext cx="1059120" cy="298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92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27" y="654958"/>
            <a:ext cx="9145897" cy="47338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490F7D-54EF-4E48-8E7F-5ECCA2F333C6}"/>
                  </a:ext>
                </a:extLst>
              </p14:cNvPr>
              <p14:cNvContentPartPr/>
              <p14:nvPr/>
            </p14:nvContentPartPr>
            <p14:xfrm>
              <a:off x="2222482" y="3766276"/>
              <a:ext cx="571680" cy="45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490F7D-54EF-4E48-8E7F-5ECCA2F333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4842" y="3748636"/>
                <a:ext cx="607320" cy="49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BAD84B7-EC9E-4DDC-BA4B-82F1500B3638}"/>
              </a:ext>
            </a:extLst>
          </p:cNvPr>
          <p:cNvGrpSpPr/>
          <p:nvPr/>
        </p:nvGrpSpPr>
        <p:grpSpPr>
          <a:xfrm>
            <a:off x="2433082" y="4161916"/>
            <a:ext cx="287640" cy="310680"/>
            <a:chOff x="2433082" y="4161916"/>
            <a:chExt cx="28764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4A7CBF8-2369-4342-B193-643F69F1130B}"/>
                    </a:ext>
                  </a:extLst>
                </p14:cNvPr>
                <p14:cNvContentPartPr/>
                <p14:nvPr/>
              </p14:nvContentPartPr>
              <p14:xfrm>
                <a:off x="2433082" y="4248676"/>
                <a:ext cx="253440" cy="22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4A7CBF8-2369-4342-B193-643F69F113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15082" y="4230676"/>
                  <a:ext cx="289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D92A14-39BA-4860-99EB-F6D0BE28E3B8}"/>
                    </a:ext>
                  </a:extLst>
                </p14:cNvPr>
                <p14:cNvContentPartPr/>
                <p14:nvPr/>
              </p14:nvContentPartPr>
              <p14:xfrm>
                <a:off x="2495362" y="4161916"/>
                <a:ext cx="225360" cy="2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D92A14-39BA-4860-99EB-F6D0BE28E3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77362" y="4143916"/>
                  <a:ext cx="26100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0E967A-81F6-4B07-A8C3-7323E5C35FC8}"/>
                  </a:ext>
                </a:extLst>
              </p14:cNvPr>
              <p14:cNvContentPartPr/>
              <p14:nvPr/>
            </p14:nvContentPartPr>
            <p14:xfrm>
              <a:off x="4399042" y="1735156"/>
              <a:ext cx="470880" cy="38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0E967A-81F6-4B07-A8C3-7323E5C35F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81042" y="1717516"/>
                <a:ext cx="50652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1CCD3-F70C-4A87-8635-C0A78DC7D443}"/>
              </a:ext>
            </a:extLst>
          </p:cNvPr>
          <p:cNvGrpSpPr/>
          <p:nvPr/>
        </p:nvGrpSpPr>
        <p:grpSpPr>
          <a:xfrm>
            <a:off x="5046322" y="1723276"/>
            <a:ext cx="1992960" cy="514440"/>
            <a:chOff x="5046322" y="1723276"/>
            <a:chExt cx="19929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A29DE6-1AF7-4CFD-AD33-D534A4D9E389}"/>
                    </a:ext>
                  </a:extLst>
                </p14:cNvPr>
                <p14:cNvContentPartPr/>
                <p14:nvPr/>
              </p14:nvContentPartPr>
              <p14:xfrm>
                <a:off x="5046322" y="1725436"/>
                <a:ext cx="584280" cy="39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A29DE6-1AF7-4CFD-AD33-D534A4D9E3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28682" y="1707796"/>
                  <a:ext cx="6199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12EDF8-8A9E-4C15-8F0C-5418F3B49BE4}"/>
                    </a:ext>
                  </a:extLst>
                </p14:cNvPr>
                <p14:cNvContentPartPr/>
                <p14:nvPr/>
              </p14:nvContentPartPr>
              <p14:xfrm>
                <a:off x="5359882" y="1900756"/>
                <a:ext cx="6480" cy="1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12EDF8-8A9E-4C15-8F0C-5418F3B49B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41882" y="1882756"/>
                  <a:ext cx="42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77B29E-7C0F-4FC2-B804-FA046BD06932}"/>
                    </a:ext>
                  </a:extLst>
                </p14:cNvPr>
                <p14:cNvContentPartPr/>
                <p14:nvPr/>
              </p14:nvContentPartPr>
              <p14:xfrm>
                <a:off x="5056762" y="1811836"/>
                <a:ext cx="132480" cy="86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77B29E-7C0F-4FC2-B804-FA046BD069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39122" y="1794196"/>
                  <a:ext cx="168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83052B-6FDD-4D61-BAB1-76C7D99A7B5D}"/>
                    </a:ext>
                  </a:extLst>
                </p14:cNvPr>
                <p14:cNvContentPartPr/>
                <p14:nvPr/>
              </p14:nvContentPartPr>
              <p14:xfrm>
                <a:off x="5744002" y="1723276"/>
                <a:ext cx="1295280" cy="514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83052B-6FDD-4D61-BAB1-76C7D99A7B5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26002" y="1705636"/>
                  <a:ext cx="13309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8221144-DC1E-44BC-BECA-DC2F4945547F}"/>
                    </a:ext>
                  </a:extLst>
                </p14:cNvPr>
                <p14:cNvContentPartPr/>
                <p14:nvPr/>
              </p14:nvContentPartPr>
              <p14:xfrm>
                <a:off x="6460762" y="1789876"/>
                <a:ext cx="25200" cy="1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8221144-DC1E-44BC-BECA-DC2F494554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42762" y="1771876"/>
                  <a:ext cx="6084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B94248-8A65-4575-B0BB-3BD4BEA7EA46}"/>
                  </a:ext>
                </a:extLst>
              </p14:cNvPr>
              <p14:cNvContentPartPr/>
              <p14:nvPr/>
            </p14:nvContentPartPr>
            <p14:xfrm>
              <a:off x="7136482" y="1955116"/>
              <a:ext cx="763560" cy="17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B94248-8A65-4575-B0BB-3BD4BEA7EA4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8482" y="1937116"/>
                <a:ext cx="799200" cy="2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078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" y="899027"/>
            <a:ext cx="9117369" cy="4063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A5D1E2-0C43-4F63-860D-78AA661B3B6E}"/>
                  </a:ext>
                </a:extLst>
              </p14:cNvPr>
              <p14:cNvContentPartPr/>
              <p14:nvPr/>
            </p14:nvContentPartPr>
            <p14:xfrm>
              <a:off x="8165002" y="3850516"/>
              <a:ext cx="81000" cy="23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A5D1E2-0C43-4F63-860D-78AA661B3B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2002" y="3787876"/>
                <a:ext cx="2066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95637A-B7F6-4D3C-B810-38D528E8AEC9}"/>
                  </a:ext>
                </a:extLst>
              </p14:cNvPr>
              <p14:cNvContentPartPr/>
              <p14:nvPr/>
            </p14:nvContentPartPr>
            <p14:xfrm>
              <a:off x="1954642" y="3503476"/>
              <a:ext cx="609840" cy="43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95637A-B7F6-4D3C-B810-38D528E8AE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6642" y="3485836"/>
                <a:ext cx="645480" cy="47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0DF4C5C-B35A-42D8-8217-F43B2AF4126D}"/>
              </a:ext>
            </a:extLst>
          </p:cNvPr>
          <p:cNvGrpSpPr/>
          <p:nvPr/>
        </p:nvGrpSpPr>
        <p:grpSpPr>
          <a:xfrm>
            <a:off x="2033842" y="3914596"/>
            <a:ext cx="280440" cy="381600"/>
            <a:chOff x="2033842" y="3914596"/>
            <a:chExt cx="28044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B3C0FF-C955-489E-98F6-5224854C9108}"/>
                    </a:ext>
                  </a:extLst>
                </p14:cNvPr>
                <p14:cNvContentPartPr/>
                <p14:nvPr/>
              </p14:nvContentPartPr>
              <p14:xfrm>
                <a:off x="2033842" y="3986596"/>
                <a:ext cx="251640" cy="309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B3C0FF-C955-489E-98F6-5224854C91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16202" y="3968956"/>
                  <a:ext cx="287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1F7415-5EE7-4CA9-AAA2-C81B85931891}"/>
                    </a:ext>
                  </a:extLst>
                </p14:cNvPr>
                <p14:cNvContentPartPr/>
                <p14:nvPr/>
              </p14:nvContentPartPr>
              <p14:xfrm>
                <a:off x="2130682" y="3914596"/>
                <a:ext cx="183600" cy="3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1F7415-5EE7-4CA9-AAA2-C81B859318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12682" y="3896956"/>
                  <a:ext cx="2192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5531CD-C29B-4829-A424-88FC9ADC07E5}"/>
              </a:ext>
            </a:extLst>
          </p:cNvPr>
          <p:cNvGrpSpPr/>
          <p:nvPr/>
        </p:nvGrpSpPr>
        <p:grpSpPr>
          <a:xfrm>
            <a:off x="6715282" y="4316356"/>
            <a:ext cx="254160" cy="342000"/>
            <a:chOff x="6715282" y="4316356"/>
            <a:chExt cx="25416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55F8C95-2B44-46BC-8810-FBCF2F90C8A9}"/>
                    </a:ext>
                  </a:extLst>
                </p14:cNvPr>
                <p14:cNvContentPartPr/>
                <p14:nvPr/>
              </p14:nvContentPartPr>
              <p14:xfrm>
                <a:off x="6715282" y="4386196"/>
                <a:ext cx="254160" cy="272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55F8C95-2B44-46BC-8810-FBCF2F90C8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97642" y="4368556"/>
                  <a:ext cx="289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62AD1F-8746-44D8-9F04-FC5F569E0C2B}"/>
                    </a:ext>
                  </a:extLst>
                </p14:cNvPr>
                <p14:cNvContentPartPr/>
                <p14:nvPr/>
              </p14:nvContentPartPr>
              <p14:xfrm>
                <a:off x="6789802" y="4316356"/>
                <a:ext cx="143640" cy="3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62AD1F-8746-44D8-9F04-FC5F569E0C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72162" y="4298716"/>
                  <a:ext cx="179280" cy="6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697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57" y="3217"/>
            <a:ext cx="4202987" cy="2123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3253"/>
            <a:ext cx="4752248" cy="2208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041" y="3429000"/>
            <a:ext cx="4090959" cy="149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657" y="5699806"/>
            <a:ext cx="3272797" cy="859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D1D94C-173C-4A3D-8A4C-2FEF6573680A}"/>
                  </a:ext>
                </a:extLst>
              </p14:cNvPr>
              <p14:cNvContentPartPr/>
              <p14:nvPr/>
            </p14:nvContentPartPr>
            <p14:xfrm>
              <a:off x="114322" y="3435796"/>
              <a:ext cx="1035000" cy="30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D1D94C-173C-4A3D-8A4C-2FEF657368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682" y="3418156"/>
                <a:ext cx="10706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411B8C-587F-4129-8976-8480DC44EABB}"/>
                  </a:ext>
                </a:extLst>
              </p14:cNvPr>
              <p14:cNvContentPartPr/>
              <p14:nvPr/>
            </p14:nvContentPartPr>
            <p14:xfrm>
              <a:off x="5010682" y="3535876"/>
              <a:ext cx="1089000" cy="29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411B8C-587F-4129-8976-8480DC44EA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3042" y="3518236"/>
                <a:ext cx="11246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334A8AC-C264-4DC3-974D-4DF1E26F763B}"/>
                  </a:ext>
                </a:extLst>
              </p14:cNvPr>
              <p14:cNvContentPartPr/>
              <p14:nvPr/>
            </p14:nvContentPartPr>
            <p14:xfrm>
              <a:off x="4758322" y="3495916"/>
              <a:ext cx="4680" cy="110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34A8AC-C264-4DC3-974D-4DF1E26F7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40322" y="3478276"/>
                <a:ext cx="40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FCA1B8-4B51-475A-BAAC-3BF1B7100B34}"/>
                  </a:ext>
                </a:extLst>
              </p14:cNvPr>
              <p14:cNvContentPartPr/>
              <p14:nvPr/>
            </p14:nvContentPartPr>
            <p14:xfrm>
              <a:off x="4805122" y="3797956"/>
              <a:ext cx="4680" cy="14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FCA1B8-4B51-475A-BAAC-3BF1B7100B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87482" y="3779956"/>
                <a:ext cx="403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5A1DC0-3205-4379-B2AB-73E3B35B44C2}"/>
                  </a:ext>
                </a:extLst>
              </p14:cNvPr>
              <p14:cNvContentPartPr/>
              <p14:nvPr/>
            </p14:nvContentPartPr>
            <p14:xfrm>
              <a:off x="4831762" y="4094236"/>
              <a:ext cx="4680" cy="10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5A1DC0-3205-4379-B2AB-73E3B35B44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3762" y="4076596"/>
                <a:ext cx="403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86E212A-9F62-4D8A-A93B-D1AE1946A0F1}"/>
                  </a:ext>
                </a:extLst>
              </p14:cNvPr>
              <p14:cNvContentPartPr/>
              <p14:nvPr/>
            </p14:nvContentPartPr>
            <p14:xfrm>
              <a:off x="4869562" y="4378276"/>
              <a:ext cx="9000" cy="192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86E212A-9F62-4D8A-A93B-D1AE1946A0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51922" y="4360636"/>
                <a:ext cx="446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FB7546-E123-4C22-9EDC-1CDD50568521}"/>
                  </a:ext>
                </a:extLst>
              </p14:cNvPr>
              <p14:cNvContentPartPr/>
              <p14:nvPr/>
            </p14:nvContentPartPr>
            <p14:xfrm>
              <a:off x="4836082" y="4818196"/>
              <a:ext cx="19440" cy="270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FB7546-E123-4C22-9EDC-1CDD505685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8082" y="4800196"/>
                <a:ext cx="550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852149-6FE1-430F-9D3D-929E94E2A773}"/>
                  </a:ext>
                </a:extLst>
              </p14:cNvPr>
              <p14:cNvContentPartPr/>
              <p14:nvPr/>
            </p14:nvContentPartPr>
            <p14:xfrm>
              <a:off x="4710082" y="3143116"/>
              <a:ext cx="45720" cy="185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852149-6FE1-430F-9D3D-929E94E2A7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2082" y="3125476"/>
                <a:ext cx="8136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874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4" y="352132"/>
            <a:ext cx="5960775" cy="1461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44" y="2201407"/>
            <a:ext cx="5887333" cy="38581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F102AE-06CF-4DF2-BCBE-CBB30BF35B85}"/>
              </a:ext>
            </a:extLst>
          </p:cNvPr>
          <p:cNvGrpSpPr/>
          <p:nvPr/>
        </p:nvGrpSpPr>
        <p:grpSpPr>
          <a:xfrm>
            <a:off x="6648322" y="192196"/>
            <a:ext cx="230400" cy="231840"/>
            <a:chOff x="6648322" y="192196"/>
            <a:chExt cx="2304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A46503-C428-4F7F-8EF4-53531A5BF228}"/>
                    </a:ext>
                  </a:extLst>
                </p14:cNvPr>
                <p14:cNvContentPartPr/>
                <p14:nvPr/>
              </p14:nvContentPartPr>
              <p14:xfrm>
                <a:off x="6648322" y="192196"/>
                <a:ext cx="38160" cy="23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A46503-C428-4F7F-8EF4-53531A5BF2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0322" y="174196"/>
                  <a:ext cx="73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8CCC60-D2DB-49A5-A72E-252BE25AB125}"/>
                    </a:ext>
                  </a:extLst>
                </p14:cNvPr>
                <p14:cNvContentPartPr/>
                <p14:nvPr/>
              </p14:nvContentPartPr>
              <p14:xfrm>
                <a:off x="6778282" y="203716"/>
                <a:ext cx="91080" cy="20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8CCC60-D2DB-49A5-A72E-252BE25AB1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60642" y="185716"/>
                  <a:ext cx="126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4FFBAD-B597-4DB4-8075-41027F9C3E19}"/>
                    </a:ext>
                  </a:extLst>
                </p14:cNvPr>
                <p14:cNvContentPartPr/>
                <p14:nvPr/>
              </p14:nvContentPartPr>
              <p14:xfrm>
                <a:off x="6759202" y="323596"/>
                <a:ext cx="119520" cy="1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4FFBAD-B597-4DB4-8075-41027F9C3E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41562" y="305956"/>
                  <a:ext cx="1551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89C5EF-3A21-46D4-ACB1-6011110CA52A}"/>
              </a:ext>
            </a:extLst>
          </p:cNvPr>
          <p:cNvGrpSpPr/>
          <p:nvPr/>
        </p:nvGrpSpPr>
        <p:grpSpPr>
          <a:xfrm>
            <a:off x="7108042" y="216676"/>
            <a:ext cx="735120" cy="185760"/>
            <a:chOff x="7108042" y="216676"/>
            <a:chExt cx="73512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F923F58-D3A3-4E7D-B68E-878DBC1A32BE}"/>
                    </a:ext>
                  </a:extLst>
                </p14:cNvPr>
                <p14:cNvContentPartPr/>
                <p14:nvPr/>
              </p14:nvContentPartPr>
              <p14:xfrm>
                <a:off x="7108042" y="228556"/>
                <a:ext cx="166680" cy="173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F923F58-D3A3-4E7D-B68E-878DBC1A32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90042" y="210916"/>
                  <a:ext cx="202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39A685-14F2-41AD-9D08-58A7E2E3030F}"/>
                    </a:ext>
                  </a:extLst>
                </p14:cNvPr>
                <p14:cNvContentPartPr/>
                <p14:nvPr/>
              </p14:nvContentPartPr>
              <p14:xfrm>
                <a:off x="7320442" y="218116"/>
                <a:ext cx="127080" cy="15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39A685-14F2-41AD-9D08-58A7E2E303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02802" y="200476"/>
                  <a:ext cx="162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FE578C-3616-44E5-9636-C9111FE65918}"/>
                    </a:ext>
                  </a:extLst>
                </p14:cNvPr>
                <p14:cNvContentPartPr/>
                <p14:nvPr/>
              </p14:nvContentPartPr>
              <p14:xfrm>
                <a:off x="7513042" y="216676"/>
                <a:ext cx="78480" cy="165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FE578C-3616-44E5-9636-C9111FE659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95402" y="198676"/>
                  <a:ext cx="114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099521-3724-4A18-91EC-4E64B67F170C}"/>
                    </a:ext>
                  </a:extLst>
                </p14:cNvPr>
                <p14:cNvContentPartPr/>
                <p14:nvPr/>
              </p14:nvContentPartPr>
              <p14:xfrm>
                <a:off x="7668562" y="257356"/>
                <a:ext cx="174600" cy="13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099521-3724-4A18-91EC-4E64B67F17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0922" y="239356"/>
                  <a:ext cx="21024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6C4107A-5A1C-483E-B25A-AC1424149130}"/>
                  </a:ext>
                </a:extLst>
              </p14:cNvPr>
              <p14:cNvContentPartPr/>
              <p14:nvPr/>
            </p14:nvContentPartPr>
            <p14:xfrm>
              <a:off x="7913002" y="390556"/>
              <a:ext cx="57240" cy="94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6C4107A-5A1C-483E-B25A-AC14241491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5362" y="372916"/>
                <a:ext cx="9288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9B6A1DB-718C-4D91-ACBD-047DD2BE0FA6}"/>
              </a:ext>
            </a:extLst>
          </p:cNvPr>
          <p:cNvGrpSpPr/>
          <p:nvPr/>
        </p:nvGrpSpPr>
        <p:grpSpPr>
          <a:xfrm>
            <a:off x="6658762" y="570196"/>
            <a:ext cx="1326240" cy="427680"/>
            <a:chOff x="6658762" y="570196"/>
            <a:chExt cx="13262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6F2E1A-6D22-4888-A3AA-3A12BFB1D7A7}"/>
                    </a:ext>
                  </a:extLst>
                </p14:cNvPr>
                <p14:cNvContentPartPr/>
                <p14:nvPr/>
              </p14:nvContentPartPr>
              <p14:xfrm>
                <a:off x="6658762" y="570196"/>
                <a:ext cx="1326240" cy="427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6F2E1A-6D22-4888-A3AA-3A12BFB1D7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40762" y="552196"/>
                  <a:ext cx="13618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57ED86-D5F2-429E-B9E0-29FA22977398}"/>
                    </a:ext>
                  </a:extLst>
                </p14:cNvPr>
                <p14:cNvContentPartPr/>
                <p14:nvPr/>
              </p14:nvContentPartPr>
              <p14:xfrm>
                <a:off x="7670362" y="616276"/>
                <a:ext cx="3816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57ED86-D5F2-429E-B9E0-29FA229773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52362" y="598636"/>
                  <a:ext cx="73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751138-B88E-4718-ADAD-FB3490C0ED9F}"/>
                    </a:ext>
                  </a:extLst>
                </p14:cNvPr>
                <p14:cNvContentPartPr/>
                <p14:nvPr/>
              </p14:nvContentPartPr>
              <p14:xfrm>
                <a:off x="7542562" y="634276"/>
                <a:ext cx="61920" cy="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751138-B88E-4718-ADAD-FB3490C0ED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4562" y="616276"/>
                  <a:ext cx="97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A4F6A6-725D-4659-BD19-09580BF85581}"/>
                    </a:ext>
                  </a:extLst>
                </p14:cNvPr>
                <p14:cNvContentPartPr/>
                <p14:nvPr/>
              </p14:nvContentPartPr>
              <p14:xfrm>
                <a:off x="7247002" y="640756"/>
                <a:ext cx="63000" cy="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A4F6A6-725D-4659-BD19-09580BF855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29362" y="623116"/>
                  <a:ext cx="986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997844-1372-4E1F-A899-113A8BCC7DB5}"/>
              </a:ext>
            </a:extLst>
          </p:cNvPr>
          <p:cNvGrpSpPr/>
          <p:nvPr/>
        </p:nvGrpSpPr>
        <p:grpSpPr>
          <a:xfrm>
            <a:off x="8102002" y="471556"/>
            <a:ext cx="738000" cy="420840"/>
            <a:chOff x="8102002" y="471556"/>
            <a:chExt cx="73800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0D5713B-68BE-48C8-94E0-C2F5E0E8E749}"/>
                    </a:ext>
                  </a:extLst>
                </p14:cNvPr>
                <p14:cNvContentPartPr/>
                <p14:nvPr/>
              </p14:nvContentPartPr>
              <p14:xfrm>
                <a:off x="8102002" y="471556"/>
                <a:ext cx="738000" cy="420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0D5713B-68BE-48C8-94E0-C2F5E0E8E7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84362" y="453916"/>
                  <a:ext cx="7736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0E1386-06BF-4382-A953-CB98DF07E8E9}"/>
                    </a:ext>
                  </a:extLst>
                </p14:cNvPr>
                <p14:cNvContentPartPr/>
                <p14:nvPr/>
              </p14:nvContentPartPr>
              <p14:xfrm>
                <a:off x="8433922" y="642556"/>
                <a:ext cx="107640" cy="1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0E1386-06BF-4382-A953-CB98DF07E8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16282" y="624556"/>
                  <a:ext cx="14328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65C3305-165D-4419-A546-E00179C94443}"/>
                  </a:ext>
                </a:extLst>
              </p14:cNvPr>
              <p14:cNvContentPartPr/>
              <p14:nvPr/>
            </p14:nvContentPartPr>
            <p14:xfrm>
              <a:off x="7496482" y="919396"/>
              <a:ext cx="90720" cy="122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65C3305-165D-4419-A546-E00179C944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78842" y="901396"/>
                <a:ext cx="126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DD135B-EDF3-4EE2-8F0F-CB8BAC4BAB43}"/>
                  </a:ext>
                </a:extLst>
              </p14:cNvPr>
              <p14:cNvContentPartPr/>
              <p14:nvPr/>
            </p14:nvContentPartPr>
            <p14:xfrm>
              <a:off x="7312522" y="1073116"/>
              <a:ext cx="63864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DD135B-EDF3-4EE2-8F0F-CB8BAC4BAB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94882" y="1055116"/>
                <a:ext cx="67428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40A3520-1D44-4127-8433-991CE44168AE}"/>
              </a:ext>
            </a:extLst>
          </p:cNvPr>
          <p:cNvGrpSpPr/>
          <p:nvPr/>
        </p:nvGrpSpPr>
        <p:grpSpPr>
          <a:xfrm>
            <a:off x="6808162" y="1060516"/>
            <a:ext cx="1297080" cy="446040"/>
            <a:chOff x="6808162" y="1060516"/>
            <a:chExt cx="12970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54E86F-81EE-42D5-BDEE-A1EFC65D81F9}"/>
                    </a:ext>
                  </a:extLst>
                </p14:cNvPr>
                <p14:cNvContentPartPr/>
                <p14:nvPr/>
              </p14:nvContentPartPr>
              <p14:xfrm>
                <a:off x="6808162" y="1060516"/>
                <a:ext cx="118440" cy="171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54E86F-81EE-42D5-BDEE-A1EFC65D81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90162" y="1042516"/>
                  <a:ext cx="154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56B1F3-E118-496C-ADEB-D6B631EE9EF4}"/>
                    </a:ext>
                  </a:extLst>
                </p14:cNvPr>
                <p14:cNvContentPartPr/>
                <p14:nvPr/>
              </p14:nvContentPartPr>
              <p14:xfrm>
                <a:off x="7036042" y="1093996"/>
                <a:ext cx="105840" cy="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56B1F3-E118-496C-ADEB-D6B631EE9E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18402" y="1076356"/>
                  <a:ext cx="141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EFBA12-252D-43B0-B472-4D4F191ECF18}"/>
                    </a:ext>
                  </a:extLst>
                </p14:cNvPr>
                <p14:cNvContentPartPr/>
                <p14:nvPr/>
              </p14:nvContentPartPr>
              <p14:xfrm>
                <a:off x="7065562" y="1135036"/>
                <a:ext cx="122040" cy="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EFBA12-252D-43B0-B472-4D4F191ECF1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47562" y="1117396"/>
                  <a:ext cx="157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48BA9BE-F09B-4F0C-A15D-8E12C8254326}"/>
                    </a:ext>
                  </a:extLst>
                </p14:cNvPr>
                <p14:cNvContentPartPr/>
                <p14:nvPr/>
              </p14:nvContentPartPr>
              <p14:xfrm>
                <a:off x="7291282" y="1189036"/>
                <a:ext cx="813960" cy="317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48BA9BE-F09B-4F0C-A15D-8E12C82543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73282" y="1171036"/>
                  <a:ext cx="849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D8E0BC-B6DD-491D-9512-C28B7DE87477}"/>
                    </a:ext>
                  </a:extLst>
                </p14:cNvPr>
                <p14:cNvContentPartPr/>
                <p14:nvPr/>
              </p14:nvContentPartPr>
              <p14:xfrm>
                <a:off x="7377682" y="1318996"/>
                <a:ext cx="104040" cy="145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D8E0BC-B6DD-491D-9512-C28B7DE874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60042" y="1301356"/>
                  <a:ext cx="139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7A4D85-D4DB-4219-902F-2F64C2678110}"/>
                    </a:ext>
                  </a:extLst>
                </p14:cNvPr>
                <p14:cNvContentPartPr/>
                <p14:nvPr/>
              </p14:nvContentPartPr>
              <p14:xfrm>
                <a:off x="7526002" y="1347796"/>
                <a:ext cx="10080" cy="9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7A4D85-D4DB-4219-902F-2F64C26781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08002" y="1330156"/>
                  <a:ext cx="45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6A5B36-D5E0-47A1-BD37-C99ED1E13510}"/>
                    </a:ext>
                  </a:extLst>
                </p14:cNvPr>
                <p14:cNvContentPartPr/>
                <p14:nvPr/>
              </p14:nvContentPartPr>
              <p14:xfrm>
                <a:off x="7564522" y="1327636"/>
                <a:ext cx="15120" cy="13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6A5B36-D5E0-47A1-BD37-C99ED1E135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46882" y="1309996"/>
                  <a:ext cx="5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7BED74B-03A0-478E-8CBB-BE4B8F514C44}"/>
                    </a:ext>
                  </a:extLst>
                </p14:cNvPr>
                <p14:cNvContentPartPr/>
                <p14:nvPr/>
              </p14:nvContentPartPr>
              <p14:xfrm>
                <a:off x="7507282" y="1331956"/>
                <a:ext cx="76680" cy="52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7BED74B-03A0-478E-8CBB-BE4B8F514C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89642" y="1313956"/>
                  <a:ext cx="112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AC716F-EAAB-40D1-BAE3-84842CA8D223}"/>
                    </a:ext>
                  </a:extLst>
                </p14:cNvPr>
                <p14:cNvContentPartPr/>
                <p14:nvPr/>
              </p14:nvContentPartPr>
              <p14:xfrm>
                <a:off x="7695922" y="1331956"/>
                <a:ext cx="136800" cy="11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AC716F-EAAB-40D1-BAE3-84842CA8D2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78282" y="1314316"/>
                  <a:ext cx="172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1B759C-5DD0-4C03-BE15-F68F1B4086CE}"/>
                    </a:ext>
                  </a:extLst>
                </p14:cNvPr>
                <p14:cNvContentPartPr/>
                <p14:nvPr/>
              </p14:nvContentPartPr>
              <p14:xfrm>
                <a:off x="7904002" y="1341316"/>
                <a:ext cx="130680" cy="133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1B759C-5DD0-4C03-BE15-F68F1B4086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86362" y="1323676"/>
                  <a:ext cx="1663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7F99D0-1F0F-4447-95F8-4B13B4DC8F5F}"/>
              </a:ext>
            </a:extLst>
          </p:cNvPr>
          <p:cNvGrpSpPr/>
          <p:nvPr/>
        </p:nvGrpSpPr>
        <p:grpSpPr>
          <a:xfrm>
            <a:off x="8274442" y="921916"/>
            <a:ext cx="645840" cy="406080"/>
            <a:chOff x="8274442" y="921916"/>
            <a:chExt cx="6458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CBAF378-1588-4FE3-A6DD-FC250C2F4AA1}"/>
                    </a:ext>
                  </a:extLst>
                </p14:cNvPr>
                <p14:cNvContentPartPr/>
                <p14:nvPr/>
              </p14:nvContentPartPr>
              <p14:xfrm>
                <a:off x="8337802" y="1031356"/>
                <a:ext cx="75240" cy="208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BAF378-1588-4FE3-A6DD-FC250C2F4A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20162" y="1013356"/>
                  <a:ext cx="110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FC1206-6560-4217-98F3-E2A84B522A20}"/>
                    </a:ext>
                  </a:extLst>
                </p14:cNvPr>
                <p14:cNvContentPartPr/>
                <p14:nvPr/>
              </p14:nvContentPartPr>
              <p14:xfrm>
                <a:off x="8352562" y="1024876"/>
                <a:ext cx="98280" cy="2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FC1206-6560-4217-98F3-E2A84B522A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34562" y="1006876"/>
                  <a:ext cx="133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42E281-DC19-40B4-89B1-782036807543}"/>
                    </a:ext>
                  </a:extLst>
                </p14:cNvPr>
                <p14:cNvContentPartPr/>
                <p14:nvPr/>
              </p14:nvContentPartPr>
              <p14:xfrm>
                <a:off x="8481082" y="1012276"/>
                <a:ext cx="100800" cy="22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42E281-DC19-40B4-89B1-7820368075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63082" y="994636"/>
                  <a:ext cx="136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11DD38-CAA7-49EE-B4CC-D8981402108B}"/>
                    </a:ext>
                  </a:extLst>
                </p14:cNvPr>
                <p14:cNvContentPartPr/>
                <p14:nvPr/>
              </p14:nvContentPartPr>
              <p14:xfrm>
                <a:off x="8630482" y="1205596"/>
                <a:ext cx="2160" cy="3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11DD38-CAA7-49EE-B4CC-D898140210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12482" y="1187596"/>
                  <a:ext cx="37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1AE5F4-FC2F-499B-9032-40AFC5C68BC4}"/>
                    </a:ext>
                  </a:extLst>
                </p14:cNvPr>
                <p14:cNvContentPartPr/>
                <p14:nvPr/>
              </p14:nvContentPartPr>
              <p14:xfrm>
                <a:off x="8794282" y="967636"/>
                <a:ext cx="23760" cy="227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1AE5F4-FC2F-499B-9032-40AFC5C68B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76642" y="949636"/>
                  <a:ext cx="59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DDDE3BD-99BB-4EB2-89F6-0ED8193DD512}"/>
                    </a:ext>
                  </a:extLst>
                </p14:cNvPr>
                <p14:cNvContentPartPr/>
                <p14:nvPr/>
              </p14:nvContentPartPr>
              <p14:xfrm>
                <a:off x="8716522" y="941356"/>
                <a:ext cx="132480" cy="146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DDDE3BD-99BB-4EB2-89F6-0ED8193DD5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98522" y="923716"/>
                  <a:ext cx="16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2AB34C-1BF3-4FB1-94F1-87C4E13D80F9}"/>
                    </a:ext>
                  </a:extLst>
                </p14:cNvPr>
                <p14:cNvContentPartPr/>
                <p14:nvPr/>
              </p14:nvContentPartPr>
              <p14:xfrm>
                <a:off x="8274442" y="958276"/>
                <a:ext cx="104040" cy="36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2AB34C-1BF3-4FB1-94F1-87C4E13D80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56802" y="940636"/>
                  <a:ext cx="139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55AB9C-00B3-4C0C-A9EA-5B2FDB8E03A5}"/>
                    </a:ext>
                  </a:extLst>
                </p14:cNvPr>
                <p14:cNvContentPartPr/>
                <p14:nvPr/>
              </p14:nvContentPartPr>
              <p14:xfrm>
                <a:off x="8833882" y="921916"/>
                <a:ext cx="86400" cy="405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55AB9C-00B3-4C0C-A9EA-5B2FDB8E03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15882" y="904276"/>
                  <a:ext cx="122040" cy="44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3F6CE96-4685-4599-B97B-0C7B0E01225B}"/>
                  </a:ext>
                </a:extLst>
              </p14:cNvPr>
              <p14:cNvContentPartPr/>
              <p14:nvPr/>
            </p14:nvContentPartPr>
            <p14:xfrm>
              <a:off x="6827602" y="1673236"/>
              <a:ext cx="475200" cy="255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3F6CE96-4685-4599-B97B-0C7B0E01225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09602" y="1655236"/>
                <a:ext cx="510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A71296-26E2-45F9-BD94-62CD12A380ED}"/>
                  </a:ext>
                </a:extLst>
              </p14:cNvPr>
              <p14:cNvContentPartPr/>
              <p14:nvPr/>
            </p14:nvContentPartPr>
            <p14:xfrm>
              <a:off x="7463362" y="1681876"/>
              <a:ext cx="226080" cy="270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A71296-26E2-45F9-BD94-62CD12A380E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45722" y="1664236"/>
                <a:ext cx="2617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015D29E-684A-4FD7-BA76-29B1AF6B1AFE}"/>
                  </a:ext>
                </a:extLst>
              </p14:cNvPr>
              <p14:cNvContentPartPr/>
              <p14:nvPr/>
            </p14:nvContentPartPr>
            <p14:xfrm>
              <a:off x="7534642" y="1735156"/>
              <a:ext cx="160920" cy="19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015D29E-684A-4FD7-BA76-29B1AF6B1A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16642" y="1717156"/>
                <a:ext cx="196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E3263A4-69CF-44BD-AA6B-14DCF690EBE1}"/>
                  </a:ext>
                </a:extLst>
              </p14:cNvPr>
              <p14:cNvContentPartPr/>
              <p14:nvPr/>
            </p14:nvContentPartPr>
            <p14:xfrm>
              <a:off x="7802482" y="1859716"/>
              <a:ext cx="308520" cy="81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E3263A4-69CF-44BD-AA6B-14DCF690EBE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84842" y="1842076"/>
                <a:ext cx="3441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64A4DD1-DF5E-4770-A5C5-AE6BE045D1DF}"/>
                  </a:ext>
                </a:extLst>
              </p14:cNvPr>
              <p14:cNvContentPartPr/>
              <p14:nvPr/>
            </p14:nvContentPartPr>
            <p14:xfrm>
              <a:off x="7880602" y="1765396"/>
              <a:ext cx="15120" cy="18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64A4DD1-DF5E-4770-A5C5-AE6BE045D1D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62962" y="1747756"/>
                <a:ext cx="5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897972E-B7B6-4840-8FEC-0D65F5BDE4C1}"/>
                  </a:ext>
                </a:extLst>
              </p14:cNvPr>
              <p14:cNvContentPartPr/>
              <p14:nvPr/>
            </p14:nvContentPartPr>
            <p14:xfrm>
              <a:off x="8229082" y="1684756"/>
              <a:ext cx="450000" cy="367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897972E-B7B6-4840-8FEC-0D65F5BDE4C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11082" y="1667116"/>
                <a:ext cx="4856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D1E356A-477C-4A07-B791-049AD3A84E76}"/>
                  </a:ext>
                </a:extLst>
              </p14:cNvPr>
              <p14:cNvContentPartPr/>
              <p14:nvPr/>
            </p14:nvContentPartPr>
            <p14:xfrm>
              <a:off x="8412322" y="1761076"/>
              <a:ext cx="5760" cy="28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D1E356A-477C-4A07-B791-049AD3A84E7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94682" y="1743436"/>
                <a:ext cx="41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881837-21C1-4175-AB3D-C159A1523CBF}"/>
                  </a:ext>
                </a:extLst>
              </p14:cNvPr>
              <p14:cNvContentPartPr/>
              <p14:nvPr/>
            </p14:nvContentPartPr>
            <p14:xfrm>
              <a:off x="8804002" y="1765396"/>
              <a:ext cx="133920" cy="159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881837-21C1-4175-AB3D-C159A1523CB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786362" y="1747756"/>
                <a:ext cx="169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FE10FC-25C4-4012-BB7D-1E2E72FF437D}"/>
                  </a:ext>
                </a:extLst>
              </p14:cNvPr>
              <p14:cNvContentPartPr/>
              <p14:nvPr/>
            </p14:nvContentPartPr>
            <p14:xfrm>
              <a:off x="8450122" y="2014156"/>
              <a:ext cx="616680" cy="37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FE10FC-25C4-4012-BB7D-1E2E72FF43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2482" y="1996516"/>
                <a:ext cx="65232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494525D-93CF-43AD-B3D7-D3D2A03EB59F}"/>
                  </a:ext>
                </a:extLst>
              </p14:cNvPr>
              <p14:cNvContentPartPr/>
              <p14:nvPr/>
            </p14:nvContentPartPr>
            <p14:xfrm>
              <a:off x="8885362" y="2146276"/>
              <a:ext cx="85320" cy="6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494525D-93CF-43AD-B3D7-D3D2A03EB59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867362" y="2128276"/>
                <a:ext cx="120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36CF068-0553-4E3C-9120-19993EE8A4AE}"/>
                  </a:ext>
                </a:extLst>
              </p14:cNvPr>
              <p14:cNvContentPartPr/>
              <p14:nvPr/>
            </p14:nvContentPartPr>
            <p14:xfrm>
              <a:off x="8842522" y="2091556"/>
              <a:ext cx="7920" cy="11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36CF068-0553-4E3C-9120-19993EE8A4A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824522" y="2073916"/>
                <a:ext cx="43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F8BA94F-1F60-4470-8023-40546B752059}"/>
                  </a:ext>
                </a:extLst>
              </p14:cNvPr>
              <p14:cNvContentPartPr/>
              <p14:nvPr/>
            </p14:nvContentPartPr>
            <p14:xfrm>
              <a:off x="8616802" y="2139796"/>
              <a:ext cx="30240" cy="12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F8BA94F-1F60-4470-8023-40546B75205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599162" y="2121796"/>
                <a:ext cx="6588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95E4BBA-5561-4E04-B650-D9D9596AB2E5}"/>
              </a:ext>
            </a:extLst>
          </p:cNvPr>
          <p:cNvGrpSpPr/>
          <p:nvPr/>
        </p:nvGrpSpPr>
        <p:grpSpPr>
          <a:xfrm>
            <a:off x="6767122" y="2020996"/>
            <a:ext cx="1560600" cy="695160"/>
            <a:chOff x="6767122" y="2020996"/>
            <a:chExt cx="156060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9B447ED-816D-4AB1-A060-9C36E5F2076D}"/>
                    </a:ext>
                  </a:extLst>
                </p14:cNvPr>
                <p14:cNvContentPartPr/>
                <p14:nvPr/>
              </p14:nvContentPartPr>
              <p14:xfrm>
                <a:off x="6779002" y="2146276"/>
                <a:ext cx="668880" cy="259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9B447ED-816D-4AB1-A060-9C36E5F207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61002" y="2128636"/>
                  <a:ext cx="704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DFA2C20-55F2-46F6-B0CB-72E1E28E4DB1}"/>
                    </a:ext>
                  </a:extLst>
                </p14:cNvPr>
                <p14:cNvContentPartPr/>
                <p14:nvPr/>
              </p14:nvContentPartPr>
              <p14:xfrm>
                <a:off x="7388842" y="2106316"/>
                <a:ext cx="9000" cy="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DFA2C20-55F2-46F6-B0CB-72E1E28E4D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71202" y="2088316"/>
                  <a:ext cx="44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921CFF-E494-45F9-8DF7-299BB49B0FB2}"/>
                    </a:ext>
                  </a:extLst>
                </p14:cNvPr>
                <p14:cNvContentPartPr/>
                <p14:nvPr/>
              </p14:nvContentPartPr>
              <p14:xfrm>
                <a:off x="7526362" y="2116036"/>
                <a:ext cx="215640" cy="220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921CFF-E494-45F9-8DF7-299BB49B0F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08362" y="2098396"/>
                  <a:ext cx="251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1759FD-4769-4DCE-9AE2-F58DFDC34CEC}"/>
                    </a:ext>
                  </a:extLst>
                </p14:cNvPr>
                <p14:cNvContentPartPr/>
                <p14:nvPr/>
              </p14:nvContentPartPr>
              <p14:xfrm>
                <a:off x="7614562" y="2151676"/>
                <a:ext cx="154080" cy="42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1759FD-4769-4DCE-9AE2-F58DFDC34C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96562" y="2133676"/>
                  <a:ext cx="189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459772-E1F9-4430-BA6A-BE52BF7DB811}"/>
                    </a:ext>
                  </a:extLst>
                </p14:cNvPr>
                <p14:cNvContentPartPr/>
                <p14:nvPr/>
              </p14:nvContentPartPr>
              <p14:xfrm>
                <a:off x="7818682" y="2020996"/>
                <a:ext cx="509040" cy="346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459772-E1F9-4430-BA6A-BE52BF7DB8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01042" y="2002996"/>
                  <a:ext cx="5446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FD0FB6-C3DA-4FCD-BDCB-006CA56B84D5}"/>
                    </a:ext>
                  </a:extLst>
                </p14:cNvPr>
                <p14:cNvContentPartPr/>
                <p14:nvPr/>
              </p14:nvContentPartPr>
              <p14:xfrm>
                <a:off x="8138722" y="2158156"/>
                <a:ext cx="25200" cy="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FD0FB6-C3DA-4FCD-BDCB-006CA56B84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20722" y="2140516"/>
                  <a:ext cx="60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90FE7C1-74CC-485E-896B-582D27AFDF1F}"/>
                    </a:ext>
                  </a:extLst>
                </p14:cNvPr>
                <p14:cNvContentPartPr/>
                <p14:nvPr/>
              </p14:nvContentPartPr>
              <p14:xfrm>
                <a:off x="7782682" y="2064556"/>
                <a:ext cx="249120" cy="9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90FE7C1-74CC-485E-896B-582D27AFDF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65042" y="2046916"/>
                  <a:ext cx="28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42A66B1-89A6-46BF-A3F3-CAC8EBE9927E}"/>
                    </a:ext>
                  </a:extLst>
                </p14:cNvPr>
                <p14:cNvContentPartPr/>
                <p14:nvPr/>
              </p14:nvContentPartPr>
              <p14:xfrm>
                <a:off x="6767122" y="2530396"/>
                <a:ext cx="158040" cy="113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42A66B1-89A6-46BF-A3F3-CAC8EBE992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49482" y="2512396"/>
                  <a:ext cx="193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E49188E-BC17-40AE-84C1-EC930C69904C}"/>
                    </a:ext>
                  </a:extLst>
                </p14:cNvPr>
                <p14:cNvContentPartPr/>
                <p14:nvPr/>
              </p14:nvContentPartPr>
              <p14:xfrm>
                <a:off x="7023442" y="2578996"/>
                <a:ext cx="234360" cy="87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E49188E-BC17-40AE-84C1-EC930C6990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05802" y="2561356"/>
                  <a:ext cx="270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44914A-1842-4E05-8C76-4D72D3A89725}"/>
                    </a:ext>
                  </a:extLst>
                </p14:cNvPr>
                <p14:cNvContentPartPr/>
                <p14:nvPr/>
              </p14:nvContentPartPr>
              <p14:xfrm>
                <a:off x="7083202" y="2476756"/>
                <a:ext cx="15120" cy="3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44914A-1842-4E05-8C76-4D72D3A897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65562" y="2459116"/>
                  <a:ext cx="50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8CB47D8-97C9-49A1-A05C-FA8619E5AFAE}"/>
                    </a:ext>
                  </a:extLst>
                </p14:cNvPr>
                <p14:cNvContentPartPr/>
                <p14:nvPr/>
              </p14:nvContentPartPr>
              <p14:xfrm>
                <a:off x="7338082" y="2406916"/>
                <a:ext cx="641520" cy="309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8CB47D8-97C9-49A1-A05C-FA8619E5AFA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20442" y="2389276"/>
                  <a:ext cx="677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FF99A8-FE05-4186-9315-0B2312CFB583}"/>
                    </a:ext>
                  </a:extLst>
                </p14:cNvPr>
                <p14:cNvContentPartPr/>
                <p14:nvPr/>
              </p14:nvContentPartPr>
              <p14:xfrm>
                <a:off x="7655602" y="2536876"/>
                <a:ext cx="15120" cy="1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FF99A8-FE05-4186-9315-0B2312CFB58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37962" y="2518876"/>
                  <a:ext cx="50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9DABC61-3959-43AF-873A-830D92676C6A}"/>
                    </a:ext>
                  </a:extLst>
                </p14:cNvPr>
                <p14:cNvContentPartPr/>
                <p14:nvPr/>
              </p14:nvContentPartPr>
              <p14:xfrm>
                <a:off x="7397482" y="2420956"/>
                <a:ext cx="329760" cy="86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9DABC61-3959-43AF-873A-830D92676C6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79842" y="2403316"/>
                  <a:ext cx="36540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1F472DF-923A-46DA-B9EA-F61495FC0364}"/>
                  </a:ext>
                </a:extLst>
              </p14:cNvPr>
              <p14:cNvContentPartPr/>
              <p14:nvPr/>
            </p14:nvContentPartPr>
            <p14:xfrm>
              <a:off x="8123962" y="2441116"/>
              <a:ext cx="518040" cy="298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1F472DF-923A-46DA-B9EA-F61495FC036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106322" y="2423476"/>
                <a:ext cx="55368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3D8169C-8C50-4F45-9C26-9221A28327D3}"/>
                  </a:ext>
                </a:extLst>
              </p14:cNvPr>
              <p14:cNvContentPartPr/>
              <p14:nvPr/>
            </p14:nvContentPartPr>
            <p14:xfrm>
              <a:off x="6691162" y="2840356"/>
              <a:ext cx="1031760" cy="435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3D8169C-8C50-4F45-9C26-9221A28327D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673522" y="2822716"/>
                <a:ext cx="1067400" cy="47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5CEF1F07-D139-4714-BE72-F987201E1F1D}"/>
              </a:ext>
            </a:extLst>
          </p:cNvPr>
          <p:cNvGrpSpPr/>
          <p:nvPr/>
        </p:nvGrpSpPr>
        <p:grpSpPr>
          <a:xfrm>
            <a:off x="7899682" y="2778796"/>
            <a:ext cx="407880" cy="322560"/>
            <a:chOff x="7899682" y="2778796"/>
            <a:chExt cx="4078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B4A088-1358-4975-A816-0BE1DA1BB658}"/>
                    </a:ext>
                  </a:extLst>
                </p14:cNvPr>
                <p14:cNvContentPartPr/>
                <p14:nvPr/>
              </p14:nvContentPartPr>
              <p14:xfrm>
                <a:off x="7914802" y="2778796"/>
                <a:ext cx="392760" cy="32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B4A088-1358-4975-A816-0BE1DA1BB6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96802" y="2760796"/>
                  <a:ext cx="4284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48A2F9-9B94-40A6-94EC-32EAAB75696C}"/>
                    </a:ext>
                  </a:extLst>
                </p14:cNvPr>
                <p14:cNvContentPartPr/>
                <p14:nvPr/>
              </p14:nvContentPartPr>
              <p14:xfrm>
                <a:off x="8214322" y="2984716"/>
                <a:ext cx="86760" cy="15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48A2F9-9B94-40A6-94EC-32EAAB7569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96682" y="2967076"/>
                  <a:ext cx="122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FEBC069-E9B1-4954-BB54-44E7ADB2C18F}"/>
                    </a:ext>
                  </a:extLst>
                </p14:cNvPr>
                <p14:cNvContentPartPr/>
                <p14:nvPr/>
              </p14:nvContentPartPr>
              <p14:xfrm>
                <a:off x="7899682" y="2889676"/>
                <a:ext cx="100440" cy="29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FEBC069-E9B1-4954-BB54-44E7ADB2C1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81682" y="2871676"/>
                  <a:ext cx="1360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BCE9E7D-5D64-4097-A74F-B5D58CEE1AC1}"/>
              </a:ext>
            </a:extLst>
          </p:cNvPr>
          <p:cNvGrpSpPr/>
          <p:nvPr/>
        </p:nvGrpSpPr>
        <p:grpSpPr>
          <a:xfrm>
            <a:off x="6803122" y="3256156"/>
            <a:ext cx="1195200" cy="288720"/>
            <a:chOff x="6803122" y="3256156"/>
            <a:chExt cx="11952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7367F8-7100-4EC3-B1F4-3BDF7E8FC4E4}"/>
                    </a:ext>
                  </a:extLst>
                </p14:cNvPr>
                <p14:cNvContentPartPr/>
                <p14:nvPr/>
              </p14:nvContentPartPr>
              <p14:xfrm>
                <a:off x="6803122" y="3301876"/>
                <a:ext cx="160200" cy="181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7367F8-7100-4EC3-B1F4-3BDF7E8FC4E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85482" y="3283876"/>
                  <a:ext cx="195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57F914-82C6-4A69-89A7-CE02634C0384}"/>
                    </a:ext>
                  </a:extLst>
                </p14:cNvPr>
                <p14:cNvContentPartPr/>
                <p14:nvPr/>
              </p14:nvContentPartPr>
              <p14:xfrm>
                <a:off x="6814642" y="3396916"/>
                <a:ext cx="122400" cy="30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57F914-82C6-4A69-89A7-CE02634C038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96642" y="3379276"/>
                  <a:ext cx="158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B7548C9-B000-477A-AC22-D26DF006303B}"/>
                    </a:ext>
                  </a:extLst>
                </p14:cNvPr>
                <p14:cNvContentPartPr/>
                <p14:nvPr/>
              </p14:nvContentPartPr>
              <p14:xfrm>
                <a:off x="7086802" y="3360556"/>
                <a:ext cx="121320" cy="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B7548C9-B000-477A-AC22-D26DF00630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68802" y="3342556"/>
                  <a:ext cx="156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5D31B6-2161-4889-8CDF-D55152244564}"/>
                    </a:ext>
                  </a:extLst>
                </p14:cNvPr>
                <p14:cNvContentPartPr/>
                <p14:nvPr/>
              </p14:nvContentPartPr>
              <p14:xfrm>
                <a:off x="7121002" y="3406276"/>
                <a:ext cx="133560" cy="1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5D31B6-2161-4889-8CDF-D551522445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03362" y="3388276"/>
                  <a:ext cx="169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D903EF-2D8C-425C-B21B-617FFED5B0E8}"/>
                    </a:ext>
                  </a:extLst>
                </p14:cNvPr>
                <p14:cNvContentPartPr/>
                <p14:nvPr/>
              </p14:nvContentPartPr>
              <p14:xfrm>
                <a:off x="7383082" y="3274876"/>
                <a:ext cx="61920" cy="170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D903EF-2D8C-425C-B21B-617FFED5B0E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65082" y="3256876"/>
                  <a:ext cx="97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AF0CFB2-CD2A-404F-AC14-45F639313877}"/>
                    </a:ext>
                  </a:extLst>
                </p14:cNvPr>
                <p14:cNvContentPartPr/>
                <p14:nvPr/>
              </p14:nvContentPartPr>
              <p14:xfrm>
                <a:off x="7325842" y="3259036"/>
                <a:ext cx="162720" cy="112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AF0CFB2-CD2A-404F-AC14-45F6393138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08202" y="3241036"/>
                  <a:ext cx="198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7E5651-E77E-4776-8E7A-1FEA64FAA530}"/>
                    </a:ext>
                  </a:extLst>
                </p14:cNvPr>
                <p14:cNvContentPartPr/>
                <p14:nvPr/>
              </p14:nvContentPartPr>
              <p14:xfrm>
                <a:off x="7549762" y="3351556"/>
                <a:ext cx="11880" cy="113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7E5651-E77E-4776-8E7A-1FEA64FAA53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32122" y="3333556"/>
                  <a:ext cx="47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983349-D392-4BBA-9961-6163A07E3B7A}"/>
                    </a:ext>
                  </a:extLst>
                </p14:cNvPr>
                <p14:cNvContentPartPr/>
                <p14:nvPr/>
              </p14:nvContentPartPr>
              <p14:xfrm>
                <a:off x="7596562" y="3360556"/>
                <a:ext cx="27000" cy="11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983349-D392-4BBA-9961-6163A07E3B7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78562" y="3342916"/>
                  <a:ext cx="62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5EF64A6-9A98-489B-B418-DBD7378EBB20}"/>
                    </a:ext>
                  </a:extLst>
                </p14:cNvPr>
                <p14:cNvContentPartPr/>
                <p14:nvPr/>
              </p14:nvContentPartPr>
              <p14:xfrm>
                <a:off x="7526362" y="3310516"/>
                <a:ext cx="116280" cy="59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5EF64A6-9A98-489B-B418-DBD7378EBB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08362" y="3292516"/>
                  <a:ext cx="151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8410AE5-9293-429B-A5A3-0473AE3D499D}"/>
                    </a:ext>
                  </a:extLst>
                </p14:cNvPr>
                <p14:cNvContentPartPr/>
                <p14:nvPr/>
              </p14:nvContentPartPr>
              <p14:xfrm>
                <a:off x="7730482" y="3343276"/>
                <a:ext cx="56880" cy="132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8410AE5-9293-429B-A5A3-0473AE3D49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12482" y="3325636"/>
                  <a:ext cx="92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DD64BA9-0A2D-469D-9053-CE49960AD5D2}"/>
                    </a:ext>
                  </a:extLst>
                </p14:cNvPr>
                <p14:cNvContentPartPr/>
                <p14:nvPr/>
              </p14:nvContentPartPr>
              <p14:xfrm>
                <a:off x="7731202" y="3256156"/>
                <a:ext cx="10800" cy="2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DD64BA9-0A2D-469D-9053-CE49960AD5D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13562" y="3238516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9054295-B2C4-4B5A-BAFB-326E81D42D0F}"/>
                    </a:ext>
                  </a:extLst>
                </p14:cNvPr>
                <p14:cNvContentPartPr/>
                <p14:nvPr/>
              </p14:nvContentPartPr>
              <p14:xfrm>
                <a:off x="7814722" y="3312676"/>
                <a:ext cx="183600" cy="148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9054295-B2C4-4B5A-BAFB-326E81D42D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97082" y="3295036"/>
                  <a:ext cx="219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2E8EC5A-3622-4089-8AA4-40FE9F0A3CB2}"/>
                    </a:ext>
                  </a:extLst>
                </p14:cNvPr>
                <p14:cNvContentPartPr/>
                <p14:nvPr/>
              </p14:nvContentPartPr>
              <p14:xfrm>
                <a:off x="7362562" y="3527236"/>
                <a:ext cx="622440" cy="17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2E8EC5A-3622-4089-8AA4-40FE9F0A3CB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44562" y="3509596"/>
                  <a:ext cx="65808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4DE01B2-AEA0-4D13-9199-8A2539F0FCD2}"/>
                  </a:ext>
                </a:extLst>
              </p14:cNvPr>
              <p14:cNvContentPartPr/>
              <p14:nvPr/>
            </p14:nvContentPartPr>
            <p14:xfrm>
              <a:off x="7563082" y="3663316"/>
              <a:ext cx="197280" cy="93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4DE01B2-AEA0-4D13-9199-8A2539F0FCD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545442" y="3645676"/>
                <a:ext cx="23292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0D11E40-936C-44EB-BE3D-56070F46DB38}"/>
              </a:ext>
            </a:extLst>
          </p:cNvPr>
          <p:cNvGrpSpPr/>
          <p:nvPr/>
        </p:nvGrpSpPr>
        <p:grpSpPr>
          <a:xfrm>
            <a:off x="6791602" y="3888676"/>
            <a:ext cx="594720" cy="294120"/>
            <a:chOff x="6791602" y="3888676"/>
            <a:chExt cx="59472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07DBD57-2262-4D23-94E9-3E7CA4EA643E}"/>
                    </a:ext>
                  </a:extLst>
                </p14:cNvPr>
                <p14:cNvContentPartPr/>
                <p14:nvPr/>
              </p14:nvContentPartPr>
              <p14:xfrm>
                <a:off x="6802042" y="3964276"/>
                <a:ext cx="91440" cy="207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07DBD57-2262-4D23-94E9-3E7CA4EA643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84042" y="3946276"/>
                  <a:ext cx="127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F894814-6AA6-4681-BFAB-5DDEB6F8F2CA}"/>
                    </a:ext>
                  </a:extLst>
                </p14:cNvPr>
                <p14:cNvContentPartPr/>
                <p14:nvPr/>
              </p14:nvContentPartPr>
              <p14:xfrm>
                <a:off x="6791602" y="3921076"/>
                <a:ext cx="152280" cy="48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F894814-6AA6-4681-BFAB-5DDEB6F8F2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73962" y="3903076"/>
                  <a:ext cx="187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57E8C3A-1599-449A-A4C3-CFBEAECC473F}"/>
                    </a:ext>
                  </a:extLst>
                </p14:cNvPr>
                <p14:cNvContentPartPr/>
                <p14:nvPr/>
              </p14:nvContentPartPr>
              <p14:xfrm>
                <a:off x="6906442" y="3888676"/>
                <a:ext cx="479880" cy="294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57E8C3A-1599-449A-A4C3-CFBEAECC473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88802" y="3871036"/>
                  <a:ext cx="51552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1EA3CF0-9336-4241-B926-9D530E5C6C89}"/>
              </a:ext>
            </a:extLst>
          </p:cNvPr>
          <p:cNvGrpSpPr/>
          <p:nvPr/>
        </p:nvGrpSpPr>
        <p:grpSpPr>
          <a:xfrm>
            <a:off x="7541482" y="3858796"/>
            <a:ext cx="1106640" cy="701640"/>
            <a:chOff x="7541482" y="3858796"/>
            <a:chExt cx="110664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892032-FE7F-4E3B-A8E5-C516EAE2DCD6}"/>
                    </a:ext>
                  </a:extLst>
                </p14:cNvPr>
                <p14:cNvContentPartPr/>
                <p14:nvPr/>
              </p14:nvContentPartPr>
              <p14:xfrm>
                <a:off x="7541482" y="3960316"/>
                <a:ext cx="171000" cy="211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892032-FE7F-4E3B-A8E5-C516EAE2DCD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23842" y="3942316"/>
                  <a:ext cx="206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D5EBE7-F08E-4C8C-885C-5C43F1F35004}"/>
                    </a:ext>
                  </a:extLst>
                </p14:cNvPr>
                <p14:cNvContentPartPr/>
                <p14:nvPr/>
              </p14:nvContentPartPr>
              <p14:xfrm>
                <a:off x="7774042" y="4025476"/>
                <a:ext cx="114480" cy="36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D5EBE7-F08E-4C8C-885C-5C43F1F3500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56042" y="4007836"/>
                  <a:ext cx="150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21973F1-3A98-4E15-B9D3-48A003C4DD27}"/>
                    </a:ext>
                  </a:extLst>
                </p14:cNvPr>
                <p14:cNvContentPartPr/>
                <p14:nvPr/>
              </p14:nvContentPartPr>
              <p14:xfrm>
                <a:off x="7782682" y="4114756"/>
                <a:ext cx="85320" cy="9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21973F1-3A98-4E15-B9D3-48A003C4DD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65042" y="4097116"/>
                  <a:ext cx="120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0DA418E-7A7E-4AEC-AE14-B2E455359036}"/>
                    </a:ext>
                  </a:extLst>
                </p14:cNvPr>
                <p14:cNvContentPartPr/>
                <p14:nvPr/>
              </p14:nvContentPartPr>
              <p14:xfrm>
                <a:off x="8000122" y="3858796"/>
                <a:ext cx="243720" cy="254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0DA418E-7A7E-4AEC-AE14-B2E45535903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82482" y="3841156"/>
                  <a:ext cx="279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A1F27DC-0290-4F72-BC8E-12C461D96DBA}"/>
                    </a:ext>
                  </a:extLst>
                </p14:cNvPr>
                <p14:cNvContentPartPr/>
                <p14:nvPr/>
              </p14:nvContentPartPr>
              <p14:xfrm>
                <a:off x="8112082" y="3946996"/>
                <a:ext cx="116280" cy="126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A1F27DC-0290-4F72-BC8E-12C461D96DB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94442" y="3929356"/>
                  <a:ext cx="151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0CBF07E-B237-478D-B213-E02FF6E3F6A4}"/>
                    </a:ext>
                  </a:extLst>
                </p14:cNvPr>
                <p14:cNvContentPartPr/>
                <p14:nvPr/>
              </p14:nvContentPartPr>
              <p14:xfrm>
                <a:off x="8355442" y="3908476"/>
                <a:ext cx="101160" cy="153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0CBF07E-B237-478D-B213-E02FF6E3F6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37802" y="3890476"/>
                  <a:ext cx="136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54F4DB5-3CA1-40AB-BB66-3DC479091BDA}"/>
                    </a:ext>
                  </a:extLst>
                </p14:cNvPr>
                <p14:cNvContentPartPr/>
                <p14:nvPr/>
              </p14:nvContentPartPr>
              <p14:xfrm>
                <a:off x="8002282" y="4142836"/>
                <a:ext cx="601920" cy="21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54F4DB5-3CA1-40AB-BB66-3DC479091B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84282" y="4124836"/>
                  <a:ext cx="637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B965CF8-CF59-46F6-8548-2477DF855CEA}"/>
                    </a:ext>
                  </a:extLst>
                </p14:cNvPr>
                <p14:cNvContentPartPr/>
                <p14:nvPr/>
              </p14:nvContentPartPr>
              <p14:xfrm>
                <a:off x="7985362" y="4298716"/>
                <a:ext cx="191520" cy="135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B965CF8-CF59-46F6-8548-2477DF855CE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67362" y="4281076"/>
                  <a:ext cx="227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8E23A19-9D67-44F9-8BEC-45D4C23407FA}"/>
                    </a:ext>
                  </a:extLst>
                </p14:cNvPr>
                <p14:cNvContentPartPr/>
                <p14:nvPr/>
              </p14:nvContentPartPr>
              <p14:xfrm>
                <a:off x="8219362" y="4201876"/>
                <a:ext cx="84600" cy="340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8E23A19-9D67-44F9-8BEC-45D4C23407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01362" y="4183876"/>
                  <a:ext cx="1202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AA9E41F-E21F-4A5C-9C9C-12D740F34244}"/>
                    </a:ext>
                  </a:extLst>
                </p14:cNvPr>
                <p14:cNvContentPartPr/>
                <p14:nvPr/>
              </p14:nvContentPartPr>
              <p14:xfrm>
                <a:off x="8379922" y="4196116"/>
                <a:ext cx="9000" cy="273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AA9E41F-E21F-4A5C-9C9C-12D740F342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62282" y="4178116"/>
                  <a:ext cx="44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94E84C4-C43C-4A3D-9F40-591C8A89387E}"/>
                    </a:ext>
                  </a:extLst>
                </p14:cNvPr>
                <p14:cNvContentPartPr/>
                <p14:nvPr/>
              </p14:nvContentPartPr>
              <p14:xfrm>
                <a:off x="8442562" y="4333996"/>
                <a:ext cx="120600" cy="176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94E84C4-C43C-4A3D-9F40-591C8A89387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24922" y="4315996"/>
                  <a:ext cx="156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D7E32E1-017A-47F7-86AE-78010341F99A}"/>
                    </a:ext>
                  </a:extLst>
                </p14:cNvPr>
                <p14:cNvContentPartPr/>
                <p14:nvPr/>
              </p14:nvContentPartPr>
              <p14:xfrm>
                <a:off x="8442922" y="4414276"/>
                <a:ext cx="127800" cy="4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D7E32E1-017A-47F7-86AE-78010341F99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24922" y="4396276"/>
                  <a:ext cx="163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84BC9B6-2EA6-4DF4-A770-A0453C9C4B85}"/>
                    </a:ext>
                  </a:extLst>
                </p14:cNvPr>
                <p14:cNvContentPartPr/>
                <p14:nvPr/>
              </p14:nvContentPartPr>
              <p14:xfrm>
                <a:off x="8638402" y="4243996"/>
                <a:ext cx="9720" cy="316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84BC9B6-2EA6-4DF4-A770-A0453C9C4B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20762" y="4226356"/>
                  <a:ext cx="45360" cy="35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45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64" y="0"/>
            <a:ext cx="6345257" cy="3813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8" y="3906242"/>
            <a:ext cx="4529766" cy="2755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152" y="4144711"/>
            <a:ext cx="3248090" cy="21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06" y="930091"/>
            <a:ext cx="5028993" cy="1812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381" y="4401684"/>
            <a:ext cx="5776337" cy="13399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16F049D-0E7B-4101-969C-0A2F466E328F}"/>
              </a:ext>
            </a:extLst>
          </p:cNvPr>
          <p:cNvGrpSpPr/>
          <p:nvPr/>
        </p:nvGrpSpPr>
        <p:grpSpPr>
          <a:xfrm>
            <a:off x="5755162" y="4984156"/>
            <a:ext cx="219240" cy="171720"/>
            <a:chOff x="5755162" y="4984156"/>
            <a:chExt cx="21924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2BE21F6-1BA2-4CD2-9CD8-0780BB801D0F}"/>
                    </a:ext>
                  </a:extLst>
                </p14:cNvPr>
                <p14:cNvContentPartPr/>
                <p14:nvPr/>
              </p14:nvContentPartPr>
              <p14:xfrm>
                <a:off x="5755162" y="4984156"/>
                <a:ext cx="219240" cy="171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2BE21F6-1BA2-4CD2-9CD8-0780BB801D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7162" y="4966516"/>
                  <a:ext cx="254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B29D06-D7BA-4382-90FC-81B9F1E12A41}"/>
                    </a:ext>
                  </a:extLst>
                </p14:cNvPr>
                <p14:cNvContentPartPr/>
                <p14:nvPr/>
              </p14:nvContentPartPr>
              <p14:xfrm>
                <a:off x="5841922" y="4987036"/>
                <a:ext cx="93600" cy="158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B29D06-D7BA-4382-90FC-81B9F1E12A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24282" y="4969036"/>
                  <a:ext cx="129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2D851F-AFEC-4450-907F-CBB1FEBB7535}"/>
                    </a:ext>
                  </a:extLst>
                </p14:cNvPr>
                <p14:cNvContentPartPr/>
                <p14:nvPr/>
              </p14:nvContentPartPr>
              <p14:xfrm>
                <a:off x="5761642" y="5021956"/>
                <a:ext cx="203040" cy="56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2D851F-AFEC-4450-907F-CBB1FEBB75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44002" y="5003956"/>
                  <a:ext cx="23868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732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08" y="891870"/>
            <a:ext cx="6091863" cy="28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7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9" y="191417"/>
            <a:ext cx="5673556" cy="3082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3" y="3717155"/>
            <a:ext cx="4379289" cy="29494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24A1086-34F6-4753-809F-3C034754C397}"/>
              </a:ext>
            </a:extLst>
          </p:cNvPr>
          <p:cNvGrpSpPr/>
          <p:nvPr/>
        </p:nvGrpSpPr>
        <p:grpSpPr>
          <a:xfrm>
            <a:off x="6913282" y="121276"/>
            <a:ext cx="888480" cy="358560"/>
            <a:chOff x="6913282" y="121276"/>
            <a:chExt cx="8884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0EF8116-A001-43FA-BD92-1EDC653FC8ED}"/>
                    </a:ext>
                  </a:extLst>
                </p14:cNvPr>
                <p14:cNvContentPartPr/>
                <p14:nvPr/>
              </p14:nvContentPartPr>
              <p14:xfrm>
                <a:off x="7097602" y="121276"/>
                <a:ext cx="190440" cy="261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0EF8116-A001-43FA-BD92-1EDC653FC8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79602" y="103636"/>
                  <a:ext cx="226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7B1407-4AD6-4FA3-A4AD-6ECE0C30FAFE}"/>
                    </a:ext>
                  </a:extLst>
                </p14:cNvPr>
                <p14:cNvContentPartPr/>
                <p14:nvPr/>
              </p14:nvContentPartPr>
              <p14:xfrm>
                <a:off x="7372642" y="157276"/>
                <a:ext cx="189000" cy="231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7B1407-4AD6-4FA3-A4AD-6ECE0C30FA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5002" y="139276"/>
                  <a:ext cx="224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E3C64B-B9DE-42E9-9F8C-0255362F282A}"/>
                    </a:ext>
                  </a:extLst>
                </p14:cNvPr>
                <p14:cNvContentPartPr/>
                <p14:nvPr/>
              </p14:nvContentPartPr>
              <p14:xfrm>
                <a:off x="7366162" y="157276"/>
                <a:ext cx="190080" cy="24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E3C64B-B9DE-42E9-9F8C-0255362F28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48522" y="139636"/>
                  <a:ext cx="225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D9705D-14FD-425A-AC56-0D4FD2768D98}"/>
                    </a:ext>
                  </a:extLst>
                </p14:cNvPr>
                <p14:cNvContentPartPr/>
                <p14:nvPr/>
              </p14:nvContentPartPr>
              <p14:xfrm>
                <a:off x="6913282" y="439516"/>
                <a:ext cx="888480" cy="40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4D9705D-14FD-425A-AC56-0D4FD2768D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95642" y="421516"/>
                  <a:ext cx="92412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9D3AB6-B3C1-4E5B-A4BF-39E39702A087}"/>
                  </a:ext>
                </a:extLst>
              </p14:cNvPr>
              <p14:cNvContentPartPr/>
              <p14:nvPr/>
            </p14:nvContentPartPr>
            <p14:xfrm>
              <a:off x="6658042" y="1309276"/>
              <a:ext cx="171000" cy="76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9D3AB6-B3C1-4E5B-A4BF-39E39702A0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0042" y="1291276"/>
                <a:ext cx="206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ED198AB-0418-4985-8AAD-7E85D1F94941}"/>
                  </a:ext>
                </a:extLst>
              </p14:cNvPr>
              <p14:cNvContentPartPr/>
              <p14:nvPr/>
            </p14:nvContentPartPr>
            <p14:xfrm>
              <a:off x="8914522" y="722836"/>
              <a:ext cx="129600" cy="648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ED198AB-0418-4985-8AAD-7E85D1F949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96522" y="705196"/>
                <a:ext cx="165240" cy="68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EE28A78-C0F6-4B17-AC1F-63E76C5E83AF}"/>
              </a:ext>
            </a:extLst>
          </p:cNvPr>
          <p:cNvGrpSpPr/>
          <p:nvPr/>
        </p:nvGrpSpPr>
        <p:grpSpPr>
          <a:xfrm>
            <a:off x="6223522" y="1715716"/>
            <a:ext cx="1792440" cy="481680"/>
            <a:chOff x="6223522" y="1715716"/>
            <a:chExt cx="179244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A9C3B6-E555-4892-B2A6-715C8AB2DAA2}"/>
                    </a:ext>
                  </a:extLst>
                </p14:cNvPr>
                <p14:cNvContentPartPr/>
                <p14:nvPr/>
              </p14:nvContentPartPr>
              <p14:xfrm>
                <a:off x="6242962" y="1943236"/>
                <a:ext cx="215280" cy="254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A9C3B6-E555-4892-B2A6-715C8AB2DA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25322" y="1925596"/>
                  <a:ext cx="250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7F3D3D-5544-4409-9240-F9BA333DF163}"/>
                    </a:ext>
                  </a:extLst>
                </p14:cNvPr>
                <p14:cNvContentPartPr/>
                <p14:nvPr/>
              </p14:nvContentPartPr>
              <p14:xfrm>
                <a:off x="6262762" y="2038636"/>
                <a:ext cx="170640" cy="26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7F3D3D-5544-4409-9240-F9BA333DF1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44762" y="2020636"/>
                  <a:ext cx="206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DA7CC9-F637-4E6C-B6C4-BFF06085818B}"/>
                    </a:ext>
                  </a:extLst>
                </p14:cNvPr>
                <p14:cNvContentPartPr/>
                <p14:nvPr/>
              </p14:nvContentPartPr>
              <p14:xfrm>
                <a:off x="6242602" y="1926316"/>
                <a:ext cx="201240" cy="38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DA7CC9-F637-4E6C-B6C4-BFF0608581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24602" y="1908316"/>
                  <a:ext cx="236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CC893ED-33AC-49AA-9698-91215F0F537C}"/>
                    </a:ext>
                  </a:extLst>
                </p14:cNvPr>
                <p14:cNvContentPartPr/>
                <p14:nvPr/>
              </p14:nvContentPartPr>
              <p14:xfrm>
                <a:off x="6223522" y="1840636"/>
                <a:ext cx="234720" cy="29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CC893ED-33AC-49AA-9698-91215F0F53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05882" y="1822636"/>
                  <a:ext cx="270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3BEEE2-6E07-4F13-A5A0-0CA9789954FD}"/>
                    </a:ext>
                  </a:extLst>
                </p14:cNvPr>
                <p14:cNvContentPartPr/>
                <p14:nvPr/>
              </p14:nvContentPartPr>
              <p14:xfrm>
                <a:off x="6504322" y="1778356"/>
                <a:ext cx="136800" cy="12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3BEEE2-6E07-4F13-A5A0-0CA9789954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86322" y="1760356"/>
                  <a:ext cx="172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306D538-DEB9-4332-93BC-AF61D5388681}"/>
                    </a:ext>
                  </a:extLst>
                </p14:cNvPr>
                <p14:cNvContentPartPr/>
                <p14:nvPr/>
              </p14:nvContentPartPr>
              <p14:xfrm>
                <a:off x="6685042" y="1979956"/>
                <a:ext cx="187560" cy="20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306D538-DEB9-4332-93BC-AF61D53886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67042" y="1962316"/>
                  <a:ext cx="223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7F8B615-0856-49C7-9A09-00553CE145EE}"/>
                    </a:ext>
                  </a:extLst>
                </p14:cNvPr>
                <p14:cNvContentPartPr/>
                <p14:nvPr/>
              </p14:nvContentPartPr>
              <p14:xfrm>
                <a:off x="6703762" y="2071756"/>
                <a:ext cx="186120" cy="16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7F8B615-0856-49C7-9A09-00553CE145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6122" y="2054116"/>
                  <a:ext cx="221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92C683-1DBD-446E-8E65-378F99D7E87C}"/>
                    </a:ext>
                  </a:extLst>
                </p14:cNvPr>
                <p14:cNvContentPartPr/>
                <p14:nvPr/>
              </p14:nvContentPartPr>
              <p14:xfrm>
                <a:off x="7059082" y="1977436"/>
                <a:ext cx="125280" cy="146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92C683-1DBD-446E-8E65-378F99D7E8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41082" y="1959436"/>
                  <a:ext cx="160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A08632-868C-4ADA-B4DE-E86D07A3EDD5}"/>
                    </a:ext>
                  </a:extLst>
                </p14:cNvPr>
                <p14:cNvContentPartPr/>
                <p14:nvPr/>
              </p14:nvContentPartPr>
              <p14:xfrm>
                <a:off x="7225042" y="1846396"/>
                <a:ext cx="117360" cy="319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A08632-868C-4ADA-B4DE-E86D07A3ED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07042" y="1828396"/>
                  <a:ext cx="1530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A32388-DA82-4390-B58D-CB81B752B0C8}"/>
                    </a:ext>
                  </a:extLst>
                </p14:cNvPr>
                <p14:cNvContentPartPr/>
                <p14:nvPr/>
              </p14:nvContentPartPr>
              <p14:xfrm>
                <a:off x="7227562" y="1768636"/>
                <a:ext cx="113400" cy="28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A32388-DA82-4390-B58D-CB81B752B0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09922" y="1750996"/>
                  <a:ext cx="149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5DA523-4545-4CE9-ACBA-0AF3FBC2ABEC}"/>
                    </a:ext>
                  </a:extLst>
                </p14:cNvPr>
                <p14:cNvContentPartPr/>
                <p14:nvPr/>
              </p14:nvContentPartPr>
              <p14:xfrm>
                <a:off x="7412242" y="1715716"/>
                <a:ext cx="95400" cy="82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5DA523-4545-4CE9-ACBA-0AF3FBC2AB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94242" y="1697716"/>
                  <a:ext cx="131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1A7643-0F6D-4D04-A47B-C49EA42A2772}"/>
                    </a:ext>
                  </a:extLst>
                </p14:cNvPr>
                <p14:cNvContentPartPr/>
                <p14:nvPr/>
              </p14:nvContentPartPr>
              <p14:xfrm>
                <a:off x="7522042" y="1939996"/>
                <a:ext cx="169200" cy="162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1A7643-0F6D-4D04-A47B-C49EA42A27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04042" y="1921996"/>
                  <a:ext cx="204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10D9FB4-6BD9-4072-88C5-EA330E4E0DC2}"/>
                    </a:ext>
                  </a:extLst>
                </p14:cNvPr>
                <p14:cNvContentPartPr/>
                <p14:nvPr/>
              </p14:nvContentPartPr>
              <p14:xfrm>
                <a:off x="7517002" y="1939636"/>
                <a:ext cx="176760" cy="99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10D9FB4-6BD9-4072-88C5-EA330E4E0D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99002" y="1921996"/>
                  <a:ext cx="212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E5F0994-254C-4599-AC84-F5A469727CE7}"/>
                    </a:ext>
                  </a:extLst>
                </p14:cNvPr>
                <p14:cNvContentPartPr/>
                <p14:nvPr/>
              </p14:nvContentPartPr>
              <p14:xfrm>
                <a:off x="7815082" y="1938556"/>
                <a:ext cx="156600" cy="155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E5F0994-254C-4599-AC84-F5A469727C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97442" y="1920556"/>
                  <a:ext cx="192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0941FB-C78D-4C00-9832-430266143CEE}"/>
                    </a:ext>
                  </a:extLst>
                </p14:cNvPr>
                <p14:cNvContentPartPr/>
                <p14:nvPr/>
              </p14:nvContentPartPr>
              <p14:xfrm>
                <a:off x="7757842" y="1815796"/>
                <a:ext cx="258120" cy="66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0941FB-C78D-4C00-9832-430266143C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39842" y="1797796"/>
                  <a:ext cx="2937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32D2546-E824-4FAB-A838-BC06B5095D3A}"/>
              </a:ext>
            </a:extLst>
          </p:cNvPr>
          <p:cNvGrpSpPr/>
          <p:nvPr/>
        </p:nvGrpSpPr>
        <p:grpSpPr>
          <a:xfrm>
            <a:off x="6064762" y="641836"/>
            <a:ext cx="2527560" cy="819360"/>
            <a:chOff x="6064762" y="641836"/>
            <a:chExt cx="2527560" cy="8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9D407E-BB42-4799-8717-DC93281110CD}"/>
                    </a:ext>
                  </a:extLst>
                </p14:cNvPr>
                <p14:cNvContentPartPr/>
                <p14:nvPr/>
              </p14:nvContentPartPr>
              <p14:xfrm>
                <a:off x="6095002" y="879436"/>
                <a:ext cx="166320" cy="318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9D407E-BB42-4799-8717-DC93281110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77002" y="861436"/>
                  <a:ext cx="201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08E167-67ED-4270-B847-31E974EBE8B0}"/>
                    </a:ext>
                  </a:extLst>
                </p14:cNvPr>
                <p14:cNvContentPartPr/>
                <p14:nvPr/>
              </p14:nvContentPartPr>
              <p14:xfrm>
                <a:off x="6064762" y="820396"/>
                <a:ext cx="207360" cy="40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08E167-67ED-4270-B847-31E974EBE8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46762" y="802756"/>
                  <a:ext cx="243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6FBD63-E342-4053-9FAA-E12B842EDA92}"/>
                    </a:ext>
                  </a:extLst>
                </p14:cNvPr>
                <p14:cNvContentPartPr/>
                <p14:nvPr/>
              </p14:nvContentPartPr>
              <p14:xfrm>
                <a:off x="6380482" y="709516"/>
                <a:ext cx="82080" cy="13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6FBD63-E342-4053-9FAA-E12B842EDA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62482" y="691876"/>
                  <a:ext cx="117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21B233-CDA2-465C-8201-F7D3243E75D0}"/>
                    </a:ext>
                  </a:extLst>
                </p14:cNvPr>
                <p14:cNvContentPartPr/>
                <p14:nvPr/>
              </p14:nvContentPartPr>
              <p14:xfrm>
                <a:off x="6416842" y="973036"/>
                <a:ext cx="184680" cy="5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21B233-CDA2-465C-8201-F7D3243E75D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98842" y="955036"/>
                  <a:ext cx="22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40B92A-FD1C-4F3B-8984-E665D821CE3D}"/>
                    </a:ext>
                  </a:extLst>
                </p14:cNvPr>
                <p14:cNvContentPartPr/>
                <p14:nvPr/>
              </p14:nvContentPartPr>
              <p14:xfrm>
                <a:off x="6439882" y="1069156"/>
                <a:ext cx="211320" cy="48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40B92A-FD1C-4F3B-8984-E665D821CE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22242" y="1051516"/>
                  <a:ext cx="246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C4E377-9B75-405A-9222-47E6CD9EBBC6}"/>
                    </a:ext>
                  </a:extLst>
                </p14:cNvPr>
                <p14:cNvContentPartPr/>
                <p14:nvPr/>
              </p14:nvContentPartPr>
              <p14:xfrm>
                <a:off x="6784042" y="728956"/>
                <a:ext cx="244800" cy="18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C4E377-9B75-405A-9222-47E6CD9EBB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66402" y="711316"/>
                  <a:ext cx="280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67C8BF-3FF4-4291-8D07-9073A3A00391}"/>
                    </a:ext>
                  </a:extLst>
                </p14:cNvPr>
                <p14:cNvContentPartPr/>
                <p14:nvPr/>
              </p14:nvContentPartPr>
              <p14:xfrm>
                <a:off x="7062682" y="876916"/>
                <a:ext cx="84600" cy="6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67C8BF-3FF4-4291-8D07-9073A3A003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45042" y="858916"/>
                  <a:ext cx="120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50664D-4BE3-4AFD-8C13-44E60B582533}"/>
                    </a:ext>
                  </a:extLst>
                </p14:cNvPr>
                <p14:cNvContentPartPr/>
                <p14:nvPr/>
              </p14:nvContentPartPr>
              <p14:xfrm>
                <a:off x="7246642" y="715996"/>
                <a:ext cx="164880" cy="148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50664D-4BE3-4AFD-8C13-44E60B5825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28642" y="697996"/>
                  <a:ext cx="20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B98FB9-B9F6-4F56-A32D-232B95591442}"/>
                    </a:ext>
                  </a:extLst>
                </p14:cNvPr>
                <p14:cNvContentPartPr/>
                <p14:nvPr/>
              </p14:nvContentPartPr>
              <p14:xfrm>
                <a:off x="7433842" y="641836"/>
                <a:ext cx="111960" cy="5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B98FB9-B9F6-4F56-A32D-232B955914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16202" y="624196"/>
                  <a:ext cx="147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6C257C-9C90-4275-997E-4CC38A7FDE5A}"/>
                    </a:ext>
                  </a:extLst>
                </p14:cNvPr>
                <p14:cNvContentPartPr/>
                <p14:nvPr/>
              </p14:nvContentPartPr>
              <p14:xfrm>
                <a:off x="7457602" y="688996"/>
                <a:ext cx="122040" cy="86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6C257C-9C90-4275-997E-4CC38A7FDE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39962" y="670996"/>
                  <a:ext cx="157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4D752C3-3703-4F28-BCBF-B0B3D5E85F1A}"/>
                    </a:ext>
                  </a:extLst>
                </p14:cNvPr>
                <p14:cNvContentPartPr/>
                <p14:nvPr/>
              </p14:nvContentPartPr>
              <p14:xfrm>
                <a:off x="7368322" y="748036"/>
                <a:ext cx="34200" cy="81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D752C3-3703-4F28-BCBF-B0B3D5E85F1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50322" y="730036"/>
                  <a:ext cx="69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0DBE8C-6F83-40ED-B14D-13CAB9C09FB8}"/>
                    </a:ext>
                  </a:extLst>
                </p14:cNvPr>
                <p14:cNvContentPartPr/>
                <p14:nvPr/>
              </p14:nvContentPartPr>
              <p14:xfrm>
                <a:off x="6810322" y="1006876"/>
                <a:ext cx="659520" cy="40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0DBE8C-6F83-40ED-B14D-13CAB9C09F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92322" y="989236"/>
                  <a:ext cx="695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1D9905-7BD4-4A64-B661-3D4DA88F7B05}"/>
                    </a:ext>
                  </a:extLst>
                </p14:cNvPr>
                <p14:cNvContentPartPr/>
                <p14:nvPr/>
              </p14:nvContentPartPr>
              <p14:xfrm>
                <a:off x="6886282" y="1106956"/>
                <a:ext cx="19800" cy="249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1D9905-7BD4-4A64-B661-3D4DA88F7B0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68642" y="1089316"/>
                  <a:ext cx="55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2F4C5D-67C1-4230-BDB8-30107F4399D8}"/>
                    </a:ext>
                  </a:extLst>
                </p14:cNvPr>
                <p14:cNvContentPartPr/>
                <p14:nvPr/>
              </p14:nvContentPartPr>
              <p14:xfrm>
                <a:off x="6801322" y="1125676"/>
                <a:ext cx="156240" cy="145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2F4C5D-67C1-4230-BDB8-30107F4399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83322" y="1108036"/>
                  <a:ext cx="191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814BBB-B35A-48DC-870E-3B5B9B78FC89}"/>
                    </a:ext>
                  </a:extLst>
                </p14:cNvPr>
                <p14:cNvContentPartPr/>
                <p14:nvPr/>
              </p14:nvContentPartPr>
              <p14:xfrm>
                <a:off x="7008682" y="1234036"/>
                <a:ext cx="51120" cy="13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814BBB-B35A-48DC-870E-3B5B9B78FC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90682" y="1216396"/>
                  <a:ext cx="86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BD58C1-ACE7-466A-9E73-054E6B2DD91F}"/>
                    </a:ext>
                  </a:extLst>
                </p14:cNvPr>
                <p14:cNvContentPartPr/>
                <p14:nvPr/>
              </p14:nvContentPartPr>
              <p14:xfrm>
                <a:off x="7099042" y="1242316"/>
                <a:ext cx="11520" cy="16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BD58C1-ACE7-466A-9E73-054E6B2DD9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81042" y="1224316"/>
                  <a:ext cx="47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85E36C-1B9F-45AC-84E8-DF609423A8DE}"/>
                    </a:ext>
                  </a:extLst>
                </p14:cNvPr>
                <p14:cNvContentPartPr/>
                <p14:nvPr/>
              </p14:nvContentPartPr>
              <p14:xfrm>
                <a:off x="6968722" y="1202716"/>
                <a:ext cx="201240" cy="77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85E36C-1B9F-45AC-84E8-DF609423A8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50722" y="1185076"/>
                  <a:ext cx="236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1C0FC7-6B2C-4798-B277-EE9E2C4967F9}"/>
                    </a:ext>
                  </a:extLst>
                </p14:cNvPr>
                <p14:cNvContentPartPr/>
                <p14:nvPr/>
              </p14:nvContentPartPr>
              <p14:xfrm>
                <a:off x="7273642" y="1119916"/>
                <a:ext cx="132120" cy="341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1C0FC7-6B2C-4798-B277-EE9E2C4967F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5642" y="1101916"/>
                  <a:ext cx="1677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5A6756-2B51-4E6E-A5DE-DC3F2B7CA737}"/>
                    </a:ext>
                  </a:extLst>
                </p14:cNvPr>
                <p14:cNvContentPartPr/>
                <p14:nvPr/>
              </p14:nvContentPartPr>
              <p14:xfrm>
                <a:off x="7453282" y="1354996"/>
                <a:ext cx="73440" cy="9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5A6756-2B51-4E6E-A5DE-DC3F2B7CA73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35282" y="1336996"/>
                  <a:ext cx="109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2178BD-258B-4C2D-A18A-910909508FA0}"/>
                    </a:ext>
                  </a:extLst>
                </p14:cNvPr>
                <p14:cNvContentPartPr/>
                <p14:nvPr/>
              </p14:nvContentPartPr>
              <p14:xfrm>
                <a:off x="7583962" y="745156"/>
                <a:ext cx="205200" cy="563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2178BD-258B-4C2D-A18A-910909508F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65962" y="727516"/>
                  <a:ext cx="24084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AEEDDE-17F2-4DAC-B35D-4FF7A037BA42}"/>
                    </a:ext>
                  </a:extLst>
                </p14:cNvPr>
                <p14:cNvContentPartPr/>
                <p14:nvPr/>
              </p14:nvContentPartPr>
              <p14:xfrm>
                <a:off x="7710322" y="1045756"/>
                <a:ext cx="108000" cy="8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AEEDDE-17F2-4DAC-B35D-4FF7A037BA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92322" y="1028116"/>
                  <a:ext cx="143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B691AF-2887-41DB-B80C-FC63070511F8}"/>
                    </a:ext>
                  </a:extLst>
                </p14:cNvPr>
                <p14:cNvContentPartPr/>
                <p14:nvPr/>
              </p14:nvContentPartPr>
              <p14:xfrm>
                <a:off x="7735162" y="987076"/>
                <a:ext cx="69840" cy="26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B691AF-2887-41DB-B80C-FC63070511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17522" y="969436"/>
                  <a:ext cx="105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0505C5D-E451-4F2F-8F37-6CC6A3A49DDD}"/>
                    </a:ext>
                  </a:extLst>
                </p14:cNvPr>
                <p14:cNvContentPartPr/>
                <p14:nvPr/>
              </p14:nvContentPartPr>
              <p14:xfrm>
                <a:off x="7891042" y="1034956"/>
                <a:ext cx="128160" cy="155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0505C5D-E451-4F2F-8F37-6CC6A3A49D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73042" y="1017316"/>
                  <a:ext cx="163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CB01BF8-34E6-4DB9-B231-8BD567595D70}"/>
                    </a:ext>
                  </a:extLst>
                </p14:cNvPr>
                <p14:cNvContentPartPr/>
                <p14:nvPr/>
              </p14:nvContentPartPr>
              <p14:xfrm>
                <a:off x="7898602" y="1066276"/>
                <a:ext cx="121680" cy="108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CB01BF8-34E6-4DB9-B231-8BD567595D7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80602" y="1048276"/>
                  <a:ext cx="157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EFCFADC-1582-4F8B-9DE3-747643F32279}"/>
                    </a:ext>
                  </a:extLst>
                </p14:cNvPr>
                <p14:cNvContentPartPr/>
                <p14:nvPr/>
              </p14:nvContentPartPr>
              <p14:xfrm>
                <a:off x="8154202" y="830116"/>
                <a:ext cx="221040" cy="353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EFCFADC-1582-4F8B-9DE3-747643F322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36562" y="812476"/>
                  <a:ext cx="256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AE3D1A2-8D4D-417C-8616-6A37FB74A653}"/>
                    </a:ext>
                  </a:extLst>
                </p14:cNvPr>
                <p14:cNvContentPartPr/>
                <p14:nvPr/>
              </p14:nvContentPartPr>
              <p14:xfrm>
                <a:off x="8149882" y="739756"/>
                <a:ext cx="151200" cy="37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AE3D1A2-8D4D-417C-8616-6A37FB74A6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32242" y="721756"/>
                  <a:ext cx="186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C3AB02-C646-4EE8-A35A-59CA02496395}"/>
                    </a:ext>
                  </a:extLst>
                </p14:cNvPr>
                <p14:cNvContentPartPr/>
                <p14:nvPr/>
              </p14:nvContentPartPr>
              <p14:xfrm>
                <a:off x="8518882" y="987076"/>
                <a:ext cx="25200" cy="18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C3AB02-C646-4EE8-A35A-59CA024963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01242" y="969076"/>
                  <a:ext cx="60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010910D-A4E2-4D22-B17A-F3B45BEC4242}"/>
                    </a:ext>
                  </a:extLst>
                </p14:cNvPr>
                <p14:cNvContentPartPr/>
                <p14:nvPr/>
              </p14:nvContentPartPr>
              <p14:xfrm>
                <a:off x="8470642" y="1084996"/>
                <a:ext cx="121680" cy="7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010910D-A4E2-4D22-B17A-F3B45BEC42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52642" y="1066996"/>
                  <a:ext cx="157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1C98A0F-5AC9-4816-8AE9-42A73ECA0FA1}"/>
                    </a:ext>
                  </a:extLst>
                </p14:cNvPr>
                <p14:cNvContentPartPr/>
                <p14:nvPr/>
              </p14:nvContentPartPr>
              <p14:xfrm>
                <a:off x="7726882" y="1056196"/>
                <a:ext cx="98280" cy="140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1C98A0F-5AC9-4816-8AE9-42A73ECA0F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09242" y="1038556"/>
                  <a:ext cx="133920" cy="17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222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19" y="898229"/>
            <a:ext cx="5079598" cy="3123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720" y="4140180"/>
            <a:ext cx="6286854" cy="24103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48607A-29DE-48F1-A00D-D03FBFBAC936}"/>
                  </a:ext>
                </a:extLst>
              </p14:cNvPr>
              <p14:cNvContentPartPr/>
              <p14:nvPr/>
            </p14:nvContentPartPr>
            <p14:xfrm>
              <a:off x="3319042" y="2095876"/>
              <a:ext cx="191160" cy="45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48607A-29DE-48F1-A00D-D03FBFBAC9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1042" y="2078236"/>
                <a:ext cx="22680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FD07321-BC1F-4D75-8884-FC19E2C7DFC9}"/>
              </a:ext>
            </a:extLst>
          </p:cNvPr>
          <p:cNvGrpSpPr/>
          <p:nvPr/>
        </p:nvGrpSpPr>
        <p:grpSpPr>
          <a:xfrm>
            <a:off x="3798562" y="2065636"/>
            <a:ext cx="211680" cy="612360"/>
            <a:chOff x="3798562" y="2065636"/>
            <a:chExt cx="21168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917DC2F-B37A-4564-8544-E8FC35DB2472}"/>
                    </a:ext>
                  </a:extLst>
                </p14:cNvPr>
                <p14:cNvContentPartPr/>
                <p14:nvPr/>
              </p14:nvContentPartPr>
              <p14:xfrm>
                <a:off x="3798562" y="2065636"/>
                <a:ext cx="203400" cy="524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917DC2F-B37A-4564-8544-E8FC35DB24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80562" y="2047636"/>
                  <a:ext cx="23904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2330AE-F3DE-4C75-8644-66DC68977DDC}"/>
                    </a:ext>
                  </a:extLst>
                </p14:cNvPr>
                <p14:cNvContentPartPr/>
                <p14:nvPr/>
              </p14:nvContentPartPr>
              <p14:xfrm>
                <a:off x="3925642" y="2559196"/>
                <a:ext cx="50040" cy="118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2330AE-F3DE-4C75-8644-66DC68977D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07642" y="2541196"/>
                  <a:ext cx="85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760D3E-070E-4B5E-88FB-10D2DD298469}"/>
                    </a:ext>
                  </a:extLst>
                </p14:cNvPr>
                <p14:cNvContentPartPr/>
                <p14:nvPr/>
              </p14:nvContentPartPr>
              <p14:xfrm>
                <a:off x="3891442" y="2598076"/>
                <a:ext cx="118800" cy="22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760D3E-070E-4B5E-88FB-10D2DD2984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73802" y="2580076"/>
                  <a:ext cx="1544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7CF248-9EBB-41D7-AA74-31C2E7313D75}"/>
                  </a:ext>
                </a:extLst>
              </p14:cNvPr>
              <p14:cNvContentPartPr/>
              <p14:nvPr/>
            </p14:nvContentPartPr>
            <p14:xfrm>
              <a:off x="1506802" y="2772316"/>
              <a:ext cx="45360" cy="438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7CF248-9EBB-41D7-AA74-31C2E7313D7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9162" y="2754316"/>
                <a:ext cx="8100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FD8E47D-EE47-4957-B25A-44D5E5216240}"/>
                  </a:ext>
                </a:extLst>
              </p14:cNvPr>
              <p14:cNvContentPartPr/>
              <p14:nvPr/>
            </p14:nvContentPartPr>
            <p14:xfrm>
              <a:off x="1634962" y="2884276"/>
              <a:ext cx="150480" cy="262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FD8E47D-EE47-4957-B25A-44D5E52162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16962" y="2866636"/>
                <a:ext cx="1861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E8D01EE-C299-4F33-B04A-39D6CCDE4317}"/>
                  </a:ext>
                </a:extLst>
              </p14:cNvPr>
              <p14:cNvContentPartPr/>
              <p14:nvPr/>
            </p14:nvContentPartPr>
            <p14:xfrm>
              <a:off x="1618042" y="2795716"/>
              <a:ext cx="96840" cy="17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E8D01EE-C299-4F33-B04A-39D6CCDE43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00402" y="2778076"/>
                <a:ext cx="132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C464B3-692E-4E7C-B16E-7DC76C89DAAC}"/>
                  </a:ext>
                </a:extLst>
              </p14:cNvPr>
              <p14:cNvContentPartPr/>
              <p14:nvPr/>
            </p14:nvContentPartPr>
            <p14:xfrm>
              <a:off x="1844842" y="2823076"/>
              <a:ext cx="78120" cy="4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C464B3-692E-4E7C-B16E-7DC76C89DA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27202" y="2805076"/>
                <a:ext cx="113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2342F24-0750-499F-9919-9BCBE3C63D05}"/>
                  </a:ext>
                </a:extLst>
              </p14:cNvPr>
              <p14:cNvContentPartPr/>
              <p14:nvPr/>
            </p14:nvContentPartPr>
            <p14:xfrm>
              <a:off x="1976602" y="2759716"/>
              <a:ext cx="31680" cy="48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2342F24-0750-499F-9919-9BCBE3C63D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58602" y="2741716"/>
                <a:ext cx="6732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EFFC3F4-4443-4D07-899C-D4DACCAF4C8E}"/>
                  </a:ext>
                </a:extLst>
              </p14:cNvPr>
              <p14:cNvContentPartPr/>
              <p14:nvPr/>
            </p14:nvContentPartPr>
            <p14:xfrm>
              <a:off x="2059042" y="2766196"/>
              <a:ext cx="82440" cy="11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EFFC3F4-4443-4D07-899C-D4DACCAF4C8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1042" y="2748196"/>
                <a:ext cx="118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26DCAD-6F00-46B0-BD86-22C7334ABE3B}"/>
                  </a:ext>
                </a:extLst>
              </p14:cNvPr>
              <p14:cNvContentPartPr/>
              <p14:nvPr/>
            </p14:nvContentPartPr>
            <p14:xfrm>
              <a:off x="2288722" y="2866996"/>
              <a:ext cx="150840" cy="36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26DCAD-6F00-46B0-BD86-22C7334ABE3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70722" y="2848996"/>
                <a:ext cx="186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B3A017F-ED25-4374-A115-BBEFA6EFEA62}"/>
                  </a:ext>
                </a:extLst>
              </p14:cNvPr>
              <p14:cNvContentPartPr/>
              <p14:nvPr/>
            </p14:nvContentPartPr>
            <p14:xfrm>
              <a:off x="2406082" y="2771956"/>
              <a:ext cx="124560" cy="103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3A017F-ED25-4374-A115-BBEFA6EFEA6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8082" y="2754316"/>
                <a:ext cx="160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52C0F75-D7E5-432E-8472-6CAFD229E859}"/>
                  </a:ext>
                </a:extLst>
              </p14:cNvPr>
              <p14:cNvContentPartPr/>
              <p14:nvPr/>
            </p14:nvContentPartPr>
            <p14:xfrm>
              <a:off x="2594722" y="2844316"/>
              <a:ext cx="131760" cy="394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52C0F75-D7E5-432E-8472-6CAFD229E8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76722" y="2826676"/>
                <a:ext cx="1674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BB9E50-EFB6-435D-96B5-41912FEC95E6}"/>
                  </a:ext>
                </a:extLst>
              </p14:cNvPr>
              <p14:cNvContentPartPr/>
              <p14:nvPr/>
            </p14:nvContentPartPr>
            <p14:xfrm>
              <a:off x="2779402" y="3069316"/>
              <a:ext cx="107280" cy="156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BB9E50-EFB6-435D-96B5-41912FEC95E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61402" y="3051316"/>
                <a:ext cx="1429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91EEE3-B030-40B9-AFF3-05FEE1B7B13A}"/>
                  </a:ext>
                </a:extLst>
              </p14:cNvPr>
              <p14:cNvContentPartPr/>
              <p14:nvPr/>
            </p14:nvContentPartPr>
            <p14:xfrm>
              <a:off x="887242" y="3046276"/>
              <a:ext cx="185400" cy="20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91EEE3-B030-40B9-AFF3-05FEE1B7B13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9242" y="3028636"/>
                <a:ext cx="22104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B87D7E7-E2C1-46E1-ACBB-A43EF4CDF447}"/>
              </a:ext>
            </a:extLst>
          </p:cNvPr>
          <p:cNvGrpSpPr/>
          <p:nvPr/>
        </p:nvGrpSpPr>
        <p:grpSpPr>
          <a:xfrm>
            <a:off x="941962" y="2761156"/>
            <a:ext cx="471600" cy="514800"/>
            <a:chOff x="941962" y="2761156"/>
            <a:chExt cx="47160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3EA151-F804-4390-AE65-50F312C7EF4F}"/>
                    </a:ext>
                  </a:extLst>
                </p14:cNvPr>
                <p14:cNvContentPartPr/>
                <p14:nvPr/>
              </p14:nvContentPartPr>
              <p14:xfrm>
                <a:off x="1245082" y="2761156"/>
                <a:ext cx="95760" cy="16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3EA151-F804-4390-AE65-50F312C7EF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27082" y="2743516"/>
                  <a:ext cx="131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9D7BDF-D769-4EAE-82B4-9993D43931C4}"/>
                    </a:ext>
                  </a:extLst>
                </p14:cNvPr>
                <p14:cNvContentPartPr/>
                <p14:nvPr/>
              </p14:nvContentPartPr>
              <p14:xfrm>
                <a:off x="1155082" y="2972836"/>
                <a:ext cx="207000" cy="2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9D7BDF-D769-4EAE-82B4-9993D43931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7442" y="2954836"/>
                  <a:ext cx="242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B07058-329E-489C-A5B6-D2F09B9B52EC}"/>
                    </a:ext>
                  </a:extLst>
                </p14:cNvPr>
                <p14:cNvContentPartPr/>
                <p14:nvPr/>
              </p14:nvContentPartPr>
              <p14:xfrm>
                <a:off x="1076602" y="3067516"/>
                <a:ext cx="219600" cy="174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B07058-329E-489C-A5B6-D2F09B9B52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8602" y="3049876"/>
                  <a:ext cx="255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0A95D9-1984-4195-928A-9D48AC5CC3AE}"/>
                    </a:ext>
                  </a:extLst>
                </p14:cNvPr>
                <p14:cNvContentPartPr/>
                <p14:nvPr/>
              </p14:nvContentPartPr>
              <p14:xfrm>
                <a:off x="1332202" y="3191356"/>
                <a:ext cx="81360" cy="84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0A95D9-1984-4195-928A-9D48AC5CC3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14562" y="3173716"/>
                  <a:ext cx="117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553E7E-8BCE-4A0A-AA1D-518BCC469930}"/>
                    </a:ext>
                  </a:extLst>
                </p14:cNvPr>
                <p14:cNvContentPartPr/>
                <p14:nvPr/>
              </p14:nvContentPartPr>
              <p14:xfrm>
                <a:off x="941962" y="2940796"/>
                <a:ext cx="219600" cy="60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553E7E-8BCE-4A0A-AA1D-518BCC4699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322" y="2923156"/>
                  <a:ext cx="2552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678C9AB-4778-4E90-AD25-E6153836A3A0}"/>
              </a:ext>
            </a:extLst>
          </p:cNvPr>
          <p:cNvGrpSpPr/>
          <p:nvPr/>
        </p:nvGrpSpPr>
        <p:grpSpPr>
          <a:xfrm>
            <a:off x="7635802" y="4952116"/>
            <a:ext cx="1239480" cy="527400"/>
            <a:chOff x="7635802" y="4952116"/>
            <a:chExt cx="123948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5DC1DB2-8E45-41F1-8F1B-E28A62C64BBE}"/>
                    </a:ext>
                  </a:extLst>
                </p14:cNvPr>
                <p14:cNvContentPartPr/>
                <p14:nvPr/>
              </p14:nvContentPartPr>
              <p14:xfrm>
                <a:off x="7635802" y="5098276"/>
                <a:ext cx="121680" cy="145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5DC1DB2-8E45-41F1-8F1B-E28A62C64B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18162" y="5080276"/>
                  <a:ext cx="157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A8DFFD0-3407-4415-BA0E-01B6D1AD1917}"/>
                    </a:ext>
                  </a:extLst>
                </p14:cNvPr>
                <p14:cNvContentPartPr/>
                <p14:nvPr/>
              </p14:nvContentPartPr>
              <p14:xfrm>
                <a:off x="7805002" y="5128156"/>
                <a:ext cx="102600" cy="134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A8DFFD0-3407-4415-BA0E-01B6D1AD19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87002" y="5110156"/>
                  <a:ext cx="13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C9F7A21-C0E5-41E1-8A8F-424684E2CF3E}"/>
                    </a:ext>
                  </a:extLst>
                </p14:cNvPr>
                <p14:cNvContentPartPr/>
                <p14:nvPr/>
              </p14:nvContentPartPr>
              <p14:xfrm>
                <a:off x="7784122" y="5076676"/>
                <a:ext cx="130320" cy="23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C9F7A21-C0E5-41E1-8A8F-424684E2CF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66482" y="5058676"/>
                  <a:ext cx="165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FD192B-3994-4786-942C-E8FE3D18D8CD}"/>
                    </a:ext>
                  </a:extLst>
                </p14:cNvPr>
                <p14:cNvContentPartPr/>
                <p14:nvPr/>
              </p14:nvContentPartPr>
              <p14:xfrm>
                <a:off x="8016682" y="5104396"/>
                <a:ext cx="14760" cy="5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FD192B-3994-4786-942C-E8FE3D18D8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99042" y="5086396"/>
                  <a:ext cx="50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09652FF-B2C2-44A4-AA43-F7944BCF0530}"/>
                    </a:ext>
                  </a:extLst>
                </p14:cNvPr>
                <p14:cNvContentPartPr/>
                <p14:nvPr/>
              </p14:nvContentPartPr>
              <p14:xfrm>
                <a:off x="8012002" y="5229676"/>
                <a:ext cx="24480" cy="11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09652FF-B2C2-44A4-AA43-F7944BCF05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94002" y="5212036"/>
                  <a:ext cx="60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FC20AC9-541D-4E63-9229-8960D980ADC5}"/>
                    </a:ext>
                  </a:extLst>
                </p14:cNvPr>
                <p14:cNvContentPartPr/>
                <p14:nvPr/>
              </p14:nvContentPartPr>
              <p14:xfrm>
                <a:off x="8189842" y="5034916"/>
                <a:ext cx="87120" cy="7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FC20AC9-541D-4E63-9229-8960D980AD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72202" y="5017276"/>
                  <a:ext cx="122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86D6D1D-B7DC-4A8F-90BA-DA92600BA82E}"/>
                    </a:ext>
                  </a:extLst>
                </p14:cNvPr>
                <p14:cNvContentPartPr/>
                <p14:nvPr/>
              </p14:nvContentPartPr>
              <p14:xfrm>
                <a:off x="8114602" y="5159116"/>
                <a:ext cx="204120" cy="2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86D6D1D-B7DC-4A8F-90BA-DA92600BA8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96602" y="5141476"/>
                  <a:ext cx="239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8D17B7-C102-462B-AD7F-97BB67F7165E}"/>
                    </a:ext>
                  </a:extLst>
                </p14:cNvPr>
                <p14:cNvContentPartPr/>
                <p14:nvPr/>
              </p14:nvContentPartPr>
              <p14:xfrm>
                <a:off x="8116762" y="5251276"/>
                <a:ext cx="84960" cy="162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8D17B7-C102-462B-AD7F-97BB67F716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98762" y="5233636"/>
                  <a:ext cx="120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9B4114E-F397-46C2-9D4B-6F91CD35938E}"/>
                    </a:ext>
                  </a:extLst>
                </p14:cNvPr>
                <p14:cNvContentPartPr/>
                <p14:nvPr/>
              </p14:nvContentPartPr>
              <p14:xfrm>
                <a:off x="8186242" y="5265316"/>
                <a:ext cx="157320" cy="214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9B4114E-F397-46C2-9D4B-6F91CD3593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68242" y="5247676"/>
                  <a:ext cx="192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1AFCAF-53AA-48FF-8A20-D9EF4CA66B8E}"/>
                    </a:ext>
                  </a:extLst>
                </p14:cNvPr>
                <p14:cNvContentPartPr/>
                <p14:nvPr/>
              </p14:nvContentPartPr>
              <p14:xfrm>
                <a:off x="8380282" y="5412556"/>
                <a:ext cx="53280" cy="45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1AFCAF-53AA-48FF-8A20-D9EF4CA66B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62282" y="5394916"/>
                  <a:ext cx="88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CA90F2-8149-4E8A-927A-38830228B306}"/>
                    </a:ext>
                  </a:extLst>
                </p14:cNvPr>
                <p14:cNvContentPartPr/>
                <p14:nvPr/>
              </p14:nvContentPartPr>
              <p14:xfrm>
                <a:off x="8473522" y="5037796"/>
                <a:ext cx="161640" cy="23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CA90F2-8149-4E8A-927A-38830228B3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55522" y="5019796"/>
                  <a:ext cx="197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8B52F80-9799-45AA-B4A8-69D60531D23D}"/>
                    </a:ext>
                  </a:extLst>
                </p14:cNvPr>
                <p14:cNvContentPartPr/>
                <p14:nvPr/>
              </p14:nvContentPartPr>
              <p14:xfrm>
                <a:off x="8423842" y="4999276"/>
                <a:ext cx="9720" cy="317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8B52F80-9799-45AA-B4A8-69D60531D2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05842" y="4981276"/>
                  <a:ext cx="45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0B018D-F025-41E3-811B-60BD2B1E2422}"/>
                    </a:ext>
                  </a:extLst>
                </p14:cNvPr>
                <p14:cNvContentPartPr/>
                <p14:nvPr/>
              </p14:nvContentPartPr>
              <p14:xfrm>
                <a:off x="8670082" y="5029156"/>
                <a:ext cx="32400" cy="306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0B018D-F025-41E3-811B-60BD2B1E24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52082" y="5011156"/>
                  <a:ext cx="68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E8BD25C-1DED-40B8-BCE1-4D01DA8371C1}"/>
                    </a:ext>
                  </a:extLst>
                </p14:cNvPr>
                <p14:cNvContentPartPr/>
                <p14:nvPr/>
              </p14:nvContentPartPr>
              <p14:xfrm>
                <a:off x="8740282" y="4952116"/>
                <a:ext cx="135000" cy="9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E8BD25C-1DED-40B8-BCE1-4D01DA8371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22282" y="4934116"/>
                  <a:ext cx="17064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1FD2620-69FF-49C0-89A3-A1D4357D3EF0}"/>
                  </a:ext>
                </a:extLst>
              </p14:cNvPr>
              <p14:cNvContentPartPr/>
              <p14:nvPr/>
            </p14:nvContentPartPr>
            <p14:xfrm>
              <a:off x="8455522" y="5826556"/>
              <a:ext cx="102600" cy="11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1FD2620-69FF-49C0-89A3-A1D4357D3EF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7522" y="5808916"/>
                <a:ext cx="13824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CAF26166-B758-42B9-83D3-166EDB18637D}"/>
              </a:ext>
            </a:extLst>
          </p:cNvPr>
          <p:cNvGrpSpPr/>
          <p:nvPr/>
        </p:nvGrpSpPr>
        <p:grpSpPr>
          <a:xfrm>
            <a:off x="8010562" y="5686876"/>
            <a:ext cx="1081080" cy="467640"/>
            <a:chOff x="8010562" y="5686876"/>
            <a:chExt cx="108108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D1023E-92E8-42AC-88EB-7EA710E8A8E3}"/>
                    </a:ext>
                  </a:extLst>
                </p14:cNvPr>
                <p14:cNvContentPartPr/>
                <p14:nvPr/>
              </p14:nvContentPartPr>
              <p14:xfrm>
                <a:off x="8010922" y="5830156"/>
                <a:ext cx="172800" cy="16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BD1023E-92E8-42AC-88EB-7EA710E8A8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93282" y="5812516"/>
                  <a:ext cx="208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E01F6D0-1AD7-4783-ACED-791A394A6E30}"/>
                    </a:ext>
                  </a:extLst>
                </p14:cNvPr>
                <p14:cNvContentPartPr/>
                <p14:nvPr/>
              </p14:nvContentPartPr>
              <p14:xfrm>
                <a:off x="8010562" y="5918716"/>
                <a:ext cx="166320" cy="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E01F6D0-1AD7-4783-ACED-791A394A6E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92922" y="5900716"/>
                  <a:ext cx="201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17D732-CE6F-45A9-B2B6-D639686CAF9F}"/>
                    </a:ext>
                  </a:extLst>
                </p14:cNvPr>
                <p14:cNvContentPartPr/>
                <p14:nvPr/>
              </p14:nvContentPartPr>
              <p14:xfrm>
                <a:off x="8259682" y="5855356"/>
                <a:ext cx="128880" cy="69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17D732-CE6F-45A9-B2B6-D639686CAF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41682" y="5837356"/>
                  <a:ext cx="164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C3E6E3-811A-4CF5-8C6A-8528F6509465}"/>
                    </a:ext>
                  </a:extLst>
                </p14:cNvPr>
                <p14:cNvContentPartPr/>
                <p14:nvPr/>
              </p14:nvContentPartPr>
              <p14:xfrm>
                <a:off x="8470642" y="5883796"/>
                <a:ext cx="102960" cy="29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C3E6E3-811A-4CF5-8C6A-8528F65094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52642" y="5865796"/>
                  <a:ext cx="138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F766DE4-1D93-4D14-8403-4706B601B632}"/>
                    </a:ext>
                  </a:extLst>
                </p14:cNvPr>
                <p14:cNvContentPartPr/>
                <p14:nvPr/>
              </p14:nvContentPartPr>
              <p14:xfrm>
                <a:off x="8593042" y="5964436"/>
                <a:ext cx="52560" cy="98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F766DE4-1D93-4D14-8403-4706B601B6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75402" y="5946436"/>
                  <a:ext cx="88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A2680F-D99C-43AF-AE35-7B717D486B8D}"/>
                    </a:ext>
                  </a:extLst>
                </p14:cNvPr>
                <p14:cNvContentPartPr/>
                <p14:nvPr/>
              </p14:nvContentPartPr>
              <p14:xfrm>
                <a:off x="8706442" y="5716036"/>
                <a:ext cx="12600" cy="318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A2680F-D99C-43AF-AE35-7B717D486B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88802" y="5698396"/>
                  <a:ext cx="48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74FA540-A21E-4736-A0C3-B13344D279A3}"/>
                    </a:ext>
                  </a:extLst>
                </p14:cNvPr>
                <p14:cNvContentPartPr/>
                <p14:nvPr/>
              </p14:nvContentPartPr>
              <p14:xfrm>
                <a:off x="8816962" y="5761396"/>
                <a:ext cx="58320" cy="20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74FA540-A21E-4736-A0C3-B13344D279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99322" y="5743756"/>
                  <a:ext cx="93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659C7E-F790-4C21-A9C3-8CD8E6DCBAD8}"/>
                    </a:ext>
                  </a:extLst>
                </p14:cNvPr>
                <p14:cNvContentPartPr/>
                <p14:nvPr/>
              </p14:nvContentPartPr>
              <p14:xfrm>
                <a:off x="8845762" y="5865436"/>
                <a:ext cx="65520" cy="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659C7E-F790-4C21-A9C3-8CD8E6DCBA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27762" y="5847436"/>
                  <a:ext cx="101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31DB41D-37E1-4C0E-9CB5-30A4A3262F91}"/>
                    </a:ext>
                  </a:extLst>
                </p14:cNvPr>
                <p14:cNvContentPartPr/>
                <p14:nvPr/>
              </p14:nvContentPartPr>
              <p14:xfrm>
                <a:off x="8831002" y="5780836"/>
                <a:ext cx="69120" cy="2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31DB41D-37E1-4C0E-9CB5-30A4A3262F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13362" y="5763196"/>
                  <a:ext cx="104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173A12C-9B03-4C06-BE21-3B20CA7EAD53}"/>
                    </a:ext>
                  </a:extLst>
                </p14:cNvPr>
                <p14:cNvContentPartPr/>
                <p14:nvPr/>
              </p14:nvContentPartPr>
              <p14:xfrm>
                <a:off x="8940802" y="5723596"/>
                <a:ext cx="10080" cy="330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173A12C-9B03-4C06-BE21-3B20CA7EAD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23162" y="5705956"/>
                  <a:ext cx="45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9D26BFE-9E47-4532-8AE5-61F5BAB2DADD}"/>
                    </a:ext>
                  </a:extLst>
                </p14:cNvPr>
                <p14:cNvContentPartPr/>
                <p14:nvPr/>
              </p14:nvContentPartPr>
              <p14:xfrm>
                <a:off x="9002002" y="5686876"/>
                <a:ext cx="89640" cy="9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9D26BFE-9E47-4532-8AE5-61F5BAB2DA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84362" y="5669236"/>
                  <a:ext cx="125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48333B-91AC-45C3-99A3-59F7F5B82EC7}"/>
                    </a:ext>
                  </a:extLst>
                </p14:cNvPr>
                <p14:cNvContentPartPr/>
                <p14:nvPr/>
              </p14:nvContentPartPr>
              <p14:xfrm>
                <a:off x="8224762" y="5987476"/>
                <a:ext cx="205560" cy="41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48333B-91AC-45C3-99A3-59F7F5B82E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06762" y="5969836"/>
                  <a:ext cx="241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8DF9766-4AB5-4B3C-AD17-559556D1FA63}"/>
                    </a:ext>
                  </a:extLst>
                </p14:cNvPr>
                <p14:cNvContentPartPr/>
                <p14:nvPr/>
              </p14:nvContentPartPr>
              <p14:xfrm>
                <a:off x="8292442" y="6063436"/>
                <a:ext cx="158400" cy="9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8DF9766-4AB5-4B3C-AD17-559556D1FA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74442" y="6045436"/>
                  <a:ext cx="1940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FB6698-DCEB-40FE-9657-CF3563AEE182}"/>
              </a:ext>
            </a:extLst>
          </p:cNvPr>
          <p:cNvGrpSpPr/>
          <p:nvPr/>
        </p:nvGrpSpPr>
        <p:grpSpPr>
          <a:xfrm>
            <a:off x="291802" y="2196316"/>
            <a:ext cx="415080" cy="243720"/>
            <a:chOff x="291802" y="2196316"/>
            <a:chExt cx="41508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118E5A4-B50C-4AE8-873F-DE1089EEBB69}"/>
                    </a:ext>
                  </a:extLst>
                </p14:cNvPr>
                <p14:cNvContentPartPr/>
                <p14:nvPr/>
              </p14:nvContentPartPr>
              <p14:xfrm>
                <a:off x="291802" y="2258596"/>
                <a:ext cx="140760" cy="181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118E5A4-B50C-4AE8-873F-DE1089EEBB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4162" y="2240596"/>
                  <a:ext cx="176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FCBB40-107A-4297-A61E-9A0FBA44C2B4}"/>
                    </a:ext>
                  </a:extLst>
                </p14:cNvPr>
                <p14:cNvContentPartPr/>
                <p14:nvPr/>
              </p14:nvContentPartPr>
              <p14:xfrm>
                <a:off x="531922" y="2242036"/>
                <a:ext cx="174960" cy="175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FCBB40-107A-4297-A61E-9A0FBA44C2B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4282" y="2224036"/>
                  <a:ext cx="210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CE4C44-F341-4881-9A60-F2A996D81711}"/>
                    </a:ext>
                  </a:extLst>
                </p14:cNvPr>
                <p14:cNvContentPartPr/>
                <p14:nvPr/>
              </p14:nvContentPartPr>
              <p14:xfrm>
                <a:off x="510322" y="2196316"/>
                <a:ext cx="159480" cy="38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CE4C44-F341-4881-9A60-F2A996D817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2322" y="2178316"/>
                  <a:ext cx="1951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1C1EDB9-4203-4981-996E-DD3073DA9A23}"/>
              </a:ext>
            </a:extLst>
          </p:cNvPr>
          <p:cNvGrpSpPr/>
          <p:nvPr/>
        </p:nvGrpSpPr>
        <p:grpSpPr>
          <a:xfrm>
            <a:off x="137722" y="2764036"/>
            <a:ext cx="539640" cy="571320"/>
            <a:chOff x="137722" y="2764036"/>
            <a:chExt cx="53964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A0D20C3-8AD5-49BD-8573-6A6E057DA05A}"/>
                    </a:ext>
                  </a:extLst>
                </p14:cNvPr>
                <p14:cNvContentPartPr/>
                <p14:nvPr/>
              </p14:nvContentPartPr>
              <p14:xfrm>
                <a:off x="137722" y="2769436"/>
                <a:ext cx="94320" cy="392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A0D20C3-8AD5-49BD-8573-6A6E057DA0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0082" y="2751796"/>
                  <a:ext cx="1299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61AB7EF-C135-488F-ACAC-A14767FE3D73}"/>
                    </a:ext>
                  </a:extLst>
                </p14:cNvPr>
                <p14:cNvContentPartPr/>
                <p14:nvPr/>
              </p14:nvContentPartPr>
              <p14:xfrm>
                <a:off x="243562" y="2811556"/>
                <a:ext cx="113040" cy="235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61AB7EF-C135-488F-ACAC-A14767FE3D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5922" y="2793556"/>
                  <a:ext cx="148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34E92F0-8D39-4176-9208-A5344256273E}"/>
                    </a:ext>
                  </a:extLst>
                </p14:cNvPr>
                <p14:cNvContentPartPr/>
                <p14:nvPr/>
              </p14:nvContentPartPr>
              <p14:xfrm>
                <a:off x="421762" y="2833156"/>
                <a:ext cx="132840" cy="181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34E92F0-8D39-4176-9208-A5344256273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3762" y="2815156"/>
                  <a:ext cx="168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3AB23E-76C4-4A7A-937D-4C8582293CD0}"/>
                    </a:ext>
                  </a:extLst>
                </p14:cNvPr>
                <p14:cNvContentPartPr/>
                <p14:nvPr/>
              </p14:nvContentPartPr>
              <p14:xfrm>
                <a:off x="403402" y="2827756"/>
                <a:ext cx="131760" cy="16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3AB23E-76C4-4A7A-937D-4C8582293C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5402" y="2809756"/>
                  <a:ext cx="167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476FD9-F8E3-4AF4-B185-8A05104894FC}"/>
                    </a:ext>
                  </a:extLst>
                </p14:cNvPr>
                <p14:cNvContentPartPr/>
                <p14:nvPr/>
              </p14:nvContentPartPr>
              <p14:xfrm>
                <a:off x="534082" y="2764036"/>
                <a:ext cx="83520" cy="343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476FD9-F8E3-4AF4-B185-8A05104894F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6082" y="2746396"/>
                  <a:ext cx="1191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464AF1-2A6C-4200-AE22-FECA8684A41A}"/>
                    </a:ext>
                  </a:extLst>
                </p14:cNvPr>
                <p14:cNvContentPartPr/>
                <p14:nvPr/>
              </p14:nvContentPartPr>
              <p14:xfrm>
                <a:off x="565402" y="3200716"/>
                <a:ext cx="57600" cy="134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464AF1-2A6C-4200-AE22-FECA8684A41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7762" y="3182716"/>
                  <a:ext cx="93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DA2085-3507-4908-8630-7AE863E16A8D}"/>
                    </a:ext>
                  </a:extLst>
                </p14:cNvPr>
                <p14:cNvContentPartPr/>
                <p14:nvPr/>
              </p14:nvContentPartPr>
              <p14:xfrm>
                <a:off x="536242" y="3260116"/>
                <a:ext cx="141120" cy="22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DA2085-3507-4908-8630-7AE863E16A8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8602" y="3242116"/>
                  <a:ext cx="1767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0724AB3-02CE-40DC-B898-805741DE324A}"/>
              </a:ext>
            </a:extLst>
          </p:cNvPr>
          <p:cNvGrpSpPr/>
          <p:nvPr/>
        </p:nvGrpSpPr>
        <p:grpSpPr>
          <a:xfrm>
            <a:off x="694282" y="2875996"/>
            <a:ext cx="132480" cy="150120"/>
            <a:chOff x="694282" y="2875996"/>
            <a:chExt cx="13248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9F75380-E619-48A7-B8DF-D7AA195328A9}"/>
                    </a:ext>
                  </a:extLst>
                </p14:cNvPr>
                <p14:cNvContentPartPr/>
                <p14:nvPr/>
              </p14:nvContentPartPr>
              <p14:xfrm>
                <a:off x="694282" y="2875996"/>
                <a:ext cx="129240" cy="19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9F75380-E619-48A7-B8DF-D7AA195328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6642" y="2858356"/>
                  <a:ext cx="164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A4B06A-71D7-44DA-918C-509BD24614E1}"/>
                    </a:ext>
                  </a:extLst>
                </p14:cNvPr>
                <p14:cNvContentPartPr/>
                <p14:nvPr/>
              </p14:nvContentPartPr>
              <p14:xfrm>
                <a:off x="703642" y="2967436"/>
                <a:ext cx="123120" cy="58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A4B06A-71D7-44DA-918C-509BD24614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5642" y="2949796"/>
                  <a:ext cx="158760" cy="9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703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464" y="680842"/>
            <a:ext cx="4250209" cy="1447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558" y="2460862"/>
            <a:ext cx="3700087" cy="979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558" y="3772890"/>
            <a:ext cx="5046084" cy="1147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1425" y="5253178"/>
            <a:ext cx="4084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(This would not be true for perfect conductors or superconductors, which are perfectly diamagnetic with magnetic moment proportional to the external H field, see section 53.)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4AE9A2-3D67-4AB0-B14C-B8038B4AA6FE}"/>
                  </a:ext>
                </a:extLst>
              </p14:cNvPr>
              <p14:cNvContentPartPr/>
              <p14:nvPr/>
            </p14:nvContentPartPr>
            <p14:xfrm>
              <a:off x="3386002" y="1911196"/>
              <a:ext cx="296640" cy="20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4AE9A2-3D67-4AB0-B14C-B8038B4AA6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3002" y="1848196"/>
                <a:ext cx="42228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C64107A-B6DD-423E-BC51-6E45004EA976}"/>
              </a:ext>
            </a:extLst>
          </p:cNvPr>
          <p:cNvGrpSpPr/>
          <p:nvPr/>
        </p:nvGrpSpPr>
        <p:grpSpPr>
          <a:xfrm>
            <a:off x="3354682" y="1946116"/>
            <a:ext cx="286920" cy="217800"/>
            <a:chOff x="3354682" y="1946116"/>
            <a:chExt cx="28692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5C52D4-2C43-4817-89EF-04291F5158F1}"/>
                    </a:ext>
                  </a:extLst>
                </p14:cNvPr>
                <p14:cNvContentPartPr/>
                <p14:nvPr/>
              </p14:nvContentPartPr>
              <p14:xfrm>
                <a:off x="3354682" y="1952596"/>
                <a:ext cx="118440" cy="20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5C52D4-2C43-4817-89EF-04291F5158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36682" y="1934596"/>
                  <a:ext cx="154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E6C66C-C382-4EF3-93B4-DB25BCF00DC0}"/>
                    </a:ext>
                  </a:extLst>
                </p14:cNvPr>
                <p14:cNvContentPartPr/>
                <p14:nvPr/>
              </p14:nvContentPartPr>
              <p14:xfrm>
                <a:off x="3503722" y="1946116"/>
                <a:ext cx="137880" cy="21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E6C66C-C382-4EF3-93B4-DB25BCF00D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85722" y="1928116"/>
                  <a:ext cx="173520" cy="25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529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19" y="538384"/>
            <a:ext cx="5782175" cy="51171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4DF6AF-C6F6-4073-9361-4733722A30B0}"/>
                  </a:ext>
                </a:extLst>
              </p14:cNvPr>
              <p14:cNvContentPartPr/>
              <p14:nvPr/>
            </p14:nvContentPartPr>
            <p14:xfrm>
              <a:off x="436162" y="1442476"/>
              <a:ext cx="1185480" cy="667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4DF6AF-C6F6-4073-9361-4733722A3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162" y="1424836"/>
                <a:ext cx="122112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140013-8BE8-4F66-B249-5A64EADAE9F3}"/>
                  </a:ext>
                </a:extLst>
              </p14:cNvPr>
              <p14:cNvContentPartPr/>
              <p14:nvPr/>
            </p14:nvContentPartPr>
            <p14:xfrm>
              <a:off x="1748722" y="1589356"/>
              <a:ext cx="1091160" cy="35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140013-8BE8-4F66-B249-5A64EADAE9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0722" y="1571716"/>
                <a:ext cx="11268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A6F094-C6C7-4888-81C6-EEC7B45FC03C}"/>
                  </a:ext>
                </a:extLst>
              </p14:cNvPr>
              <p14:cNvContentPartPr/>
              <p14:nvPr/>
            </p14:nvContentPartPr>
            <p14:xfrm>
              <a:off x="3902602" y="914356"/>
              <a:ext cx="897120" cy="360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A6F094-C6C7-4888-81C6-EEC7B45FC0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4602" y="896716"/>
                <a:ext cx="932760" cy="39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8ADE57F-CF48-4CD0-BC1A-99EBF0494EAF}"/>
              </a:ext>
            </a:extLst>
          </p:cNvPr>
          <p:cNvGrpSpPr/>
          <p:nvPr/>
        </p:nvGrpSpPr>
        <p:grpSpPr>
          <a:xfrm>
            <a:off x="4232722" y="1498276"/>
            <a:ext cx="1035360" cy="223920"/>
            <a:chOff x="4232722" y="1498276"/>
            <a:chExt cx="10353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715C633-3A5B-4103-B3A3-A33124F17C88}"/>
                    </a:ext>
                  </a:extLst>
                </p14:cNvPr>
                <p14:cNvContentPartPr/>
                <p14:nvPr/>
              </p14:nvContentPartPr>
              <p14:xfrm>
                <a:off x="4272322" y="1498276"/>
                <a:ext cx="995760" cy="223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715C633-3A5B-4103-B3A3-A33124F17C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54682" y="1480276"/>
                  <a:ext cx="1031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149453-C733-48A9-BC6B-042F43995973}"/>
                    </a:ext>
                  </a:extLst>
                </p14:cNvPr>
                <p14:cNvContentPartPr/>
                <p14:nvPr/>
              </p14:nvContentPartPr>
              <p14:xfrm>
                <a:off x="4232722" y="1551556"/>
                <a:ext cx="148320" cy="151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149453-C733-48A9-BC6B-042F439959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14722" y="1533556"/>
                  <a:ext cx="18396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F346B0-009B-44EB-A460-AF4B7B1E14C3}"/>
                  </a:ext>
                </a:extLst>
              </p14:cNvPr>
              <p14:cNvContentPartPr/>
              <p14:nvPr/>
            </p14:nvContentPartPr>
            <p14:xfrm>
              <a:off x="4911682" y="907516"/>
              <a:ext cx="2007360" cy="401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F346B0-009B-44EB-A460-AF4B7B1E14C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94042" y="889876"/>
                <a:ext cx="20430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C9A65E-5AE4-4E77-A1AD-B45A0D979D04}"/>
                  </a:ext>
                </a:extLst>
              </p14:cNvPr>
              <p14:cNvContentPartPr/>
              <p14:nvPr/>
            </p14:nvContentPartPr>
            <p14:xfrm>
              <a:off x="6570922" y="969076"/>
              <a:ext cx="156600" cy="8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C9A65E-5AE4-4E77-A1AD-B45A0D979D0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53282" y="951436"/>
                <a:ext cx="1922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FB8F5C-99B8-43B4-9FEC-06660E90009A}"/>
                  </a:ext>
                </a:extLst>
              </p14:cNvPr>
              <p14:cNvContentPartPr/>
              <p14:nvPr/>
            </p14:nvContentPartPr>
            <p14:xfrm>
              <a:off x="6539962" y="1005436"/>
              <a:ext cx="324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FB8F5C-99B8-43B4-9FEC-06660E9000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22322" y="987436"/>
                <a:ext cx="388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CF1F72-3BF0-421C-BDD8-E2ECD3A02C37}"/>
                  </a:ext>
                </a:extLst>
              </p14:cNvPr>
              <p14:cNvContentPartPr/>
              <p14:nvPr/>
            </p14:nvContentPartPr>
            <p14:xfrm>
              <a:off x="6207322" y="1036756"/>
              <a:ext cx="22680" cy="1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CF1F72-3BF0-421C-BDD8-E2ECD3A02C3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89682" y="1018756"/>
                <a:ext cx="583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66F47E-8EAE-483D-B73F-62870D8D083B}"/>
                  </a:ext>
                </a:extLst>
              </p14:cNvPr>
              <p14:cNvContentPartPr/>
              <p14:nvPr/>
            </p14:nvContentPartPr>
            <p14:xfrm>
              <a:off x="5337922" y="1585036"/>
              <a:ext cx="315360" cy="13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66F47E-8EAE-483D-B73F-62870D8D083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19922" y="1567396"/>
                <a:ext cx="351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E18EDC2-E74C-48AA-941C-32787F21509C}"/>
                  </a:ext>
                </a:extLst>
              </p14:cNvPr>
              <p14:cNvContentPartPr/>
              <p14:nvPr/>
            </p14:nvContentPartPr>
            <p14:xfrm>
              <a:off x="5511442" y="1559476"/>
              <a:ext cx="99360" cy="187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E18EDC2-E74C-48AA-941C-32787F21509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93442" y="1541836"/>
                <a:ext cx="135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A6B24B-9A32-4974-BECC-F4AD59B13904}"/>
                  </a:ext>
                </a:extLst>
              </p14:cNvPr>
              <p14:cNvContentPartPr/>
              <p14:nvPr/>
            </p14:nvContentPartPr>
            <p14:xfrm>
              <a:off x="5633482" y="1302436"/>
              <a:ext cx="866880" cy="412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A6B24B-9A32-4974-BECC-F4AD59B1390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15482" y="1284436"/>
                <a:ext cx="90252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E8776C-2B63-48F4-B075-6EDDA3120E9D}"/>
                  </a:ext>
                </a:extLst>
              </p14:cNvPr>
              <p14:cNvContentPartPr/>
              <p14:nvPr/>
            </p14:nvContentPartPr>
            <p14:xfrm>
              <a:off x="5632402" y="1423036"/>
              <a:ext cx="142200" cy="4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E8776C-2B63-48F4-B075-6EDDA3120E9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14402" y="1405036"/>
                <a:ext cx="177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452377-0955-46AD-9574-C7F4B6B19EAD}"/>
                  </a:ext>
                </a:extLst>
              </p14:cNvPr>
              <p14:cNvContentPartPr/>
              <p14:nvPr/>
            </p14:nvContentPartPr>
            <p14:xfrm>
              <a:off x="7521682" y="1092556"/>
              <a:ext cx="696240" cy="63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452377-0955-46AD-9574-C7F4B6B19E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03682" y="1074916"/>
                <a:ext cx="731880" cy="66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F7269A5-8B4A-4832-B50D-F381628C5877}"/>
              </a:ext>
            </a:extLst>
          </p:cNvPr>
          <p:cNvGrpSpPr/>
          <p:nvPr/>
        </p:nvGrpSpPr>
        <p:grpSpPr>
          <a:xfrm>
            <a:off x="6607282" y="1190476"/>
            <a:ext cx="2051280" cy="852120"/>
            <a:chOff x="6607282" y="1190476"/>
            <a:chExt cx="2051280" cy="85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8DE310-E005-4224-AD03-E71C3363B110}"/>
                    </a:ext>
                  </a:extLst>
                </p14:cNvPr>
                <p14:cNvContentPartPr/>
                <p14:nvPr/>
              </p14:nvContentPartPr>
              <p14:xfrm>
                <a:off x="6607282" y="1190476"/>
                <a:ext cx="755640" cy="528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8DE310-E005-4224-AD03-E71C3363B1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89282" y="1172476"/>
                  <a:ext cx="79128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A91B68-6246-47CE-A487-99B6DCEBA9B3}"/>
                    </a:ext>
                  </a:extLst>
                </p14:cNvPr>
                <p14:cNvContentPartPr/>
                <p14:nvPr/>
              </p14:nvContentPartPr>
              <p14:xfrm>
                <a:off x="7195882" y="1404676"/>
                <a:ext cx="61920" cy="6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A91B68-6246-47CE-A487-99B6DCEBA9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77882" y="1386676"/>
                  <a:ext cx="97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AE3E67-F318-4B56-8BA6-374458F77338}"/>
                    </a:ext>
                  </a:extLst>
                </p14:cNvPr>
                <p14:cNvContentPartPr/>
                <p14:nvPr/>
              </p14:nvContentPartPr>
              <p14:xfrm>
                <a:off x="7169242" y="1352116"/>
                <a:ext cx="95760" cy="6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AE3E67-F318-4B56-8BA6-374458F773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51242" y="1334116"/>
                  <a:ext cx="131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249932-ACDC-491B-AABC-4A600687BEC0}"/>
                    </a:ext>
                  </a:extLst>
                </p14:cNvPr>
                <p14:cNvContentPartPr/>
                <p14:nvPr/>
              </p14:nvContentPartPr>
              <p14:xfrm>
                <a:off x="6749482" y="1344916"/>
                <a:ext cx="28080" cy="1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249932-ACDC-491B-AABC-4A600687BE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31482" y="1327276"/>
                  <a:ext cx="63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59D461E-4D7F-43C5-AB82-42784F4F4D8A}"/>
                    </a:ext>
                  </a:extLst>
                </p14:cNvPr>
                <p14:cNvContentPartPr/>
                <p14:nvPr/>
              </p14:nvContentPartPr>
              <p14:xfrm>
                <a:off x="7101202" y="1474156"/>
                <a:ext cx="1557360" cy="568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59D461E-4D7F-43C5-AB82-42784F4F4D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83202" y="1456516"/>
                  <a:ext cx="15930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5F0018-7C9C-4FCA-B296-26C1AF5A2A6F}"/>
                    </a:ext>
                  </a:extLst>
                </p14:cNvPr>
                <p14:cNvContentPartPr/>
                <p14:nvPr/>
              </p14:nvContentPartPr>
              <p14:xfrm>
                <a:off x="8217562" y="1621036"/>
                <a:ext cx="11880" cy="1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5F0018-7C9C-4FCA-B296-26C1AF5A2A6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99922" y="1603036"/>
                  <a:ext cx="4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52921C-7B72-4563-96D3-5D4D038ECFA3}"/>
                    </a:ext>
                  </a:extLst>
                </p14:cNvPr>
                <p14:cNvContentPartPr/>
                <p14:nvPr/>
              </p14:nvContentPartPr>
              <p14:xfrm>
                <a:off x="8010922" y="1538596"/>
                <a:ext cx="183240" cy="9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52921C-7B72-4563-96D3-5D4D038ECFA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93282" y="1520956"/>
                  <a:ext cx="218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4913694-BD38-4600-9193-DB3A1628F18E}"/>
                    </a:ext>
                  </a:extLst>
                </p14:cNvPr>
                <p14:cNvContentPartPr/>
                <p14:nvPr/>
              </p14:nvContentPartPr>
              <p14:xfrm>
                <a:off x="7781242" y="1615636"/>
                <a:ext cx="31320" cy="1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4913694-BD38-4600-9193-DB3A1628F1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63242" y="1597636"/>
                  <a:ext cx="669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19D1F4-8603-4242-A5A8-0A6D3A6B0F5C}"/>
                  </a:ext>
                </a:extLst>
              </p14:cNvPr>
              <p14:cNvContentPartPr/>
              <p14:nvPr/>
            </p14:nvContentPartPr>
            <p14:xfrm>
              <a:off x="6884842" y="4568356"/>
              <a:ext cx="171360" cy="180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19D1F4-8603-4242-A5A8-0A6D3A6B0F5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67202" y="4550716"/>
                <a:ext cx="20700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A57B7C3D-3976-4A03-ABA2-138717AC2FD1}"/>
              </a:ext>
            </a:extLst>
          </p:cNvPr>
          <p:cNvGrpSpPr/>
          <p:nvPr/>
        </p:nvGrpSpPr>
        <p:grpSpPr>
          <a:xfrm>
            <a:off x="7156642" y="4574476"/>
            <a:ext cx="365760" cy="233280"/>
            <a:chOff x="7156642" y="4574476"/>
            <a:chExt cx="36576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F9FC76-2B71-47A4-8A66-7D6900ABBE9C}"/>
                    </a:ext>
                  </a:extLst>
                </p14:cNvPr>
                <p14:cNvContentPartPr/>
                <p14:nvPr/>
              </p14:nvContentPartPr>
              <p14:xfrm>
                <a:off x="7156642" y="4758796"/>
                <a:ext cx="15840" cy="1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F9FC76-2B71-47A4-8A66-7D6900ABBE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39002" y="4741156"/>
                  <a:ext cx="51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E70D68-6E1A-46F6-B819-C7E4746E70C4}"/>
                    </a:ext>
                  </a:extLst>
                </p14:cNvPr>
                <p14:cNvContentPartPr/>
                <p14:nvPr/>
              </p14:nvContentPartPr>
              <p14:xfrm>
                <a:off x="7289482" y="4578076"/>
                <a:ext cx="92880" cy="19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E70D68-6E1A-46F6-B819-C7E4746E70C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71482" y="4560436"/>
                  <a:ext cx="128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22117C-465F-4D16-8AB4-5DC1C3DD0563}"/>
                    </a:ext>
                  </a:extLst>
                </p14:cNvPr>
                <p14:cNvContentPartPr/>
                <p14:nvPr/>
              </p14:nvContentPartPr>
              <p14:xfrm>
                <a:off x="7265002" y="4574476"/>
                <a:ext cx="182520" cy="1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22117C-465F-4D16-8AB4-5DC1C3DD056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47362" y="4556836"/>
                  <a:ext cx="218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4E4F60-5BC7-4DCE-B88B-A7DF4A2A93C1}"/>
                    </a:ext>
                  </a:extLst>
                </p14:cNvPr>
                <p14:cNvContentPartPr/>
                <p14:nvPr/>
              </p14:nvContentPartPr>
              <p14:xfrm>
                <a:off x="7494322" y="4796596"/>
                <a:ext cx="28080" cy="1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4E4F60-5BC7-4DCE-B88B-A7DF4A2A93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76682" y="4778596"/>
                  <a:ext cx="637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51850C-0F3E-4223-8921-5B286085F315}"/>
                  </a:ext>
                </a:extLst>
              </p14:cNvPr>
              <p14:cNvContentPartPr/>
              <p14:nvPr/>
            </p14:nvContentPartPr>
            <p14:xfrm>
              <a:off x="7121002" y="5186836"/>
              <a:ext cx="159840" cy="148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51850C-0F3E-4223-8921-5B286085F31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03362" y="5168836"/>
                <a:ext cx="1954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21325F1-0B74-44C6-9D5A-4DA2DC860A0E}"/>
                  </a:ext>
                </a:extLst>
              </p14:cNvPr>
              <p14:cNvContentPartPr/>
              <p14:nvPr/>
            </p14:nvContentPartPr>
            <p14:xfrm>
              <a:off x="7103722" y="5178196"/>
              <a:ext cx="189720" cy="14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21325F1-0B74-44C6-9D5A-4DA2DC860A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86082" y="5160196"/>
                <a:ext cx="22536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5D82554-89DC-49FD-AE6C-4FBDB4DC0E5C}"/>
              </a:ext>
            </a:extLst>
          </p:cNvPr>
          <p:cNvGrpSpPr/>
          <p:nvPr/>
        </p:nvGrpSpPr>
        <p:grpSpPr>
          <a:xfrm>
            <a:off x="7478122" y="5178196"/>
            <a:ext cx="322920" cy="282960"/>
            <a:chOff x="7478122" y="5178196"/>
            <a:chExt cx="3229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CB61F1-126F-4787-873A-3A178E70EA6D}"/>
                    </a:ext>
                  </a:extLst>
                </p14:cNvPr>
                <p14:cNvContentPartPr/>
                <p14:nvPr/>
              </p14:nvContentPartPr>
              <p14:xfrm>
                <a:off x="7492522" y="5178196"/>
                <a:ext cx="161640" cy="178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CB61F1-126F-4787-873A-3A178E70EA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74882" y="5160556"/>
                  <a:ext cx="197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723C788-2F9B-4A57-B083-4867C7D8C2D1}"/>
                    </a:ext>
                  </a:extLst>
                </p14:cNvPr>
                <p14:cNvContentPartPr/>
                <p14:nvPr/>
              </p14:nvContentPartPr>
              <p14:xfrm>
                <a:off x="7478122" y="5253436"/>
                <a:ext cx="15300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723C788-2F9B-4A57-B083-4867C7D8C2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60482" y="5235796"/>
                  <a:ext cx="188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A4A1027-CE36-405A-BF6D-FFA2C2FD415B}"/>
                    </a:ext>
                  </a:extLst>
                </p14:cNvPr>
                <p14:cNvContentPartPr/>
                <p14:nvPr/>
              </p14:nvContentPartPr>
              <p14:xfrm>
                <a:off x="7705282" y="5368996"/>
                <a:ext cx="95760" cy="92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A4A1027-CE36-405A-BF6D-FFA2C2FD415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87282" y="5351356"/>
                  <a:ext cx="13140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4B9BA1-4A37-4963-A94E-F034939AA1B2}"/>
                  </a:ext>
                </a:extLst>
              </p14:cNvPr>
              <p14:cNvContentPartPr/>
              <p14:nvPr/>
            </p14:nvContentPartPr>
            <p14:xfrm>
              <a:off x="6619522" y="4310596"/>
              <a:ext cx="1491480" cy="1291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4B9BA1-4A37-4963-A94E-F034939AA1B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01882" y="4292956"/>
                <a:ext cx="1527120" cy="13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128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68" y="1431720"/>
            <a:ext cx="6768832" cy="2198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70" y="3956770"/>
            <a:ext cx="5989759" cy="1209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0082" y="387124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BAB75F-8C28-45AA-A103-E8F987B80D0A}"/>
              </a:ext>
            </a:extLst>
          </p:cNvPr>
          <p:cNvGrpSpPr/>
          <p:nvPr/>
        </p:nvGrpSpPr>
        <p:grpSpPr>
          <a:xfrm>
            <a:off x="8199922" y="1943956"/>
            <a:ext cx="925200" cy="623880"/>
            <a:chOff x="8199922" y="1943956"/>
            <a:chExt cx="92520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41C3A1-65E7-4000-80BC-3D1012E8CD13}"/>
                    </a:ext>
                  </a:extLst>
                </p14:cNvPr>
                <p14:cNvContentPartPr/>
                <p14:nvPr/>
              </p14:nvContentPartPr>
              <p14:xfrm>
                <a:off x="8199922" y="2140156"/>
                <a:ext cx="78120" cy="227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41C3A1-65E7-4000-80BC-3D1012E8CD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81922" y="2122516"/>
                  <a:ext cx="113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D2611DF-3CC4-4CB3-B11A-058C5BFF3588}"/>
                    </a:ext>
                  </a:extLst>
                </p14:cNvPr>
                <p14:cNvContentPartPr/>
                <p14:nvPr/>
              </p14:nvContentPartPr>
              <p14:xfrm>
                <a:off x="8220082" y="2234836"/>
                <a:ext cx="64800" cy="1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D2611DF-3CC4-4CB3-B11A-058C5BFF35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02442" y="2217196"/>
                  <a:ext cx="100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25124C-3D18-4515-BCC8-A9AF7EC62E64}"/>
                    </a:ext>
                  </a:extLst>
                </p14:cNvPr>
                <p14:cNvContentPartPr/>
                <p14:nvPr/>
              </p14:nvContentPartPr>
              <p14:xfrm>
                <a:off x="8205682" y="2135476"/>
                <a:ext cx="126360" cy="31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25124C-3D18-4515-BCC8-A9AF7EC62E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88042" y="2117476"/>
                  <a:ext cx="162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7B4E7E-5EE2-439F-9B01-1041522A9E9A}"/>
                    </a:ext>
                  </a:extLst>
                </p14:cNvPr>
                <p14:cNvContentPartPr/>
                <p14:nvPr/>
              </p14:nvContentPartPr>
              <p14:xfrm>
                <a:off x="8346082" y="2251756"/>
                <a:ext cx="77040" cy="29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7B4E7E-5EE2-439F-9B01-1041522A9E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28442" y="2233756"/>
                  <a:ext cx="112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3F5C32-59C1-42C4-B5C4-D81EA49374DA}"/>
                    </a:ext>
                  </a:extLst>
                </p14:cNvPr>
                <p14:cNvContentPartPr/>
                <p14:nvPr/>
              </p14:nvContentPartPr>
              <p14:xfrm>
                <a:off x="8571082" y="2073916"/>
                <a:ext cx="91440" cy="258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3F5C32-59C1-42C4-B5C4-D81EA49374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53442" y="2055916"/>
                  <a:ext cx="127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117397-F83F-4376-8891-1CEE97118F9D}"/>
                    </a:ext>
                  </a:extLst>
                </p14:cNvPr>
                <p14:cNvContentPartPr/>
                <p14:nvPr/>
              </p14:nvContentPartPr>
              <p14:xfrm>
                <a:off x="8711482" y="2100556"/>
                <a:ext cx="129960" cy="260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117397-F83F-4376-8891-1CEE97118F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93842" y="2082916"/>
                  <a:ext cx="165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0E952B-5113-4827-823F-3710FEC6DF38}"/>
                    </a:ext>
                  </a:extLst>
                </p14:cNvPr>
                <p14:cNvContentPartPr/>
                <p14:nvPr/>
              </p14:nvContentPartPr>
              <p14:xfrm>
                <a:off x="8886442" y="2307916"/>
                <a:ext cx="7920" cy="2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0E952B-5113-4827-823F-3710FEC6DF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68442" y="2290276"/>
                  <a:ext cx="43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B914DB-376D-4EBC-BE5E-4A4DAEDF1A5E}"/>
                    </a:ext>
                  </a:extLst>
                </p14:cNvPr>
                <p14:cNvContentPartPr/>
                <p14:nvPr/>
              </p14:nvContentPartPr>
              <p14:xfrm>
                <a:off x="8920282" y="2057716"/>
                <a:ext cx="127800" cy="309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B914DB-376D-4EBC-BE5E-4A4DAEDF1A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02642" y="2039716"/>
                  <a:ext cx="163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660932-74AB-48DE-BAD1-60EBDA4C02F0}"/>
                    </a:ext>
                  </a:extLst>
                </p14:cNvPr>
                <p14:cNvContentPartPr/>
                <p14:nvPr/>
              </p14:nvContentPartPr>
              <p14:xfrm>
                <a:off x="8512042" y="1974916"/>
                <a:ext cx="124920" cy="59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660932-74AB-48DE-BAD1-60EBDA4C02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94042" y="1957276"/>
                  <a:ext cx="16056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40E36F-52CD-4869-B83D-50109AD19342}"/>
                    </a:ext>
                  </a:extLst>
                </p14:cNvPr>
                <p14:cNvContentPartPr/>
                <p14:nvPr/>
              </p14:nvContentPartPr>
              <p14:xfrm>
                <a:off x="9018202" y="1943956"/>
                <a:ext cx="106920" cy="618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40E36F-52CD-4869-B83D-50109AD193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00562" y="1926316"/>
                  <a:ext cx="142560" cy="65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FE6AA4-D126-49F2-B1D3-DC1D80CCA428}"/>
              </a:ext>
            </a:extLst>
          </p:cNvPr>
          <p:cNvGrpSpPr/>
          <p:nvPr/>
        </p:nvGrpSpPr>
        <p:grpSpPr>
          <a:xfrm>
            <a:off x="596002" y="5686876"/>
            <a:ext cx="600120" cy="249120"/>
            <a:chOff x="596002" y="5686876"/>
            <a:chExt cx="6001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34D645-8896-43D0-A691-CD0881B23996}"/>
                    </a:ext>
                  </a:extLst>
                </p14:cNvPr>
                <p14:cNvContentPartPr/>
                <p14:nvPr/>
              </p14:nvContentPartPr>
              <p14:xfrm>
                <a:off x="596002" y="5701996"/>
                <a:ext cx="181800" cy="212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34D645-8896-43D0-A691-CD0881B239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8002" y="5684356"/>
                  <a:ext cx="217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79FA67-C159-43CF-A3C4-D06A2CE4521C}"/>
                    </a:ext>
                  </a:extLst>
                </p14:cNvPr>
                <p14:cNvContentPartPr/>
                <p14:nvPr/>
              </p14:nvContentPartPr>
              <p14:xfrm>
                <a:off x="864202" y="5706316"/>
                <a:ext cx="190800" cy="22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79FA67-C159-43CF-A3C4-D06A2CE452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6562" y="5688676"/>
                  <a:ext cx="226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59716F-702C-48F3-BF37-B5CB46A7E81D}"/>
                    </a:ext>
                  </a:extLst>
                </p14:cNvPr>
                <p14:cNvContentPartPr/>
                <p14:nvPr/>
              </p14:nvContentPartPr>
              <p14:xfrm>
                <a:off x="820282" y="5686876"/>
                <a:ext cx="196560" cy="28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59716F-702C-48F3-BF37-B5CB46A7E8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2642" y="5668876"/>
                  <a:ext cx="232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B642894-2030-495E-9E2E-122D8568BFFF}"/>
                    </a:ext>
                  </a:extLst>
                </p14:cNvPr>
                <p14:cNvContentPartPr/>
                <p14:nvPr/>
              </p14:nvContentPartPr>
              <p14:xfrm>
                <a:off x="1147522" y="5770036"/>
                <a:ext cx="24120" cy="33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B642894-2030-495E-9E2E-122D8568BF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9882" y="5752396"/>
                  <a:ext cx="59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4E5AE20-6130-403C-B6FD-B90D38B91B38}"/>
                    </a:ext>
                  </a:extLst>
                </p14:cNvPr>
                <p14:cNvContentPartPr/>
                <p14:nvPr/>
              </p14:nvContentPartPr>
              <p14:xfrm>
                <a:off x="1180642" y="5912956"/>
                <a:ext cx="15480" cy="1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4E5AE20-6130-403C-B6FD-B90D38B91B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3002" y="5894956"/>
                  <a:ext cx="511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874551-5327-4FC8-AA57-FC390B18ECAF}"/>
              </a:ext>
            </a:extLst>
          </p:cNvPr>
          <p:cNvGrpSpPr/>
          <p:nvPr/>
        </p:nvGrpSpPr>
        <p:grpSpPr>
          <a:xfrm>
            <a:off x="1451362" y="5611996"/>
            <a:ext cx="455400" cy="325440"/>
            <a:chOff x="1451362" y="5611996"/>
            <a:chExt cx="4554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D54518-8F70-452C-8F74-1EDA45E9699C}"/>
                    </a:ext>
                  </a:extLst>
                </p14:cNvPr>
                <p14:cNvContentPartPr/>
                <p14:nvPr/>
              </p14:nvContentPartPr>
              <p14:xfrm>
                <a:off x="1451362" y="5611996"/>
                <a:ext cx="122040" cy="314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D54518-8F70-452C-8F74-1EDA45E969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33362" y="5594356"/>
                  <a:ext cx="157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90C9566-39E1-4651-9BAA-B35F3BFD69D6}"/>
                    </a:ext>
                  </a:extLst>
                </p14:cNvPr>
                <p14:cNvContentPartPr/>
                <p14:nvPr/>
              </p14:nvContentPartPr>
              <p14:xfrm>
                <a:off x="1681762" y="5731516"/>
                <a:ext cx="225000" cy="20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90C9566-39E1-4651-9BAA-B35F3BFD69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64122" y="5713516"/>
                  <a:ext cx="2606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D65A284-8C84-4117-95CC-85611E2293BF}"/>
              </a:ext>
            </a:extLst>
          </p:cNvPr>
          <p:cNvGrpSpPr/>
          <p:nvPr/>
        </p:nvGrpSpPr>
        <p:grpSpPr>
          <a:xfrm>
            <a:off x="2157322" y="5384836"/>
            <a:ext cx="1080360" cy="744840"/>
            <a:chOff x="2157322" y="5384836"/>
            <a:chExt cx="1080360" cy="7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B6B949-60CE-4BFF-86C1-BC467CB2667E}"/>
                    </a:ext>
                  </a:extLst>
                </p14:cNvPr>
                <p14:cNvContentPartPr/>
                <p14:nvPr/>
              </p14:nvContentPartPr>
              <p14:xfrm>
                <a:off x="2157322" y="5713516"/>
                <a:ext cx="241560" cy="41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B6B949-60CE-4BFF-86C1-BC467CB266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39322" y="5695516"/>
                  <a:ext cx="277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2DFFA9-D3F2-45F8-AC50-2CF5DDFB87E3}"/>
                    </a:ext>
                  </a:extLst>
                </p14:cNvPr>
                <p14:cNvContentPartPr/>
                <p14:nvPr/>
              </p14:nvContentPartPr>
              <p14:xfrm>
                <a:off x="2186482" y="5825116"/>
                <a:ext cx="198000" cy="36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2DFFA9-D3F2-45F8-AC50-2CF5DDFB87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68482" y="5807116"/>
                  <a:ext cx="233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0CD94D-E128-4869-9BFD-032B01E5BE79}"/>
                    </a:ext>
                  </a:extLst>
                </p14:cNvPr>
                <p14:cNvContentPartPr/>
                <p14:nvPr/>
              </p14:nvContentPartPr>
              <p14:xfrm>
                <a:off x="2573842" y="5532076"/>
                <a:ext cx="243720" cy="19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0CD94D-E128-4869-9BFD-032B01E5BE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56202" y="5514436"/>
                  <a:ext cx="279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D56019A-7262-434B-944C-C925331BBE59}"/>
                    </a:ext>
                  </a:extLst>
                </p14:cNvPr>
                <p14:cNvContentPartPr/>
                <p14:nvPr/>
              </p14:nvContentPartPr>
              <p14:xfrm>
                <a:off x="2874802" y="5665996"/>
                <a:ext cx="86040" cy="45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D56019A-7262-434B-944C-C925331BBE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57162" y="5647996"/>
                  <a:ext cx="121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85E893E-A11C-4CEF-A179-A3827DC482A0}"/>
                    </a:ext>
                  </a:extLst>
                </p14:cNvPr>
                <p14:cNvContentPartPr/>
                <p14:nvPr/>
              </p14:nvContentPartPr>
              <p14:xfrm>
                <a:off x="2881642" y="5384836"/>
                <a:ext cx="133560" cy="12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85E893E-A11C-4CEF-A179-A3827DC482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63642" y="5367196"/>
                  <a:ext cx="169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2364EB-E842-4717-BD48-1B5E97B7D620}"/>
                    </a:ext>
                  </a:extLst>
                </p14:cNvPr>
                <p14:cNvContentPartPr/>
                <p14:nvPr/>
              </p14:nvContentPartPr>
              <p14:xfrm>
                <a:off x="2566642" y="5773636"/>
                <a:ext cx="491400" cy="5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2364EB-E842-4717-BD48-1B5E97B7D6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49002" y="5755996"/>
                  <a:ext cx="527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4C24E77-61ED-4CAB-82E2-665FD076058F}"/>
                    </a:ext>
                  </a:extLst>
                </p14:cNvPr>
                <p14:cNvContentPartPr/>
                <p14:nvPr/>
              </p14:nvContentPartPr>
              <p14:xfrm>
                <a:off x="2623882" y="5877676"/>
                <a:ext cx="20880" cy="249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4C24E77-61ED-4CAB-82E2-665FD07605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06242" y="5859676"/>
                  <a:ext cx="56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0E020A-3F00-4C15-87A2-6DCAAA261697}"/>
                    </a:ext>
                  </a:extLst>
                </p14:cNvPr>
                <p14:cNvContentPartPr/>
                <p14:nvPr/>
              </p14:nvContentPartPr>
              <p14:xfrm>
                <a:off x="2701282" y="5909716"/>
                <a:ext cx="110520" cy="20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0E020A-3F00-4C15-87A2-6DCAAA2616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83282" y="5892076"/>
                  <a:ext cx="146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56C7B3-EE82-4C5B-80DD-86C32469F124}"/>
                    </a:ext>
                  </a:extLst>
                </p14:cNvPr>
                <p14:cNvContentPartPr/>
                <p14:nvPr/>
              </p14:nvContentPartPr>
              <p14:xfrm>
                <a:off x="2883802" y="5976676"/>
                <a:ext cx="56520" cy="11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56C7B3-EE82-4C5B-80DD-86C32469F1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66162" y="5959036"/>
                  <a:ext cx="92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7F9571-5C7D-4CCD-BA1D-629A02D0C4E3}"/>
                    </a:ext>
                  </a:extLst>
                </p14:cNvPr>
                <p14:cNvContentPartPr/>
                <p14:nvPr/>
              </p14:nvContentPartPr>
              <p14:xfrm>
                <a:off x="3001522" y="5929876"/>
                <a:ext cx="23760" cy="199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7F9571-5C7D-4CCD-BA1D-629A02D0C4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83882" y="5912236"/>
                  <a:ext cx="59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AEDD4F-243C-4A23-8AFC-C4CF1E0F5DC6}"/>
                    </a:ext>
                  </a:extLst>
                </p14:cNvPr>
                <p14:cNvContentPartPr/>
                <p14:nvPr/>
              </p14:nvContentPartPr>
              <p14:xfrm>
                <a:off x="2859682" y="5910796"/>
                <a:ext cx="206640" cy="78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AEDD4F-243C-4A23-8AFC-C4CF1E0F5D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42042" y="5893156"/>
                  <a:ext cx="242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AD10981-FD8C-4082-AB38-3DC083215313}"/>
                    </a:ext>
                  </a:extLst>
                </p14:cNvPr>
                <p14:cNvContentPartPr/>
                <p14:nvPr/>
              </p14:nvContentPartPr>
              <p14:xfrm>
                <a:off x="3107362" y="5890996"/>
                <a:ext cx="130320" cy="83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AD10981-FD8C-4082-AB38-3DC0832153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89722" y="5872996"/>
                  <a:ext cx="1659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071C7F-5381-4DB3-8F51-8BF93D824B35}"/>
              </a:ext>
            </a:extLst>
          </p:cNvPr>
          <p:cNvGrpSpPr/>
          <p:nvPr/>
        </p:nvGrpSpPr>
        <p:grpSpPr>
          <a:xfrm>
            <a:off x="3287362" y="5442796"/>
            <a:ext cx="1184400" cy="501120"/>
            <a:chOff x="3287362" y="5442796"/>
            <a:chExt cx="118440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4145CB3-0453-4185-A208-97F6259CB1AF}"/>
                    </a:ext>
                  </a:extLst>
                </p14:cNvPr>
                <p14:cNvContentPartPr/>
                <p14:nvPr/>
              </p14:nvContentPartPr>
              <p14:xfrm>
                <a:off x="3287362" y="5695156"/>
                <a:ext cx="244440" cy="158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4145CB3-0453-4185-A208-97F6259CB1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69722" y="5677156"/>
                  <a:ext cx="280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0BCDFE-E59D-4AEB-92EA-F9CBA7495201}"/>
                    </a:ext>
                  </a:extLst>
                </p14:cNvPr>
                <p14:cNvContentPartPr/>
                <p14:nvPr/>
              </p14:nvContentPartPr>
              <p14:xfrm>
                <a:off x="3644122" y="5453956"/>
                <a:ext cx="46080" cy="22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0BCDFE-E59D-4AEB-92EA-F9CBA74952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26482" y="5435956"/>
                  <a:ext cx="81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9D4484-2D3B-4C9E-8B94-6A8739A985D9}"/>
                    </a:ext>
                  </a:extLst>
                </p14:cNvPr>
                <p14:cNvContentPartPr/>
                <p14:nvPr/>
              </p14:nvContentPartPr>
              <p14:xfrm>
                <a:off x="3597322" y="5442796"/>
                <a:ext cx="164160" cy="148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9D4484-2D3B-4C9E-8B94-6A8739A985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79322" y="5424796"/>
                  <a:ext cx="199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0C107C4-A948-42E4-8A16-816DA69E3CFD}"/>
                    </a:ext>
                  </a:extLst>
                </p14:cNvPr>
                <p14:cNvContentPartPr/>
                <p14:nvPr/>
              </p14:nvContentPartPr>
              <p14:xfrm>
                <a:off x="3834562" y="5467276"/>
                <a:ext cx="70560" cy="436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0C107C4-A948-42E4-8A16-816DA69E3C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16922" y="5449636"/>
                  <a:ext cx="1062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216A590-6622-4C31-95D6-672C5F227EBD}"/>
                    </a:ext>
                  </a:extLst>
                </p14:cNvPr>
                <p14:cNvContentPartPr/>
                <p14:nvPr/>
              </p14:nvContentPartPr>
              <p14:xfrm>
                <a:off x="3964162" y="5629636"/>
                <a:ext cx="24408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216A590-6622-4C31-95D6-672C5F227E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46522" y="5611996"/>
                  <a:ext cx="279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14633C-378C-4CE1-A83E-E53B0F70F2AB}"/>
                    </a:ext>
                  </a:extLst>
                </p14:cNvPr>
                <p14:cNvContentPartPr/>
                <p14:nvPr/>
              </p14:nvContentPartPr>
              <p14:xfrm>
                <a:off x="4249642" y="5510116"/>
                <a:ext cx="56880" cy="433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14633C-378C-4CE1-A83E-E53B0F70F2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31642" y="5492116"/>
                  <a:ext cx="925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B0F9CC-7EA1-4380-B237-9C7CFEA808FE}"/>
                    </a:ext>
                  </a:extLst>
                </p14:cNvPr>
                <p14:cNvContentPartPr/>
                <p14:nvPr/>
              </p14:nvContentPartPr>
              <p14:xfrm>
                <a:off x="4351162" y="5495716"/>
                <a:ext cx="120600" cy="162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B0F9CC-7EA1-4380-B237-9C7CFEA808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33522" y="5477716"/>
                  <a:ext cx="15624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1C73F11-C689-4AC7-AB4C-BC4EC28DFE1B}"/>
                  </a:ext>
                </a:extLst>
              </p14:cNvPr>
              <p14:cNvContentPartPr/>
              <p14:nvPr/>
            </p14:nvContentPartPr>
            <p14:xfrm>
              <a:off x="4635202" y="5549716"/>
              <a:ext cx="234720" cy="325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1C73F11-C689-4AC7-AB4C-BC4EC28DFE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17562" y="5531716"/>
                <a:ext cx="270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2553BC0-41A4-4B21-A859-21DF8FC27836}"/>
                  </a:ext>
                </a:extLst>
              </p14:cNvPr>
              <p14:cNvContentPartPr/>
              <p14:nvPr/>
            </p14:nvContentPartPr>
            <p14:xfrm>
              <a:off x="4945522" y="5388076"/>
              <a:ext cx="113040" cy="109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2553BC0-41A4-4B21-A859-21DF8FC278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27882" y="5370436"/>
                <a:ext cx="148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74566F6-E6D2-4DB4-A249-54E9E0CE47BB}"/>
                  </a:ext>
                </a:extLst>
              </p14:cNvPr>
              <p14:cNvContentPartPr/>
              <p14:nvPr/>
            </p14:nvContentPartPr>
            <p14:xfrm>
              <a:off x="5147482" y="5676796"/>
              <a:ext cx="146160" cy="175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74566F6-E6D2-4DB4-A249-54E9E0CE47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29842" y="5659156"/>
                <a:ext cx="1818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6A199EB-8A54-4D4D-8143-15B4E7147375}"/>
                  </a:ext>
                </a:extLst>
              </p14:cNvPr>
              <p14:cNvContentPartPr/>
              <p14:nvPr/>
            </p14:nvContentPartPr>
            <p14:xfrm>
              <a:off x="5394802" y="5647996"/>
              <a:ext cx="24120" cy="164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6A199EB-8A54-4D4D-8143-15B4E71473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7162" y="5629996"/>
                <a:ext cx="597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D56214-2908-4A37-8D95-47999F60E319}"/>
                  </a:ext>
                </a:extLst>
              </p14:cNvPr>
              <p14:cNvContentPartPr/>
              <p14:nvPr/>
            </p14:nvContentPartPr>
            <p14:xfrm>
              <a:off x="5516482" y="5712436"/>
              <a:ext cx="111960" cy="15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D56214-2908-4A37-8D95-47999F60E31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98842" y="5694796"/>
                <a:ext cx="147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E6C0384-AF95-463B-8CEE-72D9A073BF47}"/>
                  </a:ext>
                </a:extLst>
              </p14:cNvPr>
              <p14:cNvContentPartPr/>
              <p14:nvPr/>
            </p14:nvContentPartPr>
            <p14:xfrm>
              <a:off x="5641042" y="5517316"/>
              <a:ext cx="124560" cy="163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E6C0384-AF95-463B-8CEE-72D9A073BF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23402" y="5499316"/>
                <a:ext cx="16020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B1676F5-EE02-47C6-B6C1-626AA10E403F}"/>
              </a:ext>
            </a:extLst>
          </p:cNvPr>
          <p:cNvGrpSpPr/>
          <p:nvPr/>
        </p:nvGrpSpPr>
        <p:grpSpPr>
          <a:xfrm>
            <a:off x="5823562" y="5564476"/>
            <a:ext cx="167760" cy="289080"/>
            <a:chOff x="5823562" y="5564476"/>
            <a:chExt cx="1677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E338CF-0D10-45DC-84D8-C1ED1C9F4DFC}"/>
                    </a:ext>
                  </a:extLst>
                </p14:cNvPr>
                <p14:cNvContentPartPr/>
                <p14:nvPr/>
              </p14:nvContentPartPr>
              <p14:xfrm>
                <a:off x="5823562" y="5564476"/>
                <a:ext cx="144360" cy="289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E338CF-0D10-45DC-84D8-C1ED1C9F4D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05922" y="5546476"/>
                  <a:ext cx="180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312D8C-8179-4E35-A7B1-0658ABE233EE}"/>
                    </a:ext>
                  </a:extLst>
                </p14:cNvPr>
                <p14:cNvContentPartPr/>
                <p14:nvPr/>
              </p14:nvContentPartPr>
              <p14:xfrm>
                <a:off x="5868562" y="5705956"/>
                <a:ext cx="122760" cy="20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312D8C-8179-4E35-A7B1-0658ABE233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50922" y="5688316"/>
                  <a:ext cx="1584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D7A5A17-195F-4A64-A630-2973D4749E51}"/>
              </a:ext>
            </a:extLst>
          </p:cNvPr>
          <p:cNvGrpSpPr/>
          <p:nvPr/>
        </p:nvGrpSpPr>
        <p:grpSpPr>
          <a:xfrm>
            <a:off x="6192562" y="5569876"/>
            <a:ext cx="372240" cy="306360"/>
            <a:chOff x="6192562" y="5569876"/>
            <a:chExt cx="3722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ABB1450-75C2-4DD5-97A6-84BE947325DA}"/>
                    </a:ext>
                  </a:extLst>
                </p14:cNvPr>
                <p14:cNvContentPartPr/>
                <p14:nvPr/>
              </p14:nvContentPartPr>
              <p14:xfrm>
                <a:off x="6192562" y="5569876"/>
                <a:ext cx="160200" cy="30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ABB1450-75C2-4DD5-97A6-84BE947325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74922" y="5552236"/>
                  <a:ext cx="195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04BDDB-01AB-421F-A5E5-FADC89CDE85A}"/>
                    </a:ext>
                  </a:extLst>
                </p14:cNvPr>
                <p14:cNvContentPartPr/>
                <p14:nvPr/>
              </p14:nvContentPartPr>
              <p14:xfrm>
                <a:off x="6425482" y="5723596"/>
                <a:ext cx="139320" cy="152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04BDDB-01AB-421F-A5E5-FADC89CDE8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07482" y="5705956"/>
                  <a:ext cx="17496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184D5F1-8510-478E-8B41-F482D2FC096E}"/>
                  </a:ext>
                </a:extLst>
              </p14:cNvPr>
              <p14:cNvContentPartPr/>
              <p14:nvPr/>
            </p14:nvContentPartPr>
            <p14:xfrm>
              <a:off x="6665602" y="5912236"/>
              <a:ext cx="148320" cy="242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184D5F1-8510-478E-8B41-F482D2FC096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47962" y="5894236"/>
                <a:ext cx="18396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D1041920-51FC-4697-A531-4AEA5719451B}"/>
              </a:ext>
            </a:extLst>
          </p:cNvPr>
          <p:cNvGrpSpPr/>
          <p:nvPr/>
        </p:nvGrpSpPr>
        <p:grpSpPr>
          <a:xfrm>
            <a:off x="7074202" y="5502916"/>
            <a:ext cx="1274400" cy="408240"/>
            <a:chOff x="7074202" y="5502916"/>
            <a:chExt cx="127440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6D672D-538A-46BB-B989-6D03A4020C20}"/>
                    </a:ext>
                  </a:extLst>
                </p14:cNvPr>
                <p14:cNvContentPartPr/>
                <p14:nvPr/>
              </p14:nvContentPartPr>
              <p14:xfrm>
                <a:off x="7074202" y="5677156"/>
                <a:ext cx="150120" cy="21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6D672D-538A-46BB-B989-6D03A4020C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56562" y="5659156"/>
                  <a:ext cx="185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5264EA-2650-48F0-9FDD-0F8CCD08B1B7}"/>
                    </a:ext>
                  </a:extLst>
                </p14:cNvPr>
                <p14:cNvContentPartPr/>
                <p14:nvPr/>
              </p14:nvContentPartPr>
              <p14:xfrm>
                <a:off x="7266082" y="5700556"/>
                <a:ext cx="66600" cy="19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5264EA-2650-48F0-9FDD-0F8CCD08B1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48442" y="5682916"/>
                  <a:ext cx="102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48721F-54DA-43BE-9519-79A3E7655004}"/>
                    </a:ext>
                  </a:extLst>
                </p14:cNvPr>
                <p14:cNvContentPartPr/>
                <p14:nvPr/>
              </p14:nvContentPartPr>
              <p14:xfrm>
                <a:off x="7401802" y="5714236"/>
                <a:ext cx="81000" cy="18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48721F-54DA-43BE-9519-79A3E76550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84162" y="5696596"/>
                  <a:ext cx="116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F923846-BE39-4B67-BB72-A9DA3FFE9290}"/>
                    </a:ext>
                  </a:extLst>
                </p14:cNvPr>
                <p14:cNvContentPartPr/>
                <p14:nvPr/>
              </p14:nvContentPartPr>
              <p14:xfrm>
                <a:off x="7362562" y="5582836"/>
                <a:ext cx="27000" cy="2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F923846-BE39-4B67-BB72-A9DA3FFE92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44562" y="5565196"/>
                  <a:ext cx="62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7733DE-E7DD-480A-A7C7-05C667D9D77B}"/>
                    </a:ext>
                  </a:extLst>
                </p14:cNvPr>
                <p14:cNvContentPartPr/>
                <p14:nvPr/>
              </p14:nvContentPartPr>
              <p14:xfrm>
                <a:off x="7512322" y="5516596"/>
                <a:ext cx="99000" cy="36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7733DE-E7DD-480A-A7C7-05C667D9D7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94682" y="5498596"/>
                  <a:ext cx="1346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32A073C-FCDE-4E3B-AAD9-58CC3E2701F3}"/>
                    </a:ext>
                  </a:extLst>
                </p14:cNvPr>
                <p14:cNvContentPartPr/>
                <p14:nvPr/>
              </p14:nvContentPartPr>
              <p14:xfrm>
                <a:off x="7439962" y="5667436"/>
                <a:ext cx="131040" cy="25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32A073C-FCDE-4E3B-AAD9-58CC3E2701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22322" y="5649436"/>
                  <a:ext cx="16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2327539-35FC-43D5-9F79-615ADAEBB443}"/>
                    </a:ext>
                  </a:extLst>
                </p14:cNvPr>
                <p14:cNvContentPartPr/>
                <p14:nvPr/>
              </p14:nvContentPartPr>
              <p14:xfrm>
                <a:off x="7595842" y="5728636"/>
                <a:ext cx="113400" cy="182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2327539-35FC-43D5-9F79-615ADAEBB4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78202" y="5710636"/>
                  <a:ext cx="149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308A77-E99B-4EF7-86C7-463CE14685C3}"/>
                    </a:ext>
                  </a:extLst>
                </p14:cNvPr>
                <p14:cNvContentPartPr/>
                <p14:nvPr/>
              </p14:nvContentPartPr>
              <p14:xfrm>
                <a:off x="7848922" y="5750236"/>
                <a:ext cx="127440" cy="21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308A77-E99B-4EF7-86C7-463CE14685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30922" y="5732236"/>
                  <a:ext cx="163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DD23A9-6474-4256-AEB2-171370A36554}"/>
                    </a:ext>
                  </a:extLst>
                </p14:cNvPr>
                <p14:cNvContentPartPr/>
                <p14:nvPr/>
              </p14:nvContentPartPr>
              <p14:xfrm>
                <a:off x="7861162" y="5872636"/>
                <a:ext cx="104760" cy="11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DD23A9-6474-4256-AEB2-171370A365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43162" y="5854996"/>
                  <a:ext cx="140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E32F82-D746-4DEC-8862-BE0F20D7F56C}"/>
                    </a:ext>
                  </a:extLst>
                </p14:cNvPr>
                <p14:cNvContentPartPr/>
                <p14:nvPr/>
              </p14:nvContentPartPr>
              <p14:xfrm>
                <a:off x="8076082" y="5721796"/>
                <a:ext cx="181440" cy="180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E32F82-D746-4DEC-8862-BE0F20D7F5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58442" y="5703796"/>
                  <a:ext cx="217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61AF2AD-B2BE-4EF3-845E-285ADAF94B63}"/>
                    </a:ext>
                  </a:extLst>
                </p14:cNvPr>
                <p14:cNvContentPartPr/>
                <p14:nvPr/>
              </p14:nvContentPartPr>
              <p14:xfrm>
                <a:off x="8249962" y="5502916"/>
                <a:ext cx="98640" cy="167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61AF2AD-B2BE-4EF3-845E-285ADAF94B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31962" y="5485276"/>
                  <a:ext cx="1342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0A27E10-8235-48FC-9F80-4CBDE42B3290}"/>
              </a:ext>
            </a:extLst>
          </p:cNvPr>
          <p:cNvGrpSpPr/>
          <p:nvPr/>
        </p:nvGrpSpPr>
        <p:grpSpPr>
          <a:xfrm>
            <a:off x="5999242" y="2553436"/>
            <a:ext cx="1306800" cy="285840"/>
            <a:chOff x="5999242" y="2553436"/>
            <a:chExt cx="130680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5294A7-C770-4E21-A3E1-88A4CB391AB8}"/>
                    </a:ext>
                  </a:extLst>
                </p14:cNvPr>
                <p14:cNvContentPartPr/>
                <p14:nvPr/>
              </p14:nvContentPartPr>
              <p14:xfrm>
                <a:off x="5999242" y="2656036"/>
                <a:ext cx="132840" cy="169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5294A7-C770-4E21-A3E1-88A4CB391A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81602" y="2638396"/>
                  <a:ext cx="168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E03BFC-256A-4F9C-914B-A7F626CA24AC}"/>
                    </a:ext>
                  </a:extLst>
                </p14:cNvPr>
                <p14:cNvContentPartPr/>
                <p14:nvPr/>
              </p14:nvContentPartPr>
              <p14:xfrm>
                <a:off x="6153322" y="2694196"/>
                <a:ext cx="64800" cy="125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E03BFC-256A-4F9C-914B-A7F626CA24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35322" y="2676556"/>
                  <a:ext cx="100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3E754A-A4BB-40B3-944C-D5DAAAC11284}"/>
                    </a:ext>
                  </a:extLst>
                </p14:cNvPr>
                <p14:cNvContentPartPr/>
                <p14:nvPr/>
              </p14:nvContentPartPr>
              <p14:xfrm>
                <a:off x="6260602" y="2721196"/>
                <a:ext cx="21960" cy="86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3E754A-A4BB-40B3-944C-D5DAAAC112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42602" y="2703556"/>
                  <a:ext cx="57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453BCC-D768-41F3-8502-CF439A750944}"/>
                    </a:ext>
                  </a:extLst>
                </p14:cNvPr>
                <p14:cNvContentPartPr/>
                <p14:nvPr/>
              </p14:nvContentPartPr>
              <p14:xfrm>
                <a:off x="6291202" y="2608156"/>
                <a:ext cx="13320" cy="2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453BCC-D768-41F3-8502-CF439A75094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73562" y="2590516"/>
                  <a:ext cx="48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CAD623-0F4E-420A-B5A5-C500CBC13A01}"/>
                    </a:ext>
                  </a:extLst>
                </p14:cNvPr>
                <p14:cNvContentPartPr/>
                <p14:nvPr/>
              </p14:nvContentPartPr>
              <p14:xfrm>
                <a:off x="6359962" y="2566756"/>
                <a:ext cx="110160" cy="230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CAD623-0F4E-420A-B5A5-C500CBC13A0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42322" y="2548756"/>
                  <a:ext cx="145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983F9BF-B309-4599-A9C0-F28F2366BE82}"/>
                    </a:ext>
                  </a:extLst>
                </p14:cNvPr>
                <p14:cNvContentPartPr/>
                <p14:nvPr/>
              </p14:nvContentPartPr>
              <p14:xfrm>
                <a:off x="6299842" y="2649556"/>
                <a:ext cx="152640" cy="63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983F9BF-B309-4599-A9C0-F28F2366BE8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81842" y="2631916"/>
                  <a:ext cx="18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1CB3700-69BE-42C4-9B3E-3C802CF98812}"/>
                    </a:ext>
                  </a:extLst>
                </p14:cNvPr>
                <p14:cNvContentPartPr/>
                <p14:nvPr/>
              </p14:nvContentPartPr>
              <p14:xfrm>
                <a:off x="6455362" y="2692756"/>
                <a:ext cx="113760" cy="14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1CB3700-69BE-42C4-9B3E-3C802CF988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37362" y="2674756"/>
                  <a:ext cx="149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A9B4D1-587C-4813-8839-B71E88EC52D3}"/>
                    </a:ext>
                  </a:extLst>
                </p14:cNvPr>
                <p14:cNvContentPartPr/>
                <p14:nvPr/>
              </p14:nvContentPartPr>
              <p14:xfrm>
                <a:off x="6655522" y="2708596"/>
                <a:ext cx="142560" cy="32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A9B4D1-587C-4813-8839-B71E88EC52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37522" y="2690956"/>
                  <a:ext cx="178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BBAC31-8B96-4E47-97FF-33B2E99BDF61}"/>
                    </a:ext>
                  </a:extLst>
                </p14:cNvPr>
                <p14:cNvContentPartPr/>
                <p14:nvPr/>
              </p14:nvContentPartPr>
              <p14:xfrm>
                <a:off x="6672442" y="2748916"/>
                <a:ext cx="128520" cy="47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BBAC31-8B96-4E47-97FF-33B2E99BDF6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54442" y="2730916"/>
                  <a:ext cx="164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8300E1-A1CF-48E2-A079-CE9328F11B41}"/>
                    </a:ext>
                  </a:extLst>
                </p14:cNvPr>
                <p14:cNvContentPartPr/>
                <p14:nvPr/>
              </p14:nvContentPartPr>
              <p14:xfrm>
                <a:off x="6867202" y="2668996"/>
                <a:ext cx="124920" cy="150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8300E1-A1CF-48E2-A079-CE9328F11B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49562" y="2650996"/>
                  <a:ext cx="160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8FDC370-CEE0-4188-B744-7B814200D406}"/>
                    </a:ext>
                  </a:extLst>
                </p14:cNvPr>
                <p14:cNvContentPartPr/>
                <p14:nvPr/>
              </p14:nvContentPartPr>
              <p14:xfrm>
                <a:off x="7044682" y="2713996"/>
                <a:ext cx="155520" cy="108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8FDC370-CEE0-4188-B744-7B814200D40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27042" y="2696356"/>
                  <a:ext cx="191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050022F-A416-4F21-9779-DFE709546810}"/>
                    </a:ext>
                  </a:extLst>
                </p14:cNvPr>
                <p14:cNvContentPartPr/>
                <p14:nvPr/>
              </p14:nvContentPartPr>
              <p14:xfrm>
                <a:off x="7160602" y="2553436"/>
                <a:ext cx="145440" cy="105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050022F-A416-4F21-9779-DFE7095468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42962" y="2535436"/>
                  <a:ext cx="181080" cy="14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426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42" y="1055304"/>
            <a:ext cx="6044002" cy="3887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2BE80AF-D0E5-4A57-88AF-89F663846F37}"/>
              </a:ext>
            </a:extLst>
          </p:cNvPr>
          <p:cNvGrpSpPr/>
          <p:nvPr/>
        </p:nvGrpSpPr>
        <p:grpSpPr>
          <a:xfrm>
            <a:off x="7933882" y="1546156"/>
            <a:ext cx="912240" cy="558720"/>
            <a:chOff x="7933882" y="1546156"/>
            <a:chExt cx="91224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C9466CB-96DA-4213-A231-C0C6FCBB75F2}"/>
                    </a:ext>
                  </a:extLst>
                </p14:cNvPr>
                <p14:cNvContentPartPr/>
                <p14:nvPr/>
              </p14:nvContentPartPr>
              <p14:xfrm>
                <a:off x="7933882" y="1654516"/>
                <a:ext cx="162360" cy="435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C9466CB-96DA-4213-A231-C0C6FCBB75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16242" y="1636876"/>
                  <a:ext cx="1980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B2A853-E85D-4F0E-A390-9636E16FBA37}"/>
                    </a:ext>
                  </a:extLst>
                </p14:cNvPr>
                <p14:cNvContentPartPr/>
                <p14:nvPr/>
              </p14:nvContentPartPr>
              <p14:xfrm>
                <a:off x="8040442" y="1757116"/>
                <a:ext cx="159120" cy="28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B2A853-E85D-4F0E-A390-9636E16FBA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22442" y="1739476"/>
                  <a:ext cx="194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FB1247-59F2-47B8-B02D-1C3D41A63BF5}"/>
                    </a:ext>
                  </a:extLst>
                </p14:cNvPr>
                <p14:cNvContentPartPr/>
                <p14:nvPr/>
              </p14:nvContentPartPr>
              <p14:xfrm>
                <a:off x="8233402" y="1772956"/>
                <a:ext cx="133560" cy="231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FB1247-59F2-47B8-B02D-1C3D41A63B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15762" y="1755316"/>
                  <a:ext cx="169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C5368E-13D6-4677-ABD5-B0C0B6A03A27}"/>
                    </a:ext>
                  </a:extLst>
                </p14:cNvPr>
                <p14:cNvContentPartPr/>
                <p14:nvPr/>
              </p14:nvContentPartPr>
              <p14:xfrm>
                <a:off x="8441122" y="1981036"/>
                <a:ext cx="18000" cy="1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C5368E-13D6-4677-ABD5-B0C0B6A03A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23122" y="1963036"/>
                  <a:ext cx="53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D7CE42-0FFA-47C8-9543-1958DE11BBA6}"/>
                    </a:ext>
                  </a:extLst>
                </p14:cNvPr>
                <p14:cNvContentPartPr/>
                <p14:nvPr/>
              </p14:nvContentPartPr>
              <p14:xfrm>
                <a:off x="8644882" y="1708156"/>
                <a:ext cx="16560" cy="274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D7CE42-0FFA-47C8-9543-1958DE11BB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7242" y="1690516"/>
                  <a:ext cx="52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D28C9B-5F5B-4BDE-A2DA-C1F5DC72F8C8}"/>
                    </a:ext>
                  </a:extLst>
                </p14:cNvPr>
                <p14:cNvContentPartPr/>
                <p14:nvPr/>
              </p14:nvContentPartPr>
              <p14:xfrm>
                <a:off x="8513122" y="1678636"/>
                <a:ext cx="186480" cy="19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D28C9B-5F5B-4BDE-A2DA-C1F5DC72F8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95122" y="1660636"/>
                  <a:ext cx="222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ECDADD-56E8-4577-9F5F-CD2ACB53777A}"/>
                    </a:ext>
                  </a:extLst>
                </p14:cNvPr>
                <p14:cNvContentPartPr/>
                <p14:nvPr/>
              </p14:nvContentPartPr>
              <p14:xfrm>
                <a:off x="8715442" y="1546156"/>
                <a:ext cx="130680" cy="55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ECDADD-56E8-4577-9F5F-CD2ACB5377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97442" y="1528156"/>
                  <a:ext cx="166320" cy="59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046D0A-8E30-4555-91AC-FCC8A84F8473}"/>
              </a:ext>
            </a:extLst>
          </p:cNvPr>
          <p:cNvGrpSpPr/>
          <p:nvPr/>
        </p:nvGrpSpPr>
        <p:grpSpPr>
          <a:xfrm>
            <a:off x="615082" y="5458996"/>
            <a:ext cx="658080" cy="329040"/>
            <a:chOff x="615082" y="5458996"/>
            <a:chExt cx="6580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C7E31E-E347-4A4A-A081-60C483190D5A}"/>
                    </a:ext>
                  </a:extLst>
                </p14:cNvPr>
                <p14:cNvContentPartPr/>
                <p14:nvPr/>
              </p14:nvContentPartPr>
              <p14:xfrm>
                <a:off x="615082" y="5458996"/>
                <a:ext cx="230400" cy="329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C7E31E-E347-4A4A-A081-60C483190D5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7442" y="5440996"/>
                  <a:ext cx="266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451CF9-B569-4680-8E38-C2A7BEF204D5}"/>
                    </a:ext>
                  </a:extLst>
                </p14:cNvPr>
                <p14:cNvContentPartPr/>
                <p14:nvPr/>
              </p14:nvContentPartPr>
              <p14:xfrm>
                <a:off x="896602" y="5476636"/>
                <a:ext cx="178920" cy="28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451CF9-B569-4680-8E38-C2A7BEF204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8962" y="5458636"/>
                  <a:ext cx="2145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E89861-8B3F-43F7-9E92-82812D667FFB}"/>
                    </a:ext>
                  </a:extLst>
                </p14:cNvPr>
                <p14:cNvContentPartPr/>
                <p14:nvPr/>
              </p14:nvContentPartPr>
              <p14:xfrm>
                <a:off x="859882" y="5476636"/>
                <a:ext cx="263880" cy="32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E89861-8B3F-43F7-9E92-82812D667F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2242" y="5458996"/>
                  <a:ext cx="29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3554AC-D04B-4628-AE3E-95636B263D7B}"/>
                    </a:ext>
                  </a:extLst>
                </p14:cNvPr>
                <p14:cNvContentPartPr/>
                <p14:nvPr/>
              </p14:nvContentPartPr>
              <p14:xfrm>
                <a:off x="1246162" y="5585716"/>
                <a:ext cx="27000" cy="4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3554AC-D04B-4628-AE3E-95636B263D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28162" y="5567716"/>
                  <a:ext cx="62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6E9A57-24C3-42CD-9F4B-196C83649B89}"/>
                    </a:ext>
                  </a:extLst>
                </p14:cNvPr>
                <p14:cNvContentPartPr/>
                <p14:nvPr/>
              </p14:nvContentPartPr>
              <p14:xfrm>
                <a:off x="1237522" y="5727916"/>
                <a:ext cx="7560" cy="2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6E9A57-24C3-42CD-9F4B-196C83649B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19522" y="5710276"/>
                  <a:ext cx="4320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AAC7740-3FF3-4F46-BD25-29A4B414D996}"/>
                  </a:ext>
                </a:extLst>
              </p14:cNvPr>
              <p14:cNvContentPartPr/>
              <p14:nvPr/>
            </p14:nvContentPartPr>
            <p14:xfrm>
              <a:off x="3503722" y="5424436"/>
              <a:ext cx="226800" cy="302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AAC7740-3FF3-4F46-BD25-29A4B414D9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85722" y="5406796"/>
                <a:ext cx="2624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676C116-CB0F-4FFE-A845-A01DDA3ED6B4}"/>
                  </a:ext>
                </a:extLst>
              </p14:cNvPr>
              <p14:cNvContentPartPr/>
              <p14:nvPr/>
            </p14:nvContentPartPr>
            <p14:xfrm>
              <a:off x="3749242" y="5263516"/>
              <a:ext cx="183600" cy="154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676C116-CB0F-4FFE-A845-A01DDA3ED6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31602" y="5245876"/>
                <a:ext cx="2192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B1CBFD-3127-4A22-A6EE-CA487DEA5634}"/>
                  </a:ext>
                </a:extLst>
              </p14:cNvPr>
              <p14:cNvContentPartPr/>
              <p14:nvPr/>
            </p14:nvContentPartPr>
            <p14:xfrm>
              <a:off x="3976402" y="5271076"/>
              <a:ext cx="37080" cy="433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B1CBFD-3127-4A22-A6EE-CA487DEA563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58762" y="5253076"/>
                <a:ext cx="727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300C726-B294-4E3A-8AEC-BF97DA0CAB2D}"/>
                  </a:ext>
                </a:extLst>
              </p14:cNvPr>
              <p14:cNvContentPartPr/>
              <p14:nvPr/>
            </p14:nvContentPartPr>
            <p14:xfrm>
              <a:off x="4108882" y="5420476"/>
              <a:ext cx="196920" cy="233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300C726-B294-4E3A-8AEC-BF97DA0CAB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90882" y="5402476"/>
                <a:ext cx="2325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E36520-7477-4CE7-8A4A-5E53B65E7F5F}"/>
                  </a:ext>
                </a:extLst>
              </p14:cNvPr>
              <p14:cNvContentPartPr/>
              <p14:nvPr/>
            </p14:nvContentPartPr>
            <p14:xfrm>
              <a:off x="4397242" y="5254516"/>
              <a:ext cx="49680" cy="501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E36520-7477-4CE7-8A4A-5E53B65E7F5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79242" y="5236516"/>
                <a:ext cx="8532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DE750AF-4247-4BF1-9D90-435DC274473C}"/>
                  </a:ext>
                </a:extLst>
              </p14:cNvPr>
              <p14:cNvContentPartPr/>
              <p14:nvPr/>
            </p14:nvContentPartPr>
            <p14:xfrm>
              <a:off x="4441882" y="5251276"/>
              <a:ext cx="260640" cy="109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DE750AF-4247-4BF1-9D90-435DC27447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24242" y="5233636"/>
                <a:ext cx="29628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E11FE09-A00C-46B9-B4F4-AA478694B099}"/>
              </a:ext>
            </a:extLst>
          </p:cNvPr>
          <p:cNvGrpSpPr/>
          <p:nvPr/>
        </p:nvGrpSpPr>
        <p:grpSpPr>
          <a:xfrm>
            <a:off x="1695442" y="5178196"/>
            <a:ext cx="1679760" cy="806760"/>
            <a:chOff x="1695442" y="5178196"/>
            <a:chExt cx="1679760" cy="8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3D18E8-EEAA-4B67-BEB1-1CCAC4CA8C1D}"/>
                    </a:ext>
                  </a:extLst>
                </p14:cNvPr>
                <p14:cNvContentPartPr/>
                <p14:nvPr/>
              </p14:nvContentPartPr>
              <p14:xfrm>
                <a:off x="1695442" y="5556916"/>
                <a:ext cx="237960" cy="179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3D18E8-EEAA-4B67-BEB1-1CCAC4CA8C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77802" y="5539276"/>
                  <a:ext cx="273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B11977-A35D-4C14-964A-29AD6934A615}"/>
                    </a:ext>
                  </a:extLst>
                </p14:cNvPr>
                <p14:cNvContentPartPr/>
                <p14:nvPr/>
              </p14:nvContentPartPr>
              <p14:xfrm>
                <a:off x="2079202" y="5575996"/>
                <a:ext cx="172080" cy="4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B11977-A35D-4C14-964A-29AD6934A61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61562" y="5558356"/>
                  <a:ext cx="207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495787-5C92-43B0-884E-5433AE91273C}"/>
                    </a:ext>
                  </a:extLst>
                </p14:cNvPr>
                <p14:cNvContentPartPr/>
                <p14:nvPr/>
              </p14:nvContentPartPr>
              <p14:xfrm>
                <a:off x="2110522" y="5685796"/>
                <a:ext cx="148680" cy="2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495787-5C92-43B0-884E-5433AE91273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92882" y="5667796"/>
                  <a:ext cx="184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8F9B25-5D64-41C6-A166-8C281F4CA63B}"/>
                    </a:ext>
                  </a:extLst>
                </p14:cNvPr>
                <p14:cNvContentPartPr/>
                <p14:nvPr/>
              </p14:nvContentPartPr>
              <p14:xfrm>
                <a:off x="2468722" y="5394916"/>
                <a:ext cx="257040" cy="171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8F9B25-5D64-41C6-A166-8C281F4CA6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1082" y="5377276"/>
                  <a:ext cx="29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3A8470-EEE4-4FC0-9C14-80EE912C8739}"/>
                    </a:ext>
                  </a:extLst>
                </p14:cNvPr>
                <p14:cNvContentPartPr/>
                <p14:nvPr/>
              </p14:nvContentPartPr>
              <p14:xfrm>
                <a:off x="2790562" y="5498236"/>
                <a:ext cx="52560" cy="9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3A8470-EEE4-4FC0-9C14-80EE912C87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72562" y="5480596"/>
                  <a:ext cx="88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4EF65C-0AB4-4337-ACD7-DDE933B84010}"/>
                    </a:ext>
                  </a:extLst>
                </p14:cNvPr>
                <p14:cNvContentPartPr/>
                <p14:nvPr/>
              </p14:nvContentPartPr>
              <p14:xfrm>
                <a:off x="2819362" y="5238316"/>
                <a:ext cx="155880" cy="90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4EF65C-0AB4-4337-ACD7-DDE933B8401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01722" y="5220676"/>
                  <a:ext cx="19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26BDC4-4529-4D10-ADC4-DCC933CCB788}"/>
                    </a:ext>
                  </a:extLst>
                </p14:cNvPr>
                <p14:cNvContentPartPr/>
                <p14:nvPr/>
              </p14:nvContentPartPr>
              <p14:xfrm>
                <a:off x="3276922" y="5199796"/>
                <a:ext cx="21600" cy="20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26BDC4-4529-4D10-ADC4-DCC933CCB7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59282" y="5181796"/>
                  <a:ext cx="57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F19F9C-112A-427E-A016-52A18B8F57F1}"/>
                    </a:ext>
                  </a:extLst>
                </p14:cNvPr>
                <p14:cNvContentPartPr/>
                <p14:nvPr/>
              </p14:nvContentPartPr>
              <p14:xfrm>
                <a:off x="3198082" y="5178196"/>
                <a:ext cx="164160" cy="118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F19F9C-112A-427E-A016-52A18B8F57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80082" y="5160556"/>
                  <a:ext cx="199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2F7550-EEFA-4BFD-B642-EBD2EE740B79}"/>
                    </a:ext>
                  </a:extLst>
                </p14:cNvPr>
                <p14:cNvContentPartPr/>
                <p14:nvPr/>
              </p14:nvContentPartPr>
              <p14:xfrm>
                <a:off x="2543962" y="5604076"/>
                <a:ext cx="831240" cy="8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2F7550-EEFA-4BFD-B642-EBD2EE740B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25962" y="5586436"/>
                  <a:ext cx="866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7B982A-DC16-4B11-988E-6C75274E9259}"/>
                    </a:ext>
                  </a:extLst>
                </p14:cNvPr>
                <p14:cNvContentPartPr/>
                <p14:nvPr/>
              </p14:nvContentPartPr>
              <p14:xfrm>
                <a:off x="2741242" y="5762116"/>
                <a:ext cx="152640" cy="222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7B982A-DC16-4B11-988E-6C75274E92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23602" y="5744116"/>
                  <a:ext cx="188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37CDDF-40FF-44BA-B8A5-8A217D75359F}"/>
                    </a:ext>
                  </a:extLst>
                </p14:cNvPr>
                <p14:cNvContentPartPr/>
                <p14:nvPr/>
              </p14:nvContentPartPr>
              <p14:xfrm>
                <a:off x="3003322" y="5842036"/>
                <a:ext cx="33840" cy="119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37CDDF-40FF-44BA-B8A5-8A217D7535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85322" y="5824396"/>
                  <a:ext cx="69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20C2A5-4DBA-4AF0-8500-48D86DC479AF}"/>
                    </a:ext>
                  </a:extLst>
                </p14:cNvPr>
                <p14:cNvContentPartPr/>
                <p14:nvPr/>
              </p14:nvContentPartPr>
              <p14:xfrm>
                <a:off x="3093682" y="5818276"/>
                <a:ext cx="12240" cy="14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20C2A5-4DBA-4AF0-8500-48D86DC479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75682" y="5800636"/>
                  <a:ext cx="47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90E84F-6E83-43AF-9AB1-DA926A7E9111}"/>
                    </a:ext>
                  </a:extLst>
                </p14:cNvPr>
                <p14:cNvContentPartPr/>
                <p14:nvPr/>
              </p14:nvContentPartPr>
              <p14:xfrm>
                <a:off x="2945722" y="5803156"/>
                <a:ext cx="262800" cy="81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90E84F-6E83-43AF-9AB1-DA926A7E911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28082" y="5785516"/>
                  <a:ext cx="298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666CECE-67DA-4F49-8BA1-B720E78FB23B}"/>
                    </a:ext>
                  </a:extLst>
                </p14:cNvPr>
                <p14:cNvContentPartPr/>
                <p14:nvPr/>
              </p14:nvContentPartPr>
              <p14:xfrm>
                <a:off x="3022402" y="5429476"/>
                <a:ext cx="234360" cy="9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666CECE-67DA-4F49-8BA1-B720E78FB2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04402" y="5411476"/>
                  <a:ext cx="270000" cy="131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C3FEA5-CEE7-4A01-863B-D836D4BF06C5}"/>
              </a:ext>
            </a:extLst>
          </p:cNvPr>
          <p:cNvSpPr txBox="1"/>
          <p:nvPr/>
        </p:nvSpPr>
        <p:spPr>
          <a:xfrm>
            <a:off x="4397242" y="1102004"/>
            <a:ext cx="167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(Units = area)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0AAF23B-F8E1-45B6-872E-5BA7EA3A680F}"/>
                  </a:ext>
                </a:extLst>
              </p14:cNvPr>
              <p14:cNvContentPartPr/>
              <p14:nvPr/>
            </p14:nvContentPartPr>
            <p14:xfrm>
              <a:off x="6674962" y="3005236"/>
              <a:ext cx="897120" cy="5162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0AAF23B-F8E1-45B6-872E-5BA7EA3A680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56962" y="2987596"/>
                <a:ext cx="932760" cy="55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2C03AF1-00E2-416B-9C17-27192F4CE2D2}"/>
              </a:ext>
            </a:extLst>
          </p:cNvPr>
          <p:cNvGrpSpPr/>
          <p:nvPr/>
        </p:nvGrpSpPr>
        <p:grpSpPr>
          <a:xfrm>
            <a:off x="5945242" y="3092356"/>
            <a:ext cx="2700360" cy="1046520"/>
            <a:chOff x="5945242" y="3092356"/>
            <a:chExt cx="2700360" cy="10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745DAD-C1FB-45F8-A154-39A311EBC255}"/>
                    </a:ext>
                  </a:extLst>
                </p14:cNvPr>
                <p14:cNvContentPartPr/>
                <p14:nvPr/>
              </p14:nvContentPartPr>
              <p14:xfrm>
                <a:off x="5970442" y="3092356"/>
                <a:ext cx="158400" cy="290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745DAD-C1FB-45F8-A154-39A311EBC2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52442" y="3074716"/>
                  <a:ext cx="194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5844C0-79F5-42EE-9EF1-68B75AAB34B7}"/>
                    </a:ext>
                  </a:extLst>
                </p14:cNvPr>
                <p14:cNvContentPartPr/>
                <p14:nvPr/>
              </p14:nvContentPartPr>
              <p14:xfrm>
                <a:off x="5957482" y="3245716"/>
                <a:ext cx="177120" cy="35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5844C0-79F5-42EE-9EF1-68B75AAB34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39842" y="3228076"/>
                  <a:ext cx="212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F2F6FE0-4922-4DF9-BB93-A7D7986ABFD8}"/>
                    </a:ext>
                  </a:extLst>
                </p14:cNvPr>
                <p14:cNvContentPartPr/>
                <p14:nvPr/>
              </p14:nvContentPartPr>
              <p14:xfrm>
                <a:off x="6170242" y="3243196"/>
                <a:ext cx="281880" cy="138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F2F6FE0-4922-4DF9-BB93-A7D7986ABFD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52602" y="3225556"/>
                  <a:ext cx="317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B469D30-1A3F-4B7A-A387-31036B12A0F3}"/>
                    </a:ext>
                  </a:extLst>
                </p14:cNvPr>
                <p14:cNvContentPartPr/>
                <p14:nvPr/>
              </p14:nvContentPartPr>
              <p14:xfrm>
                <a:off x="5945242" y="3666196"/>
                <a:ext cx="186840" cy="111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B469D30-1A3F-4B7A-A387-31036B12A0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27602" y="3648196"/>
                  <a:ext cx="222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7129CA-B423-4F83-82C8-69E3E7FE903D}"/>
                    </a:ext>
                  </a:extLst>
                </p14:cNvPr>
                <p14:cNvContentPartPr/>
                <p14:nvPr/>
              </p14:nvContentPartPr>
              <p14:xfrm>
                <a:off x="6186802" y="3697156"/>
                <a:ext cx="124920" cy="20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7129CA-B423-4F83-82C8-69E3E7FE903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68802" y="3679516"/>
                  <a:ext cx="160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7BA702-A583-4072-A1A8-C10146EF2E64}"/>
                    </a:ext>
                  </a:extLst>
                </p14:cNvPr>
                <p14:cNvContentPartPr/>
                <p14:nvPr/>
              </p14:nvContentPartPr>
              <p14:xfrm>
                <a:off x="6199402" y="3745756"/>
                <a:ext cx="157680" cy="25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7BA702-A583-4072-A1A8-C10146EF2E6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81762" y="3728116"/>
                  <a:ext cx="193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1AE932-531E-4431-A7D4-D844CCA75A07}"/>
                    </a:ext>
                  </a:extLst>
                </p14:cNvPr>
                <p14:cNvContentPartPr/>
                <p14:nvPr/>
              </p14:nvContentPartPr>
              <p14:xfrm>
                <a:off x="6434122" y="3549916"/>
                <a:ext cx="154440" cy="111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1AE932-531E-4431-A7D4-D844CCA75A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16122" y="3531916"/>
                  <a:ext cx="190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3616039-744F-4A78-A205-17D99C58CE05}"/>
                    </a:ext>
                  </a:extLst>
                </p14:cNvPr>
                <p14:cNvContentPartPr/>
                <p14:nvPr/>
              </p14:nvContentPartPr>
              <p14:xfrm>
                <a:off x="6441682" y="3681676"/>
                <a:ext cx="148320" cy="71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3616039-744F-4A78-A205-17D99C58CE0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23682" y="3664036"/>
                  <a:ext cx="183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A44859-60EC-4645-A8C6-22C66A83973A}"/>
                    </a:ext>
                  </a:extLst>
                </p14:cNvPr>
                <p14:cNvContentPartPr/>
                <p14:nvPr/>
              </p14:nvContentPartPr>
              <p14:xfrm>
                <a:off x="6667762" y="3620116"/>
                <a:ext cx="8280" cy="106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A44859-60EC-4645-A8C6-22C66A83973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49762" y="3602116"/>
                  <a:ext cx="43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9233F1-6D48-4390-962A-998E4F7C4233}"/>
                    </a:ext>
                  </a:extLst>
                </p14:cNvPr>
                <p14:cNvContentPartPr/>
                <p14:nvPr/>
              </p14:nvContentPartPr>
              <p14:xfrm>
                <a:off x="6729682" y="3605356"/>
                <a:ext cx="25560" cy="131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9233F1-6D48-4390-962A-998E4F7C423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12042" y="3587356"/>
                  <a:ext cx="61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1E9087B-93F4-4F3C-A927-E365894D335E}"/>
                    </a:ext>
                  </a:extLst>
                </p14:cNvPr>
                <p14:cNvContentPartPr/>
                <p14:nvPr/>
              </p14:nvContentPartPr>
              <p14:xfrm>
                <a:off x="6627082" y="3564676"/>
                <a:ext cx="160920" cy="86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1E9087B-93F4-4F3C-A927-E365894D335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09082" y="3546676"/>
                  <a:ext cx="196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D309DE9-54F3-48B3-AAB7-56D533DF2186}"/>
                    </a:ext>
                  </a:extLst>
                </p14:cNvPr>
                <p14:cNvContentPartPr/>
                <p14:nvPr/>
              </p14:nvContentPartPr>
              <p14:xfrm>
                <a:off x="6437002" y="3756196"/>
                <a:ext cx="403200" cy="36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D309DE9-54F3-48B3-AAB7-56D533DF218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19002" y="3738556"/>
                  <a:ext cx="438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451D16-511D-4898-A2C5-88DEFB93DB52}"/>
                    </a:ext>
                  </a:extLst>
                </p14:cNvPr>
                <p14:cNvContentPartPr/>
                <p14:nvPr/>
              </p14:nvContentPartPr>
              <p14:xfrm>
                <a:off x="6557602" y="3829276"/>
                <a:ext cx="143280" cy="128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451D16-511D-4898-A2C5-88DEFB93DB5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39602" y="3811636"/>
                  <a:ext cx="178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7BAAAD0-78C4-460C-8D9E-4520C65AC1BA}"/>
                    </a:ext>
                  </a:extLst>
                </p14:cNvPr>
                <p14:cNvContentPartPr/>
                <p14:nvPr/>
              </p14:nvContentPartPr>
              <p14:xfrm>
                <a:off x="6884482" y="3682756"/>
                <a:ext cx="143280" cy="127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7BAAAD0-78C4-460C-8D9E-4520C65AC1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66842" y="3665116"/>
                  <a:ext cx="178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C9F753-FCDD-42FA-B81A-504724100A8F}"/>
                    </a:ext>
                  </a:extLst>
                </p14:cNvPr>
                <p14:cNvContentPartPr/>
                <p14:nvPr/>
              </p14:nvContentPartPr>
              <p14:xfrm>
                <a:off x="7011562" y="3527236"/>
                <a:ext cx="97200" cy="144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C9F753-FCDD-42FA-B81A-504724100A8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93562" y="3509236"/>
                  <a:ext cx="132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71FDD2C-D295-4C3E-92C3-1F23CB052940}"/>
                    </a:ext>
                  </a:extLst>
                </p14:cNvPr>
                <p14:cNvContentPartPr/>
                <p14:nvPr/>
              </p14:nvContentPartPr>
              <p14:xfrm>
                <a:off x="7207042" y="3508876"/>
                <a:ext cx="37080" cy="564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71FDD2C-D295-4C3E-92C3-1F23CB0529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89402" y="3491236"/>
                  <a:ext cx="727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4DAE1AB-65D9-4365-89C6-F8C0D4A90241}"/>
                    </a:ext>
                  </a:extLst>
                </p14:cNvPr>
                <p14:cNvContentPartPr/>
                <p14:nvPr/>
              </p14:nvContentPartPr>
              <p14:xfrm>
                <a:off x="7316842" y="3568276"/>
                <a:ext cx="126360" cy="176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DAE1AB-65D9-4365-89C6-F8C0D4A9024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99202" y="3550636"/>
                  <a:ext cx="162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0CDACD5-5970-4284-9831-49590426259D}"/>
                    </a:ext>
                  </a:extLst>
                </p14:cNvPr>
                <p14:cNvContentPartPr/>
                <p14:nvPr/>
              </p14:nvContentPartPr>
              <p14:xfrm>
                <a:off x="7314322" y="3679516"/>
                <a:ext cx="91080" cy="9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0CDACD5-5970-4284-9831-4959042625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96322" y="3661516"/>
                  <a:ext cx="126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AB8D73-7B58-4834-AA3B-D58E9613F449}"/>
                    </a:ext>
                  </a:extLst>
                </p14:cNvPr>
                <p14:cNvContentPartPr/>
                <p14:nvPr/>
              </p14:nvContentPartPr>
              <p14:xfrm>
                <a:off x="7502602" y="3670156"/>
                <a:ext cx="64440" cy="6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AB8D73-7B58-4834-AA3B-D58E9613F4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84602" y="3652516"/>
                  <a:ext cx="100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193102-2F67-4F2E-8F4E-79CB655CECC4}"/>
                    </a:ext>
                  </a:extLst>
                </p14:cNvPr>
                <p14:cNvContentPartPr/>
                <p14:nvPr/>
              </p14:nvContentPartPr>
              <p14:xfrm>
                <a:off x="7666042" y="3550276"/>
                <a:ext cx="15480" cy="171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193102-2F67-4F2E-8F4E-79CB655CEC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48042" y="3532636"/>
                  <a:ext cx="51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16EE43-5CBD-4575-B3EC-B0E164089B2E}"/>
                    </a:ext>
                  </a:extLst>
                </p14:cNvPr>
                <p14:cNvContentPartPr/>
                <p14:nvPr/>
              </p14:nvContentPartPr>
              <p14:xfrm>
                <a:off x="7316122" y="3767716"/>
                <a:ext cx="429120" cy="40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16EE43-5CBD-4575-B3EC-B0E164089B2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8122" y="3749716"/>
                  <a:ext cx="464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E6687E6-34F0-4718-84BF-A2AB250EC133}"/>
                    </a:ext>
                  </a:extLst>
                </p14:cNvPr>
                <p14:cNvContentPartPr/>
                <p14:nvPr/>
              </p14:nvContentPartPr>
              <p14:xfrm>
                <a:off x="7339522" y="3918556"/>
                <a:ext cx="122760" cy="176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E6687E6-34F0-4718-84BF-A2AB250EC13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21882" y="3900916"/>
                  <a:ext cx="158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167ED5F-3889-435D-AD9D-FE59C6CD11C8}"/>
                    </a:ext>
                  </a:extLst>
                </p14:cNvPr>
                <p14:cNvContentPartPr/>
                <p14:nvPr/>
              </p14:nvContentPartPr>
              <p14:xfrm>
                <a:off x="7349242" y="3974356"/>
                <a:ext cx="101520" cy="21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167ED5F-3889-435D-AD9D-FE59C6CD11C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31602" y="3956356"/>
                  <a:ext cx="137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AF1F0D-5359-4CF2-9F84-156C002E77E4}"/>
                    </a:ext>
                  </a:extLst>
                </p14:cNvPr>
                <p14:cNvContentPartPr/>
                <p14:nvPr/>
              </p14:nvContentPartPr>
              <p14:xfrm>
                <a:off x="7556242" y="3933676"/>
                <a:ext cx="19440" cy="145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AF1F0D-5359-4CF2-9F84-156C002E77E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38242" y="3916036"/>
                  <a:ext cx="55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E22D1AE-ED77-4409-8A99-C23B1286E5B3}"/>
                    </a:ext>
                  </a:extLst>
                </p14:cNvPr>
                <p14:cNvContentPartPr/>
                <p14:nvPr/>
              </p14:nvContentPartPr>
              <p14:xfrm>
                <a:off x="7529962" y="3986956"/>
                <a:ext cx="112320" cy="5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E22D1AE-ED77-4409-8A99-C23B1286E5B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12322" y="3968956"/>
                  <a:ext cx="147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85992F0-4694-4CB8-9BD8-D4C4498B13B6}"/>
                    </a:ext>
                  </a:extLst>
                </p14:cNvPr>
                <p14:cNvContentPartPr/>
                <p14:nvPr/>
              </p14:nvContentPartPr>
              <p14:xfrm>
                <a:off x="7681882" y="3906316"/>
                <a:ext cx="140760" cy="146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85992F0-4694-4CB8-9BD8-D4C4498B13B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63882" y="3888676"/>
                  <a:ext cx="176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15A460-4DE0-43A0-93D2-64D17B8E5C09}"/>
                    </a:ext>
                  </a:extLst>
                </p14:cNvPr>
                <p14:cNvContentPartPr/>
                <p14:nvPr/>
              </p14:nvContentPartPr>
              <p14:xfrm>
                <a:off x="7841002" y="3504196"/>
                <a:ext cx="63720" cy="634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15A460-4DE0-43A0-93D2-64D17B8E5C0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23362" y="3486196"/>
                  <a:ext cx="9936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CF0A4E-CDEE-4417-98E0-5FEB49C9DED2}"/>
                    </a:ext>
                  </a:extLst>
                </p14:cNvPr>
                <p14:cNvContentPartPr/>
                <p14:nvPr/>
              </p14:nvContentPartPr>
              <p14:xfrm>
                <a:off x="7936402" y="3451996"/>
                <a:ext cx="114480" cy="154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CF0A4E-CDEE-4417-98E0-5FEB49C9DED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18402" y="3434356"/>
                  <a:ext cx="150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0E98EEC-E209-4CA9-B853-E6C4DC1F5E0E}"/>
                    </a:ext>
                  </a:extLst>
                </p14:cNvPr>
                <p14:cNvContentPartPr/>
                <p14:nvPr/>
              </p14:nvContentPartPr>
              <p14:xfrm>
                <a:off x="8169682" y="3547396"/>
                <a:ext cx="178200" cy="174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E98EEC-E209-4CA9-B853-E6C4DC1F5E0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52042" y="3529396"/>
                  <a:ext cx="213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FF1C58-AA19-47E0-B0C0-F44525CC923C}"/>
                    </a:ext>
                  </a:extLst>
                </p14:cNvPr>
                <p14:cNvContentPartPr/>
                <p14:nvPr/>
              </p14:nvContentPartPr>
              <p14:xfrm>
                <a:off x="8103082" y="3772396"/>
                <a:ext cx="315360" cy="34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FF1C58-AA19-47E0-B0C0-F44525CC92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85442" y="3754756"/>
                  <a:ext cx="351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F5ED67-FC6C-483A-937D-35E0034A38BF}"/>
                    </a:ext>
                  </a:extLst>
                </p14:cNvPr>
                <p14:cNvContentPartPr/>
                <p14:nvPr/>
              </p14:nvContentPartPr>
              <p14:xfrm>
                <a:off x="8190202" y="3903076"/>
                <a:ext cx="120960" cy="140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F5ED67-FC6C-483A-937D-35E0034A38B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72202" y="3885436"/>
                  <a:ext cx="156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2156D3C-FA6E-48BB-BB15-F27960A0C627}"/>
                    </a:ext>
                  </a:extLst>
                </p14:cNvPr>
                <p14:cNvContentPartPr/>
                <p14:nvPr/>
              </p14:nvContentPartPr>
              <p14:xfrm>
                <a:off x="8039362" y="3418876"/>
                <a:ext cx="138960" cy="719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2156D3C-FA6E-48BB-BB15-F27960A0C6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21722" y="3400876"/>
                  <a:ext cx="17460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092E128-2459-4EA5-9389-24F11ACCBEBB}"/>
                    </a:ext>
                  </a:extLst>
                </p14:cNvPr>
                <p14:cNvContentPartPr/>
                <p14:nvPr/>
              </p14:nvContentPartPr>
              <p14:xfrm>
                <a:off x="8392162" y="3462796"/>
                <a:ext cx="73800" cy="658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092E128-2459-4EA5-9389-24F11ACCBEB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74162" y="3444796"/>
                  <a:ext cx="10944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CC19700-B630-4DCA-B681-C4AECE8566B3}"/>
                    </a:ext>
                  </a:extLst>
                </p14:cNvPr>
                <p14:cNvContentPartPr/>
                <p14:nvPr/>
              </p14:nvContentPartPr>
              <p14:xfrm>
                <a:off x="8565322" y="3397996"/>
                <a:ext cx="19080" cy="217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CC19700-B630-4DCA-B681-C4AECE8566B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47682" y="3380356"/>
                  <a:ext cx="54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144728-C15C-4AE8-BD40-1475DEC32F46}"/>
                    </a:ext>
                  </a:extLst>
                </p14:cNvPr>
                <p14:cNvContentPartPr/>
                <p14:nvPr/>
              </p14:nvContentPartPr>
              <p14:xfrm>
                <a:off x="8459482" y="3382516"/>
                <a:ext cx="186120" cy="140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144728-C15C-4AE8-BD40-1475DEC32F4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41482" y="3364516"/>
                  <a:ext cx="2217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AAEDB92-6852-420E-91CE-DF1720D22A38}"/>
              </a:ext>
            </a:extLst>
          </p:cNvPr>
          <p:cNvGrpSpPr/>
          <p:nvPr/>
        </p:nvGrpSpPr>
        <p:grpSpPr>
          <a:xfrm>
            <a:off x="4880002" y="5216716"/>
            <a:ext cx="910800" cy="635040"/>
            <a:chOff x="4880002" y="5216716"/>
            <a:chExt cx="910800" cy="63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18B7EC-C7AF-481B-A08D-CECDE130B595}"/>
                    </a:ext>
                  </a:extLst>
                </p14:cNvPr>
                <p14:cNvContentPartPr/>
                <p14:nvPr/>
              </p14:nvContentPartPr>
              <p14:xfrm>
                <a:off x="4880002" y="5486716"/>
                <a:ext cx="209880" cy="19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18B7EC-C7AF-481B-A08D-CECDE130B5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62002" y="5468716"/>
                  <a:ext cx="245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CAAE83-4605-4175-90DB-B744AA8DB3D1}"/>
                    </a:ext>
                  </a:extLst>
                </p14:cNvPr>
                <p14:cNvContentPartPr/>
                <p14:nvPr/>
              </p14:nvContentPartPr>
              <p14:xfrm>
                <a:off x="4896202" y="5576356"/>
                <a:ext cx="245880" cy="36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CAAE83-4605-4175-90DB-B744AA8DB3D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78202" y="5558356"/>
                  <a:ext cx="281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BB5B266-BDF0-46C7-BB1B-0B9FD511D490}"/>
                    </a:ext>
                  </a:extLst>
                </p14:cNvPr>
                <p14:cNvContentPartPr/>
                <p14:nvPr/>
              </p14:nvContentPartPr>
              <p14:xfrm>
                <a:off x="5321722" y="5216716"/>
                <a:ext cx="47520" cy="275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BB5B266-BDF0-46C7-BB1B-0B9FD511D4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04082" y="5198716"/>
                  <a:ext cx="83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BA5474B-F26B-49AB-BACD-A1CCE89C483A}"/>
                    </a:ext>
                  </a:extLst>
                </p14:cNvPr>
                <p14:cNvContentPartPr/>
                <p14:nvPr/>
              </p14:nvContentPartPr>
              <p14:xfrm>
                <a:off x="5235682" y="5469796"/>
                <a:ext cx="297360" cy="61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BA5474B-F26B-49AB-BACD-A1CCE89C483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18042" y="5451796"/>
                  <a:ext cx="333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CC73FA-341D-4438-9E0C-247DD65FACDF}"/>
                    </a:ext>
                  </a:extLst>
                </p14:cNvPr>
                <p14:cNvContentPartPr/>
                <p14:nvPr/>
              </p14:nvContentPartPr>
              <p14:xfrm>
                <a:off x="5323882" y="5595076"/>
                <a:ext cx="150120" cy="256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CC73FA-341D-4438-9E0C-247DD65FAC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05882" y="5577076"/>
                  <a:ext cx="185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2E0B76B-CD70-423E-A078-EBF8C3134249}"/>
                    </a:ext>
                  </a:extLst>
                </p14:cNvPr>
                <p14:cNvContentPartPr/>
                <p14:nvPr/>
              </p14:nvContentPartPr>
              <p14:xfrm>
                <a:off x="5581642" y="5676076"/>
                <a:ext cx="25920" cy="153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2E0B76B-CD70-423E-A078-EBF8C313424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64002" y="5658076"/>
                  <a:ext cx="61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4030B2-82E6-407A-A173-E701E1957FA0}"/>
                    </a:ext>
                  </a:extLst>
                </p14:cNvPr>
                <p14:cNvContentPartPr/>
                <p14:nvPr/>
              </p14:nvContentPartPr>
              <p14:xfrm>
                <a:off x="5699002" y="5665996"/>
                <a:ext cx="15120" cy="172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4030B2-82E6-407A-A173-E701E1957F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81362" y="5647996"/>
                  <a:ext cx="50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2C03033-2BB5-4345-96FE-6FDD2163F784}"/>
                    </a:ext>
                  </a:extLst>
                </p14:cNvPr>
                <p14:cNvContentPartPr/>
                <p14:nvPr/>
              </p14:nvContentPartPr>
              <p14:xfrm>
                <a:off x="5535562" y="5595076"/>
                <a:ext cx="255240" cy="108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2C03033-2BB5-4345-96FE-6FDD2163F7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17562" y="5577076"/>
                  <a:ext cx="2908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44ED988-4979-483E-85BF-EEB4A29E9B81}"/>
              </a:ext>
            </a:extLst>
          </p:cNvPr>
          <p:cNvGrpSpPr/>
          <p:nvPr/>
        </p:nvGrpSpPr>
        <p:grpSpPr>
          <a:xfrm>
            <a:off x="5951362" y="5126356"/>
            <a:ext cx="281880" cy="361800"/>
            <a:chOff x="5951362" y="5126356"/>
            <a:chExt cx="28188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DCC35B-0A4A-4022-81B4-3BBC50E90486}"/>
                    </a:ext>
                  </a:extLst>
                </p14:cNvPr>
                <p14:cNvContentPartPr/>
                <p14:nvPr/>
              </p14:nvContentPartPr>
              <p14:xfrm>
                <a:off x="5951362" y="5337676"/>
                <a:ext cx="177480" cy="150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4DCC35B-0A4A-4022-81B4-3BBC50E9048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33722" y="5320036"/>
                  <a:ext cx="213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7FEA0A6-06F7-443F-8F5F-A3484F7B6442}"/>
                    </a:ext>
                  </a:extLst>
                </p14:cNvPr>
                <p14:cNvContentPartPr/>
                <p14:nvPr/>
              </p14:nvContentPartPr>
              <p14:xfrm>
                <a:off x="6148642" y="5126356"/>
                <a:ext cx="84600" cy="156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7FEA0A6-06F7-443F-8F5F-A3484F7B644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31002" y="5108356"/>
                  <a:ext cx="1202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D576122-F3E3-4481-954B-A6317E697EAE}"/>
              </a:ext>
            </a:extLst>
          </p:cNvPr>
          <p:cNvGrpSpPr/>
          <p:nvPr/>
        </p:nvGrpSpPr>
        <p:grpSpPr>
          <a:xfrm>
            <a:off x="6376882" y="5039236"/>
            <a:ext cx="1095840" cy="901440"/>
            <a:chOff x="6376882" y="5039236"/>
            <a:chExt cx="1095840" cy="90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17C73E3-819C-4F5B-8DAC-631243054D9D}"/>
                    </a:ext>
                  </a:extLst>
                </p14:cNvPr>
                <p14:cNvContentPartPr/>
                <p14:nvPr/>
              </p14:nvContentPartPr>
              <p14:xfrm>
                <a:off x="6376882" y="5039236"/>
                <a:ext cx="27000" cy="765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17C73E3-819C-4F5B-8DAC-631243054D9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59242" y="5021236"/>
                  <a:ext cx="6264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8C3D99-E5D0-4D5B-B75A-1D59BC650883}"/>
                    </a:ext>
                  </a:extLst>
                </p14:cNvPr>
                <p14:cNvContentPartPr/>
                <p14:nvPr/>
              </p14:nvContentPartPr>
              <p14:xfrm>
                <a:off x="6557602" y="5140036"/>
                <a:ext cx="96840" cy="190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8C3D99-E5D0-4D5B-B75A-1D59BC6508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39962" y="5122036"/>
                  <a:ext cx="132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CD74FF6-C768-4046-BA70-4EE7E45736CE}"/>
                    </a:ext>
                  </a:extLst>
                </p14:cNvPr>
                <p14:cNvContentPartPr/>
                <p14:nvPr/>
              </p14:nvContentPartPr>
              <p14:xfrm>
                <a:off x="6564802" y="5233996"/>
                <a:ext cx="104400" cy="13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CD74FF6-C768-4046-BA70-4EE7E45736C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46802" y="5216356"/>
                  <a:ext cx="140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C6040A4-F677-490E-AC77-8F02521B3D3F}"/>
                    </a:ext>
                  </a:extLst>
                </p14:cNvPr>
                <p14:cNvContentPartPr/>
                <p14:nvPr/>
              </p14:nvContentPartPr>
              <p14:xfrm>
                <a:off x="6714562" y="5266036"/>
                <a:ext cx="86040" cy="83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C6040A4-F677-490E-AC77-8F02521B3D3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96562" y="5248036"/>
                  <a:ext cx="121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7D6328-98B8-4A39-A1CC-033B79BAC984}"/>
                    </a:ext>
                  </a:extLst>
                </p14:cNvPr>
                <p14:cNvContentPartPr/>
                <p14:nvPr/>
              </p14:nvContentPartPr>
              <p14:xfrm>
                <a:off x="6876562" y="5226436"/>
                <a:ext cx="101520" cy="14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7D6328-98B8-4A39-A1CC-033B79BAC98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58922" y="5208796"/>
                  <a:ext cx="137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C0A378-97D2-4C9D-973B-6BFBCF096BA3}"/>
                    </a:ext>
                  </a:extLst>
                </p14:cNvPr>
                <p14:cNvContentPartPr/>
                <p14:nvPr/>
              </p14:nvContentPartPr>
              <p14:xfrm>
                <a:off x="7078522" y="5098996"/>
                <a:ext cx="8640" cy="196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C0A378-97D2-4C9D-973B-6BFBCF096BA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60522" y="5080996"/>
                  <a:ext cx="44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35B313C-41DE-45BA-A080-57006FA2A138}"/>
                    </a:ext>
                  </a:extLst>
                </p14:cNvPr>
                <p14:cNvContentPartPr/>
                <p14:nvPr/>
              </p14:nvContentPartPr>
              <p14:xfrm>
                <a:off x="6538522" y="5446396"/>
                <a:ext cx="645480" cy="30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35B313C-41DE-45BA-A080-57006FA2A13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20522" y="5428396"/>
                  <a:ext cx="681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72C8067-A6FE-4CB5-B5ED-6062B49921F6}"/>
                    </a:ext>
                  </a:extLst>
                </p14:cNvPr>
                <p14:cNvContentPartPr/>
                <p14:nvPr/>
              </p14:nvContentPartPr>
              <p14:xfrm>
                <a:off x="6592522" y="5554396"/>
                <a:ext cx="151560" cy="204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72C8067-A6FE-4CB5-B5ED-6062B49921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74522" y="5536756"/>
                  <a:ext cx="187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2E6EF2-903C-469E-8B4B-1F22217ABBFB}"/>
                    </a:ext>
                  </a:extLst>
                </p14:cNvPr>
                <p14:cNvContentPartPr/>
                <p14:nvPr/>
              </p14:nvContentPartPr>
              <p14:xfrm>
                <a:off x="6630322" y="5646196"/>
                <a:ext cx="76680" cy="23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2E6EF2-903C-469E-8B4B-1F22217ABBF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12682" y="5628196"/>
                  <a:ext cx="112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36A448-DA81-4024-A81A-41AA168E746A}"/>
                    </a:ext>
                  </a:extLst>
                </p14:cNvPr>
                <p14:cNvContentPartPr/>
                <p14:nvPr/>
              </p14:nvContentPartPr>
              <p14:xfrm>
                <a:off x="6758842" y="5722156"/>
                <a:ext cx="87480" cy="113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36A448-DA81-4024-A81A-41AA168E746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40842" y="5704516"/>
                  <a:ext cx="123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FC1A65C-82FF-4B07-B446-8A46F65AE239}"/>
                    </a:ext>
                  </a:extLst>
                </p14:cNvPr>
                <p14:cNvContentPartPr/>
                <p14:nvPr/>
              </p14:nvContentPartPr>
              <p14:xfrm>
                <a:off x="6891322" y="5632156"/>
                <a:ext cx="19440" cy="83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FC1A65C-82FF-4B07-B446-8A46F65AE2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73322" y="5614516"/>
                  <a:ext cx="55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90AE7D1-3151-4B72-AE7C-7CDD34AE9DC2}"/>
                    </a:ext>
                  </a:extLst>
                </p14:cNvPr>
                <p14:cNvContentPartPr/>
                <p14:nvPr/>
              </p14:nvContentPartPr>
              <p14:xfrm>
                <a:off x="6873322" y="5653036"/>
                <a:ext cx="72360" cy="13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90AE7D1-3151-4B72-AE7C-7CDD34AE9DC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55322" y="5635396"/>
                  <a:ext cx="108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65897F8-67F2-4288-A6DD-ECD8064745C5}"/>
                    </a:ext>
                  </a:extLst>
                </p14:cNvPr>
                <p14:cNvContentPartPr/>
                <p14:nvPr/>
              </p14:nvContentPartPr>
              <p14:xfrm>
                <a:off x="7017682" y="5540716"/>
                <a:ext cx="118440" cy="163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65897F8-67F2-4288-A6DD-ECD8064745C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00042" y="5522716"/>
                  <a:ext cx="154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1CCA769-82E0-4FEF-B2EF-3C1973A60FA0}"/>
                    </a:ext>
                  </a:extLst>
                </p14:cNvPr>
                <p14:cNvContentPartPr/>
                <p14:nvPr/>
              </p14:nvContentPartPr>
              <p14:xfrm>
                <a:off x="7239442" y="5062636"/>
                <a:ext cx="50760" cy="878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1CCA769-82E0-4FEF-B2EF-3C1973A60FA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21442" y="5044636"/>
                  <a:ext cx="8640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B668BC7-4C05-43BA-9403-F91171180624}"/>
                    </a:ext>
                  </a:extLst>
                </p14:cNvPr>
                <p14:cNvContentPartPr/>
                <p14:nvPr/>
              </p14:nvContentPartPr>
              <p14:xfrm>
                <a:off x="7329082" y="5089276"/>
                <a:ext cx="143640" cy="163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B668BC7-4C05-43BA-9403-F9117118062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11442" y="5071276"/>
                  <a:ext cx="1792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CC14BC2-13EC-4A82-9A95-393A86F94FF2}"/>
              </a:ext>
            </a:extLst>
          </p:cNvPr>
          <p:cNvGrpSpPr/>
          <p:nvPr/>
        </p:nvGrpSpPr>
        <p:grpSpPr>
          <a:xfrm>
            <a:off x="7563082" y="5033476"/>
            <a:ext cx="811440" cy="839880"/>
            <a:chOff x="7563082" y="5033476"/>
            <a:chExt cx="811440" cy="83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A70E02-5347-42E7-B588-A2993DF510A9}"/>
                    </a:ext>
                  </a:extLst>
                </p14:cNvPr>
                <p14:cNvContentPartPr/>
                <p14:nvPr/>
              </p14:nvContentPartPr>
              <p14:xfrm>
                <a:off x="7670362" y="5184316"/>
                <a:ext cx="221040" cy="130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A70E02-5347-42E7-B588-A2993DF510A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52362" y="5166676"/>
                  <a:ext cx="256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456F5B5-E9DA-40A7-97BF-7B1299E27BDA}"/>
                    </a:ext>
                  </a:extLst>
                </p14:cNvPr>
                <p14:cNvContentPartPr/>
                <p14:nvPr/>
              </p14:nvContentPartPr>
              <p14:xfrm>
                <a:off x="7666042" y="5422636"/>
                <a:ext cx="281160" cy="16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456F5B5-E9DA-40A7-97BF-7B1299E27BD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48042" y="5404636"/>
                  <a:ext cx="316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0744DF7-21D9-4A58-B96E-315811D4F86F}"/>
                    </a:ext>
                  </a:extLst>
                </p14:cNvPr>
                <p14:cNvContentPartPr/>
                <p14:nvPr/>
              </p14:nvContentPartPr>
              <p14:xfrm>
                <a:off x="7758922" y="5497876"/>
                <a:ext cx="163440" cy="211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0744DF7-21D9-4A58-B96E-315811D4F86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41282" y="5479876"/>
                  <a:ext cx="199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19C0EDD-362F-4BB0-BCF7-33876FE9B499}"/>
                    </a:ext>
                  </a:extLst>
                </p14:cNvPr>
                <p14:cNvContentPartPr/>
                <p14:nvPr/>
              </p14:nvContentPartPr>
              <p14:xfrm>
                <a:off x="7563082" y="5041396"/>
                <a:ext cx="187560" cy="831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19C0EDD-362F-4BB0-BCF7-33876FE9B4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45442" y="5023756"/>
                  <a:ext cx="22320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F367DBD-9F14-456C-B401-A2BBA486AB0F}"/>
                    </a:ext>
                  </a:extLst>
                </p14:cNvPr>
                <p14:cNvContentPartPr/>
                <p14:nvPr/>
              </p14:nvContentPartPr>
              <p14:xfrm>
                <a:off x="7990402" y="5092516"/>
                <a:ext cx="154440" cy="763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F367DBD-9F14-456C-B401-A2BBA486AB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72762" y="5074876"/>
                  <a:ext cx="19008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BFF9BC-B69B-4F0D-B20D-CCB5F8DA526B}"/>
                    </a:ext>
                  </a:extLst>
                </p14:cNvPr>
                <p14:cNvContentPartPr/>
                <p14:nvPr/>
              </p14:nvContentPartPr>
              <p14:xfrm>
                <a:off x="8233402" y="5036716"/>
                <a:ext cx="31320" cy="275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BFF9BC-B69B-4F0D-B20D-CCB5F8DA52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15402" y="5018716"/>
                  <a:ext cx="66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3F8B3D0-953F-43C4-BDB0-C25D557681EE}"/>
                    </a:ext>
                  </a:extLst>
                </p14:cNvPr>
                <p14:cNvContentPartPr/>
                <p14:nvPr/>
              </p14:nvContentPartPr>
              <p14:xfrm>
                <a:off x="8207482" y="5033476"/>
                <a:ext cx="167040" cy="168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3F8B3D0-953F-43C4-BDB0-C25D557681E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89482" y="5015476"/>
                  <a:ext cx="20268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1C11948-8AA4-4B0B-931F-DFE3D833B280}"/>
                  </a:ext>
                </a:extLst>
              </p14:cNvPr>
              <p14:cNvContentPartPr/>
              <p14:nvPr/>
            </p14:nvContentPartPr>
            <p14:xfrm>
              <a:off x="5185282" y="5053276"/>
              <a:ext cx="679680" cy="8881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1C11948-8AA4-4B0B-931F-DFE3D833B28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167642" y="5035636"/>
                <a:ext cx="715320" cy="9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1C850B4-3039-4274-9759-154E3448DC38}"/>
              </a:ext>
            </a:extLst>
          </p:cNvPr>
          <p:cNvGrpSpPr/>
          <p:nvPr/>
        </p:nvGrpSpPr>
        <p:grpSpPr>
          <a:xfrm>
            <a:off x="5326762" y="6006196"/>
            <a:ext cx="3768480" cy="871560"/>
            <a:chOff x="5326762" y="6006196"/>
            <a:chExt cx="3768480" cy="87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08FAD60-B726-4120-A004-3819C7B7E34C}"/>
                    </a:ext>
                  </a:extLst>
                </p14:cNvPr>
                <p14:cNvContentPartPr/>
                <p14:nvPr/>
              </p14:nvContentPartPr>
              <p14:xfrm>
                <a:off x="5326762" y="6147676"/>
                <a:ext cx="191880" cy="164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08FAD60-B726-4120-A004-3819C7B7E34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09122" y="6130036"/>
                  <a:ext cx="227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B31F667-215D-4852-B74B-46FF76B9702D}"/>
                    </a:ext>
                  </a:extLst>
                </p14:cNvPr>
                <p14:cNvContentPartPr/>
                <p14:nvPr/>
              </p14:nvContentPartPr>
              <p14:xfrm>
                <a:off x="5555002" y="6052636"/>
                <a:ext cx="247680" cy="397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B31F667-215D-4852-B74B-46FF76B9702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37002" y="6034636"/>
                  <a:ext cx="2833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8D10D31-A80E-4412-85F5-336647E1534C}"/>
                    </a:ext>
                  </a:extLst>
                </p14:cNvPr>
                <p14:cNvContentPartPr/>
                <p14:nvPr/>
              </p14:nvContentPartPr>
              <p14:xfrm>
                <a:off x="5956762" y="6158476"/>
                <a:ext cx="207360" cy="131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8D10D31-A80E-4412-85F5-336647E1534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38762" y="6140476"/>
                  <a:ext cx="243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85C6E07-7F1F-4268-BACB-CD67278DC46C}"/>
                    </a:ext>
                  </a:extLst>
                </p14:cNvPr>
                <p14:cNvContentPartPr/>
                <p14:nvPr/>
              </p14:nvContentPartPr>
              <p14:xfrm>
                <a:off x="5947042" y="6090436"/>
                <a:ext cx="15120" cy="22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85C6E07-7F1F-4268-BACB-CD67278DC4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929402" y="6072436"/>
                  <a:ext cx="50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2F14F14-DE2D-4833-A34C-683E8E9E34D7}"/>
                    </a:ext>
                  </a:extLst>
                </p14:cNvPr>
                <p14:cNvContentPartPr/>
                <p14:nvPr/>
              </p14:nvContentPartPr>
              <p14:xfrm>
                <a:off x="6305962" y="6006196"/>
                <a:ext cx="358920" cy="312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2F14F14-DE2D-4833-A34C-683E8E9E34D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87962" y="5988556"/>
                  <a:ext cx="394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264D03-0B10-486D-8D1C-6502965E7CBB}"/>
                    </a:ext>
                  </a:extLst>
                </p14:cNvPr>
                <p14:cNvContentPartPr/>
                <p14:nvPr/>
              </p14:nvContentPartPr>
              <p14:xfrm>
                <a:off x="6307042" y="6158116"/>
                <a:ext cx="84240" cy="15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264D03-0B10-486D-8D1C-6502965E7CB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89042" y="6140116"/>
                  <a:ext cx="119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51CD698-230E-4185-9368-398D0F7C3A72}"/>
                    </a:ext>
                  </a:extLst>
                </p14:cNvPr>
                <p14:cNvContentPartPr/>
                <p14:nvPr/>
              </p14:nvContentPartPr>
              <p14:xfrm>
                <a:off x="6818242" y="6148036"/>
                <a:ext cx="746640" cy="164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51CD698-230E-4185-9368-398D0F7C3A7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00242" y="6130036"/>
                  <a:ext cx="782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8B07116-DFDB-42D5-A49C-EE124F2D9C69}"/>
                    </a:ext>
                  </a:extLst>
                </p14:cNvPr>
                <p14:cNvContentPartPr/>
                <p14:nvPr/>
              </p14:nvContentPartPr>
              <p14:xfrm>
                <a:off x="7538242" y="6138676"/>
                <a:ext cx="6480" cy="19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8B07116-DFDB-42D5-A49C-EE124F2D9C6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20242" y="6120676"/>
                  <a:ext cx="42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A068CE6-E7E2-4FC5-BA2B-9114BBEDFD5E}"/>
                    </a:ext>
                  </a:extLst>
                </p14:cNvPr>
                <p14:cNvContentPartPr/>
                <p14:nvPr/>
              </p14:nvContentPartPr>
              <p14:xfrm>
                <a:off x="7624282" y="6078916"/>
                <a:ext cx="358560" cy="264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A068CE6-E7E2-4FC5-BA2B-9114BBEDFD5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606282" y="6061276"/>
                  <a:ext cx="394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E8FED0-9225-4EC3-8B89-FAFE18EFAF38}"/>
                    </a:ext>
                  </a:extLst>
                </p14:cNvPr>
                <p14:cNvContentPartPr/>
                <p14:nvPr/>
              </p14:nvContentPartPr>
              <p14:xfrm>
                <a:off x="5394082" y="6358276"/>
                <a:ext cx="682560" cy="444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E8FED0-9225-4EC3-8B89-FAFE18EFAF3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376082" y="6340276"/>
                  <a:ext cx="7182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DF7E420-F91B-4381-B439-156FD7FD7F32}"/>
                    </a:ext>
                  </a:extLst>
                </p14:cNvPr>
                <p14:cNvContentPartPr/>
                <p14:nvPr/>
              </p14:nvContentPartPr>
              <p14:xfrm>
                <a:off x="6163402" y="6522796"/>
                <a:ext cx="201600" cy="159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DF7E420-F91B-4381-B439-156FD7FD7F3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45402" y="6504796"/>
                  <a:ext cx="237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D05C6E8-5AFD-4EE7-A24C-61CEA8E6AB4C}"/>
                    </a:ext>
                  </a:extLst>
                </p14:cNvPr>
                <p14:cNvContentPartPr/>
                <p14:nvPr/>
              </p14:nvContentPartPr>
              <p14:xfrm>
                <a:off x="6368242" y="6467356"/>
                <a:ext cx="320040" cy="195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D05C6E8-5AFD-4EE7-A24C-61CEA8E6AB4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50242" y="6449356"/>
                  <a:ext cx="355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ABD112E-3A65-41AE-B909-B4D4369B4D7F}"/>
                    </a:ext>
                  </a:extLst>
                </p14:cNvPr>
                <p14:cNvContentPartPr/>
                <p14:nvPr/>
              </p14:nvContentPartPr>
              <p14:xfrm>
                <a:off x="6549682" y="6529276"/>
                <a:ext cx="142560" cy="35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ABD112E-3A65-41AE-B909-B4D4369B4D7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32042" y="6511276"/>
                  <a:ext cx="178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4226421-8863-4D18-8A94-690E20BDABB0}"/>
                    </a:ext>
                  </a:extLst>
                </p14:cNvPr>
                <p14:cNvContentPartPr/>
                <p14:nvPr/>
              </p14:nvContentPartPr>
              <p14:xfrm>
                <a:off x="6882322" y="6370516"/>
                <a:ext cx="1146960" cy="395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4226421-8863-4D18-8A94-690E20BDABB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64322" y="6352876"/>
                  <a:ext cx="1182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FB8F2DA-E464-416A-A316-AC3CCE03BF54}"/>
                    </a:ext>
                  </a:extLst>
                </p14:cNvPr>
                <p14:cNvContentPartPr/>
                <p14:nvPr/>
              </p14:nvContentPartPr>
              <p14:xfrm>
                <a:off x="7849642" y="6566356"/>
                <a:ext cx="140040" cy="9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FB8F2DA-E464-416A-A316-AC3CCE03BF5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32002" y="6548716"/>
                  <a:ext cx="175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70A984-F1C3-42AA-835A-9013D0B06ECC}"/>
                    </a:ext>
                  </a:extLst>
                </p14:cNvPr>
                <p14:cNvContentPartPr/>
                <p14:nvPr/>
              </p14:nvContentPartPr>
              <p14:xfrm>
                <a:off x="7025962" y="6462676"/>
                <a:ext cx="58680" cy="64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70A984-F1C3-42AA-835A-9013D0B06E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007962" y="6444676"/>
                  <a:ext cx="94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A84173B-763B-4091-831F-947BFF33D7C4}"/>
                    </a:ext>
                  </a:extLst>
                </p14:cNvPr>
                <p14:cNvContentPartPr/>
                <p14:nvPr/>
              </p14:nvContentPartPr>
              <p14:xfrm>
                <a:off x="8147002" y="6401116"/>
                <a:ext cx="140400" cy="205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A84173B-763B-4091-831F-947BFF33D7C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29362" y="6383476"/>
                  <a:ext cx="176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57A3D25-8788-4661-9853-F542FB022698}"/>
                    </a:ext>
                  </a:extLst>
                </p14:cNvPr>
                <p14:cNvContentPartPr/>
                <p14:nvPr/>
              </p14:nvContentPartPr>
              <p14:xfrm>
                <a:off x="8198842" y="6761836"/>
                <a:ext cx="3240" cy="12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57A3D25-8788-4661-9853-F542FB02269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80842" y="6743836"/>
                  <a:ext cx="38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333A75-B4A9-4957-B6EE-E9E2F066BFE1}"/>
                    </a:ext>
                  </a:extLst>
                </p14:cNvPr>
                <p14:cNvContentPartPr/>
                <p14:nvPr/>
              </p14:nvContentPartPr>
              <p14:xfrm>
                <a:off x="8420962" y="6356836"/>
                <a:ext cx="53280" cy="334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333A75-B4A9-4957-B6EE-E9E2F066BFE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02962" y="6338836"/>
                  <a:ext cx="88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AE06BB2-9140-4CF7-BB8B-E63DCFCECCF8}"/>
                    </a:ext>
                  </a:extLst>
                </p14:cNvPr>
                <p14:cNvContentPartPr/>
                <p14:nvPr/>
              </p14:nvContentPartPr>
              <p14:xfrm>
                <a:off x="8535802" y="6557716"/>
                <a:ext cx="96840" cy="217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AE06BB2-9140-4CF7-BB8B-E63DCFCECCF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17802" y="6540076"/>
                  <a:ext cx="132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1744203-C27C-4DA8-AD27-EA2E7DF33AAA}"/>
                    </a:ext>
                  </a:extLst>
                </p14:cNvPr>
                <p14:cNvContentPartPr/>
                <p14:nvPr/>
              </p14:nvContentPartPr>
              <p14:xfrm>
                <a:off x="8782762" y="6447196"/>
                <a:ext cx="22320" cy="286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1744203-C27C-4DA8-AD27-EA2E7DF33AA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64762" y="6429196"/>
                  <a:ext cx="57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997A873-9CCF-4E05-AEF6-37F5137AA8E9}"/>
                    </a:ext>
                  </a:extLst>
                </p14:cNvPr>
                <p14:cNvContentPartPr/>
                <p14:nvPr/>
              </p14:nvContentPartPr>
              <p14:xfrm>
                <a:off x="8713642" y="6407956"/>
                <a:ext cx="126360" cy="169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997A873-9CCF-4E05-AEF6-37F5137AA8E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696002" y="6390316"/>
                  <a:ext cx="162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2C6368B-D3FF-449A-8B83-4DB62CCDC17C}"/>
                    </a:ext>
                  </a:extLst>
                </p14:cNvPr>
                <p14:cNvContentPartPr/>
                <p14:nvPr/>
              </p14:nvContentPartPr>
              <p14:xfrm>
                <a:off x="8900842" y="6565276"/>
                <a:ext cx="3600" cy="182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2C6368B-D3FF-449A-8B83-4DB62CCDC17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83202" y="6547636"/>
                  <a:ext cx="39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CF01ECC-B3B4-454A-B34A-E4C1CA3AFF89}"/>
                    </a:ext>
                  </a:extLst>
                </p14:cNvPr>
                <p14:cNvContentPartPr/>
                <p14:nvPr/>
              </p14:nvContentPartPr>
              <p14:xfrm>
                <a:off x="8958442" y="6559516"/>
                <a:ext cx="6480" cy="196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CF01ECC-B3B4-454A-B34A-E4C1CA3AFF8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40442" y="6541876"/>
                  <a:ext cx="42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489C056-F48F-44E6-9043-7A6762EDE289}"/>
                    </a:ext>
                  </a:extLst>
                </p14:cNvPr>
                <p14:cNvContentPartPr/>
                <p14:nvPr/>
              </p14:nvContentPartPr>
              <p14:xfrm>
                <a:off x="8866282" y="6557356"/>
                <a:ext cx="96480" cy="41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489C056-F48F-44E6-9043-7A6762EDE28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48642" y="6539356"/>
                  <a:ext cx="132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2DA4B17-CFF6-4F6A-9C93-A330995B34DB}"/>
                    </a:ext>
                  </a:extLst>
                </p14:cNvPr>
                <p14:cNvContentPartPr/>
                <p14:nvPr/>
              </p14:nvContentPartPr>
              <p14:xfrm>
                <a:off x="8657842" y="6365116"/>
                <a:ext cx="50040" cy="512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2DA4B17-CFF6-4F6A-9C93-A330995B34D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40202" y="6347476"/>
                  <a:ext cx="856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F56DD1-33FC-4495-95BF-AAE484635255}"/>
                    </a:ext>
                  </a:extLst>
                </p14:cNvPr>
                <p14:cNvContentPartPr/>
                <p14:nvPr/>
              </p14:nvContentPartPr>
              <p14:xfrm>
                <a:off x="8919562" y="6369132"/>
                <a:ext cx="169200" cy="448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F56DD1-33FC-4495-95BF-AAE48463525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01562" y="6351492"/>
                  <a:ext cx="2048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3281DEE-5916-4742-8474-2260EF67B19D}"/>
                    </a:ext>
                  </a:extLst>
                </p14:cNvPr>
                <p14:cNvContentPartPr/>
                <p14:nvPr/>
              </p14:nvContentPartPr>
              <p14:xfrm>
                <a:off x="8951962" y="6226932"/>
                <a:ext cx="143280" cy="162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3281DEE-5916-4742-8474-2260EF67B19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33962" y="6209292"/>
                  <a:ext cx="178920" cy="19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834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6135</TotalTime>
  <Words>46</Words>
  <Application>Microsoft Office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Scattering of electromagnetic waves by small particles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Scattering of electromagnetic waves by small particles</dc:title>
  <dc:creator>Robert Peale</dc:creator>
  <cp:lastModifiedBy>Robert Peale</cp:lastModifiedBy>
  <cp:revision>28</cp:revision>
  <dcterms:created xsi:type="dcterms:W3CDTF">2016-11-17T14:32:43Z</dcterms:created>
  <dcterms:modified xsi:type="dcterms:W3CDTF">2020-11-01T16:04:37Z</dcterms:modified>
</cp:coreProperties>
</file>