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6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9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4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5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6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5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3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9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12D4-22ED-4B3C-988A-3C2C14296EB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30E0-5529-415C-83F8-3E7DFE60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propagation of electromagnetic waves in waveguides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LL8 section 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96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034" y="948583"/>
            <a:ext cx="4271731" cy="493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1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808" y="59821"/>
            <a:ext cx="6829546" cy="23678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25" y="2734654"/>
            <a:ext cx="4329777" cy="391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144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32" y="606751"/>
            <a:ext cx="6650192" cy="56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39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127" y="198484"/>
            <a:ext cx="6855407" cy="44633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0467" r="1495"/>
          <a:stretch/>
        </p:blipFill>
        <p:spPr>
          <a:xfrm>
            <a:off x="1768978" y="5161660"/>
            <a:ext cx="5486401" cy="152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25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276" y="230737"/>
            <a:ext cx="5008161" cy="642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86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346" y="-10214"/>
            <a:ext cx="4353186" cy="686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87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987" y="303901"/>
            <a:ext cx="5437127" cy="46589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760" y="5294073"/>
            <a:ext cx="5539354" cy="141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64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961" y="241372"/>
            <a:ext cx="6061986" cy="26943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5892" y="3708875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502" y="3608835"/>
            <a:ext cx="1270714" cy="9387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3095" y="3608835"/>
            <a:ext cx="3879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(This was derived for H-waves, but a principal wave can be considered an H-wave with </a:t>
            </a:r>
            <a:r>
              <a:rPr lang="en-US" dirty="0" smtClean="0">
                <a:latin typeface="Symbol" panose="05050102010706020507" pitchFamily="18" charset="2"/>
              </a:rPr>
              <a:t>k</a:t>
            </a:r>
            <a:r>
              <a:rPr lang="en-US" dirty="0" smtClean="0"/>
              <a:t> = 0, so the boundary condition should still apply.)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2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50" y="0"/>
            <a:ext cx="6055189" cy="56218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720" y="5597555"/>
            <a:ext cx="3826935" cy="12604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80263" y="5904611"/>
            <a:ext cx="2427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Principal waves are TEM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92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-761" b="42653"/>
          <a:stretch/>
        </p:blipFill>
        <p:spPr>
          <a:xfrm>
            <a:off x="1572620" y="115870"/>
            <a:ext cx="6152672" cy="39177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7923" y="4033615"/>
            <a:ext cx="519584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y-components of the curl equations give the same pair of relations.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773"/>
          <a:stretch/>
        </p:blipFill>
        <p:spPr>
          <a:xfrm>
            <a:off x="2350093" y="5149938"/>
            <a:ext cx="5606041" cy="65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7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56" y="238542"/>
            <a:ext cx="8691687" cy="638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89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422" y="1006115"/>
            <a:ext cx="6385834" cy="1777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389" y="623843"/>
            <a:ext cx="2184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principal waves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246" y="3427306"/>
            <a:ext cx="6798486" cy="126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69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883" y="376015"/>
            <a:ext cx="6504641" cy="600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4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608" y="863126"/>
            <a:ext cx="6639218" cy="32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59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20440"/>
            <a:ext cx="7446181" cy="590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70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095" y="709299"/>
            <a:ext cx="7325966" cy="49138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307" y="5623132"/>
            <a:ext cx="6635001" cy="95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70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000" y="803305"/>
            <a:ext cx="7429490" cy="620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3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341" y="1213503"/>
            <a:ext cx="6952520" cy="435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3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419" y="623066"/>
            <a:ext cx="5915532" cy="21382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201" y="3882865"/>
            <a:ext cx="6925780" cy="195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69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54" y="922945"/>
            <a:ext cx="5976905" cy="504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89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595" y="68366"/>
            <a:ext cx="5633898" cy="494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60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728" y="1215342"/>
            <a:ext cx="6658544" cy="442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70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350" y="1115066"/>
            <a:ext cx="5985966" cy="431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03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73" y="588268"/>
            <a:ext cx="2592257" cy="25878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707" y="667979"/>
            <a:ext cx="3452928" cy="1426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074" y="2666510"/>
            <a:ext cx="4888194" cy="379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43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167" y="871671"/>
            <a:ext cx="6960474" cy="398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045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921" y="444381"/>
            <a:ext cx="5847982" cy="569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33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946" y="1008402"/>
            <a:ext cx="6920964" cy="31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1446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158" y="238602"/>
            <a:ext cx="5624967" cy="17427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930" y="2136449"/>
            <a:ext cx="5443422" cy="1750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2247" y="4152543"/>
            <a:ext cx="6018588" cy="270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5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697" y="447685"/>
            <a:ext cx="6121293" cy="21625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697" y="2827261"/>
            <a:ext cx="6631363" cy="9887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8601" y="4490294"/>
            <a:ext cx="7326987" cy="19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72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73" y="988015"/>
            <a:ext cx="8235364" cy="412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9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95" y="1199315"/>
            <a:ext cx="7226892" cy="182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41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591" y="946902"/>
            <a:ext cx="6757610" cy="26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345" y="267167"/>
            <a:ext cx="4907857" cy="3824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345" y="4633829"/>
            <a:ext cx="5523155" cy="189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11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605" y="448955"/>
            <a:ext cx="5862415" cy="22612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4477"/>
          <a:stretch/>
        </p:blipFill>
        <p:spPr>
          <a:xfrm>
            <a:off x="1264778" y="3905428"/>
            <a:ext cx="7213437" cy="251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48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61</Words>
  <Application>Microsoft Office PowerPoint</Application>
  <PresentationFormat>On-screen Show (4:3)</PresentationFormat>
  <Paragraphs>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Office Theme</vt:lpstr>
      <vt:lpstr>The propagation of electromagnetic waves in waveguides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propagation of electromagnetic waves in waveguides</dc:title>
  <dc:creator>Robert Peale</dc:creator>
  <cp:lastModifiedBy>Robert Peale</cp:lastModifiedBy>
  <cp:revision>6</cp:revision>
  <dcterms:created xsi:type="dcterms:W3CDTF">2016-11-08T14:34:42Z</dcterms:created>
  <dcterms:modified xsi:type="dcterms:W3CDTF">2016-11-15T14:44:42Z</dcterms:modified>
</cp:coreProperties>
</file>