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7" r:id="rId6"/>
    <p:sldId id="258" r:id="rId7"/>
    <p:sldId id="283" r:id="rId8"/>
    <p:sldId id="260" r:id="rId9"/>
    <p:sldId id="261" r:id="rId10"/>
    <p:sldId id="262" r:id="rId11"/>
    <p:sldId id="263" r:id="rId12"/>
    <p:sldId id="264" r:id="rId13"/>
    <p:sldId id="265" r:id="rId14"/>
    <p:sldId id="279" r:id="rId15"/>
    <p:sldId id="280" r:id="rId16"/>
    <p:sldId id="281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C000"/>
    <a:srgbClr val="FF0000"/>
    <a:srgbClr val="4F81BD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09:4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2697 430 1152,'-8'-7'472,"8"6"-446,-1 1 0,1-1 0,0 0 0,-1 1 0,1 0 1,-1-1-1,1 1 0,-1-1 0,0 1 0,1 0 0,-1-1 0,1 1 0,-1 0 0,0-1 0,1 1 0,-1 0 0,0 0 1,1 0-1,-1 0 0,0-1 0,1 1 0,-1 0 0,0 0-26,-4 0 195,1-2 0,0 1 1,0 0-1,0-1 0,0 0 1,0 0-1,0 0 0,-2-2-195,-6-3 166,-2 0 42,1 0 0,1-1 0,0-1 0,0 0 0,0 0 0,1-1 0,1-1 0,0 0 0,0 0 0,-4-8-208,-5-6 162,-1 0 1,-2 1 0,0 1-1,-1 1 1,-2 1 0,-21-14-163,-18-1 32,46 26-21,-1 1 0,0 1 0,0 1 0,-18-4-11,24 7-7,-6-2-51,-1 2 1,0 0-1,0 1 0,-11 1 58,-82 1 9,61 2 288,-69 2-137,-5 5-107,82-7-62,1 2 0,1 2 0,-40 9 9,54-6 11,0 2 0,-25 11-11,21-7-70,-228 94 28,45-24-161,131-52 248,2 4 1,-44 26-46,-4 23-166,105-71 218,5-4-113,0 1 0,1 1 0,0 1 0,1 1 0,0 1 0,-2 3 61,7-5-10,1 1 0,0 0 0,1 1 0,1 0 0,0 1 0,1 0 0,-4 11 10,-17 45-16,-10 47 16,28-75-26,2 1 0,1 7 26,6-26 5,1-1 0,1 1 0,1 0 0,3 14-5,0 5 92,2 17 24,3-13-72,11 64 16,-14-92-66,1 0 0,1-1 0,1 0 0,5 9 6,-1-7 58,1 0-1,0 0 0,2-1 0,1-1 0,1-1 0,0 0 0,1-1 0,1-1 0,1-1 0,10 6-57,-15-11 53,24 17 67,2-2 0,9 4-120,-15-12 82,-15-6-10,1-1-1,0-1 1,1-2-1,2 1-71,101 26 20,120 38 24,-220-65-21,-4-1-98,0 0-1,6 5 76,89 42 75,-93-43-32,0-1 1,1-1-1,0-1 0,0-2 1,12 2-44,21 2 60,48 1-60,-47-7 54,0-3-1,1-3 0,-1-1 1,9-5-54,0-6 84,-1-3 1,0-3-1,21-11-84,-19 7 163,-24 8-153,0-3 1,-2-1 0,0-2-1,16-13-10,-42 25 19,4-2-4,0-1 0,-1-1 0,4-5-15,6-6 15,2 2-1,0 2 0,25-13-14,-9 7 19,-1-2-1,-1-2 0,18-19-18,-49 39 8,-1-2 0,0 0 0,-1 0 0,-1-1 0,0-1-1,0 0 1,-2-1 0,0 1 0,-1-2 0,0 1 0,-1-1-1,1-6-7,2-14 86,-1-1-1,-1 0 0,-3 0 1,-1 0-1,-1-5-85,6-73-69,-10 92 142,-1 0 0,-1 0 0,-1 0 0,-4-15-73,-33-91 183,32 101-184,-10-26-3,-6-6 4,15 38 42,-1 1 1,-2 0-1,-13-18-42,-6 1 466,-1 1 0,-19-15-466,20 21 260,1-2 0,2 0 0,-9-16-260,19 22-456,-2 0 0,-11-11 456,31 38-218,0 0 0,0 0 0,0 0-1,0 1 1,0-1 0,0 0 0,-1 0 0,1 1 0,0-1 0,0 0 0,0 1-1,-1-1 1,1 1 0,0 0 0,0-1 0,-1 1 0,1 0 0,-1 0 0,1 0-1,0 0 1,-1 0 0,1 0 0,0 0 0,-1 0 0,1 0 0,0 1 0,0-1-1,-1 1 1,1-1 0,-1 1 218,-6 2-2000,-1-6 443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5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1248,'0'0'88,"1"0"0,-1-1 0,0 1 0,1 0 0,-1-1 0,0 1 0,1 0 0,-1-1 0,0 1 0,1 0 0,-1 0 0,1 0 0,-1-1 0,1 1 0,-1 0 0,1 0 0,-1 0 0,0 0 0,1 0 0,-1 0 0,1 0 0,0 0-88,1 1 187,-1 0-1,1 0 1,0 1-1,0-1 1,-1 0 0,1 1-1,-1 0 1,1-1 0,-1 1-1,0 0-186,2 1 6,-1 0 70,1-1-1,0 1 1,0-1-1,0 0 1,0 1 0,0-1-1,0-1 1,0 1 0,1 0-1,-1-1 1,1 0 0,-1 0-1,4 1-75,4 0 416,0-1-1,0 0 1,11-1-416,-10 0 33,0 1 1,0 0-1,7 1-33,3 2 38,-1-2 0,11 0-38,-11-1 72,1 1-1,8 2-71,-17-2 116,0 0-1,0-1 1,8-1-116,-8 0 171,0 0-1,0 1 1,2 1-171,4-3 20,-18 1-7,0 0-1,1-1 1,-1 1-1,0 0 1,1 0-1,-1 0 1,0 0-1,1 0 1,-1 1-1,0-1 1,0 0-1,2 1-12,9 1-19,0 1-578,-9 4-2882,-3-7 1084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0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11 736,'0'0'5,"0"1"0,0-1 0,1 0-1,-1 0 1,0 0 0,0 0 0,0 0 0,0 0 0,0 0-1,0 0 1,1 0 0,-1 0 0,0 0 0,0 0 0,0 0-1,0 0 1,0 0 0,0 0 0,0 0 0,1 0 0,-1 0 0,0 0-1,0 0 1,0 0 0,0 0 0,0 0 0,0 0 0,0-1-1,1 1 1,-1 0 0,0 0 0,0 0 0,0 0 0,0 0 0,0 0-1,0 0 1,0 0 0,0 0 0,0-1 0,0 1 0,0 0-1,0 0 1,0 0 0,1 0 0,-1 0 0,0 0 0,0 0-1,0-1 1,0 1 0,0 0 0,0 0 0,0 0 0,0 0 0,0 0-1,0 0 1,0-1 0,-1 1 0,1 0 0,0 0 0,0 0-1,0 0 1,0 0 0,0 0 0,0 0 0,0-1-5,-7-3 106,5 4 118,2 0 16,0 0 256,0 0-471,0 0-1,1 0 1,-1 0 0,0 0-1,0 0 1,0-1-1,0 1 1,0 0 0,0 0-1,0 0 1,0 0-1,0 0 1,1 0 0,-1-1-1,0 1 1,0 0-1,0 0 1,0 0 0,0 0-1,1 0 1,-1 0-1,0 0 1,0 0 0,0 0-1,0 0 1,0 0-1,1 0 1,-1 0 0,0 0-1,0 0 1,0 0-1,0 0 1,1 0-1,-1 0 1,0 0 0,0 0-1,0 0 1,0 0-1,1 0 1,-1 0 0,0 0-1,0 0 1,0 0-1,0 0-24,7 3 214,-2 0-143,2 2 63,0 0-1,0-1 1,0 0 0,1-1 0,-1 0-1,1 0 1,0 0 0,-1-1 0,6 1-134,17 1 38,13 2-1006,0 2-1,8 4 969,-22-5-858,-2-3-209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1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0 480,'-5'0'192,"10"5"-160,-5-2 0,0-3 0,0 0-384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1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23 1984,'-3'-4'736,"11"4"-576,-8 0-32,0 0 64,8 4-128,1-4 192,-1 0-160,5 0 96,9-4-96,4 0 0,9 0-32,3 1-64,14-2 32,-1 2-480,2 3 256,-7 0-1664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2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1472,'0'-8'544,"3"11"-416,9-3-32,-12 0 160,0 0-160,10 0 608,-2 5-416,5-5 320,4 3-352,5 5 192,4 0-224,9 0-224,8 7 0,5-7-352,3 0 192,-4-5-1152,1 1 736,-5-4-928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3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 1248,'-8'-3'448,"8"6"-352,5-3-32,-5 0 480,0 0-320,8 0 480,0 0-416,6 0 160,-1 0-288,12 0 576,13-3-448,10 3 32,8 3-192,0 2-160,1-2 0,-1 5-1536,-5 0 864,-12 3-1184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4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2816,'8'-3'1056,"-4"6"-832,17 5-64,-3-5 1184,12 2-768,8-2 704,10 5-768,4 0-320,-6 3-160,-6 5-320,-2-4 160,-3 3-1856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5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3 736,'-2'0'272,"5"-2"-158,-2 2-111,1-1 77,-2 1 16,0 0 176,0 0 32,0 0 251,0 0-144,0 0-11,0 0-150,0 0 54,0 0-149,0 0-118,0 0-42,1 1 48,54 6 2031,15 11-2380,32 1 306,-80-15-73,13 1-576,-1-2 0,1-2 0,-1-1 0,1-1 0,-1-2 0,1-2 0,19-5 649,21-2-731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6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 2400,'-5'-3'896,"5"6"-704,0 5-64,0-8 224,0 0-224,5 8 384,3 0-288,10 0 384,7 3-352,5 0 640,1 5-480,4-4-352,0-1-64,-2 0-1664,7 5 928,-2-5-1888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6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1728,'-4'5'640,"-1"-5"-480,5-5-64,0 5 224,9 5-192,-1-5 736,2 0-480,3 3 448,3 5-480,6 0-32,3 3-192,10 0-96,4 1 0,13 0-896,12-1 480,6 1-1536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7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1888,'0'0'704,"5"0"-544,-5 0-32,0 0 0,8 8-96,0-5 672,9-3-352,10 3 672,2 2-576,16-2 192,14-3-352,11 5-256,6-2-32,-3 1-992,-3 0 544,-6-4-2368,-8 0 1568,14 0 576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6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1984,'7'4'4753,"29"4"-3837,-19-8-859,1 2-1,-1 0 1,0 1-1,0 1 1,1 0-57,-6-2 126,1 0 1,-1-1 0,1-1-1,0 0 1,-1-1 0,1 0-1,-1-1 1,10-2-127,23-3 240,-25 4-101,-1-1 1,0-1-1,1-1-139,14-3 121,-32 8-165,-1 1 0,1-1 0,0 1 1,0 0-1,-1-1 0,1 1 0,0 0 1,0 0-1,-1 0 0,1 1 0,0-1 0,1 0 44,4 1-445,-6 0 182,1-1 0,0 1-1,0-1 1,-1 1 0,1-1 0,0 1 0,-1 0 0,1 0-1,-1 0 1,1 0 0,-1 0 0,0 0 0,1 1-1,-1-1 264,6 5-1717,6 2 309,-1-1 229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8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0 576,'-5'0'192,"5"0"-128,0 0-32,0 0 832,0 0-480,10 0 608,3 5-544,4-5 672,9 3-640,12 5 544,5 0-576,5-5-32,4-3-256,-1 0-224,5-3 0,9 3-1504,8 0 832,9 0-1920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9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1472,'0'-8'544,"0"16"-416,5-8-32,-5 0 512,0 0-352,0 0 384,8 3-352,0-3 480,9 0-448,6 0 352,7 0-384,16 5-96,14-5-96,11 0-160,2 3 32,-5 5-896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0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24 1152,'-6'-2'870,"13"5"1017,86 15 1318,-31-11-2615,0-2-1,0-4 0,0-2 1,51-8-590,159-28-3355,-180 28 470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1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 1312,'1'-3'418,"1"6"-289,-1-1-83,0-3 65,-1 0 86,0 1-91,-1 1 0,1-1 0,-1 1-1,1-1 1,-1 1 0,1-1 0,-1 1 0,1-1-1,0 1 1,-1-1 0,1 1 0,0-1 0,0 1-1,-1 0 1,1-1 0,0 1 0,0-1 0,0 1-1,0 0 1,0-1 0,0 1 0,0 0 0,0-1-1,0 1-105,0 16 1674,1-16-1034,1 0 171,3 1-552,1 0 0,-1 0 0,0-1 0,0 1 0,1-1 0,-1 0 0,1-1 0,-1 1-259,49-2 542,-21 0-356,381 4-3370,-341-3 715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1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0 992,'15'5'4979,"13"0"-3326,35 5-627,29 4-124,-33-4-1435,0-3-1,45-1 534,-41-6-2245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2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1472,'0'-1'46,"1"0"0,-1 0 0,1 1 0,0-1 0,-1 0 0,1 0 0,0 0 0,-1 1 0,1-1 0,0 0 0,0 1 0,0-1 0,-1 0 0,1 1 0,0-1 0,0 1 0,0 0 0,0-1 0,0 1 0,0 0 0,1-1-46,-1 1 132,0 0 0,0-1 0,0 1 1,0 0-1,0-1 0,0 1 0,0-1 1,0 1-1,0-1 0,0 0 0,0 0 0,-1 1 1,1-1-1,0 0 0,0 0-132,-1 0 614,2 1 127,7-2-264,0 1 0,1 0-1,-1 0 1,0 1 0,1 0 0,7 2-477,1-1 397,249 17-34,-205-15-1145,129 7-3817,-109-1 2343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3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 2240,'-6'-4'687,"11"3"-382,-4 1-102,-1 0 127,0 0-20,0 0 308,0 0-42,0 0 405,13 1 811,67 17 1077,-31-7-2079,22 2-790,24-3-652,-1-4-1,1-4 1,26-6 652,83-6-3840,-101 6 688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4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 1824,'-6'-2'1421,"12"5"747,42 9-588,-28-6-927,1-2-1,19 3-652,280 21 1816,7-17-3349,-220-11-296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4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60 1728,'0'-1'62,"0"0"1,-1 0-1,1 0 0,0 1 0,0-1 1,0 0-1,0 0 0,-1 0 1,1 0-1,0 0 0,0 0 0,1 0 1,-1 1-1,0-1 0,0 0 1,0 0-1,1 0 0,-1 0 0,0 0 1,1 1-1,-1-1 0,0 0 1,1 0-1,-1 1 0,1-1 0,0 0 1,-1 0-63,21-20 2595,-12 13-2147,-8 7-361,-1 1 0,1-1-1,-1 1 1,1-1 0,0 1-1,-1-1 1,1 1 0,-1 0-1,1-1 1,0 1 0,0 0-1,-1-1 1,1 1 0,0 0-1,0 0 1,-1 0 0,1 0-1,0 0 1,0 0 0,-1 0-1,1 0 1,0 0 0,0 0 0,-1 0-1,1 0 1,0 0 0,0 1-1,-1-1 1,1 0-87,2 2 287,0 0-1,0 0 1,0 0-1,-1 0 1,1 0 0,1 2-287,15 11 1030,-8-11-768,0-1 0,-1 0 0,1-1 0,0 0 0,1 0 0,-1-1 0,8-1-262,7 2 182,75 5-250,27-5 68,-62-5-2839,22-4 2839,-17-5-2693,12-5 864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55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8 832,'-3'0'-4,"0"0"0,0 0 0,0 0 0,-1 0 0,1 1 0,0-1 0,0 1 0,0 0 0,0 0 0,1 0 0,-1 0 0,-1 1 4,3-2 167,0 1 0,0-1 0,0 1 0,0-1 0,0 1 1,0-1-1,0 0 0,0 0 0,0 1 0,0-1 0,0 0 0,0 0 0,-1 0 0,1 0 1,0-1-168,-2 1 693,2 0-165,1 0 101,0 0-133,0 0 245,10 1 395,59 9 339,-25-3-370,1-2 1,10-1-1106,59-5 585,69-11-585,15-10-2655,-110 11 1301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7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7 1824,'-2'-6'619,"4"11"-257,-15 3 1990,12-8-2323,1 0-1,0 0 0,-1 1 1,1-1-1,0 0 1,-1 0-1,1 1 0,0-1 1,0 0-1,-1 1 1,1-1-1,0 0 0,0 1 1,0-1-1,-1 0 0,1 1 1,0-1-1,0 0 1,0 1-1,0-1 0,0 0 1,0 1-1,0-1 1,0 1-1,0-1 0,0 0 1,0 1-1,0-1-28,1 1 32,-1-1 0,1 0 0,0 1 0,0-1 0,0 0 0,-1 0 0,1 1 0,0-1 0,0 0 0,0 0 0,0 0 0,-1 0 0,1 0 0,0 0 0,1 0-32,320 0 2176,-293-2-1983,-21 1-101,-1 1 1,1 0 0,-1 0-1,1 0 1,6 2-93,-11-1-304,0-1 890,9 0-5209,-12 0 2036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03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4 698 1056,'4'2'604,"-10"-1"589,5-1-569,1 0-138,0 0 207,0 0-192,0 0 11,0 0-187,0 0-47,8-11 479,-2 7-525,-2 2-69,0 0 1,-1 0 0,1-1-1,-1 0 1,1 0 0,-1 0 0,0 0-1,1-2-163,8-13 333,0 0 0,-2 0 0,0-1 0,-1 0-1,3-13-332,-1 5 135,95-273 1096,-92 254-1133,-1 6 108,7-40-206,-19 76-17,-1 2-73,0-1 0,1 1 0,-1-1 0,1 1 0,-1 0 0,1-1 0,0 1 0,0 0 0,0-1 0,0 1 0,0 0 0,1 0 1,-1 0-1,1 0 0,-1 0 0,1 0 90,-1 2-950,0 2-735,27 49-4272,-14-31 4773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05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109 402 1472,'-1'-3'478,"0"0"-1,0 0 1,0 0 0,1 0 0,-1-1 0,1 1-1,0 0 1,-1 0 0,2 0 0,-1-1-1,0 1 1,1-1-478,5-50 622,-2 0 0,-2-1-1,-4-22-621,1-4 124,1 45-312,0 34 96,0 4 5,0 19-31,0-10 116,2 1 0,-1 0-1,2 1 3,3 26 2,-2 99-2,0-13 0,-4-121 2,2 11 85,-2-1 0,0 1-1,0-1 1,-1 1 0,-1-1-1,-1 2-86,-4-3-51,3-12 436,2-8-340,2 4-37,1-1 0,-1 1 0,1-1 0,0 1 0,0-1 0,0 1 0,1 0 0,-1-1 0,1 1 0,0 0-8,8-20 16,21-59 46,-14 40 86,-2-1-1,3-17-147,-17 56 77,0-1 0,0 1-1,-1 0 1,0 0-1,1-1 1,-1 1-1,-1 0 1,1 0 0,-1-1-1,1 1 1,-1 0-1,-1 0 1,1-1-77,0 3 17,0 0-1,0 0 1,0 0 0,-1 0-1,1 1 1,0-1 0,-1 1-1,1-1 1,-1 1 0,0-1-1,1 1 1,-1 0 0,0 0-1,0 0 1,0 0-1,1 0 1,-1 0 0,0 0-1,0 1 1,-1-1 0,1 1-1,0-1 1,0 1 0,0 0-1,0 0 1,0 0 0,-1 0-17,-3 1-59,0-1 0,0 1 0,1 1 0,-1-1 0,0 1 0,1 0 0,0 0 0,-1 0 0,1 1 0,0 0 0,-3 3 59,-8 4-603,2 2-1,0-1 1,-1 3 603,-7 8-1269,4 2-1515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07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294 147 1728,'-1'0'58,"1"-1"0,-1 0-1,0 1 1,1-1 0,-1 1 0,0-1 0,0 1-1,1-1 1,-1 1 0,0 0 0,0-1 0,0 1-1,1 0 1,-1-1 0,0 1 0,0 0 0,0 0-1,0 0 1,0 0 0,1 0 0,-1 0 0,0 0-1,0 0 1,0 0 0,0 1 0,0-1-58,-27 10 743,18-6-461,-6 3 152,1 0 0,0 1 0,0 1 0,1 0 0,0 1 0,1 0 0,0 1 0,-1 2-434,-15 12 701,15-14-262,0 2-1,-3 3-438,16-14 45,-1-1-1,0 1 1,0-1-1,0 1 1,0-1-1,0 1 1,0-1-1,-1 0-44,3 0 10,-1-1 0,1 0-1,0 0 1,-1 0 0,1 0 0,-1 0-1,1 0 1,0 0 0,-1 0 0,1 1-1,0-1 1,-1 0 0,1-1-1,0 1 1,-1 0 0,1 0 0,0 0-1,-1 0 1,1 0 0,-1 0-1,1 0 1,0 0 0,0-1 0,-1 1-1,1 0 1,0 0 0,-1 0 0,1-1-1,0 1 1,0 0 0,-1 0-1,1-1 1,0 1 0,0 0 0,-1-1-1,1 1 1,0 0 0,0-1-1,0 1 1,0 0 0,0-1 0,0 1-1,-1 0 1,1-1 0,0 1 0,0 0-1,0-1 1,0 1 0,0 0-1,0-1 1,0 1 0,1-1 0,-1 1-1,0 0 1,0-1-10,1-5-11,0 0-1,0 0 1,1 1-1,-1-1 1,2 0 0,-1 1-1,0-1 1,1 1-1,0 0 1,1-1-1,-1 2 1,1-1 0,1-1 11,12-20 89,-8 12-376,0 1 0,0 0-1,1 1 1,1 0 0,0 0-1,0 1 1,1 1 0,6-4 287,17-12-5397,33-17 5397,-25 20-1451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08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460 1 832,'0'0'182,"-1"0"0,1 0 0,0 0 0,-1 0 1,1 1-1,0-1 0,-1 0 0,1 1 0,0-1 0,-1 0 0,1 1 0,0-1 0,0 0 0,-1 1 1,1-1-1,0 0 0,0 1 0,0-1 0,-1 0 0,1 1 0,0-1 0,0 1 0,0-1 1,0 1-1,0-1 0,0 0 0,0 1 0,0-1 0,0 1 0,0-1-182,-6 16 718,-8 5 162,12-17-816,0 0 0,-1 0 0,1 0 0,-1-1 0,-2 4-64,-45 47 713,36-36-475,-1-2 0,0 0 0,-1-1 1,-1 0-1,-7 4-238,-125 84 1291,127-88-1087,-4 3 339,-1-2 0,-2 0-543,17-5 646,11-10-524,9-1-15,-2 0-86,-1 1 0,0-1 0,0 2 0,1-1 0,-1 0 0,0 1-1,0 0 1,0 0 0,0 1 0,1 0-21,12 8 92,16 13-92,-31-22 8,22 19 16,0 1 0,15 17-24,-12-10 256,22 16-256,-29-30 199,1 0-1,0-2 0,0 0 1,2-1-1,15 4-198,5 3 135,0 0-366,21 5 231,-58-20-1059,-10 0-1817,-13 3-255,-5-3-85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09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9 1824,'0'0'15,"0"0"0,1 0 0,-1 0 0,0 0 0,0 0 0,0 0 0,0 0 0,1 0 0,-1 0 0,0 0 0,0 0 0,0 0 0,1 0 0,-1 0 0,0 0 0,0 0 0,0-1 0,0 1 0,1 0 0,-1 0 0,0 0 0,0 0 0,0 0 0,0 0 0,0 0 0,1-1 0,-1 1 0,0 0 0,0 0 0,0 0 0,0 0 0,0 0 0,0-1 0,0 1 0,0 0 0,0 0 0,0 0 0,0-1 0,0 1 0,0 0 0,0 0 0,0 0 0,0 0 0,0-1 0,0 1 0,0 0 0,0 0 0,0 0 0,0-1 0,0 1 0,0 0 0,0 0 0,0 0 0,0 0 0,0 0 0,0-1 0,0 1 0,0 0 0,-1 0 0,1 0 0,0 0 1,0 0-1,0-1 0,0 1 0,0 0 0,-1 0 0,1 0 0,0 0 0,0 0 0,0 0-15,0 0 629,0 0-138,0 0 85,0 0-198,0 0-26,0 0-101,0 0 106,2 4 15,-1 1 0,1 0 1,-1 0-1,-1-1 0,1 1 0,-1 0 0,1 3-372,0 9 366,0-4-154,-1 1 0,0 0 1,0 0-1,-2 2-212,-1 31 356,-2 69 1064,-9 42-1420,7-96 244,-3 33 151,10-87-333,-2 0 1,1 0-1,-1-1 1,-1 1-1,0 0-62,-2 8 194,5-16-175,0 1-1,0-1 1,0 0 0,-1 0-1,1 1 1,0-1-1,0 0 1,0 0-1,0 1 1,0-1-1,0 0 1,-1 0 0,1 1-1,0-1 1,0 0-1,0 1 1,0-1-1,0 0 1,0 1-1,0-1 1,0 0 0,0 0-1,1 1 1,-1-1-1,0 0 1,0 1-1,0-1 1,0 0-1,0 0 1,0 1 0,1-1-1,-1 0 1,0 0-1,0 0 1,0 1-1,0-1 1,1 0-1,-1 0 1,0 0 0,0 1-1,1-1 1,-1 0-1,0 0 1,0 0-1,1 0 1,-1 0-1,0 0 1,1 1 0,-1-1-19,17-5 992,-8 2-1006,8-3 161,0-1 0,10-6-147,-17 8-10,-1 0-1,1 1 0,0 0 0,1 1 1,-1 0-1,0 0 0,1 1 0,0 1 1,5-1 10,1 2 38,2-1-26,1 2 0,0 0-1,-1 1 1,6 2-12,-20-2-322,-5 0-2578,-11 1-3760,4-2 6542,-2 0-2495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1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9 105 2496,'-1'-1'81,"0"1"0,0-1 0,1 0 0,-1 0 0,0 0-1,1 1 1,-1-1 0,1 0 0,0 0 0,-1 0 0,1 0 0,-1 0 0,1 0 0,0 0 0,0 0 0,0 0 0,0 0 0,0 0 0,0 0-1,0 0 1,0 0 0,0 0 0,0 0 0,0 0 0,0 0 0,1 0 0,-1 0 0,1 0 0,-1 0 0,0 0 0,1 0 0,0 0 0,-1 0-81,3-4 614,-2 2-308,1 0 0,-1 0 0,1 0-1,0 0 1,0 1 0,0-1 0,1 1 0,-1-1-1,1 1 1,-1 0 0,1 0 0,0 0 0,0 0-1,-1 1 1,1-1 0,1 1 0,0-1-306,8-2 397,0 0 0,1 1 0,-1 1 0,2 0-397,16-4 765,-15 4-585,0 0 0,0 1 1,0 1-1,6 0-180,1 1 4,-12 0 24,0 0 0,0 1 0,8 2-28,-5-1-5572,-21-3 3274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10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77 1472,'-1'0'73,"0"0"-38,1 0 0,-1 0 0,0 0 0,1 0 0,-1 0 0,1 0-1,-1-1 1,0 1 0,1 0 0,-1 0 0,0 0 0,1 0 0,-1-1 0,1 1 0,-1 0 0,1-1 0,-1 1-35,1-1 245,0 1 480,4-19 3856,-3 17-4341,0 0 0,1 0 0,-1 0 0,1 0 0,0 1 0,0-1 0,0 1 0,0-1 0,0 1 0,0-1 0,0 1 0,0 0 0,0 0 0,1 0-1,-1 1 1,1-1-240,6-2 566,0 2 0,1-1 0,6 1-566,15-3 1317,94-14-11,-95 18-2026,-29 0 409,1 1 1,0-1 0,0 0-1,-1 1 1,1-1-1,0 1 1,-1-1-1,1 1 1,0 0-1,-1 0 1,1 0 0,-1 0-1,1 0 1,-1 0 310,4 7-1632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12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 13 3072,'-2'-11'2203,"-2"10"1839,-11 12-430,15-11-3656,0 1 139,0-1 1,0 0-1,0 0 1,0 0-1,0 0 1,0 0-1,0 1 1,0-1-1,0 0 1,0 0-1,0 0 1,0 0-1,0 1 1,0-1-1,0 0 1,0 0-1,0 0 1,0 1-1,0-1 1,0 0-1,0 0 1,0 0-1,0 0 1,0 0-1,0 1 1,0-1-1,0 0 1,0 0-1,1 0 0,-1 0 1,0 0-1,0 1 1,0-1-1,0 0 1,0 0-1,0 0 1,1 0-1,-1 0 1,0 0-1,0 0 1,0 0-1,0 0 1,1 0-96,12 7 665,15 0-1186,-20-5 477,0 1-1,1-1 1,-1 1-1,-1 1 1,1-1-1,0 1 1,-1 1-1,4 2 45,4 2-6,44 25 59,-2 3 0,-1 2 1,-2 3-1,17 19-53,-44-40 25,-21-17 13,0 1 0,-1 0-1,1 0 1,-1 0-1,0 0-37,-3-2 1,4 9-23,-5-11 113,-1-1-11,-3 5 0,3-5-80,0 1 0,0-1-1,0 0 1,0 1 0,-1-1-1,1 1 1,0-1 0,0 0-1,-1 1 1,1-1 0,0 0-1,-1 1 1,1-1 0,0 0-1,-1 0 1,1 1 0,0-1-1,-1 0 1,1 0 0,-1 0 0,1 1-1,-1-1 1,1 0 0,0 0-1,-1 0 1,1 0 0,-1 0-1,1 0 1,-1 0 0,1 0-1,-1 0 1,1 0 0,0 0-1,-1 0 1,0 0 0,1 0 48,-6 0 27,4 1-71,1-1 1,0 1-1,-1-1 0,1 1 1,0 0-1,0 0 0,0 0 1,0-1-1,-1 1 0,1 0 1,0 0-1,0 1 1,1-1-1,-1 0 0,0 0 1,0 0-1,1 1 0,-1-1 1,0 0-1,1 1 0,-1-1 1,1 0-1,0 2-4,-3 5 17,-53 92-124,46-83 135,-1 1 0,-1-2 0,0 0-1,-1 0 1,-1-1 0,-1-1-1,0 0 1,-12 8-28,-27 17-26,-1-3 0,-4-1 26,12-7-52,-82 53-251,45-25-5191,72-47-42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41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111 168 896,'3'-11'514,"-2"10"-463,-1 1 0,0 0 0,0 0 0,0 0 0,0-1 0,1 1-1,-1 0 1,0 0 0,0 0 0,0-1 0,0 1 0,0 0 0,0 0 0,0-1-1,0 1 1,0 0 0,0 0 0,0-1 0,0 1 0,0 0 0,0 0 0,0-1 0,0 1-1,0 0 1,0 0 0,0-1 0,0 1 0,0 0 0,0 0 0,0 0 0,0-1 0,0 1-1,-1 0 1,1 0 0,0-1 0,0 1 0,0 0 0,-1 0-51,0-2 413,0 2-283,1-1 0,-1 1 0,0-1 0,1 0-1,-1 1 1,1-1 0,-1 0 0,1 1 0,-1-1 0,1 0-1,0 0 1,-1 0 0,1 0-130,-2 0 99,1 1-1,0-1 0,-1 1 1,1-1-1,-1 1 0,1-1 1,-1 1-1,1 0 0,-1 0 1,0 0-1,1 0 0,-1 0 1,1 0-99,-13-2 705,13 2-707,-1 0 0,1 0 0,-1 0 0,1 0 0,0 0 0,-1 0 0,1 1 0,0-1 0,-1 1 0,1-1 0,0 1 0,0-1 0,-1 1 0,1-1 0,0 1 0,0 0 0,0 0 0,0 0 0,-1 0 2,-1 2 39,0-1 1,0 1-1,0 0 0,0 0 0,0 0 0,0 1-39,-1 5 174,-1-1-1,1 1 0,1 0 1,-2 5-174,4-12 0,1-1 0,-1 1 0,1 0 0,0-1 0,-1 1 0,1 0 0,0-1 0,0 1 0,0 0 0,0-1 0,1 1 0,-1 0 0,0 0 0,1 4 0,-1 13 321,-1-12-285,1 1 1,0 0 0,0 0-1,1-1 1,0 1 0,0 0 0,1-1-1,0 1 1,0-1 0,3 6-37,4 6-99,-7-14 133,1 0 0,-1 0 0,1 0 1,0-1-1,0 1 0,2 0-34,-2-1 13,0 0-2,0-1 0,1 1 0,0 0 0,0-1 0,3 3-11,-6-6 8,0 1 0,0-1-1,0 1 1,0-1 0,0 1 0,0-1 0,0 1 0,0-1 0,1 0 0,-1 0 0,0 1 0,0-1 0,0 0 0,0 0 0,0 0 0,1 0 0,-1-1 0,0 1 0,0 0 0,0 0 0,0-1 0,0 1 0,0 0 0,0-1 0,0 1 0,0-1 0,0 0 0,0 1 0,1-1-8,4-5 47,0 0 1,0 0-1,0 0 0,-1-1 0,0 0 1,0 0-1,-1 0 0,0-1 0,0 0-47,4-11 59,0 0 1,-2 0-1,1-5-59,-5 15 5,0 0 0,-1 0 1,-1 1-1,1-1 0,-1 0 1,-1 0-1,0 0 0,0 0 1,-1 1-1,0-1 0,0 0 1,-1 1-1,0 0 0,0-1 1,-1 1-1,0 0 0,-1 1 1,0-1-1,-3-2-5,7 8-3,0 0 0,0 1-1,-1-1 1,1 1 0,-1 0 0,1-1-1,-1 1 1,0 0 0,1 0 0,-1 0-1,0 0 1,0 0 0,1 1 0,-1-1-1,0 0 1,0 1 0,0-1 0,0 1-1,0 0 1,0 0 0,0 0 0,0 0-1,-1 0 4,2 0-14,0 0-1,0 1 0,1-1 0,-1 0 0,0 1 0,1-1 1,-1 1-1,0-1 0,1 1 0,-1-1 0,1 1 1,-1-1-1,1 1 0,-1-1 0,1 1 0,-1 0 0,1-1 1,-1 1-1,1 0 0,0 0 0,-1-1 0,1 1 1,0 0-1,0 0 0,0-1 0,-1 2 15,1 0 4,0 0 0,0 1 1,1-1-1,-1 0 0,0 1 0,1-1 0,-1 0 0,1 0 1,1 3-5,1 3 127,1 0-1,1 0 1,0 0 0,3 4-127,32 45-197,-28-40 221,-8-11-5,1 0 0,-1 0 1,1 0-1,4 3-19,27 29 93,-29-29-50,1 0 1,0 0-1,1-1 1,4 3-44,12 11 80,-20-18-62,-1 0 0,1 0 0,-1 0-1,1 0 1,0-1 0,0 0 0,0 0-1,1-1 1,3 3-18,-5-4 31,0 0 0,-1 0 0,1 0 0,0-1 0,0 1-1,-1-1 1,1 0 0,0 0 0,0 0 0,2-1-31,-4 1 15,-1-1 1,1 1-1,0-1 1,-1 0-1,1 0 0,-1 0 1,1 1-1,-1-1 0,0-1 1,1 1-1,-1 0 1,0 0-1,0 0 0,1-1 1,-1 1-1,0-1 0,-1 1 1,1-1-1,0 1 0,0-1 1,0 1-1,-1-1 1,1 0-1,-1 1 0,0-1-15,4-8 96,0-4-71,0 1-1,-1-1 1,-1 0-1,0 1 1,0-12-25,-1 3-33,-1-4 16,-1 0-1,0 1 1,-5-18 17,5 13-165,1 18-38,6 35 112,-5-19 74,0 0 1,1 0-1,0 0 1,0-1-1,0 1 1,0-1-1,1 2 17,0-2-11,-1 1 0,0-1 0,0 1 1,0 0-1,-1-1 0,1 3 11,2 6 46,1 1 1,0-1-1,5 7-46,10 28 63,9 21 156,-28-66-186,0 1-1,0-1 1,0 1 0,0-1-1,1 0 1,-1 0 0,1 1-1,-1-1 1,1 0 0,0 0-1,0-1 1,0 1 0,0 0-1,0-1 1,0 1 0,1 0-33,-3-2 12,1 0 1,-1 0 0,1 0 0,-1 0 0,1 0-1,-1 0 1,1 0 0,-1 0 0,0 0-1,1 0 1,-1 0 0,1 0 0,-1 0 0,0-1-1,1 1 1,-1 0 0,1 0 0,-1 0 0,0-1-1,1 1 1,-1 0 0,0-1 0,1 1-1,-1 0 1,0-1 0,0 1 0,1 0 0,-1-1-1,0 1-12,7-11 126,0-4-52,-2 1 1,0-2 0,-1 1-1,0 0 1,0-13-75,16-86 43,-18 108-93,-1 0 0,1 1 0,0-1 0,0 0 0,1 1 1,0-2 49,3-6 96,-3 8-625,-2 7 245,4 8 201,38 20-56,-40-28 173,-1-1-1,1 0 1,0 1-1,0-1 0,0-1 1,0 1-1,0 0 1,0-1-1,3 1-33,26 1 30,-24-2 55,55-2 108,-56 1-162,0 0 0,0-1 0,0 1 0,-1-1 1,1-1-1,0 1 0,3-3-31,-8 4 36,0 0 0,0 0 1,0 0-1,-1 0 0,1-1 0,0 1 1,-1 0-1,1-1 0,-1 1 0,0-1 0,1 1 1,-1-1-1,0 0 0,0 0 0,0 1 1,0-1-1,0 0 0,0 0 0,-1 0 0,1 0-36,-1-1-9,0 1 0,0 0 0,0 0 0,0 0 0,-1 0 0,1 0-1,-1 0 1,1 0 0,-1 0 0,0 0 0,1 0 0,-1 0 0,0 0-1,-1 0 1,1 0 0,0 0 0,0 1 0,-2-2 9,1 0-16,0 1 1,0 0-1,0-1 1,0 1-1,0 0 0,-1 0 1,1 0-1,-1 1 1,1-1-1,-1 1 0,0-1 1,0 1-1,0 0 1,1 0-1,-1 0 1,0 0-1,0 1 0,0-1 1,0 1-1,0 0 1,0 0-1,-1 0 0,1 0 1,0 0-1,0 1 1,0-1 15,1 1-15,0-1 0,0 1 1,0-1-1,0 1 0,1 0 1,-1 0-1,0 0 0,1 0 1,-1 0-1,0 0 0,1 0 1,-1 0-1,1 1 0,0-1 1,-1 1-1,1-1 0,0 1 1,0-1-1,0 1 0,0 0 1,0 0-1,0-1 0,1 1 1,-1 1 14,0-1-7,1 0 0,-1 0 1,1 0-1,-1 0 0,1 0 0,0 0 1,0 0-1,0 0 0,0 0 1,0 1-1,1-1 0,-1 0 1,0 0-1,1 0 0,0 0 0,-1 0 1,1 0-1,0-1 0,0 1 1,0 0-1,0 0 0,1 0 1,-1-1-1,0 1 0,1-1 0,-1 1 1,1-1-1,1 1 7,2 3 10,1-1 0,0 0 0,0 0 0,0 0 1,1-1-1,-1 0 0,1 0 0,0-1-10,-2 0 1,32 10 105,36 7-106,-61-16 80,0-1 1,0-1 0,1 0-1,-1-1 1,0 0 0,1-1-1,-1-1 1,3 0-81,-7 0 36,-1-1 0,0 0 0,0 0-1,0 0 1,-1-1 0,1 0 0,-1 0 0,0-1 0,0 1 0,0-2 0,3-2-36,-7 5 18,0 0 1,1 0 0,-1 0-1,0 0 1,-1 0-1,1 0 1,-1 0 0,1-1-1,-1 1 1,0 0 0,0-1-1,0 1 1,-1-1 0,1 0-19,-1-3 26,1 0-1,-1-1 1,-1 1 0,1 0 0,-1 0 0,-1-4-26,1-17-208,-2 21-171,7 12 348,0-1-1,-1 0 1,1 1-1,-1 0 1,1 0-1,-2 0 1,1 0 0,0 1-1,-1-1 1,1 3 31,4 16 117,5 22-117,-3-15 111,-5-21-143,-1 0 0,-1 0 1,1 5 31,0 2 80,1-1 0,1 1 0,0-1 0,5 9-80,-10-24 18,0 0 1,0 0 0,1 0 0,-1 0 0,1 0 0,-1 0-1,1 0 1,0 0 0,-1-1 0,1 1 0,0 0 0,-1 0-1,1 0 1,0-1 0,0 1 0,0 0 0,-1-1 0,1 1-1,0-1 1,1 1-19,-1-1 12,0 0 0,0 0 1,0 0-1,0-1 0,0 1 0,0 0 0,0 0 0,0-1 0,0 1 0,0 0 0,0-1 0,0 1 1,0-1-1,0 1 0,0-1 0,0 0 0,-1 1 0,1-1 0,0 0 0,0 0-12,12-12 49,-1-1 0,-1 1 0,8-13-49,13-15-67,-11 17 198,-13 16-72,0-1 0,-1 0 1,1-1-1,-2 1 0,3-6-59,-8 14 1,-1 1 1,0 0-1,0 0 1,0 0-1,0 0 1,0 0-1,0-1 0,0 1 1,0 0-1,0 0 1,0 0-1,0 0 1,0 0-1,0-1 0,0 1 1,0 0-1,0 0 1,0 0-1,-1 0 1,1 0-1,0-1 1,0 1-1,0 0 0,0 0 1,0 0-1,0 0 1,0 0-1,0 0 1,0 0-1,-1-1 1,1 1-1,0 0 0,0 0 1,0 0-1,0 0 1,0 0-1,0 0 1,-1 0-1,1 0-1,-9-3 5,-9 3-103,14 2 55,0 0 1,0-1 0,0 1 0,1 1 0,-1-1 0,0 0-1,1 1 1,0 0 0,-1 0 0,1 0 0,-1 1 42,-6 8-27,0 1 0,-3 5 27,10-12-4,-1 1-1,1-1 1,1 0 0,-1 1-1,1-1 1,0 1 0,1 0-1,0 0 1,0 0-1,0 0 1,1-1 0,0 1-1,0 0 1,1 0-1,0 0 1,0 0 0,2 5 4,-3-11 10,0-1 0,0 1 0,1 0 0,-1 0 0,0 0 0,1 0 0,-1 0 0,1 0 0,-1-1 0,1 1 0,-1 0 0,1 0 0,0-1-1,-1 1 1,1 0 0,0-1 0,0 1 0,-1-1 0,1 1 0,0-1 0,0 1 0,0-1 0,0 0 0,-1 1 0,1-1 0,0 0 0,0 0 0,0 0 0,0 1 0,0-1 0,0 0 0,0 0 0,0 0 0,0-1 0,0 1 0,0 0 0,0 0 0,0 0 0,0-1 0,-1 1 0,1 0 0,0-1 0,0 1 0,0-1 0,0 1 0,-1-1 0,1 1 0,0-1-10,5-3 44,-1-1 0,0 1-1,0-1 1,0 1-1,-1-1 1,2-3-44,21-25 77,12-16 465,12-22-542,-44 59-135,6-10-429,-12 21 361,-1 1 75,6 10 0,-5-7 128,1 1 0,0-1-1,0 0 1,0-1-1,0 1 1,0 0 0,1-1-1,0 1 1,-1-1 0,1 0-1,0 1 1,0-1-1,0-1 1,0 1 0,0 0-1,1-1 1,-1 0 0,0 0-1,1 0 1,-1 0-1,1 0 1,2 0 0,9 0 79,0 0 1,1 0-1,-1-2 1,12-1-80,-16 1 17,0-1 1,0 0 0,0-1 0,0 0-1,-1-1 1,1 0 0,-1 0 0,0-2 0,0 1-1,-1-1 1,0 0 0,1-1-18,8-6 102,-12 8-141,1 1 1,-1-1-1,0 0 1,-1-1-1,4-3 39,-2 1 73,8-11 20,-14 18-90,0 0 0,-1 0 0,1 0 0,-1 0 0,0 1 0,1-1 1,-1 0-1,0 0 0,0 0 0,1 0 0,-1 0 0,0 0 0,0 0 0,0 0 0,0 0 0,0 0 0,0 0 0,-1 0 0,1 0 0,0 0 0,0 0-3,-1 1-8,1-1 0,0 1 0,-1 0 0,1 0 0,0-1 0,0 1 0,-1 0 0,1 0 0,0 0 0,-1 0 0,1 0 0,0-1 0,-1 1 0,1 0 0,0 0 0,-1 0 0,1 0 0,0 0 0,-1 0 0,1 0 0,-1 0 0,1 0 0,0 0 0,-1 0 0,1 0 0,0 1 0,-1-1 0,1 0 0,0 0 0,-1 0 0,1 0 0,0 1 0,-1-1 0,1 0 0,0 0 1,0 0-1,-1 1 0,1-1 0,0 0 0,0 1 0,0-1 0,-1 0 0,1 1 8,-12 11-111,-16 16-43,28-27 149,-10 11-84,1 2 1,-4 8 88,11-18 16,0 1 1,0 0-1,0 0 1,1 0 0,-1-1-1,1 1 1,0 0-1,1 1 1,-1-1 0,1 0-17,0-2-6,1-1 0,-1 1 1,1-1-1,0 1 0,0-1 1,0 0-1,0 1 1,0-1-1,0 0 0,1 0 1,-1 0-1,1 0 0,-1 0 1,1 0-1,0 0 1,0-1-1,0 1 0,0 0 6,-1-2 17,0 0 0,0 0 0,0 1 0,0-1 0,1 0 0,-1 0-1,0 0 1,0 0 0,0 0 0,0-1 0,0 1 0,0 0 0,1 0 0,-1-1-1,0 1 1,0-1 0,0 1 0,0-1 0,0 1 0,0-1 0,0 1 0,-1-1-1,1 0-16,0 0 28,1 0 5,-1 0 0,1-1 0,-1 1 0,0 0-1,0-1 1,1 1 0,-1-1 0,0 0 0,0 1-1,-1-1 1,1 0 0,0 0 0,0 0-33,-1 1-3,0 0 0,1 0 0,-1 0 0,0 0 0,1 0 0,-1 0 1,0 0-1,0 0 0,0 0 0,0 0 0,0 0 0,0 0 0,0 0 0,0 0 0,-1 0 0,1 0 0,0 0 1,-1 0-1,1 0 0,0 0 0,-1 0 0,1 0 3,-1 0-315,1 1 75,-4 13-240,-7 69 384,7-45 83,-2 0 0,-3 8 13,6-33-3,-8 30 55,-2-1-1,-3 6-51,11-35 50,-1 0 1,0 0-1,0-1 1,-1 0-1,-1 0 1,0 0-1,0-1 1,-1-1-1,-2 3-50,7-9 70,0 0 1,-1 0-1,1 0 0,-1 0 0,1-1 1,-1 0-1,0 0 0,-1 1-70,4-3 18,0 1 0,0 0 0,0-1-1,0 0 1,1 1 0,-1-1 0,0 0 0,0 0 0,0 0 0,0 0-1,0 0 1,0 0 0,0-1 0,0 1 0,0-1 0,1 1 0,-1-1-1,0 0 1,0 1 0,1-1 0,-1 0 0,0-1-18,1 2-13,0-1 1,1 1-1,0-1 0,-1 1 1,1-1-1,-1 0 0,1 1 1,0-1-1,-1 0 1,1 1-1,0-1 0,0 0 1,-1 1-1,1-1 0,0 0 1,0 0-1,0 1 1,0-1-1,0 0 0,0 0 1,0 1-1,0-1 0,0 0 1,0 1-1,1-1 1,-1 0-1,0 0 0,0 1 1,1-1-1,-1 0 0,0 1 1,1-1-1,-1 1 0,1-1 1,-1 1-1,1-1 1,0 0 12,2-3-97,1 0 0,0 1 0,0-1 0,4-2 97,-5 3-14,14-10 10,14-11-46,-1-1-1,-1-1 1,22-26 50,-25 20-70,99-124 311,-96 122-179,-23 28-25,0 0 0,0-1 0,0 0-1,-1 0 1,0 0 0,-1 0 0,0-1 0,0 0 0,2-7-37,-5 14 14,-1-1 1,0 0-1,0 1 0,0-1 0,-1 0 1,1 1-1,0-1 0,-1 1 0,1-1 1,-1 0-1,1 1 0,-1-1 0,0 1 0,1 0 1,-1-1-1,0 1 0,0-1 0,0 1 1,0 0-1,0 0 0,-1 0 0,1 0 1,0 0-1,0 0 0,-1 0 0,1 0 0,-1 0 1,0 0-15,1 0-28,-1 0 1,1 0-1,-1 1 0,1-1 1,-1 0-1,1 1 1,-1-1-1,1 1 1,-1 0-1,0-1 1,1 1-1,-1 0 0,1 0 1,-1 0-1,0 0 1,1 0-1,-1 1 1,0-1-1,1 0 0,-1 1 1,1-1-1,-1 1 1,1 0-1,-1-1 1,1 1-1,-1 0 0,1 0 1,-1 0 27,-2 4-39,0 0-1,0 0 1,1 0-1,-1 1 1,1 0 0,0-1-1,1 1 1,-1 0-1,1 0 1,0 1 0,1-1-1,0 0 1,0 1-1,0-1 1,0 3 39,1-1 24,0-1 1,0 1 0,1-1-1,0 1 1,0-1-1,1 1 1,0-1-1,0 0 1,0 0-1,1 0 1,0 0-1,1 0 1,0 0-25,-3-5 31,1 0 0,0 0-1,0 0 1,1 0 0,-1 0 0,0-1 0,0 1 0,1-1-1,-1 1 1,1-1 0,0 0 0,-1 0 0,1 0 0,0 0-1,-1-1 1,1 1 0,0-1 0,0 1 0,0-1 0,0 0-1,-1 0 1,1-1 0,3 1-31,8-2 139,-1 0-1,1-1 1,0-1 0,1-1-139,-15 5 0,23-6 206,-11 3-127,0-1 1,1 0-1,-1 0 1,-1-1-1,1-1 1,6-4-80,7-5 65,-21 13-50,-1 0-1,1 0 0,0 0 1,-1 0-1,1 0 0,-1-1 1,0 0-1,0 0 0,0 0 1,0 0-1,0 0 1,-1 0-1,0-1 0,2-1-14,-4 4-134,0 1 0,0 0 0,0-1 1,0 1-1,0-1 0,0 1 0,0-1 0,0 1 0,0-1 0,0 1 0,0-1 0,0 1 1,0-1-1,0 1 0,0 0 0,-1-1 0,1 1 0,0-1 0,0 1 0,-1-1 0,1 1 0,0 0 1,0-1-1,-1 1 0,1 0 0,0-1 0,-1 1 0,1 0 0,-1-1 0,1 1 0,0 0 0,-1 0 1,1-1-1,-1 1 134,0 0-433,0-1 0,0 1 0,0-1 0,0 1-1,0-1 1,0 1 0,-1 0 0,1-1 0,0 1 0,0 0 0,-1 0 0,1 0 433,-11 5-2432,3-4 187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43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122 247 2976,'-1'-1'152,"0"0"-1,1 0 1,-1 0 0,0 0 0,0 0-1,0 0 1,0 0 0,0 0 0,0 0-1,0 0 1,0 0-152,-3-1 639,-1 0 0,1 1-1,0-1 1,-1 1 0,1 0-1,-1 0 1,1 0 0,-2 0-639,4 1 5,0 0 1,1 0-1,-1 0 1,0 0 0,0 1-1,0-1 1,1 0-1,-1 1 1,0 0-1,0-1 1,1 1 0,-1 0-1,0 0 1,1 0-1,-1 0 1,1 0-1,-1 0 1,1 0 0,0 1-1,-1-1 1,0 1-6,-16 26 48,16-25-40,0 0 0,0 0 0,1 0 0,0 1 0,-1-1 0,1 0 0,0 1 0,0-1 0,1 1 0,-1-1 0,1 1 0,0 0 0,0 0-8,0 4 15,0-1 1,0 1-1,1 0 1,0-1-1,2 8-15,-2-12 28,0-1 0,0 1 0,0 0 0,1-1 0,-1 1 0,1-1 0,-1 0 0,1 1 0,0-1 0,0 0 0,0 0 0,0 0-28,-1-2 16,0 1 0,-1-1 0,1 0 0,0 1 0,-1-1 1,1 0-1,0 1 0,-1-1 0,1 0 0,0 0 0,0 0 0,-1 0 0,1 0 0,0 0 0,0 0 1,-1 0-1,1 0 0,0 0 0,0 0 0,-1 0 0,1-1 0,0 1 0,0 0 0,-1 0 0,1-1 0,0 1 1,-1-1-1,1 1 0,0-1-16,0 0 31,1 0 0,0 0 0,-1-1 0,1 1 0,-1-1 0,1 1 0,-1-1 0,1-1-31,1-4 84,0-1 1,0 0-1,0 0 0,-1-1 1,-1 1-1,1 0 1,-1-1-1,-1 1 1,0-1-1,0 1 1,0-1-1,-2-3-84,2 9 6,-1 1 0,0-1 0,0 1 1,0-1-1,0 1 0,0-1 0,0 1 0,-1 0 0,1 0 1,-1 0-1,0-1 0,1 1 0,-1 1 0,0-1 0,0 0 0,0 0 1,-1 1-1,1-1 0,0 1 0,0 0 0,-1 0 0,1-1 1,-1 2-1,1-1 0,-1 0 0,-2 0-6,5 1-7,-1 0 0,0 0 1,1 0-1,-1 0 0,0 0 0,1 0 1,-1 0-1,0 1 0,1-1 0,-1 0 0,1 0 1,-1 1-1,0-1 0,1 0 0,-1 1 1,1-1-1,-1 0 0,1 1 0,-1-1 0,1 1 1,-1-1-1,1 1 0,0-1 0,-1 1 1,1 0-1,-1-1 0,1 1 0,0-1 1,0 1-1,-1 0 0,1-1 0,0 1 0,0-1 1,0 1-1,0 0 0,0-1 0,0 1 7,1 1 10,0-1 1,0 1-1,1-1 0,-1 0 0,1 0 0,-1 0 0,1 0 0,-1 0 0,1 0 1,0 0-1,0 0 0,-1 0 0,1-1 0,0 1 0,0-1 0,0 0 0,-1 1 0,1-1 1,0 0-11,38 3 175,-16-4-84,-1-1 0,0-1-1,-1-1 1,1-1 0,-1-1-1,0-1 1,20-8-91,-35 11 40,-1 1 0,0-1 0,0 0 0,-1 0 0,1 0 0,-1-1 0,0 0 0,0 0 0,-1 0 0,2-2-40,-5 6 3,0-1 0,-1 0 1,1 0-1,0 1 0,-1-1 1,1 0-1,-1 0 0,1 0 1,-1 0-1,0 0 0,0 0 0,0 0 1,0 1-1,0-1 0,-1-1-3,1-5 10,0 8-23,0 0 1,0 0 0,0 0 0,-1 0 0,1-1 0,0 1 0,0 0 0,0 0 0,0 0 0,-1 0-1,1 0 1,0-1 0,0 1 0,0 0 0,-1 0 0,1 0 0,0 0 0,0 0 0,0 0 0,-1 0-1,1 0 1,0 0 0,0 0 0,-1 0 0,1 0 0,0 0 0,0 0 0,0 0 0,-1 0 0,1 0-1,0 0 1,0 0 0,-1 0 0,1 0 0,0 0 0,0 0 0,0 1 0,-1-1 0,1 0 0,0 0-1,0 0 1,0 0 0,0 0 0,-1 1 0,1-1 0,0 0 0,0 0 0,0 0 0,0 1-1,0-1 1,0 0 0,0 0 12,0 5-48,1 1-1,0-1 0,0 0 1,0 0-1,1 0 1,0 0-1,0-1 0,0 1 1,1 0-1,-1-1 0,1 1 1,1 0 48,8 11 70,0-1 1,10 9-71,-20-22-61,30 30-26,-28-29 160,-1 0 0,1-1 0,0 1 0,0-1 1,0 0-1,0 0 0,0 0 0,4 1-73,-8-3 24,1 0 0,0 0 0,0 0 0,0 0 0,0 0-1,-1 0 1,1 0 0,0 0 0,0 0 0,0-1 0,-1 1 0,1 0 0,0-1 0,0 1 0,0 0 0,-1-1 0,1 1 0,0-1 0,-1 1-1,1-1 1,-1 1 0,1-1 0,0 0 0,-1 1 0,1-1 0,-1 0 0,1 1 0,-1-1 0,1-1-24,10-24 299,-9 22-268,-2 3-23,5-13-14,0-1 0,0 1 0,-2-1 1,1 0-1,-2 0 0,0-8 6,-2 20-34,0 0 0,0 0 0,1 0-1,-1 0 1,1 0 0,-1 0 0,1 0 0,0 0-1,0 0 1,0 0 0,1 1 0,-1-1 0,1 0 0,-1 1-1,1-1 1,0 1 0,2-3 34,-4 5-20,0 0-1,1 0 1,-1 0 0,1-1 0,-1 1-1,0 0 1,1 0 0,-1 0-1,1 0 1,-1 0 0,0 0 0,1 0-1,-1-1 1,1 1 0,-1 0-1,1 1 1,-1-1 0,0 0 0,1 0-1,-1 0 1,1 0 0,-1 0-1,0 0 1,1 0 0,-1 1 0,1-1-1,-1 0 1,0 0 0,1 1-1,-1-1 1,0 0 0,1 1 20,14 13 12,-2-2-58,-8-9 73,0 0 0,0 0 0,0 0 0,1 0 0,-1-1 0,1 0 0,-1 0 0,1 0 0,0-1 0,0 0 0,-1 0 0,1 0 0,0-1 0,0 0 0,0 0 0,4-1-27,-5 0 65,0 0 0,0 0 0,1-1-1,-1 0 1,0 0 0,0 0 0,0-1 0,-1 0 0,1 1-1,-1-2 1,2 0-65,-4 2 10,0 0 0,0 0 0,0 0 0,-1 0 0,1-1 0,0 1 0,-1-1 1,0 1-1,0-1 0,0 1 0,0-1 0,0 1 0,0-1 0,-1 0 0,1 0 0,-1 1 0,0-1 0,1 0 0,-1 0 0,-1 0 0,1 1 0,0-1 0,-1-1-10,1 3 2,-1-6 4,-1 1 0,1-1 0,-1 0 0,-1 1 0,0-2-6,3 7-10,-1 0 0,1-1 1,-1 1-1,1 0 0,-1 0 0,1 0 0,-1 1 1,0-1-1,1 0 0,-1 0 0,0 0 0,0 0 1,0 1-1,0-1 0,1 0 0,-1 1 0,0-1 1,0 1-1,0-1 0,0 1 0,-1-1 1,1 1-1,0 0 0,0-1 0,0 1 0,0 0 1,0 0-1,0 0 0,0 0 0,-1 0 0,1 0 1,0 0-1,0 0 0,0 1 0,0-1 0,0 0 1,-1 1 9,0 0-26,0 1 0,1 0 0,-1 0 0,0 0 0,1 0 0,-1 0 0,1 1 0,0-1 0,0 0 1,0 0-1,0 1 0,0-1 0,0 1 0,0 1 26,0 6-15,0 0-1,1 0 1,0 0 0,1 0 0,0-1-1,1 1 1,0 0 0,0 0 0,1-1 0,0 1-1,1-1 1,0 0 0,0 0 0,1 0 15,-3-6 26,0-1 1,-1 0 0,1 0-1,0 0 1,0 0-1,0-1 1,1 1 0,-1 0-1,0-1 1,1 0 0,-1 1-1,1-1 1,-1 0 0,1 0-1,0-1 1,-1 1-1,1 0 1,0-1 0,-1 0-1,1 1 1,0-1 0,0 0-1,-1 0 1,1-1 0,0 1-1,0-1 1,-1 1-1,2-1-26,6-2 85,1 0 0,-1-1-1,1 0 1,-1-1-1,0 0 1,3-3-85,1-2 27,0 0 0,0-1 1,5-6-28,-11 8-33,1 1 1,0 1 0,0 0 0,1 0 0,0 0-1,0 2 1,0-1 0,5-1 32,-12 6-17,0 1 1,0-1 0,-1 0-1,1 1 1,0-1-1,0 1 1,0 0 0,0 0-1,0 0 1,0 0-1,0 1 1,0-1-1,0 1 1,0 0 0,0-1-1,0 1 1,0 1 16,3 1 59,0 1 0,0 0 0,0 0 0,-1 1 0,0 0 0,1 0-59,1 2 125,-1-1 0,1-1 1,0 1-1,7 2-125,-8-4 35,0-1 1,0 0 0,1-1-1,-1 1 1,1-1 0,-1 0-1,4 0-35,-8-2-153,1 0-1,-1 0 1,1 0-1,-1 0 1,0 0 0,1 0-1,-1-1 1,1 1-1,-1-1 1,0 0-1,1 0 1,-1 0-1,0 0 1,0 0 0,1 0-1,-1 0 1,0-1-1,0 1 1,-1-1-1,1 1 1,0-1-1,0 0 1,0 0 153,10-17-2149,1-4-2379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7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1664,'0'0'58,"0"-1"1,0 1 0,0 0-1,0-1 1,0 1-1,0 0 1,0-1-1,1 1 1,-1 0-1,0 0 1,0-1-1,0 1 1,1 0-1,-1-1 1,0 1-1,0 0 1,1 0-1,-1 0 1,0-1 0,1 1-1,-1 0 1,0 0-1,1 0 1,-1 0-1,0-1 1,1 1-1,-1 0 1,0 0-1,1 0 1,-1 0-1,0 0 1,1 0-1,-1 0 1,0 0-1,1 0 1,-1 0 0,0 0-1,1 0 1,-1 0-1,0 1 1,1-1-1,-1 0 1,0 0-1,1 0 1,-1 0-1,0 1 1,0-1-1,1 0 1,-1 0-59,22 11 260,-17-9 95,22 10 215,1-2 1,0-2 0,1 0 0,21 2-571,-46-9 31,13 2 222,0-2 0,0 0-1,0 0 1,1-2 0,9-1-253,-2-1 99,0-2-1,15-5-98,-39 10-106,0 0-1,0 0 1,0-1-1,0 1 1,0 0-1,0 0 1,0 0-1,0 0 1,1 1-1,-1-1 1,0 0-1,0 0 1,0 1-1,0-1 1,0 0-1,-1 1 1,1-1-1,0 1 1,0-1-1,0 1 1,0 0-1,0-1 1,-1 1-1,1 0 1,0-1-1,0 1 1,-1 0-1,1 0 1,-1 0-1,1 0 1,-1 0-1,1 0 1,0 0 106,1 7-1323,6-4-874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50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1287 320,'2'-7'116,"0"8"-8,-1 0 175,-1-1 21,0 0 314,0 0-138,0 0 75,0 0-123,0 0 181,0 0-181,0 0-354,-1 0 0,1 0 0,0 0 0,0 0 0,0 0 1,0 0-1,-1 0 0,1 0 0,0 0 0,0-1 0,0 1 0,0 0 0,0 0 0,-1 0 0,1 0 0,0 0 0,0 0 0,0 0 0,0 0 0,0-1 0,0 1 0,-1 0 1,1 0-1,0 0 0,0 0 0,0 0 0,0 0 0,0-1 0,0 1 0,0 0 0,0 0 0,0 0 0,0 0-78,3-6 150,0 0 0,0 0 0,-1 0 0,0 0 0,0 0 0,0 0 0,0-5-150,6-19 438,9-34 103,-1-1 1,5-64-542,-20 98 220,-1 22-480,0 22-10,-5 31 607,3-35-330,1 1-1,0-1 0,1 1 0,0-1 0,0 3-6,2 0 3,0 0-1,1 0 1,1-1-1,0 0 1,0 1 0,1-1-1,0-1 1,1 1-1,0-1 1,1 0-1,6 7-2,-3-6 15,-1 0 0,2 0-1,-1-1 1,1-1 0,1 0-1,0 0 1,0-2 0,0 1-1,9 2-14,-15-7 50,0-1 0,0 1-1,0-1 1,1-1 0,-1 0-1,1 1 1,3-1-50,-7-1 28,-1 0 0,1 0 0,-1 0 0,1 0 0,-1-1 0,1 1 0,-1-1 0,1 0 0,-1 1 0,1-1-1,-1 0 1,0 0 0,0 0 0,1-1 0,-1 1 0,0-1 0,0 1 0,0-1 0,0 1 0,1-3-28,3-4 32,0-1 1,-1 0-1,0 0 1,0 0-1,-1-1 1,2-5-33,1-8 84,0 0 0,0-6-84,-4 2 47,-4 23-63,1 1 0,0 0-1,1 0 1,-1-1 0,0 1-1,1 0 1,0 0 0,-1 0 0,1 0-1,1 0 1,-1 0 0,0 0-1,1 0 1,-1 0 0,1 1-1,1-3 17,2 17-176,16 61 166,-14-42 2,-6-24 18,0 0 0,1-1 0,0 1 0,2 6-10,1-4 122,4 10 412,8-31-172,-10 2-340,0 0 1,-1 0-1,-1-1 0,1 1 0,1-7-22,-2 5-57,7-19 52,-9 21-36,1 1 1,0-1-1,1 1 1,-1 0 0,2 1-1,-1-1 1,4-2 40,-9 10 0,1 0 0,-1 1 0,1-1 0,-1 1 1,1-1-1,-1 1 0,1 0 0,0-1 0,-1 1 0,1-1 1,0 1-1,0 0 0,-1 0 0,1-1 0,0 1 1,-1 0-1,1 0 0,0 0 0,0 0 0,0 0 0,-1 0 1,1 0-1,0 0 0,0 0 0,1 1-12,-1-1 0,1 1 0,-1-1 0,0 1-1,1 0 1,-1 0 0,0 0 0,0 0 0,1 0 0,-1 0 0,0 0 0,0 1 12,4 4-19,0 1 1,0 0 0,-1 0 0,2 4 18,-5-9 27,4 7 3,0 1 122,0 0 0,1-1 0,2 3-152,-6-10 34,0 1 0,0-1 1,0 0-1,1 1 1,-1-1-1,1 0 1,-1 0-1,1-1 1,0 1-1,0 0 0,0-1 1,0 0-1,0 0-34,2 1 59,-1-1-1,1 1 0,-1-2 0,1 1 0,0 0 1,-1-1-1,1 0 0,4 0-58,-7 0 47,0-1-1,0 1 1,0-1-1,0 0 1,0 1 0,0-1-1,-1 0 1,1 0-1,0 0 1,0-1-1,-1 1 1,1 0 0,0-1-1,-1 1 1,1-1-1,-1 1 1,0-1-1,0 1 1,1-1 0,-1-1-47,5-8 76,-1 0 1,-1-1-1,0 1 1,-1-1 0,0 1-1,0-1 1,-2 0 0,1-7-77,7-32 117,-7 40-67,19-100-205,-19 91 198,0 1 1,-1-1 0,-2 0 0,-1-15-44,-16-57-299,14 70 267,0-13-805,8 151 376,11 40 461,-12-123-78,8 57 313,7 18-235,3-17 634,-20-89-388,0-3-228,1 0 0,-1 0 0,0 0 0,1 0 1,-1 0-1,0-1 0,0 1 0,0 0 0,0-1 0,0 1 1,0-1-1,0 1 0,-1-1 0,1 1 0,0-1-18,0 0 21,4-11 3,0 0 0,0 0 0,-1 0-1,0-3-23,8-26 6,-7 27-43,-1 2-46,0 1 0,1-1 0,0 1 0,1 0 0,0 1 0,1 0 0,7-9 83,-13 19-21,-1 0 1,1 1-1,0-1 0,-1 0 1,1 0-1,0 1 1,0-1-1,0 0 1,0 1-1,0-1 1,0 1-1,0-1 1,-1 1-1,2 0 1,-1-1-1,0 1 1,0 0-1,0 0 1,0-1-1,0 1 0,0 0 1,0 0-1,1 0 21,-1 1-16,1-1 0,-1 1 0,1 0-1,-1-1 1,0 1 0,1 0 0,-1 0-1,0 0 1,1 0 0,-1 0 0,0 0-1,0 0 1,0 0 0,1 1 16,3 5-12,0 1 0,0 0 0,0 0-1,-1 1 1,0 0 12,-3-5 3,1 0 39,0 0-1,1 0 1,-1 0-1,1 0 1,0 0-1,0 0 1,0-1-1,0 1 1,1-1-1,-1 0 1,1 1-42,-2-3 6,-1 0 0,1-1 0,-1 1 0,1 0 0,0 0 1,-1-1-1,1 1 0,0-1 0,0 1 0,-1-1 0,1 0 1,0 0-1,0 1 0,-1-1 0,1-1 0,0 1 0,0 0 0,-1 0 1,1-1-1,0 1 0,0-1 0,-1 1 0,1-1 0,0 0 0,-1 0 1,1 1-1,-1-1 0,1 0 0,0-1-6,4-4 6,0 0 0,-1 0 0,0-1 1,0 1-1,0-1 0,-1 0 0,0-1 0,-1 1 1,0 0-1,1-3-6,14-28 194,4-12-375,-22 54 54,0 0 1,0 0-1,0 0 1,0 0-1,1 0 1,0 3 126,3 24 39,-4-24-50,2 59-95,-1-58 108,0 1-1,1-1 1,0 0 0,0 1-1,1-1 1,2 5-2,-4-10 31,1 0 0,0 0 1,0 0-1,0 0 0,0 0 0,2 1-31,-3-3 11,-1 0-1,1-1 1,-1 1-1,1-1 1,-1 1-1,1-1 1,-1 0-1,1 1 1,0-1-1,-1 1 1,1-1-1,0 0 1,-1 0-1,1 1 1,0-1-1,-1 0 1,1 0-1,0 0 1,0 0-1,-1 0 0,1 0 1,0 0-1,-1 0 1,1 0-1,0 0 1,0 0-1,-1 0 1,1 0-1,0-1 1,-1 1-1,1 0 1,0-1-1,-1 1-10,4-3 27,-1 0-1,0 0 0,0-1 1,-1 1-1,1-1 0,-1 0 0,1 0 1,-1 0-1,0 0 0,-1 0 1,1 0-1,-1-1 0,0 1 1,0 0-1,1-5-26,-1-1 15,0 0 0,0-1 0,-1 1 0,0 0 0,-1 0 1,-1-8-16,1 9 47,-1-3-14,0 1-1,0 0 1,-1-1 0,0 1 0,-1 0-1,0 1 1,-1-1 0,-3-4-33,4 7-72,3 6 12,-1 0 0,1 0 1,0 0-1,-1 0 0,1 1 1,-1-1-1,1 0 0,-1 1 60,1 0-9,1 1 0,-1 0-1,1 0 1,-1-1-1,1 1 1,-1 0 0,1 0-1,-1 0 1,0 0-1,1 0 1,-1 0 0,1 0-1,-1 0 1,1 0-1,-1 0 1,0 0 0,1 0-1,-1 0 1,1 0-1,-1 0 1,1 1-1,-1-1 1,1 0 0,-1 0-1,1 1 1,-1-1-1,1 0 1,-1 1 0,1-1-1,0 1 1,-1-1-1,1 0 1,-1 1 0,1 0 9,-4 6-125,4-3 15,-1-3 102,1 0 1,0 0-1,0 0 1,-1-1-1,1 1 1,0 0-1,0 0 1,0 0-1,0 0 1,0 0-1,1-1 1,-1 1-1,0 0 1,0 0-1,0 0 1,1 0-1,-1-1 1,0 1-1,1 0 1,-1 0-1,1-1 1,-1 1-1,1 0 1,-1 0-1,1-1 1,0 1 0,-1-1-1,1 1 1,0-1-1,0 1 8,0 0 14,0 0 0,1 0 0,-1-1 1,1 1-1,-1-1 0,1 1 0,-1-1 0,1 1 0,-1-1 0,1 0 1,0 0-15,6-1 25,1 0 1,0-1-1,0-1 1,-1 0-1,1 0 1,-1 0-1,0-1 1,5-3-26,17-7 4,-2 2-33,1 2 0,-1 1 0,2 1 0,-1 2 1,26-3 28,-51 9-7,0 0-1,0 0 1,0 0 0,0 0 0,0 1 0,0-1 0,0 1 0,0 0 0,0 0 0,0 0 0,0 1 0,-1 0 0,1-1 0,0 1-1,-1 0 1,0 1 0,3 1 7,-3-1 7,1 1-1,-1 0 1,-1-1 0,1 1-1,0 0 1,-1 0-1,0 0 1,0 1 0,0-1-1,0 1 1,-1-1-1,0 1 1,0-1 0,0 1-1,0 0-6,1 17 28,-1 1-1,-1 0 1,-2 12-28,1 15 803,1-56-781,1-1 1,1 1 0,-1 0 0,1 0 0,0 0 0,0 0 0,2-2-23,3-11-75,-1 6 47,0 0 1,1 0-1,0 1 1,1 0-1,1 0 1,3-3 27,-11 13-38,1 0 1,0-1 0,0 1-1,0 0 1,1 0 0,-1 0-1,0 0 1,1 1 0,-1-1-1,1 1 1,-1-1 0,1 1-1,0 0 1,0 0 0,0 0 37,-2 2-9,0-1 1,0 1 0,0-1 0,0 1 0,0 0 0,0-1 0,-1 1 0,1 0-1,0 0 1,-1 0 0,1-1 0,0 1 0,-1 0 0,1 0 0,-1 0 0,1 0-1,-1 0 1,0 0 0,1 0 0,-1 0 0,0 1 0,0-1 8,1 2-8,4 13 13,0 0 1,-2 0-1,0 0 0,1 13-5,-4-23-26,3 11 471,0-15-164,2-7-127,14-37-50,-12 28-100,-1-1 0,7-8-4,-6 10-73,3-4-233,-5 25-94,-3-3 377,0 0 0,-1 1 0,0-1 0,0 1 0,-1-1 0,1 1-1,-1-1 1,-1 3 23,2 12-39,-1-15 34,5 39 50,-5-40-5,1 1 0,0-1-1,0 1 1,1-1-1,-1 0 1,1 1 0,0-1-1,0 0-39,-1-3 14,-1 0 0,1-1-1,-1 1 1,1 0 0,-1-1-1,1 1 1,-1-1 0,1 1-1,0-1 1,-1 1 0,1-1-1,0 1 1,-1-1 0,1 0-1,0 1 1,0-1 0,-1 0-1,1 0 1,0 0 0,0 1-1,0-1 1,-1 0 0,1 0-1,0 0 1,0 0 0,0 0-1,-1 0 1,1-1 0,0 1-1,0 0 1,-1 0 0,1 0-1,0-1 1,0 1 0,-1-1-1,1 1 1,0 0 0,-1-1-1,1 1 1,0-1 0,-1 1 0,1-2-15,5-2 0,-1-1-1,0-1 0,0 1 1,3-6 1,-1 1-8,12-16 148,-15 20-175,0 1 1,0-1 0,0 1-1,1-1 1,0 1-1,0 1 1,5-5 34,-9 8-123,-1 9 67,0-1 0,1 0 0,0 0 0,1 0 0,-1-1 0,1 1 0,1 0 0,-1 0 0,1-1 0,1 2 56,-2-5 19,0 0-1,0 0 1,0 0-1,0 0 0,0 0 1,1 0-1,-1-1 1,1 1-1,0-1 0,-1 0 1,1 0-1,1 0 1,-1 0-1,0 0 0,0-1 1,0 1-1,1-1 0,-1 0 1,1 0-1,3 1-18,-4-2 27,0 0 0,0 0 0,-1 0-1,1-1 1,0 1 0,0 0 0,0-1 0,0 0 0,0 0-1,-1 0 1,1 0 0,0 0 0,-1 0 0,1-1-1,-1 1 1,0-1 0,1 0 0,-1 0 0,0 0-1,0 0 1,0 0 0,0-1-27,1 0 23,0-1-1,-1 1 1,0-1 0,0 0-1,0 0 1,0 0-1,0 0 1,-1 0 0,0 0-1,0 0 1,0-1 0,0 1-1,-1 0 1,1-3-23,-1 2 24,-1-1 1,1 1-1,-1 0 1,0 0-1,0 0 0,0 0 1,-1 0-1,1 0 1,-1 0-1,-1 1 1,1-1-1,-1 1 0,1-1 1,-1 1-1,0 0 1,-1 0-1,1 0 0,-1 0 1,-4-2-25,4 2-40,0 0 0,0 1 1,0-1-1,-1 1 0,0 1 1,0-1-1,0 0 0,0 1 1,-5-2 39,2 2-98,0-1 0,0 1 0,0 1 0,0 0 1,-1 0-1,-2 0 98,12 1-3,-1 0 0,0 0 0,0 0 0,0 0 0,0 1 1,0-1-1,0 0 0,0 0 0,0 0 0,0 0 0,0 0 0,0 0 0,0 1 0,0-1 1,0 0-1,0 0 0,0 0 0,0 0 0,0 0 0,0 1 0,0-1 0,0 0 0,0 0 1,0 0-1,0 0 0,0 0 0,0 0 0,0 1 0,0-1 0,0 0 0,0 0 0,0 0 1,0 0-1,0 0 0,0 0 0,0 0 0,-1 0 0,1 1 0,0-1 0,0 0 0,0 0 1,0 0-1,0 0 0,0 0 0,0 0 0,-1 0 0,1 0 0,0 0 0,0 0 0,0 0 1,0 0-1,0 0 3,11 6 59,-4-3-57,0-2 0,1 1-1,-1-1 1,1 0 0,-1 0-1,1-1 1,-1 0 0,1 0-1,1-1-1,17-3 29,-1-1 0,2-1-29,24-5-14,12 1 3,-23 5 123,0-2 0,32-11-112,-64 15 8,-1 0-1,1-1 0,-1 0 1,4-3-8,9-5 8,-18 11 24,0 1 0,-1-1 0,1 0 0,-1 0 0,0 0 0,1 0 0,-1 0 0,0 0 0,1 0 0,-1 0 0,0-1 0,0 1 0,0 0 0,0-1 0,0-1-32,-1 3 9,0 0 0,0 0 0,0 0 0,0 0 0,-1 0 0,1 0 0,0 0 0,0 0 0,0-1 0,-1 1 0,1 0 0,0 0 0,0 0 0,0 0 0,0 0 0,-1 0 0,1 0 0,0 0 0,0 0 0,0 1 0,-1-1 0,1 0 1,0 0-1,0 0 0,0 0 0,0 0 0,-1 0 0,1 0 0,0 0 0,0 0 0,0 0 0,0 1 0,0-1 0,-1 0 0,1 0 0,0 0 0,0 0 0,0 1-9,-7 3-129,7-4 123,-38 28-389,33-22 351,-1 0 0,0 0 1,1 0-1,1 1 0,-1-1 1,1 1-1,0 0 0,0 1 0,1-1 1,0 1-1,0-1 0,1 1 0,0 0 1,0 0-1,0 6 44,2-11 22,0 1 1,-1-1 0,1 1-1,0-1 1,1 1-1,-1-1 1,0 1-1,1-1 1,0 1 0,0-1-1,0 0 1,0 0-1,1 1-22,-1-4 4,-1 1-1,1-1 0,-1 0 0,1 0 1,-1 1-1,1-1 0,0 0 0,-1 0 1,1 0-1,0 0 0,-1 0 0,1 0 1,-1 0-1,1 0 0,0 0 0,-1 0 1,1 0-1,-1 0 0,1-1 1,0 1-4,0 0 9,0 0 0,1-1-1,-1 1 1,1 0 0,-1-1 0,0 1 0,1-1-1,-1 1 1,1-1 0,-1 0 0,0 0 0,0 0-1,1 1 1,-1-1 0,0 0 0,0-1-1,0 1 1,0 0 0,0 0 0,0-1-9,2-2 46,-1-1 0,0 1 0,0-1-1,0 0 1,0-1-46,4-9 68,-5 12-70,0-1-1,-1 1 1,1 0 0,0 0-1,-1-1 1,0 1 0,0 0-1,0 0 1,0-1 0,0 1 2,-1-11-126,1 13 14,0 1 89,-1 0 1,1 1 0,0-1-1,-1 0 1,1 0 0,-1 1-1,1-1 1,-1 0 0,1 1 0,0-1-1,-1 0 1,1 1 0,0-1-1,0 1 1,-1-1 0,1 1-1,0-1 1,0 0 0,-1 1 0,1-1-1,0 1 1,0 0 22,-1 9-75,0 1 0,1 0-1,0 6 76,1 18-201,-8 55 601,-16 75-400,16-137 403,7-26-378,-1-1-1,1 0 1,-1 1-1,1-1 1,-1 1-1,0-1 1,0 0-1,0 0 1,1 1-1,-1-1 1,0 0-1,0 0 0,0 0 1,-1 0-1,1 0 1,0 0-25,0-1 11,1 0 1,0 0-1,-1 0 1,1 1-1,0-1 0,-1 0 1,1 0-1,0 0 1,-1 0-1,1 0 0,-1 0 1,1 0-1,0 0 1,-1 0-1,1 0 0,0-1 1,-1 1-1,1 0 1,0 0-1,-1 0 0,1 0 1,0 0-1,-1-1 1,1 1-1,0 0 0,0 0 1,-1-1-1,1 1 1,0 0-1,0 0 0,-1-1 1,1 1-1,0 0 1,0-1-1,0 1 1,0 0-1,-1-1 0,1 1 1,0 0-1,0-1 1,0 1-1,0 0 0,0-1 1,0 1-1,0 0-11,-2-18-236,2 14 181,1 0-1,-1 0 1,1 0-1,0 1 0,0-1 1,0 0-1,1 1 1,-1-1-1,1 1 1,0 0-1,0-1 0,1 0 56,6-9-127,1 1-1,6-6 128,2-2-128,35-39 437,25-20-309,9-8 240,-76 75-206,-4 5-16,0 0 0,-1 0 0,0-1 0,0 0 0,0 0 0,-1 0 0,1-5-18,-5 11 19,-1 0 0,1 0 0,-1 0 0,0 0 0,0 0 0,0 0 0,0 0 0,0 0 0,0 0 0,0 0 0,-1 0 0,1 0 0,-1 0 1,1 0-1,-1 0 0,0 0 0,0 1 0,0-1 0,0 0 0,0 0 0,0 1 0,-1-1 0,1 1 0,0-1 0,-1 1 0,1-1 0,-2 0-19,1 0-43,-1 0-1,1 0 1,-1 0 0,1 1-1,-1-1 1,0 1-1,0-1 1,0 1 0,0 0-1,0 0 1,0 0 0,0 0-1,0 1 1,0-1-1,0 1 1,0 0 0,0 0-1,-1 0 44,3 0-16,-1 0-1,1 1 1,0-1-1,-1 1 1,1-1-1,-1 1 1,1-1-1,0 1 1,-1 0-1,1 0 1,0-1-1,0 1 1,0 0-1,0 0 1,0 0 0,0 1-1,0-1 1,0 0-1,0 0 1,0 0-1,0 1 1,1-1-1,-1 0 1,1 1-1,-1-1 1,1 1-1,-1-1 1,1 0-1,0 1 1,-1 1 16,1-1-15,0 1 1,0 0-1,0 0 1,0-1 0,1 1-1,-1 0 1,1-1-1,0 1 1,-1 0-1,1-1 1,0 1 0,1-1-1,-1 1 1,0-1-1,1 0 1,-1 1 14,5 4 4,0 0 0,0 0-1,1 0 1,5 4-4,-10-9 23,1-1-1,-1 1 1,0-1-1,1 1 1,-1-1 0,1 0-1,-1 0 1,1 0-1,0 0 1,-1-1-1,1 1 1,0-1-1,-1 1 1,1-1 0,0 0-1,0 0 1,-1 0-1,2-1-22,3 0 62,0 0 1,-1-1-1,1 0 0,0 0 0,-1 0 1,0-1-1,0 0 0,0 0 0,1-1-62,121-83-170,-126 86 138,0-1 0,0 1 0,0-1 0,1 1 0,-1 0 0,0 0 0,0 0 0,1 1 0,-1-1 0,0 0 0,1 1 0,-1 0 0,1-1 0,-1 1 0,1 0 0,-1 0 0,1 1 0,-1-1 0,0 0 0,1 1 0,-1-1 0,1 1 0,-1 0 32,-2-1-7,1 1 0,-1-1-1,1 1 1,-1-1 0,0 1 0,1 0 0,-1-1 0,0 1 0,1-1 0,-1 1 0,0 0 0,0-1 0,0 1 0,1-1 0,-1 1 0,0 0 0,0-1 0,0 2 7,0 0-12,2 4 45,-1 1-1,0 0 1,-1 0-1,1 4-32,-1-4 5,0-1 0,1 1 0,0 0-1,1 3-4,5 15 571,-6-25-542,-1 0 0,1-1 0,-1 1 0,0 0-1,1 0 1,-1-1 0,0 1 0,1 0 0,-1 0 0,0-1 0,0 1 0,1-1 0,-1 1 0,0 0 0,0-1-1,0 1 1,1 0 0,-1-1 0,0 1-29,20-45 88,-10 25-124,-1 0-1,-1 0 1,0-5 36,-4 14-165,-1 1-1,1 0 1,1 0 0,5-9 165,-10 18-11,0 1 1,0 0 0,1 0 0,-1-1 0,0 1-1,0 0 1,0 0 0,0-1 0,0 1 0,1 0 0,-1 0-1,0 0 1,0-1 0,0 1 0,1 0 0,-1 0-1,0 0 1,0-1 0,1 1 0,-1 0 0,0 0 0,0 0-1,1 0 1,-1 0 0,0 0 0,1 0 0,-1 0-1,0 0 1,0 0 0,1 0 0,-1 0 0,0 0-1,0 0 1,1 0 0,-1 0 0,0 0 0,1 0 0,-1 0 10,7 11-129,2 21 79,-8-30 2,1 7 54,0 0 0,1 0 0,0-1 0,1 1 0,0-1 0,0 0 0,1 0 0,0-1-1,0 1 1,1 0-6,-3-5 26,0 0-1,0 0 1,0 0-1,0-1 1,1 1-1,-1-1 1,1 0-1,-1 0 1,1 0-1,0-1 1,0 1-1,0-1 1,0 0-1,0 0 1,0 0-1,0 0 1,0-1-1,0 0 1,0 0-1,0 0 1,0 0-1,0 0 1,1-1-26,2 0 21,1-1 0,-1 0 1,1-1-1,-1 1 0,0-1 1,0-1-1,0 1 0,-1-1 1,1-1-1,-1 1 0,0-1 1,0 0-1,0 0 0,-1-1 1,0 0-1,0 1 0,0-2 1,-1 1-1,0-1 0,2-3-21,-4 6 40,0-2-23,1 0-1,-1 0 1,0 1-1,-1-1 1,1 0-1,-1-1-16,-1 6-9,0 0-1,0 0 0,0 0 1,0 0-1,0 0 0,0 0 1,0 0-1,0 0 0,0-1 0,-1 1 1,1 0-1,0 0 0,-1 0 1,1 0-1,-1 0 0,1 0 1,-1 1-1,1-1 0,-1 0 0,0 0 1,1 0-1,-1 0 0,0 1 1,0-1-1,0 0 0,0 1 1,1-1-1,-1 0 0,0 1 0,0 0 1,0-1-1,0 1 0,0-1 1,0 1-1,0 0 0,0 0 1,-1-1-1,1 1 10,-2 0-35,0 0 0,0 1 0,1-1 1,-1 0-1,0 1 0,1-1 0,-1 1 0,0 0 1,1 0-1,-1 0 0,1 0 0,-1 1 0,1-1 1,0 1-1,-1-1 0,0 3 35,-4 1 17,0 1-1,1 1 1,-1-1-1,-2 5-16,7-8-29,-1 1 0,1-1 0,0 0 0,0 1 0,1-1 0,-1 1 0,1-1 0,0 1 0,0 0 0,0 0 0,0-1 0,0 5 29,1-6 1,0 0 1,0 0 0,0 1 0,1-1 0,-1 0 0,0 0 0,1 0-1,0 0 1,-1 0 0,1 0 0,0 0 0,0 0 0,0 0 0,0-1 0,1 1-1,-1 0 1,0-1 0,1 1 0,-1 0 0,1-1 0,-1 0 0,1 1-1,0-1 1,0 0-2,5 3 26,-1-1-1,1 0 1,0-1-1,0 0 0,0 0 1,0 0-1,0-1 1,0 0-1,1 0 1,0-1-26,20 1 136,27-3-136,-53 1 15,10 1 19,-1-2 1,0 0-1,0 0 1,0-1-1,-1 0 1,1-1-1,-1 0 1,0-1-1,0 0 1,0 0-1,0-1 1,-1-1-1,0 0 1,0 0-1,-1 0 1,0-1-1,3-5-34,-1-5 7,2-1 50,-11 17-67,0 0 1,0 0-1,0 1 0,0-1 0,0 0 0,0 0 0,0 0 1,-1 0-1,1 0 0,-1 0 0,1 0 0,-1 0 0,0 0 1,0 0-1,0 0 0,0 0 0,0 0 0,-1-1 10,1-6-31,0 9-86,0 0 103,0 0 1,-1 0-1,1 0 1,0 0-1,0 0 1,-1 1-1,1-1 0,0 0 1,0 0-1,-1 0 1,1 0-1,0 1 1,0-1-1,0 0 1,0 0-1,-1 1 0,1-1 1,0 0-1,0 0 1,0 0-1,0 1 1,0-1-1,0 0 0,-1 1 1,1-1-1,0 0 1,0 0-1,0 1 1,0-1-1,0 0 1,0 1-1,0-1 14,0 12 55,0-8-92,1 41-304,4 28 341,-5-71 17,1 1 0,-1-1 0,1 1 0,0-1 0,0 1 0,0-1 0,0 0 0,0 1 0,2 0-17,3 10 129,-5-12-116,-1 0 0,1 0 0,0 0 0,-1 0 0,1 0 0,0 0 0,-1 0 0,1-1 0,0 1 0,0 0 0,0 0 0,0-1 0,-1 1 0,1-1 0,0 1 0,0-1 0,0 1 0,1-1 0,-1 1-1,0-1 1,0 0 0,0 0 0,0 1 0,0-1 0,0 0 0,0 0 0,0 0 0,1 0 0,0-1-13,0 1 20,0 0-1,0-1 1,0 1 0,0-1-1,1 0 1,-1 0 0,0 0-1,0 0 1,0 0-1,-1 0 1,1 0 0,0 0-1,0-1 1,1-1-20,4-6 44,0 0 0,0-1 0,-1 0 0,-1 0-1,1 0 1,-2-1 0,1 0 0,-1 0 0,0-3-44,3-15 69,-1-1 0,3-30-69,14-194-34,-3 32-172,-20 217 120,0 4 67,0 1 0,0-1 0,0 1 0,0-1 0,0 0 0,0 1 0,0-1 0,0 0 0,0 1 0,1-1 0,-1 0 0,0 1 0,0-1 0,1 1 0,-1-1 0,0 1 0,1-1 0,-1 0 0,0 1 0,1-1 0,0 1 19,-1-1-261,0 1 90,0 2 6,1 36 34,1 1 0,4 8 131,1 10 27,-3-21-40,2 0-1,1 0 1,2 0 0,5 12 13,-7-30 36,0 1 0,2-1 0,0 0 1,1-1-1,0 1-36,2 0 27,-8-12 31,0 0 1,-1 0-1,2 0 1,2 2-59,-6-6 12,1-1 0,-1 0 0,1 1 0,0-1 0,-1 0 0,1 0 0,0 0 0,0 0-1,0-1 1,-1 1 0,1 0 0,0-1 0,0 1 0,0-1 0,0 0 0,0 1 0,2-1-12,0 0 43,-1 0-1,1 0 1,0-1-1,0 1 1,-1-1 0,1 0-1,-1 0 1,1 0 0,0-1-1,-1 1 1,0-1 0,1 0-1,-1 0 1,0 0-1,0 0 1,0 0 0,0-2-43,3-2 12,-1 0 0,0-1 1,0 0-1,0 0 0,-1 0 0,0-1 1,0-1-13,12-22-7,-9 18 25,-1 0 0,0 0 1,0-4-19,-3 10-43,4-17-142,1 1 0,1 0 0,12-19 185,-16 50-240,-5-2 234,0 0 0,0-1 0,0 1 0,0 0 0,-1 0 0,0 0-1,-2 4 7,-1 15-53,-4 29 432,-9 32-379,14-69 291,0 1 1,2-1 0,-1 12-292,10-34 720,-2-2-666,-2 1 0,1-1 1,-1-1-1,0 1 1,0-1-1,-1 1 0,0-1 1,0-4-55,14-28-174,-11 22-34,-6 15 165,1 1 0,-1 0 0,1 0-1,0 0 1,-1 0 0,1 0 0,0 0-1,0 0 1,0 1 0,1-2 43,-1 3-22,-1 0-1,0 0 1,0 0-1,1 0 1,-1 0 0,0 0-1,0 0 1,1 1 0,-1-1-1,0 0 1,0 0 0,1 0-1,-1 0 1,0 1-1,0-1 1,0 0 0,1 0-1,-1 1 1,0-1 0,0 0-1,0 0 1,0 1 0,0-1-1,0 0 1,1 0 0,-1 1 22,1 3-6,1 0 1,-1 1 0,0-1-1,0 1 1,0 0 0,-1-1-1,0 1 1,1 0 0,-2 3 5,1 1 3,-1-1 0,0 1 0,-1-1 0,0 0 1,-1 2-4,-4 11 91,-1-1 1,-1 0-1,-2 1-91,6-11 65,-1 0-1,0-1 1,-1 0-1,0 0 0,0-1 1,-9 8-65,13-14 78,1 0-1,-1 0 1,0 0 0,1 0-1,-1 0 1,0-1 0,0 0 0,-1 1-1,1-1 1,0 0 0,0 0-1,0-1 1,-1 1 0,-1-1-78,10-8 101,-1 3-108,1 0-1,0 1 1,0-1-1,0 1 1,0 0-1,6-2 8,17-15-14,-10 4-509,0 0-1,-2-2 0,0 0 0,-1 0 0,-1-1 0,-1-1 1,-1 0-1,-1-1 0,1-6 524,23-51-3760,-21 48 2283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51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36 157 4992,'-26'-4'1824,"21"4"-1408,1-8-128,4 5 640,0-2-576,0-3 192,4-6-288,4-2 256,5-3-288,0 0-32,4 0-128,6 3-960,-3 2 480,3 2-2848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5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15 896,'-25'-15'352,"15"15"-288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51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13 112 6976,'-13'-70'2592,"18"59"-2016,3-3-160,1 6-736,4 3 96,5 2-3072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35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4 832,'0'0'13,"0"0"0,0 0 1,0 0-1,0 0 0,0 0 0,0 0 1,0 0-1,0 0 0,0 0 0,0 0 1,0 0-1,0 0 0,0 0 0,0 0 1,0 1-1,0-1 0,0 0 0,0 0 1,0 0-1,0 0 0,0 0 0,0 0 1,0 0-1,0 0 0,0 0 0,0 0 0,0 0 1,1 0-1,-1 0 0,0 0 0,0 0 1,0 0-1,0 0 0,0 0 0,0 0 1,0 0-1,0 0 0,0 0 0,0 0 1,0 0-1,0 0 0,0 0 0,0 0 1,0 0-1,0 0 0,0 0 0,0 0 1,0 0-1,0 0 0,1 0 0,-1 0 1,0 0-1,0 0 0,0 0-13,-1 1 959,0-6 12,1 5-731,0 0-42,0 0-81,0 0-26,0 0-6,0 0 43,0 0 5,0 0 166,10 1 639,-8 1-872,-1 0 0,1 0 0,0 1 0,-1-1 0,1 0 0,-1 1 0,0-1 0,0 1 0,0 0 0,1 1-66,7 33 589,-6-26-451,65 227 804,-41-151-855,-8-18 672,-2 0-1,-4 2 1,4 66-759,-14-80 419,-2-1 1,-2 1-1,-3 0 1,-3-1 0,-4 11-420,-12 41-2019,-6-2 0,-30 74 2019,46-149-1802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36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66 1728,'0'0'40,"0"-1"0,0 1 0,0-1-1,0 1 1,0-1 0,0 1 0,0-1 0,0 1 0,-1-1 0,1 1 0,0-1 0,0 1-1,0 0 1,-1-1 0,1 1 0,0-1 0,-1 1 0,1 0 0,0-1-40,-1 1 23,1 0 0,-1-1 1,1 1-1,0-1 0,-1 1 0,1-1 1,0 1-1,0-1 0,-1 1 0,1 0 1,0-1-1,0 0 0,0 1 1,0-1-1,0 1 0,0-1 0,-1 1 1,1-1-1,0 1-23,-4-16 1941,4 9-1757,0-1 1362,-5 16-919,4-4-558,0 0 0,0-1 0,0 1 0,1 0-1,0 0 1,-1 3-69,-2 20 313,-5 3 561,-2 15-874,10-44 23,-1 0-1,1 0 1,0 1-1,0-1 0,-1 0 1,1 0-1,-1 0 0,1 0 1,-1 0-1,1 0 1,-1 0-1,0 0 0,1 0 1,-1-1-1,0 1 1,0 0-1,0 0-22,1-1 4,0 0 0,-1 0 0,1 0-1,0 0 1,0 0 0,0 0 0,0 1 0,-1-1 0,1 0 0,0 0 0,0 0-1,0-1 1,0 1 0,0 0 0,-1 0 0,1 0 0,0 0 0,0 0 0,0 0-1,0 0 1,0 0 0,-1 0 0,1 0 0,0 0 0,0 0 0,0 0 0,0-1-1,0 1 1,0 0 0,-1 0 0,1 0 0,0 0 0,0 0 0,0 0 0,0-1-1,0 1-3,-2-12 115,7-94 1112,-5 101-1250,0 0-1,1 1 1,0-1 0,0 1 0,0-1 0,1 1 0,-1-1 0,1 1 0,1-1 23,-3 4 1,0 1-1,0 0 1,0-1 0,1 1 0,-1-1 0,0 1 0,0-1-1,1 1 1,-1 0 0,0-1 0,1 1 0,-1 0 0,1-1-1,-1 1 1,0 0 0,1-1 0,-1 1 0,1 0 0,-1 0-1,1 0 1,-1-1 0,1 1 0,-1 0 0,1 0 0,-1 0-1,1 0 1,-1 0 0,1 0 0,-1 0 0,1 0 0,-1 0-1,1 0 1,-1 0 0,1 0 0,-1 0 0,0 1 0,1-1-1,-1 0 1,1 0 0,-1 0 0,1 1 0,-1-1-1,1 0 1,-1 1 0,0-1 0,1 0 0,-1 1 0,0-1-1,1 0 1,-1 1 0,0-1 0,0 1 0,1-1-1,3 6 23,-1-1-1,1 1 1,-1 0 0,1 3-23,1 0 9,2 7-23,0 0 0,4 17 14,6 16-10,-7-18 26,-9-23 4,2-1 0,-1 0 0,1 0 0,0 2-20,0-5 224,0 1-1,-1 0 1,0 0-1,0 0 1,-1 0-1,1 0 1,-1 0-1,0 1 0,0-1 1,-1 2-224,0-7 27,0 0 0,0 0 0,0 1 0,0-1 0,-1 0-1,1 0 1,0 1 0,0-1 0,0 0 0,0 0 0,-1 1 0,1-1 0,0 0 0,0 0 0,-1 0 0,1 0 0,0 1 0,0-1-1,-1 0 1,1 0 0,0 0 0,0 0 0,-1 0 0,1 0 0,0 0 0,-1 0 0,1 0 0,0 0 0,0 0 0,-1 0 0,1 0-1,0 0-26,-11 0 136,-2-5-410,9 4-357,0 0 1,1 0-1,-1 0 0,0 0 0,0 0 1,-2 1 630,1 0-2592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40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44 728 992,'-15'4'2370,"14"-4"-2315,1 1 0,0-1 0,-1 0 0,1 0 1,0 0-1,-1 0 0,1 0 0,0 0 0,-1 0 1,1 0-1,0 0 0,-1-1 0,1 1 0,-1 0 1,1 0-1,0 0 0,-1 0 0,1 0 0,0-1 0,0 1 1,-1 0-1,1 0 0,0 0 0,-1-1 0,1 1 1,0 0-1,0-1 0,0 1 0,-1 0 0,1 0 1,0-1-1,0 1 0,0 0 0,0-1 0,-1 1 1,1 0-1,0-1 0,0 1 0,0 0 0,0-1 1,0 1-1,0-1-55,0 0 69,0 1 1,0-1-1,0 0 1,-1 1-1,1-1 1,0 0 0,0 1-1,-1-1 1,1 0-1,0 1 1,-1-1-1,1 1 1,0-1-1,-1 1 1,1-1-1,-1 0 1,0 1-70,1-1 28,-1 1-1,0-1 1,1 0 0,-1 0-1,1 1 1,-1-1 0,1 0 0,-1 0-1,1 0 1,0 1 0,-1-1 0,1 0-1,0 0 1,0 0 0,0 0-1,-1 0 1,1-1-28,-2-18 604,1 18-562,1 0 0,-1-1 1,1 1-1,-1 0 0,1 0 0,0-1 1,0 1-1,0 0 0,1 0 1,-1-1-1,0 1 0,1 0 1,-1 0-1,1 0 0,0 0 0,0-1 1,0 1-43,14-23 226,2 1 0,11-13-226,-19 27-27,0 0-1,1 0 1,0 1 0,0 0-1,1 1 1,7-4 27,10-7-22,-19 13 62,0 0 0,0 1 0,0 0 0,8-3-40,4-3 23,-18 9-20,0 0 0,1 1 0,-1-1-1,1 1 1,-1-1 0,1 1 0,0 0-3,-3 1 8,0 0-1,0-1 1,1 1-1,-1 0 1,0 0-1,1 0 1,-1 0-1,0 0 1,1 1-1,-1-1 1,0 0 0,0 0-1,1 1 1,-1-1-1,0 1 1,0-1-1,0 1 1,1 0-1,-1-1 1,0 1-1,0 0 1,0 0-1,0 0 1,0 0 0,0 0-1,-1 0 1,1 0-1,0 0 1,0 0-8,8 15 10,-7-13 13,0 1 0,0-1-1,0 1 1,0 0-1,-1-1 1,1 1-1,-1 0 1,0 0-1,0 0 1,-1 0 0,1 0-1,-1 0 1,0 1-23,8 104 53,-3-20 464,-5-88-581,1 5 27,1-9 53,-1 0 1,0 0-1,1 0 0,-1 0 1,0-1-1,-1 1 0,1 0 1,0 0-1,-1-2-16,1 1 34,3-18 13,-3 13-77,1 0 1,0 0-1,3-8 30,0 1-37,0-1 1,1-11 36,-3 10-36,2 0 1,1-2 35,-1 4 13,-5 13-8,1 0 0,-1 1 0,1-1 1,0 0-1,0 1 0,0-1 0,0 1 0,1-1 1,-1 1-1,1 0 0,-1 0 0,1-1 0,0 1 0,0 0 1,0 0-1,0 1 0,1-1-5,-3 1-13,0 1 0,0 0 1,1 0-1,-1 0 0,0 0 0,1 0 1,-1 0-1,1 0 0,-1-1 0,0 1 0,1 0 1,-1 0-1,0 0 0,1 0 0,-1 1 0,0-1 1,1 0-1,-1 0 0,0 0 0,1 0 1,-1 0-1,0 0 0,1 0 0,-1 1 0,0-1 1,1 0-1,-1 0 0,0 0 0,0 1 0,1-1 1,-1 0-1,0 1 13,9 13-44,2 20 113,4 47-151,-7-34-159,5 15 241,-9-48-23,0 0-1,1 1 1,1-1-1,1-1 1,0 1-1,2 2 24,-7-13 8,1 1 0,-1-1 0,1 0 0,0 0 0,0 0 0,0 0 0,1-1 0,-1 1 0,0-1 0,1 0 0,0 0 0,-1 0 0,2 0-8,-3-1 3,0 0-1,0-1 1,1 1-1,-1-1 1,0 1-1,1-1 1,-1 0-1,1 0 1,-1 0 0,0 0-1,1 0 1,-1 0-1,1-1 1,-1 1-1,0-1 1,0 0-1,1 0 1,-1 0-1,0 0 1,0 0 0,0 0-1,2-2-2,7-6-21,-1 0-1,0-1 1,0-1 0,-1 0-1,-1 0 1,0 0 0,0-1-1,-1-1 22,2-1 65,-1 0 1,-1 0-1,-1-1 0,0 1 0,1-4-65,-10 109-518,3-85 514,1 0 0,-1-1 1,1 1-1,1-1 0,-1 1 0,1-1 0,-1 0 0,2 0 0,-1 1 0,1-1 0,-1-1 0,1 1 0,0 0 0,1-1 0,2 3 4,-4-5 7,0 0 0,-1 0 1,2 0-1,-1 0 0,0-1 0,0 1 0,0-1 1,1 0-1,-1 1 0,1-1 0,-1 0 0,1-1 0,-1 1 1,1 0-1,-1-1 0,1 1 0,0-1 0,-1 0 1,1 0-1,0 0 0,-1 0 0,1 0 0,0-1 1,-1 1-1,1-1 0,0 0 0,-1 0 0,1 0 0,-1 0 1,1 0-1,-1 0 0,2-2-7,-1 1 21,1-1-1,-1 1 1,-1-1-1,1 0 1,0 0-1,-1 0 1,1 0-1,-1 0 1,0 0-1,0-1 1,0 1-1,-1-1 1,1 1-1,-1-1 1,0 0-1,0 1 1,0-1-1,0 0 1,-1 0-1,1 0 1,-1 0-1,0 0 1,0 0-1,-1 0 1,1 1-1,-1-1 1,0-1-21,0-1 43,-1 0 0,1 1 0,-1-1 0,0 1 0,-1 0 0,1 0 0,-1 0 0,0 0 0,0 0 0,0 0 0,-1 1 0,0-1 0,0 1 0,0 0 0,0 1 0,-1-1 0,1 1 0,-5-3-43,1 2 24,0 0 0,-1 0 0,1 1 0,-1 0 0,0 0 0,0 1 0,0 0 0,-9 0-24,-24-1-587,94 7 506,-37-2 56,0-1 1,1 0 0,11-2 24,-13-1 94,-1 0 1,0 0 0,1-1-1,-1-1 1,3-2-95,-8 3 71,-1 0 1,0-1-1,1 0 0,-1 0 0,-1 0 1,1-1-1,-1 0 0,0-1 0,3-2-71,11-15 104,-2-1 0,10-17-104,-3 4 64,-13 19-22,-1-1-1,-1 0 0,-1 0 1,4-15-42,-8 20 68,-1 0 1,-1 0 0,0 0 0,-1-1 0,1-12-69,-2-1 286,-1 1 1,-3-18-287,1 34 1,0 0 0,-1 1 0,-1-6-1,-5-15-56,9 31 56,0-1 1,0 1 0,0 0-1,0 0 1,1 0 0,-1 0-1,0-1 1,0 1 0,0 0-1,-1 0 1,1 0 0,0 0-1,0-1 1,0 1 0,0 0 0,0 0-1,0 0 1,0 0 0,0-1-1,0 1 1,0 0 0,0 0-1,0 0 1,-1 0 0,1 0-1,0-1 1,0 1 0,0 0-1,0 0 1,0 0 0,-1 0-1,1 0 1,0 0 0,0 0 0,0 0-1,0 0 1,-1 0 0,1-1-1,0 1 1,0 0 0,0 0-1,0 0 1,-1 0 0,1 0-1,0 0 1,0 0 0,0 0-1,-1 1 0,-3 7-235,1 9 89,1 0 1,1 0-1,1-1 1,1 15 145,10 69 393,-5-50-343,15 177 132,10 77 100,-29-283-280,0 1-1,-2 12-1,0-20-115,0-13 27,0-1 0,0 0-1,0 0 1,0 1 0,0-1 0,0 0-1,0 0 1,0 1 0,0-1-1,0 0 1,0 1 0,0-1 0,0 0-1,0 0 1,0 1 0,0-1-1,-1 0 1,1 0 0,0 1 0,0-1-1,0 0 1,0 0 0,0 0-1,-1 1 1,1-1 0,0 0 0,0 0-1,0 0 1,-1 1 0,1-1-1,0 0 1,0 0 0,-1 0 0,1 0-1,0 0 1,0 0 0,-1 0-1,1 0 1,0 1 0,0-1 0,-1 0-1,1 0 1,0 0 0,0 0-1,-1 0 1,1 0 0,0-1 88,-1 1-210,0 0 0,1 0 0,-1 0 0,1-1 0,-1 1 0,1 0 0,-1-1-1,1 1 1,-1 0 0,1-1 0,-1 1 0,1-1 0,-1 1 0,1-1 0,0 1 0,-1-1 0,1 1 0,-1-1 210,-3-10-2528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40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4736,'0'0'66,"0"0"1,0 0-1,-1 0 1,1-1-1,0 1 1,0 0-1,0 0 1,0 0-1,0 0 1,0-1-1,0 1 1,0 0-1,0 0 1,0 0-1,0 0 1,0-1-1,1 1 1,-1 0-1,0 0 1,0 0-1,0 0 1,0-1-1,0 1 1,0 0-1,0 0 1,0 0-1,0 0 1,1 0-1,-1-1 1,0 1-1,0 0 1,0 0-67,21-14 725,-16 11-419,0 0 0,1 0 0,-1 1 0,1-1-1,-1 1 1,1 1 0,0-1 0,0 1 0,0 0 0,0 0 0,2 0-306,8-2 283,10-1-400,0 2 0,0 0 1,0 1-1,6 2 117,-10 1-1105,0 0 1,0 1-1,0 2 1105,12 3-3904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50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31 660 1248,'-6'-4'572,"6"4"-531,0-1 0,0 1 0,0 0 1,-1 0-1,1 0 0,0-1 0,0 1 0,0 0 0,0 0 0,0 0 1,0 0-1,-1 0 0,1-1 0,0 1 0,0 0 0,0 0 1,0 0-1,-1 0 0,1 0 0,0 0 0,0 0 0,0 0 1,-1-1-1,1 1 0,0 0 0,0 0 0,0 0 0,-1 0 0,1 0 1,0 0-1,0 0 0,0 0 0,-1 0 0,1 0 0,0 0 1,0 1-1,0-1 0,0 0 0,-1 0 0,1 0 0,0 0 1,0 0-1,0 0 0,-1 0 0,1 0 0,0 1 0,0-1 0,0 0 1,0 0-1,0 0 0,-1 0 0,1 0 0,0 1 0,0-1 1,0 0-1,0 0 0,0 0 0,0 1 0,0-1 0,0 0 1,0 0-42,-1 0 41,1 1 0,0-1 0,0 0 0,-1 0 0,1 0 0,0 0 0,0 0 0,-1 0 0,1 0 0,0 0 0,-1 0 0,1 0 1,0 0-1,0 0 0,-1 0 0,1 0 0,0 0 0,-1 0 0,1 0 0,0 0 0,0 0 0,-1-1 0,1 1 0,0 0 0,0 0 1,-1 0-1,1 0 0,0-1 0,0 1 0,-1 0 0,1 0-41,-6-6 470,7-11-197,1 1 0,1 0-1,0-1 1,1 1-1,6-13-272,-4 10 141,0 0 1,-2-1-1,2-14-141,-5 28 12,1 0 1,0 0-1,0 0 0,0 0 0,1 0 1,0 0-1,0 1 0,0-1 0,3-3-12,-1 2 29,-1 0-1,0 0 0,0 0 0,-1-1 0,1-1-28,-4 8 5,0 1 1,0-1-1,1 1 1,-1 0-1,0-1 1,0 1-1,0-1 1,0 1-1,1 0 1,-1-1-1,0 1 1,0-1-1,1 1 1,-1 0-1,0-1 1,1 1-1,-1 0 1,0 0-1,1-1 1,-1 1-1,0 0-5,7 3 408,4 17 2,-9-16-581,-1-3 159,-1 1-1,1 0 1,-1-1-1,0 1 0,1 0 1,-1-1-1,0 1 0,0 0 1,0 0-1,0-1 1,-1 2 12,1-1 14,0 0 0,-1 0 0,1 0 0,0 0 0,1 0 0,-1-1 0,0 1 0,0 0 0,1 0 0,-1 0 0,2 1-14,0 3 23,0 0-1,-1 1 0,1-1 0,-1 0 1,0 0-1,-1 1 0,1-1 1,-1 1-1,-1 4-22,1-2 65,0 1-1,1-1 1,1 7-65,4 41-80,0-36 194,-5-18-70,0 0-1,0 1 0,0-1 0,0 0 0,-1 0 0,1 3-43,-1-5 134,0-1-97,0 0-36,0 0 0,0 0 0,1 0 0,-1 0 0,0 0 0,0 0 0,0 0 0,1 1 0,-1-1 0,0 0 0,0 0 0,0 0-1,0 0 1,1 0 0,-1 1 0,0-1 0,0 0 0,0 0 0,0 0 0,0 0 0,0 1 0,0-1 0,0 0 0,1 0 0,-1 0 0,0 1 0,0-1 0,0 0 0,0 0 0,0 1-1,0 0 5,0 0 0,0-1 0,1 1 0,-1 0-1,1 0 1,-1 0 0,1 0 0,-1 0 0,1 0 0,-1 0 0,1-1 0,0 1 0,-1 0 0,1-1 0,0 1 0,-1 0 0,1-1 0,0 1 0,1 0-5,-1 0 101,-1-1-5,0 0 53,0 0-42,0 0 42,0 0-69,2 0-72,-1 0 0,0 0 0,0 0 0,0 0 0,0 0 0,0 0 0,0 0 0,0 0 0,1-1 0,-1 1 0,0 0 0,0-1 0,0 1 0,0-1 0,0 1 0,0-1 0,0 0 0,-1 1 0,1-1 0,0 0 0,0 0 0,0 0 0,-1 1 0,1-1 0,0 0 0,-1 0 0,1 0 0,-1 0 0,1 0 0,-1 0 0,1 0 0,-1 0 0,0 0 0,1-1-8,0-4 72,0 0-1,0 0 1,0-1-1,-1 1 1,0-3-72,5-30 154,-5 32-215,1-1 0,0 0 0,0 1 0,1 0-1,0-1 1,3-4 61,5-22-54,-8 24 41,1-1-1,0 1 1,1 0 0,0 0-1,0 0 1,1 1 0,1 0-1,2-4 14,-8 12-5,1 1-1,-1 0 1,0-1-1,1 1 1,-1 0-1,1-1 1,-1 1-1,0 0 1,1 0-1,-1-1 1,1 1-1,-1 0 1,1 0-1,-1 0 1,1 0-1,-1 0 1,1 0-1,-1-1 1,1 1-1,-1 0 1,1 0-1,0 1 1,-1-1-1,1 0 1,-1 0-1,1 0 1,-1 0-1,1 0 0,-1 1 1,0-1-1,1 0 1,-1 0-1,1 1 1,-1-1-1,1 0 1,-1 1-1,0-1 1,1 0-1,-1 1 1,0-1-1,1 0 1,-1 1-1,0-1 1,1 1-1,-1-1 1,0 1-1,0-1 6,2 3 12,0-1-1,-1 1 1,1-1 0,-1 1-1,0-1 1,0 1-1,0 0 1,0 0 0,0 1-12,2 35 5,-3-29-30,1 0 0,0-1-1,0 1 1,2 4 25,6 18 10,-4-7-72,2-2 0,1 1 0,11 21 62,-18-44 15,0 1 0,0-1 0,0 0 1,0 0-1,0 1 0,1-1 1,-1 0-1,0 0 0,1 0 0,-1-1 1,1 1-1,-1 0 0,1 0 0,-1-1 1,1 1-1,-1-1 0,1 0 1,0 1-1,-1-1 0,1 0-15,38 2-134,-32-2 155,-1-1 5,0 0-1,1 0 1,-1-1 0,0 0 0,0-1 0,0 1-1,7-5-25,8-2 81,-12 5-63,1 0-1,-1-2 1,-1 1-1,1-1 1,-1 0-1,0-1 1,4-4-18,-8 5 6,0 0 0,-1-1 1,0 1-1,0-1 1,-1 0-1,0 0 1,0 0-1,1-6-6,-2 9-30,3-12 66,-1 0 0,0 0 0,-1 0 0,0-15-36,-2 24 65,-1-1 1,0 1-1,-1-1 1,0-2-66,1 8-6,-1-1-1,1 0 1,-1 1 0,0-1 0,0 1 0,0-1 0,0 1 0,0 0 0,0-1-1,-1 1 1,1 0 0,-1 0 0,1 0 0,-1-1 6,1 3-4,0 0 0,1-1-1,-1 1 1,0-1 0,0 1 0,1 0 0,-1-1 0,0 1 0,0 0-1,0 0 1,0 0 0,1-1 0,-1 1 0,0 0 0,0 0-1,0 0 1,0 1 0,1-1 0,-1 0 0,0 0 0,0 0-1,0 1 1,1-1 0,-1 0 0,0 1 0,0-1 0,1 0-1,-1 1 1,0-1 0,0 1 0,1-1 0,-1 1 0,1 0-1,-1-1 1,1 1 0,-1 0 4,-4 4-64,1 0 0,0 0 1,0 0-1,-1 4 64,4-8-6,-2 6-29,-1 0-1,1 1 1,0-1-1,1 1 1,0-1 0,-1 4 35,-6 48 404,8-45-347,1 0-1,0 1 1,1-1-1,2 6-56,-2-5 36,1-8-36,-1-1 1,1 0 0,0 0 0,1 0 0,-1-1-1,1 1 1,2 2-1,-3-5 21,0 1-11,0-1 0,0 1 0,1-1 0,-1 0 0,1 0 0,0-1 0,0 1 0,0 0 0,0-1 0,1 0 0,-1 0 0,1 0 0,-1 0 0,1 0 0,0-1 0,3 2-10,5-1 44,-8-1-35,1-1-1,-1 1 1,1-1-1,-1 0 1,1 0-1,-1 0 1,0 0-1,1-1-8,1 0 30,1 0-1,-1-1 1,1 1 0,-1-2-1,0 1 1,1-1-1,-1 0 1,-1 0-1,1 0 1,0-1 0,-1 0-1,0 0 1,0 0-1,0-1 1,0 0 0,-1 0-1,0 0 1,0 0-1,0-1 1,0 0-1,-1 1 1,2-7-30,-2 4 25,9-24 41,4-16-66,17-56-123,-32 100 90,0-1-1,1 1 1,-1-1 0,1 1 0,0 0 0,0 0-1,1-1 1,-1 2 0,2-2 33,-3 4-4,1-1-1,-1 1 1,1-1 0,-1 1 0,1-1 0,0 1 0,0 0-1,0 0 1,0 0 0,0 0 0,0 0 0,0 1-1,0-1 1,0 1 0,1-1 0,-1 1 0,0 0-1,0-1 1,2 2 4,-2-1-10,-1 0 0,0 0 0,0 0 0,1 0 0,-1 1-1,0-1 1,0 1 0,0-1 0,0 1 0,1-1 0,-1 1 0,0 0 0,0-1-1,0 1 1,0 0 0,0 0 0,-1 0 0,1 0 0,0 0 10,14 23-131,-10-15 449,-5-8-289,0 0 0,-1 0 0,1 0 0,-1 0 0,1 0 0,-1 0 0,1 0 0,-1 0 0,0 0 0,1 0 0,-1 0 0,0-1 0,0 1 0,0 0 1,1-1-1,-1 1 0,0 0 0,0-1-29,-7 4-2,1 0 0,0-1 0,-1 0 0,-5 1 2,8-3-9,-1 1-1,1 0 1,0 0-1,0 0 1,0 0-1,0 1 1,0 0-1,0 0 1,1 0-1,0 1 1,-3 2 9,2 1-25,1 0 0,-1 1 0,1-1 0,1 1 0,-1 0 0,1 1 1,1-1-1,-2 5 25,4-11 1,-4 12-36,1 0 0,1 1 0,0-1 0,1 1-1,0 3 36,6 9 230,-5-25-224,0 0 1,1 1-1,-1-1 1,1 0-1,-1 0 1,1 1 0,0-1-1,0 0 1,0 0-1,0 0 1,1 0-1,-1 0 1,0 0 0,1-1-1,-1 1 1,1 0-1,0-1 1,0 1-1,0-1 1,-1 1-1,1-1 1,1 0-7,2 2 43,0 0 1,1 0-1,-1-1 1,1 1-1,0-1 0,0-1 1,5 2-44,1 0-38,-10-3 67,-1 1-1,1-1 1,0 1 0,0-1 0,-1 0-1,1 0 1,0 0 0,0 0 0,0 0-1,-1 0 1,1 0 0,0-1 0,1 0-29,1 1 6,-1-1 0,1 1 0,-1-1 0,1 1 0,0 0 0,-1 0 0,2 1-6,0-1 13,0 1 0,0-1 0,0 0 0,-1-1 0,1 1 0,0-1 0,1 0-13,19 0-123,-10 1 135,0-1 1,0 0-1,0-1 0,0-1 0,0 0 0,3-3-12,-10 4 27,-1-1-1,1 0 0,-1-1 1,0 1-1,0-2 0,0 1 1,-1-1-1,1 0 0,-1 0 1,0 0-1,-1-1 1,5-5-27,-1-1-6,-1-1 0,0 0 0,0 0 0,-2-1 0,0 0 0,0 0 0,0-4 6,-3 7 7,0 0-1,-1 0 0,0 0 0,-1-1 1,0 1-1,-1 0 0,0 0 0,-1-1 1,-1 1-1,0-4-6,2 13-4,-1 0 1,1 0-1,-1-1 1,0 1-1,0 0 1,0 0-1,0 0 1,0 1-1,0-1 1,0 0-1,-1 0 0,1 0 1,-1 1-1,1-1 1,-1 1-1,1-1 1,-1 1-1,-1-1 4,1 1-11,1 0 0,-1 1 0,0-1 0,0 1-1,0-1 1,1 1 0,-1 0 0,0 0 0,0-1 0,0 1-1,0 0 1,1 1 0,-1-1 0,0 0 0,0 1 0,0-1-1,1 1 1,-1-1 0,0 1 0,1 0 0,-1-1 0,-1 2 11,-2 2-47,-1-1 0,1 1 0,0 0 1,1 1-1,-1-1 0,1 1 1,0 0-1,0 0 0,1 1 0,-1-1 1,-1 4 46,-4 10 27,0 0 1,-5 17-28,10-26-25,1-1 1,1 0-1,-1 1 0,2-1 1,-1 1-1,1 3 25,1-9-6,0-1 0,0 1 0,1 0 0,-1 0 0,1 0 0,0 0 0,0 0 0,1-1 0,-1 1 0,1 0-1,-1-1 1,1 1 0,0-1 0,1 0 0,-1 0 0,1 0 0,-1 0 6,3 2 13,0 0 0,1-1-1,-1 0 1,1 0 0,0 0 0,0-1-1,0 1 1,0-2 0,0 1-1,1-1 1,-1 0 0,1 0 0,0 0-1,0-1 1,0 0 0,-1-1-1,1 1 1,0-2 0,0 1 0,0 0-1,0-1 1,0-1 0,-1 1 0,1-1-1,0 0 1,5-3-13,-2 1 92,0-1-1,0 0 1,0 0 0,-1-1 0,2-2-92,-6 4 37,-1 0 0,1 0 1,-1 0-1,0-1 0,-1 1 1,1-1-1,-1 0 0,0-1 1,0 1-1,1-4-37,2-5 48,-1-1 0,-1 1 0,0-1 0,-1 0 0,0-12-48,1-11-64,-3-27 64,4 19-619,-5 46 449,1 1 138,0 0 1,0 1 0,0-1-1,0 1 1,-1 0-1,1-1 1,0 1 0,-1 0-1,0-1 1,1 3 31,-1-3-17,11 39-37,2 4-12,-3 0-1,5 44 67,-14-77 98,-1 0-1,1-1 0,-2 1 1,0 0-1,0 0 0,-1-1-97,2-7 36,-1 0 1,1-1-1,-1 1 0,0-1 0,0 1 0,0-1 1,0 1-1,0-1 0,-1 1 0,1-1 0,-1 0 1,1 0-1,-1 0 0,0 0 0,0 0 1,0 0-1,0-1 0,0 1 0,0 0 0,-1-1 1,1 0-1,-1 1 0,1-1 0,-1 0 0,1 0 1,-1-1-37,0 1 20,-1-1 1,1 0 0,-1 0-1,1-1 1,0 1 0,-1-1-1,1 1 1,-3-2-21,-8-1-16,-5-3-279,16 5 278,1 0 1,-1 0-1,0 0 1,0 0-1,0 1 1,0-1-1,-1 1 17,3 0-11,0 0-1,1 0 1,-1 0-1,1-1 0,-1 1 1,0 0-1,1 0 1,-1-1-1,1 1 0,-1 0 1,1-1-1,-1 1 1,1 0-1,-1-1 1,1 1-1,-1-1 0,1 1 12,-3-2-491,19 7 477,1-1-1,-1 0 0,1-1 1,-1 0-1,1-2 0,0 0 1,0-1-1,0 0 0,4-2 15,-14 1 46,1 0-1,-1-1 1,0 0-1,1 0 1,-1 0-1,0-1 1,0 0-1,0 0 1,-1-1-1,1 0 1,-1 0-1,0-1 1,0 1-1,-1-1 1,1-1 0,-1 1-1,0-1 1,0 0-1,-1 0 1,0 0-1,0-1 1,0 0-46,3-8 46,0-1 1,-1 0 0,-1-1 0,-1 1 0,0-1 0,0-16-47,0-15-921,-2-39 921,-1 98-99,1 0 0,0 1 0,1-1 1,0 0-1,0 0 0,5 8 99,5 19-95,4 11 73,-10-28 109,0-1 0,-2 1 1,1 6-88,-5-24 28,-1-1 1,0 1-1,0-1 1,0 1 0,0-1-1,0 1 1,0-1-1,-1 1 1,1-1-1,-1 0 1,1 1 0,-1-1-1,0 0 1,0 1-1,0-1 1,-1 0 0,1 0-1,0 0 1,-1 0-1,1 0 1,-1 0-1,0 0 1,0-1 0,0 1-1,0-1 1,0 1-1,0-1 1,0 0-1,0 1 1,0-1 0,-1 0-1,0 0-28,-9 3 82,0-1 0,0 1 0,-1-2 0,1 0 0,-11 0-82,13-1 25,-5 1-75,-1 0 0,1-1 0,0-1-1,0-1 1,-12-1 50,20 1-83,6 1 78,1 0 0,0 0 1,0 0-1,0 0 0,0 0 0,-1 0 0,1 0 0,0 0 0,0 0 0,0 0 0,-1 0 0,1 0 1,0 0-1,0 0 0,0 0 0,-1 0 0,1 0 0,0 0 0,0 0 0,0 0 0,-1 0 0,1 0 1,0 0-1,0 0 0,0-1 0,0 1 0,0 0 0,-1 0 0,1 0 0,0 0 0,0 0 0,0-1 0,0 1 1,0 0-1,0 0 0,0 0 0,-1 0 0,1-1 0,0 1 0,0 0 0,0 0 0,0 0 0,0-1 1,0 1 4,0-1-272,48 0 238,1-3 0,-1-1 0,-1-3 0,1-2 1,-1-2-1,11-6 34,-42 13 36,0-2 0,-1 0 0,1-1 0,-2 0 0,1-2 0,0-1-36,-4 4 42,-1-1 0,-1-1-1,1 0 1,-1 0-1,-1-1 1,0 0 0,0 0-1,1-5-41,-3 6 55,1-3 122,-9 11-94,-5 7-35,1 1-44,0 0 0,1 1 0,0 0-1,0 0 1,0 0 0,1 0 0,1 1 0,0-1 0,-2 6-4,-3 8-72,-6 15 269,2 1 0,0 5-197,12-43 6,0 1 1,-1-1-1,1 1 0,0-1 0,0 1 0,0-1 0,0 1 0,-1-1 1,1 1-1,0 0 0,0-1 0,0 1 0,0-1 0,0 1 1,0-1-1,1 1 0,-1-1 0,0 1 0,0 0 0,0-1 1,0 1-1,1-1 0,-1 1 0,0-1 0,1 1 0,-1-1 0,0 0 1,1 1-1,-1-1 0,0 1 0,1-1 0,-1 0 0,1 1 1,-1-1-1,1 0 0,-1 1 0,1-1 0,-1 0 0,1 0 1,-1 1-1,1-1 0,-1 0 0,1 0 0,-1 0 0,1 0 0,-1 0 1,1 0-1,0 0 0,-1 0 0,1 0 0,-1 0 0,1 0 1,-1 0-7,2-1 24,0 1 0,0 0 0,-1-1 1,1 0-1,0 1 0,-1-1 0,1 0 0,0 0 1,-1 0-1,1 0 0,-1 0 0,0 0 1,1 0-1,-1 0 0,0-1 0,0 1 1,0-1-1,1 0-24,2-5 53,-1-1 1,1 0-1,-1-1 0,-1 1 1,0 0-1,0-1 0,0 1 1,-1-5-54,1-16 133,-2-25-133,0 26 37,0 24-107,0 0 0,0 1 0,-1-1 0,1 1 0,-1-1 0,0 0 0,-1-2 70,2 7-18,0-1 1,-1 0 0,1 0-1,0 0 1,0 0 0,-1 1 0,1-1-1,0 0 1,0 0 0,-1 0 0,1 1-1,0-1 1,0 0 0,0 0 0,-1 1-1,1-1 1,0 0 0,0 1 0,0-1-1,0 0 1,0 0 0,0 1 0,0-1-1,0 0 1,-1 1 0,1-1-1,0 0 1,0 1 17,-1 11-66,2 5 94,0-1-1,2 1 1,0-1-1,1 1 0,1-1 1,0 0-1,2 1-27,-5-12 33,0-1 1,0 0-1,0 1 0,1-1 1,0 0-1,0 0 0,0-1 0,4 4-33,-6-6 20,0 0 0,0 0 0,0 0 0,0 0 0,0 0-1,0 0 1,0 0 0,0-1 0,1 1 0,-1-1 0,0 1 0,1-1-1,-1 1 1,0-1 0,1 0 0,-1 1 0,0-1 0,1 0-1,-1 0 1,1 0 0,-1 0 0,0 0 0,1-1 0,-1 1 0,0 0-1,1-1 1,-1 1 0,0-1 0,1 1 0,-1-1 0,0 1 0,1-1-20,4-4 42,0 0 1,0 0 0,-1-1-1,1 0 1,-1 0 0,0 0-1,-1-1 1,1 1 0,-2-1-1,1 0 1,0 0 0,-1 0-1,-1-1 1,1 1 0,-1-1-1,1-5-42,0-19-597,-1-16 597,-2 48-12,0-1 0,0 1 1,0 0-1,0-1 0,0 1 1,0 0-1,0-1 0,0 1 1,0 0-1,0-1 0,1 1 0,-1 0 1,0 0-1,0-1 0,0 1 1,0 0-1,1-1 0,-1 1 1,0 0-1,0 0 0,1 0 0,-1-1 1,0 1-1,1 0 0,-1 0 1,0 0-1,0-1 0,1 1 1,-1 0-1,1 0 12,12 0-181,14 8 75,-26-8 99,3 1 1,0 1 1,-1 0 0,1-1 0,-1 1-1,0 0 1,0 1 0,0-1 0,0 0-1,0 1 1,0 0 0,0 0 0,-1-1-1,1 2 1,-1-1 0,0 0 0,0 1 5,1 2 6,-1-1 1,0 1 0,0 0 0,-1-1 0,1 1-1,-1 0 1,0 0 0,-1 0 0,0 0 0,0 1-7,-1 17 22,-1 1 1,-1-1-23,0 0 140,1 0 0,1 1-140,0-19 41,1-5-49,0 0-1,0 0 1,0 0 0,-1 0-1,1 0 1,0-1 0,0 1-1,0 0 1,0 0 0,1 0-1,-1 0 1,0 0 0,0 0-1,0 0 1,1-1 0,-1 1-1,0 0 1,1 0 0,-1 0-1,1-1 1,-1 1 0,1 0-1,-1 0 1,1-1 0,0 1 0,-1-1-1,1 1 1,0 0 8,8 4-175,1-1 211,-4-3 46,-1-1 1,1 1-1,0-1 0,-1-1 0,1 1 1,0-1-1,-1 0 0,1 0 0,-1 0 0,1-1 1,-1 0-1,5-2-82,-3 0 26,0 1 0,-1-1 0,0 0 0,1-1 0,-1 1 0,-1-1 0,1 0 0,-1-1 1,0 1-1,0-1 0,0 0 0,-1 0 0,0-1 0,0 1 0,-1-1 0,0 0 0,0 0 0,1-4-26,-2-3 1,-2 9-656,3 12 323,-2 1 337,1 0 1,1-1 0,-1 1 0,1-1-1,1 1 1,-1-1 0,1 0 0,1 0 0,-1-1-1,1 1 1,0-1 0,1 0-6,-3-3 4,0 0 0,1 0 0,-1-1 0,1 1 0,-1-1 0,1 0-1,1 0-3,-3-1 30,0-1-1,-1 1 0,1-1 1,0 1-1,0-1 0,0 0 0,0 0 1,0 0-1,0 0 0,0 0 1,0 0-1,-1 0 0,1-1 0,0 1 1,0-1-1,0 1 0,0-1 1,0 0-30,0 0 20,0 0 1,0-1-1,0 1 1,0-1 0,0 1-1,-1-1 1,1 0 0,0 0-1,-1 0 1,1 0 0,-1 0-1,2-2-20,12-29 187,-7 14-67,2-6-128,-2-1-1,0 0 0,-2 0 1,-1 0-1,1-16 9,-2 19 16,16-135-267,-10 70 44,-7 46 241,-1-1 0,-2-2-34,0 14-9,-1 27-59,1 1 0,-1-1 0,1 0 0,-1 0 0,0 0 0,-1 0 0,1 0 0,-1 0 68,2 4-10,0 0 0,0 0 0,0 0 0,0-1 0,0 1 0,0 0 0,0 0 0,0 0 0,0 0 0,0 0 0,0 0 0,0 0 0,-1 0 0,1 0 0,0 0 0,0 0 0,0 0 0,0 0 0,0-1 0,0 1 1,0 0-1,0 0 0,0 0 0,0 0 0,0 0 0,0 0 0,-1 0 0,1 0 0,0 0 0,0 0 0,0 0 0,0 0 0,0 0 0,0 0 0,0 0 0,0 0 0,0 0 0,-1 0 0,1 0 0,0 0 0,0 0 1,0 0-1,0 0 0,0 0 0,0 0 0,0 0 0,0 1 0,0-1 0,0 0 0,0 0 0,-1 0 0,1 0 0,0 0 0,0 0 10,-4 7-192,-2 10 58,3 69-103,-5 12 237,0 5-89,7-90 87,2 1 0,0 0 0,1 4 2,2 31 54,-4-31-28,0 1 0,2-1 0,0 0-1,2 0 1,0 0 0,1 1-26,3 14 103,-7-27-99,0-1-1,1 1 0,-1-1 0,1 0 0,0 0 0,0 0 0,1 0 0,0 1-3,-2-4-3,0 0 1,1-1-1,-1 1 0,-1 0 1,1-1-1,0 1 0,0 0 1,-1 0-1,1 0 0,-1-1 1,1 1-1,-1 0 0,0 0 1,0 1 2,9 4 288,-7-6-244,-2 0-30,1-1 0,-1 0-1,1 1 1,-1-1 0,1 0 0,-1 1 0,1-1 0,-1 0-1,1 0 1,-1 0 0,1 1 0,0-1 0,-1 0 0,1 0-1,-1 0 1,1 0 0,0 0 0,-1 0 0,1 0 0,-1 0 0,1 0-1,-1-1 1,1 1-14,13-8 310,-10 7-313,-1-1 0,0 0 0,0 0 0,0-1 0,0 1 0,-1 0 0,1-1 0,-1 0 0,1 0 1,-1 0 2,21-32 327,-9 4-183,-9 20-182,0-1 1,1 1 0,1-1 37,11-13-101,-18 24 133,0 1-85,0 0-118,0 0 48,1 34-217,0-20 257,0 1 0,-2 7 83,0 4-67,1-15 159,-1 1-1,0-1 1,-2 8-92,3-19 18,-1 0 0,1 1 1,0-1-1,0 0 0,0 1 1,-1-1-1,1 1 0,0-1 1,0 0-1,0 1 1,0-1-1,0 1 0,0-1 1,0 0-1,0 1 0,0-1 1,0 1-1,0-1 1,0 0-1,0 1 0,1-1 1,-1 1-1,0-1 0,0 0 1,0 1-1,0-1 0,1 0 1,-1 1-1,0-1 1,0 0-1,1 1 0,-1-1 1,0 0-1,1 0 0,-1 1-18,1-1 17,0 0-1,0 0 0,0 0 0,0-1 1,0 1-1,0 0 0,0 0 0,0-1 1,0 1-1,0-1 0,0 1 0,0-1 0,0 1 1,0-1-17,29-22 100,5-15-135,-26 27-99,1 1 0,0 0 0,0 0 1,5-2 133,-12 10-26,0 0 1,-1 0 0,1 0-1,0 1 1,0-1 0,0 1 0,0 0-1,3-1 26,-5 2-8,-1 0-1,1 0 1,0 0-1,0 0 1,0 0-1,0 0 1,0 0-1,0 0 1,0 1-1,0-1 1,-1 0-1,1 0 1,0 1-1,0-1 1,0 1-1,-1-1 1,1 1-1,0-1 1,0 1-1,-1-1 1,1 1-1,-1 0 0,1-1 1,0 1-1,-1 0 1,1 0-1,-1-1 1,1 1-1,-1 0 1,0 0-1,1 0 1,-1 0 8,3 7-38,0-1 1,-1 1-1,0 0 0,0 0 1,-1 1-1,0-1 0,0 0 1,-1 0-1,0 8 38,-3 14-79,-1 0 1,-2 2 78,4-20 37,-7 41 44,-22 114-23,21-126 211,-2 0 1,-16 38-270,24-71 81,0 1 1,0-1-1,-1 0 1,0 0 0,0 0-1,-1-1 1,0 0-1,0 0 1,-1-1-1,-2 2-80,5-4 47,3-3-21,0 0 0,0 0-1,0 0 1,0-1-1,0 1 1,0 0 0,0-1-1,0 1 1,0-1-1,0 1 1,0-1 0,-1 1-27,2-2 14,-1 1 1,0 0 0,1 0 0,-1 0 0,1-1 0,-1 1-1,0 0 1,1-1 0,-1 1 0,1 0 0,-1-1-1,1 1 1,-1-1 0,1 1 0,-1-1 0,1 1-1,0-1 1,-1 0 0,1 1 0,0-1 0,-1 1-1,1-1 1,0 0 0,0 1 0,-1-1 0,1 0-1,0 1-14,-1-5 101,-1 0-1,1 1 0,1-1 0,-1 0 0,0 0 1,1 0-1,0 0 0,1-2-100,4-40 319,-5 45-314,3-12-57,0 0 1,1 0-1,0 0 1,1 1-1,0 0 0,1 0 1,1 1-1,0-1 1,1 1-1,0 1 1,1-1-1,0 2 1,1-1-1,0 1 0,4-3 52,10-6-439,21-20-2732,-42 37 2663,-3 2 315,1 0 1,-1-1-1,0 1 1,1 0-1,-1-1 1,1 1-1,-1-1 1,0 1-1,0 0 1,1-1-1,-1 1 1,0-1-1,1 1 1,-1-1-1,0 1 1,0-1-1,0 1 1,0-1 192,0 0-2262,-3 1-1892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50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13 115 8640,'-8'-38'3200,"3"22"-2496,13-9-192,2 12-704,3 2 0,-1 3-2304,-4 5 1376,2 3-672,-5 8 1056,-5 3-1536,-5 11 1280,-5-6-896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8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2144,'1'-1'159,"0"0"1,0 0-1,0 1 0,1-1 0,-1 1 1,0-1-1,1 1 0,-1-1 1,0 1-1,1 0 0,-1-1 0,0 1 1,1 0-1,0 0-159,25 1 728,-14 0 111,23-3 396,0-1 0,1-2-1235,-2 1 336,0 0-1,2 3-335,-26 1-12,3-1-15,-1 1 1,0 1 0,1 0-1,-1 1 1,0 0-1,0 1 1,2 1 26,-13-3-89,-1-1 1,0 1-1,1-1 1,-1 1-1,0 0 0,0 0 1,0 0-1,0-1 1,0 1-1,0 0 0,0 1 89,0-2-264,-1 1 0,1 0 0,-1-1 0,1 1 0,-1 0 0,0-1 0,0 1 0,1 0 0,-1-1 0,0 1-1,0 0 1,0 0 0,0-1 0,0 2 264,0 3-2261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55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236 395 1664,'1'-4'155,"1"-4"215,-8 12 70,6-4-381,0-1 0,1 1 0,-1 0 0,0 0 0,0 0 0,0-1 0,0 1 0,0 0 0,0 0 0,0-1 0,0 1 0,0 0 0,0 0 0,0 0 0,0-1 0,0 1 0,0 0 0,0 0 0,0-1 0,0 1 0,0 0 0,0 0 0,0 0 0,0-1 0,0 1 0,-1 0 0,1 0 0,0 0 0,0-1 0,0 1 0,0 0 0,0 0 0,-1 0 0,1 0 0,0-1 0,0 1 0,0 0 0,0 0 0,-1 0 0,1 0 0,0 0 0,0 0 0,0 0 0,-1 0 0,1 0 0,0-1-59,-13-4 1661,11 4-1332,-3-1 2,-1-1 0,0 1 0,1 0-1,-1 1 1,0-1 0,0 1 0,0 0 0,-3 1-331,2 0 27,1 0 0,-1 0-1,1 1 1,-1 0 0,1 1 0,-1-1 0,1 1 0,0 0 0,0 1 0,0 0 0,0 0-1,0 0 1,0 0 0,1 1 0,0 0 0,-1 0 0,2 1 0,-5 3-27,3-1 18,1-1 1,0 1-1,0 1 1,-2 4-19,4-8-18,1 0-1,0 1 1,1-1 0,-1 0-1,1 1 1,0-1 0,0 0-1,0 1 1,0 3 18,1-6-8,1 1 1,-1 0-1,1-1 0,0 1 0,0-1 1,0 1-1,0-1 0,0 0 0,1 1 1,-1-1-1,0 0 0,1 0 1,0 0-1,0 0 0,-1 0 0,1 0 1,1 0 7,5 5-40,0-1 0,1 0 0,7 5 40,-6-6 1,2 3 10,1-1 0,0 0 0,0-1 0,2 0-11,-10-5 14,0 1 1,0-1-1,1 0 1,-1-1 0,0 1-1,0-1 1,1 0 0,-1 0-1,0 0 1,0-1 0,1 0-1,-1 0 1,2-1-15,6-3 54,0 0 0,-1-1 0,0-1 0,0 0 0,0 0 0,-1-1-1,0-1 1,0 0 0,3-4-54,-13 12 28,0 0-1,0-1 0,0 1 1,0 0-1,0-1 0,0 1 0,0 0 1,0-1-1,0 1 0,-1-1 1,1 0-1,-1 1 0,1-1 0,-1 1 1,0-1-1,1 0 0,-1 0-27,-9 13-394,8-7 360,1-1 1,-1 1 0,1-1 0,0 0-1,0 1 1,0-1 0,0 1 0,1-1-1,-1 1 1,1-1 0,0 0 0,0 1-1,0-1 1,1 0 0,-1 0 33,1 1 5,0 0 0,0 0 0,0-1 0,0 1 0,1-1 0,-1 1 1,1-1-1,0 0 0,0 0 0,0 0 0,3 1-5,-4-3 19,0 0 1,0 0-1,1 0 1,-1-1-1,0 1 1,1-1-1,-1 1 0,0-1 1,1 0-1,-1 0 1,0 0-1,1 0 0,-1-1 1,0 1-1,1-1 1,-1 1-1,0-1 1,1 0-1,-1 0 0,1 0-19,1-1 28,0 0 0,0 0 0,-1 0-1,1 0 1,-1-1 0,0 1-1,1-1 1,-1 0 0,0 0 0,-1 0-1,2-1-27,-3 2 24,-1 1 0,1-1 0,0 1 0,-1-1 0,1 0 0,-1 1 0,0-1 0,1 0 0,-1 0 0,0 1 0,0-1 0,0 0 0,0 1 0,-1-1 0,1 0-1,0 0 1,-1 1 0,1-1 0,-1 1 0,1-1 0,-1 0 0,0 1 0,0-1 0,0 1 0,0-1 0,0 1 0,0 0 0,0-1 0,0 1 0,0 0 0,-1 0-24,-3-4 5,0 0 0,0 1 0,0 0 0,0 1 1,-1-1-1,1 1 0,-5-2-5,-24-8-99,31 13 48,0-1 0,1 0 0,-1 1 0,0-1 0,0 1-1,0 0 1,0 0 0,1 0 0,-1 0 0,0 0 0,-1 1 51,4-1-7,0 0 0,0 0 0,0 0 0,0 0 0,0 0 1,0 0-1,0 0 0,-1 0 0,1 0 0,0 0 0,0 0 0,0 0 0,0 0 1,0 0-1,0 0 0,0 0 0,0 0 0,0 0 0,0 0 0,0 0 1,0 0-1,0 0 0,0 0 0,-1 0 0,1 0 0,0 0 0,0 0 1,0 0-1,0 1 0,0-1 0,0 0 0,0 0 0,0 0 0,0 0 1,0 0-1,0 0 0,0 0 0,0 0 0,0 0 0,0 0 0,0 0 1,0 0-1,0 0 0,0 0 0,0 1 0,0-1 0,0 0 0,0 0 1,0 0-1,0 0 0,0 0 0,0 0 0,0 0 0,0 0 0,0 0 1,0 0-1,0 0 0,0 0 0,0 0 0,0 0 0,0 1 0,0-1 1,0 0-1,0 0 7,7 2-164,11 1 89,12-5 61,1-1 0,-1-2 0,10-2 14,2-1 220,14 0-220,-43 7 108,1 1 0,-1 0 1,1 0-1,-1 1 0,1 1 0,2 1-108,-12-2 43,1 0-1,-1 1 1,0-1 0,0 1 0,0 0-1,0 0 1,0 0 0,1 1-43,-4-2 7,1 0 1,-1 0-1,0 0 1,0 0 0,1 1-1,-1-1 1,0 1-1,0-1 1,0 1 0,0-1-1,-1 1 1,1-1-1,0 1 1,-1 0 0,1 0-1,-1-1 1,1 1-1,-1 0 1,0 0 0,0-1-1,0 2-7,0 39 166,0-41-124,0-1 33,2 0-32,3-1-34,0 1 0,-1-1-1,1 0 1,0 0 0,-1 0 0,1-1 0,-1 0 0,1 0 0,-1 0 0,0 0 0,0-1 0,0 0 0,2-1-9,9-8-3,0-1 1,9-11 2,-14 13 22,10-12 243,-17 18-147,1 1 0,-1 0 0,1 0 0,0 0 0,0 0 1,0 1-1,0-1 0,1 1 0,0 0-118,-5 3 4,1 0-1,-1 0 1,0 0 0,1-1 0,-1 1-1,0 0 1,1 0 0,-1 0-1,1 0 1,-1 0 0,0 0 0,1 0-1,-1 0 1,1 0 0,-1 0 0,0 0-1,1 0 1,-1 0 0,0 1-1,1-1 1,-1 0 0,1 0 0,-1 0-1,0 1 1,0-1 0,1 0-1,-1 0 1,0 0 0,1 1 0,-1-1-1,0 0 1,0 1 0,1-1 0,-1 0-1,0 1 1,0-1 0,0 0-1,1 1 1,-1-1 0,0 0 0,0 1-1,0-1 1,0 1 0,0-1 0,0 1-4,3 20 118,-2-16 1,1 22 59,-1-19-135,-1-1 1,1 0-1,0 1 1,1-1-1,0 1-43,-2-6-14,1-1 0,-1 0 0,1 0-1,-1 0 1,1 0 0,-1 0 0,1 1 0,-1-1 0,1 0 0,0 0 0,0 0 0,-1-1 0,1 1-1,0 0 1,0 0 0,0 0 0,0-1 0,0 1 0,0 0 0,0-1 0,1 1 14,1 1 72,5-5 179,1 1-140,-6 1-92,-1 1 0,0-1 1,0 1-1,0-1 0,1 0 0,-1 0 1,0 0-1,0 0 0,0 0 0,0 0 1,-1 0-1,1-1 0,0 1 0,0-1 1,0-1-20,27-23 102,-23 21-75,0 0 1,0 0-1,-1 0 0,0-1 1,0 0-1,0 0-27,7-13 94,-8 11-178,0 1-1,1 0 0,0 1 1,0-1-1,0 1 1,1 0-1,-1 0 0,2 1 1,-1 0-1,1 0 85,-5 4-30,0 0-1,0 0 1,1 0-1,-1 1 1,0-1-1,0 1 1,1 0-1,-1 0 1,0 0 0,0 0-1,1 0 1,-1 0-1,0 0 1,1 1-1,-1-1 1,0 1-1,0 0 1,0 0-1,0 0 1,0 0-1,0 0 1,0 0-1,0 0 1,0 0 0,0 1-1,0-1 1,0 2 30,3 1-9,-1 0 0,0 0 0,-1 0 0,1 0 0,-1 1 0,1 0 0,-2 0 0,1 0 0,0 0 0,0 2 9,-2-2 43,1 1-1,-1 0 1,0-1-1,-1 1 1,1 0-1,-1-1 1,0 1-1,-1 3-42,1-7 42,0 1-1,-1 0 0,1 0 0,-1-1 1,1 1-1,-1 0 0,0-1 0,0 1 1,-1-1-1,1 1 0,0-1 0,-1 1 1,1-1-1,-1 0 0,0 0 0,0 0 1,0 0-1,0 0-41,0-1 50,-1 0 0,1 1 0,-1-1 1,1-1-1,-1 1 0,0 0 0,1-1 0,-1 1 0,0-1 1,0 0-1,1 0 0,-1 0 0,-1 0-50,-4-1-4,1 0-1,0 0 1,0-1 0,-4 0 4,-1-3-226,8 4 0,0-1 1,0 1 0,0 0 0,0 0-1,-1 0 1,1 0 0,-1 1 225,32 5 27,1-3-9,1-1 0,-1-1 0,0-2 1,1-1-1,-1-1 0,0-2 1,22-7-19,-32 8 159,-1-2 1,16-7-160,-27 11 13,0-1 0,0 1 0,-1-1 0,1 0 0,-1-1 1,0 1-1,0-1 0,0 0 0,1-3-13,4-6 61,-1 0-1,-1-1 1,0 0-1,-2 0 1,1-1 0,-2 0-1,0 0 1,-1-1-1,0 1 1,-2-1 0,1-12-61,2-8 11,-1 6 42,-1-1 0,-2-1-53,-1-55-181,0 87 69,0 1-160,0 20-22,-1 81 653,-1-25-262,4-1 1,2 1-1,6 12-97,-8-74-37,-2-8 47,1 0 0,0 0 0,0-1 0,0 1 1,1 0-1,0-1 0,0 1 0,1-1 0,-1 1 0,1-1 1,3 3-11,-5-6 9,1-1 0,0 1 1,0-1-1,0 0 0,0 0 1,0 0-1,0 0 1,0 0-1,0 0 0,0 0 1,0-1-1,0 1 0,1-1 1,-1 0-1,0 1 1,0-1-1,1 0 0,-1 0 1,0-1-1,0 1 0,0 0 1,1-1-1,-1 1 1,1-2-10,7-1-95,0 0 0,0-1 0,0 0 0,5-3 95,13-8-365,23-11 223,3-5 142,-39 23 13,-13 7 14,1 0 0,-1 0 0,0 0 0,0 0 0,0-1 0,0 1 0,0 0 0,-1-1 0,1 0 0,1-1-27,-11 5 504,-6 4-581,5 1 76,-18 12 1,1 1 1,-3 5-1,22-19 5,1 1 1,-1 0-1,1 0 0,0 1 0,1-1 1,0 1-1,0 1 0,1-1 1,-3 7-6,7-13-9,-1 0 1,0 0 0,1 0 0,-1 0-1,1 0 1,0 0 0,-1 1 0,1-1-1,0 0 1,1 0 0,-1 0 0,0 1-1,1-1 1,-1 0 0,1 0 0,-1 0-1,1 0 1,0 0 0,0 0 0,1 2 8,-1-3 10,0 0 0,0 0 0,0 0 0,0 0 0,0 0 0,0-1 1,0 1-1,1 0 0,-1 0 0,0-1 0,1 1 0,-1-1 0,0 1 1,1-1-1,-1 0 0,1 1 0,-1-1 0,0 0 0,1 0 0,-1 0 1,1 0-1,-1 0 0,1 0 0,-1-1 0,0 1 0,1 0 0,-1-1 0,1 1 1,-1-1-1,0 1 0,1-2-10,8-3 39,-2 0 0,1-1 0,0-1 0,-1 1 0,0-1 1,-1-1-1,0 1 0,0-1 0,3-5-39,15-20-120,23-26 144,-44 54-21,-3 4-62,0-1 0,0 0 0,1 0 0,-1 1 0,1-1 0,0 1 0,-1-1 0,2 1 59,-2 1-14,0 1 0,0 0 0,1 0 0,-1 0 0,0 0 0,0 0 0,0 1 0,0-1 0,0 0 0,0 0 0,-1 1 0,1 0 14,11 18 120,2 6-126,15 21 6,-28-46 27,0 0-1,0 1 1,0-1-1,0 0 1,0 1-1,1-1 1,-1 0-1,0 0 1,1 0 0,-1 0-1,0 0 1,1 0-1,0-1 1,-1 1-1,1 0 1,-1-1-1,1 1 1,0-1-1,-1 0 1,1 0-1,0 1 1,-1-1-1,1 0 1,0 0 0,-1 0-1,1-1 1,0 1-1,0 0 1,-1-1-1,1 1 1,-1-1-1,1 1 1,1-2-27,5-2 29,1-1-1,0 0 1,-1 0 0,0-1-1,4-4-28,3-2-75,-4 4 47,-1 0 0,0-1 0,0 0 0,5-8 28,-15 16-2,1 1 0,-1-1 0,1 0 0,-1 1-1,1-1 1,-1 1 0,1-1 0,0 1 0,-1-1 0,1 1-1,0-1 1,-1 1 0,1-1 0,0 1 0,-1 0 0,1 0 0,0-1-1,0 1 1,0 0 0,-1 0 0,1 0 0,0 0 0,0 0-1,0 0 1,-1 0 0,1 0 0,0 0 0,0 0 0,0 0-1,-1 1 1,2-1 2,-2 1 11,1-1 0,0 1 0,0-1 0,-1 1 0,1 0 0,-1-1 0,1 1 0,-1 0 0,1 0 0,-1-1 0,1 1 0,-1 0 0,0 0 0,1 0 0,-1 0 0,0 0 0,0-1 0,0 1 0,1 0 0,-1 0 0,0 0 0,0 0 0,0 0 0,-1 0 0,1 0 0,0-1 0,0 2-11,-2 20 461,-2 8-144,3-22-246,-1 0-1,1 0 0,1 0 1,-1-1-1,1 3-70,0-9 144,2-5-5,5-3-101,1-2 27,-1 0 0,0 0 0,-1-1 0,6-10-65,-11 18-47,0 0-1,0 1 1,1-1-1,-1 0 0,0 0 1,1 0-1,-1 1 1,1-1-1,0 1 0,-1-1 1,1 1-1,0 0 0,0 0 1,1-1 47,-2 2-118,0 1 28,15 15 16,-13-12 75,0 0 0,1 0-1,0 0 1,0-1 0,0 0 0,1 1-1,1-1 28,0 0 0,0 0 0,0-1 0,0 1 0,0-1 0,1-1 0,-1 1 0,1-1 0,-1 0 0,1-1 0,-1 0 0,1 0 0,0 0 0,-1-1 0,1 0 0,-1 0 0,1 0 0,-1-1 0,0 0 0,2-1-28,0 0 51,-1-1 0,1 0 1,-1 0-1,0-1 0,0 0 0,-1 0 0,1-1 0,-1 0 0,0 0 1,-1 0-1,0-1 0,0 1 0,0-1 0,-1-1 0,4-6-51,-1-2 46,-1-1-1,0 1 1,-1-1-1,1-11-45,10-70 372,-15 85-376,12-128-407,-13 91-410,10 62 575,-4 2 271,0-1-1,-1 2 0,0-1 1,-2 0-1,3 15-24,9 31 252,50 155 174,-52-182-402,-10-25 13,1 0-1,-2 0 1,2 6-37,-1-1-95,-2-6-423,0 1-1,1-1 0,0 0 1,0 0-1,4 6 519,-6-12-1221,0-1 191,7 0-1557,-6 0 2391,0 1 0,-1-1 0,1 0 0,0 0 0,0 0 0,0 0 1,-1 0-1,1-1 0,0 1 0,0 0 0,-1 0 0,1 0 0,0-1 0,0 1 1,-1 0-1,1-1 0,0 1 0,-1-1 0,1 1 196,3-5-2757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55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86 4480,'-6'-3'325,"4"1"-172,-1 1 0,1-1-1,0 1 1,-1-1 0,1 0 0,0 0-1,0 0 1,0 0 0,1 0-1,-1 0 1,-1-2-153,-2-3-153,3 5 550,0-1 0,0 1 0,0-1 0,0 0 0,1 0 0,-1 0 0,1 0 0,-1-1-397,2 4 90,0-1 1,0 0-1,0 1 0,0-1 1,0 0-1,0 1 0,0-1 0,0 1 1,0-1-1,0 0 0,0 1 1,0-1-1,1 1 0,-1-1 0,0 0 1,0 1-1,1-1 0,-1 1 1,0-1-91,1 0 24,0 0 0,0 0 0,0 0 0,0 1 1,0-1-1,0 0 0,0 1 0,0-1 0,0 1 1,1-1-1,-1 1 0,0 0 0,0-1 0,1 1-24,4-2 22,1 1 0,0 1-1,0-1 1,0 1 0,0 0-1,0 0 1,5 2-22,49 10-106,-37-6 66,126 36-2638,-128-38 1596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55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74 4736,'0'0'8,"-18"-16"1808,17 16-1784,1-1 1,-1 1-1,1-1 0,-1 1 1,1-1-1,0 1 0,-1-1 1,1 1-1,0-1 0,0 0 1,-1 1-1,1-1 0,0 0 1,0 1-1,0-1 0,0 0 1,0 1-1,-1-1 0,1 0 1,0 1-1,1-1 0,-1 0 1,0 1-1,0-1 0,0 1 0,0-1 1,0 0-1,1 1 0,-1-1 1,0 0-1,1 1 0,-1-1-32,5-10 823,-5 10-735,1 0 1,-1 0 0,0 0 0,1 0 0,-1 0 0,1 0 0,-1 0-1,1 0 1,-1 0 0,1 0 0,-1 1 0,1-1 0,0 0-1,0 0 1,-1 1 0,1-1 0,0 0 0,0 1 0,0-1 0,0 1-1,0-1-88,5-1 73,-1 0-1,1 1 0,0 0 0,0 0 0,0 0 1,0 1-1,0 0 0,0 0 0,0 0 0,0 1 1,1 0-73,15 3-250,0 1 1,9 4 249,3 1-248,-12-4-421,-1-2 0,1 0 0,0-1 0,1-1 0,-1-1 0,0-1 0,1-1 0,-1-1 0,5-2 669,30-13-2357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57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202 128 2976,'0'0'57,"1"0"-1,-1-1 1,0 1-1,0 0 1,0 0 0,0 0-1,0 0 1,0-1 0,0 1-1,0 0 1,0 0 0,0 0-1,0-1 1,0 1-1,0 0 1,0 0 0,0 0-1,0 0 1,0-1 0,0 1-1,0 0 1,0 0 0,0 0-1,0-1 1,0 1-1,0 0 1,0 0 0,-1 0-1,1 0 1,0 0 0,0-1-1,0 1 1,0 0 0,0 0-1,0 0 1,-1 0-1,1 0 1,0 0 0,0 0-1,0-1 1,0 1 0,-1 0-57,-10 0 1583,-18 9 9,24-8-1365,-1 1-160,0 0 0,0 0 0,0 1 0,0 0 0,1 0 0,-1 0 0,1 0 0,0 1 0,0 0 0,0 0 0,1 0 0,-1 1 0,1 0 0,0-1-1,0 2 1,1-1 0,-1 0 0,1 1 0,0-1 0,1 1 0,0 0 0,0 0 0,0 0 0,0 0 0,1 0 0,0 0 0,0 1-67,1-3-2,-1 1 0,1-1 1,0 0-1,1 0 0,-1 1 0,1-1 1,0 0-1,0 0 0,0 0 0,0 0 0,2 3 2,-2-5 16,0 0 0,0-1 0,0 1 0,0 0 0,1-1 0,-1 1 0,0-1 0,1 0 0,-1 1 0,1-1 0,-1 0 0,1 0-1,0 0 1,-1 0 0,1 0 0,0 0 0,0-1 0,0 1 0,0 0 0,0-1 0,0 0 0,0 1 0,0-1 0,0 0 0,1 0-16,-1 0 59,0-1 1,1 1-1,-1-1 1,0 1-1,0-1 1,0 0-1,0 0 1,0 0-1,0 0 1,-1 0-1,1 0 0,0-1 1,0 1-1,-1-1 1,1 1-1,-1-1 1,1 1-1,-1-1 1,0 0-1,0 0 1,0 0-1,1 0-59,3-7 141,-1 0 0,0 0 0,0 0 0,-1-2-141,-2 6 33,0 1 0,0 0 0,0 0 0,-1 0 0,0-1 0,0 1 0,0 0 1,0 0-1,-1-1 0,0 1 0,1 0 0,-2 0 0,1 0 0,-2-4-33,1 2 54,-1 1-1,0-1 0,0 0 1,-1 1-1,1 0 0,-1 0 1,0 0-1,-1 0 1,-2-2-54,4 5 49,0 0 1,0 0 0,-1 0-1,1 0 1,-1 0 0,1 1 0,-4-2-50,-10-4 180,12 5-182,0 1 1,0-1 0,0 1 0,0 0 0,0 0 0,0 1 0,0-1-1,0 1 1,0 0 0,-2 1 1,-4-1-479,32 7 63,0-2 490,1-2-1,-1-1 1,0 0-1,0-2 1,6-1-74,-15 0 187,1-1-1,-1-1 1,4-2-187,15-2 293,-26 6-244,-1-1 0,1 1 0,-1-1 0,0 0 0,0 0 0,0 0 0,0-1-1,0 1 1,2-2-49,28-27 144,-33 29-162,0 2 2,-1 19-523,7 14 529,-1 0 89,7 20-79,5 20-37,-7-52 400,-11-19-134,8-6 240,-5 0-426,0-1-1,0 1 1,-1 0-1,1-1 1,-1 1-1,0-1 1,0 0 0,-1 0-1,1 0 1,-1 0-1,0-1-42,4-13 44,4-17-40,-8 29-70,0 0-1,1 1 1,0-1-1,0 0 1,0 1-1,1 0 1,0-1-1,3-3 67,-5 9-20,0 0-1,-1 0 1,1 0-1,0 1 0,0-1 1,0 0-1,0 1 1,0-1-1,0 0 1,0 1-1,0 0 1,0-1-1,0 1 1,0 0-1,0-1 0,0 1 1,1 0-1,-1 0 1,0 0-1,0 0 1,0 0-1,1 0 21,27 6-184,-17-3 31,26 3 277,-1-1 1,1-2-1,7-1-124,-21-2 97,-9 1-21,0-1 1,0-1 0,0 0 0,-1-1 0,1 0 0,-1-1 0,6-2-77,-16 3 53,0 0 0,0-1 0,0 1 1,0 0-1,-1-1 0,1 0 0,-1 0 0,0 0 1,0-1-1,0 1 0,0-1 0,0 1 0,-1-1 1,2-3-54,-3 6 4,0-1 0,0 1 0,-1-1 0,1 1 0,0-1 0,-1 0 0,1 1 1,-1-1-1,0 0 0,1 0 0,-1 1 0,0-1 0,0 0 0,0 1 0,0-1 1,-1 0-1,1 0 0,0 1 0,-1-1 0,1 0 0,-1 1 0,1-1 0,-1 1 0,0-1 1,0 1-1,0-1 0,0 1 0,0-1 0,0 1 0,0 0 0,0 0 0,0-1 1,-1 1-1,1 0 0,-1 0 0,1 0 0,0 0 0,-2 0-4,0 0-24,1 0-1,-1 0 1,1 0-1,-1 1 1,0-1-1,0 1 1,1-1-1,-1 1 1,0 0-1,0 0 1,0 1-1,1-1 1,-1 0 0,0 1-1,0 0 1,1-1-1,-1 1 1,1 0-1,-1 0 1,-1 2 24,-3 0-75,0 1 0,1 0 0,-1 1 0,1 0 0,0 0 1,-4 4 74,7-5-12,0 0 1,0 0-1,0 0 1,0 1-1,1-1 1,0 1-1,0 0 1,0 0-1,0 0 1,1 0-1,0 0 1,0 0 11,-1 9-34,0 1 0,1-1 0,0 9 34,1-20 16,0 0 0,0 0 1,0 0-1,1 0 1,-1 0-1,1 0 0,0 0 1,0-1-1,0 1 1,0 0-1,0 0 0,1-1 1,-1 1-1,1-1 1,-1 1-1,1-1 1,1 2-17,-1-3 18,0 1 0,0-1 1,-1 0-1,1 0 1,0 0-1,0 0 1,0 0-1,0 0 1,1-1-1,-1 1 1,0-1-1,0 1 1,0-1-1,1 0 1,-1 0-1,0 0 1,0 0-1,0 0 1,1 0-1,-1-1 1,0 1-1,0-1 1,0 1-19,10-4 33,-1-1 0,0 0 1,0 0-1,-1-1 1,0 0-1,1-2-33,25-13-25,-27 15 16,-3 3-21,1 0 1,-1 0-1,0 0 1,1 0-1,3 0 30,-8 3 19,0-1 0,1 1 0,-1 0 0,1 0 0,-1 0 0,1 0 0,-1 0 0,0 1 0,1-1 0,-1 1 0,1-1 0,-1 1 0,0 0 0,0 0 0,1 0 0,-1 0 0,2 1-19,0 2 28,1 0 1,-1 0-1,1 0 0,-1 0 1,0 1-1,-1 0 0,3 3-28,15 18-65,-7-12 33,20 18-930,-30-30 282,-1 1 0,1-1 0,0 0 0,-1 0 0,4 1 680,-6-2-272,-1-1 0,1 0 0,0 0 0,0 0 0,0 0 0,0 0 0,-1 0 0,1 0 0,0 0 0,0-1 0,0 1 0,0 0 0,-1 0 0,1-1 0,0 1 0,0 0 0,0-1 0,-1 1 0,1-1 0,0 1 0,-1-1 0,1 1 0,0-1 0,-1 1 0,1-1 0,0 0 272,9-13-3136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7:00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22 490 2720,'-12'12'3621,"20"-8"-3410,-7-2-135,1-1 0,0 0 0,0 0 0,-1 0 0,1 0 0,0 0 0,0 0 0,0-1 0,0 1 0,0-1 0,0 1 0,0-1 0,1 0 0,-1 0 0,0 0 0,0 0 0,0 0 0,2-1-76,-1 1 80,0-1 1,0 0-1,0-1 1,1 1-1,-1-1 0,0 1 1,-1-1-1,1 0 1,0 0-1,0 0 1,-1 0-1,1-1 1,-1 1-1,0-1 1,0 1-1,0-1 0,0 0 1,0 0-1,-1 0 1,1-1-81,2-2 43,-1 0 1,-1-1-1,0 1 1,1 0-1,-2-1 0,1 0 1,-1 1-1,0-1 1,0-4-44,-1 9 0,0-1 0,-1 1 0,1 0 0,0-1 0,-1 1 0,0 0 1,1 0-1,-1 0 0,0 0 0,0-1 0,0 1 0,0 0 0,-1 1 1,1-1-1,0 0 0,-1 0 0,1 0 0,-1 1 0,0-1 0,0 0 0,1 2-8,-1-1-1,1 0 0,0 0 0,0 1 1,-1-1-1,1 1 0,0-1 0,-1 1 1,1 0-1,-1-1 0,1 1 0,0 0 1,-1 0-1,1 0 0,-1 0 0,1 0 1,-1 0-1,1 1 0,0-1 0,-1 0 1,1 1-1,0-1 0,-1 1 0,1-1 1,0 1-1,-1 0 0,1 0 0,0-1 1,0 1-1,0 0 0,0 0 0,-1 1 9,-4 4 70,1 0 0,-1 1 1,1 0-1,0 0 0,0 0 0,1 1 0,0-1 0,1 1 0,-1 0 0,1 0 0,1 1 0,0-1 0,-1 4-70,0 10 88,0 0 1,2 0-1,0 1 0,2 12-88,0-23 41,0-1-1,1 0 1,0 1-1,0-1 1,1 0 0,1 0-1,0 0 1,0-1-1,1 1 1,6 7-41,-11-17 31,1 1 1,0-1 0,0 0 0,0 0 0,0 1-1,0-1 1,0 0 0,0 0 0,0 0-1,1 0 1,-1-1 0,0 1 0,1 0 0,-1 0-1,0-1 1,1 1 0,-1-1 0,1 1-1,-1-1 1,1 0 0,-1 1 0,1-1 0,-1 0-1,1 0 1,-1 0 0,1 0 0,-1 0-1,1-1 1,-1 1 0,2-1-32,0 0 53,0 0-1,0-1 1,-1 1 0,1-1-1,0 0 1,-1 0 0,0 0-1,1 0 1,-1-1 0,0 1-1,0-1 1,0 1 0,0-1-1,0 0-52,24-42 364,11-29-364,-26 52 26,-2 5-31,1 1 1,1 0 0,0 1 0,2 0-1,5-6 5,-17 21-7,-1-1-1,1 0 1,-1 1 0,1-1-1,-1 0 1,1 1-1,0-1 1,-1 1 0,1-1-1,0 1 1,0-1 0,-1 1-1,1 0 1,0-1-1,0 1 1,-1 0 0,1-1-1,0 1 1,0 0-1,0 0 1,0 0 0,-1 0-1,1 0 1,0 0-1,0 0 1,0 0 0,0 0-1,0 0 1,-1 1 7,2 0-1,-1-1 0,0 1 1,0 0-1,1 0 0,-1 0 1,0 1-1,0-1 0,0 0 0,0 0 1,-1 1-1,1-1 0,0 0 0,0 1 1,-1-1-1,1 1 1,2 6 41,-1 0 0,1 1-1,-1-1 1,-1 1 0,1 4-41,-2-1 167,0 0-1,-1 0 1,0 1-167,-1 24 359,0-17-231,1-15-125,1 0 0,0 0 0,0 0 1,0 0-1,0 1-3,0-6 2,0 0 0,0 0 0,0 1 0,0-1 0,0 0 0,0 0 0,1 1 0,-1-1 0,0 0 0,0 0 0,0 1 0,0-1 0,0 0 0,1 0 0,-1 1 0,0-1 0,0 0 0,0 0 0,1 0 0,-1 1 0,0-1 1,0 0-1,1 0 0,-1 0 0,0 0 0,0 0 0,1 0 0,-1 0 0,0 1 0,0-1 0,1 0 0,-1 0 0,0 0 0,1 0 0,-1 0 0,0 0 0,0 0 0,1 0 0,-1 0 0,0-1 0,0 1 0,1 0 0,-1 0 0,0 0 0,1 0 1,-1 0-1,0 0 0,0 0 0,0-1 0,1 1 0,-1 0 0,0 0 0,0 0 0,0-1 0,1 1-2,13-12 170,10-14 7,9-13-177,-21 22-71,1 1 1,1 1 0,1 0-1,0 1 1,0 1 0,10-6 70,-15 13-17,-5 2 32,0 0 0,1 1-1,0 0 1,0 0 0,5-2-15,-10 5-6,0-1 1,0 1 0,0 0 0,0-1-1,0 1 1,0 0 0,0 0-1,1 0 1,-1 0 0,0 0 0,0 0-1,0 0 1,0 1 0,0-1 0,0 0-1,0 1 1,1-1 0,-1 0-1,0 1 1,0-1 0,0 1 0,-1 0-1,1-1 1,0 1 0,0 0-1,0 0 1,0-1 0,0 1 0,-1 0-1,1 0 1,0 0 0,-1 0-1,1 0 1,-1 0 0,1 0 5,4 12 2,-1-1 1,0 1-1,0 1 1,-2-1-1,1 0 1,-2 3-3,11 44 54,-9-49-43,-1 1-14,2-1-1,-1 0 1,2 0 0,-1-1 0,3 4 3,-6-12 5,0 1-1,1-1 1,-1 0 0,1 0 0,-1 0 0,1-1 0,0 1 0,0 0 0,-1-1 0,1 1 0,0-1 0,1 1 0,-1-1 0,0 0 0,0 0 0,0 0-1,1 0 1,-1 0 0,1-1 0,-1 1 0,0-1 0,1 1 0,-1-1 0,1 0 0,-1 0 0,3-1-5,-2 1 2,-1-1 0,0 1 0,1-1 0,-1 0 0,0 0-1,0 0 1,0 0 0,0 0 0,0-1 0,0 1 0,0-1 0,0 1 0,0-1 0,0 0 0,-1 1 0,1-1 0,-1 0 0,1 0-2,3-7-30,0 0 1,0 0 0,3-6 29,10-31-9,-1-1 0,2-18 9,13-35 55,-21 65-52,0-1 1,-3 0-1,-1 0 0,-1-1 1,-2 0-1,-2 0 0,-1 0 1,-5-36-4,4 67-28,0 2 4,0 0 0,-1 0 0,1 0-1,0 0 1,-1 1 0,0-1 0,0 0 0,0 0 0,-1 1-1,1-1 1,-2-2 24,2 19-176,-6 112 811,3-75-616,2 1-1,3 20-18,1-41 41,2-1-1,1 1 1,3 4-41,-5-19 14,2 0 1,0-1-1,1 1 0,1-1 1,0 0-1,9 13-14,-15-26 13,0 0 0,-1 0-1,1 1 1,0-1 0,0 0-1,0 0 1,1 0 0,-1 0-1,0 0 1,0-1 0,0 1 0,1 0-1,-1-1 1,0 1 0,1 0-1,-1-1 1,1 0 0,-1 1-1,1-1 1,-1 0 0,1 0 0,-1 1-1,0-1 1,1 0 0,-1-1-1,1 1 1,-1 0 0,1 0-1,-1-1 1,1 1 0,-1 0-1,1-1 1,-1 0 0,0 1 0,1-1-1,-1 0 1,0 0 0,0 1-1,1-2-12,6-4-9,0 0 1,-1-1-1,1 0 0,-1 0 0,2-5 9,-4 7-29,22-25 169,-3 4-40,0-1 1,8-16-101,-26 36 24,-8 14-169,-2 1 42,0 5 117,1 0 1,-1 0-1,2 0 1,0 0-1,1 0 1,0 1-1,1-1 1,0 0-1,1 0 1,0 1-1,2-1 1,-1 0-1,1 0 1,4 9-15,-5-17 19,0-1 0,0 1 0,1-1 0,0 1 0,-1-1 0,1 0 0,1 0 0,1 2-19,-4-4 12,0-1 1,0 0-1,1 0 1,-1 0-1,0-1 1,0 1-1,1 0 1,-1 0-1,0-1 1,1 1 0,-1-1-1,1 1 1,-1-1-1,1 1 1,-1-1-1,1 0 1,-1 0-1,1 0 1,-1 0-1,1 0 1,-1 0-1,1 0 1,-1-1-1,1 1 1,-1 0-1,1-1 1,-1 1-1,1-1 1,-1 0-1,1 1-11,3-3 20,-1-1 1,1 1 0,-1-1-1,1 1 1,-1-1 0,0-1-1,0 1 1,-1-1 0,2-2-22,8-12 65,7-18-65,-11 21 38,-2 4-21,2-5 7,1 1-1,11-15-23,13-18-261,-34 49 255,0 0 1,0 0-1,0 0 1,0 0-1,0-1 1,0 1-1,0 0 1,0 0-1,0 0 1,0 0-1,0 0 1,1 0-1,-1 0 1,0 0-1,0 0 1,0 0-1,0 0 1,0 0-1,0 0 1,0 0-1,0 0 0,0 0 1,0 0-1,0 0 1,0 0-1,0 0 1,0 0-1,0 0 1,1 0-1,-1 0 1,0 0-1,0 0 1,0 0-1,0 0 1,0 0-1,0 0 1,0 0-1,0 0 1,0 0-1,0 0 1,0 0-1,0 0 1,0 0-1,0 0 1,0 0-1,1 0 1,-1 0-1,0 0 1,0 0-1,0 1 1,0-1-1,0 0 1,0 0-1,0 0 0,0 0 1,0 0-1,0 0 1,0 0-1,0 0 1,0 0-1,0 0 1,0 0 5,2 8-100,0 17 180,-2-16-113,1 3 13,1 17-54,1 0 1,4 13 73,-5-33-6,0-1-1,1 1 0,0 0 0,1-1 0,-1 0 1,2 0-1,-1 0 0,1 0 0,0 0 1,1-1 6,-3-3 15,0-1 1,-1 0 0,1 0-1,1 0 1,-1 0 0,0-1 0,1 1-1,0-1 1,0 0-16,-3-1 12,1 0 0,-1-1 0,1 0 0,-1 1 0,1-1-1,-1 0 1,1 0 0,-1 0 0,1 0 0,-1 0 0,1 0 0,-1 0 0,1-1 0,-1 1 0,1-1-1,-1 1 1,1-1 0,-1 1 0,1-1 0,-1 0 0,0 1 0,0-1 0,1 0 0,-1 0-1,0 0 1,0 0 0,0 0 0,0-1-12,6-5 35,-1 0-1,0 0 1,0-1-1,-1 1 1,0-2-1,0-1-34,24-53 92,-24 51-65,0-1-1,0 0 1,-2-1 0,1 1 0,-1-4-27,-3 13 3,1 0 1,-1 0 0,0 0 0,0 0-1,-1 0 1,1 0 0,-1 0-1,0 0 1,0 1 0,0-1-1,0 0 1,0 0 0,-1 1 0,0-1-1,0 1 1,0-1 0,0 1-1,-1 0 1,1 0 0,-2-2-4,3 5-19,1-1 0,-1 0 0,1 1-1,-1-1 1,1 1 0,-1-1 0,1 1 0,-1-1 0,0 1 0,1 0 0,-1-1 0,0 1 0,0-1 0,1 1 0,-1 0-1,0 0 1,0 0 0,1-1 0,-1 1 0,0 0 0,0 0 0,1 0 0,-1 0 0,0 0 0,0 0 0,0 0 0,1 1-1,-1-1 1,0 0 0,0 1 19,0-1 5,0 1 0,0 0 0,0 1 0,0-1-1,0 0 1,0 0 0,0 0 0,1 1 0,-1-1-1,0 0 1,1 1 0,-1-1 0,1 0 0,-1 1 0,1-1-1,0 1 1,0 0-5,-1 5 21,0 0 0,1 0 0,0 0-1,0-1 1,1 1 0,0 0 0,0 0-1,1 0 1,-1-1 0,2 1 0,-1 0 0,1-1-1,0 0 1,0 0 0,0 0 0,1 0-1,0 0 1,0-1 0,3 3-21,0 0-20,1 0-1,0 0 1,0-1-1,1 0 1,0 0 0,0-1-1,1 0 1,-1-1 0,2 0-1,-1 0 1,7 1 20,-6-3-503,0 0 0,0 0 0,10 0 503,-18-3-359,0 1 1,0-1 0,0 0 0,0 0-1,0 0 1,0-1 0,0 1 0,0-1-1,0 1 1,0-1 0,0 0-1,-1 0 1,1-1 0,0 1 0,0-1-1,-1 1 1,1-1 358,-2 1-168,0 1 0,-1-1 1,1 0-1,0 0 0,0 0 0,-1 0 1,1 0-1,-1 1 0,1-1 0,-1 0 0,1 0 1,-1 0-1,0-1 168,2-18-3520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7:01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31 6304,'-30'-8'2336,"30"0"-1824,13-3-128,-13 11-3520,8-4 1632,1 4-1376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7:0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13 104 7872,'-13'-14'2944,"18"9"-2304,26-9-160,-11 1-416,7 2-128,7 0-256,9-5 192,17 9-160,9-1 160,13 4-1184,0 4 704,-4 0-2048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7:04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8 696 4160,'-2'-4'292,"1"-1"-1,0 1 1,0 0 0,0-1-1,0 1 1,1-1 0,0 1-1,0 0 1,0-1 0,0 1-1,1-1 1,0 1 0,0-2-292,2-9 507,1 1 0,0-1 1,1 1-1,5-9-507,2-6 211,-8 18-132,1 0 0,0 1 0,3-5-79,-6 12-1,0-1 0,0 1 1,1 0-1,0 0 0,-1 0 1,1 0-1,0 0 1,0 1-1,1-1 0,-1 1 1,0 0-1,2-1 1,-4 3 27,-1-1 0,1 1 0,0 0 0,0-1 0,-1 1 0,1 0 0,0-1 1,0 1-1,0 0 0,-1 0 0,1 0 0,0 0 0,0 0 0,0 0 0,-1 0 0,1 0 0,0 0 0,0 0 0,0 1 0,-1-1 0,2 0-27,-1 1 18,0 1 0,1-1-1,-1 0 1,0 1 0,0-1-1,0 0 1,0 1 0,0 0-1,0-1 1,0 1 0,-1 0-18,4 6-5,-1 0 0,0 0 0,-1 1 0,0-1 1,1 8 4,2 7 34,5 23 106,-4-14 57,9 24-197,-11-46-10,-1 0 0,1-1 0,1 1 0,0-1 0,0 0 0,1-1 0,5 7 10,-10-14 36,0 1 0,1 0 0,0 0 0,-1-1 0,1 1 0,0-1-1,0 1 1,0-1 0,0 0 0,0 0 0,0 0 0,0 0 0,1 0 0,-1 0 0,0-1 0,0 1 0,1-1 0,-1 1 0,3-1-36,-3 0 22,0-1 0,0 1 0,0-1 0,0 1 0,0-1 0,0 0 0,0 0 0,0 0 0,0 0 0,0 0 0,-1 0 0,1 0 0,0-1 0,-1 1 0,1-1 1,-1 1-1,1-1 0,-1 0 0,0 1 0,0-1 0,0 0 0,1-1-22,4-10 99,1 0 0,-2 0 0,0 0 0,-1-1 0,0 0 0,-1 0 0,0 0 0,-1-1 0,-1-2-99,1-11 45,-2-1 0,-1 1 1,-1 0-1,-3-7-45,-2 5 70,5 25-118,0-1 0,0 0 0,1 0-1,0 0 1,0-1 0,0-5 48,15 20-304,14 7 256,1-1-1,15 3 49,-30-12-8,-1-1 0,1-1 1,0 0-1,0-1 0,1-1 0,10 1 8,65-6 331,-88 4-325,0 0-1,0 0 1,-1 0 0,1 1 0,0-1 0,0 0-1,-1 1 1,1-1 0,1 1-6,-2 0 3,0-1 0,-1 1 1,1-1-1,-1 1 0,1-1 0,-1 1 1,1-1-1,-1 1 0,0-1 0,1 1 1,-1 0-1,1-1 0,-1 1 0,0 0 1,0-1-1,1 1 0,-1 0 0,0-1 1,0 1-1,0 0 0,0 0 0,0-1 1,0 1-1,0 0 0,0 0-3,-2 53-96,-3 1-1,-4 11 97,3-21 28,-2 66-33,8-109-5,0 0 0,0 0 0,0 0 0,0 0 1,1-1-1,-1 1 0,1 0 0,-1 0 1,1 0-1,-1-1 0,1 1 0,0 0 0,0-1 1,0 1-1,0-1 0,0 1 0,1 0 10,-2-2 5,1 1-1,-1 0 1,1-1-1,-1 1 0,1-1 1,0 0-1,-1 1 1,1-1-1,0 1 1,-1-1-1,1 0 0,0 0 1,-1 1-1,1-1 1,0 0-1,0 0 1,-1 0-1,1 0 0,0 0 1,0 0-1,-1 0 1,1 0-1,0 0 1,0 0-1,-1 0 0,1 0 1,0-1-1,0 1 1,-1 0-1,1-1 0,0 1 1,-1 0-1,1-1 1,-1 1-1,1-1 1,0 1-1,-1-1 0,1 1 1,-1-1-1,1 0-4,2-2 32,1-1 1,-1-1-1,0 1 0,-1 0 0,1-1 1,-1 0-1,0 1 0,0-1 0,0 0 0,0 0 1,0-4-33,1-8 11,-1 1 1,0-1 0,-1-1-12,-1 1 86,0 0 0,-1-1 0,0 1 0,-1 0 0,-1-1 0,-2-2-86,3 11 63,-1 1 0,0-1 0,-1 1 0,1 0-1,-1 0 1,-1 1 0,1-1 0,-1 1 0,-1 0-1,0 0 1,1 1 0,-2-1 0,-1 0-63,-6-2 44,-5-5 76,18 14-129,1-1-1,-1 1 1,0-1-1,0 0 1,1 1-1,-1-1 1,1 0 0,-1 0-1,1 1 1,-1-1-1,1 0 1,-1 0 0,1 0-1,0 0 1,-1 0-1,1 0 1,0 1 0,0-2 9,17-6-880,2 2 761,1 1 1,1 0 118,27-6-73,9-5-23,-20 7 178,-2-1 0,0-3 0,6-3-82,-16 5 114,-1-2 0,-1 0 0,0-1 1,3-5-115,-18 13 28,0-1 0,0 0 0,-1-1 0,0 0 0,0 0 0,-1-1 1,0 1-1,0-1 0,-1-1 0,0 1 0,-1-1 0,1-1-28,-2 1 48,0 1-1,-1-1 1,0 0-1,-1 0 1,1 0-1,-2-6-47,1 12 4,-1-1 0,-1 0 0,1 1-1,-1-1 1,0 1 0,0-1 0,0 1-1,0 0 1,-1-1 0,0 1 0,0 0-1,0 0 1,0 0 0,-1 0 0,-1-1-4,4 4-18,-1 0 1,0 0-1,0 0 1,0 1-1,0-1 1,0 0-1,0 1 1,0-1-1,0 1 1,0-1-1,0 1 1,0-1-1,0 1 1,0 0-1,-1-1 1,1 1-1,0 0 1,0 0-1,0 0 1,0 0-1,-1 0 1,1 0-1,0 0 1,0 0-1,0 1 1,0-1 0,0 0-1,-1 1 1,1-1-1,0 1 1,0-1-1,0 1 1,0-1-1,0 1 1,0 0-1,0 0 1,1-1-1,-1 1 1,0 1 17,-6 4-121,1 0 1,0 1 0,0 0-1,-5 8 121,5-6-58,-5 7 14,1 0 0,0 1 0,1 0 0,-6 18 44,-2 14-122,-4 17 122,6-2 150,3 0 0,0 28-150,9-67 9,-5 43 33,2 14-42,5-59 14,1 0 0,2 0 0,0 0 0,1 0 0,4 10-14,-5-26 20,-1-1 0,1 0 0,1 0 0,-1 1 0,1-2 1,0 1-1,1 0 0,0 1-20,-2-5 26,-1 0 0,1-1 0,0 1 0,-1 0 1,1-1-1,0 1 0,0-1 0,0 0 0,0 0 1,0 0-1,0 0 0,1 0 0,-1 0 0,0 0 1,1-1-1,-1 1 0,0-1 0,1 1 0,-1-1 0,0 0 1,1 0-1,-1 0 0,0-1 0,2 1-26,2-1 9,1-1 0,-1 0 0,0 0 0,0 0 0,1 0 0,-2-1 0,1 0 1,0-1-1,-1 1 0,1-1 0,-1 0 0,0 0 0,0-1 0,-1 1 0,1-1 0,-1 0 0,0 0 0,0-1 0,1-3-9,8-13-43,-1-2 0,-2 0 0,0 0 0,2-10 43,-1 1-37,-9 30 43,3-11-61,1 0 0,-2-1 0,0 1 0,0-1 0,-2 0 0,0 0 0,0-2 55,-3 70-359,1 46 532,6 0-77,-5-97-87,-1 0 0,0-1 0,0 1 0,1-1 1,-1 1-1,1 0 0,0-1 0,-1 1 0,1-1 1,0 1-1,0 0-9,0-2 11,-1 1 0,1-1 0,-1 1 0,1-1 0,-1 1 0,1-1 0,-1 0 0,1 1 0,-1-1 1,1 0-1,0 1 0,-1-1 0,1 0 0,-1 0 0,1 0 0,0 1 0,-1-1 0,1 0 0,0 0 0,0 0-11,0-1 15,1 1-1,0-1 1,-1 1 0,1-1-1,-1 1 1,1-1-1,-1 0 1,0 0 0,1 0-1,-1 0 1,0 0-1,0 0 1,1 0 0,-1 0-1,0-1 1,0 1-1,0 0 1,0-1 0,-1 1-1,1-1 1,0 0-15,7-15-100,-1-1-1,-1 0 1,-1 0 0,0-1-1,-2 0 1,0-1 100,7-28-6,-7 37-29,-1 0 1,0 0-1,-1 0 0,0-1 35,0 50 104,2-1-1,2 1 1,1-1-1,2 0 1,5 9-104,-13-43 17,1 0 1,0 0 0,1 0-1,-1 0 1,0 0 0,1 0-1,-1 0 1,1-1 0,0 1-1,0-1 1,0 0 0,0 1 0,1-1-1,-1 0 1,1 0 0,-1 0-1,1 0 1,1 0-18,-2-1 37,1 0 0,-1 0 0,1-1 0,-1 1 0,1-1-1,0 1 1,-1-1 0,1 0 0,0 0 0,-1 0 0,1 0 0,0-1 0,-1 1 0,1-1-1,0 1 1,-1-1 0,1 0 0,-1 0 0,1 0 0,-1 0 0,1-1-37,3-2 36,-1 1-1,0-1 1,0 0 0,0-1 0,0 1 0,-1-1-1,1 0 1,-1 0 0,0-1 0,1-3-36,7-11-14,-1-1 1,2-8 13,-2 5 5,15-26 195,2 1 0,12-13-200,-39 61-4,-1 0 1,1 1 0,-1-1-1,1 0 1,-1 0 0,1 0-1,0 0 1,-1 1 0,1-1-1,0 0 1,0 1 0,0-1-1,-1 0 1,1 1 0,0-1-1,0 1 1,0 0 0,0-1-1,0 1 1,0 0 0,0-1-1,0 1 1,0 0 0,0 0-1,0 0 1,0 0 0,0 0-1,0 0 1,0 0 0,0 0-1,1 1 4,-1-1 16,1 1-1,-1 0 1,1 0-1,-1 0 1,0 0-1,1 0 1,-1 1-1,0-1 1,0 0-1,0 1 1,0-1-1,0 0 1,0 1-1,0-1 1,0 1-1,-1 0 1,2 1-16,4 18 114,0 0-1,-2 0 1,2 19-114,1 2 155,5 15 351,-12-56-496,0-1-1,0 0 1,0 1-1,0-1 1,0 0-1,0 0 1,1 1-1,-1-1 1,0 0-1,0 0 1,0 1-1,0-1 1,0 0-1,0 0 1,1 1-1,-1-1 1,0 0-1,0 0 1,0 1-1,1-1 1,-1 0-1,0 0 1,0 0-1,0 0 1,1 1-1,-1-1 1,0 0-1,1 0 1,-1 0-1,0 0 1,0 0-1,1 0 1,-1 0-1,0 0-9,9-6 154,7-19-98,-16 25-55,16-32-688,5-16 687,3-7-300,-11 23 278,-9 21 5,1 1 0,-1 0 1,1 1-1,1-1 0,0 1 0,6-8 17,-11 16 3,0 0 0,-1 1 0,1-1 0,0 0-1,0 0 1,-1 1 0,1-1 0,0 1 0,0-1-1,0 1 1,0-1 0,0 1 0,0-1-3,0 1 6,-1 0 0,0 0 0,1 0 0,-1 0 0,0 0 0,0 0 0,1 0 1,-1 1-1,0-1 0,1 0 0,-1 0 0,0 0 0,0 0 0,1 0 0,-1 0 0,0 1 1,0-1-1,1 0 0,-1 0 0,0 0 0,0 1 0,0-1 0,1 0 0,-1 0 0,0 1 0,0-1 1,0 0-1,0 1-6,2 2 57,-1 0 0,0 1 0,-1-1 0,1 1 0,0-1 0,-1 4-57,0-6 5,2 40 661,-2 37-666,-1-24 705,10-77-401,47-166-1654,-50 177 1018,-6 12 331,0 0 0,0 0 0,0 0 0,0 0 0,0 0-1,0 0 1,1 0 0,-1 0 0,0 0 0,0 0 0,0 0 0,0 0 0,0 0 0,0 0 0,1 0-1,-1 0 1,0 0 0,0 0 0,0 0 0,0 0 0,0 0 0,0 0 0,0 0 0,0 0 0,1 0-1,-1 0 1,0 0 0,0 0 0,0 1 0,0-1 0,0 0 0,0 0 0,0 0 0,0 0 0,0 0-1,0 0 1,0 0 0,1 0 0,-1 1 0,0-1 0,0 0 0,0 0 0,0 0 0,0 0 0,0 0 0,0 0-1,0 1 2,4 24 192,7 141 299,-11-138-455,0-15 56,0 0 1,1 0-1,1 3-92,-1-13-10,-1 0 0,1 0-1,0 0 1,0 0 0,0 0 0,0 0 0,1 0-1,-1 0 1,1-1 0,-1 1 0,1-1 0,0 1-1,0-1 1,0 1 0,1 0 10,-2-3-13,0 1-1,1 0 0,-1-1 1,0 1-1,0-1 1,0 0-1,0 1 1,0-1-1,0 0 1,0 0-1,1 1 0,-1-1 1,0 0-1,0 0 1,0 0-1,1-1 1,-1 1-1,0 0 1,0 0 13,25-8-187,-14 3 130,4-1 46,-1-1 1,1 0 0,-1-1-1,-1-1 1,0 0 0,0-1-1,0 0 1,-2-1 0,1-1-1,4-6 11,15-19-67,-2 0 1,-2-2-1,1-4 67,-22 32 26,0 0 1,-1 0 0,-1-1-1,0 0-26,-3 8 30,-1 0-1,1 0 0,-1 0 0,0 0 0,-1-1 0,1 1 0,-1 0 0,0-1 1,0 1-1,0 0 0,0 0 0,-1-1 0,0-2-29,0 6 15,1 0 1,0 0-1,-1 0 0,1 0 1,-1-1-1,1 1 0,-1 0 0,1 0 1,-1 0-1,0 1 0,0-1 1,1 0-1,-1 0 0,0 0 1,0 0-16,0 1 2,1 0 0,-1-1 0,1 1 0,-1 0 0,0 0 0,1 0 0,-1-1 0,0 1 0,1 0 0,-1 0 0,1 0 0,-1 0 0,0 0 0,1 0 0,-1 0 0,0 0 0,1 0 0,-1 1 0,0-1 0,1 0-2,-2 1 4,0 0-1,0 0 1,0 0-1,0 0 1,1 1 0,-1-1-1,0 1 1,1-1-1,-1 1 1,1-1-1,0 1 1,-1 0 0,1 0-1,0 0-3,-2 6 75,0-1 0,0 1 1,1 0-1,0-1 0,0 1 0,1 0 0,0 0 0,1 0 1,0 1-1,0-1-75,-1 8 165,1 2-126,0 1-1,0-1 0,2 1 0,0-1 0,1 0 0,1 0 0,1 0 0,1 0 0,0-1 0,1 0 0,1 0 1,0-1-1,1 0 0,9 11-38,-13-21-90,0 1-1,0-2 1,1 1 0,-1-1 0,1 0 0,1 0-1,-1 0 1,1-1 0,5 3 90,-8-5-211,0 0 1,0 0-1,0-1 0,0 0 0,0 0 1,0 0-1,0 0 0,1-1 0,-1 1 1,0-1-1,0 0 0,0 0 0,1-1 1,-1 1-1,0-1 0,0 0 0,0 0 1,0-1-1,1 1 211,2-3-1168,1 0 0,-1 0 0,6-5 1168,32-26-2405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56:53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5564 551 1152,'-1'1'67,"0"-1"0,0 1-1,0-1 1,0 1 0,0-1 0,1 1 0,-1 0 0,0 0-1,0 0 1,1-1 0,-1 1 0,0 0 0,1 0-1,-1 0 1,1 0 0,-1 0 0,1 0 0,0 0 0,-1 0-1,1 1-66,-8 12 424,4-10-363,1 0-1,0 1 1,0-1 0,0 1-1,0 0 1,1 0 0,0 0 0,-1 3-61,-5 12 223,0-5-84,5-8-143,-1-1 0,0 1-1,0-1 1,0 0 0,-1 1 4,-22 25 50,-4 8 103,-3-2 1,-12 9-154,-4-3 133,-1-3 1,-54 33-134,4-12 298,-26 8-298,103-58 18,-10 7-115,-1-2 0,-32 10 97,-39 2-6,-92 13 6,55-13 1,34-10 127,-9-3-128,19-3 133,-40 13-133,12 5-6,-97 21 7,-209 43-118,336-75 144,0-4 1,-53-1-28,-3-8 115,-40-7-115,135-5 75,0-1 0,1-4-1,0-2 1,-10-5-75,-15-7 373,0-3 0,3-4 1,-27-16-374,63 24 532,-40-28-532,74 45 28,-62-42 227,-51-31-212,61 39 128,1-3 0,2-3-1,-47-47-170,59 46 52,-6-10-52,-14-15 44,43 47-38,8 9-6,0 0 0,-8-4 0,-20-16 75,14 11 84,-23-15-159,30 24-35,-1 2-1,0 1 1,-10-4 35,4 3-5,1-1 1,1-1-1,0-2 1,2 0 0,0-2-1,0-2 5,6 5 42,2-2-1,1 0 0,-6-9-41,-8-9-1,1-2-133,-11-20 134,-15-21-85,46 70 82,0-1 1,-9-5 2,-2-4 0,16 16-16,-1 0 1,1 0-1,-1 1 1,0 0-1,0 0 1,0 0-1,-1 0 1,1 1 15,-3-1-4,1-1 1,0 0 0,-5-4 3,7 5-19,1 0 0,-1 0-1,0 0 1,-1 1-1,1-1 1,0 1-1,-1 0 1,1 1 0,-1 0-1,1 0 1,-1 0-1,0 0 1,1 1-1,-2 0 20,7 0-58,0 0 74,0 0 26,0 0 33,0 0 10,-5 8 870,7 27-1092,1-1 0,1 0 0,4 10 137,-5-28 9,-2 1-1,0 6-8,3 27 122,-2-28-79,-1 0 0,-1 2-43,1-5-94,0 1 1,2 14 93,-2-13-54,-1-19 145,0-2-11,0 3 195,0-3-261,0 0 0,0 0 0,0 0 0,0 0 0,0 0 0,0 0 0,0 0 0,0 0 0,0 0 0,0 0 0,0 0 0,0 0 0,0 0 0,0 0 0,0 0 0,0 0 0,0 0 0,0 0 0,0 0 0,-1 0 0,1 0 0,0 0 0,0 0 0,0 0 0,0 0 0,0 0 0,0 0 0,0 0 0,0 1 0,0-1 0,0 0 0,0 0 0,0 0 0,0 0 0,0 0 0,0 0-14,-3-10-5,1-1 0,0 1-1,0-1 1,1 1 0,0-1 0,1 1 0,0-1 0,2-5 5,-2-15 67,-1-58-29,-5-16-38,6 90 41,0 0 0,0 0 0,3-14-41,1-23-230,-3 49 235,-1 1-1,0-1 1,1 1-1,0-1 1,0 1-1,-1 0 1,2-2-5,2-10 357,-4 13-223,0 1 26,0 0-59,0 0-94,0 0 1,0 0-1,0 0 0,0-1 0,1 1 1,-1 0-1,0 0 0,0 0 1,0 0-1,0-1 0,1 1 1,-1 0-1,0 0 0,0 0 0,0 0 1,0 0-1,1 0 0,-1-1 1,0 1-1,0 0 0,1 0 0,-1 0 1,0 0-1,0 0 0,0 0 1,1 0-1,-1 0 0,0 0 0,0 0 1,1 0-8,9 1-34,1 1 0,0 0 0,-1 0 0,1 1 1,5 2 33,-5-1 61,0-1 1,0 0-1,0-1 1,0 0-1,8-1-61,46 7 139,-21 0 5,-44-8-142,0 0 1,0 0-1,1 0 1,-1 0-1,0 0 0,0 0 1,1 0-1,-1 0 1,0 1-1,0-1 0,0 0 1,0 0-1,1 0 1,-1 0-1,0 0 0,0 0 1,0 0-1,1 0 0,-1 0 1,0 1-1,0-1 1,0 0-1,0 0 0,0 0 1,0 0-1,1 1 1,-1-1-1,0 0 0,0 0 1,0 0-1,0 1 1,0-1-1,0 0 0,0 0 1,0 0-1,0 1-2,-2 8 47,-6 8 81,-23 29-252,-33 51 23,51-75 144,1 1 0,1 0 0,-4 14-43,3-3-77,1 0 0,-5 34 77,9-38-43,8-25 491,4-11-297,5-13-73,-3-13-48,-1 0 0,0-6-30,0-5 10,4-18-44,-2 10-60,5-13 94,-12 58-33,-1 6 5,0-1 0,0 0-1,0 0 1,1 1 0,-1-1-1,0 0 1,0 1 0,1-1-1,-1 0 1,0 1 0,1-1-1,-1 0 1,0 1 0,1-1-1,-1 1 1,1-1 0,-1 1-1,1-1 1,0 0 28,4 10-1723,-1 4-463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58:04.6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802 524 416,'-3'-4'694,"4"5"1146,-1-1-1804,0 0-1,1 1 1,-1-1-1,0 0 0,0 1 1,0-1-1,0 1 1,0-1-1,0 0 0,0 1 1,0-1-1,0 0 0,0 1 1,0-1-1,0 1 1,0-1-1,0 0 0,-1 1 1,1-1-1,0 0 1,0 1-1,0-1 0,0 1 1,-1-1-1,1 0 0,0 0 1,0 1-1,-1-1-35,-39 59 790,29-46-563,0 0 1,-1 0 0,0-1 0,-2 0-228,10-8 59,-35 24 298,16-8-109,-1-2-1,-1 0 0,-14 7-247,33-22 20,0-1 0,-1 1 0,1-1 0,0-1 0,-1 1 0,1-1 0,-1 0 1,1 0-1,-1-1 0,1 0 0,-1 0-20,-18-1 127,1-2-1,-9-2-126,10 1 22,-41-8-22,-33-12 0,73 18 0,-96-32 58,116 37-71,0 0 0,0-1 0,1 1-1,-1-1 1,0 0 0,1 0-1,-1-1 1,1 1 0,-1-1-1,1 1 1,-1-3 13,2 4-10,1 0 0,0-1-1,0 1 1,0 0 0,0-1 0,1 1-1,-1 0 1,0-1 0,0 1 0,1-1 0,-1 0-1,1 1 1,0-1 0,-1 1 0,1-1 0,0 0-1,0 1 1,0-1 0,0 0 0,0 1-1,0-1 1,0 0 0,1 1 0,-1-1 0,1 1-1,-1-1 1,1 1 0,0-1 0,0-1 10,6-8 46,1 0 0,1 1 0,-1-1 0,7-3-46,19-25-51,-5-3 225,0-4-174,3-4-169,-17 27 153,-6 9 84,0 1-1,0 0 1,5-4-68,29-42 411,-36 51-402,-1 0 1,0-1 0,-1 1 0,1-3-10,16-24 233,-17 28-163,-1 0 1,1-1-1,2-5-70,2-6 61,-5-3-301,-4 22 282,0 0-4,0 0-28,0 0-74,0 0 38,0 0 68,0 0 17,0 0 64,0 0-59,0 0-69,-1-1 0,1 1 0,-1 0 0,0 0 0,1 0 0,-1-1 0,1 1 0,-1 0 0,1 0 1,-1 0-1,1 0 0,-1 0 0,0 0 0,1 0 0,-1 1 0,1-1 0,-1 0 0,1 0 0,-1 0 0,1 0 0,-1 1 0,1-1 1,-1 0 4,-11 8 166,7-6-163,1 1 0,-1-1 0,1 0 0,-1 0 0,0-1 0,0 1 0,0-1 1,0 0-4,-4 1 2,-5 2 76,-1 0-1,-1-1 1,1-1 0,0-1 0,-4 0-78,-13 7 5,-2-3 22,33-5-40,-5 3-27,5-3-30,-9 6 83,17-6-26,18-7 323,104-39 319,-73 24-586,-50 20 5,0 0 0,0-1 0,0 0 0,-1 0 0,1 0 0,-1-1 0,1 0-48,12-9 64,-17 12-22,-1 1-4,0 0-1,0 0 16,0 0-31,13-15-214,-5 10 186,-7 5 4,-1 0 1,1-1 0,0 1-1,-1 0 1,1 0 0,0-1 0,-1 1-1,1-1 1,-1 1 0,1 0-1,-1-1 1,1 1 0,-1-1-1,1 1 1,-1-1 0,1 1-1,-1-1 1,1 0 0,-1 1-1,0-1 1,0 1 0,1-1 0,-1 0-1,0 1 1,0-1 0,0 0-1,1 1 1,-1-1 0,0 0-1,0 0 1,0 1 0,0-1 1,0 0 53,0 1-10,0 0-11,0 0-22,0 0-74,0 0 11,0 0-22,0 0 27,0 2-10,2 1 47,0 1 4,-1 0 0,1 0 1,-1 0-1,0 0 1,0 0-1,0 1 0,0-1 1,-1 3 6,1 11 0,-1-9 0,0 0 0,0-1 0,0 1 0,-1-1 0,-2 8 0,2-10 19,0 0 1,0 1 0,1-1-1,0 0 1,1 0-1,0 6-19,0 10 64,-2-17-45,5 6-198,-4-10 275,0-1-27,0 0-31,0 0-1,0 0 16,0 0 65,0 0 266,0 0-118,0 0-84,0 0-12,-3 1 6,0-1 0,0 0 0,0 0 0,0 0 0,0 0 0,1 0 0,-4-1-176,-14-3-314,-1 1-1,0 1 0,-19 0 315,21-1-1559,11 1-2412,20 1 1843,-2-5-96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9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2400,'1'-1'66,"-1"1"-1,0 0 1,1 0-1,-1-1 1,0 1 0,1 0-1,-1 0 1,0-1 0,1 1-1,-1 0 1,0 0 0,1 0-1,-1 0 1,1-1-1,-1 1 1,0 0 0,1 0-1,-1 0 1,1 0 0,-1 0-1,0 0 1,1 0-1,-1 0 1,1 0 0,-1 0-1,0 1 1,1-1 0,-1 0-1,1 0 1,-1 0 0,0 0-1,1 1-65,18 4 874,-16-4-957,4 0 329,-1 0 1,1 0-1,-1-1 1,1 0-1,-1 0 1,5-1-247,14 0 702,12-2-263,-24 2-350,1 0-1,0 1 0,1 1-88,116 14 954,-34 4-143,-76-10-747,-20-7-97,1-1-1,0 0 1,0 0-1,0 0 1,-1 0-1,1-1 1,0 1 0,0 0-1,0-1 1,0 1-1,1-1 34,1 16-3152,-4-10 1590,-4 2-1089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6:38:02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348 5 1408,'-2'-2'1731,"3"7"-1297,0-4-135,-1-1-48,0 0 42,0 0-53,0 0 117,0 0-58,0 0 159,0 0-170,0 0-149,-2 0-47,-1 0 1,0 0-1,1-1 0,-1 1 0,1-1 0,-1 1 0,-1-2-92,-2 1 41,-1 0-1,1 0 0,-1 0 0,1 0 0,-1 1 0,1 0 0,-1 1 0,-1-1-40,-14 1 106,-55 2 187,77-3-245,0 10 16,0-6-73,1 1-1,0-1 1,0 0-1,0 1 1,0-1-1,1 0 0,0 0 1,0 0-1,0 0 1,0 0-1,1 0 1,0 0-1,-1-1 1,1 0-1,1 1 0,-1-1 1,0 0-1,4 2 10,0 0 91,0 1-1,1-1 0,0 0 0,0-1 0,0 0 1,1 0-1,-1-1 0,1 0 0,0 0-90,0-1 83,38 7 71,-43-9-130,1 0-1,-1 0 1,0 0-1,1 0 1,-1-1-1,0 0 1,0 0-1,0 0 0,4-1-23,-7 1 38,-1 1 20,0 0 92,-4-1-44,-22-9 76,13 4-95,-1 1-1,1 0 1,-1 1-1,-6 0-86,-50-7 58,-69-13 364,108 21-399,24 2 47,1 1 0,-1-1 0,1 0 1,-1-1-1,-2 0-70,3 0-14,4 1-214,5 1 43,2-1 212,28-3 61,1 1 0,9 2-88,65 1-155,-106 0 145,0 0 0,0 0 1,0 0-1,0 1 0,0-1 0,0 1 1,0-1-1,0 1 0,0 0 0,-1 0 0,1 0 1,0 0 9,0 0 42,-2-1 2,1 0 0,-1 0 0,1 0 0,-1 0 0,1 1 0,-1-1 0,1 0 0,-1 0 0,1 1 0,-1-1 0,0 0 0,1 0 0,-1 1 0,1-1 0,-1 1 0,1-1-44,-1 3 0,1 0 0,0 0 0,-1-1 0,1 1 0,1 0 0,-1-1 0,0 1 0,1-1 0,-1 1 0,1-1 0,19 26 144,-19-25-160,19 19-64,-20-21 75,-1-1 144,0 0-33,0 0-42,0 0-58,0 0-118,-2 10-1979,1-9 1914,1 1 0,-1-1 0,0 1 0,0 0 0,-1-1 0,1 0 0,0 1 0,0-1 0,-1 0-1,1 1 178,-33 22-3770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4:59:50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668 6 832,'1'-5'214,"1"6"-115,-2-1-97,0 0 1,0 0-1,0 0 0,0 0 1,0 0-1,0 0 0,0 0 1,0 0-1,0 0 0,0 0 1,0 0-1,0 0 0,0 0 1,0 0-1,0 0 0,0 0 1,0 0-1,1 0 0,-1 0 1,0 0-1,0 0 0,0 0 1,0 0-1,0 0 0,0 0 1,0 0-1,0 0 0,0 0 1,0 0-1,0 0 0,0 0 1,0 0-1,0 0 0,0 0 1,0 0-1,0 0 0,0 0 1,0 0-1,0 0 0,0 0 1,0 0-1,1 0 0,-1 0 1,0 0-1,0 0 0,0 0 1,0 0-1,0 0 0,0 0 1,0 0-1,0 0-2,0-1 128,0 1-43,0 0 1,0 0-1,0 0 43,0 0-43,0 0 1,0 0 31,0 0 160,0 0-74,0 0-102,1 1-63,2 5 26,-2-5 197,-1-1-80,0 0-85,0 0-48,0 0 6,0 0 4,0 0 65,0 0 10,0 0 166,0 0-59,0 0 5,7 1 166,-4 3-310,-3-4-81,0 0 1,0 0 0,0-1-1,0 1 1,0 0-1,0 0 1,0 0 0,0 0-1,0 0 1,0 0-1,1 0 1,-1 0 0,0 0-1,0 0 1,0 0 0,0 0-1,0 0 1,0 0-1,0 0 1,0 0 0,0 0-1,0 0 1,0 0-1,0 0 1,0 0 0,0 0-1,0 0 1,0 0 0,0 0-1,1 0 1,-1 0-1,0 0 1,0 0 0,0 0-1,0 0 1,0 0 0,0 0-1,0 0 1,0 0-1,0 0 1,0 0 0,0 0-1,0 0 1,0 0-21,0-1 186,0 1-42,0 0 59,0 0-64,0 0 21,0 0-70,0 0-100,0 0-6,0 0 58,0 0 6,0 10 544,-3-4-566,3-5 20,0-1 1,0 1 0,0 0 0,0-1-1,-1 1 1,1 0 0,0-1 0,-1 1-1,1 0 1,0-1 0,-1 1 0,1-1-1,-1 1 1,1 0 0,-1-1 0,1 1-47,-5 12 640,-4 4-454,7-16-84,1 0-1,0 0 1,0 0-1,-1 1 1,1-1-1,-1 0 0,1-1 1,-1 1-1,0 1-101,-8 4 287,8-5-264,0 0-1,0 0 1,1 0 0,-1-1-1,0 1 1,0 0-1,0-1 1,0 1-1,0-1 1,0 0 0,0 0-1,-2 0-22,-12 3 497,-2-3-326,-3 5 293,18-5-393,-1 1-1,0 0 1,1-1 0,-1 0 0,1 0-1,-1 0 1,0 0 0,-3-1-71,-4 0 319,10 1-304,-1 0 1,1 0-1,0 0 0,0 0 0,0 0 0,0 1 0,0-1 1,0 0-1,-1 0 0,1 1 0,0-1 0,0 1 0,0-1 0,0 1 1,0-1-1,0 1 0,0 0 0,1-1 0,-2 2-15,0-2 36,0 1-1,0 0 1,0-1-1,0 1 1,0-1 0,0 0-1,0 1 1,0-1-1,-2 0-35,2 0 0,-1 0 0,0 0 0,1 1 0,-1-1 0,1 1 0,-1 0 0,1-1 0,-1 1 0,1 1 0,-1-1-1,0 1 1,1-1-1,1 0-1,-1-1 1,1 1-1,-1 0 1,0-1-1,1 1 1,-1-1-1,0 1 1,0-1-1,-1 0 2,-29 7 59,3 1 5,27-8-24,1 0 0,-1 1-1,1-1 1,-1 0 0,1 1 0,-1 0-1,1-1 1,-1 1 0,1 0 0,0 0 0,-1-1-1,1 1 1,-1 1-40,1-1 6,-1 0 1,1 0-1,0 0 0,-1 0 0,1 0 0,-1 0 0,1-1 0,-1 1 1,1-1-1,-1 1 0,1-1 0,-1 0 0,-1 1-6,0-1 5,0 0 1,0 1-1,0-1 0,0 1 0,1 0 1,-1 0-1,0 0 0,0 0 0,1 0 1,-1 0-1,0 1 0,0 0-5,-11 6 7,1 2-1,12-9-1,0 1-1,0-1 0,-1 0 0,1 0 1,-1 0-1,1 0 0,0 0 0,-1 0 0,0 0 1,1 0-1,-2 0-4,-8 3 236,-3 4-19,13-8-216,0 0 0,0 1 0,0-1 0,0 1 0,0-1 0,0 1 0,1-1-1,-1 1 1,0-1 0,0 1 0,1 0 0,-1 0 0,0-1 0,1 1 0,-1 0 0,1 0 0,-1 0-2,1 0 2,-1-1 0,1 1-1,0-1 1,0 1-1,-1-1 1,1 1 0,-1-1-1,1 0 1,0 1-1,-1-1 1,1 1 0,-1-1-1,1 0 1,-1 1-1,1-1 1,-1 0 0,1 0-1,-1 0 1,1 1-1,-18 10-21,17-10 15,0-1 0,0 1 1,0 0-1,0 0 1,0 0-1,1 0 1,-1 0-1,0 0 1,0 0-1,1 0 1,-1 0-1,0 0 0,1 0 1,-1 0-1,1 0 1,-1 0-1,1 1 1,0-1 5,0 0 3,0-1 1,-1 0 0,1 1 0,0-1 0,0 1 0,0-1-1,0 1 1,0-1 0,-1 1 0,1-1 0,0 0-1,0 1 1,-1-1 0,1 1 0,0-1 0,-1 0-1,1 1 1,0-1 0,-1 0 0,1 1 0,0-1 0,-1 0-1,1 0 1,-1 1 0,1-1 0,0 0 0,-1 0-1,1 0 1,-1 0 0,1 0 0,-1 0 0,1 1-1,-1-1 1,1 0 0,-1 0 0,1 0-4,-21 16 213,6-9-141,14-6-64,0-1 0,0 1 0,0-1 0,1 0 0,-1 1 0,0-1 0,0 0 0,0 0 0,0 1 0,0-1 0,0 0 0,0 0 0,0 0 0,0 0 0,0 0-8,-18 8 48,14-7-54,0 0 0,0 0 0,0-1 0,-1 0 0,1 0 0,-1 0 6,6 0 0,-1 0 1,0 0 0,0 0 0,0 0 0,0 0 0,0-1 0,0 1 0,0 0 0,0 0-1,1-1 1,-1 1 0,0 0 0,0-1 0,0 1 0,1-1 0,-1 1 0,0-1 0,1 1 0,-1-1-1,0 0 1,1 1 0,-1-1 0,0 0 0,1 0 0,-1 1 0,1-1 0,0 0 0,-1 0 0,1 0-1,0 0 1,-1 1 0,1-1 0,0 0 0,0 0 0,0 0-1,-1 0 3,1-1 1,0 1-1,-1 0 0,1 0 1,0-1-1,-1 1 0,0 0 1,1 0-1,-1 0 0,0 0 1,0-1-4,0 2 6,1-1 0,-1 0 0,1 1 0,-1-1-1,1 0 1,-1 0 0,1 0 0,-1 1 0,1-1 0,0 0 0,-1 0 0,1 0 0,0 0 0,0 0 0,-1 0 0,1 0 0,0 0 0,0 0 0,0 0 0,0 0 0,1 0 0,-1 0 0,0 0 0,0 1 0,0-1 0,1 0-6,5-19-44,-6 18 25,0 0-1,1 0 0,-1 0 1,0 0-1,1 0 1,0 0-1,0 0 0,-1 1 1,1-1-1,0 0 0,0 0 1,1 1-1,0-2 20,3-3 85,-3 5-86,-1-1 1,1 0-1,0 0 0,0 1 0,-1-1 0,1 1 0,0 0 0,0 0 0,1-1 0,-1 1 0,0 0 1,17-17-16,-17 18 25,3-4 33,-3 0-24,1 1 9,-2 3-28,0-1 1,0 1 0,0-1-1,-1 0 1,1 0-1,0 1 1,0-1-1,-1 0 1,1 0-1,-1 0 1,1 0 0,0 0-1,-1 1 1,0-1-1,1-1 1,4-8-121,-4 9 138,0 0 0,0 0 0,0 1 0,-1-1 1,1 1-1,0-1 0,0 1 0,0-1 0,0 1 0,0-1 0,0 1 0,0 0 1,0-1-18,9-3-74,20-15 346,-17 15-517,1-4 624,-8 8-347,-4 1-6,0-1-33,-1 1 1,0-1-1,0 0 0,0 1 0,0-1 0,0 0 1,0 0-1,0 0 0,0 0 0,1 0 0,-1 0 1,0 0-1,0 0 0,0 0 0,0-1 1,1 1 6,4-2 103,19 3 25,-25-2-69,0 1-75,0 0 0,4 1 58,3 2-168,4 10 188,5 11 50,-15-23-176,-1 0 64,1-1-1,0 1 1,0 0-1,0 0 1,-1 0-1,1 0 1,-1 0 0,1 0-1,-1 0 1,1 0-1,-1 0 1,1 0-1,-1 1 1,0-1-1,0 0 1,0 0 0,1 0 0,3 12 66,12 17 355,-15-29-373,0 0-51,0-1-1,0 1 1,0 0-1,0 0 1,0 0-1,0 0 1,0 0-1,-1 0 1,1 0-1,0 0 1,0 0-1,-1 1 4,2 0 181,-1 0-201,1 1 0,0-1 0,0 0 0,0 0 0,0 1 0,0-2 0,0 1 0,0 0 0,1 0 0,-1-1 0,1 1 0,1 0 20,7 5 300,9 9-600,-15-11 296,-4-4-3,0 0 1,0 0 0,0 0-1,1 0 1,-1 0 0,0 0-1,1 0 1,-1-1 0,0 1 0,1 0-1,-1-1 1,1 1 6,84 34 181,-67-28-24,-16-5-147,1 0-1,0 0 1,0-1 0,-1 0 0,1 0-1,0 0 1,0 0 0,1 0-10,-3-1 13,0 0 0,0 0 0,0 1 1,0-1-1,0 1 0,0 0 0,0 0 0,0-1 0,0 1 1,0 0-1,-1 0 0,2 1-13,-1 0-27,0-1 0,0 0 0,0 0-1,1 0 1,-1 0 0,0 0 0,2 0 27,10 1-26,-11-2 75,0 0 0,0 1 1,0-1-1,0 1 0,0-1 0,0 1 1,-1 0-1,3 1-49,-4-1-102,18 3 17,-17-4 116,0 1-11,-1 0 0,1-1 1,0 1-1,0 0 0,-1 0 0,1 0 0,-1 0 1,1 0-1,-1 0 0,1 0 0,-1 1 0,1-1 0,-1 1-20,-1-2 27,-3 3-38,2-3 10,0 1 0,0 0 0,0 0 0,-1-1 0,1 1 0,0-1 0,-1 1-1,1-1 1,-1 0 0,1 1 0,0-1 0,-1 0 0,1 0 0,-2 0 1,-24-1 63,14 1-223,11-1 164,-1 1-1,1-1 0,-1 0 0,1 0 0,-1 0 0,1 0 1,0 0-1,-1 0 0,1-1 0,0 1 0,0-1 0,0 0 0,-1 0-3,-3-4-10,1 1 0,-1-1 0,1 0-1,0-1 11,-1-5 40,5 10-34,0 1 0,1-1 1,-1 0-1,0 1 0,0-1 0,0 1 0,0-1 0,0 1 1,0-1-1,-1 1-6,-29-32-22,19 20 9,0 1 0,-1 0-1,-1 0 1,0 2 0,0-1-1,-1 2 14,-37-27 123,-9-5-395,26 14 277,28 24 11,6 3-16,1 0 0,0 0 0,0 0 1,-1 0-1,1 0 0,0 0 0,0 0 0,-1 0 1,1 0-1,0-1 0,0 1 0,-1 0 1,1 0-1,0 0 0,0 0 0,0 0 0,-1-1 1,1 1-1,0 0 0,0 0 0,0 0 1,0-1-1,-1 1 0,1 0 0,0 0 0,0-1 1,0 1-1,0 0 0,-16-15 117,-10 18-160,23-2 29,1-1-1,0 1 1,-1-1-1,1 1 1,0 0-1,-1 0 1,1 0-1,0 0 1,0 1-1,0-1 1,0 0-1,0 1 0,0-1 1,1 1-1,-1 0 1,0 0-1,0 1 15,-1 0 2,1 0 0,-1-1 0,1 0-1,-1 0 1,0 1 0,0-2 0,-1 2-2,2-2-13,-1 1 0,1-1-1,-1 1 1,1 0 0,0 0 0,0 0 0,0 0 0,0 0 0,-1 1 13,2-1-1,-2 0 1,1 0-1,0 1 1,0-1-1,-1-1 1,1 1-1,-1 0 1,1-1-1,-2 1 1,-1 1-9,0 1-1,0-1 1,0 1-1,0 0 1,1 0-1,0 0 1,0 1-1,0 0 1,-2 2 9,4-4 20,-2 3-14,0-1 0,0 0 0,1 1 0,-2 4-6,4-8-10,0 1 0,0-1 0,1 1 0,-1 0 0,1-1 0,-1 1 0,1-1 0,0 1 0,0 0 0,0-1 0,1 1 0,-1 0 1,1 1 9,2 25-22,-3-28 17,2 1 13,0-1 1,-1 0-1,1 1 1,0 0-1,0-1 0,-1 1 1,1 0-1,-1 0 1,1-1-1,-1 1 1,0 0-1,0 1 0,1 0-8,-2-2 12,1 1-1,0 0 1,0-1 0,0 1-1,0-1 1,0 1-1,0-1 1,0 1-1,1-1 1,-1 0-1,0 1 1,1-1-1,-1 0 1,1 0 0,0 0-1,-1 0 1,1 0-1,0-1 1,-1 1-1,1 0 1,1-1-12,29 6 224,-17-12-246,-8 4 14,0-1 0,0 0 0,0 0-1,0-1 1,0 0 0,-1 0-1,4-3 9,10-7 144,57-43-43,-8 6 112,-13 9-426,-41 31 346,-12 8-150,1 1-1,-1-1 1,1 1-1,0 0 1,0 0-1,0 0 1,2-1 17,17-7 18,-19 7-39,0 1 1,0 0-1,1 1 0,-1-1 0,5-1 21,51-9-64,-47 8 100,-10 4-36,-1-1 0,1 0 1,-1 1-1,1-1 0,-1 1 1,1 0-1,1-1 0,17 1-37,-13-1 52,0 1-1,0 0 0,0 0 1,0 0-1,0 1 0,-1 1 1,7 1-15,10 2 27,-20-5-27,0 1 0,0-1 0,0 1 0,0 0 0,0 1-1,0-1 1,-3 0 2,1-1 0,-1 1 1,1-1-1,-1 0 0,0 1 0,1-1 0,-1 0 0,1 0 0,-1 0 0,1 0 0,0 0-2,14 1 79,-8 3-47,-7-4 21,-1 0-32,0 0-63,0 0 20,0 0 65,0 0 5,0 0 27,0 0-22,0 0 22,0 0-33,-2 0-38,0-1-1,-1 0 0,1 0 1,0 0-1,0 0 0,0 0 1,0-1-1,0 1 0,-1-2-3,-2 0-24,-5 0-143,8 2 173,0 1 1,0-1 0,0 0 0,0 1-1,0-1 1,0 0 0,0 0-1,0-1 1,0 1-7,-1 0-13,0 0-1,0 0 1,1 0-1,-1 0 1,0 0-1,-1 1 1,1-1-1,0 1 1,0 0-1,0 0 1,0 0-1,-2 1 14,-18-2 173,17 0-183,0 1 1,0-1-1,1 1 0,-1 0 1,0 1-1,0 0 1,0 0-1,1 0 0,-1 0 1,-4 3 9,8-4-13,0 1 0,0-1 1,-1 0-1,1 1 0,0-1 1,0 0-1,-1 0 0,1 0 1,0-1 12,0 1 0,0 0 1,0 0 0,0 0 0,0 0-1,0 0 1,0 0 0,0 1 0,0-1-1,0 1 1,-1 0-1,-1 0 12,-1 1-1,1-1 1,-1 0-1,0 0 1,0 0-1,0-1-11,-21 4-85,-13 12 5,28-13 89,9-3-23,0 1-1,0-1 1,0 1-1,1 0 1,-1 0-1,0-1 1,0 1-1,1 0 0,-1 0 1,1 1-1,-1-1 1,0 1 14,-7 2-126,9-4 124,0 0-1,0 0 1,-1 0-1,1 0 0,0 0 1,0 0-1,-1 0 1,1 0-1,0 0 0,0 0 1,-1 1-1,1-1 1,0 0-1,0 0 0,0 0 1,-1 0-1,1 0 1,0 1-1,0-1 0,0 0 1,-1 0-1,1 0 1,0 1-1,0-1 0,0 0 1,0 0-1,0 0 0,0 1 1,0-1-1,-1 0 1,1 0-1,0 1 0,0-1 1,0 0-1,0 0 1,0 1-1,0-1 0,0 0 1,0 0-1,0 1 1,0-1-1,0 0 0,1 0 1,-1 1 2,0 2-4,0 0 36,0 0-1,0 1 0,-1-1 1,1 1-1,-1-1 1,0 3-32,0-4 9,0-1 1,1 1 0,-1-1-1,0 1 1,-1-1 0,1 1-1,0-1 1,0 0 0,-1 1-1,1-1 1,0 0 0,-1 0-1,1 0 1,-1 0-10,-8 7-7,9-7 15,-1 1-1,1-1 1,-1 0-1,0 1 1,1-1-1,-1 0 1,0 0-1,-1 0-7,-15 11-140,1 0 8,-26 11 228,-5 7-96,26-18 88,14-7-113,-1 0 1,1 0-1,0 0 0,0 2 25,5-4 6,-1 0-1,0 0 1,-1 0-1,1-1 0,0 1 1,-1-1-1,1 0 1,-3 0-6,6-1 0,-1-1 1,0 1-1,1-1 1,-1 0 0,0 1-1,0-1 1,1 0 0,-1 0-1,0 0 1,0 0-1,0-1 1,1 1 0,-1 0-1,0-1 1,1 1 0,-1-1-1,0 0 1,1 1-1,-1-1 1,1 0 0,-1 0-1,1 0 1,-1 0 0,1 0-1,-1-1 0,-1-1 4,0 0 0,0 0 0,1-1-1,-1 1 1,1-1 0,-1 0 0,1 0 0,0 0-1,1 0 1,-1 0 0,1 0 0,-1 0 0,1 0-1,0-1-3,1 2-26,-3-13 12,1 0-1,1-1 1,0-1 14,1 16-2,0 1 1,0 0-1,0-1 0,0 1 1,0 0-1,0-1 0,0 1 1,1 0-1,-1-1 0,0 1 1,1 0-1,-1 0 0,1-1 1,-1 1-1,1 0 0,0 0 1,0 0-1,-1 0 0,1 0 2,1-1 3,-1 0 1,0 0-1,0 1 0,0-1 1,-1 0-1,1 0 0,0 0 0,-1 0 1,1-1-4,4-12-110,-3 3 190,2-3-32,6 3-56,-8 9 5,1 1 1,-1-1 0,0 1 0,1-1 0,-1 1 0,3-2 2,9-11-38,-3 3 22,11-14-64,-15 19 176,-6 7-111,-1-1-1,1 0 0,0 0 1,0 0-1,0 1 1,0-1-1,0 0 0,0 1 1,0-1-1,0 1 1,0-1-1,0 1 0,0 0 1,0-1 15,4 0-38,14-2 76,-16 3-60,-1-1 19,-1 1 0,0 0 0,0 0 1,0 0-1,0 0 0,1 0 0,-1 1 0,0-1 1,0 0-1,0 0 0,0 1 0,0-1 1,0 1-1,0-1 0,0 1 0,0-1 0,1 2 3,0-1-20,0 0 0,0 0-1,0 0 1,0 1 0,0-1-1,-1 0 1,1 1 0,0 0-1,-1-1 1,0 1-1,1 0 1,-1 0 0,0 0-1,0 0 1,1 1 20,1 3 114,-2-5-56,0 1-26,23 34-261,-23-35 261,12 15 197,3-4-301,-10-7 75,1 0 1,-1-1-1,1 0 1,7 4-4,17 14-38,-31-21 36,1-1-1,0 0 1,0 1-1,-1-1 1,1 1-1,0-1 1,-1 1-1,1-1 0,-1 1 1,1-1-1,0 1 1,-1-1-1,1 1 1,-1 0 2,2 2-8,0-1 0,0 0 0,0 1 0,1-1 0,-1 0 0,1 0 1,1 1 7,-2-2 3,13 13 143,20 17 8,-32-26-158,1-1-1,1 0 1,-1-1-1,0 1 1,1-1-1,0 0 1,0 0-1,1 0 5,43 19 97,-47-21-67,10 7 65,-11-7-94,0 0 0,1 0 0,-1 0 0,0 0 0,1 0 0,-1-1 0,1 1 0,-1 0 1,1-1-1,0 1 0,-1-1 0,1 1 0,0-1 0,-1 0 0,1 0 0,1 1-1,10-2 50,1 0 1,8-3-51,-8 2 96,0 0 0,11 0-96,-24 3-3,-1-1 0,1 0-1,0 0 1,-1 0 0,1 0-1,0 0 1,0-1 0,-1 1-1,1 0 1,0 0 0,-1 0-1,1-1 1,0 1 0,-1 0-1,1 0 1,0-1 0,0 0 3,16-8-72,-15 7 75,0 1-10,13 0 70,-11 1-43,0-1-26,-5 6-67,-6 4 61,0-1 0,0 0-1,-5 3 13,11-9 43,0-1-46,0-1 0,1 0 1,-1 1-1,0-1 0,1 1 0,-1-1 1,0 0-1,1 0 0,-1 1 0,0-1 1,0 0-1,1 0 0,-1 0 0,0 0 1,0 0-1,1 0 0,-1 0 3,0 0-2,0 0 1,0 0-1,0 0 0,1 0 1,-1 0-1,0 0 1,0 0-1,1 1 0,-1-1 1,0 0-1,0 0 0,1 1 1,-1-1-1,0 1 0,1-1 1,-1 0-1,0 1 2,0 0 11,0 0-1,0-1 1,0 1 0,0 0-1,0-1 1,0 1-1,-1-1 1,1 1 0,0-1-1,0 0 1,-1 1-1,1-1 1,0 0 0,0 0-1,-1 0 1,1 0-1,0 0 1,0 0 0,-1 0-1,1-1 1,0 1 0,0 0-1,-1-1 1,1 1-1,0-1 1,-1 0-11,0 0 5,0 0-1,0 0 1,0 0-1,0 0 1,0-1 0,0 1-1,0-1 1,0 1 0,1-1-1,-1 0 1,0 0 0,1 0-1,-1-1-4,-10-14 54,9 14-74,2 1 0,-1-1 0,0 1 0,0-1 0,1 1 0,-1-1 0,1 0-1,-1-1 21,0-1 70,0 0 0,-1 0 0,1 0 0,-1 1 0,-2-3-70,-7-11-120,7 8 134,1 3-44,0 0-1,0 0 0,0 0 0,-1 1 0,0 0 0,-3-3 31,-17-21 37,20 24-22,0-1-1,-1 1 1,1 0 0,-5-3-15,-4-5-197,11 11 199,1 0-1,-1 1 1,0-1 0,0 1-1,0-1 1,0 1-1,0 0 1,0 0-1,-1 1 1,0-1-2,-9-3-47,0 1 0,0 0 0,-2 0 47,10 3-2,0 0 0,0 1 0,0 0 1,0-1-1,0 2 0,0-1 0,0 1 0,0-1 0,0 1 0,-2 1 2,-45 6-187,18 5 155,8-7 123,20-4-87,0 0 0,-1 0 0,1 0 0,0-1 0,0 0 0,-1 0 0,1-1 0,-5 0-4,10 1 0,1-1 0,-1 0 1,0 0-1,1 0 0,-1 0 0,0 1 1,1-1-1,-1 0 0,0 1 0,1-1 1,-1 0-1,1 1 0,-1-1 0,0 1 1,1-1-1,-1 1 0,1-1 0,0 1-9,-1-1-1,1 1 0,-1-1 1,1 1-1,-1-1 1,1 0-1,-1 1 0,1-1 1,-1 0-1,1 1 1,-1-1-1,1 0 0,-1 0 1,0 0-1,1 0 0,-1 1 10,-1 0-9,0 0-1,0 0 0,0 1 0,1-1 0,-1 1 0,0-1 1,1 1-1,-1 0 0,1-1 0,0 1 0,0 0 0,-1 0 1,1 2 8,-1 1-27,0 1 0,0 0 0,1-1 0,0 1 1,0 0-1,1 0 0,0 0 0,0 5 28,-1-1 52,1 2-115,5 19 223,-2-22-243,-3-6 87,1-1 1,0 1 0,-1-1-1,1 0 1,0 0 0,0 1-1,0-1 1,1 0 0,-1 0-1,0 0 1,1 0-5,10 12 166,-12-12-167,1-1 1,0 1-1,0-1 1,0 0-1,0 0 0,0 0 1,0 1-1,0-1 1,0 0-1,1 0 1,-1 0 0,28 14 181,-28-14-202,15 9-38,-14-9 107,2-1-15,0-1-1,0 1 1,1-1-1,-1 0 1,0 0 0,0 0-1,0-1 1,0 1-1,0-1 1,0 0-1,0 0 1,-1 0-1,1-1 1,-1 1 0,0-1-1,1 0 1,-1 0-1,0 0 1,1-3-33,3-2-47,-4 5 48,-1 0-1,1 0 1,0 0 0,0 0-1,0 1 1,4-3-1,9-6-40,0 0-1,2-3 41,-9 6 18,1 1 0,-1 0-1,1 0 1,1 1-1,-1 1 1,1 0 0,7-3-18,8-2-166,8-2 102,-4 5 48,1-2 0,3-2 16,-28 10 25,0 0-1,1 0 0,-1 0 0,0 1 1,4 0-25,-6 1-31,24-6 26,24-2 10,-23-1 198,-17 6-10,-11 2-170,0-1-1,0 1 1,0 0-1,0-1 1,0 1-1,0 0 0,0 0 1,0 0-1,0 0 1,0 0-1,0 0 1,0 0-1,1 0-22,7 2 174,-6-1-113,0-1 1,-1 1-1,1 0 1,0 0-1,-1 0 1,1 1 0,0-1-1,-1 0 1,0 1-1,1 0 1,-1-1-1,2 3-61,2 1 118,-2-5-5713,2-6 3622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01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3 1312,'-4'-2'-479,"5"3"1781,-1-1-1193,0 1 0,1-1-1,-1 0 1,0 0 0,0 0-1,0 0 1,0 0 0,0 0 0,1 0-1,-1 1 1,0-1 0,0 0-1,0 0 1,0 0 0,0 0 0,0 0-1,0 1 1,1-1 0,-1 0-1,0 0 1,0 0 0,0 0 0,0 1-1,0-1 1,0 0 0,0 0-1,0 0 1,0 1 0,0-1 0,0 0-1,0 0 1,0 0 0,0 1 0,0-1-1,0 0 1,0 0 0,-1 0-1,1 0 1,0 1 0,0-1 0,0 0-1,0 0 1,0 0 0,0 0-1,0 1 1,-1-1 0,1 0 0,0 0-1,0 0 1,0 0 0,0 0-1,0 0 1,-1 0 0,1 0 0,0 1-1,0-1 1,0 0 0,-1 0-1,1 0 1,0 0 0,0 0 0,0 0-1,0 0 1,-1 0-109,0 15 325,-7 33-185,1 0 0,2 0 0,3 0-1,2 12-139,-7 93 263,-4-56-140,-7 102 271,13-98-298,2-56 1307,2 3-1403,-22-48-1382,22 0 1327,0 0 0,0 0 0,0 0 0,1 0 0,-1 0 0,0 1 0,0-1 0,0 0 0,1 0 0,-1 0 0,0 1 0,0-1 0,1 0-1,-1 1 1,0-1 0,1 1 0,-1-1 0,0 1 0,1-1 0,-1 1 0,1-1 0,-1 1 0,1-1 0,-1 1 0,0 0 55,-4 6-1701,4-7 1450,-6 14 139,6-13 160,1-1-154,0 1-54,1 0 0,-1 0 0,0-1 0,1 1 1,-1 0-1,1 0 0,-1 0 0,1 0 0,-1 0 0,1-1 1,0 1-1,-1 0 0,1-1 0,0 1 0,0 0 0,0-1 1,-1 1-1,1-1 0,0 1 0,0-1 0,0 0 0,0 1 0,0-1 1,0 0-1,0 1 0,0-1 0,0 0 0,0 0 0,0 0 1,0 0-1,0 0 0,0 0 0,0 0 0,0-1 160,18-7-1237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0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263 888 832,'0'0'10,"0"-1"-1,0 1 1,0 0-1,0-1 1,0 1 0,0-1-1,0 1 1,0 0-1,0-1 1,0 1 0,0-1-1,0 1 1,-1-1-1,1 1 1,0 0 0,0-1-1,0 1 1,-1 0-1,1-1 1,0 1 0,0 0-1,-1-1 1,1 1 0,0 0-1,-1 0 1,1-1-1,0 1 1,-1 0 0,1 0-1,0-1 1,-1 1-1,1 0 1,-1 0 0,1 0-1,0 0 1,-1 0-1,1 0 1,-1 0 0,1 0-1,-1-1 1,1 2-10,-23 4 292,12-2 217,-23 9 416,-1 2 1,2 2 0,0 0 0,1 3 0,-10 7-926,38-23 72,-1 0 631,8-12 6,-1 6-652,48-99 698,5 3-1,20-23-754,-47 76 28,-3-1-1,-1-1 1,14-42-28,44-157-141,-65 189 311,2-22-170,-13 61 21,-5 17-47,0 0-1,0-1 0,0 1 1,0 0-1,-1-1 1,1 1-1,-1-1 0,1-1 27,2 43-442,-8 312 671,1-231-354,1 21 175,4-55-12,-6 41-38,0-73-66,-20 192 258,13-158 60,-20 68-252,25-129 60,-2 1-1,-1-1 1,0-1 0,-2 0-1,-1-1 1,-8 11-60,20-35 5,0 1 1,0-1-1,0 1 1,0-1-1,0 1 0,0-1 1,-1 0-1,1 0 1,0 0-1,-1 1 1,1-1-1,-1 0 1,1-1-1,-1 1 1,1 0-1,-1 0 0,0-1 1,1 1-1,-1-1 1,0 1-1,0-1 1,1 0-1,-1 0 1,0 0-1,-1 0-5,1 0-6,0-1-1,0 0 1,0 1-1,0-1 1,0 0-1,1 0 1,-1 0-1,0-1 1,0 1-1,1 0 1,-1-1-1,1 1 1,-1-1-1,1 1 1,0-1-1,0 0 1,0 0-1,0 1 1,0-1-1,0 0 1,-1-2 6,-1-4-15,0-1 0,1 0 0,0 0 1,0 0-1,1 0 0,0 0 0,0 0 1,1 0-1,0 0 0,1 0 0,0 0 1,2-7 14,1-4 58,2 0 1,0 1 0,1 0 0,0 0 0,4-4-59,1 3 29,0 0-1,1 1 1,8-8-29,2-5 181,-8 12 29,0 1 0,1 0 0,1 1 0,18-14-210,-29 26 89,2 1 1,-1-1 0,1 1-1,-1 1 1,1-1 0,1 1 0,-1 1-1,0 0 1,1 0 0,0 0-1,0 1 1,0 1 0,0-1 0,7 1-90,-12 1-89,-1 0 1,0 1 0,1 0 0,-1-1 0,0 1 0,0 0 0,0 0 0,0 1 0,0-1-1,0 1 1,1 0 88,-1 0-541,0 0 0,0 0 0,-1 0 0,1 0 0,-1 1 0,0-1-1,1 2 542,3 6-4122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06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0 1248,'1'0'124,"0"0"1,0 0-1,-1 1 0,1-1 1,0 0-1,0 0 0,-1 0 1,1 1-1,0-1 0,-1 0 1,1 1-1,0-1 0,-1 0 1,1 1-1,0-1 0,-1 1 1,1-1-1,-1 1 1,1-1-1,-1 1 0,1 0 1,-1-1-1,1 1 0,-1 0 1,0-1-1,1 1 0,-1 0 1,0-1-1,0 1 0,1 0-124,-1 0 101,1 1 0,0-1 0,-1 0 0,1 0 0,-1 1 0,1-1 0,-1 0 0,0 0 0,1 1 0,-1-1 0,0 0 0,0 1 0,0-1-1,0 1 1,0-1 0,0 0 0,0 1 0,-1-1 0,1 0 0,-1 2-101,-3 3 148,-1 0-1,1 0 1,-2-1-1,1 1 1,0-1-1,-5 3-147,-15 10 332,-28 20 334,2 3 0,-21 23-666,-58 73 544,103-110-457,-41 45 77,65-68-161,-13 14 214,0 2 0,-10 18-217,24-35 4,1 0 0,-1 0 0,0-1 0,0 1 0,-1-1 0,1 1 0,0-1 0,-3 2-4,5-4 9,0 0 0,0 0 1,-1 1-1,1-1 0,0 0 0,0 0 0,0 1 0,0-1 0,0 0 0,0 0 0,0 1 0,0-1 0,0 0 0,0 0 0,0 1 1,0-1-1,0 0 0,0 0 0,0 1 0,0-1 0,0 0 0,0 0 0,0 1 0,0-1 0,0 0 0,1 0 0,-1 1 0,0-1 1,0 0-1,0 0 0,0 0 0,0 1 0,1-1 0,-1 0 0,0 0 0,0 0 0,0 0 0,1 0 0,-1 1 0,0-1 0,0 0 1,1 0-1,-1 0 0,0 0 0,0 0 0,1 0 0,-1 0-9,17 10 241,-12-7-274,20 8 64,0-1-1,1 0 1,0-2-1,0-1 1,22 2-31,26 8 50,-67-15-50,118 35 66,-102-29-51,-1 2 1,-1 0-1,0 1 1,10 8-16,9 9 396,-2 3 0,27 28-396,2 2 477,-20-24-1197,-47-36 481,1 0 1,0-1-1,-1 1 1,1 0-1,-1 0 1,0-1-1,1 1 1,-1 0-1,1 0 1,-1 0-1,0 0 1,0 0-1,0-1 1,1 1-1,-1 0 1,0 0-1,0 0 1,0 0-1,0 0 1,-1 0-1,1 0 1,0-1-1,0 1 1,0 0-1,-1 0 1,1 0-1,0 0 0,-1-1 1,0 2 238,1-1-160,-1 0-2752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0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396 557 1312,'0'0'15,"0"0"1,0 0-1,0 0 1,-1 0-1,1-1 1,0 1-1,0 0 1,0 0-1,0 0 1,0 0-1,0 0 1,-1 0-1,1-1 1,0 1-1,0 0 1,0 0-1,0 0 1,0 0-1,0-1 1,0 1-1,0 0 1,0 0-1,0 0 1,0 0-1,0-1 1,0 1-1,0 0 1,0 0-1,0 0 1,0 0-1,0-1 1,0 1-1,0 0 1,0 0-1,0 0 1,0 0-1,0-1 1,0 1-1,1 0-15,0-6 617,-2 5-442,0 0-1,0 0 0,0 0 0,0 0 1,-1 0-1,1 0 0,0 0 0,0 0 1,-1 1-1,1-1 0,-1 0 0,0 1-174,2-1 64,-7-1 151,0 0 0,0 0 0,0 0-1,-1 0 1,1 1 0,0 1 0,-1-1 0,1 1 0,-1 0 0,-3 1-215,-11 2 635,1 1-1,-20 5-634,31-6 53,-1 0-1,1 1 0,-1 0 0,1 1 0,1 0 1,-1 0-1,1 1 0,0 0 0,0 1 0,1 0 0,-1 0 1,2 1-1,-1 0 0,0 2-52,6-7 9,0 0 0,0 1 0,0-1 0,0 1-1,1 0 1,-1 0 0,1 0 0,0-1 0,0 1 0,1 0 0,-1 1-9,1-3 7,0 0 1,0 0 0,0 0-1,0 0 1,0 0 0,0 0-1,1 0 1,-1 0 0,1-1-1,0 1 1,-1 0 0,1 0 0,0 0-1,0 0 1,0-1 0,0 1-1,0 0 1,0-1 0,1 1-1,-1-1 1,1 0 0,0 2-8,6 2 26,1 0 1,-1 0-1,1-1 1,0 0-1,1-1 1,-1 0-1,0 0 1,1-1-1,0 0 1,-1-1-1,1 0 1,0 0-1,0-1 1,0-1-1,2 0-26,18-2 79,-1-1 1,0-2-1,0-1 0,12-5-79,-25 7 8,-10 4 7,0-1 1,-1 1-1,1-1 1,0-1-1,0 1 0,-1-1 1,1 0-1,-1 0 0,0 0 1,0-1-1,0 0 0,3-3-15,-7 5 25,0 0 0,0-1-1,-1 1 1,1 0 0,-1 0 0,1-1-1,-1 1 1,0 0 0,0-1-1,0 1 1,0 0 0,0-1-1,-1 1 1,1 0 0,-1 0 0,1-1-1,-1 1 1,0 0 0,0-1-25,-4-6 121,-1 0 0,0 1 1,-1-1-1,0 1 0,0 1 1,-2-2-122,-4-5 130,-27-27 19,-45-52-26,15 4-96,-87-100-139,155 187 101,-6-6-2,1 0 0,0 0-1,0-1 1,0 0 0,1 0-1,1 0 1,0-1 0,-2-3 13,7 12-8,1 0 0,-1-1 1,0 1-1,0 0 1,0 0-1,0 0 0,1 0 1,-1 0-1,1 0 1,-1 0-1,0 0 0,1 0 1,0 0-1,-1 0 1,1 1-1,0-1 0,-1 0 1,1 0-1,0 0 1,0 1-1,0-1 0,-1 0 1,1 1-1,0-1 1,0 1-1,0-1 0,0 1 1,0 0-1,1-1 8,31-13-73,-13 9 129,-1 1-1,1 0 1,0 1 0,11 1-56,82 1 504,-61 1-228,8 1-4,0 3 0,0 3-272,-52-6 68,-1 0 1,0 1-1,1 0 1,4 3-69,-10-5 8,1 1 1,-1 0-1,0 0 1,0 0-1,0 1 1,0-1 0,0 0-1,0 1 1,-1-1-1,1 1 1,0 0-1,-1 0 1,1-1-1,-1 1 1,1 0 0,-1 1-9,-1-2 1,0 0 0,0 0 1,0-1-1,0 1 1,-1 0-1,1-1 0,0 1 1,-1 0-1,1-1 0,0 1 1,-1 0-1,1-1 1,-1 1-1,1-1 0,-1 1 1,1-1-1,-1 1-1,0-1-18,0 2-138,0-1 1,0 1-1,-1-1 1,1 1-1,-1-1 1,1 0-1,-1 0 1,1 1-1,-1-1 1,0 0-1,0-1 1,1 1-1,-1 0 1,-1 0 155,-11 6-2804,9-4 1556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09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1 640,'0'0'18,"-1"0"0,1 0 0,0 0 0,0 0-1,-1 0 1,1-1 0,0 1 0,-1 0 0,1 1 0,0-1 0,0 0 0,-1 0-1,1 0 1,0 0 0,0 0 0,-1 0 0,1 0 0,0 0 0,0 0 0,0 0-1,-1 1 1,1-1 0,0 0 0,0 0 0,0 0 0,-1 0 0,1 1 0,0-1 0,0 0-1,0 0 1,0 1 0,-1-1 0,1 0 0,0 0 0,0 0 0,0 1 0,0-1-18,-8 16 1215,-2 2 972,3-8-1238,6-9-886,1 0 0,0 0 1,-1 0-1,0 0 0,1-1 1,-1 1-1,1 0 0,-1 0 1,0 0-1,0-1 0,0 1 1,1 0-1,-1-1 0,0 1 0,-1 0-63,-2 1 70,0 0 188,-1 0 0,1 0 0,-1 0 0,0-1 0,0 0 0,1 0 0,-1 0 0,-4 0-258,1 0 136,1 0 0,0 0 0,0 1 0,0-1 0,0 2 0,-3 0-136,1 1 164,0-2 0,0 1 0,-1-1 0,0 0-164,-4 0 94,0 0 0,1 1 0,-1 1 1,1 0-1,0 1 0,0 0 0,0 1 0,1 1 1,-10 6-95,12-6-16,0 0 1,1 1-1,0 0 1,0 0-1,1 1 1,0 0-1,1 0 1,0 1-1,0 0 1,1 0-1,-3 7 16,3-4-14,0 1 0,1 0 0,1-1-1,0 2 1,1 0 14,2-7-6,0 0 0,1 0 0,-1 0-1,2-1 1,-1 1 0,1 0-1,0 0 1,1 0 0,0 0 0,1 2 6,2 8 96,2 0 0,0-1 0,1 1 0,8 11-96,-12-24 30,-1 0 0,1 0 0,0 0 0,0 0 0,0-1 0,1 0 0,0 0 0,-1 0 0,2 0 0,-1-1 0,0 0 0,1 0 0,-1 0 0,1-1 0,0 0 0,4 1-30,21 4 208,1-1 1,0-2 0,14 0-209,98-2 683,-108-2-504,-35 0-163,13 0 21,-10 1-5050,-4 6 3813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09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1984,'10'-14'1132,"-8"13"-1117,-1 0 102,-1 1 14,0 0 1,0-1-1,0 1 1,0 0-1,0 0 0,0 0 1,0 0-1,1 0 1,-1-1-1,0 1 0,0 0 1,0 0-1,0 0 1,0 0-1,0 0 1,1 0-1,-1 0 0,0-1 1,0 1-1,0 0 1,0 0-1,1 0 0,-1 0 1,0 0-1,0 0 1,0 0-1,0 0 0,1 0 1,-1 0-1,0 0 1,0 0-1,0 0 1,0 0-1,1 0 0,-1 0 1,0 0-1,0 0 1,0 0-1,0 1 0,1-1 1,-1 0-132,5 1 3004,-3 0-4207,5 1 1343,0 0 0,0-1 0,1 0 1,-1 0-1,1-1 0,-1 0 0,0 0 0,6-1-140,12 0 372,211 1 1218,-168 3-609,-68-3-2954,-1 0 1844,1 0 0,0-1 0,0 1 0,-1 0 1,1 0-1,0 0 0,0 0 0,-1 0 0,1 1 1,0-1-1,0 0 0,-1 0 0,1 0 0,0 0 1,0 0-1,-1 0 0,1 0 0,0 0 0,0 0 1,-1 1-1,1-1 0,0 0 0,0 0 0,0 0 1,0 1-1,-1-1 0,1 0 0,0 0 0,0 0 1,0 1-1,0-1 0,0 0 0,0 0 129,-5 5-3253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1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461 567 1824,'0'0'37,"0"0"1,0 0-1,0 0 0,-1-1 0,1 1 1,0 0-1,0 0 0,0-1 0,0 1 1,0 0-1,0 0 0,-1-1 1,1 1-1,0 0 0,0-1 0,0 1 1,0 0-1,0 0 0,0-1 1,0 1-1,0 0 0,0-1 0,0 1 1,0 0-1,1 0 0,-1-1-37,0 1 87,0-1 0,0 1-1,0-1 1,0 0 0,0 1-1,0-1 1,0 1 0,0-1-1,0 1 1,0-1 0,0 1-1,-1-1 1,1 1 0,0-1-1,0 1 1,-1-1 0,1 1-1,0-1 1,0 1 0,-1-1-1,1 1 1,0-1 0,-1 1-1,1 0 1,-1-1 0,1 1-1,-1 0 1,1-1 0,-1 1-1,1 0 1,-1 0-1,1-1 1,-1 1-87,-2-2 159,-1 1-1,0-1 1,0 1 0,0 0-1,0 0 1,0 0 0,0 0-1,0 1 1,0 0-1,0 0 1,0 0 0,-1 0-1,1 0 1,0 1 0,0 0-1,0 0 1,0 0-159,-8 4 170,0 0 0,0 0 0,1 2 1,-9 5-171,-13 7 590,3-3-390,1 2 0,-14 11-200,33-22 30,0 1 0,0 1 0,1 0 0,0 0 0,0 1 0,1 0 0,1 1 0,-1 2-30,7-12 4,0 1 0,0-1-1,0 1 1,1 0 0,-1-1 0,1 1 0,-1 0 0,1-1-1,0 1 1,0 0 0,0-1 0,0 1 0,0 0-1,0 0 1,0-1 0,0 1 0,1 0 0,-1 1-4,1-1 15,1 1 0,-1 0 0,0-1 1,1 1-1,0 0 0,-1-1 1,1 0-1,0 1 0,0-1 0,2 1-15,3 3 34,0-1 0,0 0 0,1 0 0,-1 0 0,1-1 0,0 0 0,1-1-34,-1 0 0,1 0 1,0-1-1,0 0 1,0 0-1,0-1 1,0-1-1,0 1 1,0-1 0,0-1-1,0 0 1,0 0-1,0-1 1,0 0-1,6-2 0,-5 1 90,0-1-1,-1-1 1,1 1 0,-1-1-1,0-1 1,0 1-1,-1-2 1,0 1 0,0-1-1,0 0 1,-1-1-1,5-7-89,-10 13 38,-1 0-1,0 0 0,0 0 0,0 0 1,0 0-1,0 0 0,0 0 0,-1-1 1,1 1-1,-1 0 0,1-1 0,-1 1 1,0 0-1,0-1 0,0 1 1,0 0-1,0-1 0,-1 1 0,1 0 1,-1-1-1,0 1 0,0-2-37,-3-5 99,-1-1 0,0 1 0,0 0 0,-5-7-99,-6-9 32,-24-55-198,-2-15 166,7 16 55,-14-21-55,35 75 47,-2 0 0,0 1 0,-2 1-1,0 1 1,-18-17-47,-1 6-448,-21-15 448,57 47-18,0 1 1,1-1-1,-1 0 1,0 1-1,0-1 1,0 0-1,1 0 0,-1 0 1,0 1-1,1-1 1,-1 0-1,0 0 1,1 0-1,0 0 1,-1 0-1,1 0 0,-1 0 1,1 0-1,0 0 18,0 0-3,0 1 0,0-1-1,0 1 1,1-1 0,-1 0 0,0 1-1,0-1 1,1 1 0,-1-1-1,0 1 1,1-1 0,-1 1-1,0 0 1,1-1 0,-1 1-1,0-1 1,1 1 0,-1 0 0,1-1-1,-1 1 1,1 0 0,-1 0-1,1-1 1,0 1 3,3-2 1,0 1 0,0 0 0,0 0 0,0 0 0,0 0 0,1 1 0,-1 0 0,1 0-1,150 6 58,0 0 428,102-6 735,-256 0-997,-1 0-171,0 0-389,0 0-186,0 0-822,0 0-27,0 1-1853,2 6 1797,9 8-1927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3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1728,'1'-4'1403,"1"8"1526,0 11-1080,-1 3-1597,1 1-1,1-1 1,0 3-252,6 31 18,8 283 70,-14-260 166,-1-21 538,-3 0 0,-7 50-792,7-82 162,1-17-162,0-1-1,-1 0 1,1 1-1,-1-1 1,-1 3 0,2 12 949,18-28-592,-1 1-187,1 0-1,0 1 1,0 1-1,1 0 1,0 2-1,0 0-169,8-2 50,178-36 729,-126 35-369,-63 7-479,-15 0-262,-1 0-122,0 0-694,-13-8-3359,12 7 4179,-1 0 0,1 1 0,-1-1 0,1 1 1,-1-1-1,0 1 0,1 0 0,-1 0 0,1 0 0,-1-1 0,1 2 1,-1-1-1,0 0 0,1 0 327,-19 4-1904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9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1472,'0'-1'256,"1"0"0,0 0 1,0 0-1,1 0 0,-1 0 0,0 1 0,0-1 1,0 1-1,0-1 0,1 0 0,-1 1 0,0 0 1,1-1-1,-1 1 0,1 0-256,5-2 221,-2 1 12,-1 0 0,1 1 1,-1 0-1,1 0 0,-1 0 0,1 0 1,-1 1-1,5 1-233,19 1 816,-10-2-408,0 1-1,-1 0 0,1 2 1,3 1-408,43 7 472,-30-9 522,20-3-994,-24 0 308,-1 1 0,17 4-308,-29-3 18,-3 0-33,-1 0 1,1 1-1,5 2 15,-18-4-28,0-1 0,-1 0 0,1 0 0,-1 0 0,1 0 1,-1 0-1,1 1 0,-1-1 0,1 0 0,-1 1 0,1-1 1,-1 0-1,1 1 0,-1-1 0,1 1 0,-1-1 0,1 0 1,-1 1-1,0-1 0,1 1 0,-1-1 0,0 1 0,0-1 1,1 1-1,-1 0 0,0-1 0,0 1 0,0-1 0,0 1 1,0-1-1,0 1 0,1 0 0,-1-1 0,-1 1 0,1 0 28,0 1-225,-1 0-1,0 1 1,0-1-1,-1 0 0,1 0 1,0 0-1,-1 0 1,1 0 225,-5 7-661,-6 9-1147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4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111 173 2144,'5'-19'1237,"-5"18"-602,0 1-182,0 0-42,-17 4 917,15-3-908,1 0-1,-1-1 1,1 1 0,0-1-1,-1 1 1,1-1 0,-1 0 0,1 0-1,-1 0 1,0 0-420,0 1 12,0 0 0,0 0 0,0 0-1,0 0 1,0 0 0,0 0 0,1 0 0,-1 1 0,0-1-1,1 1 1,-1-1 0,0 2-12,0-1 66,1-2-31,-1 1-1,1-1 1,-1 0 0,1 1-1,-1-1 1,0 0 0,1 0-1,-1 0 1,0 0 0,1 0-1,-1-1 1,0 1-35,-4-1 304,-2 2-320,8-1 27,-1 0 0,0 0 0,1 0-1,-1 0 1,0 0 0,0 0 0,1 0 0,-1 0 0,0 0 0,1 0 0,-1 0 0,0 0-1,1 0 1,-1-1 0,0 1 0,1 0 0,-1-1 0,1 1 0,-1 0 0,0-1 0,1 1 0,-1 0-1,1-1 1,-1 1-11,1-1 59,-1 1-54,1 0 0,0 0 0,0 0 1,0 0-1,0 0 0,0 0 0,0 0 0,0 0 0,-1 0 0,1 0 1,0 0-1,0 0 0,0 0 0,0 0 0,0 0 0,0 0 0,-1 0 0,1 0 1,0 0-1,0 0 0,0 0 0,0 0 0,0 0 0,0 0 0,0 0 1,-1-1-1,1 1 0,0 0 0,0 0 0,0 0 0,0 0 0,0 0 1,0 0-1,0 0 0,0 0 0,0-1 0,0 1 0,0 0 0,0 0 1,-1 0-1,1 0 0,0 0 0,0 0 0,0 0 0,0-1 0,0 1 0,0 0 1,0 0-1,0 0 0,0 0 0,0 0 0,0 0 0,0-1 0,1 1 1,-1 0-1,0 0 0,0 0 0,0 0 0,0 0 0,0 0 0,0 0 1,0-1-1,0 1 0,0 0 0,0 0 0,0 0 0,0 0 0,1 0 1,-1 0-6,6-6 168,10 0 550,0 0 0,16-3-718,13-4 713,92-26 316,-71 18-890,-6 3 272,24-12-411,-23 8 266,-74 36-1951,9-9 687,0-1 0,0 1 0,1 0 0,-4 5 998,-9 12-2483,12-18 1645,0 0 0,1 1-1,-1 0 1,1 0 0,-1 2 838,-4 9-2139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5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2816,'0'0'917,"0"0"-565,0 0-181,0 0-32,9-3-81,-7 3 112,0-1-1,-1 0 1,1 0-1,0 1 1,0-1-1,0 0 1,0-1-1,-1 1 0,1 0 1,0 0-1,-1-1 1,1 1-1,-1-1 1,0 1-1,1-1 1,-1 0-1,0 0 1,0 0-170,0 1 213,0 0 0,1 0 1,-1 0-1,0 0 0,0 0 1,1 0-1,-1 0 0,0 1 1,1-1-1,-1 1 1,0-1-1,1 1 0,-1-1 1,1 1-1,-1 0 0,1-1 1,-1 1-1,1 0 0,0 0-213,37 0-176,-23 1 571,166-3 1509,2 0-3984,-185 9-982,-3 1 252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6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14 640,'1'2'45,"1"1"385,-1-8 780,-1 5-26,0 0-208,0 0 251,0 0-358,-12-13 5003,42 15-5120,0 1 0,24 5-752,12 3 496,-11-7-137,1-1 0,-1-3 0,11-3-359,3 3 239,-48 1-614,0 0 1,0-2-1,6-2 375,-19 1-1413,-7 2 95,-1 0-922,0 0 192,0 0-2366,-4 2 3090,-5-4 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7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3 832,'0'0'63,"-1"0"1,1-1-1,0 1 0,-1 0 1,1 0-1,-1-1 1,1 1-1,-1 0 0,1 0 1,0 0-1,-1-1 1,1 1-1,-1 0 0,1 0 1,-1 0-1,1 0 0,-1 0 1,1 0-1,-1 0 1,1 0-1,-1 0 0,1 0 1,-1 0-1,1 1 0,0-1 1,-1 0-1,1 0 1,-1 1-64,-8 0 2918,9-1-2102,-1 0-552,1 0-1,0 0 1,-1 0 0,1 0-1,0 0 1,-1 0-1,1 0 1,0 0 0,-1 0-1,1 0 1,0 0-1,-1 0 1,1 0 0,0 0-1,-1 0 1,1 0 0,0 1-1,-1-1 1,1 0-1,0 0 1,0 0-264,4 5 112,0-1 0,1 0 0,0 0 0,-1 0 1,4 1-113,0 1 63,-1-2-1,1 1-1,0-1 1,-1 0-1,6 1-61,18 10 79,43 24-6,110 65 215,-150-83 13,-1 2-1,-1 2 0,-1 1 1,5 6-301,-24-19 97,1 1 1,-2 0-1,8 11-97,-15-19 43,0 0 0,-1 1 0,1 0-1,-1 0 1,0 0 0,-1 0 0,0 1-1,0-1 1,0 7-43,-1-2 29,0 0 0,-1 0-1,0 0 1,-1 0 0,0 0-1,-1 0 1,0-1 0,-4 10-29,3-12 8,0 1 1,-1-1 0,0 0 0,0 0 0,-1-1 0,-2 4-9,-14 22 94,14-21-104,-1-1-1,0 0 1,-1 0 0,-7 8 10,-41 33 987,-37 27-987,-21 18 464,41-23-241,-22 33-223,85-95-26,-6 3-249,-7 8-1008,23-22 854,-1 0 0,1-1 1,0 1-1,0-1 0,0 1 0,0 0 0,1 0 0,-1-1 0,0 1 0,1 0 0,-1 0 1,1 0-1,0 0 0,-1 0 429,5-1-2294,15-3-1604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19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87 1984,'-9'-3'2501,"-4"12"1184,13-9-3656,0 0 0,0 0-1,0 0 1,0 0-1,0 0 1,-1 0-1,1 0 1,0 1-1,0-1 1,0 0-1,0 0 1,0 0 0,0 0-1,0 0 1,0 0-1,0 0 1,0 0-1,0 0 1,0 0-1,0 1 1,0-1-1,0 0 1,0 0 0,0 0-1,1 0 1,-1 0-1,0 0 1,0 0-1,0 0 1,0 0-1,0 0 1,0 0 0,0 1-1,0-1 1,0 0-1,0 0 1,0 0-1,0 0 1,0 0-1,0 0 1,0 0-1,1 0 1,-1 0 0,0 0-1,0 0 1,0 0-1,0 0 1,0 0-1,0 0 1,0 0-1,0 0 1,0 0 0,0 0-1,0 0 1,1 0-1,-1 0 1,0 0-1,0 0 1,0 0-1,0 0 1,0 0-1,0 0 1,0 0 0,0 0-29,6-7 813,7-15-381,-11 20-278,2-4-103,1-1 0,-1 2 1,1-1-1,3-1-51,3-5-88,-10 11 85,0 0 0,0-1-1,0 1 1,0 0 0,0 0-1,0 0 1,0 0 0,1 0-1,-1 1 1,0-1 0,1 0-1,-1 1 1,0-1 0,1 0-1,-1 1 1,2-1 3,-2 1-91,-1 0 70,0 0 197,1 2-164,0-1 1,0 0-1,0 0 1,0 0-1,1 0 1,-1 0-1,0-1 1,1 1-1,-1 0 0,1 0 1,-1-1-1,1 1-12,11 7 193,-12-6-108,1-1 0,-1 0-1,1 0 1,-1 0-1,0 0 1,1 0 0,0 0-1,-1 0 1,2 0-85,11 7 295,-12-7-275,0 1 0,1 0 0,-1-1-1,1 0 1,-1 0 0,1 1 0,0-2 0,-1 1 0,1 0 0,0 0-1,0-1 1,0 0-20,21 1 608,-23-1-432,4 0 367,-4 0-559,0 0 1,0 0 0,0 0-1,0 0 1,0 0-1,1 0 1,-1 0 0,0 0-1,0 0 1,0 1 0,1-1 15,4 7 7,1-1 1,-2 1 0,1 0 0,-1 1-1,1 2-7,0-1 56,1 0 0,0 0-1,0 0 1,4 2-56,-11-10 10,3 1 29,-1 1 0,1-1 1,-1 0-1,1 0 0,0 0 0,0 0 1,0 0-1,0 0 0,0-1 1,0 1-1,1-1 0,-1 0 1,0 0-1,3 0-39,2-1 97,0 0 0,0 0 1,0-1-1,-1 0 0,1 0 1,0-1-1,-1 0 0,1 0 1,-1-1-1,1 0 0,-1 0 0,0-1 1,-1 0-1,1 0 0,-1-1 1,1 0-1,-1 0 0,3-3-97,2-3-96,0-1 0,0-1-1,-1 0 1,0 0 0,-2-1 0,1 0-1,-1 0 1,2-9 96,-12 40-8729,-6 33 5112,-4-19 1409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0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2496,'0'0'21,"0"0"0,0 0 1,0 0-1,0 0 0,0 0 1,1 0-1,-1 0 0,0 0 0,0 0 1,0 0-1,0 0 0,0 0 0,0 0 1,0 0-1,1 0 0,-1 1 0,0-1 1,0 0-1,0 0 0,0 0 1,0 0-1,0 0 0,0 0 0,0 0 1,0 0-1,0 0 0,0 1 0,0-1 1,0 0-1,0 0 0,0 0 0,0 0 1,0 0-1,1 0 0,-1 1 1,0-1-1,-1 0 0,1 0 0,0 0 1,0 0-1,0 0 0,0 0 0,0 0 1,0 1-1,0-1 0,0 0 0,0 0 1,0 0-1,0 0-21,-1 1 111,0-6 384,1 5-239,0 0 101,0 0-95,0 0 31,1 1-21,-1 1-77,1-1 0,0 0 1,0 1-1,0-1 0,0 0 1,0 0-1,1 0 0,-1 1 1,0-1-1,1 0-195,-1-1 52,-1 0 0,1 1 0,-1-1 0,1 0 0,-1 0 0,1 0 0,-1 0 0,1 0 0,-1 0 0,1 0 1,-1 0-1,1 0 0,0 0 0,-1 0 0,1 0 0,-1-1 0,1 1 0,-1 0 0,1 0 0,-1 0 0,1-1 0,-1 1 0,1 0 0,-1-1 0,0 1 0,1 0 0,-1-1 0,1 1 0,-1 0 0,0-1 0,1 1 0,-1-1 0,0 1 0,0-1 0,1 1 0,-1-1 0,0 1 0,0-1-52,40-47 1894,-38 46-1806,0 0 0,0 0 0,0 0 0,0 1 0,0-1 1,0 1-1,1-2-88,9-6 7,1 27-183,-5-6 579,-1 1 1,0-1-1,2 7-403,-4-8 234,1 0 0,-1-1-1,2 0 1,-1 0 0,2 0-234,-6-7 96,1 0 0,0-1 1,-1 1-1,2-1 0,-1 1 1,0-1-1,0 0 0,1 0 0,-1-1 1,1 1-1,-1-1 0,1 1 0,0-1 1,-1 0-1,1 0 0,0-1 1,2 1-97,0-1 96,0 1 0,0-1 0,0 0 0,0-1-1,0 1 1,0-1 0,0-1 0,0 1 0,0-1 0,-1 0 0,3-1-96,13-5 134,-15 6-118,-1 0 0,1 0 0,-1-1 0,1 0 0,-1 0 0,1-1-16,-1 1 114,-3 1-234,0 0 0,0 1-1,0-1 1,0 0 0,0 0 0,0 0 0,0 0 120,-2 1-169,1 1 0,-1-1 0,0 0 0,1 1 0,-1-1 0,0 1 0,0-1 0,0 1 0,0-1 0,0 0-1,1 1 1,-1-1 0,0 0 0,0 1 0,-1-1 0,1 1 0,0-1 0,0 0 0,0 1 0,0-1 0,0 1 0,-1-1 0,1 0 0,0 1 0,0-1 0,-1 1 0,1-1 0,0 1 0,-1-1 0,1 1-1,-1-1 1,1 1 0,-1 0 0,1-1 169,-3-4-1702,3 3-2345,6 9 1354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0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71 1984,'-17'2'1755,"16"-2"-1597,1 0-1,-1 0 1,0 0 0,1 0-1,-1 0 1,1 0 0,-1 0-1,0 0 1,1 0 0,-1 1-1,1-1 1,-1 0 0,1 1-1,-1-1 1,0 0 0,1 1-1,-1-1 1,1 0-1,0 1 1,-1-1 0,1 1-1,-1-1 1,1 1-158,-1 4 219,1-1-1,-1 0 1,0 1 0,0-1-1,-1 3-218,-4 17 422,3-3-36,-3 37 1309,1 28-1695,5-68 147,1 0-1,0 0 0,2 0 1,0 0-1,1-1 1,5 17-147,-7-28 49,0-1 1,1 0 0,0 1-1,-1-1 1,2 0 0,-1 0-1,0-1 1,1 1-1,0-1 1,0 0 0,1 0-1,-1 0 1,1 0 0,0-1-1,0 1 1,0-2 0,0 1-1,0 0 1,1-1 0,4 2-50,1-2 83,-1 1 0,0-2 0,1 1 1,-1-1-1,1-1 0,-1 0 1,1-1-1,0 0 0,-1 0 1,0-1-1,2-1-83,4-1 83,0 0-1,0-2 1,-1 0 0,0-1-1,0 0 1,0-1 0,-1-1-1,0 0 1,-1-1 0,0-1-1,-1 0 1,11-11-83,-19 17 16,0-1 0,0 1 0,-1 0 0,1-1 0,-1 0 0,-1 0 0,1 0 0,-1 0 0,0 0 0,0 0 0,-1 0 0,0-1 0,0-1-16,0-1 24,-1 0 0,0 0 0,-1 0 0,0 0 0,-1 0 0,1 0 0,-2 0 0,1 0 0,-1 0-24,-4-6 29,0-1 0,0 1 0,-2 1 0,0-1 0,0 1 0,-1 1 0,-1 0 0,0 0 0,-1 1 1,-1 0-30,2 3-44,0 0 1,-1 0 0,0 2 0,0-1-1,0 1 1,-1 1 0,0 0 0,-1 1-1,1 1 1,-1 0 0,0 0 0,0 2 0,0-1-1,0 2 1,-1 0 0,1 1 0,0 0-1,0 1 1,-12 3 43,16-3-194,-25 7-1085,33-7 930,0-1-1,0 1 0,-1 0 0,1 0 0,1 0 0,-1 0 0,0 1 0,0-1 1,0 0-1,0 1 0,1-1 0,-1 1 0,-1 1 350,-1 8-1637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3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74 1152,'5'-19'1072,"-5"19"-757,0 0-258,0 0 0,0 0 1,0 0-1,0 0 1,0 0-1,0 0 1,0 0-1,0 0 0,0-1 1,0 1-1,1 0 1,-1 0-1,0 0 1,0 0-1,0 0 0,0 0 1,0 0-1,0 0 1,0 0-1,0 0 1,0 0-1,0 0 1,0 0-1,0-1 0,0 1 1,0 0-1,0 0 1,0 0-1,0 0 1,0 0-1,0 0 0,0 0 1,0 0-1,0 0 1,0-1-1,0 1 1,0 0-1,0 0 0,0 0 1,0 0-1,0 0 1,0 0-1,0 0 1,0 0-1,0 0 0,0-1-57,0 1 43,0 0 0,0 0 0,0 0 0,-1 0 0,1 0 0,0-1 0,0 1 0,0 0 0,0 0-1,0 0 1,-1 0 0,1 0 0,0 0 0,0 0 0,0 0 0,-1 0 0,1 0 0,0 0 0,0 0-1,0 0 1,0 0 0,-1 0 0,1 0 0,0 0 0,0 0 0,0 0 0,-1 0 0,1 0 0,0 0-1,0 0 1,0 0 0,0 0 0,-1 0 0,1 0 0,0 0 0,0 1 0,0-1-43,-9 4 598,7-4-508,1 0-1,-1 1 0,1-1 1,0 1-1,0 0 0,-1-1 1,1 1-1,0 0 0,0 0 1,0 0-1,0 0 0,0 0 1,-1 1-90,-16 14 598,15-14-511,0 0 0,0 1-1,0 0 1,0-1 0,0 1-1,0 0 1,0 2-87,-16 24 306,2-4-94,1 0 1,-5 15-213,12-20 77,2 0-1,0 1 1,1 0 0,1 0 0,1 0 0,1 1 0,1-1 0,0 1 0,2 0 0,1-1-1,0 1 1,2 1-77,-2-17 3,0 1 0,0-1 0,1 1 0,0-1-1,0 1 1,0-1 0,4 5-3,-6-10 7,1 0 1,0 1-1,0-1 1,0 0-1,0 0 1,0 0-1,0 0 1,0 0-1,0 0 1,0 0-1,1 0 1,-1-1-1,0 1 1,0 0-1,1-1 1,-1 1-1,1-1 1,-1 1-1,0-1 1,1 0-1,-1 0 1,1 1-1,-1-1 1,1 0-1,-1 0 1,1-1-1,-1 1 0,1 0 1,-1 0-1,0-1 1,1 1-1,-1-1 1,1 1-1,-1-1 1,0 1-1,0-1 1,1 0-1,-1 0-7,9-5 28,0-1-1,-1 0 0,1-1 1,-2 0-1,1 0 0,-1-1 1,7-10-28,0 1 0,50-54 11,3 3 0,74-59-11,-136 123-37,1 0 0,-1 0-1,1 1 1,-1 0 0,7-2 37,-11 5-8,-1 0 0,1 1 0,-1-1 0,1 1 0,0 0 0,-1-1 0,1 1 0,0 0 0,-1 0 0,1 0 0,0 0 0,-1 0 0,1 1 0,0-1 0,-1 0 0,1 1 0,0-1-1,-1 1 1,1 0 0,-1-1 0,1 1 0,-1 0 0,1 0 0,-1 0 0,0 0 0,1 0 0,-1 0 0,1 1 8,5 8-26,1 0 1,-2 1-1,1 0 0,-2 0 1,1 0-1,-1 0 0,-1 1 0,2 8 26,-1-5 3,0-1 0,1 1 0,1-1-1,0-1 1,4 7-3,-8-16-49,1 1 135,0 1 1,0-1-1,0 0 1,1 0-1,-1 0 1,6 3-87,-9-7 33,0-1-1,0 1 1,0 0 0,0-1 0,0 1-1,1-1 1,-1 1 0,0-1-1,0 0 1,1 0 0,-1 1-1,0-1 1,0 0 0,1 0 0,-1 0-1,0 0 1,1 0 0,-1-1-1,0 1 1,0 0 0,1-1-1,-1 1 1,0 0 0,0-1 0,1 0-1,-1 1 1,0-1 0,0 0-1,0 1 1,0-1 0,0 0-1,0 0 1,0 0 0,0 0 0,-1 0-1,1 0 1,0-1-33,4-5 66,0 0 0,-1 0 1,-1-1-1,1 0 0,-1 0 0,0 0 1,-1 0-1,0-1-66,10-27 222,-6 23-118,-2 1 0,0-1 0,0 0 0,-1 1 0,-1-2 0,0 1 0,0 0 0,-2 0 0,1 0 0,-2-8-104,-1 7 31,0 0 0,0 0 0,-1 0 0,-1 0 0,-4-11-31,1-3-67,7 25-124,0 0 0,0 0 0,-1 0 0,0 0 0,1 0 0,-1 0 0,0 0 0,-1 0 0,1 1 0,0-1 0,-1 0 0,1 1 0,-2-2 191,2 4-1765,3 1 261,4 6-981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4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83 152 3136,'3'-1'96,"-1"1"-1,0-1 1,0 1-1,1 0 1,-1 0 0,0 0-1,1 0 1,-1 0-1,0 0 1,1 1 0,-1-1-1,0 1 1,0 0-1,0-1 1,1 1 0,-1 0-1,0 0 1,0 1-96,12 3 466,-10-4-318,0 0 1,-1 0 0,1 0 0,0 0 0,0-1 0,0 1 0,0-1 0,1 0-1,-1 0 1,0-1 0,0 1 0,2-2-149,17-2 597,-18 3-512,-1 1-1,1-1 0,-1-1 0,1 1 1,2-2-85,7-3 234,-1 0 1,9-7-235,-19 11 44,0 0 0,1 0 0,-1-1 0,0 1 0,-1-1 0,1 0 0,0 0 0,-1 0 0,0 0 0,0 0 0,0-1 0,2-2-44,-4 4 10,0 1 0,0-1 0,1 1 1,-1-1-1,0 1 0,0-1 0,-1 1 0,1-1 0,0 1 0,0-1 1,-1 1-1,1-1 0,-1 1 0,0-1 0,1 1 0,-1-1 0,0 1 0,0 0 1,1 0-1,-1-1 0,-1 1-10,-2-4-2,1 1 0,-1 0 0,0 0 0,0 0 0,-3-1 2,2 1-6,-2 0 0,1 1-1,0-1 1,-1 1 0,0 0 0,1 1 0,-1 0 0,0 0 0,0 0 0,-1 1 0,1 0 0,0 1-1,0-1 1,-1 1 0,1 1 0,0-1 0,0 1 0,0 1 0,0-1 0,0 1 0,-4 2 6,7-3-13,-4 2 2,0 0-1,-1 0 1,1 1 0,1 1 0,-1-1 0,1 1 0,-6 5 11,4-3 66,1 0 1,1 1-1,-1 0 0,1 1 0,1-1 1,-1 2-67,4-5 74,1 0 1,0-1 0,0 1 0,0 0 0,0 0 0,1 0 0,0 1-1,0-1 1,0 0 0,1 0 0,0 1 0,0-1 0,0 5-75,1-5 86,-1-1 0,1 1-1,0 0 1,0-1 0,1 1 0,-1-1 0,1 1 0,0-1 0,0 0 0,0 0 0,1 0 0,0 0 0,-1 0 0,2 0 0,-1-1-86,1 1 89,1 0 0,-1 0 0,1-1 1,0 1-1,0-1 0,1-1 0,-1 1 1,1-1-1,-1 0 0,6 2-89,5-1 85,0 0 1,0-1-1,0-1 0,0 0 1,0-1-1,0-1 0,0-1 1,7-1-86,8-2-152,18-3-3760,1 2 3912,-16 5-3072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6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425 534 1984,'-7'-7'1248,"7"6"-1128,-1 0 0,0 0 0,1 0 0,-1 0 0,0 1 0,0-1 1,1 0-1,-1 1 0,0-1 0,0 0 0,0 1 0,0-1 0,0 1 0,0-1 0,0 1 1,0 0-1,0 0 0,0-1 0,0 1 0,0 0 0,0 0 0,0 0 0,0 0 0,0 0 0,-1 0-120,-8 1 309,-1-1-1,1 2 0,0 0 0,-1 0 0,-5 3-308,-52 19 637,52-17-393,1-1-126,0 1 1,1 1 0,0 0-1,1 1 1,0 0-1,0 1 1,0 0 0,2 1-1,-9 10-118,11-11 22,1 1 1,0-1-1,1 1 0,0 1 0,0-1 0,2 1 0,-1 0 0,2 0 1,-1 1-1,2 0 0,0-1 0,0 4-22,2-10 4,0 1-1,1-1 1,0 0 0,0 0-1,1 1 1,0-1 0,0 0-1,0 0 1,1 0 0,-1 0-1,2 0 1,-1 0-1,2 2-3,-2-5 1,0 1-1,0-1 0,1 0 1,-1 1-1,1-1 0,0 0 0,0 0 1,0-1-1,0 1 0,0-1 1,1 0-1,-1 1 0,1-1 0,-1-1 1,1 1-1,0 0 0,0-1 1,0 0-1,0 0 0,0 0 0,0-1 0,2 1 22,1 0 0,-1-1-1,1 0 1,0-1 0,-1 1 0,1-1-1,-1-1 1,0 1 0,1-1-1,-1 0 1,0 0 0,3-2-22,1-1 25,-1-1-1,1 0 1,-1 0 0,0-1-1,-1 0 1,0 0 0,2-3-25,7-9 94,-1-1 0,-1 0 0,-1-1 0,-1 0 0,-1-1 0,3-8-94,-8 16 43,0-1 0,-1 0 0,-1 0 1,0 0-1,-1-1 0,-1 0 0,0 0 1,-1 0-1,-1-1-43,-1 6-53,1 8 52,-1 1 1,0 0-1,0-1 1,1 1-1,-2 0 0,1-1 1,0 1-1,0-1 1,-1 1-1,1 0 1,-1 0-1,0-1 1,0 1-1,0 0 1,0 0-1,0 0 1,0 0-1,-1 0 1,1 0-1,-2-1 1,3 3-3,0-1 0,0 1 1,0 0-1,-1 0 0,1 0 0,0 0 1,0 0-1,0 0 0,-1-1 0,1 1 0,0 0 1,0 0-1,0 0 0,-1 0 0,1 0 1,0 0-1,0 0 0,-1 0 0,1 0 0,0 0 1,0 0-1,-1 0 0,1 0 0,0 0 1,0 0-1,0 0 0,-1 0 0,1 0 0,0 1 1,0-1-1,-1 0 0,1 0 0,0 0 1,0 0-1,0 0 3,-6 10-127,2 15-65,4 83 340,1 40 365,-15 121-513,10-243 110,-1 0 0,0-1 0,-2 0 0,-1 0 0,-1-1-1,-1 0 1,-1 0 0,-1-1 0,-1 0 0,-14 17-110,22-34 23,1 0 0,-1-1 0,0 0 0,-1 0 1,1 0-1,-1 0 0,0-1 0,0 0 0,0 0 0,-1-1 0,1 0 0,-4 1-23,4-2 5,0 0 0,0-1-1,0 0 1,0 0-1,0 0 1,0-1 0,0 0-1,0 0 1,0 0 0,0-1-1,0 0 1,0 0-1,1-1 1,-1 0 0,-1 0-5,1 0-20,-1-1 0,0 0 0,1-1 0,-1 1 0,1-1 0,0 0 0,0-1 0,1 0 0,-1 0 0,-2-3 20,6 5-18,0 1 1,1 0-1,-1 0 1,1-1 0,-1 1-1,1-1 1,0 1 0,0-1-1,0 0 1,0 1-1,0-1 1,1 0 0,-1 0-1,1 1 1,0-1 0,0 0-1,0 0 1,0 0-1,0 1 1,1-1 0,-1 0-1,1 0 1,0 1 0,0-1-1,0 0 1,0 1-1,0-1 1,1 1 0,-1-1 17,4-5-14,0 1-1,1 0 1,0 0 0,0 1 0,0-1 0,1 1 0,0 0 0,0 1 0,1 0 0,-1 0-1,4-1 15,17-7-139,-1 0 0,23-5 139,-30 11 44,38-12-97,-31 11 74,0-1 1,17-10-22,-8 4 113,2 1 1,16-4-114,-10 4 210,25-12-210,-46 16 44,0-2 1,-1 0-1,0-1 0,7-8-44,-17 12 0,0-1 0,-1-1 0,0 0-1,0-1 1,-1 0 0,-1 0 0,7-12 0,-5 4 53,1-1-1,-2 0 1,-1 0 0,3-11-53,-10 24 12,1 0 0,-1-1 1,-1 1-1,0 0 0,0 0 1,0-1-1,-1 1 1,0-1-1,-1 1 0,0 0 1,0-1-1,-1 1 1,0 0-1,0-1-12,0 5-19,0 0 0,1 1 0,-1-1 0,-1 1 0,1 0 0,0 0 0,-1 0 0,1 0 0,-1 0 0,0 1 0,0-1 0,0 1 0,-1-1 0,1 1 0,0 0 0,-1 1 0,0-1 19,1 0-17,0 1 0,0 0 0,-1 0 1,1 0-1,0 1 0,0-1 0,0 1 0,-1 0 0,1 0 0,0 0 0,0 0 0,-1 1 0,1-1 0,0 1 0,0 0 0,0 0 0,0 0 0,0 0 1,0 0-1,-2 2 17,3-2-1,-5 3-38,-1 0-1,1 1 0,0 1 1,-3 2 39,7-5-14,1-1 0,0 1 0,0 0 0,0 0 0,0 0 0,0 0 0,1 0 0,-1 0-1,1 0 1,0 0 0,0 1 0,0-1 0,0 1 14,-1 11-18,0 1-1,2 0 0,-1 0 1,2-1-1,0 1 0,1 0 1,1-1-1,0 1 0,1-1 1,1 0-1,0 0 0,1-1 1,0 1-1,2-1 0,-1 0 1,3 1 18,-6-9 22,1 0 1,0 0-1,0 0 0,0-1 1,1 1-1,0-1 1,0-1-1,0 1 1,1-1-1,-1 0 1,1-1-1,0 1 1,4 0-23,-5-2 17,-1-1 1,0 1-1,1-1 1,-1-1-1,1 1 0,-1-1 1,1 0-1,-1 0 1,1-1-1,-1 1 1,0-1-1,1 0 1,-1-1-1,0 1 1,1-1-1,-1 0 1,0-1-1,0 1 1,1-2-18,1 0 6,-1-1 0,0 0 1,0 0-1,0-1 0,0 1 1,-1-1-1,0 0 1,-1-1-1,1 1 0,0-3-6,8-15 5,-1-1 0,3-9-5,0-1-31,-6 17 48,24-54 161,-3-1 1,5-28-179,-29 78-29,-1-1 1,-1 0 0,-2 1 0,0-1-1,-2-21 29,-4-32-122,-5-11 122,4 42-8,5 45 8,-1-16-15,-1 0-1,0 0 1,-2 0 0,0 0 0,-1 1 0,-3-8 15,8 23-3,0 1-1,0 0 1,-1-1 0,1 1-1,0 0 1,0 0 0,0-1-1,0 1 1,0 0 0,-1 0-1,1-1 1,0 1 0,0 0-1,0 0 1,-1-1 0,1 1-1,0 0 1,0 0 0,-1 0-1,1 0 1,0 0 0,-1-1-1,1 1 1,0 0-1,0 0 1,-1 0 0,1 0-1,0 0 1,-1 0 0,1 0-1,0 0 4,-7 7-51,0 14 41,4-4-23,1 0-1,1 0 1,1 0 0,0 1 0,1-1 0,2 1 33,-1 7-20,1 31-7,4 1 1,13 54 26,-1-44 111,2 0-1,4-1 1,2-1 0,3-2 0,7 7-111,-28-55 58,1 1 0,0-2 0,0 1 0,2-1-1,0-1 1,0 0 0,10 6-58,-15-13-91,-1-1-1,1 0 1,0 0 0,1-1-1,-1 0 1,1-1 0,0 1 0,0-1-1,0-1 1,0 1 0,1-2-1,-1 1 1,0-1 0,1 0 0,-1-1-1,7 0 92,-12 0-245,1-1-1,-1 1 0,0-1 1,0 0-1,-1 1 0,1-1 1,0-1-1,0 1 0,0 0 1,-1-1-1,1 1 0,-1-1 1,1 0-1,-1 0 0,1 0 1,0-1 245,11-13-2464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50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1888,'1'-2'88,"0"0"-1,0 1 1,0-1 0,0 1 0,1-1 0,-1 1-1,0 0 1,1-1 0,-1 1 0,1 0-1,-1 0 1,1 0 0,0 0 0,-1 1-1,1-1 1,0 0 0,0 1 0,0-1 0,0 1-1,0-1-87,10-1 912,1-1 0,9 1-912,-10 0 383,20 0 431,-1 2-1,11 1-813,4 0 704,241-1 1611,-286 0-2689,-1 0-95,4 6-1718,-3-4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7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28 134 992,'-21'-9'976,"21"9"-928,-1 0-1,1 0 1,-1 0 0,1-1 0,0 1-1,-1 0 1,1-1 0,-1 1-1,1 0 1,0-1 0,0 1 0,-1 0-1,1-1 1,0 1 0,-1 0 0,1-1-1,0 1 1,0-1 0,0 1-1,0-1 1,-1 1 0,1-1 0,0 1-1,0 0 1,0-1 0,0 1 0,0-1-1,0 1 1,0-1 0,0 1-1,0-1 1,0 1 0,1-1 0,-1 1-1,0-1 1,0 1 0,0 0 0,0-1-1,1 1 1,-1-1 0,0 1-1,0 0 1,1-1 0,-1 1-48,15-19 1714,-13 17-1331,5-6 414,1 1-1,-1 0 0,2 0 1,-1 0-1,1 1 1,0 1-1,5-3-796,-4 3 259,0 1 0,0 1-1,0 0 1,0 0 0,0 1 0,1 0 0,7 0-259,43-1-2035,53 4 2035,3 5-6488,-110-5 5922,19-1-1065,-24-1 1437,0 0 0,1 0 1,-1 0-1,0 0 0,0 0 0,0 0 1,0-1-1,0 1 0,2-2 194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9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1251 1984,'14'-4'1893,"-9"4"-1684,0-1 1,0 0-1,0 0 0,0 0 0,0-1 0,0 1 0,0-1 0,-1-1 1,1 1-1,-1-1 0,1 1 0,-1-1 0,0 0 0,0-1 1,0 1-1,-1-1 0,1 0 0,-1 0 0,2-2-209,8-12 313,0-1 1,-1-1-1,8-17-313,-14 26 147,102-223 1155,-90 188-1266,-1-2 0,-3 0 1,8-46-37,14-151 294,-36 240-281,4-37 951,-3-41-964,-1 53-164,-8 63-338,5 78 427,2-49 49,6 265-24,1-157 84,-3-110-66,2 0 0,10 43 32,-13-93-2,1 1 1,0-1-1,2 4 2,-4-10 15,1-1 1,-1 1-1,1-1 1,0 0-1,0 0 1,0 0-1,0 0 1,1 0-1,-1 0 1,1-1-1,0 1-15,-2-2 28,0-1 0,0 1 0,0-1 0,0 1 0,0-1 0,0 1 0,0-1 0,0 0 0,0 1 0,0-1 0,0 0 0,0 0 0,0 0 0,0 0 0,0 0 0,1 0 0,-1 0 0,0 0 0,0-1 0,0 1 0,0 0 0,0 0 0,0-1-1,0 1 1,0-1 0,0 1 0,0-1-28,3-1 65,-1-1-1,1 0 1,-1 1-1,0-1 0,0-1 1,1 0-65,12-16 53,-2-1 1,0 0-1,-1-1 1,-1 0 0,3-13-54,25-42-338,-38 74 327,34-58-369,-2-1 0,-3-2-1,8-29 381,-15 18-106,-2 0-1,4-46 107,-9 39 43,-5 20 127,4-48-170,-10 59 78,-3 35 42,-1 1 0,0-1 0,-1 0 0,-1 0 0,-2-10-120,2 24-2,0 0 1,-1 1-1,1-1 1,-1 0 0,1 1-1,-1-1 1,0 1 0,1-1-1,-1 1 1,-1-1 1,2 1-7,0 1 1,-1 0-1,1-1 1,0 1-1,-1 0 1,1-1-1,0 1 1,-1 0-1,1 0 1,0 0-1,-1-1 1,1 1-1,-1 0 1,1 0-1,-1 0 1,1 0-1,0 0 1,-1 0-1,1 0 1,-1 0-1,1 0 1,-1 0-1,1 0 1,0 0-1,-1 0 0,1 0 1,-1 0-1,1 0 1,-1 0-1,1 0 1,0 1-1,-1-1 1,1 0-1,0 0 1,-1 1-1,1-1 1,0 0-1,-1 0 7,-7 8-14,0 0 0,0 0 0,1 0 0,0 1 0,0 0-1,-1 4 15,1-3 139,-3 5-77,1 1 1,0 0 0,1 0 0,1 1 0,-3 12-63,-7 28 119,3 4-119,13-59 4,-45 224 408,18-85-189,6-9-44,11-59-97,-6 16-82,-23 61 549,38-144-504,2-8-11,3-11-134,8-17-227,0 2 1,3-1-1,0 1 1,13-17 326,-23 39 15,4-8-23,1 1 0,0 0 1,1 1-1,1 0 0,0 1 0,0 0 0,2-1 8,-5 6 8,0 0 0,0 0 0,1 1 0,0 0 0,0 1 0,0 0 0,0 0-1,0 1 1,1 0 0,0 1 0,7-2-8,-15 4 7,1 0 1,-1 0-1,1 0 0,-1 1 0,0-1 0,1 0 1,-1 1-1,0 0 0,1-1 0,-1 1 0,0 0 0,0 0 1,0 1-1,1-1 0,-1 0 0,-1 1 0,1-1 0,0 1 1,0-1-1,0 1 0,-1 0 0,1 0 0,-1 0 0,0 0 1,1 0-1,-1 0 0,0 0 0,0 2-7,5 8 68,-1 0-1,-1 1 0,0 0 1,1 10-68,-1-9 15,5 23 23,20 70 329,-23-90-309,1 0-1,0 0 1,1-1-1,1 0 1,1 0-58,-9-14 8,1 0 0,-1 0 0,0 0-1,1-1 1,-1 1 0,1 0 0,-1-1 0,1 1 0,0-1 0,0 0 0,0 1 0,0-1-1,0 0 1,0 0 0,0 0 0,0-1 0,0 1 0,0 0 0,0-1 0,1 1-1,0-1-7,0 0 22,0-1 1,0 1-1,0-1 0,0 1 0,0-1 0,0 0 0,0 0 0,0 0 0,0-1 0,-1 1 0,1-1 0,0 1 0,-1-1 0,1 0 0,0-1-22,21-18-27,0-1 0,-2-1 0,-1-1-1,6-8 28,15-26-200,12-24 200,-53 79-12,8-11-5,0 0 1,-2-1 0,2-5 16,-7 17 11,-1-1 0,1 0-1,-1 0 1,0 1 0,-1-1 0,1 0 0,-1 0-1,1 0 1,-1 0 0,0 0 0,-1 0-1,1 0 1,-1 0 0,1 0 0,-1 1 0,-1-3-11,1 4-4,0 0 1,0 0 0,0 1-1,-1-1 1,1 0 0,0 1 0,-1-1-1,1 1 1,-1 0 0,0-1-1,1 1 1,-1 0 0,0 0 0,0 0-1,0 0 1,0 1 0,0-1-1,0 0 1,0 1 0,0-1 0,0 1-1,0 0 1,0 0 0,0 0-1,0 0 1,0 0 0,-1 0 3,-4 1-1,0-1 0,0 1 0,1 1 0,-1-1 0,1 1 0,-1 1 0,-4 1 1,6-1 53,-1 0 0,1 1 0,0 0 0,0 0 0,0 0 1,1 0-1,-1 1 0,1 0 0,0-1 0,1 2 0,-1-1 1,1 0-1,0 1 0,0-1 0,1 1 0,-1 0 0,0 6-53,0-2 56,0-1 0,2 1 0,-1 0 0,1-1 0,0 1 0,1 0 0,0 0 0,1 0 1,0 0-1,0-1 0,1 2-56,1-1 18,1-1 0,-1 0 0,2 0 0,-1 0 0,1 0-1,0 0 1,1-1 0,0 0 0,0 0 0,1-1 0,0 0 0,0 0 0,1-1 0,0 1 0,0-2 0,1 1 0,6 3-18,3 0-2,1 0 0,0-1 0,0-1-1,0-1 1,1-1 0,0 0 0,0-2 0,7 1 2,-17-3-247,-1-1 1,1 0 0,0 0-1,-1-1 1,1 0 0,-1 0-1,0-1 1,8-3 246,-12 4-354,0-2 1,0 1-1,0 0 1,0-1-1,0 0 0,0 0 1,-1 0-1,0-1 1,1 1-1,-1-1 0,-1 0 1,1-1-1,0 1 1,-1 0-1,2-4 354,25-45-5205,-17 27 3557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4:2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6144,'0'-8'2272,"18"5"-1760,21-8-160,-5 6 1088,14 2-864,7-2 416,11-1-608,7-7-192,21 2-128,9 3-1568,1 0 832,-13-3-2048,-5-8 1536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1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475 0 1568,'0'0'36,"0"0"0,0 0 0,0 0-1,0 0 1,0 0 0,0 0 0,0 1 0,0-1 0,0 0 0,0 0 0,0 0-1,0 0 1,0 0 0,0 0 0,0 0 0,0 0 0,0 0 0,0 0-1,0 0 1,0 0 0,0 0 0,0 0 0,0 0 0,1 0 0,-1 0 0,0 0-1,0 0 1,0 0 0,0 0 0,0 0 0,0 0 0,0 0 0,0 0-1,0 0 1,0 0 0,0 0 0,0 0 0,0 0 0,0 0 0,0 0 0,0 0-1,0 0 1,0 0 0,0 0 0,0 0 0,0 0 0,0 0 0,1 0 0,-1 0-1,0-1 1,0 1 0,0 0 0,0 0 0,0 0 0,0 0-36,0 1 173,0-1-1,0 1 1,0-1 0,0 0 0,0 1 0,0-1-1,0 1 1,0-1 0,0 0 0,0 1 0,0-1 0,-1 1-1,1-1 1,0 1 0,0-1 0,0 0 0,-1 1-1,1-1 1,0 0 0,-1 1-173,-2 4 160,0 1-1,1-1 0,-1 1 1,1 0-1,-1 3-159,-6 15 312,2-10-136,0 0-1,0-1 1,-2 0-1,1 0 1,-2-1-1,0 0 1,0-1-1,-1 0 1,0 0-1,-12 7-175,-14 8 281,-2-3 1,-1 0-1,-1-3 0,-28 10-281,40-21 414,23-8-365,1 0-1,0 1 0,0 0 1,0 0-1,0 0 0,-2 2-48,5-2 59,-1-1 0,1 1-1,-1 1 1,1-1 0,0 0-1,0 0 1,0 1 0,0-1-1,0 1 1,0 0 0,0 2-59,2-5 8,0 0 1,0 1-1,-1-1 1,1 0 0,0 0-1,0 1 1,0-1-1,-1 0 1,1 0 0,0 1-1,0-1 1,-1 0-1,1 0 1,0 0-1,0 1 1,-1-1 0,1 0-1,0 0 1,-1 0-1,1 0 1,0 0 0,-1 1-9,1-1 30,-1 0 0,1 0 1,0 0-1,-1 0 1,1 0-1,0 0 1,0 0-1,-1 1 1,1-1-1,0 0 1,-1 0-1,1 0 0,0 1 1,0-1-1,0 0 1,-1 0-1,1 1 1,0-1-1,0 0 1,0 1-1,-1-1 1,1 0-1,0 0 0,0 1 1,0-1-1,0 0 1,0 1-1,0-1 1,0 0-1,0 1 1,0-1-1,0 0 1,0 1-1,0-1 0,0 0 1,0 1-31,0-1 14,0 1-11,0-1-1,1 0 1,-1 0-1,0 1 0,0-1 1,0 0-1,0 1 1,0-1-1,0 0 1,0 0-1,0 1 0,0-1 1,-1 0-1,1 1 1,0-1-1,0 0 0,0 0 1,0 1-1,0-1 1,0 0-1,0 1 0,-1-1 1,1 0-1,0 0 1,0 0-1,0 1 1,-1-1-1,1 0 0,0 0 1,0 0-1,-1 1 1,1-1-1,0 0 0,0 0 1,-1 0-1,1 0-2,-1 1 150,1-1-60,21 19-111,1-1 0,0 0-1,1-2 1,24 12 21,-10-4 167,-2 1 0,0 1-1,-2 2 1,0 1 0,-2 2 0,-2 1 0,4 7-167,-30-35-17,3 5-127,1-1 0,0 0 0,0 0 1,1-1-1,0 0 0,9 6 144,-14-8-1938,-1-2 712,0-2-3397,5-1 1157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3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337 563 1472,'-5'-2'452,"10"4"-51,-5-2 63,0 0-48,0 0 267,-9 1 1919,8 0-2452,0-1-1,0 1 0,-1-1 0,1 1 0,0-1 1,-1 1-1,1-1 0,0 1 0,-1-1 0,1 0 1,0 0-1,-1 0 0,0 0-149,-25-1 523,14 1-308,0 0-55,1 0 0,-1 1 0,1 1 0,-1 0 0,-10 4-160,-10 1 264,26-6-237,0 0 1,0 0 0,1 1 0,-1 0 0,1 1 0,-1-1-1,1 1-27,-2 1 12,1 0 0,1 1-1,-1 0 1,0 0-1,-5 5-11,10-7-8,0 0 0,0 0 0,0 0 0,0 0 0,0 0 0,0 0-1,1 0 1,0 0 0,0 1 0,0-1 0,0 1 0,0-1 0,0 0-1,1 1 1,0 0 8,-1 8 0,1 1-1,1 0 0,0-1 0,1 1 0,0 0 1,1-1-1,1 0 0,0 0 0,0 0 0,1 0 1,1-1-1,0 1 0,1-1 1,1 4 41,2-2 0,0 1 0,1-1-1,0-1 1,1 0 0,0 0 0,0-1 0,2-1 0,9 6-41,-19-13 31,1-1 0,0 1 1,0-1-1,0 0 0,0 0 1,0-1-1,0 0 1,1 0-1,-1 0 0,0 0 1,1-1-1,1 0-31,-5 0 40,1 0 1,0 0-1,0-1 0,-1 1 1,1-1-1,0 0 0,-1 0 1,1 0-1,-1 0 0,1 0 1,-1 0-1,1 0 0,-1-1 0,0 0 1,1 1-1,-1-1 0,0 0 1,0 0-1,-1 0 0,1 0 1,0 0-1,-1-1 0,1 1 1,0-2-41,5-11 37,-1 0 0,-1-1 0,0 1 0,-1-1 1,1-16-38,2-23-29,-3-5 29,-3 53 35,0-14 25,1 10 23,-1 0 0,-1 0 0,0 0-1,-1 0 1,0 0 0,0 0 0,-2-3-83,0 7-11,0 1 1,0-1 0,-1 1-1,0-1 1,0 1 0,-5-5 10,-8-12 83,2 3 7,-1 1 0,0 0 0,-10-7-90,-13-16-30,9 5 44,2-1 0,1-1 1,3-1-1,1-1 0,2-1 0,-11-31-14,31 70 12,-3-7-62,1 1 1,-1-1-1,2 0 0,-1 0 50,3 8-20,-1 0 0,1 1 0,0-1 0,0 0 0,0 0 0,0 0 0,0 0 0,0 1 0,0-1 0,0 0 0,1 0 0,-1 0 0,1 1 0,-1-1 0,1 0 0,0 0 0,0 1 0,-1-1 0,1 1-1,0-1 1,1 1 0,-1-1 0,0 1 0,0 0 0,1-1 20,2-1-15,1 1-1,-1-1 0,1 1 1,-1 0-1,1 1 0,0-1 1,0 1-1,0 0 0,0 0 1,0 0-1,0 1 1,0 0-1,0 0 0,0 0 1,3 1 15,8 1-22,1 1 1,-1 1 0,1 0-1,0 2 22,-3-2 118,0 2-1,0 0 0,-1 1 1,0 0-1,0 1 0,-1 0 1,0 1-1,0 0 0,-1 1 1,0 1-1,0-1 0,7 12-117,-14-16-569,-1 0 0,0 1 0,0-1-1,0 1 1,-1 0 0,0 0 0,0-1 0,0 1-1,-1 0 1,0 1 0,-1-1 569,1 2-2048,6 1-885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4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7 1568,'-2'-2'345,"0"1"51,6 1 287,-4 0-155,0 0-101,0 0 159,0 0-196,0-1-331,0 1 1,0 0-1,0 0 1,0 0 0,0 0-1,0 0 1,1 0 0,-1 0-1,0 0 1,0 0 0,0 0-1,0 0 1,0 0 0,0 0-1,0 0 1,0 0-1,0-1 1,0 1 0,0 0-1,0 0 1,0 0 0,0 0-1,0 0 1,0 0 0,0 0-1,0 0 1,0 0 0,0 0-1,0 0 1,0-1 0,0 1-1,0 0 1,0 0-1,0 0 1,0 0 0,0 0-1,0 0 1,0 0 0,-1 0-1,1 0 1,0 0 0,0 0-1,0 0 1,0 0 0,0 0-1,0-1 1,0 1-1,0 0 1,0 0-60,-16 1 611,0 1 1,1 0-1,-1 0 0,1 2 1,-6 2-612,-9 4 71,-1 1 1,-3 4-72,26-12 17,1 1-1,-1 0 1,1 1-1,0 0 1,1 0-1,-1 0 1,1 1-1,0 0 1,0 0-1,1 0 1,0 1-1,0 0 1,0 0-1,1 0 1,0 0-1,1 1 1,-1 0-1,2-1 1,-1 1-1,1 1 1,-1 3-17,0 5 71,-2 10 112,2 1 0,0 0 0,2 27-183,1-47 12,1 0-1,0 0 1,0 0-1,1-1 1,0 1-1,0 0 1,1-1-1,0 1 1,0-1 0,0 0-1,1 0 1,1 0-1,-1 0 1,1-1-1,0 0 1,2 2-12,2 0 87,0 0-1,1 0 1,0 0 0,1-1-1,0-1 1,0 0 0,3 1-87,11 3 267,1 0 0,22 4-267,-36-11 64,6 2 98,0 0 0,0-2 0,6 1-162,9 3 229,-26-5-364,0-1 1,0 0-1,0 1 0,5-1 135,-20 3-4384,4-4 3336,1 0-1,0 0 0,-1-1 0,1 1 0,0-1 0,-4-1 1049,-8-2-1717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5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2816,'0'6'5946,"0"-2"-6356,0-2 493,0-1 1,-1 0-1,1 1 1,0-1 0,-1 0-1,1 1 1,-1-1-1,1 0 1,-1 0 0,0 0-1,0 0 1,1 1-1,-1-1 1,-1 0-84,-1 4 2654,2-4-2377,1-1-16,0 0 102,0 0-112,59 2 936,33 7-1187,-36-3 583,33-1-583,-25 3 48,-63-8-115,-1 0 1,0 0-1,1 0 0,-1 0 0,0-1 0,0 1 1,1 0-1,-1 0 0,0 0 0,0 0 0,1 0 1,-1 1-1,0-1 0,1 0 0,-1 0 0,0 0 1,0 0-1,1 0 0,-1 0 0,0 0 0,0 0 1,1 1-1,-1-1 0,0 0 0,0 0 0,0 0 1,1 0-1,-1 1 0,0-1 0,0 0 0,0 0 1,0 1-1,1-1 0,-1 0 0,0 0 0,0 1 1,0-1-1,0 0 0,0 0 0,0 1 0,0-1 1,0 0-1,0 0 0,0 1 0,0-1 0,0 0 1,0 1-1,0-1 0,0 0 0,0 0 0,0 1 1,0-1 66,-6 10-4543,5-9 741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7.7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417 510 2496,'-3'-11'991,"2"10"-971,1 1 0,-1-1-1,1 0 1,-1 1 0,1-1 0,0 0 0,0 0-1,-1 0 1,1 1 0,0-1 0,0 0 0,0 0 0,0 0-1,0 1 1,0-1 0,0 0 0,0 0-20,1-5 220,0 0 0,-1 1 0,0-1 1,0 0-1,0 1 0,-1-1 0,0-4-220,0 7 209,0 0 1,1-1-1,-1 1 0,-1 0 0,1 0 1,0 0-1,-1 0 0,0 0 0,0 0 0,0 0 1,0 0-1,0 1 0,-2-3-209,1 3 86,-1 0 1,1 0-1,0 1 0,-1-1 0,1 1 0,-1 0 1,1 0-1,-1 0 0,1 0 0,-1 1 1,0 0-1,1-1 0,-1 1 0,0 0 1,-2 1-87,-6 0 64,0 1 1,1 0-1,-1 0 1,-3 2-65,-2 2 67,1 0 0,-1 2 0,1 0 0,0 0 0,1 2 0,0 0-1,1 0 1,0 2 0,0-1 0,-10 14-67,14-15 7,2 0-1,-1 1 0,2 0 0,-1 0 1,1 1-1,1 0 0,0 0 1,1 0-1,0 1 0,1 0 0,0 0 1,1 0-1,1 1 0,-1 10-6,3-19 2,0 1 1,0 0-1,0 0 0,1-1 0,0 1 0,0-1 0,1 1 0,-1-1 0,1 1 0,0-1 0,1 0 0,-1 0 0,1 0 0,0 0-2,2 2-2,1-1-1,-1 1 0,1-1 0,0 0 0,0-1 1,1 0-1,0 0 0,7 4 3,11 4 17,0-1 0,0-2-1,2 0 1,-1-2 0,7 1-17,-10-3 26,4 2 425,25 4-451,-44-11 148,0 0 0,0-1-1,0 1 1,0-1 0,0-1-1,0 0 1,-1 0 0,9-2-148,-12 2 33,0-1 1,0 1 0,0-1-1,0 0 1,0 0 0,-1 0-1,1-1 1,-1 1 0,1-1-1,-1 0 1,0 0 0,0 0-1,0 0 1,-1 0 0,1-1-1,-1 1 1,0-1 0,0 0-1,0 0 1,0 0 0,0 0-1,-1 0 1,0 0 0,0 0-34,2-12 104,-1 0 0,0 0 0,-1 0 0,-1 0 0,-1-11-104,-1 10 62,0 1 0,0-1 0,-2 1 0,0 0 0,-4-9-62,-9-20 479,-8-11-479,19 43 92,-1 0 0,-1 0 1,0 1-1,-1 0 0,0 0 0,-1 1 0,0 0 1,-1 1-1,0 0 0,-1 0-92,-7-4 39,-1 1-1,-1 0 1,0 2-1,-1 0 1,-15-4-39,-66-29 608,100 43-608,-1-1 0,1 0 1,0 0-1,0 0 1,0 0-1,0 0 1,1-1-1,-1 0 0,1 1 1,-1-1-1,1 0 1,-1-1-1,2 2-17,1 1 1,-1-1 0,0 1-1,1-1 1,-1 0-1,1 1 1,-1-1 0,1 0-1,0 1 1,0-1-1,0 0 1,0 1 0,0-1-1,0 0 1,0 1-1,1-1 1,-1 0 0,0 1-1,1-1 1,0 0 0,-1 1-1,1-1 1,0 1-1,0-1 1,0 1 0,0-1-1,0 1 17,14-17-185,1 1-1,1 0 1,0 2-1,19-14 186,-14 12-100,-4 2 97,0 1 1,2 1 0,-1 0 0,1 2 0,1 0 2,-15 9-2,0 0-1,0 0 1,0 0 0,0 1 0,0 0 0,0 0-1,0 0 1,0 1 0,1 0 2,-4 0-2,1 0-1,-1 1 1,0-1 0,1 1 0,-1 0-1,0 0 1,0 0 0,1 0-1,-1 0 1,0 1 0,0 0 0,0-1-1,0 1 1,-1 0 0,1 0 0,0 1-1,-1-1 3,6 6 37,-1 0 0,0 1 0,-1 0 0,4 5-37,-8-10-86,0 1-1,0-1 0,0 1 1,0 0-1,-1-1 0,0 1 1,0 0-1,0 0 0,0 0 1,-1 0-1,0 1 87,-1 18-3541,-3-16 549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8.8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20 2560,'-1'-1'146,"1"0"1,-1 0-1,1 0 1,-1 1-1,1-1 0,0 0 1,-1 0-1,1 0 1,0 0-1,-1 0 1,1 0-1,0 0 0,0 0 1,0 0-1,0 0 1,0 0-147,0-3 1820,0 13-1002,1 77 72,-2 101 1244,-12 69-2134,7-207 349,-2 0 1,-2 0-1,-3-2 0,-10 26-349,22-70 82,-4 14 91,5-18-157,0 1-1,0 0 0,0 0 1,0 0-1,0 0 0,1 0 1,-1 0-1,0 0 1,0-1-1,0 1 0,0 0 1,0 0-1,0 0 0,1 0 1,-1 0-1,0 0 1,0 0-1,0 0 0,0 0 1,0 0-1,1 0 0,-1 0 1,0 0-1,0 0 1,0 0-1,0 0 0,1 0 1,-1 0-1,0 0 1,0 0-1,0 0 0,0 0 1,0 0-1,1 0 0,-1 0 1,0 0-1,0 0 1,0 1-1,0-1 0,0 0 1,1 0-1,-1 0 0,0 0 1,0 0-1,0 0 1,0 0-1,0 1 0,0-1 1,0 0-1,0 0 1,0 0-1,0 0 0,0 0 1,0 1-1,1-1 0,-1 0 1,0 0-1,0 0 1,0 0-1,0 1 0,0-1 1,0 0-1,0 0 0,-1 0 1,1 0-1,0 0 1,0 1-16,21-13 87,1 2 1,0 0 0,1 2-1,-1 1 1,11-2-88,31-11 282,-35 10-144,-1 2 1,1 1 0,0 2-1,1 0 1,-1 2 0,13 1-139,-34 2 10,1 1 1,-1 0 0,1 0-1,-1 1 1,1 0-11,-6-2-9,-1 1 0,0-1 0,0 1 0,0 0 0,1 0 0,-1 0 0,0 0 0,0 0 0,0 1 0,0-1 0,0 1 0,-1-1 0,1 1 0,0-1 0,-1 1 0,1 0 0,-1 0 0,0 0 0,1 1 9,-2-3-43,1 1 0,-1 0 0,0-1 0,0 1 0,0-1 0,0 1 0,0-1 1,0 1-1,0-1 0,0 1 0,0-1 0,-1 1 0,1-1 0,0 1 0,0 0 0,0-1 0,-1 0 0,1 1 0,0-1 0,0 1 0,-1-1 0,1 1 0,0-1 0,-1 1 0,1-1 0,-1 0 0,1 1 0,0-1 0,-1 0 0,1 1 0,-1-1 0,1 0 0,-1 0 43,-18 9-1966,15-8 1484,1 0-19,0 0 1,-1-1 0,1 1 0,0-1 0,-1 1 0,1-1-1,0 0 1,0 0 0,-1-1 0,1 1 0,0-1 0,-1 1-1,1-1 1,-1-1 500,-9-5-2117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9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 2496,'0'-1'45,"0"0"0,0 1-1,0-1 1,-1 0 0,1 1 0,0-1 0,0 0 0,0 0-1,0 1 1,0-1 0,0 0 0,0 1 0,1-1 0,-1 0 0,0 1-1,0-1 1,0 0 0,1 1 0,-1-1 0,0 1 0,1-1-1,-1 0 1,1 1 0,-1-1 0,0 1 0,1-1 0,-1 1-45,19-21 1251,-7 8 1407,-10 11-2496,-1 0-1,1 0 1,-1 0 0,1 0 0,0 1-1,0-1 1,0 1 0,0-1 0,0 1 0,0 0-1,0 0 1,0 0 0,1 0 0,-1 0 0,0 0-1,1 0 1,-1 1 0,3-1-162,6 0 302,0 1 1,0-1 0,9 2-303,3 0 308,28 1 526,-21-1-131,0-1 0,9-2-703,22 1 20,-37 1-51,-7 4 541,-7-1-2071,-2-2-3399,-8-1 2278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51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 2976,'-1'0'104,"1"0"1,0-1-1,0 1 1,0 0-1,0 0 1,0 0-1,0 0 0,0 0 1,0 0-1,0 0 1,0 0-1,0 0 1,0 0-1,0 0 0,0 0 1,0-1-1,0 1 1,0 0-1,0 0 1,0 0-1,0 0 0,0 0 1,0 0-1,0 0 1,0 0-1,0 0 1,0 0-1,0 0 1,0-1-1,0 1 0,0 0 1,0 0-1,0 0 1,0 0-1,0 0 1,1 0-1,-1 0 0,0 0 1,0 0-1,0 0 1,0 0-1,0 0 1,0 0-1,0 0 0,0 0 1,0 0-1,0 0 1,0 0-1,0 0 1,1 0-1,-1 0 0,0 0 1,0 0-1,0 0 1,0 0-1,0 0 1,0 0-1,0 0 1,0 0-105,10-2 1807,19 2-2697,-22 0 1523,10 1-415,0 1 0,0 1 0,-1 0 0,1 1 0,11 6-218,-13-5-303,1-1 0,-1 0 1,0-1-1,1 0 0,0-1 0,0-1 0,4-1 303,5-2-4026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09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4736,'1'0'93,"-1"0"1,0-1 0,0 1-1,0 0 1,1-1-1,-1 1 1,0 0-1,1-1 1,-1 1-1,0 0 1,0 0-1,1-1 1,-1 1 0,1 0-1,-1 0 1,0 0-1,1-1 1,-1 1-1,0 0 1,1 0-1,-1 0 1,1 0 0,-1 0-1,0 0 1,1 0-1,-1 0 1,1 0-94,16-1 151,-9 0 110,15-4 790,-13 3-351,-1 0 0,1 1 0,0 0 0,2 0-700,25 1 651,34 0 1114,14 4-1765,-12 4 789,-45-6-836,-1-1-1,1 0 0,6-3 48,16 1-1307,-28-1-168,-19 2 879,0-1-1,0 1 0,1 0 1,-1 0-1,0 0 0,0 0 1,0 1-1,0-1 0,0 1 1,0-1-1,0 1 0,2 1 597,6 2-2661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10.6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28 416,'-11'-13'1524,"11"13"-1398,0 0-1,0 0 1,-1-1-1,1 1 0,0 0 1,0 0-1,0-1 1,-1 1-1,1 0 0,0-1 1,0 1-1,0 0 1,0-1-1,0 1 0,0 0 1,0-1-1,0 1 1,0 0-1,0-1 0,0 1 1,0 0-1,0-1 1,0 1-1,0 0 0,0-1 1,0 1-1,0 0 1,0-1-1,0 1 0,1 0 1,-1 0-1,0-1 1,0 1-1,0 0 0,0-1 1,1 1-1,-1 0 1,0 0-1,0-1 0,1 1 1,-1 0-1,0 0 1,1 0-1,-1 0 0,0-1 1,0 1-1,1 0 1,-1 0-1,0 0-125,7-1 242,0 1 0,0 0 1,0 0-1,0 1 0,0-1 0,0 2 0,0-1 1,5 3-243,7 0 233,94 23 1495,-61-12 53,44 4-1781,-73-16-62,38 7 238,-55-9-747,-1 1 0,1 0 0,-1 0 0,0 1 0,3 1 571,-8-4-192,1 0 0,-1 0 1,0 1-1,1-1 0,-1 0 1,0 0-1,1 1 0,-1-1 1,0 0-1,1 1 0,-1-1 0,0 1 1,0-1-1,1 0 0,-1 1 1,0-1-1,0 1 0,0-1 1,0 1 191,1 1-673,4 15-2932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12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1472,'0'0'223,"-1"0"-1,1 0 1,0 1 0,0-1-1,-1 0 1,1 0 0,0 0 0,0 0-1,0 0 1,-1 0 0,1 0-1,0 1 1,0-1 0,0 0-1,-1 0 1,1 0 0,0 0 0,0 1-1,0-1 1,0 0 0,0 0-1,0 1 1,-1-1 0,1 0-1,0 0 1,0 0 0,0 1 0,0-1-1,0 0 1,0 1-223,-1 11 1990,7 12-960,-1-16-830,0 0 0,1 0 0,0-1 1,1 0-1,0 0 0,0 0 0,0-1 0,1 0 0,0 0 1,6 2-201,27 23 110,4 12 7,-1 1-1,-3 3 1,6 12-117,71 77 81,-97-115 1,1 0 1,0-2-1,2-1 0,0 0 1,2-2-83,9 4 309,1-2 0,27 9-309,-8-1 219,-54-25-139,-1-1 5,0 0-10,0 0 5,0 0-53,0 0-70,0 0 32,4 8 171,-4-7-157,0 0 1,0-1-1,0 1 0,0 0 0,0 0 1,0 0-1,0 0 0,0 0 0,0-1 1,-1 1-1,1 0 0,0 0 0,-1 0 1,1-1-1,0 1 0,-1 0 0,1 0 1,-1-1-1,1 1 0,-1 0-3,-15 15 7,10-10 1,-48 53 207,3 2 1,-33 54-216,23-30 332,-64 74 224,95-126-867,-1-1-1,-1-1 0,-20 13 312,35-34-1254,-3 4-2745,20-14 3955,0 0-1,0 0 1,0 0-1,0 0 1,0 0-1,0 0 1,0 0 0,-1 0-1,1 0 1,0 0-1,0 0 1,0 0-1,0 0 1,0 0-1,0 0 1,0 0 0,0 1-1,0-1 1,0 0-1,0 0 1,0 0-1,0 0 1,0 0 0,0 0-1,0 0 1,0 0-1,0 0 1,0 0-1,0 1 1,0-1 0,0 0-1,0 0 1,0 0-1,0 0 1,0 0-1,0 0 1,0 0 0,0 0-1,0 0 1,0 0-1,0 1 1,0-1-1,0 0 1,0 0-1,0 0 1,0 0 0,0 0-1,1 0 1,-1 0-1,0 0 1,0 0-1,0 0 1,0 0 0,0 0-1,0 0 1,0 0-1,0 0 1,0 0-1,0 0 1,0 0 0,1 0-1,-1 0 1,0 0 44,9 1-2923,14-3 603,6-9 661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22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1289 16 896,'-2'-3'-646,"4"4"3187,0 0 625,-9-4-1934,6 2-1207,0 1-1,0-1 1,0 1-1,0-1 1,-1 1 0,1 0-1,0-1 1,0 1-1,-1 0 1,1 0-1,0 0 1,-1 0 0,1 0-1,0 0 1,0 1-1,-1-1 1,1 0-1,0 0 1,0 1 0,0-1-1,-1 1 1,1-1-1,0 1 1,0 0 0,-1 0-25,1 0 4,-4 0-4,-3-1 58,8 0-10,-9 2 502,-25-16 180,32 13-718,0 1-1,1-1 1,-1 1-1,0-1 1,1 1-1,-1 0 1,0 0-1,1 0 1,-1 0-1,0 0 1,1 0-1,-1 1 1,0-1-1,1 0 1,-1 1-1,0 0 1,1-1-1,-1 1 1,0 0-12,-16 4 395,15-5-356,0 0 1,-1 1-1,1-1 1,0 1-1,0 0 1,1 0-1,-1 0 1,0 0-1,0 0 1,0 1-1,0 0-39,-29 21 33,5-3 49,-51 22 489,44-24 26,-27 10-597,50-22-18,1-1 1,0 1-1,0 1 1,-1 1 17,-14 9 219,21-14-181,1 0 1,-1 0-1,1 1 0,-1 0 0,1-1 0,0 1 0,0 1-38,-18 20 187,15-18-144,0 1 1,0-1 0,0 1 0,1 1 0,0-1 0,0 1-44,-20 31 83,-30 41 269,40-56-205,-2 3 5,-5 7 28,17-25-122,-1-1-1,0 1 1,-1-2 0,-2 3-58,1-2 27,0-1 1,0 0-1,0-1 1,-1 0 0,-1 0-1,1-1 1,-1 0 0,0 0-1,0-1 1,0-1 0,-2 0-28,-15 5 8,-1-1 1,0-2-1,-26 3-8,38-7 35,-1-1 1,0-1-1,0-1 0,0 0 0,1-1 0,-1-1 1,-5-2-36,13 3-24,1 0 0,0-1 0,0 1 0,1-2 0,-1 1 0,1-1 0,-1-1 0,1 1 0,0-1 0,-3-3 24,6 4-14,1 1 0,-1 0 1,1-1-1,0 0 0,0 1 0,1-1 1,-1 0-1,1-1 0,0 1 1,0-1 13,-2-7-140,0 1 1,1-1-1,0-4 140,2 11-31,-7-30 43,2-1 1,2 0-1,0-25-12,9 23-138,-4 36 132,-1 0 1,1 1 0,0-1-1,0 1 1,0-1 0,0 1-1,0-1 1,0 1-1,0-1 1,0 1 0,1 0-1,-1 0 1,0 0 0,1-1-1,-1 1 1,1 0 5,29-16-134,-20 11 108,3-1 28,1 1-1,0 1 1,1 0 0,-1 1-1,1 0 1,10 0-2,9-3-79,-8 1 72,-8 1-33,1 2 0,4-1 40,-16 4-8,-1-1 0,1 1 0,0 1 0,-1 0-1,1 0 1,-1 0 0,6 2 8,-5 0-1,1-1 2,0 0 0,-1 1 0,1 0 0,0 1 0,-1 0-1,0 1 1,5 3-1,-10-6 1,1 0-1,-1 0 1,1 0 0,-1 0-1,1-1 1,-1 1-1,2-1 0,11 5-142,40 25 328,-25-16 61,10 9-247,-10-6 9,-17-10 2,-1 1 0,0 1-1,0 0 1,-1 1 0,0 0-1,-1 1 1,-1 0 0,4 5-11,-6-7 24,2 0 0,-1 0 0,1-1 0,1 0 0,5 3-24,18 11 15,7 2-15,18 12-45,-48-30 100,-1 0-1,1-1 1,0 0 0,0-1-1,0-1 1,1 0-1,0 0 1,-1-1-1,1 0 1,1-1-1,-1 0 1,0-1 0,4-1-55,3 0 192,0-1 0,0-1 0,0 0 0,11-4-192,65-17 138,-78 22-298,-17 1 68,0 0-1,0 0 1,0 0-1,0 0 1,0 0 0,1 0-1,-1 0 1,0 0-1,0 0 1,0 0-1,0 0 1,0 0-1,1 0 1,-1 0 0,0 0-1,0 0 1,0-1-1,0 1 1,0 0-1,0 0 1,1 0 0,-1 0-1,0 0 1,0 0-1,0 0 1,0 0-1,0-1 1,0 1-1,0 0 1,0 0 0,0 0-1,0 0 1,0 0-1,0-1 1,0 1-1,1 0 1,-1 0-1,0 0 1,0 0 0,0 0-1,0-1 1,0 1-1,-1 0 1,1 0-1,0 0 1,0 0-1,0 0 1,0-1 0,0 1-1,0 0 1,0 0-1,0 0 1,0 0-1,0 0 1,0 0-1,0-1 1,0 1 0,-1 0-1,1 0 1,0 0-1,0 0 1,0 0-1,0 0 1,0 0 0,0 0-1,-1 0 1,1 0-1,0-1 1,0 1 92,-5-4-3776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25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712 1 2240,'4'4'6690,"-3"0"-7098,-1-3 499,1 9 151,-1 0-1,-1-1 1,0 1-1,0 0 1,-1-1-1,0 1 1,-2 3-242,-3 8 273,-17 50 1070,-17 32-1343,31-81 120,-1-1 0,0 0 0,-2-1 0,-1 0 0,0-1 0,-14 13-120,8-12 159,-2 0 1,0-2-1,-17 10-159,-75 43 312,68-44-184,2 1-1,1 3 1,-10 10-128,-15 16 224,63-52-230,1-1 1,0 1-1,1 0 1,-1 0-1,1 0 1,0 1-1,-2 4 6,-12 18 12,15-25 9,0 0 0,0 1-1,1-1 1,-1 0 0,1 0-1,0 1 1,0-1 0,0 0-1,0 1 1,1-1 0,0 1 0,-1-1-1,1 1 1,0-1 0,1 1-1,-1-1 1,0 1 0,1-1-1,0 1 1,0-1 0,0 0-1,0 1 1,1-1 0,-1 0 0,1 0-1,0 0 1,1 1-21,2 4 53,0 0 1,1-1-1,0 0 1,1 0-1,-1-1 1,1 1-1,1-2 1,-1 1-1,1-1 1,0 0-54,29 15-44,0-3 0,2 0 0,0-3 1,0-1-1,1-2 44,63 21-39,-12-3 51,-64-21-21,-1 2 0,0 1-1,6 5 10,34 14 178,-47-22-215,25 10 261,18 10-224,-50-21-257,1 0 0,-1 1 0,0 0 0,-1 1 0,0 0 0,8 9 257,-5 4-2165,-12-19 1615,-1 0 0,1 0 0,0 0 0,0-1 0,0 1 0,1 0 0,-1-1 0,1 0 0,1 2 550,15 7-3530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27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204 513 1248,'-12'-2'5450,"-45"-4"-3290,50 6-1972,0 0 0,0 1 0,0 0 0,0 0 0,0 0 0,0 1 0,0 1-188,3-2 20,1 0 0,0 1 1,-1 0-1,1 0 0,0 0 1,0 0-1,0 0 0,0 1 1,1-1-1,-1 1 0,1 0 1,-1-1-1,1 1 0,-1 2-20,-2 4 16,0 1 1,1 1-1,0-1 0,1 0 0,0 1 0,1 0 0,0 0 0,0 0 0,1 0 0,0 3-16,1 14 73,1 0-1,0-1 1,4 14-73,1-7 20,0 0 1,7 14-21,-8-31 85,1-1 1,1 0 0,0 0 0,1-1-1,8 11-85,-12-20 53,1 0 0,0 0 0,1 0 0,-1-1 0,1 1 0,0-1 0,1-1 0,-1 1 0,1-1-1,0-1 1,7 4-53,0-1 81,0-1 0,0-1 0,0 0 0,1-1 0,11 0-81,-17-2 88,1 0-1,-1-1 1,0 0 0,1-1-1,-1 0 1,0 0 0,0-1-1,0 0 1,0-1 0,0 0-1,3-2-87,-6 2 61,-1 0-1,1 0 0,-1 0 0,0 0 1,0-1-1,0 0 0,0 0 1,-1-1-1,1 1 0,-1-1 0,0 0 1,-1 0-1,1 0 0,-1-1 1,0 1-1,-1-1 0,1 0-60,1-6-4,-1 0-1,-1 0 1,0 0-1,0 0 1,-1 0-1,-1 0 1,0 0-1,0 0 1,-1-1-1,-1 1 1,0 0-1,-1-1 5,-3-9 87,0 0-1,-2 1 0,0 0 1,-1 0-1,-1 1 0,-2 0-86,6 9 71,-1 2 0,-1-1 0,1 1 0,-2 0 0,1 0 1,-9-6-72,-13-8 161,-17-10-161,25 18 84,-10-5-42,18 12 26,0-1 0,1-1 0,-9-8-68,9 6-16,3 4 2,2-1 0,-1 0 0,1 0 0,1-1 0,-7-9 14,0-4-202,8 14 215,1 0-1,-1 0 1,1-1 0,1 0 0,0 0 0,0 0 0,-1-8-13,-1-13-77,2 16 37,1-1 1,1 1 0,0-1 0,1-2 39,2 0-91,0-1 0,0 0 1,4-12 90,-1 8-76,-4 18 62,0 1 1,1-1-1,0 1 0,0-1 1,0 1-1,0 0 0,0-1 0,1 1 1,0 0-1,0 0 0,0 0 1,2-2 13,-2 4-29,1-1 1,-1 0 0,0 1 0,1-1 0,0 1 0,0 0 0,-1 0 0,1 0-1,1 0 1,-1 0 0,2 0 28,-2 1-26,0 0 0,0 1-1,0-1 1,0 1 0,0 0 0,0 0-1,0 0 1,0 0 0,1 1 0,-1-1-1,0 1 1,0 0 0,1 0 26,12 5-10,0 1 0,-1 1 1,1 0-1,-1 1 0,-1 1 0,14 11 10,-13-8 159,0 0-1,0 2 1,-2-1-1,0 2 1,0 0-1,-2 0 1,10 18-159,-17-28 4,-1 1 0,0 0 0,0 0 0,-1 1 1,1-1-1,-2 0 0,1 1 0,-1 3-4,0-8-128,-1-1 0,0 1-1,0 0 1,0-1 0,0 1 0,0 0-1,-1 0 1,0-1 0,1 1-1,-1-1 1,0 1 0,0-1 0,0 1-1,0-1 1,-1 1 0,1-1 0,-1 0-1,1 0 1,-1 1 0,0-1-1,0-1 1,0 1 0,0 0 0,0 0-1,-1 0 129,-13 6-2213,0 0 672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28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342 30 992,'-1'0'71,"0"-1"0,0 1-1,0 0 1,1-1 0,-1 1 0,0-1 0,0 1-1,0-1 1,0 0 0,1 1 0,-1-1 0,0 0-1,1 1 1,-1-1 0,0 0 0,1 0-1,-1 0-70,0 0 205,1 0 0,-1-1 0,0 1-1,0 0 1,0 0 0,-1 0 0,1 0-1,0 0 1,0 0 0,0 1-1,-1-1 1,1 0 0,0 0 0,-1 1-1,1-1 1,-1 1 0,1 0-1,-1-1 1,0 1-205,-35-1 1460,21 0-954,-1 0 1,1 2 0,-2 0-507,12 0 49,0 0 0,1 0 1,-1 1-1,0 0 0,1 0 0,-1 0 0,1 1 1,0-1-1,-1 1 0,-1 3-49,-2-1 1,1 1 0,0 1 0,1 0 0,-1 0-1,1 0 1,1 1 0,-1 0 0,2 1 0,-1-1 0,1 1 0,0 0 0,-1 5-1,-1 1 124,1-4-61,1 0-1,1 0 1,0 1 0,1-1-1,-1 3-62,-3 30 64,0 10-64,6-41-4,0 1-1,1-1 1,1 1-1,0-1 1,1 0-1,1 6 5,5 11 23,18 66 221,-20-59-88,-6-32-61,0-1 0,1 1 1,0 0-1,0 0 1,0 0-1,0-1 1,1 1-1,-1-1 0,1 1 1,1-1-1,-1 1-95,0-2 27,0 0 1,0-1-1,0 1 0,1-1 0,-1 1 0,1-1 0,-1 0 0,1 1 0,0-1 1,0-1-1,0 1 0,0 0 0,0-1 0,0 1 0,0-1 0,0 0 1,1 0-1,-1-1 0,0 1 0,1 0 0,-1-1 0,1 0 0,1 0-27,183-8 934,-133 10-937,25 5 3,-69-5-163,7 2-205,-6-1-1764,-3-2-3719,-9-1 3472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29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69 1728,'-6'-7'1174,"6"3"1811,13 4 2610,-3 0-5787,19-1 1227,0-2 0,9-3-1035,42-3 357,-39 7-319,22-1 298,5 2-336,-47 2-10,-1 1 1,1 1-1,0 0 0,-1 2 0,5 1 10,-22-5-300,0 0-1,1 0 1,-1 0-1,0-1 1,1 1 0,2-1 300,-5 0-1126,-1 0-740,0-8-2992,-1-13 2345,-3-7 1212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30.8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51 1472,'-1'-1'420,"-1"0"1,1 0-1,-1 0 1,1 1-1,-1-1 1,1 0-1,-1 1 1,0-1-1,1 1 1,-1-1-1,0 1 1,1 0-1,-1 0 1,0 0-1,1 0 1,-1 0-1,0 0 0,-1 0-420,-4 0-139,6 0 502,2-1-253,-1 0 0,0 0 0,1 0 0,-1 0 0,1 0 1,-1 0-1,1 0 0,0 0 0,-1 1 0,1-1 0,0 0 0,0 0 0,-1 0 1,1 1-1,0-1 0,0 0-110,16-10-189,-13 8 248,1 1 1,-1 0-1,0 0 1,1 1-1,0-1 1,-1 1-1,1 0 1,0 0-1,0 1 1,0-1-1,-1 1 0,1 0 1,3 0-60,-6 1-2,1-1 0,-1 0 1,0 1-1,1-1 0,-1 1 0,0 0 1,1-1-1,-1 1 0,0 0 0,0 1 1,0-1-1,0 0 0,0 1 0,0-1 0,0 1 1,0-1-1,0 1 0,-1 0 0,1 0 1,-1 0-1,1 0 0,-1 0 0,0 0 1,0 0-1,0 0 0,0 1 0,0-1 2,2 9 15,-1-1-1,-1 0 0,1 0 1,-2 1-1,1-1 0,-2 11-14,-2 12-107,-5 17 107,3-22 5,2-11-1,-1 0 0,0 0 0,-1-1 0,-1 0 0,-1 0 0,0 0 0,-1-1 0,-8 12-4,-14 8 267,29-33-225,-1-1 0,1 0 1,-1 1-1,1-1 0,-1 0 1,0 0-1,0 0 0,1 0 0,-1 0 1,0 0-1,0 0 0,0 0 0,-1-1-42,2 0 139,0 0 248,0 0-380,1 0 0,0 0 0,0 0 0,0 0 0,0 0 0,0 0 0,0-1 0,0 1 0,0 0 0,0 0 0,-1 0 1,1 0-1,0 0 0,0 0 0,0 0 0,0 0 0,0 0 0,0 0 0,0 0 0,0 0 0,0 0 0,0 0 0,0 0 0,0 0 0,0-1 0,0 1 0,-1 0 0,1 0 0,0 0 0,0 0 0,0 0 0,0 0 1,0 0-1,0 0 0,0 0 0,0-1 0,0 1 0,0 0 0,0 0 0,0 0 0,0 0 0,0 0 0,0 0 0,0 0 0,0 0 0,0 0 0,0-1 0,1 1-7,4-3 97,1 1-1,-1-1 1,1 1-1,0 0 1,0 1-1,0-1 1,0 1 0,1 0-1,-1 0 1,3 1-97,7 0 162,-1 0 1,1 1 0,0 0-1,-1 2 1,1 0 0,13 4-163,9 11-1536,-37-17 698,-1-1-874,11-5-2906,6-7 2442,3-13-288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05:32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36 832,'-30'-24'2229,"26"22"-1728,0 1 0,0-1-1,0 1 1,0-1-1,0 1 1,0 0 0,0 1-1,-4-1-500,7 1 106,-4 0 365,1 0 0,-1 0 0,0 0 0,1 1 0,-1 0 0,0 0 0,-4 1-471,-10 15 1290,17-15-1007,1-1-175,0 0 0,1 0-1,-1 0 1,0 0-1,0 0 1,1 1 0,-1-1-1,1 0 1,-1 1-1,1-1 1,0 0 0,-1 1-1,1-1 1,0 0 0,0 1-1,0-1 1,0 1-1,0-1 1,0 0 0,1 1-1,-1-1 1,0 0 0,1 1-1,-1-1 1,1 0-1,-1 1 1,1-1 0,-1 0-1,1 0 1,0 1-108,4 5 137,0 0 0,0 0 0,1 0 0,3 3-137,-6-8-43,31 33 289,-11-12-289,-1 1 0,5 9 43,96 148 95,-34-48 108,-70-106-123,1 0 0,1-1 0,4 0-80,0 2 48,-19-21-44,0 0 0,0 0 0,1-1-1,0 1 1,0-2 0,0 1 0,6 2-4,-10-6-2,0 0 0,0 0-1,0 1 1,0-1 0,-1 1 0,2 1 2,-2-1 2,1-1-1,0 1 1,-1-1-1,1 0 1,0 0 0,0 0-1,0 0 1,0 0-2,0-1-29,-1 0 45,0 0 1,0 0-1,0 0 1,0 1-1,0-1 1,0 0-1,0 1 1,-1-1-1,1 1 1,-1 0-1,1 0 1,-1-1-1,1 1 1,-1 0 0,1 1-18,2 2 1,1 0 0,-2 0 22,-3-3-15,0-1 1,0 0 0,0 0 0,0 0-1,0 0 1,0 0 0,0 0-1,-1 0 1,1 0 0,0 0-1,-1 0 1,1 0 0,0 0-1,-1 0 1,1 0 0,-1 0-1,1-1 1,-1 1 0,0 0-1,1 0 1,-1 0 0,0-1-1,0 1 1,0 0 0,1-1-1,-1 1 1,0 0 0,0-1-1,0 1-7,-6 5 39,-18 24-77,2 1 0,1 1 0,2 2 0,-16 32 38,-20 34-3,37-70 37,-1-2 0,-1 0-1,-2-1 1,0-1-1,-2-2 1,-1 0-1,-13 8-33,29-24-110,-43 33-1139,-1-3 0,-45 24 1249,77-52-2592,0-4 806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3:24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0 832,'0'1'29,"-1"0"1,1-1-1,0 1 0,0-1 1,-1 1-1,1 0 0,0-1 1,0 1-1,0 0 0,0-1 1,0 1-1,0 0 0,0-1 1,0 1-1,0 0 0,0 0 1,0-1-1,0 1 0,0-1 1,1 1-1,-1 0 0,0-1 1,0 1-1,1 0 0,-1-1 1,0 1-1,1-1 0,-1 1 1,1-1-1,-1 1 0,1-1 1,-1 1-1,1-1 0,-1 1 1,1-1-1,-1 0 0,1 1 1,0-1-1,-1 0 0,1 1-29,1-1 198,-2 0 36,0 0-52,0 4-8,1-1 1,-1 0 0,1 1-1,0-1 1,0 0 0,0 0-1,1 0 1,0 1-175,-2-4 10,1 0-1,-1 0 1,0 1 0,1-1-1,-1 0 1,1 1 0,-1-1-1,0 0 1,1 1 0,-1-1-1,0 0 1,1 1 0,-1-1-1,0 1 1,1-1 0,-1 0-1,0 1 1,0-1 0,0 1-1,1-1 1,-1 1 0,0-1-1,0 1 1,0-1 0,0 1-1,0-1 1,0 1 0,0-1-1,0 1 1,0-1 0,0 1-1,0-1 1,0 1 0,-1-1-1,1 1 1,0-1 0,0 1-1,0-1 1,-1 1 0,1-1 0,0 0-1,-1 1 1,1-1-10,-1 2 155,4 2 35,-3-3-173,0-1-1,0 0 1,1 1 0,-1-1-1,0 1 1,0-1-1,0 0 1,0 1-1,1-1 1,-1 1-1,0-1 1,0 1-1,0-1 1,0 0-1,0 1 1,0-1 0,0 1-1,0-1 1,0 1-1,0-1 1,0 1-1,-1-1-16,1 9 86,1-2 20,-6 15 358,3-17-313,2-5-144,-1 0-1,1 0 0,0 0 0,0 0 0,0 0 0,0 0 0,0 1 0,0-1 0,0 0 0,-1 0 1,1 0-1,0 0 0,0 0 0,0 0 0,0 0 0,0 1 0,0-1 0,0 0 0,0 0 1,0 0-1,0 0 0,0 0 0,0 0 0,0 1 0,0-1 0,0 0 0,0 0 0,0 0 0,0 0 1,0 0-1,0 0 0,0 1 0,0-1 0,0 0 0,0 0 0,0 0 0,0 0 0,0 0 0,0 1-6,1 0 12,-1 0 0,1 0 0,-1 1 0,1-1 0,-1 0 0,0 1 0,0-1 0,1 0 0,-1 1 0,0-1 0,0 1 0,-1-1 0,1 0 0,0 1 0,0-1 0,-1 0 0,1 1-12,-1 0 8,1 0-1,-1 0 1,1 0 0,0 0-1,0 0 1,0-1-1,0 1 1,0 0-1,0 2-7,1 0-5,0 1 0,-1-1 0,0 1 0,0-1 0,0 1 0,0 0 5,-1-1-7,1 1-1,0 0 1,1 0 0,-1 0-1,1-1 1,0 5 7,2 3 20,-1 1 0,-1 0 1,0-1-1,0 2-20,-1 2 93,1-1-1,3 12-92,2 20 11,-6-33-56,2 0-1,3 14 46,-1-12 110,-1 0-1,0 9-109,10 22-11,-13-29 88,0-14-68,0 0 1,0 0-1,0 0 1,0 0-1,1 0 1,1 3-10,-1-3 17,0 1 0,0-1 0,0 0 0,-1 0 0,1 1 0,-1 3-17,3 17 47,-3-23-35,0 0-1,0 0 1,0 0 0,0 0 0,0 0-1,0 0 1,0 0 0,-1 0-1,1 0 1,-1 0 0,0-1-1,0 2-11,0-1 3,1 0-1,-1 0 0,0 0 1,1 0-1,-1 1 0,1-1 0,0 0 1,0 0-1,0 0 0,0 1 0,0-1-2,2 14 66,-1-1-1,0 0 0,-1 0 0,-1 3-65,1-1 86,0 0-1,2 16-85,1 36 70,-2-60-75,-1 0 1,0 0-1,0 0 1,-1 0 0,0 0-1,-1 2 5,2-10 13,0 1-1,-1 0 0,2 0 1,-1 0-1,0-1 1,0 1-1,0 0 0,1 0 1,-1-1-1,1 1 1,0 0-1,-1-1 0,2 2-12,-1-1 4,-1-1 0,1 0 0,0 1-1,-1-1 1,1 1 0,-1-1 0,0 1 0,1 0-1,-1-1 1,0 1 0,0-1 0,0 1 0,0-1-1,0 1 1,-1-1 0,1 1 0,0 0-1,-1-1-3,1 1 8,-1 1 0,1-1 0,0 0 0,0 0 0,-1 0-1,1 1 1,1-1 0,-1 0 0,0 0-8,0 0 17,1 0-1,-1 1 1,0-1 0,0 0 0,0 0-1,0 0 1,-1 0 0,1 0 0,0 0-1,-1 0 1,0 0 0,1 0-1,-1-1-16,0 2 17,0 0 0,0 0 0,1 0-1,-1 0 1,1 0 0,0 0 0,0 0 0,0 0-1,0 0 1,0 0 0,1 0 0,-1 0-1,1 0 1,0 1-17,-1-4 4,0 1 1,1 0-1,-1 0 1,0-1-1,0 1 1,0 0-1,0 0 0,0-1 1,0 1-1,0 0 1,0 0-1,0-1 1,-1 1-1,1 0 0,0 0 1,-1 0-5,1 1 18,-1 0 1,0 0-1,1 1 1,0-1-1,-1 0 1,1 1-1,0-1 1,0 2-19,-1 5 35,1-7-30,0-1 1,0 0-1,0 0 0,0 1 1,0-1-1,0 0 1,0 0-1,0 1 1,0-1-1,1 0 1,-1 0-1,1 1 1,-1-1-1,0 0 1,1 0-1,0 0 1,0 1-6,-1-2 1,0 0 0,0 1 0,0-1 0,0 0 0,0 0 0,0 0 0,1 0 0,-1 0 0,0 1 0,0-1 0,0 0 0,0 0 0,0 0 0,0 0 0,0 1 0,0-1 0,0 0 0,0 0 0,-1 0 0,1 0 0,0 0 0,0 1 0,0-1 0,0 0 0,0 0 0,0 0 0,0 0 0,0 0 0,0 1 0,0-1 1,0 0-1,-1 0 0,1 0 0,0 0 0,0 0 0,0 0 0,0 0 0,0 0 0,-1 0-1,1 1 0,0-1 1,0 0 0,0 0-1,0 0 1,0 0-1,-1 0 1,1 0 0,0 0-1,0 0 1,0 1 0,0-1-1,0 0 1,0 0-1,0 0 1,0 0 0,0 0-1,-1 0 1,1 1-1,0-1 1,0 0 0,0 0-1,0 0 1,0 0-1,0 1 1,0-1 0,0 0-1,0 0 1,0 0 0,0 0-1,0 0 1,0 1-1,0-1 1,0 0 0,0 0-1,0 0 1,1 0-1,-1 0 1,0 1 0,0-1-1,0 0-4,0 1-84,1 0 1,-1-1 0,1 1 0,-1 0 0,1 0-1,-1 0 1,0 0 0,0 0 0,1 0 0,-1 0-1,0 0 1,0 1 87,0-2-2053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2:52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1472,'0'0'161,"0"1"1,-1 0-1,1-1 1,-1 1-1,0-1 0,1 1 1,-1-1-1,1 1 0,-1-1 1,0 1-1,1-1 1,-1 0-1,0 1 0,0-1 1,1 0-1,-2 0-161,-3 3 3482,5-2-3450,0-1 0,0 1 0,0-1 0,0 1 0,0-1 0,0 0 0,1 1 0,-1-1 0,0 1 0,0-1 0,1 0 0,-1 1 0,0-1 0,0 1 0,1-1 0,-1 0 0,0 0 0,1 1 0,-1-1 0,1 0 0,-1 1 0,0-1 0,1 0 0,-1 0-32,12 8 490,-2-2-584,-8-4 98,1-1-1,-1 0 1,0 0 0,0 0 0,0 0 0,0 0 0,1 0-1,1 0-3,27 9 223,-25-7-248,-1-1 0,1 0 0,0 0 0,6 0 25,7-1 20,-15-1 3,0 0-1,0 0 0,0 0 1,0 1-1,-1 0 1,5 0-23,-2 1 81,0 0 0,0-1 1,0 0-1,0-1 0,3 1-81,-5-1 34,-1 0-1,0 0 1,1 0-1,-1-1 1,0 1-1,1-1 1,-1 1-1,0-1 1,0 0-1,2-1-33,-3 1-16,1-2 53,0 1 25,-3 2-49,1 0-1,-1 0 1,1-1 0,-1 1 0,0 0-1,1 0 1,-1 0 0,1 0-1,-1-1 1,1 1 0,-1 0-1,1 0 1,-1 0 0,1 0-1,-1 0 1,0 0 0,1 0-1,-1 0 1,1 0 0,0 1-13,8-1 26,8-5 720,-15 5-782,0 1 1,0-1-1,1 1 0,-1 0 0,0 0 0,0-1 0,0 1 0,-1 0 0,1 1 0,0-1 0,0 0 0,0 1 1,-1-1-1,1 1 0,-1-1 36,7 9 12,-2 1 0,1-1 0,-2 1 1,1 0-1,-1 1 0,-1-1 0,3 13-12,-3-6 56,0 1 0,-2-1 0,0 1 0,-1 18-56,-1-15 160,1 40-156,-3 0-1,-3 0 1,-7 28-4,-26 90 74,12-84 588,9-31-481,12-35-224,-7 33-40,3 1-1,3 0 1,3 2 83,-5 42 304,3-51 53,-3 50-341,6-19-257,0-36 399,2-1 0,4 14-158,-3-46 10,0-6 43,1-1 1,0 1-1,0-1 1,3 7-54,-4-14 6,0 1-1,0-1 1,0 1 0,-1 3-6,3 17-125,-1-17 135,-1 0 0,-1 1 1,1-1-1,-1 0 0,-2 7-10,1 11 56,1 18 200,0-44-219,0-1-149,0 0 27,0 0 138,0 0 166,0 0-38,0 0 54,-13 14 378,11-13-544,-1-1-1,1 1 1,-1-1-1,0 0 1,1 0 0,-1 0-1,0 0 1,1 0-1,-2-1-68,-11 0 199,-21 0-150,13 0-23,0 2 1,-3 0-27,-39 5-11,5 2 75,50-3-419,10-5 299,0 0 0,0 1 0,-1-1 0,1 0 0,0 0 0,0 1 0,-1-1 0,1 0 0,0 0 0,-1 0 0,1 1 0,0-1-1,-1 0 1,1 0 0,0 0 0,-1 0 0,1 0 0,0 0 0,-1 0 0,1 0 0,0 0 0,-1 0 0,1 0 0,-1 0 0,1 0 0,0 0-1,-1 0 1,1 0 0,0 0 0,-1 0 0,1 0 0,0-1 0,-1 1 0,1 0 0,0 0 0,-1 0 0,1-1 0,0 1 56,-5-3-1654,-3 3-2740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6:48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4 128 1568,'-4'-4'603,"8"8"-177,-4-4-239,0 0 186,0 0-79,0 0 26,0 0-43,0 0 224,0 0-138,0 0-38,0 0-127,10-5 335,-8 4-507,1 0 0,-1 0 0,0 0 1,1 0-1,-1 0 0,1 1 0,0-1-26,0 1 17,0-1 1,0 0-1,-1 0 0,1 1 0,0-2 1,-1 1-1,2-1-17,21-8 252,-21 9-208,-1 0 1,1 0-1,-1 0 0,1-1 0,-1 0 1,0 1-1,0-1 0,0 0 0,2-1-44,-2 0 24,0 0-1,1 1 1,0 0-1,0 0 1,1-1-24,-1 1 22,-1 1 0,0-1 0,1 0 1,-1 0-1,0-1 0,1 0-22,30-21 747,-29 19-638,1 1-1,0 1 1,-1-1 0,1 1 0,4-2-109,-9 5 20,1-1 0,-1 0 1,1 1-1,-1 0 1,1-1-1,0 1 0,-1 0 1,1 0-1,-1-1 0,1 1 1,0 1-1,-1-1 1,1 0-1,-1 0 0,1 1 1,0-1-1,-1 0 0,1 1 1,-1 0-1,1-1 1,-1 1-1,1 0 0,-1 0 1,0 0-1,1 0 1,-1 0-1,0 0-20,3 3 99,-1 1-1,0-1 1,0 1 0,0 0 0,0-1 0,-1 1-1,1 1-98,-1-1 1,0 0-1,1 0 0,0 0 0,0-1 0,0 1 0,12 15 185,-12-16-182,1 1-1,-1-1 1,1 0-1,0 0 1,-1 0-1,2-1 1,1 3-3,-4-5 26,0 0-1,-1 0 0,1 0 1,0-1-1,0 1 1,-1 0-1,1-1 1,0 1-1,0-1 1,0 1-1,0-1 1,0 0-1,0 0 1,0 0-1,0 0 1,-1 0-1,1 0 1,0-1-1,0 1 1,0-1-1,0 1 1,0-1-1,-1 0 1,1 1-1,0-1 1,0 0-1,1-1-25,3-1 9,-5 3 12,0-1-1,-1 1 0,1-1 0,0 1 1,0 0-1,0-1 0,-1 1 1,1-1-1,0 0 0,-1 1 0,1-1 1,0 0-1,-1 1 0,1-1-20,25-27 235,-21 20-223,-4 8-26,0-1 1,-1 0 0,1 0-1,0 0 1,-1 0-1,1 0 1,-1 0-1,1 0 1,-1 0 0,0 0-1,1 0 1,-1 0-1,0 0 1,0 0 13,1-1 19,0 0 0,0 0 0,0 0-1,1 0 1,-1 0 0,0 0 0,1 0 0,-1 1 0,1-1 0,-1 1 0,2-2-19,5-6 0,-6 7 18,-1 1 1,0-1-1,1 0 0,-1 1 1,1-1-1,-1 1 0,1-1 1,0 1-1,-1 0 0,1 0 0,0 0 1,0 0-1,0 0 0,0 0 1,1 0-19,3-1-63,1 1 1,0 0 0,0 0-1,-1 1 1,7 0 62,-9 0 1,-1 1 0,0-1 0,0 1 0,0 0 0,0-1 0,0 1 0,0 1 0,0-1 0,0 0 0,0 1 0,-1 0 0,1-1 0,0 2-1,8 5 210,-1 1 1,6 7-211,9 7 190,-19-18-198,0-1-1,0 0 1,0 0 0,0 0 0,1-1 0,0 0 0,0 0 0,0 0-1,0-1 1,0 0 0,0-1 0,0 0 0,1 0 0,-1 0 0,0-1-1,1 0 1,-1 0 0,1-1 0,3-1 8,-2 0 66,-1 0 0,1 0 1,-1-1-1,0-1 0,0 1 0,0-1 1,0-1-1,-1 1 0,1-2 0,-1 1 0,0 0 1,5-7-67,-3 1 41,0 0-1,-1 0 1,1-2-41,-9 9 7,0 4-11,0-1 0,0 1 0,0 0 1,0 0-1,0-1 0,0 1 0,0 0 0,0-1 1,0 1-1,0 0 0,0 0 0,0-1 1,0 1-1,0 0 0,0 0 0,0-1 1,0 1-1,0 0 0,0 0 0,1-1 0,-1 1 1,0 0-1,0 0 0,0-1 0,1 1 1,-1 0-1,0 0 0,0 0 0,0 0 0,1-1 1,-1 1-1,0 0 0,0 0 0,1 0 1,-1 0-1,0 0 0,0 0 0,1 0 1,-1 0-1,0 0 0,0 0 0,1 0 0,-1 0 1,0 0-1,0 0 0,1 0 0,-1 0 1,0 0-1,1 0 0,-1 0 0,0 0 1,0 0-1,1 0 0,-1 0 4,2 0 15,1 0 0,0 1 1,-1-1-1,1 0 0,-1 1 0,1 0 0,-1-1 1,0 1-1,1 0 0,-1 0 0,0 1 0,1-1 1,-1 0-1,0 1 0,0-1 0,0 1 0,0 0 1,0-1-1,-1 1 0,2 2-15,6 6-1,0 0 0,-1 1 1,0 0-1,0 2 1,-7-11-40,18 21 25,-14-18 178,-1 0-1,0 0 1,0 0-1,3 5-162,-6-7 25,3 0 20,12 3 24,-14-5-36,0 0 1,0 0 0,0-1-1,0 1 1,0-1 0,-1 0-1,1 1 1,0-1 0,0 0-1,0 0 1,0 0 0,0 0-1,0-1 1,0 1 0,0 0-1,0-1 1,1 0-34,2-2 54,1 1 0,-1-1 0,0 0 0,0 0 0,0-2-54,10-5-464,-7 5 221,-7 4 9,0 0 0,0 0 0,0 0 1,1 0-1,-1 0 0,0 0 0,1 1 0,-1-1 0,0 1 0,1-1 1,-1 1-1,1-1 0,-1 1 0,1 0 0,-1 0 0,1-1 0,-1 1 1,1 0-1,-1 1 0,1-1 0,-1 0 0,1 0 0,-1 1 0,1-1 234,11 7-4218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06.9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56 1728,'-6'1'553,"12"1"398,-6-2-556,0 0 53,0 0-192,0 0-150,0 0-26,0 0 118,0 0-22,0 0 58,0 0-10,0 0 203,0 0-171,0 0-230,0 0-4,0 0 42,0 0 106,0 0-58,0 0-48,0 0-10,0 0 47,0 0-21,13-7 480,18-35 325,-14 33-431,-16 9-412,0 0-1,0 0 1,0 0 0,0 0 0,0 0-1,0 0 1,0 0 0,0 0 0,0 0-1,0 0 1,-1 1 0,1-1 0,0 0-1,0 1 1,0-1 0,0 1 0,0-1-1,-1 1 1,1-1 0,0 1-42,18 14 493,6 18-301,-23-30-187,0 0-1,0 0 1,1 0-1,-1 0 1,1 0-1,-1-1 1,1 1-1,0-1 1,0 1-1,0-1 0,0 0 1,0 0-1,3 0-4,14 9 107,-17-9-106,0 0 1,0 0-1,0-1 0,0 1 1,0-1-1,1 0 0,-1 0 1,1 0-1,-1 0 0,0-1 1,1 1-1,2-1-1,-4 0 55,1 0-1,-1 0 1,1 0 0,-1-1-1,1 1 1,-1-1 0,1 0-1,-1 0 1,0 1-1,0-2 1,1 1 0,-1 0-1,1-1-54,3-3 97,0 0-1,-1 0 1,0 0-1,1-2-96,13-12-323,-19 18 185,23-2 562,-20 3-403,0-1 1,0 1-1,-1-1 1,1 1-1,0 0 1,0 0-1,-1 0 1,1 1-1,0-1 1,-1 0-1,1 1 1,0 0-1,-1 0 1,2 0-22,70 37 219,-59-26-193,-14-10-17,0-1 0,0 0 1,0 0-1,1 0 0,-1 0 0,0 0 1,1 0-1,-1 0 0,1 0 1,-1 0-1,1-1 0,0 1 0,-1 0 1,1-1-1,1 1-9,13 2 145,-13-2-132,-1 0 0,1 0-1,-1-1 1,0 1 0,1-1 0,-1 0 0,1 1-1,0-1 1,-1 0 0,1-1 0,-1 1 0,1 0-1,-1-1 1,1 1 0,-1-1 0,0 0 0,1 0-1,-1 0 1,0 0 0,0 0 0,1 0 0,0-2-13,31-20-176,-9-3 405,-10 15-269,-14 9 53,0 1 0,0 0-1,1 0 1,-1 0 0,1 0-1,-1 0 1,1 0-1,-1 0 1,1 0 0,0 1-1,-1-1 1,2 0-13,2-4 20,0 0-93,-2 4 89,0 0 1,1 0-1,-1 1 1,1 0-1,0-1 1,2 1-17,-5 0 2,14 13 57,-9-7 98,0-1 0,-1 2 0,0-1 0,3 6-157,15 18 305,-21-29-304,-1 0 1,1 1-1,-1-1 0,1 0 0,-1 0 1,1 0-1,0 0 0,0-1 1,-1 1-1,1 0 0,0-1 0,0 1 1,0-1-1,0 1 0,0-1 1,0 0-1,0 0 0,1 0-1,3-1-18,0 0 0,0 0 0,-1 0 0,1-1 0,1 0 18,6-2 136,-5 1-126,-1 0-1,0 0 1,0-1-1,0 1 0,1-3-9,16-7 71,-15 9-57,7-4 57,1 0 0,1 2 0,-1-1 0,2 2-71,-19 5-9,9-3 32,-1 1 0,1 0 0,-1 1-1,1 0 1,0 0 0,0 0 0,-1 2-1,1-1 1,0 1 0,7 1-23,-5 1-168,0 0 0,0 1 0,-1 0 0,8 4 168,2 7-2704,-19-13 485,-2 0 225,-3 7-1654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36.0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1 233 1248,'0'-6'1010,"0"-1"3756,13-7-4089,3-4-714,-16 17 45,1 0 0,-1 0 0,1 0 0,-1 1 0,1-1 1,-1 0-1,1 1 0,0-1 0,-1 0 0,1 1 0,0-1 0,-1 1 1,1-1-1,0 1 0,0-1 0,0 1 0,-1-1 0,1 1 0,0 0-8,8-13 86,-2 8 136,-7 5-209,1-1-1,0 0 0,0 1 0,0-1 1,0 0-1,-1 0 0,1 0 0,0 1 0,-1-1 1,1 0-1,-1 0 0,1 0 0,-1 0 1,1 0-1,-1 0 0,1 0 0,-1 0 0,0-1-12,3-6 159,1 0 0,0 1 1,0-1-1,0 1 0,4-4-159,8-13-49,5-2 50,-7 10-93,-11 13 60,0 1 0,1-1 0,-1 1 0,1-1-1,0 1 1,-1 0 0,5-1 32,-2 0-41,-6 3 46,1-1 1,0 1-1,0 0 1,0-1 0,0 1-1,0 0 1,0 0-1,-1 0 1,1 0 0,0-1-1,0 1 1,0 0-1,0 1 1,0-1-1,0 0 1,0 0 0,0 0-1,-1 1 1,1-1-1,0 0 1,0 1-1,0-1 1,0 0 0,-1 1-1,1-1 1,0 1-1,0 0 1,-1-1 0,1 1-1,0-1 1,-1 1-1,1 0 1,-1 0-1,1 0-5,2 4-10,0 0-1,0 0 0,-1 0 0,1 1 0,-1 1 11,5 9 115,-3-10-130,-3-4 19,0-1 0,0 1 0,0 0 0,-1 0 0,1-1-1,0 1 1,0 0 0,-1 0 0,0 0 0,1 0 0,-1 0 0,0 0-4,0-1-7,1 0 1,-1 0-1,0 0 0,0 0 0,0-1 0,1 1 0,-1 0 0,0 0 0,1 0 0,-1-1 0,1 1 0,-1 0 0,1-1 0,-1 1 0,1 0 1,0-1-1,-1 1 0,1 0 0,0-1 0,-1 1 0,1-1 0,0 1 7,18 7 286,-15-7-201,-1 0-25,1 0 0,-1-1 0,0 0 0,1 0 0,-1 0 0,1 0 0,0-1-60,4 1-25,0-1 3,0-1 0,0 1 0,0-1 0,-1-1 0,1 0 0,-1 0 0,0 0 0,1-1 22,0 0 128,-3 2-56,-1-1 1,0 1 0,0-1 0,0 0-1,0 0 1,0-1 0,0 1 0,-1-1-1,1 0 1,-1 0 0,2-3-73,1-1 116,-5 8-117,0-1 0,0 0 0,0 1 0,-1-1 0,1 0 0,0 0 0,-1 1 0,1-1 0,0 0 0,-1 0 0,1 0 0,-1 0 0,0 0 0,1 0 0,-1 0 0,0 0 0,1 0 0,-1 0 0,0 0 0,0-1 1,0 2-6,0 0 0,0 0 0,0 1 0,0-1 1,0 0-1,0 0 0,1 0 0,-1 0 0,0 0 1,0 0-1,0 0 0,0 0 0,0 0 0,0 0 1,0 0-1,0 0 0,0 0 0,0 0 0,1 0 1,-1 0-1,0 0 0,0 0 0,0 0 0,0 0 1,0 0-1,0 0 0,0 0 0,0 0 0,1 0 1,-1 0-1,0 0 0,0 0 0,0 0 0,0 0 1,0 0-1,0 0 0,0 0 0,0 0 0,0 0 1,0 0-1,0 0 0,1-1 0,-1 1 0,0 0 0,0 0 1,0 0-1,0 0 0,0 0 0,0 0 0,0 0 1,0 0-1,0 0 0,0 0 0,0-1 0,0 1 1,0 0-1,0 0 0,0 0 0,0 0 0,0 0 1,0 0-1,0 0 0,0 0 0,0 0 0,0-1 1,0 1-1,0 0 0,0 0 6,5 6-282,-5-6 319,47 45 112,-33-28-67,-4-6-41,-1 0 0,11 8-41,-17-17 9,-1 0 1,1 0 0,-1 0-1,1-1 1,0 1-1,0-1 1,0 1 0,0-1-1,0 0 1,0 0 0,0 0-1,0 0 1,1-1 0,2 1-10,20 0-3,-20 0 60,1-1 0,-1 0 0,0 0 0,1 0 0,-1-1 0,0 0 0,1 0 0,5-2-57,-10 2 19,1 0 1,-1 0-1,1-1 0,-1 1 0,1 0 1,-1-1-1,0 0 0,0 1 1,0-1-1,0 0 0,0 0 0,0 0 1,0-1-20,0 0-24,0 1 0,-1 0 0,1 1 0,0-1 0,0 0 0,0 0 0,1 1 0,-1 0 0,0-1 0,1 1 24,-1 0 32,1-1-1,-1 1 0,0-1 1,1 1-1,-1-1 1,0 0-1,0 0 0,0 0 1,-1 0-1,1-1-31,-1 3 1,-1-1 0,1 1 0,-1-1 0,1 0 0,-1 1 0,1-1 0,-1 1 0,1 0 0,-1-1 0,1 1 0,-1-1 0,1 1-1,0 0 1,-1-1 0,1 1 0,0 0 0,-1 0 0,1 0 0,0 0 0,-1-1 0,1 1 0,0 0 0,-1 0 0,1 0 0,0 0 0,-1 0 0,1 1-1,0-1 1,-1 0 0,1 0 0,0 0 0,-1 1 0,1-1 0,0 0 0,-1 0 0,1 1 0,0-1 0,-1 1 0,1-1 0,-1 0 0,1 1 0,-1-1 0,1 1-1,-1 0 1,1-1-1,0 2-7,1 0 0,-1-1 0,1 1 0,-1 0 0,0-1 0,0 1 0,1 0 0,-1 0 0,-1 0 0,1 0 0,0 0 0,0 0-1,-1 0 1,1 0 0,-1 2 7,1 0 7,-1-1-1,1 0 0,-1 0 1,1 1-1,0-1 1,1 0-1,-1 0 0,0 0 1,1 0-1,0 0-6,9 24 166,-8-22-172,0 1 1,1-1 0,-1 0-1,4 4 6,12-10 272,-14-2-240,0 0 0,-1 0 0,1-1 0,-1 0 0,0 0 0,0 0 0,0-1 0,-1 1 0,1-1 0,-1 0 0,2-4-32,-2 4 2,1 1 0,-1 0-1,1 0 1,0 0 0,1 0-1,-1 1 1,0-1-1,1 1 1,0 0 0,0 1-1,0-1 1,0 1 0,5-2-2,-8 4-9,0-1 0,1 1-1,-1 0 1,1 0 0,-1 0 0,1 0 0,-1 0 0,1 1 0,-1-1 0,1 1 0,-1-1 0,0 1 0,1 0 0,-1 0 0,0 0 0,0 0-1,1 0 1,0 2 9,2 1-11,0 0 0,0 0 0,-1 0 0,0 1 0,0-1 0,3 6 11,-5-8 29,0 0 0,0 0 0,-1-1 0,1 1 0,0 0 0,1-1 0,-1 0 0,0 1-29,15 11-40,-13-9 59,1-1-1,-1 0 0,1 0 1,0 0-1,0-1 1,0 0-1,0 0 0,0 0 1,0 0-1,0-1 0,1 0 1,-1 0-1,0 0 0,1-1 1,-1 1-1,1-2 1,-1 1-1,3-1-18,6-2 67,-1-2 0,1 0 0,-1-1 0,0 0 0,-1-1 0,6-3-67,-7 4-7,16-15 57,-23 17-15,0 0-1,1 0 1,0 1 0,-1-1 0,2 1-35,14-11-136,0-2 416,-19 16-350,15 0 49,-15 0 16,0 0 0,0 0 0,1 1 0,-1-1 1,0 1-1,0-1 0,0 1 0,0 0 0,0-1 0,0 1 0,0 0 1,0 0-1,0 0 0,0-1 0,-1 1 0,1 0 0,0 0 0,-1 0 1,2 1 4,13 27 59,-10-20-21,-3-5-6,0-1 0,-1 0 0,1 1 0,-1-1 0,0 1 0,0 0 0,0-1 0,-1 1 0,1 0 0,-1 2-32,0-4-11,0-1-1,0 1 0,0-1 0,0 0 1,1 1-1,-1-1 0,0 0 0,1 1 1,-1-1-1,1 0 0,-1 1 0,1-1 1,0 0-1,-1 0 0,2 1 12,11 25 134,-12-26-28,-1 0-104,0-1 0,0 0-1,0 1 1,0-1-1,0 0 1,0 1 0,0-1-1,0 0 1,0 1 0,0-1-1,0 0 1,1 0-1,-1 1 1,0-1 0,0 0-1,0 1 1,0-1 0,1 0-1,-1 0 1,0 0 0,0 1-1,0-1 1,1 0-1,-1 0 1,0 0 0,0 1-1,1-1 1,-1 0 0,0 0-1,1 0 1,-1 0-1,0 0 1,1 0 0,-1 0-1,0 0 1,0 1 0,1-1-1,-1 0 1,0 0 0,1 0-1,-1-1 1,0 1-1,1 0 1,-1 0 0,0 0-1,1 0 1,-1 0 0,0 0-1,0 0 1,1 0-1,-1-1 1,0 1-2,2 0 24,-1-1-1,1 0 1,-1 0-1,0 1 1,1-1-1,-1 0 1,0 0-1,0 0 1,1 0-1,0-2-23,11-16 83,0-1 0,0-2-83,17-24 63,-22 36-260,-7 8 183,1 0-1,-1 1 0,1-1 1,-1 1-1,1 0 1,0-1-1,0 1 1,0 0-1,0 0 0,0 0 1,0 1-1,0-1 1,0 0-1,0 1 0,0-1 1,0 1-1,0 0 1,1-1-1,-1 1 0,0 0 1,0 0-1,0 1 1,0-1-1,1 0 0,-1 1 1,0-1-1,1 1 15,5 2 11,0 0-1,0 0 1,0 0-1,0 1 1,-1 0 0,2 2-11,14 9-3,-16-9-31,1-1 1,0 0 0,0 0-1,0-1 1,1 0 0,6 2 33,-11-5 43,1 0-1,-1-1 1,0 1 0,1-1-1,-1 0 1,0 0 0,1 0-1,-1-1 1,0 0 0,1 0-1,-1 0 1,0 0 0,0-1-1,0 1 1,0-1 0,0 0-1,0 0 1,-1-1 0,1 1-1,-1-1 1,1 1 0,1-3-43,11-8 139,-13 11-178,1 0 0,-1-1 0,0 0 0,0 0 0,0 1 0,0-2 0,2-2 39,-4 5-2,0-1 0,1 1 0,-1 0 0,1-1 0,-1 1 0,1 0 0,-1 0 0,1 0 0,0 0 0,0 1 0,-1-1 0,1 0 0,1 1 2,-1-1-11,1 0-1,-1 0 1,0 0 0,1 0 0,-1 0-1,0-1 1,0 1 0,0-1 0,0 1 0,0-1 11,4-4 12,0 0 1,0 1 0,1 0 0,-1 1 0,7-4-13,-10 7-15,-1 1 0,0-1 1,1 1-1,-1-1 0,1 1 1,-1 0-1,1 0 0,-1 1 1,1-1-1,-1 0 0,1 1 1,1 0 14,0 1-30,0 1 1,0 0-1,0 0 1,-1 0-1,1 0 1,-1 0-1,0 1 1,0 0-1,0-1 1,0 1-1,-1 0 1,3 4 29,15 21 55,-19-27-40,1-1 1,-1 1 0,0 0-1,0-1 1,1 1-1,-1 0 1,0 0-1,-1 0 1,1 0-1,0 0 1,0 0 0,-1 0-16,14-3 885,-11 0-873,-1-1 0,0 0 0,0 0 0,0 0 1,0 0-1,0 0 0,0 0 0,-1 0 0,1-1 0,0 1 1,-1 0-1,0-1 0,0 0 0,0 1 0,0-1 0,0 0 0,0 1 1,0-3-13,-1 3-3,1 0 1,-1 0 0,1 0 0,0 0 0,-1 0 0,1 0-1,0 0 1,1-1 2,-1 2 1,0-1-1,0 1 1,0-1-1,0 0 1,-1 1 0,1-1-1,-1 0 1,1 1-1,-1-1 1,1 0-1,-1 0 1,0-1-1,0 1 0,0 0 0,1 0 1,-1 0-1,1 1 0,-1-1 1,1 0-1,0 0 0,-1 0 0,1 1 1,0-1-1,0 0 0,0 1-33,0-1 0,0 0 1,0 1-1,0-1 0,-1 0 0,1 1 0,-1-1 0,1 0 0,-1 0 1,0-1 32,0 2-6,0 1 1,0 0 0,0 0-1,0-1 1,0 1-1,0 0 1,0 0 0,0 0-1,0-1 1,0 1 0,0 0-1,0 0 1,0-1 0,0 1-1,0 0 1,1 0 0,-1 0-1,0-1 1,0 1 0,0 0-1,0 0 1,0 0 0,0-1-1,1 1 1,-1 0 0,0 0-1,0 0 1,0 0-1,0-1 1,1 1 0,-1 0-1,0 0 1,0 0 0,1 0-1,-1 0 1,0 0 0,0 0-1,1 0 6,8 4-69,-7-2 63,0 0 0,0 0 0,0 0 0,0 0 0,0 0 0,0 0 0,0 3 6,32 62-229,-12-36 394,-21-29-160,0-1 0,0 1 1,1-1-1,-1 0 0,1 1 0,-1-1 1,0 0-1,1 0 0,0 0 0,-1 0 1,1 0-1,0 0 0,0 0 0,-1 0 1,1-1-1,0 1 0,0-1 0,0 1 1,0-1-1,0 0 0,0 0 0,-1 0 1,1 0-1,2 0-5,-1 0 38,1-1 0,0 1 0,-1-1-1,1 1 1,-1-1 0,1 0 0,-1 0 0,1-1 0,-1 1 0,0-1 0,0 1 0,1-1 0,-1-1-38,13-10 175,-4 3-399,1 0 1,5-3 223,-15 11-7,0 0-1,0 0 1,1 0 0,-1 1 0,0 0 0,1-1 0,-1 1 0,1 0 0,-1 1 0,1-1 0,-1 1 0,1-1 0,0 1 0,-1 0 0,1 1 0,-1-1 0,1 0 0,-1 1 0,1 0 0,-1 0 0,1 0 0,-1 0 0,1 1 0,-1-1 0,2 2 7,8 6-24,0 0 0,0 1 0,-1 1 0,-1 0 0,1 1 24,2 2-82,0-1-1,1 0 1,4 2 82,-15-12 15,1 0 0,0 0 0,0-1 0,0 1 0,1-1 0,-1 0 0,0-1 0,1 1 0,0-1 0,-1 0 0,1 0 0,5-1-15,-7 0 42,0-1 0,0 0 1,0 0-1,0 0 0,0 0 0,-1-1 0,1 0 1,0 1-1,-1-1 0,1-1 0,-1 1 1,3-3-43,-4 4 0,1 0 1,-1-1-1,1 1 0,-1 1 1,1-1-1,-1 0 1,1 0-1,-1 1 1,1 0-1,0-1 1,-1 1-1,1 0 1,0 0-1,1 1 0,-1-1 0,0 0 0,0 0 0,1 0 0,-1 0 0,0-1 0,0 1-1,0-1 1,0 0 0,0 0 0,0 0 0,3-1 0,1-3 23,-1-1 0,0 1-1,0-1 1,0 0 0,3-5-23,-4 5-43,0 1 0,0-1 1,1 1-1,0 0 0,0 0 0,0 1 43,-3 2-24,-1 1 0,1 0 0,-1 0 0,1 0 0,-1 0 1,1 0-1,0 1 0,-1-1 0,1 1 0,0 0 0,0 0 0,-1 0 0,1 0 0,0 0 0,-1 0 0,1 1 0,0-1 0,-1 1 1,2 0 23,6 3 19,0 1 1,-1-1 0,0 2 0,0-1 0,0 1 0,0 1-1,6 6-19,-5-5 40,1 1 0,0-1 0,1-1 0,7 4-40,-8-6 0,0-1 0,1 0 0,0-1 0,0 0 0,0-1 0,0 0 0,0 0 0,0-2 0,2 0 0,-3 1-162,0-1-1,-1 1 1,6 1 162,-13-1-293,0 0-1,0 0 1,0 0 0,0 0 0,0 0-1,2 2 294,-4-3-202,0 1 0,-1-1 0,1 1-1,0-1 1,0 1 0,-1 0-1,1-1 1,0 1 0,-1 0-1,1 0 1,-1 0 0,1-1 0,-1 1-1,1 0 1,-1 0 0,1 0-1,-1 0 1,0 0 0,0 0 202,1 0-85,-1-1 1,0 1-1,0-1 1,0 1-1,0 0 1,0-1-1,-1 1 1,1-1 0,0 1-1,0-1 1,0 1-1,0-1 1,0 1-1,-1-1 1,1 1-1,0-1 1,-1 0-1,1 1 1,0-1-1,-1 1 1,1-1-1,0 0 1,-1 1-1,1-1 1,0 0 0,-1 1-1,1-1 1,-1 0-1,1 1 1,-1-1-1,0 0 85,-1 0-342,-1 0 0,0 0 0,1 0 1,-1 0-1,1 0 0,-1-1 0,1 1 0,-1-1 0,0 0 342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44.7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29 1568,'-2'1'828,"-13"5"5757,7-5-6580,7-1 129,1 0 207,0 0-106,0 0-65,0 0-47,0 0 101,0 0-53,0 0 15,0 0-68,0 0-28,0 0 6,0 0 80,0 0-80,0 0-112,0 0-42,0 0-6,0 0 0,0 1 92,1-1 1,-1 0-1,0 0 1,1 0-1,-1 0 1,0 0-1,1 0 1,-1 0-1,0 0 1,0 1-1,1-1 1,-1 0-1,0 0 1,1-1 0,-1 1-1,0 0 1,1 0-1,-1 0 1,0 0-1,1 0 1,-1 0-1,0 0 1,0 0-1,1 0 1,-1-1-1,0 1 1,1 0-29,3-3 421,-4 2-679,2 0 255,0 0 0,0-1-1,0 1 1,0 0 0,-1-1 0,1 1 0,0-1-1,-1 1 1,1-1 0,-1 0 3,2-1-5,2-3-24,-5 6 21,1-1 1,-1 1-1,1-1 1,-1 1-1,1-1 1,-1 1-1,1 0 1,0-1-1,-1 1 1,1-1-1,-1 1 1,1 0-1,0 0 1,0-1-1,-1 1 1,1 0-1,0 0 1,-1 0-1,1 0 1,0 0-1,-1 0 1,1 0-1,0 0 1,0 0-1,-1 0 1,2 0 7,-1 0-1,0 0-1,0-1-1,-1 1 1,1 0 0,0 0 0,0-1 0,0 1-1,-1 0 1,1 0 0,0 0 0,0 0 0,0 0 0,0 0-1,-1 0 1,1 0 0,0 1 0,0-1 0,0 0-1,-1 0 1,1 1 0,0-1 0,0 0 0,-1 1-1,1-1 1,0 1 2,19 14 16,-11-9-38,-4-2 42,0 0 1,1 0-1,-1-1 1,1 0-1,4 2-20,-7-4 54,-1 0-1,0-1 0,0 1 1,1-1-1,-1 0 0,0 1 1,1-1-1,-1 0 0,0-1 1,1 1-1,-1 0 0,0-1 1,0 1-1,1-1 0,-1 1 1,0-1-1,0 0 0,2-1-53,11-4 179,0 0 0,10-2-179,-7 2 117,-11 2-266,-6 3 137,-1 1 0,0-1 0,1 1 0,-1 0 0,1-1 0,-1 1 0,1 0 0,0-1 0,-1 1 0,1 0 0,-1 0 0,1 0 0,-1 0 0,1 0 0,0-1 0,0 1 12,-1 0 42,1 0-148,2-2 42,-2 1 66,0 1 1,-1 0 0,1 0-1,-1-1 1,1 1 0,0 0-1,-1 0 1,1 0 0,0 0 0,-1 0-1,1 0 1,-1 0 0,1 0-1,0 0 1,-1 0 0,1 0-1,0 0-2,10 1 3,-8-1-10,1 0 0,0 0 0,-1 1 0,1-1 0,-1 1 0,1 0 0,-1 0 0,1 0 0,-1 1 0,0-1 0,1 1 0,-1 0 0,0-1 0,0 1 0,0 1 0,0-1 0,1 2 7,15 10 108,-14-12-62,0 0 0,1 0 0,-1 0 0,0-1 0,1 0 0,-1 0 0,1 0 0,0-1 0,-1 1 0,1-1 0,-1-1 0,1 1 0,0-1 0,-1 0 0,1 0 0,-1 0 1,0-1-1,1 0 0,2-2-46,4-2-50,-11 5 56,0 0 0,1 0 0,-1 1 0,0-1 0,1 0 0,-1 1 0,0-1 0,1 1 0,-1-1 0,1 1-6,32-6 144,-31 2-128,-2 4-17,-1 0 0,0 0 0,1-1 0,-1 1 0,1 0 1,-1 0-1,1 0 0,-1-1 0,0 1 0,1 0 0,-1 0 0,1 0 0,-1 0 0,1 0 0,-1 0 0,1 0 0,-1 0 0,0 0 0,1 0 0,-1 0 0,1 0 0,-1 0 0,1 1 0,-1-1 0,1 0 0,-1 0 1,15 7-298,-9-5 291,-4-1-2,0-1 1,0 1-1,0 0 0,0-1 1,0 1-1,0 0 1,-1 0-1,1 1 1,0-1-1,0 0 1,-1 1-1,1-1 1,-1 1-1,1-1 1,0 2 8,-2-2 10,1 0 0,0 0 0,0 0 0,0 0 0,0 0 0,0 0 0,0 0 0,0 0 0,1 0 1,-1 0-1,0-1 0,0 1 0,1 0 0,0-1-10,10 8 248,-11-7-109,11 1-221,-11-1 102,1 0 0,-1-1 0,0 0 0,1 1 0,-1-1 0,1 0 0,-1 0-1,1 0 1,-1 0 0,1 0 0,-1 0 0,1 0 0,-1-1 0,1 1-20,62-26 245,-50 17-122,-11 6-128,-2-1-22,-1 4-90,14 0 378,28-4-650,-40 5 381,0-1 0,0 1 0,0-1 0,0 1 0,0 0 0,0 0 0,0 0 0,0 0 1,0 0-1,0 0 0,-1 0 0,2 2 8,6 3-17,0-2 122,0 2 1,-1-1-1,0 1 1,0 0 0,1 2-106,-8-7-54,15 0 697,-14 0-639,-1-1 0,1 1-1,0-1 1,-1 0 0,1 0 0,-1 0-1,1 0 1,0 0 0,-1 0-1,1-1 1,0 1 0,-1 0-1,1-1 1,-1 0 0,2 0-4,29-15 271,17-6-377,-47 20 63,1 1 0,0 0 0,0 0 0,0 1 0,-1-1 0,1 1 0,0-1 0,0 1 0,0 0 0,0 0 0,0 0 0,0 0 0,0 1 0,0-1 0,0 1 43,16-1 165,-11 1-232,-7-1 50,1 1 0,-1-1 0,1 0 0,-1 1 0,1-1 0,-1 0 0,0 1 0,1 0 0,-1-1-1,0 1 1,1 0 0,-1 0 17,2 1-11,0-1-1,0 1 1,0-1-1,1 0 1,-1 0-1,0 0 1,3 0 11,14 5 38,-15-3 4,1-1 1,0 1 0,1-1-1,-1-1 1,0 1 0,1-1-1,-1 0-42,7 2 56,-12-2-58,1 0 0,-1-1-1,0 1 1,1-1 0,-1 1 0,0-1 0,1 0 0,-1 1 0,1-1-1,-1 0 1,1 0 2,6 0 60,17-1 67,-23 1-61,1 0-43,-1-1 0,0 1-1,1-1 1,-1 0-1,0 1 1,1-1 0,-1 0-1,0 0 1,0 0-1,0-1 1,0 1-1,0 0 1,0-1 0,0 1-1,1-3-22,10-6-349,-5 5 490,-3 0 107,7-5-517,-9 11 245,-1-1 0,0 1 1,0 0-1,1 0 0,-1 0 0,0 1 1,0-1-1,0 0 0,0 1 0,-1 0 1,1 0 23,20 23-22,-20-24 86,-2-1-55,0 1-1,0-1 0,0 0 1,0 1-1,0-1 1,0 0-1,0 1 0,0-1 1,0 0-1,1 0 1,-1 1-1,0-1 0,0 0 1,0 1-1,0-1 1,1 0-1,-1 0 0,0 1 1,0-1-1,1 0 1,-1 0-1,0 1 0,0-1 1,1 0-1,-1 0 1,0 0-1,1 1 0,-1-1 1,0 0-1,1 0-8,12 0 286,11-8 179,1-5-444,18-12-21,-36 21-56,0 1-1,1-1 1,-1 2-1,1-1 1,0 1-1,-1 0 0,1 0 1,0 1-1,0 0 1,0 1-1,0 0 1,1 0-1,-1 1 1,0 0-1,5 1 57,11 6-178,-20-6 166,1 0-1,0-1 1,-1 1 0,1-1-1,1 0 13,37 14 59,-20-10 10,-18-3 8,1 0 0,-1-1-1,1 0 1,0 0-1,-1 0 1,1-1 0,0 0-1,0 0 1,-1 0-1,1-1 1,3 0-77,-3-1 29,0 1 1,0-1-1,0 0 0,0 0 1,0-1-1,-1 0 0,1 0 1,-1 0-1,0-1 0,3-2-29,-2 3-15,-5 2 23,-1 1 0,1 0 0,0-1 0,-1 1 0,1 0-1,0-1 1,-1 1 0,1-1 0,0 0 0,-1 1 0,1-1 0,-1 1 0,1-1 0,-1 0 0,1 1 0,-1-1-8,5-5-143,-5 6 141,0-1 1,1 1-1,-1 0 0,0 0 1,0 0-1,1-1 0,-1 1 1,0 0-1,0-1 0,0 1 1,1 0-1,-1 0 0,0-1 1,0 1-1,0 0 0,0-1 1,0 1-1,1 0 0,-1-1 1,0 1-1,0 0 0,0-1 1,0 1 1,0-1-16,0 1-144,0 0 48,0 0 27,2 1 57,0 0 1,0 0-1,0-1 1,0 2-1,0-1 1,0 0-1,0 0 1,0 1-1,0-1 1,0 1-1,-1-1 1,1 1-1,1 2 28,3 2-128,8 10 86,-13-15 69,0 0 1,0 0 0,0 0-1,0-1 1,0 1 0,0 0-1,1 0 1,-1-1 0,0 1-1,0 0 1,1-1-1,-1 1 1,0-1 0,1 0-1,-1 1 1,0-1 0,1 0-1,-1 0 1,1 0 0,-1 0-1,0 0 1,1 0-28,5-1 128,0-1-1,-1 1 1,1-1-1,2-1-127,12-3-68,-11 3-16,1 1 0,0 0 0,-1 0 0,1 1-1,0 1 1,0 0 0,-1 1 0,1 0 0,4 1 84,27 9-40,5 4 40,-4-1 259,1-2-259,-24-7 58,-10-2 29,-1-1 1,0 0-1,1-1 1,-1 0 0,3 0-88,-2-1 56,-5 0-10,0 1 0,0-1 0,0-1 0,0 1 0,0-1 0,0 0 1,-1 0-1,1 0 0,0-1 0,2-1-46,-5 2-130,24-11-367,-24 12 67,0-1-1,-1 0 1,1 1-1,0-1 1,0 1-1,-1-1 0,1 1 1,0 0-1,0 0 1,0 0-1,0 0 1,-1 0-1,2 0 431,-2 0-96,-1 0 0,0 0 1,0 1-1,1-1 0,-1 0 0,0 0 0,0 0 1,1 0-1,-1 0 0,0 1 0,0-1 0,0 0 0,1 0 1,-1 1-1,0-1 0,0 0 0,0 0 0,0 1 1,1-1-1,-1 0 0,0 0 0,0 1 0,0-1 0,0 0 1,0 0-1,0 1 0,0-1 0,0 0 0,0 1 96,-9 7-4266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56.6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172 671 896,'1'0'46,"-1"-1"0,0 1 1,0 0-1,0 0 0,0 0 0,0-1 1,0 1-1,1 0 0,-1 0 0,0 0 0,0-1 1,0 1-1,0 0 0,0 0 0,0-1 1,0 1-1,0 0 0,0 0 0,0 0 0,0-1 1,0 1-1,0 0 0,0 0 0,0-1 1,0 1-1,0 0 0,-1 0 0,1 0 1,0-1-1,0 1 0,0 0 0,0 0 0,0 0 1,0-1-1,-1 1 0,1 0 0,0 0 1,0 0-1,0 0 0,-1-1 0,1 1 0,0 0 1,0 0-1,0 0 0,-1 0 0,1 0 1,0 0-1,0 0 0,0 0 0,-1 0 0,1 0 1,0 0-47,-2-1 274,0 0 1,1 0-1,-1 1 1,0-1-1,0 1 1,1-1-1,-1 1 1,0 0-1,-1-1-274,-10 0 551,13 1-545,-1-1-1,0 1 1,0 0-1,0 0 1,0 0-1,0 0 1,0 0-1,0 0 1,0 0-1,0 0 1,1 0-1,-1 0 1,0 0-1,0 1 1,0-1-1,0 0 1,0 1-1,1-1 1,-1 1-1,0-1 1,0 1-1,0-1 1,0 1-6,-1 1 37,-12 8 140,0 1 1,-4 5-178,13-12 109,1 1 0,0 0 0,0 0 0,0 0 0,1 0 0,0 1 0,0-1 0,-1 4-109,-10 16 284,12-22-279,-1 0 0,1 0 1,1 0-1,-1 0 0,0 0 0,1 0 1,0 1-1,0-1 0,0 1 0,0-1 1,0 1-1,0-1 0,1 1 0,0-1 0,0 4-5,1 0-23,0-1-1,0 1 0,0-1 0,1 0 0,0 1 0,0-1 1,1 0-1,0 0 0,0-1 0,0 1 0,1-1 1,0 1-1,0-1 0,0 0 0,3 2 24,-3-3 26,0 0 0,0 0-1,1-1 1,-1 0 0,1 0 0,0 0-1,1 1-25,-4-4 15,-1 1 0,0 0 0,1-1 0,-1 0 0,0 1-1,1-1 1,-1 0 0,0 0 0,1 1 0,-1-1 0,1 0-1,-1-1 1,1 1 0,-1 0 0,0 0 0,1-1-1,-1 1 1,0 0 0,1-1 0,-1 1 0,0-1 0,1 0-1,-1 1 1,0-1 0,0 0 0,0 0 0,0 0 0,0 0-1,0 0 1,0 0 0,1-1-15,14-17 73,0-1-1,-1-1 1,-1 0-1,-1-1 1,3-8-73,-11 20 53,-1 0 1,0-1 0,-1 1 0,2-10-54,-4 18 17,-1-1 1,1 1 0,-1-1-1,0 1 1,0-1 0,0 1 0,0-1-1,0 1 1,0-1 0,-1 1-1,1-1 1,-1 1 0,0-1 0,0 1-1,0 0 1,0-1 0,0 1-1,0 0 1,-1 0 0,1 0 0,-1 0-1,1 0 1,-1 0 0,0 0-18,-9-7 115,10 7-105,0 1 1,-1-1-1,1 1 1,-1 0-1,1 0 1,-1 0-1,0 0 1,1 0-1,-1 0 1,0 0-1,0 0 1,0 0-1,0 1 1,0-1-1,0 1 1,0 0-1,0 0 1,0-1 0,0 1-1,0 0-10,-2 1-15,1-1 0,-1 0-1,0 1 1,0 0 0,1 0 0,-1 0-1,0 0 16,4-1-14,0 0 0,-1 1 0,1-1 1,0 0-1,-1 0 0,1 0 0,0 0 0,0 1 0,-1-1 0,1 0 0,0 0 0,0 0 0,0 1 0,-1-1 0,1 0 0,0 1 0,0-1 0,0 0 0,0 0 0,0 1 0,0-1 0,-1 0 0,1 1 0,0-1 0,0 0 0,0 0 0,0 1 0,0-1 1,0 0-1,0 1 0,0-1 0,0 1 14,5 13-255,12 10 199,-8-12 155,0 0-1,-1 1 1,-1 0-1,5 10-98,-6-11 59,3 8 12,-1 1-1,-1 0 1,1 7-71,8 23-100,15 31 122,16 27-22,-35-82 93,3 14-93,-4-11-56,-10-27 85,0-1 1,0 1-1,0-1 1,-1 1-1,1 0 0,-1-1 1,0 1-1,1-1 0,-1 1 1,-1 0-1,1-1 1,0 1-1,0 0 0,-1-1 1,0 1-1,1-1 0,-1 1 1,0-1-1,0 1 1,0-1-1,-1 0 0,1 1 1,-1-1-1,1 0 0,-1 0 1,0 0-1,1 0 1,-1 0-1,0-1 0,0 1 1,-2 1-30,-5 2 56,1 0 1,-1-1 0,0 0 0,0 0 0,0-1 0,0 0 0,0-1-1,-1 0-56,-50 11 22,47-11-160,10-1 144,-1 0 1,0-1 0,1 1-1,-1-1 1,0 0-1,1 0 1,-1-1-1,-3 0-6,6 1 12,0 0 0,0 0-1,0 0 1,1 0-1,-1-1 1,0 1 0,0 0-1,0-1 1,0 1-1,0-1 1,0 1-1,1-1 1,-1 0 0,0 0-12,-1-14 51,2 12-105,0-3 33,1 0-1,0 0 0,0 0 0,0 0 0,1 1 0,0-1 1,1-3 21,21-40 68,-13 27-160,19-35-216,10-9 308,3-7 4,-15 25 14,2 0 1,2 3-1,2 0 0,2 2 0,14-11-18,-11 11 240,-38 41-237,0 1 0,0-1-1,-1 0 1,1 1 0,0-1 0,-1 0 0,0 0-1,1 0 1,-1 1 0,0-1 0,0 0 0,0 0-1,0 0 1,0 0 0,0 0 0,-1 1 0,1-1-1,0 0-2,-1-1 16,0 0-1,1 0 0,-1 0 0,0 0 1,0 1-1,0-1 0,-1 0 0,1 1 0,-1-1 1,0 0-16,-3-1-15,0 1 0,0-1 1,-1 1-1,-4-2 15,8 5-16,1-1 0,-1 1 0,1 0 0,-1-1 1,1 1-1,-1 0 0,1 0 0,-1 0 0,0 0 0,1 0 0,-1 0 0,1 1 0,-1-1 1,1 0-1,-1 1 0,1-1 0,-1 1 0,1 0 0,0-1 0,-1 1 0,1 0 1,0 0-1,-1 0 0,1 0 0,0 0 0,0 0 0,0 0 0,0 1 0,0-1 0,0 0 1,0 0-1,1 1 0,-1-1 0,0 1 0,1-1 0,-1 0 0,1 1 0,-1 0 16,0 1-16,-1 1-1,1 0 0,0 0 1,1 0-1,-1 0 0,1 0 1,-1 0-1,1-1 1,0 1-1,1 0 0,-1 0 1,1 0-1,0 0 0,0 0 1,0 0 16,16 36 81,3-1 0,1-1 1,1-1-1,22 27-81,-42-62 5,1 1 1,-1-1-1,0 0 0,1 0 1,0-1-1,-1 1 0,1 0 1,0-1-1,0 0 0,0 1 1,-1-1-1,2 0 0,-1 0-5,-3-1 4,1 0 0,0 0 0,0 0-1,-1-1 1,1 1 0,0 0 0,0 0-1,-1 0 1,1 0 0,0-1-1,-1 1 1,1 0 0,0-1 0,-1 1-1,1-1 1,0 1 0,-1 0 0,1-1-1,-1 1 1,1-1 0,-1 0 0,1 1-1,-1-1 1,1 1 0,-1-1 0,0 0-1,1 0-3,8-16 129,-7 12-92,-1-1 1,0 0-1,0 0 1,0 0 0,0 0-1,-1 0 1,0-2-38,2-25-77,-1 25 114,0 0-1,-1 0 0,0 0 0,0 0 0,0 0 0,-1 0 1,-1 0-1,1 0 0,-1 1 0,-1-1 0,1 0 1,-1 1-1,-1 0 0,-3-6-36,6 10 9,-1 1-1,0-1 1,-1 1-1,1 0 1,0 0 0,-1 0-1,1 0 1,-1 0 0,-2-1-9,-30-15-163,15 8 120,15 8 33,-1-1 1,0 1-1,1 0 1,-5 0 9,-14-6-223,20 6 207,0 1 0,0-1 0,0 1 0,-1 0 0,1 1 0,0-1 0,0 1 0,-1 0 16,4 0-171,1 0 27,18 0-69,68 4 319,-74-4-81,1 0-1,-1-1 1,1-1-1,-1 0 1,2-1-25,-8 2 9,-1-1 0,1 0 0,-1-1 1,1 1-1,-1-1 0,0 0 0,0 0 1,0-1-1,0 0 0,-1 0 0,4-4-9,1-2 78,-1 0-1,0-1 1,-1 0 0,0-1-1,-1 0 1,0 0-1,-1 0 1,0-1-1,-1 1 1,-1-1 0,2-10-78,-3-4-78,-2 26 95,0-1 1,0 0-1,0 1 0,0-1 1,-1 1-1,1-1 0,-1 1 1,1-1-1,-1 1 1,1-1-1,-1 1 0,0 0 1,1-1-1,-2 1-17,2 0-6,0 1-1,-1 0 1,1 0 0,0 0-1,-1 0 1,1 0 0,0 0 0,-1 0-1,1 0 1,0 0 0,-1 1-1,1-1 1,0 0 0,0 0 0,-1 0-1,1 0 1,0 0 0,-1 0-1,1 1 1,0-1 0,0 0-1,-1 0 1,1 0 0,0 1 0,0-1-1,-1 0 1,1 1 0,0-1-1,0 0 1,0 0 0,0 1-1,-1-1 1,1 0 0,0 1 0,0-1-1,0 0 1,0 1 0,0-1-1,0 0 1,0 1 6,-6 14-201,1 3 69,0 0 0,2 1 1,-1 5 131,4-14-19,-1-1 0,1 0 1,0 0-1,1 0 1,0 0-1,1 0 0,0 0 1,0 0 18,6 22 22,-7-24-2,1-1 0,-1 1 1,1-1-1,1 1 0,-1-1 1,1 0-1,0 0 0,0 0 0,1 0 1,0 0-1,3 4-20,-3-6 15,0 0 0,1-1-1,-1 1 1,0-1 0,1 0 0,0 0-1,0 0 1,0 0 0,0-1 0,0 0-1,1 0 1,-1-1 0,0 1 0,1-1-1,-1 0 1,1-1 0,0 1 0,-1-1-1,4 0-14,1-1 65,-1-1-1,1 0 0,0 0 0,-1-1 0,1 0 1,-1 0-1,0-1 0,0-1 0,0 1 1,5-5-65,-10 6 41,1-1 1,-2 1-1,1-1 1,0 1-1,-1-1 1,1 0-1,-1 0 1,0-1 0,-1 1-1,1-1 1,0-2-42,5-10 148,-1-1 0,2-10-148,-5 15 41,0-4-28,0 1 0,-1-1 0,-1 0 0,-1-3-13,7-40-158,5-3-397,-13 62 541,1 1 0,-1-1 0,0 1 0,1-1 1,-1 1-1,0-1 0,1 1 0,-1-1 0,1 1 0,-1-1 0,1 1 0,-1 0 0,1-1 1,-1 1-1,1 0 0,-1-1 0,1 1 0,0 0 0,-1 0 0,1 0 0,-1-1 0,1 1 1,0 0-1,-1 0 0,1 0 0,-1 0 0,1 0 0,0 0 0,-1 0 0,1 0 0,0 0 1,-1 0-1,1 1 0,-1-1 0,1 0 0,0 0 0,-1 1 14,3-1-8,-1 1-1,1 0 1,-1 0-1,0 0 1,1 0 0,-1 1-1,0-1 1,1 1 8,5 7 31,0-1 1,-1 1 0,0 0 0,0 1-1,5 9-31,23 52 7,-32-65 14,0 4 23,1 0 0,-2 0-1,1 0 1,-1 0 0,-1 0-1,1 5-43,-1-6 26,6 19 417,-7-28-427,0 0 0,-1 0-1,1-1 1,0 1 0,-1 0 0,1 0 0,0 0 0,0-1-1,-1 1 1,1 0 0,0 0 0,0-1 0,-1 1 0,1 0 0,0-1-1,0 1 1,0 0 0,0-1 0,0 1 0,-1 0 0,1-1-1,0 1 1,0 0 0,0-1 0,0 1 0,0 0 0,0-1-1,0 1 1,0-1-16,0-14 119,0 11-100,1-4-36,0-1-1,1 1 0,0 0 0,0 1 0,1-1 1,0-2 17,6-15-16,6-36-70,-9 33 67,2-1-1,1 1 1,3-6 19,-3 10-186,6-13 14,-14 34 148,0 1 0,0 0 0,1 0 1,-1 0-1,1 0 0,-1 0 0,1 0 1,0 0-1,0 1 0,0-1 0,0 1 1,0-1-1,1 0 24,-3 2-3,1 0 1,0-1-1,-1 1 0,1 0 1,0-1-1,-1 1 1,1 0-1,0 0 0,-1 0 1,1 0-1,0-1 0,-1 1 1,1 0-1,0 0 1,0 0-1,-1 1 0,1-1 1,0 0-1,0 0 3,3 5-18,-4-4 17,2 3 18,1 1 1,-1-1-1,0 1 0,0-1 1,0 1-1,-1 0 1,0-1-1,0 1 1,0 0-1,-1 0 0,1 0 1,-1 0-1,0 0 1,-1 3-18,2 21 70,2 8-124,-2-21 3,0 1 0,1-1 0,1 0 0,1 0 0,2 8 51,-3-15-9,-2-8 23,-1 1 0,0 0 0,1-1 0,0 1-1,-1 0 1,1-1 0,0 1 0,0-1-1,0 0 1,0 1 0,0-1 0,0 0 0,0 1-14,6 4 128,-6-4 32,9-11 192,-3 3-312,0 0 0,-1 0 0,0-1 0,0 0 0,0 0 0,-1 0 0,0-1 0,-1 0 0,0 0 0,0 0 0,0-1 0,0-4-40,17-46 16,22-40-16,-33 77-14,2 1 1,0 1 0,2 0-1,0 0 1,1 2 0,3-3 13,46-49-91,-59 61 127,7-4 51,-12 12-98,0 1 1,0 0 0,0 0-1,-1-1 1,1 1-1,0 0 1,0 0 0,0-1-1,0 1 1,-1 0 0,1 0-1,0 0 1,0-1 0,-1 1-1,1 0 1,0 0 0,0 0-1,-1 0 1,1 0 0,0-1-1,0 1 1,-1 0-1,1 0 1,0 0 0,-1 0-1,1 0 1,0 0 0,0 0-1,-1 0 1,1 0 0,0 0-1,-1 0 1,1 0 0,0 0 10,-12 5-40,1 0 1,0 1 0,1 0 0,-1 1 0,1 0 0,1 1 0,-1 0 0,1 0-1,0 1 1,1 0 0,0 1 0,-2 3 39,2-1-20,0 1 1,1-1-1,0 1 0,1 1 1,0-1-1,1 1 0,1 0 0,0 1 1,1-1-1,0 4 20,2-11 26,-1 5-63,1 0 0,0 0 1,1 0-1,1 8 37,-1-16 7,0-1 0,1 1 0,0-1-1,0 1 1,0-1 0,0 1 0,1-1-1,-1 0 1,1 0 0,0 0 0,0 0 0,0 0-1,0 0 1,1 0 0,-1 0 0,1-1 0,2 3-7,-4-5 12,0 1 0,0 0 0,1 0 0,-1-1 0,0 1 1,1 0-1,-1-1 0,1 1 0,-1-1 0,1 0 1,-1 0-1,0 1 0,1-1 0,-1 0 0,1 0 0,-1 0 1,1-1-1,-1 1 0,1 0 0,0-1-12,3 0 36,-1-1-1,0 1 1,0-1-1,-1 0 1,1 0-1,0-1 1,3-2-36,3-3 63,0-1 1,-1-1 0,0 0-1,8-10-63,1-4 21,-1-1-1,-1-1 0,8-17-20,-20 34 19,0 0 0,0-1 0,-1 1 0,0-1 0,0 0 0,-2 0 0,1 0 0,-1-1 0,0 1-1,-1 0 1,0 0 0,-2-5-19,1 5-43,1 4 73,-1 1 0,0 0 1,0-1-1,0 1 0,-1 0 1,0-1-31,1 5-8,1 0 1,-1 0-1,0-1 1,1 1-1,-1 0 1,0 0-1,0 0 1,0 0-1,0 0 1,0 1-1,0-1 1,0 0-1,0 0 1,0 1-1,0-1 1,0 0-1,-1 1 1,1-1-1,0 1 1,0-1-1,-1 1 1,1 0-1,0 0 1,-1 0-1,1-1 1,0 1-1,-1 0 8,0 0-26,-1 0-1,0 1 0,1-1 1,-1 0-1,1 1 1,-1-1-1,1 1 0,-1 0 1,1 0-1,0 0 1,-1 0-1,1 0 0,0 1 1,0-1-1,0 1 1,0-1-1,0 1 0,0 0 1,0 0-1,0 0 0,1 0 1,-1 0-1,1 0 27,-1 2-25,0 0-1,0 0 0,1 0 1,-1 0-1,1 0 1,0 0-1,0 0 0,1 0 1,-1 0-1,1 1 0,0-1 1,0 0-1,0 0 1,1 1 25,13 81-101,3 0 1,6 4 100,4 19-2,-7-41 99,-14-51-69,-1 1-1,0-1 0,-1 1 1,-1 0-1,-1 0 0,0 6-27,-2-10 55,0 1-1,-2-1 0,0 0 0,0 1 0,-1-1 1,-1 0-1,-2 6-54,4-16 32,1 0 1,-1 0-1,0 0 0,0 0 1,-1 0-1,1 0 1,-1-1-1,0 1 0,0-1 1,0 1-1,0-1 1,0 0-1,-1-1 0,0 1 1,1 0-1,-1-1 1,0 0-1,0 0 0,0 0 1,-1 0-1,1-1 0,0 0 1,-1 0-1,1 0 1,-3 0-33,0 0 44,0-1 0,0 0 0,-1 0 1,1-1-1,0 0 0,0 0 0,0-1 0,0 1 1,0-2-1,1 1 0,-1-1 0,0 0 1,1 0-1,0-1 0,0 1 0,0-2 1,-4-2-45,9 5-23,-1 0 1,0 0-1,0 1 1,1-1-1,-1-1 1,1 1-1,0 0 1,0 0-1,0 0 1,0-1-1,0 1 1,0-1-1,0 1 1,1-1-1,-1 1 1,1-1-1,0 1 1,0-1-1,0 1 1,0-1-1,0 1 1,1-1-1,-1 1 1,1-1-1,-1 1 1,1-1-1,0 1 1,0 0-1,0-1 1,0 1 0,0 0-1,1 0 1,-1 0-1,1 0 1,0 0-1,-1 0 1,2-1 22,5-4-46,0-1 0,0 2 0,1 0 0,0 0 0,0 0 0,5-1 46,60-27 148,-45 22-52,0-1 0,0-2 0,-2 0 0,19-15-96,-5-12 128,-17 18-126,-22 22 4,-1 0 0,1 0 0,-1 0 0,0 1 0,1-1 0,-1 0 0,0 0 0,-1-1 0,1 1 0,0 0 0,-1 0 0,1 0 0,0-2-6,4-7-322,-3 9-578,-5 9-470,3-6 1322,-2 5-778,-1-1-1,1 0 0,-1 0 0,0 0 1,0 0-1,-1 0 0,0 0 827,-15 13-2917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56.9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74 6048,'-21'-30'2240,"16"25"-1728,-7-6-160,17 7-320,2-4-96,1 0-960,10 5 576,-5-1-3360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58.5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85 968 2144,'-1'-3'1910,"4"-7"-990,6-18-386,-5 17-53,1-7-144,-1 0 0,0 0 0,-1 0 0,-2 0 0,1-7-337,-4-94 754,0 67-532,-13-276 440,14 304-563,0 0 1,-2 1-1,0 0 1,-2 0-1,-1 0 1,0 0 0,-2 1-1,-1 0 1,0 0-1,-2 1 1,0 0-1,-4-3-99,15 23-11,0 1-1,-1 0 0,1-1 0,0 1 1,0 0-1,-1-1 0,1 1 0,0 0 1,0-1-1,-1 1 0,1 0 0,0-1 0,-1 1 1,1 0-1,0 0 0,-1 0 0,1-1 1,-1 1-1,1 0 0,0 0 0,-1 0 1,0 0 11,-2 6-274,2-4 229,1 0 0,0 0 0,0 1 0,0-1-1,0 0 1,1 0 0,-1 0 0,1 1 0,0 0 45,9 26 0,2-2 0,13 24 0,7 6-30,-2 2 1,19 54 29,-1 7-48,55 96 48,-102-213 45,1-1 0,-1 1 0,1-1 0,-1 0-1,1 1 1,0-1 0,0 0 0,0 0 0,0-1 0,0 1 0,1 0 0,0 0-45,-2-2 23,-1 1-1,1-1 1,-1 0 0,1 0 0,-1 0 0,1 1 0,0-1 0,-1 0 0,1 0 0,0 0 0,-1 0 0,1 0-1,-1 0 1,1 0 0,0 0 0,-1-1 0,1 1 0,-1 0 0,1 0 0,0 0 0,-1-1 0,1 1-23,0-1 21,0 0 1,0 0-1,0 0 1,0 0-1,0 0 1,0 0-1,-1 0 1,1 0-1,0 0 1,-1-1-1,1 1 1,0 0-1,-1 0 1,1-1-22,3-15 75,1 0 1,-1-7-76,0 3 62,-1 4 99,-1 0 0,-1-5-161,3-17-7,-2 7-649,-1-13 656,-3 60-117,1 0-1,1 0 1,0-1-1,2 5 118,-1 22-31,0-35 35,-1 0 0,1 1 0,1-1-1,-1 0 1,1 0 0,0 0 0,0 0 0,0 0 0,1 0 0,0-1 0,0 1 0,3 1-4,-5-4 36,1-1 1,-1 0-1,1 0 0,0 0 0,-1 0 1,1 0-1,0 0 0,1-1 1,-1 1-1,0-1 0,0 1 0,1-1 1,-1 0-1,0 0 0,1 0 1,0 0-1,-1 0 0,1 0 0,-1-1 1,1 0-1,0 1 0,-1-1 1,1 0-1,0 0 0,-1 0 0,1-1 1,0 1-1,-1-1 0,1 1 1,0-1-37,-1 0 11,-1 0-1,1 1 1,-1-1 0,0 0 0,0 0 0,0 0 0,1 0 0,-1 0 0,0 0-1,0 0 1,0 0 0,0 0 0,-1 0 0,1-1 0,0 1 0,0 0 0,-1-1-1,1 1 1,-1 0 0,1-1 0,-1 1 0,0-1 0,1 1 0,-1-1 0,0 1 0,0-2-11,0-4 34,0-1 1,-1 0 0,1 1 0,-3-7-35,2 6 79,-6-33 150,-12-39-229,19 77 4,-1 1-1,0 0 1,0 0-1,0 0 0,0 0 1,-1 0-1,1 1 1,0-1-1,-1 0 0,1 1 1,-1-1-1,0 0-3,1 1 1,0 1 0,0-1 0,1 1 0,-1-1 0,0 1 0,0-1 0,0 1 0,0-1 0,0 1 0,0 0 0,0-1 0,0 1 0,0 0 0,0 0 0,0 0 0,1 0 0,-1 0 0,0 0 1,0 0-1,0 0 0,0 0 0,0 0 0,0 1 0,0-1 0,0 0 0,0 1 0,0-1 0,0 1-1,0 0-22,-2 0 53,1 1-1,-1 0 1,0-1 0,0 1 0,1-1 0,-1 0-1,0 0 1,0 0 0,0 0 0,0-1 0,0 1-1,0-1 1,-2 1-31,11-13 283,11-14 81,1 2 1,11-11-365,-18 24 25,0 0 0,0 0-1,1 1 1,1 1 0,10-7-25,12-6 104,-18 11-41,0 1 0,1 0 1,7-2-64,-8 4-1575,0-1 0,11-8 1575,-22 13-1485,-6 4 1371,0 0-1,1-1 1,-1 1 0,0 0-1,1 0 1,-1 0-1,0-1 1,0 1 0,1 0-1,-1 0 1,0 0 0,0-1-1,1 1 1,-1 0-1,0-1 1,0 1 0,0 0-1,0-1 1,1 1 0,-1 0-1,0 0 1,0-1-1,0 1 1,0 0 0,0-1-1,0 1 1,0 0 0,0-1-1,0 1 1,0-1-1,0 1 1,0 0 0,0-1-1,0 1 1,0 0 0,-1 0-1,1-1 1,0 1-1,0 0 1,0-1 0,0 1-1,-1 0 1,1-1 0,0 1-1,0 0 1,0 0-1,-1 0 1,1-1 0,0 1-1,-1 0 1,1 0-1,0 0 1,0-1 0,-1 1-1,1 0 1,0 0 0,-1 0-1,1 0 1,0 0-1,-1 0 1,1 0 0,0 0-1,-1 0 1,1 0 0,-1 0 114,-11-1-1179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7:58.8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14 364 3904,'-8'-10'1551,"8"10"-1532,0 0 0,-1 0 1,1 0-1,-1-1 1,1 1-1,0 0 0,-1 0 1,1-1-1,0 1 0,0 0 1,-1-1-1,1 1 0,0 0 1,0-1-1,-1 1 1,1 0-1,0-1 0,0 1 1,0-1-1,0 1 0,0 0 1,-1-1-1,1 1 0,0-1 1,0 1-1,0 0 0,0-1 1,0 1-1,0-1 1,0 1-1,0 0 0,1-1 1,-1 1-1,0-1 0,0 1 1,0 0-1,0-1 0,0 1 1,1-1-1,-1 1-19,31-32 974,-16 15-526,1 1 1,0 1 0,10-7-449,-7 9 284,1 1 1,0 1-1,1 0 0,12-3-284,91-30 638,-15 6-413,48-34-3036,-111 50 1505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8:02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188 767 1408,'-1'0'21,"1"-1"1,0 1 0,-1 0-1,1 0 1,0 0-1,0 0 1,-1 0-1,1-1 1,0 1-1,0 0 1,0 0-1,-1 0 1,1-1-1,0 1 1,0 0-1,0 0 1,0-1 0,-1 1-1,1 0 1,0 0-1,0-1 1,0 1-1,0 0 1,0 0-1,0-1 1,0 1-1,0 0 1,0-1-1,0 1 1,0 0-1,0 0 1,0-1 0,0 1-1,0 0 1,0-1-1,0 1 1,0 0-1,0 0 1,0-1-1,0 1 1,1 0-1,-1 0 1,0-1-1,0 1-21,0-3 965,-9 2 174,7 1-1011,0 1 1,1-1 0,-1 0 0,0 1-1,1-1 1,-1 1 0,0-1 0,1 1-1,-1 0 1,1 0 0,-1 0 0,1 0-1,-1 0 1,0 1-129,0-1 77,0 1 1,0-1-1,0 0 0,0 0 1,0 0-1,0 0 0,0 0 1,0 0-1,0-1 0,-1 1-77,-2 0 62,1 1-1,-1-1 1,0 1-1,0 0 1,1 0-1,-1 0 1,1 1-1,0 0 0,0 0 1,0 0-1,0 0 1,0 1-1,1-1 1,-1 1-1,1 0 0,0 0 1,0 0-1,-2 4-61,-2 7-52,0 0-1,0 0 0,1 0 1,1 0-1,0 6 53,2-9 11,0 0-1,1 0 1,0 0 0,1 1-1,0-1 1,1 10-11,1-15 30,0 0 1,0-1 0,0 1 0,1 0-1,0-1 1,0 1 0,1-1-1,0 0 1,0 0 0,0 0-1,1 0 1,3 4-31,-6-8 16,1 0-1,0-1 1,0 1 0,0-1-1,0 0 1,0 0 0,0 0-1,0 0 1,0 0 0,0 0-1,1 0 1,-1-1 0,0 1-1,0-1 1,1 1 0,-1-1-1,0 0 1,1 0 0,-1 0-1,0-1 1,1 1 0,-1 0-1,0-1 1,0 1-1,1-1 1,-1 0 0,0 0-1,0 0 1,0 0 0,0 0-1,1-1-15,4-5 11,1-2 0,-1 1-1,0-1 1,-1 0-1,0 0 1,4-8-11,-8 12 23,0 1 0,0-1 0,-1 0 1,1 0-1,-1-1 0,0 1 0,0 0 0,-1 0 0,1-1 0,-1 1 1,-1 0-1,1 0 0,-1-1 0,0 1 0,0-1-23,-1-2 49,0 1-1,-1 0 1,0 0-1,0 0 1,0 0 0,-1 0-1,0 1 1,-1 0-1,1 0 1,-1 0 0,0 0-1,-1 1 1,1-1-1,-1 1 1,0 1 0,0-1-1,-1 1 1,-4-2-49,11 6-12,-1 0 0,1 0 0,-1 0 0,1-1 1,-1 1-1,1 0 0,-1 0 0,1 0 0,-1-1 1,1 1-1,-1 0 0,1 0 0,0-1 0,-1 1 1,1 0-1,-1-1 0,1 1 0,0-1 0,0 1 1,-1 0-1,1-1 0,0 1 0,0-1 0,-1 1 1,1-1-1,0 1 0,0-1 0,0 0 12,0 1-2,1 0 0,-1 0-1,1 0 1,0 0 0,-1-1 0,1 1 0,0 0-1,-1 0 1,1 0 0,-1 0 0,1 0-1,0 1 1,-1-1 0,1 0 0,0 0-1,-1 0 1,1 0 0,-1 1 0,1-1 0,-1 0-1,1 1 1,-1-1 0,1 0 0,0 1 2,18 10 49,0 1 0,0 1 0,-1 0 0,-1 2 1,-1 0-1,0 1 0,0 0 0,-2 1 0,2 4-49,-1 2 168,-1 0 0,9 23-168,-15-30 4,-2 0-1,0 0 0,-1 1 1,-1 0-1,0 0 0,-1 0 1,-1 0-1,0 13-3,-1-7-6,0-18 23,-1 0-1,0 0 1,0-1 0,0 1 0,0 0 0,-1 0 0,0 1-17,-6 25 178,5-19-105,-1 0 0,0 0 0,0 0-1,-2-1 1,1 0 0,-1 1 0,-3 1-73,1 0 111,-2 2-23,-1 0 0,-3 2-88,11-14 16,-1 0 0,0 0 0,1 0 0,-1-1 0,0 1 0,0-1 0,0 0 1,-1 1-1,1-1 0,0-1 0,-1 1 0,-2 0-16,5-1 7,0-1-1,0 0 1,-1 0-1,1 0 1,0 0 0,0 0-1,0 0 1,0 0-1,0 0 1,-1 0 0,1-1-1,0 1 1,0 0-1,0-1 1,0 1 0,0-1-1,0 1 1,0-1-1,0 1 1,0-1 0,0 0-1,0 0 1,0 1-1,1-1 1,-1 0 0,0 0-1,0 0 1,1-1-7,-3-1 8,1-1 1,0 1 0,0-1-1,1 0 1,-1 0 0,1 0-1,0 0-8,-1-4-20,0 0-1,1 0 0,0 0 0,0-1 0,1 1 1,0 0-1,0 0 0,1 0 0,0 0 1,1 0-1,0 0 0,0-1 21,2-3-37,1 0 0,0 1 1,1-1-1,0 1 0,1 0 0,0 1 1,4-4 36,13-19-97,-11 15-33,1 0-1,11-12 131,9-4-272,10-16 272,-32 35 115,0-1-1,-2 0 1,0-1 0,7-14-115,-9 13 105,-1 1 1,0-1-1,-2 0 0,2-7-105,-2 2 94,-2 17-61,-2-1 0,1 0 0,-1 0 0,0 0 0,0 0 0,-1 0 0,0 0 0,-1-4-33,-13-56-144,14 65 138,-1 0 1,1 0-1,-1 0 1,1 0-1,-1 0 1,0 0-1,0 1 1,1-1-1,-1 0 1,-1 1-1,1-1 1,0 0-1,0 1 0,-1 0 1,1-1-1,-1 1 1,1 0-1,-1-1 1,1 1-1,-1 0 1,0 0-1,1 0 1,-1 1-1,0-1 1,0 0-1,0 1 1,0-1-1,0 1 1,0 0-1,0-1 6,0 2-37,1 0 15,1 0 1,-1 0-1,1 0 0,-1 0 1,0 0-1,1 0 1,0 0-1,-1 0 0,1 0 1,0 0-1,-1 1 1,1-1-1,0 1 22,0 0-28,-2 5-27,1-1 0,0 1 1,0-1-1,1 6 55,0-6-13,-1 1-1,1-1 1,-1 0 0,-1 4 13,0-1 88,0 0 1,1 1 0,0-1 0,1 0 0,0 1 0,1 1-89,-1 10-5,0-17-2,1 0 1,0 0 0,-1 0 0,1 0 0,1 0 0,-1 0-1,2 3 7,-2-4 44,1 1-1,-1 0 1,0 0-1,0 0 1,0-1-1,0 1 1,0 4-44,-2-6 14,2 0 1,-1 0-1,0 1 0,0-1 1,1 0-1,-1 0 1,1 1-1,0-1 0,-1 0 1,1 0-1,0 0 0,0 0 1,1 0-1,0 1-14,-1-1 7,5 20 100,2-6-241,-7-13 148,9 8 58,-8-10-57,-1 0 1,0 0-1,0 0 1,0 0-1,1-1 1,-1 1 0,0 0-1,1-1 1,-1 1-1,0-1 1,1 0-1,-1 1 1,1-1 0,-1 0-1,1 0 1,-1 0-1,0 0 1,1 0-1,-1 0 1,1 0 0,-1-1-1,1 1 1,-1 0-1,0-1 1,1 1-1,-1-1 1,0 1 0,1-1-1,-1 0 1,0 0-1,0 0 1,1 0-16,5-4-42,0-1-1,0 0 1,-1 0 0,6-6 42,-8 8 76,50-61 227,-2-1 0,-3-3 0,-2-5-303,-33 53-13,-9 12 34,0-1 0,0 1 0,-1-1 1,0 0-1,-1 0 0,0 0 0,0 0 0,-1-1 1,0-5-22,-1 2 6,0 0 0,-1 0 0,-1 0 1,0 0-1,-1 0 0,0 0 1,-2-1-7,-18-92 172,0-31-172,-10-53-188,28 172 161,1 11-226,2 0-1,-1 0 1,1 0 0,0-6 253,1 16-4,1 1 1,-1 0 0,1-1 0,0 1 0,0-1 0,0 1-1,0-1 1,0 0 0,1 1 0,-1-1 0,2 1 3,5 10-3,14 37 22,2 10-19,-11-25-51,24 75-14,-8-21-14,-7-24 90,-11-31-45,1-1 0,1-1 1,15 26 33,-18-38 82,-9-15-30,1-1 0,0 0 0,0 0 0,1 0 0,0 0 0,0 0-52,4 6 69,15 15-7,-21-24-52,0 0 0,1 0 0,-1 0 0,0 0 1,1 0-1,-1 0 0,1 0 0,-1 0 0,1-1 0,-1 1 0,1 0 1,0-1-1,-1 0 0,1 1 0,1-1-10,-2 0 53,12-1 38,-10 1-149,0-1 0,1 0 1,-1 0-1,0-1 0,0 1 0,1-1 0,-1 0 1,0 1-1,-1-1 0,1 0 0,0-1 1,0 1-1,-1 0 0,0-1 0,1 0 1,-1 1-1,0-1 0,1-2 58,12-33-5013,-14 26 2549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09:53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1 832,'-2'2'2500,"-10"19"-2648,10-3 102,0 1 0,0-1 0,2 0 0,1 19 46,1 3 24,3 238-45,-1-240 82,4 18-61,1 16 40,4 46 200,2 21 1173,-4 74-1413,-11-181 141,-2 0-1,0 0 1,-7 25-141,6-40-256,0 0 1,1-1 0,1 1 0,1 0 0,0 0 0,2 4 255,-2-20-46,0 0 0,0-1 0,0 1 1,0 0-1,0 0 0,0-1 0,1 1 0,-1-1 1,0 1-1,0 0 0,1-1 0,-1 1 0,1-1 1,-1 1-1,0 0 0,1-1 0,0 1 46,14 4-1493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3:26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54 1152,'7'-5'176,"-4"3"15,-8 1-3,1 1-103,4 0-55,0 0 0,0 1 0,0-1 1,0 0-1,0 0 0,0 0 0,0 0 0,0 0 0,0 0 1,0 0-1,0 0 0,0 0 0,0 1 0,0-1 0,0 0 1,0 0-1,0 0 0,0 0 0,0 0 0,0 0 0,0 0 1,0 0-1,0 0 0,0 0 0,0 1 0,0-1 0,0 0 1,0 0-1,0 0 0,-1 0 0,1 0 0,0 0 0,0 0 1,0 0-1,0 0 0,0 0 0,0 0 0,0 0 0,0 0 1,0 0-1,0 0 0,0 0 0,-1 0 0,1 0 0,0 0-30,7 3 1288,-7-2-1221,1 1 0,0-1 0,-1 0 0,1 1 0,0-1 0,-1 1 0,0-1-1,1 1 1,-1-1 0,0 1 0,0-1 0,0 1 0,0-1 0,0 1 0,0-1 0,0 1 0,0-1 0,-1 1 0,1-1-1,-1 2-66,-1 4 238,-1 0 0,0 0-1,-4 6-237,-3 8 434,7-14-367,1-1 0,-1 1-1,-1-1 1,1 1 0,-1-1-1,-3 3-66,6-7 24,0-1-1,0 1 0,0 0 0,0-1 0,0 1 0,0 0 1,1 0-1,-1 0 0,1-1 0,-1 1 0,1 1-23,-6 15 263,-6-3-150,10-13-112,0 0 0,0 1 0,0-1 0,1 1 0,-1-1 0,1 1 0,-1-1 0,1 1 0,-1 2-1,1 2 5,-1 1-1,-1-1 0,1 0 0,-1 0 0,0 0 0,-1 0 0,0-1 1,0 0-1,0 1-4,-40 61 293,40-63-269,-10 11-25,12-13 66,7-7 98,-4 2-188,0 1 0,0-1 1,0 1-1,-1-1 0,1 0 0,0 1 1,-1-1-1,1 0 0,-1 0 25,6-13 137,3 0-97,-1-1-1,-1 0 1,-1-1-1,1 0-39,-1-2 67,2 0-1,0 0 1,2 1-67,-6 10 30,0 2-50,0-1 0,-1 0 0,0 1 0,0-1 0,0-2 20,1-1-13,-1 0 0,2 0 0,0 1 0,0 0 0,1-2 13,-1 3 8,0 0 0,-1 0 1,0-1-1,0 1 0,-1-1 0,1-5-8,1-5 141,-3 14-55,-1 0 0,1-1 0,-1 0 0,-1 1 0,1-5-86,1 4 226,-1 4-242,-7 1-45,6 1-61,0 0 47,12 13-165,-11-10 254,-1-1 0,1 1 0,1-1 0,-1 1 0,0-1 0,0 1 0,1-1 0,0 0 0,-1 0 0,1 0-1,0 0 1,0 0 0,2 2-14,0-1-1,-1 1 0,1 0 0,-1 0 0,0 0 0,-1 1 0,1-1 1,0 2 25,1 0 1,0-1 0,0 0-1,2 2-25,39 35 29,-15-15 164,5 8-193,-27-26 34,0 1 0,0 0 0,-1 0 1,-1 0-1,0 1 0,1 1-34,-3-4 37,-2-2 1,1-1 0,-1 0 0,0 1 0,0 0 0,0-1 0,-1 1 0,0 0 0,0 0 0,0 0-38,4 20-2726,-5-24-516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8:03.0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18 205 1248,'-2'-1'101,"-8"-2"82,10 3-174,0 0-1,0 0 1,0 0-1,-1 0 1,1 0-1,0 0 1,0 0-1,0 0 0,0 0 1,-1 0-1,1 0 1,0 0-1,0 0 1,0 0-1,0 0 1,-1 0-1,1 0 1,0 1-1,0-1 1,0 0-1,0 0 1,0 0-1,-1 0 0,1 0 1,0 0-1,0 0 1,0 0-1,0 1 1,0-1-1,0 0 1,0 0-1,-1 0 1,1 0-1,0 0 1,0 0-1,0 1 1,0-1-1,0 0 1,0 0-1,0 0 0,0 0 1,0 1-9,0-1 197,5-6-202,1 3 943,1 0 0,-1 0 0,0-1-1,1 0 1,0-1-938,23-14 1780,15-1-532,1 3 1,0 1-1,1 3-1248,64-22-470,-86 25-1565,0-1-1,0 0 0,4-5 2036,-18 8-3125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5:48:07.7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206 1526 2304,'0'-1'39,"0"1"0,0-1 1,0 1-1,0-1 0,0 1 0,0-1 0,0 0 0,0 1 1,0-1-1,0 1 0,0-1 0,0 1 0,-1-1 1,1 1-1,0-1 0,0 1 0,0-1 0,-1 1 1,1 0-1,0-1 0,-1 1 0,1-1 0,0 1 1,-1 0-1,1-1 0,0 1 0,-1 0 0,0-1-39,1 1 29,-1-1 0,1 1 0,-1-1 0,1 1 0,0-1 0,-1 1 0,1-1 0,-1 1 0,1-1 0,0 0 0,0 1 0,-1-1-1,1 1 1,0-1 0,0 0 0,0 1 0,-1-1-29,2 0 49,-1 0 0,0 0 1,0 0-1,0 0 0,0 1 0,-1-1 0,1 0 0,0 0 0,0 0 1,0 0-1,-1 0 0,1 0 0,0 1 0,-1-1 0,1 0 0,-1 0 1,1 0-1,-1 1 0,1-1 0,-1 0 0,0 1 0,1-1 0,-1 0 1,0 1-1,0-1-49,0 1 62,0 0 1,0-1 0,0 1 0,0 0-1,-1 0 1,1 0 0,0 0-1,0 0 1,0 0 0,-1 0-1,1 0 1,0 0 0,0 0-1,0 1 1,0-1 0,-1 1-63,-3 1 112,0 0-1,0 1 1,0-1-1,1 1 1,-1 0 0,1 0-1,-4 4-111,5-3 45,-1 0 0,1 0 0,0 1 0,-2 4-45,-5 7 87,-6 10 15,1 0-1,1 2 1,-7 20-102,20-47-1,-4 15 33,0-1-1,0 1 1,2 0-1,0 2-31,-2 7-19,4-20 32,0 0 0,1 1 0,0-1 0,0 0 0,0 0 0,1 0 0,-1 1-1,1-1 1,1 0 0,-1 0 0,1 0 0,0 0 0,0-1 0,0 1 0,0 0 0,1-1 0,0 1-13,-2-3 23,1 0-1,-1-1 1,1 1-1,-1 0 1,1 0 0,0-1-1,-1 1 1,1-1-1,0 0 1,0 1 0,0-1-1,0 0 1,0 0-1,1 0 1,-1-1-1,0 1 1,0 0 0,1-1-1,-1 0 1,0 1-1,1-1 1,-1 0 0,0 0-1,1 0 1,-1 0-1,0-1 1,1 1-1,-1-1 1,0 1 0,0-1-1,0 0 1,1 0-1,-1 0 1,0 0 0,0 0-1,0 0 1,1-1-23,1-2 51,0 0 0,0 0 0,0 0-1,0-1 1,0 1 0,-1-1 0,0 0 0,0 0 0,2-5-51,1 0 70,2-6-38,0 0 0,-1-1-1,-1 0 1,-1 0 0,0 0 0,2-16-32,1-25 220,-1-25-220,-6 67 63,2-26-60,-3 0-1,-2 0 0,-1 0 0,-9-41-2,0 27 163,-3-1-1,-2 2 0,-9-17-162,20 58-25,0 1-1,-1-1 1,0 1-1,-1 1 0,-6-7 26,14 18-8,0 1 0,-1-1-1,1 0 1,-1 1 0,1-1 0,-1 1-1,1-1 1,-1 1 0,1-1-1,-1 1 1,1-1 0,-1 1-1,0-1 1,1 1 0,-1 0 0,0-1-1,1 1 1,-1 0 0,0-1-1,1 1 1,-1 0 0,0 0-1,0 0 1,1 0 0,-1 0 0,0 0-1,0 0 1,1 0 0,-1 0-1,0 0 9,-1 1-14,1 0-1,0 0 0,0 0 0,0 0 0,0 0 0,0 0 0,0 1 1,1-1-1,-1 0 0,0 0 0,1 1 0,-1-1 0,1 0 1,-1 1-1,1-1 0,-1 1 0,1-1 15,-2 13-79,1-1 1,0 0-1,1 1 1,0-1-1,1 0 0,0 1 1,3 6 78,0 19-85,5 32 201,4-1 0,14 45-116,0 1 243,-21-85-144,3 1-1,0-1 1,2 0 0,2-1-1,0-1 1,17 26-99,-27-50 49,1 0-1,0 0 1,0-1 0,0 1-1,1-1 1,-1 0 0,1 0-1,0-1 1,0 1 0,0-1-1,1 0 1,-1 0 0,1-1-1,0 0 1,-1 0 0,1 0-1,6 1-48,-8-3 54,0 1 0,0-1 0,0 0 0,0 0 0,0 0 0,0 0 0,0-1 0,0 1-1,0-1 1,0 0 0,0 0 0,0-1 0,-1 1 0,1-1 0,0 0 0,-1 0 0,1 0 0,-1 0-1,0-1 1,0 1 0,0-1 0,0 0 0,0 0 0,0 0 0,-1 0 0,0 0 0,2-3-54,4-8 50,-1 0 1,-1-1 0,0-1 0,-1 1-1,0-1 1,-2 1 0,1-4-51,1-12 109,-2 0 0,0-1 0,-2-6-109,-1 26 62,-1-1 0,0 1 0,0 0-1,-1 1 1,0-1 0,-1 0 0,-2-4-62,3 12 3,1 0 1,-1 1 0,0-1 0,0 0-1,0 1 1,-1 0 0,1-1-1,-1 1 1,0 0 0,0 0-1,0 0 1,0 1 0,0-1-1,-1 1 1,1 0 0,-1-1-1,1 2 1,-1-1 0,0 0 0,0 1-1,0 0 1,0-1 0,0 1-4,-23-6-169,20 4 62,0 1 0,0 0 0,-1 0 0,1 1 0,-7 0 107,13 1-3,1 0 1,0 0-1,0 0 1,0 0-1,0 0 1,0 0-1,0 0 1,0 0-1,0 0 1,0 0-1,0 0 1,0 0 0,0 0-1,0 0 1,-1 0-1,1 0 1,0 0-1,0 1 1,0-1-1,0 0 1,0 0-1,0 0 1,0 0-1,0 0 1,0 0-1,-1-1 1,1 1 0,0 0-1,0 0 1,0 0-1,0 0 1,0 0-1,0 0 1,0 0-1,0 0 1,0 0-1,0 0 1,0 0-1,-1 0 1,1 0-1,0 0 1,0 0 0,0 0-1,0 0 1,0 0-1,0 0 1,0-1-1,0 1 1,0 0-1,0 0 1,0 0-1,0 0 1,0 0-1,0 0 1,0 0-1,0 0 1,0 0-1,0 0 1,0-1 0,0 1-1,0 0 1,0 0 2,7-3-243,13-4-81,4 3 334,1 0 1,0 2 0,19 0-11,-33 2 0,0 0 1,0 1 0,0 1-1,0 0 1,0 0 0,1 2-1,-7-3-2,-1 1 1,0-1 0,0 1 0,0 0-1,0 0 1,-1 1 0,1-1 0,0 1-1,-1-1 1,0 1 0,1 0 0,-1 1-1,-1-1 1,1 0 0,0 1 0,1 2 1,7 16-91,-1 0 0,6 18 91,-8-19 55,1-1 0,10 16-55,-18-35-3,0 1 23,0 0 0,0 0 1,0-1-1,0 1 0,1-1 1,-1 1-1,1-1 0,-1 1 0,1-1 1,-1 0-1,1 0 0,0 1 0,0-1 1,0-1-1,0 1 0,1 0-20,-2 0 5,0-1 0,0 0-1,1 1 1,-1-1 0,0 0 0,1 0-1,-1 0 1,0 0 0,1 0 0,-1 0 0,0-1-1,1 1 1,-1 0 0,0-1 0,0 1-1,1-1 1,-1 1 0,0-1 0,0 0-1,0 1 1,0-1 0,0 0 0,0 0-1,0 0 1,0 0 0,0 0-5,5-5 38,-1-1 0,0 0 0,-1-1 0,0 1-1,0-1 1,0 0 0,-1 0 0,0 0 0,-1 0 0,2-6-38,-3 7 18,1 0 0,-1 0 1,-1-1-1,1 1 0,-1 0 0,-1-1 0,1 1 0,-1 0 1,0 0-1,-1-1 0,0 1 0,-1-4-18,3 11-5,-1-1 0,1 0-1,0 0 1,-1 0 0,1 1 0,-1-1-1,1 0 1,-1 1 0,1-1-1,-1 0 1,1 1 0,-1-1 0,0 0-1,1 1 1,-1-1 0,0 1-1,1-1 1,-1 1 5,0 0-9,1 0 1,-1 0-1,1 0 1,-1 0-1,1 0 0,-1 0 1,1 0-1,-1 0 1,1 0-1,-1 0 0,1 0 1,0 0-1,-1 0 1,1 1-1,-1-1 0,1 0 1,-1 0-1,1 0 1,0 1-1,-1-1 0,1 0 1,0 1-1,-1-1 9,0 2-27,0-1-1,-1 0 1,1 1 0,0 0-1,0-1 1,1 1-1,-1-1 1,0 1 0,1 0-1,-1 0 1,0-1-1,1 1 1,0 0 0,0 0-1,-1 1 28,2 4-25,-1 1 1,1-1-1,0 0 0,1 0 0,0 0 0,0-1 0,0 1 0,1 0 0,0-1 0,0 1 1,1-1-1,0 0 0,0 0 0,0-1 0,1 1 0,0-1 0,0 0 0,2 2 25,-5-6 12,0 0-1,-1 0 1,1 0-1,0-1 1,0 1-1,0 0 0,0-1 1,-1 1-1,1-1 1,0 0-1,0 0 1,0 0-1,0 0 1,0 0-1,0 0 1,0 0-1,0-1 0,0 1 1,-1-1-1,1 1 1,0-1-1,0 0 1,0 0-1,-1 1 1,1-1-1,0 0 1,-1-1-1,1 1-11,7-6 68,-1 0 0,0 0 0,0-1-1,5-6-67,-8 7 6,5-3 100,-1-1 1,0 0-1,0-1 1,2-6-107,-9 15 27,0 0 0,-1-1 0,1 0 0,-1 1 0,0-1 0,0 0 0,0 0 0,0 0 0,0 0 0,-1 0 0,0 0 0,0 0 0,0 0 0,0 0 0,-1 0 0,1 1 0,-1-1 0,-1-3-27,1 5-8,0 0 1,1 1-1,-1-1 1,0 1-1,0-1 0,0 1 1,0-1-1,0 1 1,0 0-1,0-1 1,-1 1-1,1 0 1,0 0-1,-1 0 1,1 0-1,-1 0 1,1 0-1,-2 0 8,-3-1-90,1 1 0,0-1 0,0 1 0,-1 0 1,-1 1 89,-10-3-173,14 3 151,0 0 1,0 0-1,0 0 0,-1 1 0,1-1 0,0 1 0,-3 1 22,-18 1 41,18 0 19,6-3-58,0 0 1,0 0-1,-1 0 1,1 1-1,0-1 1,0 0-1,0 0 1,0 0-1,0 0 1,0 0-1,0 0 1,0 0-1,0 1 1,-1-1-1,1 0 1,0 0-1,0 0 1,0 0-1,0 0 1,0 0-1,-1 0 1,1 0-1,0 0 1,0 0-1,0 0 1,0 0-1,0 0 0,0 0 1,-1 0-1,1 0 1,0 0-1,0 0 1,0 0-1,0 0 1,0 0-1,-1 0 1,1 0-1,0 0 1,0 0-1,0 0 1,0 0-1,0-1 1,0 1-1,-1 0 1,1 0-1,0 0 1,0 0-1,0 0 1,0 0-1,0 0 1,0-1-1,0 1 1,0 0-1,0 0 1,0 0-1,0 0 1,0 0-1,-1 0 1,1-1-1,0 1 1,0 0-1,0 0 1,0 0-1,0 0 1,0 0-1,0-1-2,0 0-112,0 1 11,0 0 5,0 0-80,0 0 53,9 4-42,-7-3 178,-1-1-1,1 0 1,0 1-1,0-1 1,0 0 0,0-1-1,-1 1 1,1 0-1,0 0 1,0-1 0,0 1-1,-1-1 1,1 1-1,0-1 1,0 0 0,-1 0-1,1 0 1,-1 0-1,1 0 1,-1 0 0,1 0-1,-1-1 1,0 1-1,1 0 1,-1-1-13,5-5 114,0-1 0,-1 1 0,0-1 0,2-6-114,-1 4 50,15-30 40,-11 20-89,10-15-1,-20 35-13,0-1 0,1 0 0,-1 1 0,1-1 1,-1 1-1,0-1 0,1 1 0,-1-1 0,1 1 0,-1-1 0,1 1 0,-1 0 1,1-1-1,-1 1 0,1-1 0,0 1 0,-1 0 0,1 0 0,0-1 0,-1 1 1,1 0-1,-1 0 0,1 0 0,0 0 0,-1 0 0,1 0 0,0 0 1,-1 0-1,1 0 0,0 0 0,-1 0 0,1 0 0,0 0 0,-1 1 0,1-1 1,0 0-1,-1 0 0,1 1 0,-1-1 0,1 1 0,-1-1 0,1 0 0,0 1 1,-1-1-1,0 1 0,1-1 0,-1 1 0,1-1 0,-1 1 0,0-1 0,1 1 1,-1 0 12,5 5-72,-1 1 1,-1-1 0,1 1-1,1 5 72,-2-6-53,50 109-571,32 101 624,-61-139-13,68 197 458,-82-250-334,-7-19 36,-1 1 0,1 0 0,-1 0 1,0 0-1,-1 0 0,0 0 0,1 5-147,-15-30 806,-9-17-714,2-2 0,2 0 1,1-1-1,-3-15-92,-8-17-33,-6-13-80,-17-65 113,43 120-50,2 1-1,0-1 1,2 0 0,1-1 0,2 1 0,0-1 0,3-10 50,1 8-189,2 0-1,7-23 190,-9 41-61,1 1-1,1-1 0,1 1 0,0 1 1,0-1-1,1 1 0,5-7 62,-9 16-31,-1 0 1,1 0-1,-1 0 1,1 0-1,0 1 0,0-1 1,0 1-1,1 0 1,-1 0-1,0 0 1,1 0-1,0 0 0,-1 1 1,2-1 30,-3 2-16,1-1 1,-1 1-1,1-1 0,0 1 0,-1 0 1,1 0-1,-1 0 0,1 1 1,0-1-1,-1 0 0,1 1 1,-1 0-1,1-1 0,-1 1 1,0 0-1,1 1 0,-1-1 1,0 0-1,1 1 0,-1-1 1,0 1 15,3 2 16,-1 0 0,0 0 1,0 1-1,-1-1 1,0 1-1,1 0 0,-1 0 1,-1 0-1,1 0 0,-1 1 1,0-1-1,0 1 1,-1-1-1,1 1 0,-1 0 1,0 0-1,-1-1 0,0 1 1,1 0-1,-2 0 1,1 0-17,-1 5 66,0 0 0,-1 0 1,0 0-1,-1-1 1,0 1-1,-1-1 0,0 0 1,-1 0-1,0 0 1,-5 8-67,2-8 9,-1-1 0,1 0 0,-2 0 1,1 0-1,-1-1 0,-6 3-9,13-8-13,-1-1-12,0 1 0,0 0-1,0-1 1,0 0 0,0 0-1,0 0 1,0-1 0,-2 1 25,5-2-102,40-27-351,-2 4 370,2 1 1,14-4 82,-49 24-13,-1 0 1,1 1 0,0-1-1,0 1 1,0 0 0,0 0-1,0 0 1,0 1 0,0-1 0,1 1-1,-1 0 1,0 0 0,0 1-1,0-1 1,0 1 0,0 0-1,0 0 1,0 0 0,0 1-1,0-1 1,0 1 0,-1 0 0,1 0-1,-1 0 1,1 1 0,2 1 12,6 7-67,0 1 1,-1 0 0,0 0 0,-1 1 0,-1 1-1,0-1 1,0 2 0,-2-1 0,5 11 66,2 11 33,-1 0 0,-2 1 1,4 24-34,-9-21 151,-2 1 0,-1-1 0,-2 1 0,-2 11-151,0 3 30,1-42-4,1-6 55,-1 0 0,0 0-1,0 0 1,-1 0 0,0 0 0,0 0-1,-1 0 1,-2 5-81,4-11 12,0-1 0,0 0-1,0 1 1,0-1-1,0 0 1,0 1 0,-1-1-1,1 0 1,0 1 0,0-1-1,0 0 1,0 1-1,-1-1 1,1 0 0,0 0-1,0 1 1,-1-1-1,1 0 1,0 0 0,0 0-1,-1 1 1,1-1 0,0 0-1,-1 0 1,1 0-1,0 0 1,0 0 0,-1 1-1,1-1 1,0 0 0,-1 0-1,1 0 1,0 0-1,-1 0 1,1 0 0,-1 0-1,1 0 1,0 0 0,-1 0-1,1-1 1,0 1-1,0 0 1,-1 0 0,1 0-1,0 0 1,-1 0 0,1-1-1,0 1 1,-1 0-1,1 0 1,0 0 0,0-1-1,-1 1 1,1 0-1,0 0 1,0-1 0,0 1-1,-1 0 1,1-1 0,0 1-1,0 0-11,-11-23 182,-4-28-192,2 0-1,-4-45 11,6 35-59,-1-18-5,4 0 0,3-23 64,5 22-20,5 0 0,6-32 20,-2 36-115,7-43-493,-16 118 599,0 1 0,0-1 0,0 1-1,0-1 1,0 1 0,0-1 0,0 1 0,1-1-1,-1 1 1,0-1 0,0 1 0,0-1 0,1 1-1,-1 0 1,0-1 0,0 1 0,1-1-1,-1 1 1,0 0 0,1-1 0,-1 1 0,0 0-1,1-1 1,-1 1 0,1 0 0,-1-1 0,0 1-1,1 0 1,-1 0 0,1 0 0,-1-1-1,1 1 1,-1 0 0,1 0 0,-1 0 0,1 0-1,-1 0 1,1 0 9,0 0-11,0 1 0,0-1 0,0 1 0,0-1 0,0 1 0,0-1 0,0 1-1,0 0 1,0 0 0,0-1 0,-1 1 0,1 0 0,0 0 0,0 0 0,-1 0 0,1 0 0,0 0 11,4 12-16,1 0 1,-2-1-1,0 2 1,0-1-1,-1 0 1,-1 2 15,4 11 39,1 9 43,-1 1 0,-1 0 0,-1 35-82,-4-64 71,-1 0 0,0-1 0,1 1 0,-2 0 0,1-1 0,-1 1 0,-1 3-71,2-8 20,0 0 0,0 0 1,0 1-1,0-1 0,0 0 0,-1 0 1,1 0-1,-1 0 0,1-1 0,-1 1 1,0 0-1,0-1 0,1 1 0,-1-1 1,0 1-1,0-1 0,-1 0 1,1 0-1,0 0 0,0 0 0,-1 0-20,-2-1-19,0-1 0,1 0 0,-1 0 0,1 0 0,-1 0 0,1-1 0,0 0 0,-1 0 0,1 0 0,0-1 19,-3 0-18,7 3 10,-1 0 0,1 0 0,-1 0-1,1 0 1,0-1 0,-1 1 0,1 0-1,-1 0 1,1-1 0,-1 1 0,1 0-1,0-1 1,-1 1 0,1 0 0,-1-1 0,1 1-1,0-1 1,0 1 0,-1 0 0,1-1-1,0 1 1,0-1 0,-1 1 0,1-1-1,0 1 1,0-1 0,0 1 0,0-1-1,0 1 1,0-1 8,0 0-11,0 0-1,1 1 1,-1-1-1,1 0 1,-1 0-1,1 0 1,-1 1 0,1-1-1,-1 0 1,1 1-1,0-1 1,-1 1-1,1-1 1,0 0-1,0 1 12,6-4-31,-1 1 0,0-1 0,1 2-1,0-1 32,29-11-172,28-14 172,-48 19 75,0-1 0,0 0 0,-1-1 0,12-11-75,58-56 192,11-19-192,-85 85 50,8-8 152,-1-1 0,2-5-202,-15 19 41,-1 1 0,0-1 0,0 0 0,-1 0 0,0 0 0,0 0 0,0 0 0,-1-1 0,0 1 0,-1-2-41,0 6 12,-1 0 0,0-1 0,0 1 0,0 0 0,-1 0 0,1 0 0,-1 0 0,0 0 0,1 0 0,-1 0 0,0 1 0,-1-1-1,1 0 1,-1 0 0,1 1 0,-2-2-12,2 3-23,0-1 0,0 1 0,0 0 0,-1 0 0,1-1 0,0 1 0,-1 0 0,1 0 0,-1 0 0,1 1 0,-1-1 0,0 0 0,1 1 0,-1-1 0,0 1 0,1-1 0,-1 1 0,0 0 0,0 0 0,1 0 0,-1 0 0,0 0 0,0 0 0,1 0 0,-1 0 0,0 1 0,0-1 0,0 1 23,-7 3-65,0-1 1,0 1-1,1 1 0,0 0 1,0 0-1,0 0 1,-5 6 64,8-6-23,0-1-1,0 1 1,0 1 0,0-1 0,1 0 0,0 1 0,0 0 0,1 0 0,0 0 0,-2 6 23,3-6-4,1-1 1,0 1-1,1 0 0,-1 1 0,1-1 0,1 0 0,-1 0 0,1 0 1,0 0-1,0-1 0,1 1 0,-1 0 0,1 0 0,1-1 1,-1 1-1,1-1 0,1 2 4,-1-2 14,0 1 0,0 0 0,1-1 0,0 0 0,0 0 0,1 0 0,0 0 0,-1-1 0,1 0-1,1 0 1,-1 0 0,1-1 0,-1 1 0,1-1 0,4 1-14,-6-3 9,0 0-1,1 0 1,-1-1 0,0 1-1,0-1 1,0 0-1,1-1 1,-1 1 0,0-1-1,0 1 1,0-1-1,1 0 1,-1-1 0,0 1-1,-1-1 1,1 0-1,0 0 1,0 0 0,-1 0-1,1-1-8,11-8 44,-1 0 0,-1-1 0,0-1 0,2-3-44,-1 1 10,0-1-1,0 0 1,-1-1 0,0-1 0,-1 0-1,-2-1 1,8-16-10,-3 8 81,-11 22-23,-1 0 1,0 0 0,0-1-1,0 1 1,-1-1-1,1 0 1,-1 0 0,-1 0-1,1 0 1,0-6-59,-8 19-529,-2 10 439,2-2-22,0 0 0,1 1 0,0 0 1,1 0-1,1 1 112,2-13-15,0 0 1,1 0 0,0 0 0,0 0 0,0 0 0,0 0 0,1 1-1,-1-1 1,1 0 0,0 0 0,0-1 0,0 1 0,1 0-1,0 0 1,-1-1 0,1 1 0,1-1 0,-1 1 0,0-1-1,1 0 1,0 0 0,-1 0 0,3 2 14,-4-4 28,1-1 0,-1 1 0,1 0 0,-1 0 0,1-1 0,0 1 0,-1-1 0,1 1 0,-1-1 0,1 0 0,0 0 0,-1 0 0,1 0 0,0 0 0,-1 0 0,1 0 0,0 0 0,-1-1 0,1 1 0,0 0 0,-1-1 0,1 0 0,-1 1 0,1-1 0,-1 0 0,1 0 0,-1 0 0,1 0-28,2-2 61,0 0 0,0 0 0,-1 0 0,0 0 0,1-1 0,-1 1 0,0-1 0,-1 0 0,3-3-61,0-3 20,-1-1 0,0 0 0,-1 0 1,0 0-1,0 0 0,-1-1 0,0 1 0,-1-1 0,-1-1-20,0-22 131,-1 0 0,-3-12-131,-5-43 97,-14-49-97,16 109 10,-1 0-1,-1 0 1,-1 1-1,-2 0 1,-1 0 0,-8-10-10,18 34-44,0 0 0,-1 0 0,1 0 0,-1 0 0,0 1 0,-1 0 0,1 0 0,-1 0 1,0 0-1,0 1 0,0-1 0,0 2 0,-4-3 44,8 5-18,1 0 0,0 0 1,-1 0-1,1 0 0,-1 0 0,1 0 0,0 0 1,-1 0-1,1 0 0,0 0 0,-1 0 1,1 0-1,-1 0 0,1 0 0,0 0 0,-1 0 1,1 0-1,0 1 0,-1-1 0,1 0 1,0 0-1,-1 0 0,1 1 0,0-1 0,-1 0 1,1 1-1,0-1 0,-1 0 18,-4 14-252,4 16 69,8 20 83,3 0 0,1-1 0,3-1 0,8 17 100,-15-45 39,1 0 1,0-1 0,4 5-41,-6-14 6,0-1-1,0 0 1,1 0-1,0-1 0,0 0 1,1 0-1,2 1-4,4 2-117,1-1-1,0 0 1,0-1 0,1-1-1,0 0 1,0-1 0,1-1-1,0-1 1,0 0 0,0-1-1,0-1 1,1 0 0,0-2-1,-1 0 1,1-1 0,0 0-1,-1-2 1,1 0 0,3-2 117,38-13-3888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7:00:18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26 1056,'1'0'50,"0"0"0,0-1 1,0 1-1,0-1 0,0 1 0,0 0 1,0-1-1,0 0 0,0 1 0,0-1 0,0 0 1,0 1-1,0-1 0,0 0 0,-1 0 0,1 0 1,0 0-1,-1 1 0,1-1 0,0 0 1,-1 0-1,1 0 0,-1-1 0,1 0-50,9-5 3204,-10 7-1773,0 2-1329,1-1 0,-1 0 0,1 0-1,0 0 1,-1 0 0,1 0 0,0 0 0,0 0 0,0 0 0,0 0 0,0 0 0,0 0 0,0 0 0,0-1 0,0 1 0,0 0-1,0-1 1,1 1-102,-2 0 64,1-1-1,-1 1 1,0 0-1,1 0 1,-1-1-1,0 1 1,1 0-1,-1 0 1,0-1-1,0 1 1,0 0-1,0 0 0,0 0 1,0-1-1,0 1 1,0 0-1,0 0-63,-1 16 137,-2-12-130,-1 0 0,0-1-1,-1 0 1,-4 4-7,8-7 20,-1 0 0,0 0-1,0 1 1,0-1 0,1 0 0,-1 1-1,0-1 1,1 1 0,0 0 0,-1 0-1,1-1 1,0 1 0,0 0 0,0 0-1,0 0 1,0 0 0,0 0 0,1 0-1,-1 1 1,0 1-20,0 1 57,-1 0-1,0-1 0,0 1 1,0 0-1,-1-1-56,-45 63 637,-42 41-637,18-23 318,46-54-155,12-16-143,2 1 0,-4 6-20,5-7 7,0 0-1,-3 1-6,4-4 19,0 0-1,1 0 1,0 2-19,-16 21 76,18-27-81,1 0-1,0 1 0,1 0 0,-1 2 6,-1 1 99,5-9-30,0 0 0,0 0 0,1 1 0,0-1-1,-1 0 1,1 1-69,1-3 5,0-1-1,0 1 0,0-1 1,-1 1-1,1-1 0,0 1 0,0-1 1,0 0-1,-1 1 0,1-1 1,0 1-1,0-1 0,-1 0 1,1 1-1,0-1 0,-1 0 1,1 1-1,-1-1 0,1 0 1,0 0-1,-1 1-4,-6 6 907,20 16-801,-5-9 214,-4-6-144,-4-8-165,0 0 0,0 0 0,0 0 0,0 0-1,1 0 1,-1 0 0,0 0 0,0 0-1,0 0 1,0 1 0,0-1 0,0 0 0,0 0-1,0 0 1,0 0 0,0 0 0,0 0-1,1 0 1,-1 0 0,0 0 0,0 0 0,0 0-1,0 0 1,0 0 0,0 0 0,0 0-1,0 0 1,1 0 0,-1 0 0,0 0 0,0 0-1,0 0 1,0 0 0,0 0 0,0 0-1,0 0 1,0 0 0,1 0 0,-1 0 0,0 0-1,0 0 1,0 0 0,0 0 0,0 0-1,0 0 1,0 0-11,1-1 96,3 8-160,11 8-1,0-1 0,1-1 1,1-1-1,0 0 0,0-1 0,15 6 65,-7-4-1,-1 1 1,0 2 0,-1 0-1,5 6 1,82 77 2,-99-89 25,26 28 214,17 23-241,16 17-108,-42-49 46,-1 1 0,-2 1 0,-1 2 0,-2 0 1,15 29 61,-35-56-279,-5-4-1317,-9-7-1975,3 2 1865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7:00:2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0 832,'-6'0'237,"12"0"145,-6 0-249,0 0 27,0 0 96,0 0 469,4 8 849,-4-7-1443,1 0 1,-1 0 0,1 0-1,-1-1 1,1 1 0,-1 0-1,1-1 1,0 1-1,-1 0 1,1-1 0,0 1-1,0-1 1,-1 1 0,1-1-1,0 1 1,0-1-132,0 1 363,1 0 85,1 2-211,1-1 0,0 0 1,-1 0-1,1 0 0,0 0 0,2 0-237,7 1 3105,-11-3-3075,-1 1 1,1 0 0,-1 0 0,0 0-1,0 0 1,1 0 0,-1 0 0,0 0-1,0 0 1,0 0 0,0 0 0,0 1-1,0 0-30,13 17 246,-13-17-253,0 0 0,0-1 0,0 0 0,0 1 0,1-1 0,-1 0 0,0 0 0,1 1 0,0-1 7,11 12-33,2 7-15,1-1 0,1 0 0,1-1 0,0-1 0,13 8 48,-4-2-75,-2 0 1,14 17 74,-25-23 19,-1 2 1,-1-1-1,0 2 1,-1-1-1,-1 4-19,18 40 194,-4 2-194,-4-11 151,22 41-151,-22-49-13,-14-30 30,1-1 1,2 5-18,-7-16 36,0 0 1,-1 0 0,0 0 0,0 0 0,0 0-1,-1 0 1,1 0 0,-1 1 0,0-1 0,0 3-37,-2-5 96,0-1-1,1 0 1,-1 0 0,0 0 0,0 0 0,0 0 0,0 0 0,0 0 0,0 0 0,0-1 0,0 1 0,-2-1-96,-7 4-79,-6 1-348,16 1 451,0 0 0,0 0 0,0-1 0,-1 1 1,0-1-1,0 1 0,0-1 0,-1 1 0,0-1 0,1 0 0,-2 0 1,1-1-1,-1 1 0,0-1 0,0 1-24,-9 11-10,2 1 91,1 1 1,0 0-1,-1 6-81,-8 14 1,-15 27 613,-29 39-614,-24 31 208,5 7-208,49-79-5728,-6 20 5728,29-55-3472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3:27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25 1728,'0'0'47,"1"0"0,-1 0 1,0-1-1,1 1 0,-1 0 0,0 0 0,0 0 1,1-1-1,-1 1 0,0 0 0,1 0 0,-1-1 1,0 1-1,0 0 0,1 0 0,-1-1 0,0 1 1,0 0-1,0-1 0,0 1 0,1 0 0,-1-1 1,0 1-1,0 0 0,0-1 0,0 1 0,0-1 1,0 1-1,0 0 0,0-1 0,0 1 0,0 0 1,0-1-1,0 1 0,0 0 0,0-1 0,0 1 1,0-1-1,-1 1 0,1 0 0,0-1 0,0 1 1,0 0-1,-1 0 0,1-1 0,0 1 0,0 0 1,-1-1-1,1 1 0,0 0 0,0 0 0,-1 0 1,1-1-48,-1 0 166,-1 1 1,1-1-1,-1 0 1,1 0 0,-1 1-1,1-1 1,-1 1 0,1-1-1,-1 1 1,1 0 0,-1 0-1,0 0-166,-18-1 1007,13 0-881,1 1 0,-1 0 0,1 0 1,-1 0-1,0 1 0,1 0 0,-1 0 0,1 1 0,-1-1 1,1 1-1,-6 3-126,-35 24 442,28-15-458,0-2 0,-3 1 16,1-1 16,-14 11-16,1 2 38,-46 37 17,65-49-105,1 0 0,1 1 1,0 0-1,-3 7 50,12-16-24,0 1-11,0-1 1,0 1 0,0 0 0,1 0 0,0 1-1,-2 4 35,3-6-2,0 1 0,1-1-1,-1 1 1,1-1-1,0 1 1,1-1 0,-1 1-1,1 0 1,0-1-1,1 1 1,-1 0 0,1-1-1,0 1 1,1-1-1,-1 1 1,1-1 0,0 1-1,0-1 1,1 0-1,0 1 3,6 8 14,-1 0 0,2-1 0,0 0 0,0 0 0,2-1 0,-1-1 0,1 0 0,1 0 0,0-1 0,0-1 0,1 0 0,0-1 0,1-1 0,0 0 0,0-1 0,4 1-14,-3-2 19,14 5 164,1-2-1,7 1-182,-10-4 42,-11-2 101,0 0-1,1-1 1,6-1-143,-10-1 82,0-1 1,-1-1 0,1 0-1,13-4-82,11-5 70,-37 11 74,-1 0-54,7-1-1139,-7 1 675,-4 1-1019,-12 12-4745,7-15 5162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3:28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38 640,'-4'-1'773,"0"0"0,0 0-1,0 0 1,0 1 0,0-1 0,0 1 0,0 0-1,0 0 1,0 0 0,-1 1 0,1-1-773,-12 1 1051,-1-5-641,16 4-319,1 0-6,0 0-37,0 0-85,0 0 16,0 0 63,0 0 28,0 0 100,18 0 145,1-1-244,0 1 0,1-2 0,13-3-71,-16 2 33,-1 2-1,17-1-32,7 0 26,35 0 31,-16 1-103,0-4 300,-7 1-194,5 1-60,-52 3-322,-1 0-1,0 1 1,1-1 0,-1 1-1,1 0 1,-1 0-1,1 0 1,2 2 322,-4-2-368,0 1 0,-1-1 1,1 1-1,-1 0 0,1 0 1,-1 0-1,0 0 0,0 0 1,0 1-1,0-1 0,0 0 1,0 2 367,12 19-2859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4:39.4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0 718 320,'1'-1'-184,"3"0"2344,-4 3-1277,0-2-590,0 0-133,0 0-21,0 0 181,0 0-80,0 0-22,0 0-79,0 0 16,0 0-49,0 0 44,0 0-22,0 0 117,0 0-32,0 0 139,0 0-123,0 0-79,0 0-92,0 0-95,8 3 58,19 3 182,-16-4-206,0 0 0,0 0 0,0-1-1,0-1 1,11 0 3,31-5 325,-46 5-330,0-1-1,0 0 1,0-1-1,1 0 6,11-2 54,-8 2-29,-8 2-32,0 0 0,0-1 0,0 1 0,0-1 0,-1 0 0,1 0 0,0 0-1,1-1 8,-3 2 4,0-1-1,0 0 0,1 1 0,-1-1 0,0 1 0,1-1 0,-1 1 0,0 0 0,1-1 0,-1 1 0,0 0 1,1 0-1,-1 0 0,1 0 0,-1 0 0,0 0 0,1 1 0,0-1-3,11 0 14,13-10 103,-1 7 61,0 1 0,0 1 0,14 2-178,-4-1 341,-15 5-420,-16-4 69,0 1 0,0-1 0,0 0 1,0-1-1,4 1 10,-7-1-11,13 0 395,0 0-355,2 1 21,-16-1-48,1 0 0,-1 0 1,1 0-1,-1 0 0,1 1 1,-1-1-1,0 0 0,1 0 1,-1 1-1,1-1 0,-1 0 1,0 1-1,1-1 0,-1 1 0,0-1 1,1 0-1,-1 1 0,0-1 1,1 1-3,-1 0-2,1-1 0,0 1 0,-1-1-1,1 1 1,0-1 0,0 1 0,0-1 0,0 1 0,-1-1 0,1 0 0,0 1 0,0-1 0,0 0 0,0 0 0,0 1 0,0-1 0,0 0 0,0 0-1,0 0 3,22-1 168,-16 1-131,17 2-8,-20-1-12,1 0 1,-1-1 0,0 0 0,1 0-1,4 0-17,-2-2 1,0 2 0,1-1 1,-1 1-1,5 0-1,21-2 17,-15-2-17,-9 2 0,0 0 0,0 0 0,0 1 0,6 0 0,29-5 245,-1-2-266,13 10-150,-28-1 302,-1-1-1,26-3-130,-5-1 70,-39 3-71,0 0 0,0 0 0,7 1 1,21-2 13,-25-1 49,2-1 106,16 1-147,-11 1-27,-12 3 17,-3-1 14,-1 0-1,1 0 1,0 0-1,0-1 1,-1 1-1,1-1 1,-1 0-1,1 0 1,0-1-25,11-2 179,9-1-161,0 2 0,0 0 0,12 1-18,-25 3-58,-10-1 52,0 0 1,0 0-1,0 0 0,0 1 1,0-1-1,0 0 0,0-1 1,0 1-1,0 0 0,0 0 1,0 0-1,0 0 0,-1-1 1,1 1-1,0-1 0,0 1 1,0 0-1,0-1 0,0 0 6,0 1 1,1 0-1,-1-1 0,1 1 0,-1 0 1,1 0-1,-1 0 0,1 1 0,-1-1 1,1 0-1,-1 0 0,1 1 1,-1-1-1,10 2 2,9-2 46,-15 0-55,0 0 0,0 1 1,0 0-1,0-1 0,2 2 7,6 1 44,12 2 4,-18-3-57,0 0 1,-1-1-1,1 0 0,0 0 0,0-1 0,4 0 9,53 5 21,19 3-106,-26-5 394,-20 0 33,-31-1-381,-5-2 28,1 1 1,-1-1 0,0 1 0,1-1 0,-1 1 0,1-1 0,-1 0 0,1 0-1,-1 0 1,1 0 0,-1 0 0,1 0 0,0 0 10,0-1-2,11 5 31,-12-4 115,17 0-96,13 2-162,-24-1 161,0 0 0,0 0 0,-1-1-1,1 0 1,0-1 0,0 0 0,0 0 0,2-1-47,42-6-101,-43 7 168,-1-1 0,1 1 0,-1 0-1,4 0-66,26-3 239,-32 3-235,-1 0-1,1 1 1,0 0-1,0 0 1,0 0-1,0 0-3,7 1 342,-11-1-317,-1 0 1,0 0-1,0 0 0,1 0 1,-1-1-1,0 1 0,0 0 0,1 0 1,-1 0-1,0 0 0,0 0 1,1-1-1,-1 1 0,0 0 1,0 0-1,0 0 0,0-1 1,1 1-1,-1 0 0,0 0 1,0-1-1,0 1 0,0 0 0,0 0 1,0-1-1,0 1 0,1 0 1,-1-1-1,0 1 0,0 0 1,0 0-1,0-1 0,0 1 1,0 0-26,-1-10 86,1 9-73,0 0-34,5-14 5,-5 13 9,0 0 1,0 0-1,0 0 1,0 0 0,1 0-1,-1 0 1,0 0-1,1 0 1,0 0 0,-1 0-1,1 0 1,0 0-1,0 1 1,0-1 0,1 0 6,-2 0 13,1 0 1,-1 0 0,1 0-1,-1 0 1,0 0 0,0 0 0,0 0-1,0 0 1,0 0 0,-1 0 0,1-1-14,-1-7 30,1 6-41,0-1-1,-1 1 1,0-1-1,0 1 1,0 0 0,0-1-1,-2-2 12,-2-8-5,3 7 28,1-1 1,0 1-1,1-1 0,-1 1 1,2-4-24,-1 0 11,0-98 26,0 107-42,-1 0 0,1 1 0,-1-1 0,1 1 0,-1-1 0,0 1 0,0-1 0,-1 0 5,1 1-16,0 0 1,0-1-1,1 1 0,-1-1 1,0 1-1,1-1 0,-1 1 1,1-2 15,0 1-4,0-1 0,-1 1 0,0 0-1,0-1 1,0 1 0,0-1 0,-1 0 4,1 0 3,0 0-1,-1 1 1,1-1-1,0 0 1,1 0-1,-1 0 1,1-2-3,0-3-7,-1 7-4,1 0 1,0 0-1,0 0 1,0 0-1,0 0 1,0 0-1,0-1 0,1 1 1,-1 0-1,0 0 1,1 0-1,0 0 0,0 0 1,-1 0-1,1 1 1,0-1-1,1 0 1,-1 0-1,0 0 11,1 1 0,-1-1 1,0 1-1,0-1 1,0 0-1,0 1 1,0-1-1,0 0 1,0 0-1,-1 0 1,1 0-1,0 0-16,-1 0 0,1 0 0,0-1 0,1 1 0,-1 0 0,0 0 0,0 0 0,1 0 16,16-21-42,-18 22 41,7-6-140,0 1 0,0-1 0,5-2 141,-9 8-36,-1-1 1,1 1-1,0-1 0,0 1 0,-1 0 0,1 0 0,0 0 1,0 0-1,0 1 0,0-1 0,0 1 0,3 0 36,20-5-127,-22 3 117,1 1 1,-1 0-1,1 0 0,-1 0 0,4 1 10,3 0 57,15 1-60,-24-1 4,-1 0-1,0 0 1,1 0 0,-1-1 0,0 1-1,1 0 1,-1-1 0,0 1 0,0 0-1,1-1 1,-1 0 0,0 1 0,0-1-1,1 0 0,-2 1-1,1-1 0,0 1 0,-1 0-1,1-1 1,0 1 0,-1 0 0,1 0-1,0-1 1,0 1 0,-1 0 0,1 0-1,0 0 1,0 0 0,-1 0 0,1 0-1,0 0 1,0 0 0,-1 0 0,1 0-1,0 1 1,0-1 0,-1 0 0,1 0-1,0 1 1,-1-1 0,1 0 1,-1 0 0,2 1 91,-1-1-43,41 8-213,0-7 193,-18 0 7,0-1 0,0-2 0,9-1-35,39-9-5,-61 10 56,0 1-1,0 1 1,0 0 0,11 1-51,8 0 69,293-1 485,-279 8-383,36-11 458,-32-2-842,-30 5 210,-13 0 6,0 0 0,1 0-1,-1 0 1,0 1 0,1 0-1,-1 0 1,0 0-3,2 0-14,0 0 1,0 0-1,0-1 0,0 0 0,0 0 1,3-1 13,12 0 34,-22 1-29,19-1 61,0 2-1,0 0 0,0 1 1,3 2-66,27-1-240,-29-1 281,0-1 0,21-2-41,-20 0 268,1 1 0,12 3-268,-21-3-31,0 1 0,-1-2-1,8 0 32,17-1 121,-22 1-143,-11 0 13,-1 1 0,1 0 1,0 0-1,-1 0 0,1 0 0,2 1 9,-1 0 36,0 0-1,-1-1 1,1 0-1,0 0 1,0 0-1,5-1-35,-5 0-32,-1 1 0,1 0 0,0 0 1,0 0-1,1 0 32,7 2 20,0-1 0,0-1 0,0 0 0,0-1 0,2-1-20,30 0 38,-7 2-54,-4 1 0,0-2 0,19-3 16,-30 2 58,1 1 1,-1 1-1,2 1-58,0 0 62,0-1 0,16-3-62,-8 2 109,7-2-69,-2-1-30,-30 4-26,-1-1 0,1 0 1,0 0-1,0 0 0,5-3 16,-3 1 25,1 1 0,0 0-1,-1 0 1,1 1 0,5 0-25,20-2 4,-11 0-127,-13 2 244,-1-1 0,1 0 0,9-3-121,-6 1-35,1 1 0,-1 1 0,1 1 1,0 0-1,0 0 35,3 1 57,0-2 1,16-3-58,-30 5-9,1-1-1,-1 1 1,0 0 0,0 0-1,0 0 1,0 1-1,4 1 10,16 0-51,-18-3 45,-7 1 8,1-1-1,0 1 0,0 0 0,-1 0 0,1 0 1,0 0-1,0 0 0,0 0 0,-1 0 0,1 0 1,0 0-1,0 0 0,0 0 0,-1 0 0,1 1 1,0-1-1,0 0 0,0 1-1,0-1 14,0 0-1,0 0 1,0 0 0,0 0 0,0 0 0,0 0-1,0 0 1,0 0 0,1 0 0,-1 0-1,0 0 1,0-1 0,0 1 0,1-1-14,7-1-44,7 3-105,-13 0 155,-1 1 0,19-2 211,-20 0-217,-1 0 1,0 0-1,1 0 0,-1 0 0,0 0 0,1 0 1,-1 0-1,0 0 0,1 0 0,-1 0 0,0 0 0,1 0 1,-1 0-1,0 0 0,1 0 0,-1 0 0,0 0 0,1 0 1,-1 0-1,0 0 0,1 1 0,-1-1 0,0 0 1,1 0-1,-1 0 0,0 1 0,0-1 0,1 0 0,-1 0 1,0 1-1,0-1 0,0 0 0,1 0 0,-1 1 1,0-1-1,0 0 0,0 1 0,2 1-1,7-3 1,11 2 144,4-1 138,-23 0-288,-1 0 0,0 0 0,1 1 0,-1-1 1,1 0-1,-1 1 0,1-1 0,-1 0 0,0 1 0,1-1 0,-1 1 0,1-1 0,-1 0 0,0 1 0,0-1 0,1 1 0,-1-1 0,0 1 0,0-1 1,0 1-1,1-1 0,-1 1 0,0-1 0,0 1 0,0 0 0,0-1 0,0 1 0,0-1 0,0 1 6,1 27 119,1-4-220,-1-16 108,-1-1 0,1 0 0,-1 0 0,0 4-7,-1-4-4,1 0-1,1 0 0,-1 0 1,1-1-1,0 2 5,0 0-4,0 0-1,0 0 1,-1 0-1,0 0 1,-1 6 4,0 12 1,1-14-30,1 1 1,0-1-1,1 7 29,0-6 39,-1 0 0,0 0 0,-1 0-1,-2 8-38,1 14 53,0-18-33,1-11 31,-1 0-1,1 0 1,0 0-1,1 0 1,0 0-1,0 0 1,0 3-51,0-7 21,-1 0 0,1 0 0,-1 0 0,0 0 1,0 1-1,0-1 0,0 0 0,-1 0-21,1 2 87,0-2-13,-3 4-27,-1 9-24,3-11-16,-1-1 0,1 1 1,1-1-1,-1 1 0,1-1 1,-1 1-1,1-1 0,0 4-7,0-6 38,-3 20 447,2-22-624,-2 3 177,4-3 45,15 5-252,-12-3 163,-1-1 7,-1 0 0,1 0-1,0 0 1,-1 0 0,1-1 0,-1 1-1,1-1 1,2 0-1,6 1 7,-9 1-8,-1-1 0,1 0 0,-1 0 0,1 1 0,-1-1 0,1-1 0,-1 1 0,1 0 0,-1 0 0,1 0 0,-1-1 0,1 1 0,-1-1 0,1 1 0,-1-1 0,0 0 0,2 0 1,-1 0 0,1 0 0,0 0 0,-1 0 0,1 0 0,0 0 0,0 1 0,-1 0 0,1-1 0,0 1 0,1 0 0,-1 0 0,0 0 0,1 0 0,-1-1 0,0 1 0,0-1 0,0 0 0,0 0 0,1 0 0,-2-1 2,13-2-20,-3 0-62,-9 3 87,-1 0 0,1 0 0,-1 1-1,1-1 1,-1 1 0,1-1 0,0 1 0,-1 0 0,1 0 0,1 0-7,24 8-11,3-3 33,-24-3-18,-1 0 0,1-1 0,-1 0 0,4-1-4,107 8 48,-90-10-59,0-1 0,-1-2 1,1 0-1,17-8 11,81-17 16,-116 27 19,8-1 90,-12 4-107,0-1 1,0 0-1,0 0 0,0 0 1,1 0-19,-1-1 43,0 1 1,1 0-1,-1 0 1,0 0-1,2 1-43,10-2 106,-14 2-92,0-1 0,0 1 1,0 0-1,0 0 0,0 0 1,0 0-1,0 1 0,0-1 1,1 1-15,24 2 251,-9-3-188,58 4 60,-44-3 34,-26-1-136,0 1 0,0-1-1,0 1 1,1 0-21,3 1-20,1-1 0,0 0 1,-1 0-1,6-2 20,-2 1 63,109 0-111,-123 0 33,0 0-1,0 0 1,0 0-1,0 1 1,0-1-1,0 0 1,0 0-1,0 1 1,0-1-1,0 1 1,0-1 0,0 1 15,0 0 1,0-1 1,0 1 0,0-1-1,0 0 1,0 1 0,0-1-1,0 0 1,0 1 0,0-1-1,0 0 1,0 0 0,1 0-2,3 0 14,0 0 1,0 0 0,-1 1-1,1-1 1,0 1 0,-1 0-1,1 1 1,3 0-15,-7-1 10,1 0 1,0-1-1,0 0 0,0 1 0,0-1 0,0 0 0,0 0 1,-1 0-1,1 0-10,7 1 4,6 0-31,1 1-1,0-2 1,-1 0 0,2-2 27,20 1 13,2 0-23,8-3 10,-7 0-192,8 2 192,153-6 245,-149 5-293,-36 1 26,0 2 1,0-1 0,0 2-1,2 0 22,15 2-17,-23-3 38,-1 1-1,0 0 1,1 1-1,-1-1 1,2 2-21,9 3-18,0-1 1,1-1 0,0-1-1,8 0 18,1 2 92,-22-3-89,0-1 1,0 0-1,7 0-3,111 7 309,-84-7-243,-16 0-16,-1-1-1,2-1-49,-6 0 116,-1 1 0,8 1-116,-9 0 167,0-1 0,11-1-167,5-5 183,-23 4-22,-1 0 0,1 1 0,5 0-161,11 0 119,1-2 0,26-6-119,22-2 280,-44 6-247,-22 3-39,-1 0 1,1 1-1,1 0 6,34-4-165,-19 2 74,-15 1-600,0 1 0,-1-2 0,3 0 691,15-7-5122,-20 6 2440,-4-3-2134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4:47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3 576,'-1'0'320,"0"-1"1,1 1-1,-1 0 1,0 0-1,0-1 0,0 1 1,0 0-1,0 0 0,-1 0 1,1 0-1,0 0 1,-1 0-321,-28 6 1441,13-2-1069,7-2-295,1 0 0,0 1-1,-1 0 1,1 1-1,0 0 1,1 0-1,-1 1 1,1 0-1,-6 5-76,0 0 98,0 2 0,1 0 0,0 0 0,1 2 0,1 0-98,3-3 14,2 0 0,0 0 0,0 1 0,1 0-1,0 0 1,1 1 0,1-1 0,0 1 0,1 0 0,-1 4-14,2-10-1,1 0 1,-1-1-1,1 1 1,1 0-1,-1-1 1,1 1-1,0-1 1,1 1-1,-1-1 1,3 5 0,-2-6 6,0-1 0,0 0 1,1 1-1,0-1 1,0 0-1,0-1 0,0 1 1,0-1-1,1 1 1,-1-1-1,1 0 0,0 0 1,0 0-1,0-1 0,1 1-6,5 2 16,0-1 0,0 1 0,1-2-1,-1 1 1,1-2 0,0 1-1,0-1 1,0-1 0,0 0 0,1-1-1,-1 0 1,0 0 0,0-1-1,0-1 1,0 0 0,0 0 0,0-1-1,-1-1 1,4-1-16,-4 2 25,0-1 0,0-1-1,0 0 1,-1 0 0,1-1 0,-1 0-1,-1-1 1,1 0 0,-1 0 0,0-1-1,-1 0 1,0 0 0,0-1 0,1-1-25,4-7 26,11-21 125,-21 35-116,-1 0 0,0 0 0,0 0 0,0 0 0,0 0 0,0 0 0,-1 0 0,0 0 0,1 0 0,-1 0 0,0 0 0,-1-2-35,-1-15 359,2 15-313,0 1-1,0 0 1,-1-1 0,1 1 0,-1-1-1,0 1 1,-1 0 0,1-1-1,-1 1 1,0 0 0,0 0 0,0 0-1,0 0 1,-1 1 0,0-1-1,0 1 1,-1-3-46,-5-1 70,1 0-1,-1 0 1,0 1-1,-1 0 1,1 1-1,-1 0 1,0 1 0,0 0-1,-1 0 1,-4 0-70,-1 0-237,1 0 0,-1 2 0,0 0 0,0 0 1,0 2-1,-15 1 237,14 2-1270,3 4-2212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00.2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6 736,'0'0'9,"0"0"0,0-1 0,1 1 0,-1 0 0,0 0 0,0 0 0,0-1 0,0 1 0,0 0 0,0 0 0,0-1 0,0 1 0,0 0 0,1 0 0,-1 0 0,0 0 0,0-1 0,0 1 0,0 0 0,1 0 0,-1 0 0,0 0 0,0 0 0,0 0 0,1-1 0,-1 1 0,0 0 0,0 0 0,0 0 0,1 0 0,-1 0 0,0 0 0,0 0 0,1 0 0,-1 0 0,0 0 0,0 0-9,4 0 136,-4 0-120,0 0-106,0 0 31,0 0 75,0 0 48,0 0 107,0 0 10,0 0 192,0 0-90,0 0-11,0 0-43,0 0 198,0 0-107,0 0-21,0 0-123,0 1-124,-1-1 1,1 1 0,0-1 0,0 1 0,0-1-1,-1 1 1,1-1 0,0 1 0,0-1-1,0 1 1,0-1 0,0 1 0,0-1 0,0 1-1,0-1 1,0 1 0,0-1 0,0 1 0,0 0-1,1-1 1,-1 1 0,0-1 0,0 0 0,0 1-1,1-1 1,-1 1 0,0-1 0,1 1 0,-1-1-1,0 1 1,1-1 0,-1 0-53,5 13-63,-1 41 72,-2-10 35,7 143 975,-8-1 0,-11 49-1019,3-111 578,-8 115 230,13-195-682,2-33-576,-1 0 0,1 0 0,-2 0 0,-1 6 450,2-8-2128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01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24 1312,'-1'-11'548,"1"11"-469,0-1 0,0 1 0,0-1 0,1 1 1,-1 0-1,0-1 0,0 1 0,0-1 0,0 1 0,0-1 0,0 1 0,-1 0 1,1-1-1,0 1 0,0-1 0,0 1 0,0 0 0,0-1 0,-1 1 0,1 0 1,0-1-1,0 1 0,0 0 0,-1-1 0,1 1 0,0 0 0,-1-1 0,1 1 0,0 0 1,-1 0-1,1-1 0,0 1 0,-1 0 0,1 0 0,-1-1-79,0 1 240,-3 20 859,3-4-827,-1 0 1,0 0-1,-1 0 1,-2 3-273,1-3 61,1 0-1,0 0 1,1 1 0,1 3-61,1-16 25,0-1-1,-1 1 1,1 0 0,-1-1-1,0 1 1,-1 1-25,-1 7 801,2-21-774,-2-2-16,3 9-15,-1-1 1,0 1-1,1-1 1,0 0-1,0 1 1,0-1-1,0 1 1,0-1-1,0 0 1,1 0 3,-1-6-24,1-2 20,1 0 1,-1 1-1,2-1 0,-1 0 0,2 1 1,-1 0-1,1-1 0,1 1 0,0 1 1,0-1 3,-3 8 23,0-1 1,0 1 0,1-1-1,-1 1 1,1 0-1,-1 0 1,2-1-24,-3 2 0,3-2 281,-4 3-254,0-1 1,0 1-1,0 0 1,0 0 0,0 0-1,0 0 1,0 0-1,1 0 1,-1 0 0,0 0-1,0 0 1,0-1-1,0 1 1,0 0-1,0 0 1,0 0 0,0 0-1,0 0 1,0 0-1,0 0 1,0-1 0,0 1-1,0 0 1,0 0-1,0 0 1,0 0 0,0 0-1,0 0 1,0 0-1,-1-1 1,1 1-1,0 0 1,0 0 0,0 0-1,0 0 1,0 0-1,0 0 1,0 0 0,0 0-1,0 0 1,0 0-1,0 0 1,-1-1-1,1 1 1,0 0 0,0 0-1,0 0 1,0 0-1,0 0 1,0 0 0,0 0-1,0 0 1,-1 0-1,1 0 1,0 0-1,0 0 1,0 0 0,0 0-1,0 0 1,0 0-1,0 0 1,-1 0 0,1 0-1,0 0 1,0 0-1,0 1-27,-1 0 32,1 2-13,0-1 0,0 1 0,1 0 0,-1 0 0,1 0 0,0-1 0,-1 1 0,1 0 0,0-1 0,1 2-19,3 13 178,-3-5-54,1-1 0,0 1 0,2 5-124,-2-6-12,0 0 1,0 0-1,-1 0 1,0 1 11,-1 2-1054,2 0 1,-1 0 0,2 0-1,0 2 1054,-3-14-487,-1-1 356,0 0 0,0-1-1,1 1 1,-1 0 0,0-1 0,0 1 0,0 0 0,1-1 0,-1 1 0,0-1-1,1 1 1,-1-1 0,0 1 0,1 0 0,-1-1 0,1 0 0,-1 1 0,1-1 0,-1 1-1,1-1 1,-1 1 0,1-1 0,0 0 0,-1 0 0,1 1 0,0-1 0,-1 0-1,1 0 1,-1 1 0,2-1 131,14-4-1525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14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389 5 1152,'-3'-5'396,"1"6"1152,-2 2-1151,-23 1 830,-17 18-514,1 2 0,0 2 1,2 1-1,-24 23-713,41-30 84,14-13-16,1 1 0,-1 0 0,-1 3-68,-20 27 475,22-18-539,9-20 84,-1 0-1,1 1 1,0-1 0,-1 1 0,1-1 0,0 0-1,-1 1 1,1-1 0,0 1 0,-1-1 0,1 1-1,0-1 1,0 1 0,0 0 0,0-1 0,-1 1 0,1-1-1,0 1 1,0-1 0,0 1 0,0 0 0,0-1-1,0 1 1,0-1 0,0 1 0,1-1 0,-1 1-20,0 3 394,-8-3-481,7-1 178,1 0 5,0 0 53,0 0-79,0 0-86,0 0-22,0 0-20,1 7-6,0-6 78,0 1 1,-1 0-1,1 0 1,0 0-1,0 0 1,1-1-1,-1 1 1,0-1-1,1 1 1,-1-1-1,0 1 1,1-1-1,0 0 1,-1 1-1,1-1 1,0 0-1,0 0 1,-1 0-1,1-1 1,0 1-1,0 0 1,0-1-1,0 1-14,7 0 107,0 1 1,-1-2-1,1 1 0,0-1 0,0 0-107,16 0 128,5 2-165,0 2-1,0 1 1,-1 1 0,1 1-1,-1 2 1,7 4 37,-25-7-872,0 0-1,0 0 1,10 8 872,2 2-2663,-14-10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2:26.0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186 411 992,'0'0'309,"0"0"-175,0 0 20,0 0 284,0 0-65,0 0 144,0 0-138,0 0 26,0 0-127,-13 8 564,10-8-644,2 0-170,0 0 0,0 0-1,1 0 1,-1 0-1,0 0 1,0 0 0,0 0-1,0 0 1,0 1-1,0-1 1,1 0 0,-1 0-1,0 1 1,0-1-1,0 1 1,1-1-1,-1 0 1,0 1 0,0 0-1,1-1 1,-1 1-1,0-1-27,-1 2 55,1-1-1,-1 1 0,0-1 0,0 0 1,0 0-1,-1 0 0,1 0 0,0 0-54,-10 4 222,5 0-27,-1 1 0,1 0-1,0 1 1,0-1 0,1 1-1,-2 3-194,0-1 313,5-6-308,0 1 1,0-1-1,0 1 1,0 0-1,0 0 1,1 0-1,0 0 1,0 0-1,0 1 1,0-1-1,1 0 1,0 1-1,0 0 1,-1 3-6,2 3 71,0-2-58,0 0-1,0 0 1,1 0 0,0 0 0,2 5-13,-2-11 3,0-1 1,-1 1 0,2-1 0,-1 1-1,0-1 1,0 0 0,1 1-1,-1-1 1,1 0 0,-1 0 0,1 0-1,0 0 1,0-1 0,0 1 0,0 0-1,0-1 1,1 1 0,-1-1 0,0 0-1,1 0 1,1 1-4,4 0 26,0 0-1,1 0 1,-1-1-1,0 0 1,1 0-1,-1-1 1,0 0-1,1 0 1,-1-1-1,0 0 1,1-1-1,3-1-25,7-3 36,-1 0-1,0-1 1,0 0-1,16-11-35,-18 9 37,-2 2 78,1-1-1,-2-1 1,4-3-115,-14 10 31,1-1-1,-1 0 1,0 0 0,0 0-1,-1 0 1,1 0 0,-1-1 0,1 1-1,-1-1 1,0 0 0,0 0-1,-1 0 1,1 0 0,0-3-31,-2 5 37,0 0 1,0 1-1,0-1 1,0 0-1,0 0 1,-1 1-1,1-1 0,-1 0 1,0 0-1,1 1 1,-1-1-1,0 1 1,0-1-1,0 1 1,0-1-1,0 1 1,0-1-1,0 1 1,0 0-1,-1 0 1,1-1-1,-1 1 0,1 0 1,-1 0-38,-5-4 128,0 1 1,0-1-1,-1 1 1,-4-2-129,-19-6 797,-17-4-797,-22-8 494,52 16-249,-4 0-75,0-2 1,1 0 0,-9-7-171,24 13 2,0-1-1,0 0 1,0 1 0,1-2 0,-1 1 0,1-1-1,1 1 1,-1-1 0,1-1 0,0 1-1,0-1 1,-2-5-2,3 3-38,0 0-1,0 0 1,1-1 0,1 1-1,-1 0 1,2-1-1,-1 1 1,1 0-1,0-1 1,1 1 0,0-1-1,3-8 39,-1 5-54,1 0-1,0 1 1,1-1 0,0 1-1,1 0 1,1 0 0,0 1-1,7-10 55,-10 17-1,-1 0-1,1 1 0,-1 0 1,1 0-1,0 0 0,0 0 1,0 1-1,1 0 0,-1 0 0,1 0 1,-1 0-1,1 0 0,0 1 1,-1 0-1,1 0 0,0 0 1,0 1-1,0 0 0,1 0 2,4 0 107,0 0 0,0 1-1,0 0 1,-1 1 0,1 0-1,-1 0 1,1 1 0,-1 1-1,2 0-106,-11-4 6,1 0 0,-1 0 1,1 1-1,-1-1 0,0 0 0,1 0 0,-1 1 0,1-1 0,-1 0 0,1 1 0,-1-1 0,0 1 0,1-1 1,-1 0-1,0 1 0,1-1 0,-1 1 0,0-1 0,0 1 0,1-1 0,-1 1 0,0-1 0,0 1 0,0-1 1,0 1-1,0-1 0,0 1 0,0-1 0,0 1 0,0-1 0,0 1-6,-7 15-305,1 0-3504,7-16 1836,6-2-1723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2:27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0 1664,'0'0'528,"0"0"-325,0 0 10,0 0 368,0 0-127,0 0 95,0 0-154,0 0 58,0 0-138,0 0-38,0 0-48,0 0 198,0 0-97,0 0 17,0 0-123,0 0 16,0 0 0,0 0 251,0 0-166,0 0-69,-23 1 485,8 12-159,10-10-432,1 1 0,0 0 1,0 0-1,1 0 1,-4 4-151,6-6 33,-1 0 0,0 0 0,1 0 1,-1-1-1,0 1 0,0-1 0,-2 2-33,3-2 5,-1 0-1,1 0 0,-1 1 1,1-1-1,-1 0 0,1 1 1,0-1-1,0 1 0,0-1 1,0 1-1,0-1 0,0 1 1,0 0-1,0 0-4,-25 50 123,-12 29-273,35-75 213,1-1-1,0 1 0,1 0 0,-1 0 0,0 5-62,-4 17 100,5-23-91,0-1 0,0 1 0,0 0 0,1-1 1,0 1-1,0 0 0,1 2-9,-2 27 0,0-31 11,1 1 1,0-1-1,0 0 0,0 1 1,1-1-1,-1 0 0,1 1-11,1 17 166,-2-20-161,0 1 0,1 0 0,-1-1 0,0 1 0,0 0 0,1-1 0,-1 1 0,1 0 0,-1-1 0,1 1 0,0-1 0,0 1 0,-1-1 0,1 0 0,0 1 0,0-1 0,1 0 0,-1 0 0,1 2-5,0-2 35,1 1-1,-1-1 0,0 1 1,1-1-1,-1 0 0,1 0 1,0 0-1,-1-1 0,1 1 1,0 0-1,1-1-34,2 1 86,0-1 1,0 0-1,-1 0 1,1-1-1,0 1 1,-1-1-1,1 0 1,0-1-1,-1 0 1,0 0-1,4-1-86,13-9 247,-8 4-167,0 1 0,0 0-1,0 1 1,1 0 0,12-2-80,-15 5 13,1-1 0,-1 0 1,1-2-14,-8 4 13,-4 2 19,2-2 444,-2 2-1175,0-1-3441,-1 1 1202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09:5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1 224,'-1'7'176,"2"-6"37,-1 15 529,-5 69 532,13 84-680,-7-150-548,3 23 47,1 30 54,14 344 546,0-3-511,-19-362-179,0 50 657,-4-1-1,-5 9-659,2-52 317,-8 55 161,7-43-371,2-32-52,1 1 0,2 20-55,0-19-68,2 76-367,1-66-308,0-45 452,0-1 0,1 0-1,-1 1 1,0-1 0,1 1 0,0 2 291,0-6-55,-1 1 0,0-1 0,0 1 0,1-1 1,-1 0-1,0 1 0,0-1 0,1 1 0,-1-1 0,0 0 0,1 1 1,-1-1-1,0 0 0,1 1 0,-1-1 0,1 0 0,-1 1 0,1-1 1,-1 0-1,1 0 0,-1 0 0,1 0 0,-1 1 0,1-1 0,-1 0 1,1 0-1,-1 0 0,1 0 0,-1 0 0,1 0 0,-1 0 0,1 0 1,-1 0-1,1 0 0,-1-1 0,1 1 0,-1 0 0,1 0 0,-1 0 1,0-1-1,1 1 0,-1 0 0,1 0 0,-1-1 0,0 1 0,1 0 1,-1-1 54,20-18-795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2:28.8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4 211 1728,'0'0'193,"0"0"-1,0-1 1,-1 1-1,1 0 1,0 0-1,0 0 1,-1-1-1,1 1 1,0 0-1,0 0 1,0 0 0,-1-1-1,1 1 1,0 0-1,0 0 1,0-1-1,0 1 1,0 0-1,0-1 1,-1 1 0,1 0-1,0-1 1,0 1-1,0 0 1,0 0-1,0-1 1,0 1-1,0 0 1,0-1 0,0 1-1,0 0 1,0-1-193,9-7 1720,19-7-2677,-22 12 1616,151-80 404,-72 37-756,-41 27-244,-32 15-86,0-1-1,-1 0 0,1-1 0,-1-1 24,-10 7 91,-1 0-11,-5 3 91,-6 3-142,0-1 0,-1 0 0,-1 0-29,-1 0 14,-26 10 251,14-5-2,-19 9-263,29-11 63,-27 13-268,1 3 0,-8 6 205,21-11-2042,20-11-694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2:30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50 1312,'0'0'39,"0"0"-1,0 1 1,0-1 0,0 0-1,0 0 1,0 0-1,0 1 1,1-1 0,-1 0-1,0 0 1,0 0 0,0 0-1,-1 1 1,1-1 0,0 0-1,0 0 1,0 0-1,0 1 1,0-1 0,0 0-1,0 0 1,0 0 0,0 0-1,0 1 1,0-1 0,-1 0-1,1 0 1,0 0-1,0 0 1,0 0 0,0 1-1,0-1 1,-1 0 0,1 0-1,0 0 1,0 0 0,0 0-1,0 0 1,-1 0-39,-1 4 1586,2-3-1543,0-1 26,-1 23 1008,1-21-1017,-1-1 0,1 1 0,-1-1 0,1 1 0,-1-1 0,1 1 0,0-1 0,0 1 0,-1 0 0,1-1 0,0 2-60,0-1 82,-3 7 1186,1-5 710,8 0-1470,-4-3-485,0 0 0,0-1 0,0 1-1,0-1 1,0 1 0,0-1 0,0 0 0,0 0-1,0 0 1,0 0 0,0 0 0,0 0-1,0-1 1,1 0-23,29-11 658,-27 10-596,1-1 1,0 1 0,-1 0 0,1 0 0,2 0-63,24-4 470,21-8-470,-22 5 538,29-4-538,20 1 605,-2-4 1,10-6-606,-84 21-19,-3 1 1,0 0 0,0 0 0,0-1 0,0 1 0,0 0 0,-1-1 0,1 1 0,0-1 0,0 1 0,0-1 0,0 0 0,0 0 18,0 1-144,-1 0-64,0 0-341,-1 7-3377,-2 0-580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03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1050 1248,'0'-1'263,"0"0"1,0 0-1,0 0 0,0 0 0,-1 0 1,1 0-1,0 0 0,-1 0 0,1 0 1,0 0-1,-1 0 0,1 0 1,-1 0-264,-1-2 297,1 1 1,0-1-1,0 1 1,0-1 0,0 1-1,0-1 1,1 0-1,-1 0 1,1 0-298,-17-149 1916,-10-54-696,-1 71-724,-34-88-496,27 118-2864,-15-21 2864,44 113-490,-5-13-1978,11 25 2295,-1 0 1,1 1-1,0-1 0,0 0 0,-1 0 0,1 0 1,0 0-1,0 0 0,0 0 0,0 0 1,0 0-1,1 0 0,-1 0 0,0 0 0,0 0 1,1 0-1,-1 0 0,0 1 0,1-1 0,-1 0 1,1-1 172,1 1-1051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04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174 393 992,'-1'0'30,"1"0"0,0 0 0,0 0 0,0-1 0,0 1 0,0 0 0,-1 0 0,1-1 0,0 1 0,0 0 0,0 0 0,0-1 0,0 1 0,0 0 0,0-1 0,0 1 0,0 0 0,0 0 0,0-1 0,0 1 0,0 0 0,0 0 0,0-1 0,0 1 0,0 0 0,0-1 0,0 1 0,1 0 0,-1 0 0,0-1-30,0 1 31,0 0 1,1-1-1,-1 1 0,0 0 1,0 0-1,0-1 1,0 1-1,0 0 1,0-1-1,0 1 1,0 0-1,0-1 0,1 1 1,-1 0-1,0-1 1,-1 1-1,1 0 1,0-1-1,0 1 1,0 0-1,0-1 1,0 1-1,0 0 0,0-1 1,0 1-1,-1 0 1,1 0-1,0-1 1,0 1-1,0 0 1,-1 0-1,1-1 1,0 1-1,0 0 0,-1 0 1,1-1-32,-1 1 155,2-6 462,-1 5-540,0-1 0,0 1-1,0 0 1,1 0 0,-2-1-1,1 1 1,0 0 0,0 0-1,0-1 1,0 1 0,-1 0-1,1 0 1,-1-1 0,1 1 0,-1 0-1,1 0 1,-1 0 0,1 0-1,-1 0-76,-1-2 82,0 0 0,0 0 0,1 0 0,-1 0 0,1 0 0,-1 0 0,1 0 0,0 0 0,1 0 1,-1-1-1,1 1 0,-1 0 0,1-3-82,-3-10 101,-3-9 169,-2 0 0,-1 1 0,-2 0-1,-3-5-269,1 1 82,1-1 0,-4-16-82,14 42-23,0-1 0,0 0 0,0 1 0,0 0 0,0-1 0,-1 1 0,0 0 0,0 0 0,1 0 0,-2 1 0,1-1 0,0 1 0,0-1 0,-1 1 0,1 0 0,-2 0 23,-4-1-58,15 8-61,10 7 2,-6 4 123,-1 0-1,-1 0 0,0 1 1,2 7-6,45 113 16,-47-115 85,0 0 0,1-1 1,8 13-102,-16-33 85,7 10-154,-7-9-9,5 8 397,-5-10-303,-1 1 0,0-1 0,0 0 0,1 0 0,-1 0-1,0 0 1,0 0 0,1 0 0,-1 0 0,0 0 0,1 0-1,-1 0 1,0 0 0,0 0 0,1 0 0,-1 0 0,0 0-1,0 0 1,1 0 0,-1 0 0,0 0 0,0-1 0,0 1-1,1 0 1,-1 0 0,0 0 0,0 0 0,1-1 0,-1 1-1,0 0 1,0 0 0,0 0 0,0 0 0,1-1 0,-1 1 0,0 0-1,0 0 1,0-1 0,0 1 0,0 0 0,0 0 0,0-1-1,0 1-15,1-3 46,0 0-1,-1-1 1,1 1 0,-1 0-1,0 0 1,0-1-1,0 1 1,-1-3-46,0-5 57,1-4 93,1 0 0,0-1 0,1 1 1,1 0-1,1 0 0,2-8-150,3-12 183,-7 25-190,1 0 0,0 0 0,1 0 0,1-2 7,0-8 313,-3 17-1420,2 12-1119,-1-3 1342,-3-5 728,1 0 1,0 0-1,-1 0 0,1 1 1,0-1-1,0 0 0,0 0 1,-1 0-1,1-1 1,0 1-1,1 1 156,17 3-2288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28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3 992,'3'-2'260,"-2"3"-175,-5 4 343,4-5-257,0 0 16,0 0-81,0 0-63,0 0 16,0 0 90,0 0-42,0 0-43,0 0 10,0 0 124,0 0-6,0 0 106,0 0-122,0 0-37,0 0-43,0 0 32,0 0 5,0 0 166,0 0-80,0 0-70,0 0-53,0 0 32,-4 11 618,-14 9-8,16-17-650,0 0 1,-1 0 0,0 0-1,1 0 1,-1-1 0,-3 3-89,1-1 95,0 0-1,0 1 1,1-1 0,-1 1 0,1 0-1,-3 5-94,-18 19 109,10-14 85,12-11-149,0-1 0,0 1 0,0-1 0,-1 0 0,1-1 0,-3 2-45,4-2 12,0-1 1,0 0-1,0 1 0,-1-1 1,2 1-1,-1 0 0,0 0 1,0 0-1,1 0 0,-1 0 0,1 0 1,-1 0-1,1 1-12,-3 3 56,0 0 0,0 0 0,-1-1 0,0 1 0,-1 0-56,-5 6 99,0-6 9,11-6-102,0 0-1,0 0 1,0 0 0,0 0 0,-1 0-1,1 0 1,0 0 0,0 0 0,0 1-1,0-1 1,-1 0 0,1 0 0,0 0-1,0 0 1,0 0 0,0 0 0,0 0-1,-1 0 1,1 0 0,0 1 0,0-1-1,0 0 1,0 0 0,0 0 0,0 0-1,0 0 1,-1 0 0,1 1 0,0-1-1,0 0 1,0 0 0,0 0 0,0 0-1,0 1 1,0-1 0,0 0 0,0 0-1,0 0 1,0 0 0,0 1 0,0-1-1,0 0 1,0 0 0,0 0 0,0 0-1,0 1 1,0-1 0,0 0 0,1 0 0,-1 0-1,0 0 1,0 1 0,0-1 0,0 0-1,0 0 1,0 0 0,0 0 0,0 0-1,1 0 1,-1 1-6,3 10 92,-3-10-76,1 0 0,-1-1-1,0 1 1,0 0 0,0 0 0,0 0-1,1 0 1,-1-1 0,0 1-1,1 0 1,-1 0 0,1-1-1,-1 1 1,1 0 0,-1 0-1,1-1 1,0 1 0,-1-1 0,1 1-1,0-1 1,-1 1 0,1-1-1,0 1-15,136 72 678,-95-55-316,-17-9-1661,-3 2-4452,-19-13 3778,5-7 858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37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319 0 992,'-1'0'145,"-1"0"1,0 1-1,1-1 0,-1 0 1,1 1-1,-1-1 0,1 1 1,-1 0-1,1-1 0,-1 1 1,1 0-1,-1 0 0,1 0 0,0 0 1,-1 0-1,1 0 0,0 0 1,0 1-1,0-1 0,0 1-145,-4 4 38,1 1-1,0 0 0,-3 7-37,0 0 283,-1 1-189,-2 4 64,0 0 1,-4 16-159,-5 16 491,-1 0-1,-3-2 1,-19 30-491,35-67 72,-1 1 1,-1-2-1,-7 9-72,12-16 92,0 0 0,0 0-1,0-1 1,0 1 0,0-1-1,-1 0 1,1-1-1,-1 1 1,0-1 0,0 0-1,0 0 1,0 0-92,-3 2 96,-3 1 597,34 7-570,-12-6-140,1 1-1,-1 0 1,-1 1 0,1 0-1,-1 1 1,-1 0 0,0 0-1,1 3 18,15 19-12,-2 1 0,0 3 12,-3-4 122,1-1-1,15 14-121,-20-25 168,2-2 0,0 0-168,-12-12 63,-1 0 0,1-1-1,0 0 1,0-1 0,0 1 0,1-1 0,-1 0 0,1-1-1,1 1-62,-5-2-104,3 0-229,1 1 0,-1-1-1,1 0 1,-1 0 0,2 0 333,-7-1-2080,-2 1 443,-3 9-534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38.5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64 832,'-1'-1'13,"1"1"0,0-1-1,-1 0 1,1 1 0,0-1 0,0 0 0,0 0 0,-1 1-1,1-1 1,0 0 0,0 0 0,0 0 0,0 1 0,0-1-1,0 0 1,1 0 0,-1 1 0,0-1 0,0 0 0,0 0-1,1 1 1,-1-1 0,0 0 0,1 1 0,-1-1 0,1 0-1,-1 1 1,1-1 0,-1 1 0,1-1 0,-1 1 0,1-1-13,0 0 12,-1 0 0,1 0 0,-1 0 0,1 0-1,-1-1 1,1 1 0,-1 0 0,1 0 0,-1 0 0,0-1 0,0 1 0,0 0 0,0 0 0,0-1 0,0 1 0,0 0-12,3-14 1478,-3 16-1453,-1-1-1,1 0 1,0 0 0,0 0-1,0 0 1,0 0 0,-1 0-1,1 0 1,0 0 0,0 0-1,0 0 1,0 0 0,-1 0-1,1 0 1,0-1 0,0 1-1,0 0 1,0 0 0,0 0-1,-1 0 1,1 0 0,0 0-1,0 0 1,0 0 0,0 0-1,0-1 1,-1 1 0,1 0-1,0 0 1,0 0 0,0 0-1,0 0 1,0-1 0,0 1-1,0 0 1,0 0 0,0 0-1,0 0 1,0-1 0,0 1 0,0 0-1,0 0 1,0 0 0,0 0-1,0-1 1,0 1 0,0 0-1,0 0 1,0 0 0,0 0-1,0-1 1,0 1 0,0 0-1,0 0 1,0 0 0,0 0-1,0 0 1,0-1 0,0 1-25,-17 8 127,13-6 130,-5 4-122,1 0 0,-1 0 0,1 1 1,0 0-1,0 1 0,1 0 0,-4 5-135,7-8 24,-29 32 413,5-6-225,1 0 1,1 3-213,19-24 20,0 0-1,1 1 1,1-1 0,-1 1 0,2 1 0,-1-1 0,2 1 0,-1-1-1,2 2-19,2-12 17,0 1-1,0 0 0,0 0 0,0 0 1,0 0-1,1 0 0,-1 0 0,1-1 1,-1 1-1,1 0 0,0 0 0,0-1 1,0 1-1,0 0 0,0-1 0,0 1 1,0-1-1,0 1 0,1-1 0,-1 1-16,6 4 85,0 0 0,0 0 0,5 2-85,-9-5 7,3 0 109,-1 0-1,1 0 1,0 0-1,0 0 1,0-1-1,0 0 1,0-1-1,0 1 1,0-1 0,1 0-1,-1-1 1,1 1-1,0-1-115,1-1 116,0 1-1,0-1 0,0 0 1,0-1-1,0 0 0,0 0 1,0-1-1,-1 0 1,1 0-1,0-1-115,12-5 80,-15 6-399,0 1 1,0-1-1,0 1 1,0-1 0,0-1-1,0 1 1,0-1 318,-4 3-854,-1 1-735,-1 1 261,-3 6-869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43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92 992,'-2'0'361,"5"-3"-333,4-5 671,-3 8-297,-3 0-294,0 0-1,0 0 1,0 0 0,0 0-1,0 0 1,0-1 0,0 1-1,0 0 1,0 0 0,0-1-1,-1 1 1,1 0 0,0-1-1,0 0-107,0 1 52,0-1 0,0 0 1,0 1-1,0-1 0,0 1 0,0-1 0,0 1 0,0-1 0,0 1 0,0 0 0,0-1 1,0 1-53,10-5 286,8 1 706,-8-1-878,1 1 1,0 0-1,0 1 0,0 0 1,0 1-1,0 0 0,3 1-114,-9 0 86,-1-1-1,1 1 1,0-1-1,0 0 0,4-2-85,21-7-400,-5 1-2181,-18 5 394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5:44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2144,'1'0'55,"-1"0"-1,0-1 1,0 1-1,1 0 1,-1-1-1,0 1 1,1 0 0,-1-1-1,0 1 1,1 0-1,-1 0 1,0-1 0,1 1-1,-1 0 1,1 0-1,-1 0 1,0-1 0,1 1-1,-1 0 1,1 0-1,-1 0 1,1 0-1,-1 0 1,0 0 0,1 0-1,-1 0 1,1 0-1,0 0-54,19 0 803,-13 1-638,51 2 384,0 2 1,0 3-1,29 9-549,0 0 304,-59-13-251,0 2 0,0 0 1,0 2-1,-1 1 0,7 4-53,-31-11 44,0 0-1,0 0 1,0 0-1,0 0 1,0 0-1,0 1 1,-1-1-1,1 1 1,-1-1-1,0 1 1,0 0-1,0 0 1,0 0-1,0 0 1,0 1-1,-1-1 1,0 0-1,0 1 1,0-1-1,0 1 1,0-1-1,-1 1 1,1 3-44,-1 8 219,0 0 1,-1 0-1,0-1 1,-1 1-1,-2 3-219,3-13 41,-8 35 258,-3-1 0,-1-1 0,-2 1 0,-9 14-299,7-13 79,-22 44-645,21-48-399,1 1 0,2 0-1,-7 28 966,4 16-4543,10-61 3140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21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868 0 416,'-2'1'139,"2"-1"-119,0 0-1,-1 0 1,1 0-1,0 0 1,0 0-1,0 0 0,0 0 1,-1 0-1,1 0 1,0 0-1,0 0 1,0 0-1,0 1 1,0-1-1,-1 0 1,1 0-1,0 0 1,0 0-1,0 0 1,0 0-1,0 0 0,0 0 1,-1 0-1,1 1 1,0-1-1,0 0 1,0 0-1,0 0 1,0 0-1,0 0 1,0 0-1,0 1 1,0-1-1,0 0 1,0 0-1,0 0 0,0 0 1,-1 1-1,1-1 1,0 0-1,0 0 1,0 0-1,1 0 1,-1 0-1,0 1 1,0-1-1,0 0 1,0 0-1,0 0 0,0 0 1,0 0-1,0 1 1,0-1-1,0 0 1,0 0-1,0 0 1,0 0-1,1 0 1,-1 0-1,0 1 1,0-1-1,0 0 1,0 0-1,0 0 0,0 0 1,1 0-20,-19 8 1472,-5 0-838,20-7-565,-1 0 1,1 0-1,-1 0 1,1 1-1,0-1 0,0 1 1,-2 1-70,-1 0 171,0 1 0,0-1 0,-1 0-1,1 0 1,-1-1 0,1 0 0,-1 0 0,0 0 0,0-1 0,-7 0-171,-12 1 447,-1-2 1,-8-1-448,-4 0-119,35 1 127,-1-1 0,1 1 1,0-1-1,0 0 0,0 0 0,-1-1-8,1 1 50,0-1-1,-1 1 1,1 0-1,-1 0 1,1 1 0,-2 0-50,-12-1 130,11 1-134,-1-1 1,1 1 0,-1 1-1,0 0 1,1 0-1,-1 0 1,1 1 0,0 0-1,0 0 1,-4 2 3,-12 8 506,-22 6-506,43-16 20,-1-1-1,1 1 0,-1 0 0,1 0 0,0 0 0,-1 0 0,1 0 0,0 0 0,1 1 0,-1-1 0,0 1-19,-13 13 84,8-9-77,-23 21-174,-2 6 152,22-25-1,1 1-1,0 0 1,-5 8 16,-10 9-5,20-23 8,0 0 0,1-1 0,0 2 0,-1-1-1,1 0 1,0 0 0,1 1 0,-1 0 0,1 0-3,-7 14 112,-1 0 0,-1 0 0,0-2 0,-1 1-1,-15 15-111,20-25 33,2 0-35,0 0 0,1 0-1,0 0 1,0 0 0,1 1 0,0-1 0,0 1-1,0 4 3,-5 23-99,0 19 99,3-18 53,2-17-21,1 0 0,1 1 0,1-1 0,1 0 0,0 1 0,2-1 0,1 7-32,7 33 191,-7-34-225,1 0-1,1 0 1,1-1-1,3 3 35,-2-4 87,-6-17-66,0 0 0,1 0 0,0 1 0,1 0-21,47 89 85,-23-39-22,9 17 2,-16-36-17,-3-5 253,1-1 1,5 3-302,-7-12-2,1-1 0,1 0 1,2-1-1,0-1 0,0-2 0,9 5 2,-19-16 11,0-2-1,1 1 1,0-2-1,0 1 0,1-2 1,2 1-11,25 6 20,13 0-20,-20-4 83,15 3-25,84 21-90,-106-24 69,0-1-1,0-2 1,0 0-1,0-2 1,0 0-1,24-3-36,168-18 225,-139 11-311,43-2-128,116-15 390,66-15-122,-37 1-294,-152 15 240,-31 5 0,-26 7 10,-1-3 1,43-17-11,-65 19 21,-1-2 1,0-2-1,-1 0 0,29-23-21,-52 33 29,-1-1 0,1 0 0,-2-1-1,1 0 1,-1 0 0,0-1 0,-1 0 0,0 0-1,-1-1 1,0 0 0,-1 0 0,4-11-29,-6 13 14,0-1 0,0 1 0,-1-1 0,-1 0 0,1 0 0,-2 0 0,1 0 0,-1 1 0,-1-1 1,0 0-1,0 0 0,-1 0 0,-1 1 0,1-1 0,-1 1 0,-2-4-14,-27-50 140,-2 1 0,-27-35-140,-19-33-88,50 78 32,-3 2 0,-2 1 0,-3 1 0,-41-40 56,-29-33 73,61 66-190,-3 2 1,-34-28 116,70 70-19,-2 1 1,1 0-1,-1 1 0,0 0 0,-1 2 1,0 0-1,0 0 0,-13-2 19,-30-5-88,-56-6 88,106 18-13,-107-11 29,-29 4-16,127 8 0,-142-3-90,-15 8 90,-162 15 166,330-18-151,-75 5-1,0 3 0,1 3 1,-70 22-15,134-29-349,0 2-1,0 0 1,1 1 0,0 1 0,0 1 0,1 0 0,0 1 0,1 0 0,0 2 0,1-1-1,0 2 1,1 0 0,-2 4 349,-13 24-3141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09:55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1056,'-3'-3'566,"2"4"-222,0 11-108,6 17-113,-4-26-106,2 13 62,1 0-1,-2 0 0,0 0 1,-1 1-79,1 13 233,1 1-1,1 0 1,2-1 0,3 6-233,10 60 280,-12-47-267,54 324 128,-44-271 68,-5 1-1,-2 39-208,-6 207 1069,-4-264-1008,-3 9-285,3-83-608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23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0 832,'0'0'251,"1"7"117,4 7 134,1 1 1,0-1-1,4 4-502,10 24 562,-9-14-453,-2 0 1,-1 0-1,-1 1 0,-1 1-109,13 117 66,-15-114-36,7 61-70,50 589 1270,-60-537-1833,-3-124-1765,9-21 1120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24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1728,'-4'1'513,"7"5"-50,13 15 275,3 7-260,-16-19-318,0 1 0,0 0 1,-1 0-1,0 0 0,0 4-160,0 1 122,12 96 1423,-1 101-1545,-12 119 353,-2-162-854,0-114 57,1 13-4189,6 47 4633,2-73-779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2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2912,'0'0'27,"-3"-10"749,4 7-374,3 7-55,4 10-245,-1 1 0,0 0 0,-1 0 0,0 1 0,-1-1 0,-1 1 1,2 15-103,19 102 1186,-4 17-1186,8 140 301,-18-172-146,50 330-1909,-53-406 458,1-10-747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2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3 139 2144,'-1'-1'31,"1"1"-1,0 0 1,0-1-1,-1 1 1,1-1-1,0 1 1,0-1 0,0 1-1,0-1 1,0 1-1,0-1 1,0 0 0,0 1-1,0-1 1,0 1-1,0-1 1,0 1-1,0-1 1,1 1 0,-1-1-1,0 1 1,0 0-1,0-1 1,1 1 0,-1-1-1,0 1 1,1-1-31,0 0 34,0 1 0,0-1 0,0 0 0,0 1 0,0-1 0,0 1 0,0-1 0,0 1 0,0-1 0,0 1 0,1 0 0,-1-1-34,8 0 113,-1 1 0,1-1 0,7 1-113,-8 1 134,113 4 391,-49-1 48,10-3-573,8-4 146,451 0 993,-432 7-1023,48 3 638,127-12-754,43-33 1004,-1-16-1286,-151 24-1848,-135 25-1027,-30 5 1706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25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97 1728,'0'0'11,"0"0"0,-1 0 1,1 0-1,0 0 0,0 0 1,0 0-1,0 0 0,0 0 0,0 0 1,0 0-1,0 0 0,0 0 0,0 0 1,0 0-1,0 0 0,-1 0 1,1 0-1,0 0 0,0-1 0,0 1 1,0 0-1,0 0 0,0 0 0,0 0 1,0 0-1,0 0 0,0 0 0,0 0 1,0 0-1,0 0 0,0 0 1,0 0-1,0-1 0,0 1 0,0 0 1,0 0-1,0 0 0,0 0 0,0 0 1,0 0-1,0 0 0,0 0 1,0 0-1,0 0 0,0 0 0,0-1 1,0 1-1,0 0 0,0 0 0,0 0 1,0 0-1,0 0 0,1 0 1,-1 0-1,0 0 0,0 0 0,0 0 1,0 0-1,0 0-11,8-3 821,21-1 542,-15 3-1199,718-72 5292,93 61-8096,-538 13-1269,-151-1 1861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2573 42 1472,'0'0'21,"0"0"-1,-1 0 1,1-1 0,0 1 0,0 0-1,0 0 1,0 0 0,0-1 0,-1 1-1,1 0 1,0 0 0,0 0 0,0-1-1,0 1 1,0 0 0,0 0 0,0-1-1,0 1 1,0 0 0,0 0 0,0 0-1,0-1 1,0 1 0,0 0 0,0 0-1,0-1 1,0 1 0,0 0 0,0 0-1,1 0 1,-1-1 0,0 1 0,0 0-1,0 0 1,0 0 0,0 0 0,0-1-1,1 1 1,-1 0 0,0 0 0,0 0-1,0 0-20,1-3 838,-7-1-206,3 3-483,0-1 0,0 1 0,-1 0 0,1 1 0,-1-1 0,1 1 0,-1-1 0,1 1 0,-2 0-149,-16-2 233,6-1-174,0 1 1,-1 1 0,1 0-1,-1 1 1,1 0 0,-1 1-60,-30 5-19,-15 4 19,19-2 887,-32 1-887,25-3 423,30-3-186,0-1-1,-12 0-236,-37 0 172,0 3-1,-22 6-171,-136 30 539,137-24-434,22-1 114,1 3 0,-33 15-219,12-4 127,40-13-156,2 2-1,0 1 1,1 3 0,-23 17 29,-112 67 394,133-83-332,-2-2-1,-42 13-61,2-8 200,53-17-116,1 1 0,-16 9-84,7-2 91,21-9 2,1 0 0,-15 10-93,3-1-22,7-3 195,-16 12-173,35-22 36,1 0 1,-1 1-1,1 0 1,0 0-1,0 0 1,0 1-1,1 0 1,0 0-37,-8 16-9,0 1 0,2 1 0,0-1 0,2 2 1,1-1-1,0 3 9,3-8-3,-6 19-44,3 0 0,1 2 47,5-28-8,1 0-1,0 0 0,1 0 1,1 0-1,0 0 1,1 0-1,0 0 0,2 4 9,1-2 10,1 0-1,0 0 1,1-1-1,0 1 1,1-2-1,3 4-9,16 21-109,16 15 109,-16-21 42,-3-5 3,2-1 0,0 0 1,2-2-1,1-1 1,1-2-1,0-1 1,4 0-46,47 24-10,2-3 0,20 3 10,-61-27 86,1-3-1,0-1 0,1-2 1,43 5-86,206 17 10,-156-22 20,-62-7-22,44 3 64,0-5 0,1-5 0,-2-6 0,23-7-72,91-21 92,-140 18-30,46-17-62,-96 22 22,-1-3-1,0-1 0,-2-1 1,0-3-1,-2-1 0,5-6-21,43-29 19,170-123 496,-244 173-501,0 0 0,-1-1 0,-1 0 0,1-1 0,-2 0 0,1 0 0,-1-1 0,-1 0 0,0 0 1,0-1-1,-1 0 0,-1 0 0,0-1 0,3-12-14,-2-5 55,-1-2 1,-1 1-1,-2 0 1,-1-32-56,-15-126 4,6 115-11,3 33-1,-2 0 0,-1 0 0,-3 0 0,-1 1 0,-2 0 0,-16-31 8,11 36 8,-2 1 0,0 1 1,-3 1-1,0 0 1,-2 2-1,-2 1 0,-15-12-8,24 25-18,-1 0-1,0 2 0,-2 0 1,1 2-1,-1 0 0,-1 1 1,0 2-1,-1 0 0,-2 1 19,-22-6-93,-2 3 0,1 1-1,-46-2 94,-24 3-621,-37 5 621,86 6-1020,1 3 0,-62 12 1020,107-12-570,1 0 1,0 2-1,0 0 1,1 1-1,-18 10 570,-30 23-2805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1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20 992,'4'-19'1317,"-2"19"-1147,0 0-1,0 0 0,0 1 1,0-1-1,0 0 0,0 1 1,-1 0-1,2 0-169,1 1 79,-1 0 0,-1 0 0,1 0 0,0 1 0,0-1 0,-1 1 0,0 0 0,1 0 1,-1 0-1,0 0 0,-1 0 0,1 0 0,0 1 0,-1-1 0,0 0 0,1 3-79,3 11 308,-1 0 0,2 18-308,-3-20 145,23 185 922,0 199-1067,-25-380-21,6 142-381,-2-111-645,2 0 0,3 7 1047,3-10-2224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1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1664,'-2'-8'862,"5"17"-526,5 18 146,5 53 529,-3 1-1,-3 49-1010,-3 156 579,5 106-1536,-7-364-197,1-1 0,1 1 0,5 16 1154,-1-23-917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1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24 4480,'-5'-23'1664,"10"26"-1312,0 9-64,-2 8-160,-3 13-128,10 18 192,-7 9-96,-3 17-96,0 42-32,0 23 96,-3 3-32,-7 35-32,2 0 32,-1-20-32,1-24 0,3-26-1216,2-18 672,3-16-1120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2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25 6048,'-5'-24'2240,"5"29"-1728,8 3-160,6 11-384,7 33-64,9 21 96,0 12 32,5 7-32,-9 34 32,-5 24-32,-4-9 0,-4 1-1344,-4 8 736,-5-13-1376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09:57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9 832,'10'0'501,"49"19"129,0-2-1,19 1-629,-56-16 215,1-1-1,-1 0 1,0-2 0,22-3-215,14 0 5,281 0-76,-217 5 307,-45-4 333,53-11-569,12 0 290,-30 7-234,134-7 288,-141 12-109,35 6-235,301 17 5,-368-19-5,209 17-3483,-239-16 2518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2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2304,'0'0'34,"0"-1"1,0 1 0,0-1-1,0 0 1,0 1-1,1-1 1,-1 1-1,0-1 1,0 1-1,1-1 1,-1 1-1,0-1 1,1 1-1,-1-1 1,0 1-1,1-1 1,-1 1-1,1 0 1,-1-1 0,1 1-1,-1 0 1,1-1-1,-1 1 1,1 0-1,-1 0 1,1-1-1,-1 1 1,1 0-1,0 0 1,-1 0-1,1 0-34,22-3 83,-16 3 23,171-4 983,-74 3-621,353 5 1494,112 3-1119,-114-27-412,-363 14-307,478-61-2171,-376 40-1730,-145 23 2273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7:32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 5472,'-5'-4'2016,"14"0"-1536,17 0-160,12 4 672,45 0-608,28-4 352,10 1-448,31-1-96,27 0-96,-10 4-448,3 0 224,13 4-2080,-8 7 1216,-21-3-3104,-2 12 2304,-12-20 832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8:01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20 309 1312,'-2'-4'492,"5"5"-578,-1 1 493,-4-8 1532,-16-32 2221,17 36-4093,1 0 1,0 0 0,-1 0-1,1 0 1,0 0-1,0-1 1,0 1 0,0 0-1,0 0 1,1 0-68,-1-6 140,0 8-183,0 0 22,0 0 63,0 0-4,2 0-12,4 4-10,-4-4 32,-2 0-48,0 0-138,0 0 20,0 0 6,0 0 22,0 0-38,16 11 0,-13-10 58,3 1 33,1-1 42,-6-1 43,-1 0-37,0 0-102,0 0 33,0 0 74,0 0 26,5 25 124,-5-23-98,-2 6-29,2-7-21,-1-1 0,1 0 1,-1 1-1,1-1 0,-1 0 1,0 0-1,1 1 0,-1-1 0,0 0 1,1 0-1,-1 0 0,0 0 1,1 0-1,-1 0 0,0 0 1,0 0-19,1 0-1,0 1 0,0-1 0,0 0-1,0 0 1,0 1 0,0-1 0,0 0 0,0 1 0,0-1 0,0 0 0,0 1 0,0-1 0,0 0 0,0 0 0,-1 1 0,1-1 0,0 0 0,0 1-1,0-1 1,-1 0 0,1 0 0,0 0 0,0 1 0,-1-1 0,1 0 0,0 0 0,0 0 0,-1 1 0,1-1 0,0 0 1,-7 1 220,10 1 264,11 3 220,-8-3-659,1-1 1,-1 0 0,1 0-1,0 0 1,0-1-1,-1 0 1,1-1 0,0 1-1,1-1-45,-3 0 23,1 1-1,-1 0 0,1 1 0,-1-1 1,3 1-23,17 2 107,-2-3 20,371 7 375,-230 0-48,-54-8-71,-39-1-265,147-4-219,-105 1 74,-24 4 203,53-3-240,36-3 13,-1-1 177,71-7-206,-142 11 169,10 4-89,-38 1-63,5 1 186,18 6-123,45-2-110,-70-4 145,232-6 3,-182 0-6,-9-1 177,39 0-285,18 7-47,69 15 123,269 29-42,-317-35 105,2-8-63,43 2-37,293-13 1,-250-3 163,173-6 118,16-5-400,-397 17 54,155-13 271,64-5-25,56 1-256,220-5 899,-25 35 601,-342-4-1012,51 6-15,30 11-16,-114-6-425,296 7 484,-321-17-346,50 1-49,188-1 33,-282-3 0,47-1 213,-1-2-212,-82 2-46,34-1-67,-98 0 58,-1 0 1,1 0-1,-1 0 0,1 0 0,-1 0 0,1 0 0,-1 0 1,1 0-1,-1 0 0,1 0 0,-1 0 0,1 0 0,-1 0 1,1 0-1,-1-1 0,1 1 0,-1 0 0,1 0 1,-1-1-1,1 1 0,-1 0 0,0-1 0,1 1 0,-1-1 11,0 1-3,0-1 0,0 1 0,0-1 0,0 1 0,-1 0 0,1-1-1,0 1 1,0-1 0,-1 1 0,1 0 0,0-1 0,-1 1 0,1-1 0,0 1-1,-1 0 1,1-1 0,-1 1 0,1 0 0,0 0 0,-1-1 3,-26-14-104,-24-6-109,30 13 229,-1-2-1,1 0-15,-53-35-337,-39-32 337,41 27-196,68 47 159,-1 0 4,1 0 1,0 0-1,0 0 0,0 0 1,0-1-1,0 0 0,1 0 1,-1 0-1,0-1 33,4 5-9,0-1 0,0 1 0,0 0 0,-1-1 0,1 1-1,0 0 1,0-1 0,0 1 0,0 0 0,0-1 0,0 1 0,0-1 0,0 1-1,0 0 1,0-1 0,0 1 0,0-1 0,0 1 0,0 0 0,0-1 0,0 1-1,0 0 1,0-1 0,0 1 0,1 0 0,-1-1 0,0 1 0,0 0 0,0-1-1,1 1 10,11-6-150,18 5 9,-22 2 145,0 0 1,-1 1 0,1 0-1,-1 0 1,0 1-1,1 0 1,-1 0-1,-1 1 1,2 0-5,10 8 107,0 1 1,11 9-108,26 24 181,48 37 550,-100-80-663,1 1 0,-1-1-1,0 0 1,0 1 0,0 0 0,0 0 0,0 0-1,-1 0 1,0 0 0,2 4-68,-3-6 19,0 0 1,-1 0-1,1 0 1,0 0-1,-1 1 0,1-1 1,-1 0-1,0 0 0,0 1 1,0-1-1,0 0 0,0 0 1,0 1-1,0-1 0,-1 0 1,1 0-1,-1 1 0,0-1 1,0 0-1,0 0 0,0 0 1,-1 2-20,-5 5-312,-1 0-1,-1 0 1,1-1 0,-1 0 0,-1-1-1,-3 3 313,-16 8-6831,-19 9 6831,43-24-543,-31 18-2017,-9 10-453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8:06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29 1728,'-2'-1'577,"4"0"348,11-3 1122,4-2-1484,-9 3-274,1 0-1,-1 1 1,1 0 0,0 0 0,2 0-289,0 0 198,-5 2-127,0 0 0,0 0 0,0 1 0,0-1 0,0 1 0,0 1 0,0-1 0,0 1 0,0 0 0,0 0 0,3 3-71,10 2 169,-17-6-133,0 1 0,1-1 0,-1 0 1,0 1-1,0 0 0,0-1 0,0 1 1,0 0-1,0 0 0,-1 0 0,1 0 1,0 0-1,-1 0 0,0 1 0,0-1 1,1 1-1,-1-1 0,-1 0 0,2 2-36,1 9 270,0-1-1,0 1 0,0 7-269,0-3 280,1 21-5,-4-28-243,1-1 1,0 1-1,1-1 1,2 7-33,2 7 216,-5-15-72,1-1-1,1 0 1,-1 0-1,1 0 1,0 0-1,2 3-143,4 6 317,-7-13-254,-1 0 0,1 0 1,0 0-1,0-1 0,0 1 1,0 0-1,0-1 0,1 0 0,-1 1 1,3 1-64,-1-1-380,1 0 490,-1 0-1,0 0 0,1-1 0,0 1 1,-1-1-1,1 0 0,1 0-109,-5-2-90,0 0 0,0 1 0,0-1 0,1 0 0,-1 0 0,0 0 1,0 0-1,0 0 0,0 0 0,1-1 0,-1 1 0,0 0 0,0-1 0,0 1 0,0-1 90,1 1-393,-1-1-1,0 0 1,0 0 0,0 0-1,0 0 1,0 0 0,0 0-1,0 0 1,0 0 0,0-1-1,0 1 1,-1 0 0,1 0-1,-1-1 1,1 1 393,3-7-3120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8:06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9 2496,'1'-8'767,"-2"8"1124,-2 0-1115,3 0-445,0 0 112,0 0-321,-1 1 1,1-1-1,0 1 0,-1-1 1,1 1-1,0-1 1,-1 1-1,1-1 0,-1 1 1,1-1-1,-1 0 0,1 1 1,-1-1-1,1 0 1,-1 1-1,1-1 0,-1 0 1,1 0-1,-1 1 1,0-1-1,1 0 0,-1 0 1,1 0-1,-1 0 1,0 0-1,1 0-122,-9 3 924,-77 79 1631,51-47-2482,2 2 1,1 1 0,-13 22-74,-25 30-1730,37-50-1166,29-35 2509,2-3 131,1 1 1,-1-1-1,0 0 0,0 0 1,0 0-1,0 0 0,0 0 1,-2 1 255,3-3-190,-1 1-1,1-1 1,0 0 0,0 0 0,0 0 0,0 0-1,0 0 1,0 0 0,-1-1 0,1 1-1,0 0 1,0 0 0,0-1 0,0 1 0,0-1-1,0 1 1,0-1 0,0 1 0,0-1 190,1 1-2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0:28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88 214 416,'-10'-1'58,"4"1"-3,7 4 45,-6-5 4635,-14 3-2681,18-2-2027,1 0 0,-1 0 0,0 1 0,1-1 0,0 0 0,-1 0 0,1 1 0,-1-1 0,1 0 0,-1 0 0,1 1 0,-1-1 0,1 1 0,0-1 0,-1 0 0,1 1 0,0-1 0,-1 1-1,1-1 1,0 1 0,0-1 0,-1 1 0,1-1 0,0 1 0,0-1 0,0 1 0,0-1 0,0 1-27,8 9 538,-7-9-533,0 0 0,0 0-1,0 0 1,0 0 0,0 0-1,0 0 1,0 0-1,-1 0 1,1 1 0,0-1-1,-1 0-4,2 1 18,-1 0 0,0 0 0,1-1 0,0 1-1,-1-1 1,1 1 0,0-1 0,0 0 0,-1 0-1,1 1 1,0-1 0,0-1 0,1 1 0,-1 0-1,0 0 1,0-1 0,0 1-18,2 0 28,0 0 0,0 0 0,0 0 0,0 0-1,0-1 1,0 0 0,0 0 0,0 0 0,0 0 0,1 0-28,5-4 55,0 0 0,0-1 0,0 1 1,-1-2-1,2-1-55,19-10 65,-19 11-31,0-1 0,-1-1-1,0 0 1,0 0 0,6-8-34,14-11 119,-28 25-109,0 0-1,-1-1 1,1 1-1,-1-1 1,1 1-1,-1-1 1,0 0-1,1 0 1,-1 0-1,-1 1 1,1-1-1,0 0 1,-1 0-1,0 0 1,1 0-1,-1 0 1,0 0-1,-1 0 1,1 0-1,0 0 1,-1 0-1,0 0 1,0 0-1,1 0 1,-2 1-1,1-1 1,0 0-1,-1 1 1,1-1-1,-1 0 1,0 1-1,-1-2-9,-5-3-20,-17-16 3,23 21 25,0 0 1,0 0-1,0 0 1,0 1 0,-1-1-1,1 0 1,-1 1-1,1 0 1,-1-1-1,1 1 1,-1 0-9,-12-6 34,13 6-32,0 0 1,0 1-1,0-1 1,0 1-1,1 0 1,-1 0-1,0-1 1,0 1-1,0 1 1,0-1-1,0 0 1,0 0-1,1 1 0,-1-1 1,0 1-1,0-1 1,0 1-1,1 0 1,-1-1-1,0 1 1,1 0-1,-1 0-2,-3 2 12,1 0-1,-1 0 0,1 0 0,0 1 1,0-1-1,0 1 0,-2 2-11,-3 3 57,-3 6 121,9-11-154,1-1 1,-1 0 0,0 1 0,0-1 0,0 0-1,0-1 1,0 1 0,-3 1-25,-17 16 122,10-8-135,11-10 7,-1 0 0,1 1 0,0-1 0,-1 1 0,1-1 1,-1 3 5,-15 18 0,15-20 0,0 0 0,0 1 0,1-1 0,-1 1 0,1 0 0,0-1 0,0 1 0,0 0 0,0 2 0,-20 63 106,21-66-83,1 1 0,0-1 0,0 0-1,0 0 1,1 0 0,-1 0 0,1 2-23,2 15 70,-3-15-86,0 1 0,1-1 0,0 1 0,0-1 0,1 3 16,1 6 21,0 4 98,-3-15-161,1 1 0,-1 0 0,1 0 0,0 0 0,0 0 0,1 1 42,1 2 67,-1-2-2,0 0 0,0 0-1,1 0 1,-1-1 0,1 1-1,0 0 1,1-1 0,-1 0 0,1 0-1,0 0-64,11 8 36,-13-10-32,1 0 0,0 0 1,-1 0-1,1 1 1,-1-1-1,0 1 0,1-1 1,-1 1-1,0 1-4,4 3-7,0-1-1,1 1 1,-1-1-1,1 0 1,1 0 7,-6-5 0,5 3 24,-6-4-18,1 0-1,-1 1 0,0-1 0,0 1 0,1 0 0,-1-1 0,0 1 0,0 0 0,0 0 0,0 0 0,0 0 0,0 0 1,0 0-1,0 0-5,1 0 10,-1 0 0,1 0 0,-1 0 0,1 0 0,0-1 0,-1 1 0,1 0 0,-1-1 0,1 0 0,0 1-1,0-1-9,5 1 40,-1 1 52,1 0 0,0-1 0,0 0 0,0-1 0,0 0-1,0 0 1,0 0 0,2-1-92,18 0 225,-6 0 32,1-1 1,-1-1-1,0-1 0,6-3-257,-19 3-1278,-12 10-3769,2 1 2853,-4 7-1692,-2-12 2633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0:31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4 992,'-8'-3'304,"12"3"51,-3 0-187,-1 0-104,0 0 37,0 0 214,0 0-65,0 0 17,0 0-59,0 0 123,-19 7 1727,7 0-1466,13-5-502,-1-2-86,0 0 0,0 1 0,0-1 0,0 0 0,0 1 0,0-1 0,0 0 0,0 1 0,0-1 0,0 0 0,0 0 0,0 1 0,0-1 0,0 0 0,0 1 0,0-1 0,-1 0 0,1 1 0,0-1 0,0 0 0,0 0 0,0 1 0,-1-1 0,1 0 0,0 0 0,0 0 0,0 1 0,-1-1 0,1 0 0,0 0 0,0 0 0,-1 1 0,1-1 0,0 0-1,-1 0-3,1 2 12,-1 0-1,1 0 1,0 0-1,0 0 1,0 0-1,0 1 1,0-1-1,0 0 0,0 0-11,1 1 25,0 14 27,0-14-22,-1-1 0,0 1 0,0 0 0,1-1 0,-2 1 0,1 0 0,0-1 0,0 1 0,-1 0 0,0 0-30,1-2 10,0 0 0,0 0-1,0 1 1,0-1-1,0 0 1,0 1-1,1-1 1,-1 0-1,0 1 1,1-1 0,-1 0-10,2 10 140,-4 18-23,1-23-87,0 1 0,1-1 0,0 1 0,0-1-1,0 3-29,2 10 50,-1 0 0,-2 13-50,1-10 3,0-1 1,2 3-4,0 16 55,-1 0-1,-3 4-54,1 11 222,-3-7 107,2-40-292,1 0 1,0 0-1,1 1 1,0-1-1,0 0 1,1 0 0,0 1-1,1 4-37,1-4 4,-1 0 0,-1-1 0,1 1-1,-1 0 1,-1 0 0,0 0 0,-1 9-4,0 24 14,4 41-14,-1-5 103,1-36 39,-2-25-66,0 0-1,-2 7-75,0 30-8,3 34 8,1 4 264,2 155-130,-4-199-61,0-18 30,-2 23-103,-1-3-41,2-32 152,-1 1 0,-1 9-111,-3 3 83,3 0-1,0 15-82,-2 133 752,3-126-667,1 37 49,1-67-22,2 39 5,-2-1 1,-5 18-118,5-38-55,-1-32 73,1 0 0,-2 0 1,0 8-19,0 9-158,-2 5-1412,-8-16-609,7-12-1402,10-6 1677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0:4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39 502 576,'1'1'221,"-5"1"-178,-5 3 237,8-5-83,1 0-79,0 0-54,0 0-22,0 0 12,0 0 36,0 0 182,0 1-199,-1 0-1,1 0 1,-1 0-1,1 0 1,-1 0-1,1 0 1,-1 0-1,0-1 1,0 1-1,1 0 1,-1 0-1,0-1 0,0 1 1,0 0-1,0-1 1,1 1-1,-2 0-72,1-1 172,0 0-1,0 1 0,0-1 1,0 1-1,1 0 0,-1-1 0,0 1 1,0 0-1,1-1 0,-1 1 0,1 0 1,-1 0-1,0 0 0,1-1 1,-1 1-1,1 0 0,0 0-171,2 0 44,0 1 0,0-1 1,0-1-1,0 1 0,0 0 0,0 0 0,0-1 0,1 1 0,-1-1 0,0 0 0,1 0-44,10 1 272,0 0-1,-1 1 0,1 1 0,5 1-271,-6 0-11,1-2 0,1 1 0,-1-2-1,6 1 12,-8-2 97,-1 1-1,1 1 1,-1 0-1,1 1 1,-1 0-1,0 0-96,3 1 143,0 0 0,1-1 0,0-1-143,5 2 4,12 0 51,-21-4-10,0 1-1,-1 0 0,5 2-44,-4-1 9,-1 0 0,1-1 0,5 0-9,14 0 215,-21 0-211,1 0 0,-1-1 0,1 0 1,-1 0-1,1-1 0,2-1-4,14-3 32,-23 5-12,0-1 0,1 1-1,-1-1 1,0 1 0,0 0 0,1 0-1,-1 0 1,2 0-20,-3 0 35,1 0 0,0 0-1,0 0 1,-1 0 0,1 0 0,0 0 0,-1 0 0,1-1-1,0 1 1,-1-1 0,1 1 0,0-1 0,-1 1-1,1-2-34,1 1 6,-1 0-1,1 0 1,0 0-1,-1 0 1,1 0-1,0 0 1,0 1-1,-1 0 1,1-1-1,0 1 1,0 0-1,0 0 1,0 0-1,0 1-5,21-2 89,21-5 40,1 2 0,-1 2 1,21 3-130,-19 0 102,-18 0-80,-1 2 0,0 1 0,22 7-22,0-1-82,-3-2 96,0-3-1,46-1-13,94-10 59,-186 6-59,136-7 0,84 4 362,-149-2-336,-28 1-30,7-1 27,-23 2-9,19 1-14,49-1 66,-47 1 34,1 1 1,37 6-101,86 22 0,-26-15 202,-53 3-220,2 4 18,33 7 82,-64-17-12,40-2-70,35 5 10,-82-7 85,1-1-1,0-4 0,11-2-94,-38-1-8,0-1 1,0-1-1,-1-2 0,0-1 1,0-1-1,-1-2 1,14-7 7,-21 8 24,1-2-16,0 1 0,1 2 0,0 0 0,0 2 0,19-4-8,109-11-107,-93 13-34,16 3 141,-21 1 226,47 2-247,21-9 58,-72 8-61,0 1 0,36 4 24,-14 1 144,-26-3-208,16 1 395,41 5-331,-35-1 108,63-3-108,-56-2 20,17 2 209,33 8-229,-48-4 6,48-4-6,-63-2 10,63-3 296,5-7-306,-30 3 41,27-4-9,32-11-32,-96 9 116,-42 8-141,0 1 1,0 1 0,17 0 24,54-2-166,59 0 257,-129 5-76,1-1-1,9-3-14,-10 1-9,0 2 0,11 0 9,1 1-48,11-4 48,-10 2 144,11 1-144,100 1-80,-32 4 34,54 2-26,121-2 226,-21-1-185,-192 5 35,-37-3 200,25 0-204,-30-4 93,466 11-21,-98-3 119,-102-5-238,-200-3 144,4-5-97,55-1-139,173 3 299,-27-2-208,-199 4-10,91 2 137,71-5-158,-77 0 211,-1 12-73,-3 0 106,22-7-235,228-2 60,-235-12-38,53-1 75,105 0 146,-89 0-101,-98 3 99,307-23 98,-263 14-293,314-4 88,-281 23 357,-139 1-404,119 7-145,-94-1 313,-5 0-61,661 1 9,-461 1-197,96-12 166,-48-4 170,38 8-374,-251 5-34,-48-1 102,99 3 57,249-3 204,226-46-232,-594 34 102,182-19 51,-50 4-210,-63 8-62,199-18 268,-345 31-150,117-3 235,-59 3-228,237 0-222,-169 3 383,-28 4-123,-68-1 66,-9-1-36,35 1 6,80 1 224,-156-5-315,-3-2 12,1 1 1,0 0 0,0 0 0,-1-1 0,1 1-1,-1 0 1,1 0 0,-1 0 0,1 0 0,-1 0-1,0 0 1,1 0 0,-1 0 0,0 0 0,0 0-1,0 0 1,0 0 0,0 0 3,-20-14 161,15 11-179,-39-23-107,0 1 1,-1 3 0,-33-11 124,35 18-145,-2 3 0,-13-1 145,14 3 183,-3-8-588,44 19 357,4 0-166,2 0 175,0 1 0,0-1 0,0 1 0,1 0 0,-1 0 0,0 0 0,0 0 0,0 0 0,0 0 0,-1 1-1,1-1 1,0 1 39,7 4-32,15 9-60,89 54-77,-70-43 169,-1 2 0,18 17 0,-46-34-29,-1 1 1,0 0-1,-1 1 1,0 0-1,-1 1 1,2 4 28,-11-14 25,1-1 0,-1 1 0,0-1 0,0 1 0,-1 0 0,1 0 0,-1 0 0,1 0 0,-1 0 0,-1 0 0,1 2-25,-1-4 11,0 1-1,0-1 1,0 1-1,0 0 1,-1-1-1,1 1 1,-1-1-1,0 1 1,0-1-1,0 0 1,0 1-1,0-1 1,0 0-1,-1 0 1,1 0-1,-1 1 1,0-1-1,1-1 1,-2 2-11,-11 10 110,0-1 1,0 0-1,-1-1 1,-13 6-111,15-9-842,-1-1 1,-8 2 841,12-5-2104,1-1 0,-1 0 1,-10 1 2103,14-4-4016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27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1474 896,'-3'0'221,"6"1"92,4 1 545,-6-2-277,-1 0-202,0 0-54,0 0-117,0 0 70,0 0-97,0 0 6,0 0-22,0 0 139,0 0-64,0 0 5,0 0-21,0 0 203,0 0-75,0 0 96,0 0-155,0 0-112,0 0-90,1 9 176,15 27 405,-15-35-544,-1-1 149,0 3 69,-1 0-293,6 6 156,-4-8-161,-1-1 155,8 11 79,-6-10-209,0 0-1,1-1 0,-1 1 0,0-1 1,1 1-1,-1-1 0,1 0 0,-1 0 0,0 0 1,2 0-73,2-1 77,-4 1-39,14 0 100,44-8 508,-56 8-606,-1 0 0,1-1 0,-1 0 1,1 0-1,-1 0 0,0 0 0,1 0 0,-1-1 1,0 1-41,19-8-69,35 1 266,-47 6-150,14-3 51,1 2 0,0 0 1,8 1-99,-17 1 1,0 0 1,6-2-2,-5 0-18,-1 1 1,7 1 17,-2 0 69,0-1 1,0-1-70,0 1-75,0 0 0,0 1 75,77-7 123,-84 7-94,-1 0 0,0-1-1,0-1 1,0 0 0,-1 0 0,1-2 0,1 0-29,-5 2 17,0 1 0,0 1-1,0-1 1,0 1 0,6 1-17,19-3 82,112-20-50,-103 18 362,39 3-394,134 5 288,-214-3-267,1 0 0,-1 0-1,1 0 1,-1 0 0,1 1-1,-1-1 1,1 1 0,-1 0 0,2 0-21,5 2 37,34 6-159,-25-4 134,-14-4-2,0 1-1,0-1 1,0-1-1,0 1 0,0-1 1,1 1-10,72 2 37,19 5-21,-91-8 3,0 1 0,0 0 0,0 0 0,-1 0 0,1 0 0,1 2-19,-1-2-23,0 1 1,0-1-1,0 1 1,0-1-1,0-1 1,3 1 22,53 7 181,2-5-202,-24 2-38,56-2 209,-42-6-220,-25-2 316,-14 2-358,-11 2 72,7-1 16,11 4 21,-13 0 7,0-1 1,0-1-1,7 1-4,19 4-5,57-2 5,-40-3-75,-30 0 326,-20 0-224,16-3-49,-7 1 92,11-1-92,9-5 17,26 0-160,-50 8 182,-6 0-18,1 1 0,0-1 1,0 0-1,0 0 0,0 0 0,0 0 0,0-1 1,0 1-1,0 0 0,0 0 0,0-1 0,0 1 1,0 0-1,0-1 0,0 0 1,0 1-48,2-1 65,10 2 41,49 10-149,-61-11 90,0-1 1,-1 1 1,1 0 0,-1 0-1,1 0 1,-1 0 0,1 0-1,-1 0 1,1 0 0,0 0-1,-1 0 1,1 1 0,-1-1-1,1 0 1,-1 0 0,1 0-1,-1 0 1,1 1 0,-1-1-1,1 0 1,-1 1 0,1-1-1,-1 0 1,0 1 0,1-1-1,-1 1 1,1-1-1,-1 0 12,1 1 0,0-1 1,0 1-1,-1-1 0,1 0 1,0 0-1,0 0 0,0 1 0,0-1 1,0 0-1,-1 0 0,1 0 0,0 0 1,0 0-13,-1 0 3,1 0 0,-1 0 1,1-1-1,-1 1 0,0 0 0,1 0 1,-1 1-1,1-1 0,-1 0 0,0 0 1,1 0-1,-1 0 0,1 0 1,-1 0-1,0 0 0,1 1 0,-1-1 1,0 0-1,1 0 0,-1 1 0,0-1 1,1 0-1,-1 0 0,0 1 0,0-1 1,1 0-1,-1 1 0,0-1 1,0 0-4,1 2 21,-1-2 182,0 0-102,0 0-133,0 0-27,0 0-69,0 0 43,0 0 96,0 0 21,-1 0-6,-2 0-58,2 0-133,1 0 122,0 0 47,0 0 33,0 1-26,0-1 0,0 1 0,0 0-1,0 0 1,0-1 0,0 1 0,1 0-1,-1 0 1,0-1 0,0 1 0,0 0-1,1-1 1,-1 1 0,0 0 0,1-1-1,-1 1 1,1 0 0,-1-1 0,1 1-11,2 6 10,-3-6 38,0-1-37,10 17-70,-8-14 77,-1 0 0,0 0 0,0 0-1,0 0 1,-1 0 0,1 0 0,-1 0-1,1 0 1,-1 2-18,-4 5-21,4-9 26,-1 0 1,1 0 0,-1 0 0,1 0-1,-1 0 1,1 0 0,0 0 0,-1 0-1,1 0 1,0 0 0,0 0-1,0 0 1,0 0 0,0 0-6,-1 9 8,1 0-91,1-7-2,-2 6 26,1-8 59,0-1-1,-1 1 0,1-1 0,0 1 1,0 0-1,0-1 0,0 1 1,-1-1-1,1 1 0,0 0 1,0-1-1,0 1 0,0-1 1,1 1-1,-1 0 0,0-1 1,0 1-1,0-1 0,0 1 1,1 0-1,-1 0 1,0-1 1,0 0 0,0 1 0,0-1 1,0 0-1,1 1 0,-1-1 0,0 0 0,0 1 1,0-1-1,0 0 0,-1 1 0,1-1 0,0 0 1,0 1-1,0-1 0,0 0 0,0 1 0,0-1 0,0 0 1,-1 1-1,1-1 0,0 0 0,0 1 0,0-1 1,-1 0-1,1 0 0,0 1 0,0-1 0,-1 0 1,1 0-2,-1 2 144,1 5-176,0 7-32,0-13 21,4 7 182,-3 14-235,-1-19 128,1 0 0,-1 0 0,1-1 0,0 1 0,0 0 0,0-1 0,1 2-32,-1-3 58,-1-1-207,0 0 69,0 0 160,5 16 149,-5-10-328,0-3 68,0 1-1,0-1 0,0 1 1,0 0-1,0-1 0,-1 1 1,0 0-1,0-1 0,0 3 32,0-5 38,1-1 10,5 30 170,-5-29-340,0-1 84,-7 3 481,9-1-173,-2-2-263,0 0 0,0 0-1,0 1 1,0-1 0,0 0 0,0 0 0,0 0-1,0 0 1,0 0 0,0 0 0,0 0-1,0 0 1,0 0 0,0 0 0,0 0 0,0 0-1,0 0 1,0 0 0,0 0 0,0 0 0,0 0-1,0 0 1,0 0 0,0 0 0,0 0-1,0 0 1,0 0 0,0 0 0,0 0 0,0 1-1,0-1 1,0 0 0,0 0 0,0 0 0,0 0-1,1 0 1,-1 0 0,0 0-7,-1 0 96,1 0-48,0 0-112,0 0 0,0 0 16,0 0-27,0 0 49,0 0 68,0 0-4,6 9 100,-1-4-202,-3-3 59,-2-2 144,0 0-49,13-4-244,3-7-17,-15 10 80,3 1 116,0-1 0,0 1 0,0-1 0,0 0 0,0 0 0,2-1-25,7-6-10,-5 4-7,-7 4 16,-1 0 0,0 0 0,0 0 1,0 0-1,0 0 0,0 0 1,1 0-1,-1 0 0,0 0 0,0 0 1,0 0-1,0 0 0,0 0 1,0 0-1,1 0 0,-1 0 1,0 0-1,0 0 0,0 0 0,0 0 1,0 1-1,0-1 0,0 0 1,1 0-1,-1 0 0,0 0 1,0 0-1,0 0 0,0 0 0,0 0 1,0 1-1,0-1 0,0 0 1,0 0-1,0 0 0,0 0 1,0 0-1,0 0 0,1 1 0,-1-1 1,0 0-1,0 0 0,0 0 1,0 0-1,0 0 1,15 9 53,-10-7-37,-3-1 32,-2-1-26,0 0-65,2 0 54,-1 0-1,1 0 1,0 0 0,0 0-1,0 0 1,-1-1 0,1 1-1,0 0 1,0-1 0,-1 1-1,1-1 1,0 0 0,-1 0-1,1 1 1,0-1 0,-1 0-1,1 0 1,-1-1 0,0 1-1,1 0 1,-1 0 0,0-1-1,0 1-10,18-14 3,-8 8-240,-11 6 253,15-1-43,-15 2 23,1 0 1,0 0 0,0 1-1,0-1 1,-1 0-1,1 1 1,0-1-1,0 1 1,-1-1 0,1 1-1,-1-1 1,1 1-1,0-1 1,-1 1 0,1 0-1,-1-1 1,1 1-1,-1 0 1,1 0-1,-1-1 1,0 1 0,1 0-1,-1 0 1,0-1-1,0 1 1,1 1 3,0 1-34,3 8 14,1 1-1,-1 0 1,-1 0-1,0 1 1,-1-1-1,1 11 21,3 16-10,-4-20-10,0 1 1,-1 4 19,3 27 2,1-1 90,-3 12-92,4 33 36,-4-58-128,-1 27 92,-1-21-36,2 8 36,0-21 0,4 44 0,-3 1 0,-3 829 154,6-800-228,3-25 146,-3-36 20,-2 1 0,-2 4-92,-1-15 10,2 1 1,5 22-11,-2-24-443,-7-38 437,0 0 0,0 0-1,0 0 1,-1-3 6,-3-11-97,-35-287-1071,35 260 1077,3 20 66,2 0 1,1 0-1,1 0 0,2-9 25,2-28-173,3-43 52,4-137 109,-1-7-3,-1 68 40,-8 138-30,2 0 0,2 1-1,2 0 1,5-8 5,-5 7 105,-1 0-1,0-35-104,-3 32-76,5-41 114,-4-1-1,-5-86-37,-5 131 141,1 4-42,1-4-99,2-121 827,18-111-827,-13 200 272,-3-50-272,-1 101-38,-2 0 1,-1-1 0,-3-10 37,1 10 50,2-1 1,1 0 0,2-24-51,0 4-83,-1-196-50,0 233 93,1-1 1,1 1 0,2-9 39,2-16-32,-4 24 17,0 0 0,1 0-1,0 0 1,1 0 0,0 1-1,0 0 1,2 0 0,1-3 15,5-15-71,-2 6 360,-6 14-420,-2 6 97,-1 1 1,1-1 0,-1 0 0,0 0-1,0 0 1,0 0 0,0 1 0,0-1-1,-1 0 1,1-3 33,3-12 98,-3 15-121,0 1 0,0 0 0,-1 0 1,1 0-1,-1 0 0,1-1 0,-1 1 0,0-1 23,0 3-8,0-1 1,0 1-1,0-1 1,0 1-1,0-1 1,0 1-1,0-1 1,0 1 0,1-1-1,-1 0 1,0 1-1,0-1 1,0 1-1,1-1 1,-1 1-1,0-1 1,0 1-1,1 0 1,-1-1 7,0 1-12,1 0 0,-1 0 1,0 0-1,0 0 0,1 0 1,-1 0-1,0 0 0,1 0 1,-1 0-1,0 0 1,0 0-1,1 0 0,-1 0 1,0 0-1,0 0 0,1 0 1,-1 0-1,0 0 0,0 0 1,1 0-1,-1 0 0,0 1 1,0-1-1,1 0 1,-1 0-1,0 0 12,17 17-591,-14-12 534,5 4 63,-1 1 1,0 1 0,-1-1-1,0 1 1,-1 0-1,0 1 1,0 3-7,10 22-52,-9-22-60,-1 0 0,0 0 0,0 5 112,9 29-10,-8-29 50,-1 0 0,0 0 0,-1 0 0,-2 1 0,1 7-40,-2 106 77,-1-78 94,-3-3-235,-2 16 192,0-30-262,0 26 230,4-43-120,1-17 18,-1 0 0,1 0 0,0 0 0,0-1-1,1 1 1,0 0 0,0 0 0,0 0 0,0-1 0,1 2 6,1 1 59,-1 0-1,0 0 1,-1 0 0,1 3-59,2 3-22,-1 5-127,5 21 245,-3-9-215,0 5 94,3 79 340,-11-13-337,3-97 2,0 0-1,1-1 1,0 1-1,0 0 0,0 0 1,0-1-1,1 3 21,-2-5 13,1 0 0,-1 1 0,1-1 0,-1 1 0,0 0 0,0-1-1,0 1 1,0-1 0,0 1 0,0 1-13,0 6-38,1-3 85,1-1 0,0 1 0,0-1 0,0 0 0,1 0 1,0 1-48,-2-5 85,-1-1-26,0 0-75,0 0 10,3 29 252,-3-28-204,0 15-95,0-7 48,0 60 170,-1-57-207,0-11 31,0 1-59,1 21 289,0-19-219,0-3 4,0-1-1,0 1 1,0 0-1,0-1 0,0 1 1,0-1-1,0 1 1,0 0-1,0-1 1,0 1-1,1 0 1,-1-1-1,0 1 0,0-1 1,1 1-1,-1-1 1,0 1-1,1 0 1,-1-1-4,23 13 57,1 6 49,-24-19-109,0 0 0,0 0 0,1 0 0,-1 0 0,0 0 0,0 0 0,0 0 0,0 0 0,1 0 0,-1 0 0,0 1 0,0-1 0,0 0 0,0 0 0,1 0 0,-1 0 0,0 0 0,0 0 0,0 1 0,0-1 0,0 0 0,0 0 0,0 0 0,0 0 0,0 1 0,1-1 0,-1 0 0,0 0-1,0 0 1,0 1 0,0-1 0,0 0 3,3 5 49,-1-3-45,0-1-1,-1 1 1,1-1-1,-1 1 1,1 0-1,-1 0 1,0 0-1,0 0 1,1 1-4,-1-1 11,-1-1 0,1 1 1,0 0-1,0-1 0,0 1 1,0-1-1,0 0 0,0 1 1,0-1-1,1 0 0,-1 0 1,0 0-1,1 1 0,-1-1 1,1-1-1,-1 1 0,2 1-11,12 7-6,-3 0 263,-9-7-260,0 0 1,0 0-1,-1 0 1,1 0-1,-1 1 1,1-1-1,-1 1 0,0 0 1,0-1-1,0 1 1,0 0-1,0 0 1,-1 1-1,1-1 1,-1 0-1,0 1 3,3 8-2,0 0-1,-1 1 1,1 8 2,23 201 69,-19-150-74,5 70-32,11 166 34,-10-95 38,11 136 201,-24-328-216,16 148 353,-6-83-349,-6-46 41,-1 1 1,-2 7-66,2 226 885,-4-272-747,0-2-52,0 9-214,-9-92-261,-12-27-161,6 32 374,1-14 176,6-30-122,5-1-1,6 1 0,8-34 123,-4 0-19,-8-27 19,0 52-2,1-434 29,-3 505 13,-3-1 0,-10-43-40,7 34 5,3-1 0,3 0 1,3 0-1,4 0 0,5-23-5,0 34 365,8-22-365,4-25 25,17-115 375,-26 125-573,-8 47 223,11-41-50,-8 36-81,-4 26-25,3-13 134,-2 16-87,-1 0 0,-1-14 59,-2-128-395,0 165 361,0-1 1,1 1-1,-1 0 1,1 0-1,-1 0 1,1 0-1,0 0 1,0 0-1,1 1 0,0-4 34,-1 5-19,-1 1 0,1-1 0,-1 0 0,1 1 0,-1-1 0,1 0 0,0 1 0,-1-1 0,1 1 0,0-1 0,-1 1 0,1-1-1,0 1 1,-1-1 0,1 1 0,0 0 0,0-1 0,0 1 0,0 0 0,-1 0 0,1 0 0,0 0 0,0-1 0,0 1-1,0 0 1,-1 1 0,1-1 0,0 0 0,0 0 0,0 0 0,0 0 0,-1 1 0,1-1 0,0 0 0,0 1 0,0-1-1,-1 0 1,1 1 0,0-1 0,0 1 19,4 4-38,0-1 0,0 1 0,0 0 0,-1 0 0,1 1 0,-1-1 0,-1 1 0,4 6 38,0 0-112,52 70-88,-40-57 235,0 1 1,-2 0-1,-1 2 1,6 14-36,-16-30 14,0 1 1,-1 0 0,-1 1-1,0-1 1,-1 1 0,0-1-1,-1 1 1,0 10-15,-2 6 129,1 1-167,-2-1 1,-1 1-1,-5 28 38,3-35-5,2 1 0,0 0 0,2 0 0,2 11 5,-1 17 287,-2-40-332,0 0 1,0 0-1,-3 8 45,0 0-10,2-11 69,0 1-1,0-1 1,-2 3-59,2-5-31,0 0 0,0 1 0,0 7 31,-3 14 7,1-8 100,1 0 0,1 7-107,1-26 10,-4 44-23,1-21-80,1 26 93,0 25 10,-2 37-132,4-92 178,0-16-54,1 0-1,0-1 1,0 1-1,1 0 1,-1 1-2,2 3 74,-2-1 1,1 1 0,-2 0-1,1 0 1,-1-1 0,0 1-1,-2 2-74,1 0 118,0 0-1,1 0 0,1 9-117,0-20 48,0 1-10,1 13 53,0-15-91,-1 0 0,0 1 0,0-1 0,0 0 0,0 0 0,0 1 0,1-1 0,-1 0 0,0 1 0,0-1 0,0 0 0,0 0 0,0 1 0,0-1 0,0 0 0,0 1 0,0-1-1,0 0 1,0 0 0,0 1 0,0-1 0,0 0 0,0 1 0,0-1 0,-1 0 0,1 0 0,0 1 0,0-1 0,0 0 0,0 0 0,0 1 0,-1-1 0,1 0 0,0 0 0,0 0 0,0 1 0,-1-1 0,1 0 0,0 0 0,0 0 0,0 17 118,0-15-119,0-1 1,1 1 0,-1-1 0,1 1 0,0-1 0,-1 1-1,1-1 1,0 1 0,0-1 0,0 0 0,0 1 0,0-1-1,0 0 1,1 0 0,-1 2 56,0 1-5,-1 0-1,1 0 1,-1 0 0,0 1-1,-1-1 1,0 4-51,-7-3 75,8-4-80,0 0 0,-1 0 0,1 0 0,0-1 0,0 1 0,0 0 1,0 0-1,0 0 0,0 0 0,0-1 0,0 1 0,0 0 0,0 0 1,0 0 4,0 3-76,-2 17 198,1-16-142,0 0-1,1 0 0,0 0 1,-1 0-1,2 0 1,-1 0-1,0 0 21,9 73-314,-7-65 314,0 1 1,-1-1 0,0 1 0,-1 1-1,2 42-89,11 96 340,22 104-507,-5-29 219,-20-130 48,6 47 36,4 40-77,-6-43 119,-6-66 5,-2-18 79,10 43-173,-7-61 26,-2 0 1,-2 0 0,-2 1-1,-1 8-26,-2 55 518,-5-87-646,-6-5 202,10-11-36,-4-5 111,2-2-120,0 0 0,0-1-1,0 1 1,0-1 0,1 0 0,0 0 0,1 1 0,-1-3-29,-1-6 9,-18-80 33,4 0 1,4-1 0,0-93-43,9 46 21,-2-86-26,6 139 58,0-76-400,0 162 350,4-127 80,10-33-83,-1 19-85,4-68 109,-12 146-176,-2 8 143,-1 12 27,2 0-1,4-9-17,5-12-92,3-19 51,6-8 41,29-115-245,-42 161 311,-2-1-1,-3 0 1,-1-15-66,-7-16-36,1 54-61,2-1 1,1 1 0,3-26 96,14-104-208,-11 16 144,-4 121 28,1 1 0,0 0 0,2 0 0,2-7 36,-2 4-84,-4 18 61,0 0-1,0 0 1,0 0 0,0 0 0,0 0 0,1 0 0,0 0 0,-1 1 0,2-1 0,0-1 23,6-9 66,-8 12-75,0 0-1,0 0 1,1 0 0,-1 0 0,0 0-1,1 0 1,0 1 0,-1-1-1,1 1 1,1-1 9,-2 1-2,0 0-1,1 0 1,-1 0-1,0 0 1,0 0-1,0-1 1,0 1 0,0 0-1,0 0 1,0-1-1,0 1 1,0-1-1,-1 1 1,1-1-1,0 1 1,-1-1-1,0 1 1,1-1-1,-1 1 1,0-1 0,0 0-1,1 1 1,-1-1-1,-1 0 1,1 1-1,0-1 3,0 2 34,1-1-39,-1 0 1,0 1-1,1-1 0,-1 1 0,1-1 0,-1 1 1,1-1-1,-1 1 0,1-1 0,0 1 1,-1 0-1,1-1 0,-1 1 0,1 0 0,0-1 1,-1 1-1,1 0 0,0 0 0,-1 0 0,1-1 1,0 1-1,0 0 0,-1 0 0,1 0 0,0 0 1,0 0 4,1 0-6,0-1 1,1 0 0,-1 0-1,0 0 1,0 0 0,1-1-1,-1 1 1,0-1 0,0 1-1,-1-1 1,1 0 5,-1 1-59,-1 1-63,0 0 68,0 0 118,0 1-66,0-1-1,0 0 1,0 0-1,0 0 1,0 0-1,0 0 1,0 0 0,0 0-1,1 0 1,-1-1-1,0 1 1,0 0-1,0 0 1,0 0-1,0 0 1,0 0-1,0 0 1,0 0 0,0 0-1,0 0 1,0 0-1,0 0 1,0 0-1,0 0 1,0 0-1,0 0 1,0 0-1,0 0 1,0 0 0,0 0-1,0 0 1,0 0-1,0 0 1,0 0-1,0 0 1,0 0-1,0 0 1,0 0-1,0 0 1,0 0 0,0-1-1,0 1 1,0 0-1,0 0 1,0 0-1,0 0 1,0 0-1,0 0 1,0 0-1,0 0 1,0 0 0,0 0-1,0 0 1,0 0-1,0 0 1,0 0-1,0 0 1,0 0-1,0 0 1,0 0-1,0 0 1,0 0 0,0 0 2,1 2 53,5 4-185,12 4-131,-9-6 291,-4-2-15,-1 0 0,1 0 0,-1 0 1,0 0-1,0 1 0,0 0 0,0 0 1,2 2-14,2 0 48,-5-4-57,0 1 0,0-1 0,0 1-1,0 0 1,0 0 0,-1 0 0,3 2 9,1 0 0,-4-3-4,0 0 1,1 1 0,-1-1-1,0 1 1,0-1 0,-1 1-1,1 0 1,1 1 3,-2-2-2,0 0-1,-1 0 1,1 0 0,0 1-1,-1-1 1,1 0 0,-1 0-1,1 1 1,-1-1 0,1 0 0,-1 0-1,0 1 1,0-1 0,0 0-1,0 1 1,0-1 0,0 0-1,0 1 1,0 0 2,-8 28 335,4-17-189,-6 9-16,9-20-121,0 0-1,0 1 1,-1-1-1,1 0 1,1 1 0,-1-1-1,0 0 1,0 1-1,1-1 1,0 1-1,-1-1-8,1-1 17,0 0 0,0 0 0,0-1 0,0 1 1,0 0-1,0-1 0,0 1 0,-1 0 0,1 0 0,0-1 0,-1 1 0,1 0 0,0-1 0,-1 1 0,1-1 0,-1 1 0,1-1 0,-1 1 0,1 0 1,-1-1-1,1 0 0,-1 1 0,0-1 0,1 1 0,-1-1-17,1 0 8,1 1 0,-1-1 0,1 0 0,-1 1 1,0-1-1,1 0 0,-1 1 0,0-1 0,1 0 0,-1 1 1,0-1-1,1 0 0,-1 1 0,0-1 0,0 1 0,1-1 0,-1 1 1,0-1-1,0 1 0,0-1 0,0 1 0,0-1 0,1 1-8,1 13 325,-2-7-341,1 0 0,0 0 0,0 0 0,0 0 0,0 0 0,1 0 0,1 0 0,0 1 16,-2-2 3,1-1 1,-1 0-1,-1 1 1,1-1 0,-1 1-1,0 0-3,2 16-42,2 6 97,-1-5-99,2-1 1,2 9 43,4 34-6,-9-47 93,-2-15-81,1 1 0,-1-1 0,0 0 0,1 0 0,0 0 0,0 2-6,7 14-44,-3-9 30,-1 0-1,-1 0 1,0 0 0,0 3 14,0-5-10,-1 0 1,1 1 0,0-1 0,2 2 9,9 24-86,-9-17 79,3 19 185,2 29 8,-3-3-436,1 83 356,-7-132-113,0-1 0,1 0 0,1 2 7,-1-2 36,0-1-1,-1 1 1,0 1-36,-1-5-58,1 0 0,0 0 1,2 6 57,1 21 146,-3-27-136,0 0-1,1 0 1,-1-1 0,3 6-10,1 5-44,-5-17 57,1 1 0,-1-1 0,1 0 0,0 1 0,0-1 0,-1 0 1,1 1-1,0-1 0,0 0 0,0 0 0,1 1-13,0-1 24,-1 1 0,1 0 0,-1-1 0,0 1 0,1 0 0,-1 0 0,0 0 0,0 0-24,1 1 6,1 0 1,0-1 0,-1 1-1,1-1 1,0 1 0,1-1 0,-1 0-1,0 0 1,0-1 0,1 1-1,0 0-6,8 4 273,-11-6-254,0 1-1,1-1 0,-1 0 1,0 1-1,1-1 1,-1 0-1,0 0 0,1 0 1,-1 0-1,0 0 1,1 0-1,-1-1 0,0 1 1,0 0-1,1-1 1,-1 1-1,0-1 0,1 1-18,9-3 202,-6 3-198,0-1-1,0 1 0,-1-1 1,1 0-1,2-1-3,-2 0-39,0 1 1,0 0-1,0 0 1,1 0-1,2 1 39,147 3-10,-56 5-22,-18-3 144,-8 1-320,-33-6 442,-2-6-271,-34 5 19,0 1 0,0-1 0,0 0 0,0 0 0,-1 0 0,1 0 0,0-1 18,0 0 13,0 1-1,0 0 1,0 0 0,1 0-1,-1 0 1,0 0 0,1 1-13,17-1-82,-1-1 0,0-1 82,1 1 66,0 0 0,0 1-66,141-4-688,82 10 827,-163-10-241,104-1 134,58 6-42,-162-5 143,-65 4-131,-1-1 0,0 0 0,8-3-2,6 0 143,18-4-73,-22 4-70,0 1 0,0 1 0,8 1 0,135-2 186,-136 3-142,-14 1-140,0 0-1,3 1 97,31 2-39,-27-2 58,0 2 1,4 1-20,20 1-11,-10-2 166,-8 0-241,25-2 86,18 3 198,-34-2-183,0-1 1,6-2-16,13-1 177,110-2 143,-86 8-16,-73-7-190,-2-1-31,10-2 93,4-1-80,2 0 117,-22 7-199,0 0 0,0-1-1,0 1 1,0-1-1,0 0 1,-1 0-1,1 0 1,0 0-14,-1 0-10,1 0-1,0 0 1,0 0 0,0 0 0,0 1 0,0-1-1,0 1 1,0 0 10,45-7 16,-32 7 53,6 1-61,0-2 0,17-3-8,-16 2 9,0 1 0,1 1 0,4 1-9,16 1 5,-19-2-116,4 0 68,-1-1 0,2-1 43,-4 0 190,7-1-188,-31 3-25,0 0 0,-1 0 0,1 0-1,-1 0 1,1 0 0,-1 0 0,1 0 0,0 0-1,-1 1 1,1-1 0,0 1 23,-1-1-2,0 1 0,1-1 0,-1 0 1,0 1-1,0-1 0,0 0 0,1 0 0,-1 0 0,0 0 0,0 0 1,1 0-1,-1 0 2,6-2 22,-1 1 0,1 1 0,0-1-1,0 1 1,0 1 0,0-1 0,-1 1 0,1 0 0,0 1-22,11 3 5,-14-4-12,-1 0-1,1 0 1,0 0 0,-1 0-1,5-1 8,56 8 53,27-5 60,-25-1-87,18-4-26,-15-5 219,21 0 47,-24-1-367,-54 9 34,-8-1 63,0 0 0,0 0 1,0 0-1,1 0 0,-1-1 0,0 1 0,0-1 1,0 0-1,3-1 4,-5 1 16,0 0-1,1 0 1,-1 1 0,0-1 0,1 1 0,-1 0-1,3 0-15,11-3-46,-6 1 29,0 0 0,1 0 0,-1 1 1,0 1-1,0 0 0,0 0 0,5 1 17,16 0 91,140-6-84,-2-1-62,-65 3 226,-17-2-241,-49 5 145,-1-1-27,1 2 0,12 3-48,-39-3-2,-1-1 1,1 0-1,-1 0 0,6-2 2,22-1 44,-12 4 44,-15 0-70,0-1 1,0 0 0,0-1 0,0 0 0,7-2-19,-6 1-12,0 0 0,0 1 0,1 0 0,6 1 12,-5 0 18,1-1-1,-1 0 1,3-1-18,33 1 4,-31 1-237,32 0 366,-50 0-218,-1 0 47,10 3 166,30-3-165,-39 0-22,-1 0 27,1 1 37,0-1-1,0 1 0,0-1 0,0 1 0,0-1 0,0 0 0,0 0 0,0 1 0,0-1 0,0 0 0,0 0 1,1 0-1,-1 0 0,0 0 0,0 0 0,0 0 0,0-1 0,0 1-4,16 1-511,-14 1 499,-1-1-1,1 0 1,0 0-1,0 0 1,0-1-1,3 1 13,-5-1 86,-1 0-28,0 0-74,11 1 64,-9 0-56,1 0-1,-1 0 1,1 0-1,-1 0 1,1 0-1,-1-1 1,1 1-1,0-1 1,-1 0-1,4 0 9,-5 0-59,-1 0 27,0 0 118,0 0-49,1 0-168,0 0 140,0 0 0,0 0-1,0 0 1,0 0 0,1 0-1,-1 0 1,0 1 0,0-1-1,0 0 1,0 1 0,0-1-1,1 1-8,2 2 71,-4 0-64,9 3 177,-8-5-131,-1-1-16,0 0 1,0 0 15,0 0-5,0 0 27,0 0-59,0 0-107,0 0 22,0 0 21,0 0-27,0 0 48,0 0 70,0 0-43,0 0-139,0 0 70,0 0 170,25 3-69,-2-2-229,-16 1 144,-6-1-22,-1-1 70,0 0 143,0 0-52,0 0-124,0 0-10,3 2 91,-2-2-51,-1 0-1,0 0 0,1 0 0,-1 0 0,0 0 0,1 0 1,-1 0-1,0 0 0,1 0 0,-1 1 0,0-1 1,0 0-1,1 0 0,-1 0 0,0 1 0,0-1 0,1 0 1,-1 0-1,0 0 0,0 1 0,1-1 0,-1 0 0,0 1 9,5 4-114,-4-4 118,1 0-1,-1 1 1,1-1 0,-1 0-1,0 0 1,1 1-1,-1-1 1,0 0 0,0 1-1,0 0 1,0-1-4,1 2-8,-1 0 1,1 0 0,-1 0-1,0 0 1,0 0-1,0 0 1,-1 1-1,1-1 1,-1 0 0,1 0-1,-1 0 1,0 1-1,-1-1 1,1 2 7,0 6 66,-1-7-61,0 0 0,0-1 0,-1 1 0,1-1 0,-1 1 0,0-1-5,-1 4 29,3 0-6,0-6-16,0-1-1,0 1 1,0-1-1,0 1 1,0-1-1,0 1 0,0-1 1,0 1-1,0 0 1,-1-1-1,1 1 1,0-1-1,0 1 1,0-1-1,-1 1 1,1-1-1,0 0 1,-1 1-1,1-1 1,0 1-1,-1-1 0,1 1-6,-6 10 134,6-10-146,-1 0 1,0 1 0,1-1 0,-1 0-1,1 0 1,-1 0 0,1 0-1,0 0 1,-1 0 0,1 1 0,0-1-1,0 0 1,0 0 0,0 0-1,0 1 1,0-1 0,0 0-1,0 0 1,0 1 11,1 3-20,-1-4 111,0-1-22,0 0-32,0 0 11,0 0 54,-1 1-106,1-1 0,0 1 0,0-1 0,0 1-1,0-1 1,0 0 0,0 1 0,0-1 0,0 1 0,0-1 0,0 0 0,0 1 0,1-1 0,-1 1 0,0-1 0,0 0 0,0 1 0,0-1 0,1 0 0,-1 1-1,0-1 5,7 2 30,0 0-1,0-1 1,0 0-1,0 0 1,0-1-1,0 0 1,0 0-1,7-2-29,10 1-28,16 1-77,14 0 66,16 3 39,-54-2 102,-1 0-1,0-1 0,1 0 1,8-2-102,-12-2-156,6 0 40,-18 4 148,0 0 21,2 2-16,2 2-82,0 1 0,0 0 0,0 0 0,0 0 0,-1 0-1,0 1 1,0-1 0,0 1 0,-1 0 0,0-1 0,0 2 45,1 6-18,-1-1 1,0 1 0,-1-1 0,-1 4 17,4 30 16,5 28 98,-2 23-114,-5-67-50,14 90-73,-13-59 76,7 85 84,20 321 220,-25-331-189,-1-8-23,5 82-122,-4-118 202,20 222 27,-12-180-138,4 34 63,-15-132-149,-2-29 91,0 0 0,0 0 0,1 1 0,0-1 1,1 0-1,0 3-19,0-6-16,-1 0 1,0 0-1,-1 0 1,1 1 0,-1-1-1,0 0 1,0 3 15,0-2-282,0-4-187,0-1 186,-5-47-341,3-6 497,-3-8 127,0-6-155,-8-249-299,0-219-639,8-169 981,-7 449 589,6 167-415,-36-332-366,19 265 323,-2-19 314,-25-250 45,32 219-276,5 33-187,3 91 68,-5-7 17,-8-35 6,17 74-47,1 1 1,3-1-1,2-14 41,0 59-38,2-26-80,-2 28 51,1-1 0,-1 1 1,0 0-1,1 0 1,0 0-1,-1 0 0,1 0 1,0 1-1,0-1 1,0 0-1,0 0 1,2-1 66,-1 5-198,13 24-4,-1 0 0,1 4 202,1 3 122,8 11-122,-5-14-219,23 26 219,-29-38 26,-1-1 1,0 2-1,0 1-26,4 8 22,39 74-16,26 66 117,-24-46 340,-35-73-408,-2 1 0,-2 1 1,4 22-56,-16-48 26,-2 0 1,0 0-1,-1 0 1,-2 1-27,0 102 32,-2-60 11,0-42 53,0 0 0,-2 0 0,-1 0 0,-4 11-96,3-6-96,5-27 111,-1 1 1,1-1-1,0 0 0,0 1 1,1-1-1,-1 1 1,1-1-1,0 0 1,0 2-16,0-5-43,0 0 11,10 19 192,-10-19-224,5 9 43,0 3-33,-5-12 145,9 16-22,-3-3 3,-6-11-75,1-1 0,-1 1 0,0-1 0,0 1 0,0 0 0,0-1 0,0 1 0,0 1 3,-1-3-1,0 0-1,0 0 1,0 0-1,1 0 1,-1 0-1,0 0 1,1-1-1,-1 1 1,1 0-1,-1 0 1,1 0-1,-1-1 1,1 1-1,-1 0 1,1-1-1,0 1 1,-1 0-1,1-1 1,0 1 1,5 6-100,-5-6 52,-1-1 61,1 0 0,-1 1 0,0-1 1,1 0-1,-1 1 0,0-1 0,1 0 0,-1 1 0,0-1 0,0 0 0,1 1 0,-1-1 0,0 1 1,0-1-1,0 1 0,1-1 0,-1 0 0,0 1 0,0-1 0,0 1-13,0 0-44,0-1 1,0 1-1,0 0 0,1-1 1,-1 1-1,0-1 0,0 1 1,0-1-1,1 1 0,-1-1 1,0 1-1,1-1 0,-1 1 1,0-1-1,1 0 1,-1 1-1,1-1 0,-1 1 1,1-1-1,-1 0 0,1 0 1,-1 1 43,-5 3-3009,5-4 2918,0 0 0,0 0 0,0 1 0,0-1 0,0 0 0,-1 0 0,1 1 0,0-1 0,0 0 1,-1 0-1,1 0 0,0 1 0,0-1 0,0 0 0,-1 0 0,1 0 0,0 0 0,-1 0 0,1 1 0,0-1 1,0 0-1,-1 0 0,1 0 0,0 0 0,-1 0 0,1 0 0,0 0 0,0 0 0,-1 0 0,1 0 1,0 0-1,-1 0 0,1 0 0,0-1 0,-1 1 0,1 0 0,0 0 0,0 0 0,-1 0 0,1 0 91,-5-7-4426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40.6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1738 320,'0'-1'5,"1"1"1,-1 0-1,1 0 1,-1-1-1,0 1 1,0 0-1,1-1 1,-1 1-1,0 0 0,1-1 1,-1 1-1,0-1 1,0 1-1,0 0 1,1-1-1,-1 1 1,0-1-1,0 1 0,0-1 1,0 1-1,0 0 1,0-1-1,0 0-5,0 1 6,0 0 0,0 0 0,0 0-1,0-1 1,0 1 0,0 0 0,0 0-1,0 0 1,0-1 0,0 1 0,0 0-1,0 0 1,0 0 0,1-1 0,-1 1 0,0 0-1,0 0 1,0 0 0,0 0 0,0-1-1,0 1 1,0 0 0,1 0 0,-1 0-1,0 0 1,0 0 0,0 0 0,0-1-1,1 1 1,-1 0 0,0 0-6,-13-8 395,13 8-286,-1 0 1,0 0 0,1 0-1,-1 0 1,1 0 0,-1 0-1,0 0 1,1-1-1,-1 1 1,1 0 0,-1 0-1,1-1 1,-1 1 0,1 0-1,-1-1 1,0 1-110,1-1 78,-1 1-1,1-1 1,-1 1-1,0-1 1,1 1-1,-1 0 1,0-1-1,1 1 1,-1 0-1,0 0 1,1 0-1,-1-1 1,0 1-1,0 0 1,1 0-1,-1 0 1,0 0-78,1 0 57,-1 0 0,0 0 0,1 0 0,-1 0 0,1 0 0,-1 0 0,0 0 0,1 0 0,-1 0 0,0 1 0,1-1 0,-1 0 1,1 0-1,-1 0 0,1 1 0,-1-1 0,1 0 0,-1 1-57,2 7 357,1 4-158,-2-9-167,1 1 0,-1 0 0,1-1 0,0 0 0,0 1 0,0-1 0,1 1 0,-1-1 0,1 0 0,0 0-32,8 22 304,-3-4-17,-5-16-243,0 0 0,-1 0 0,0 0 0,1 0 0,-1 3-44,0 3 27,1-1 0,0 1 1,2 4-28,4 18 62,20 154 823,-4 66-885,-21-186 309,-4 0-309,1 27 257,7 399 436,1-345-581,-6-24 416,14 82-528,-11-163 74,0 10 17,7 19-91,-5-35 123,-2 0 0,-2 1-1,0 18-122,-3 204 1014,0-259-737,0-1-74,-10-12 117,5-6-259,0 1 0,0-1 1,2-1-1,1 1-61,-3-10-32,-8-61 25,-4-21 9,12 80-2,1 0 0,2 0 0,0 5 0,-11-465-121,13 466 119,-5-144 55,0 7-202,5 110 104,6-292 58,5 243-60,-1 15-23,-10 84 70,16-314 106,-11 44-191,-4 157 53,15-110 32,-3 54-32,17-71-64,-8 84-75,-3 36 20,14-64-44,-25 148 155,-1-1 0,-2 1 0,-2-1 0,-1-15 40,3-112-86,0 36-335,-5 378 208,-10-147 319,7 140-202,0-159 283,1-33 53,3 27-240,2-23 117,-3-22 28,2-1 1,2 1-1,0-1 1,8 23-146,-7-24 132,3 5 29,-4-23 13,0-1 0,1 0 1,3 3-175,1 4 39,-6-13-25,-1 0 0,1-1 0,0 1 1,3 3-15,-3-5 18,0 0 0,-1 0 0,1 0 1,-1 1-1,0-1 0,0 1 0,0-1 0,-1 1 1,1 0-1,-1 0 0,0-1 0,1 5-18,-2-1-9,1 0-1,0-1 1,1 1-1,0 4 10,4 13 86,-5-16 3,1 0 0,0-1 0,0 1 0,1 0 0,0-1 0,2 5-89,-2-5 32,0 0 1,-1 0 0,1 7-33,-2-9 6,1 1-1,-1-1 1,1 1 0,0-1 0,1 0-1,-1 0 1,3 4-6,5 5 122,-1 0-1,5 12-121,-7-12 81,0-1 0,1 0 0,3 2-81,4 3 13,2-1 1,-1-1 0,2 0 0,0-1 0,18 11-14,-25-18 25,-1 1 0,0 0 0,0 1 0,-1 0 0,-1 0 0,1 1 0,-2 1 0,0-1 0,0 1 0,-1 0 0,0 0 0,-1 1 0,3 13-25,3-1-62,-8-20 42,0 1 1,-1 0-1,0 0 1,0 0-1,0 5 20,26 157 89,9 54 68,-23-165-126,2 3-31,10 36 17,25 107 249,-14-51-195,-21-85 104,-2 4-65,-2 12-110,-4-33 76,-5-17-4,-1 0 0,-3 26-72,2 18 80,4 2-5,3-1 0,3 0-1,4-1 1,10 25-75,-13-52 63,-3 0 1,-2 1-1,0 34-63,-4-54 45,-1 54 97,-1-44-66,2 14-76,-2-44 44,-1-8-31,0 1 1,0 0-1,1 0 1,-1 0-1,1-1 1,0 1-1,0 0 1,0-1 0,2 3-14,0-1-46,-1 0 1,0 0 0,0 0 0,1 5 45,10 21 37,-9-23-86,1-1 0,-1 1 1,-1 0-1,0 0 0,0 1 1,0-1-1,-1 1 0,0 2 49,-2-11 8,0 0 0,0 0-1,0 0 1,0 0 0,0 0-1,0 0 1,0 0 0,0 0 0,0 0-1,0 0 1,0 0 0,-1 0-1,1 0 1,0-1 0,0 1-1,0 0 1,0 0 0,0 0 0,0 0-1,0 0 1,0 0 0,0 0-1,0 0 1,0 0 0,-1 0-1,1 0 1,0 0 0,0 0 0,0 0-1,0 0 1,0 0 0,0 0-1,0 0 1,0 0 0,0 0-1,0 0 1,-1 0 0,1 0 0,0 0-1,0 0 1,0 0 0,0 0-1,0 1 1,0-1 0,0 0-1,0 0 1,0 0 0,0 0 0,0 0-1,0 0 1,0 0 0,0 0-1,-1 0 1,1 0 0,0 0-1,0 0 1,0 0 0,0 1 0,0-1-1,0 0 1,0 0 0,0 0-1,0 0 1,0 0 0,0 0 0,0 0-9,-9-11 68,-8-19-279,5 7 71,2-1 1,0 0 0,-5-25 140,-13-76-133,9 36 106,-16-51-132,2 10-34,2-19 193,0-68-115,9 0 0,9-14 115,13 231 0,-4-502-128,7 402 110,7-390-6,-13 392-350,-7-15 374,1-13-74,5-20 74,-4 13-198,7 103-10,-2 1 0,-2-11 208,1 14-112,-3-49-5,3 0 0,3-7 117,1-204-400,3 201-54,-3 28 172,4 37 187,2-6 296,-3 2-201,-5 24 355,4-3-224,-1 2-122,0 0 1,0 0-1,-1 0 1,1 0-1,0 0 1,-1 0-1,1-1 1,0 1-1,-1 0 1,0 0-1,1 0 1,-1-1-1,0 1 1,1 0-1,-1 0 1,0-1-10,4-13 125,-3 12-120,0 0 1,-1 1-1,1-1 0,-1 0 1,0 1-1,0-1 0,0 0 1,0 0-1,-1 0 1,1 0-6,-1-8 63,4-65-356,-3 76 245,0 0 85,1-1 1,2-2-38,-2 3-7,-1-1 0,0 1 1,1 0-1,-1 0 0,0 0 1,0-1-1,1 1 1,-1 0-1,1 0 0,-1 0 1,0 0-1,1 0 0,-1 0 1,0 0-1,1 0 1,-1 0-1,0 0 0,1 0 1,-1 0-1,0 0 0,1 0 1,-1 0-1,1 0 1,-1 0-1,0 0 0,1 1 1,-1-1-1,0 0 0,1 0 1,-1 0-1,0 1 1,0-1-1,1 0 0,-1 0 7,10 10-47,-9-9 10,8 10 49,0-2 0,1 1-1,0-1 1,1-1 0,4 3-12,14 11 53,-15-10 145,22 20 52,-34-30-246,0 0-1,0-1 0,-1 1 0,1 0 0,-1 0 1,0 0-1,0 0 0,0 0 0,0 1 1,0-1-1,0 0 0,0 0 0,0 1 1,-1-1-1,0 0 0,1 1-3,0 8 206,0-1-1,-1 1 1,-1 2-206,1 5-82,-3 38 226,-2-21 336,-5 30-459,7 92 49,3-100-194,-1 18 493,5 12-369,-3-56 63,4 21 23,0-32-7,0 0 0,2 0 0,0-1-1,3 2-78,-5-9-43,-4-7 48,0-1-1,0 1 1,0 0-1,-1-1 0,1 1 1,-1 1-5,2 15 21,0-4 39,-1 0 0,-1 0-1,-1 16-59,0 4-67,0 7 263,-2-1 0,-2 0 0,-2-1 0,-7 27-196,11-53 39,1 1 1,0 0-1,2 0 0,0 0 1,1 2-40,0 15 225,4-20-26,0-4-233,-5-8 28,1 0 1,-1 0 0,1 0-1,-1 0 1,1-1-1,0 1 1,0 0 0,0 0-1,0 0 1,0-1-1,0 1 1,2 1 5,2 3 187,-1 2-172,0-1 0,1 0-1,0 0 1,4 4-15,-7-9 48,4 5 91,-2-5-41,1 0 1,0 0-1,0 0 0,0-1 1,0 0-1,0 0 1,0 0-1,1-1 1,-1 0-1,0 0 0,2 0-98,-5 0 118,16 0-193,42 0 715,-52 16-725,-7-14 87,0 0 5,0 0 1,0 0 0,0 0 0,0-1-1,0 1 1,1 0 0,-1-1 0,2 2-8,3 4-125,3 0 282,-7-7-77,-2 0-27,0 0 22,8 4-27,0-3-43,-7-1-69,-1 0 16,5 9 187,7 0-170,-9-7 43,0 0 1,-1 0 0,1 0 0,0 0 0,0 0 0,0-1-1,2 1-12,0-1-39,10 7 110,-2-1-257,-10 1 442,-2-8-248,-1 0 0,1 1 0,-1-1 0,1 0 0,-1 1 0,1-1 0,-1 0 0,1 0 0,0 1 0,-1-1 0,1 0 0,-1 0 1,1 0-1,0 0 0,-1 0 0,1 0 0,-1 0 0,1 0 0,0 0 0,-1 0 0,1 0 0,-1 0 0,1 0 0,-1 0 0,1-1 0,0 1 0,-1 0-8,10-2-84,-9 1 100,1 0 1,-1 0-1,0 0 1,0 0-1,0 0 1,1 0-1,-1-1 0,0 1 1,0 0-1,-1-1 1,1 1-1,0-1 0,0-1-16,3-9-25,0 0 0,-1 0 0,0 0 0,-1 0-1,0-1 1,-1 1 0,-1 0 0,0-1-1,0 1 1,-1-1 0,-1-2 25,1-5-191,1 17 185,0 0 1,0-1 0,0 1-1,-1 0 1,1 0-1,-1 0 1,0 0-1,0-2 6,0 2-15,1 0 0,-1 0 0,1-1-1,0 1 1,0 0 0,0 0 0,0-1 0,0 1-1,1 0 1,0-1 0,-1 1 0,1 0-1,0 0 1,1 0 15,-2 2-11,1 0 0,-1 0 0,1 0 0,-1 0-1,1 1 1,-1-1 0,0 0 0,1 0 0,-1 0 0,0 0 0,0 0 0,0 0 0,0 0-1,0 0 12,4-12-4,-2 11 34,-1-1-1,0 1 1,0-1-1,0 0 1,0 0-1,1-2-29,1-5-44,8-29-52,-8 32 97,-2 6-18,0 0 0,-1 0 0,1 0-1,-1 0 1,0 0 0,1-1 0,-1 1 0,0 0 0,0 0 0,1 0 0,-1-1 0,0 1 0,0 0 0,-1 0-1,1-1 18,2 2-90,3 0 100,-5 0-15,1 0-1,-1 0 0,1 0 1,-1 0-1,0 0 0,1 0 1,-1 0-1,1 0 1,-1 0-1,0 0 0,1 0 1,-1 0-1,1 0 0,-1 0 1,0 1-1,1-1 0,-1 0 1,1 0-1,-1 0 0,0 1 1,1-1-1,-1 0 0,0 0 1,0 1-1,1-1 0,-1 0 1,0 1-1,1-1 0,-1 0 1,0 1-1,0-1 0,0 0 1,1 1-1,-1-1 6,1 2 13,0 0-1,0-1 1,0 1-1,0 0 0,0-1 1,0 0-1,1 1 1,-1-1-1,1 1-12,4 1 0,-4-2 43,-2-1 5,0 0 27,1 1-22,0-1 41,4 2-124,1 1-1,-1-1 1,1 0-1,0-1 0,0 1 31,4-2-91,-1 0 131,0 0-1,-1-1 1,1 1 0,0-2-1,1 1-39,-4-1-19,0 2 1,1-1-1,-1 1 0,1 0 0,-1 0 1,1 1-1,-1-1 0,3 2 19,25 2-10,194 1-27,-115-2-83,-68-4 262,0 3 1,20 3-143,-47-2-30,7 0-147,0 1 0,1 2 177,24 6 50,0-2 0,1-2 1,0-2-1,0-3 0,10-2-50,2-2 93,-7 0-362,25 4 269,-37-2 100,1-2 0,0-2 1,0-2-1,-1-1-100,13-2 2,0 3 0,4 2-2,-18-2 16,-13 1-80,34-3 106,45-11-42,9-2-37,-76 15 23,28-4 131,-1-3-1,3-4-116,-37 7 44,0 2-1,1 1 1,0 1-1,0 3 1,1 0-1,20 4-43,-25 2 37,-1 1 0,1 2 0,3 2-37,51 11 1,124 18 106,-158-33-105,0-2 0,40-4-2,-34 1 39,140-2 185,28-11-224,-121 6-15,1 4 1,0 5-1,5 5 15,28 9-7,-1 5-1,9 9 8,56 6-787,-66-19-5994,-102-13 2163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09:58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1 210 1152,'0'0'72,"1"-1"0,-1 1 0,1-1 1,-1 1-1,1 0 0,-1-1 0,1 1 0,-1 0 0,1-1 0,0 1 0,-1 0 1,1 0-1,-1 0 0,1 0 0,0-1 0,-1 1 0,1 0 0,0 0 1,-1 0-1,1 0 0,0 0 0,-1 0 0,1 1 0,0-1 0,0 0-72,5 1 965,-6-2-846,0 1-1,0-1 1,0 0 0,1 0-1,-1 1 1,0-1 0,1 0-1,-1 1 1,0-1 0,1 1-1,-1-1 1,1 0 0,-1 1-1,1-1 1,-1 1-1,1-1-118,34 1-98,-1-2-1,30-4 99,21-5 322,72 2-322,9-2 158,35-19-12,-52 7-127,63-7 191,214-25 146,-180 40 136,84 11-492,-280 4 9,32 2-85,-1 4-1,-1 4 1,57 14 76,-128-22-331,0 1 1,0 0-1,0 0 1,2 2 330,3 2-582,20 5-2090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48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20 1568,'6'-13'1267,"-3"6"2335,-8 15-2346,4-8-1230,1 1 0,-1-1 0,1 1 0,0-1 0,-1 1 0,1-1 0,0 1 0,0-1 0,-1 1 0,1-1 1,0 1-1,0-1 0,0 1 0,0-1 0,-1 1 0,1-1 0,0 1 0,0-1 0,0 1 0,0-1 0,0 1 0,1 0-26,-1 45 2032,-8 3-1482,7-42-288,0 0 0,0-1 1,-1 1-1,-1 6-262,-3 8 396,4-6-253,1 0 0,0 0 0,1 1 0,1-1 0,0 0 1,1 0-144,-1 0 20,-2 1 0,1-1 0,-2 0 0,-2 10-20,-1 24 149,0 9-8,2-26-72,1 0-1,1-1 1,2 4-69,1-3 24,-1 0 1,-1-1 0,-3 5-25,3-27 48,0-1 0,0 1 0,2 8-48,0 12 123,-3-15 21,0-13-136,1 1 0,0-1 0,-1 0 0,1 0 0,0 0 0,0 0 0,0 0 0,0 0 0,0 0 0,0 0 0,1 0 0,-1 0 0,0 0 0,0 0 0,1 0 0,0 1-8,-1 0 53,0-2 17,0 0 100,-1 0-37,1 0-131,0 0-1,0 0 0,0 0 1,0 0-1,0 0 0,0 0 1,0 0-1,-1 0 0,1 0 1,0 0-1,0 0 0,0 0 1,0 0-1,0 0 0,0 0 1,0 0-1,0 0 0,-1 0 0,1 0 1,0 0-1,0 0 0,0 0 1,0 0-1,0 0 0,0 0 1,0 0-1,0 0 0,0 0 1,0 0-1,-1 0 0,1 0 1,0-1-1,0 1 0,0 0 0,0 0 1,0 0-1,0 0 0,0 0 1,0 0-1,0 0 0,0 0 1,0 0-1,0 0 0,0 0 1,0-1-1,0 1 0,0 0 1,0 0-1,0 0 0,0 0 1,0 0-1,0 0 0,0 0 0,0 0 1,0-1-1,0 1 0,0 0 1,0 0-1,0 0 0,0 0 1,0 0-1,0 0 0,0 0 1,0 0-1,0 0 0,0-1 1,0 1-1,0 0 0,0 0-1,3-4 22,0 0 0,0 0 0,0 1 0,1-1 0,-1 1 0,1 0 0,0 0 0,0 0 0,0 0-1,0 1 1,1-1 0,0 1-22,12-6 13,1 1 0,11-2-13,-3 1-49,16-7-51,-1 0 390,0 2 0,28-4-290,-63 15 17,1 1-9,0 0-1,0 0 1,0 0-1,6 1-7,-12 0 9,0 0 0,0 0 0,1 0-1,-1 0 1,0 0 0,0 1 0,0-1 0,0 0-1,0 1 1,0-1 0,0 0 0,0 1 0,0 0-1,0-1 1,0 1 0,0 0 0,0-1 0,0 1-1,-1 0 1,1 0 0,0-1 0,0 1 0,-1 0 0,1 0-1,-1 0 1,1 0 0,-1 0 0,1 0 0,-1 0-1,1 0 1,-1 1-9,0 2-179,1 0 0,-1 0-1,0 1 1,-1-1 0,1 0 0,-1 0-1,0 0 1,0 0 0,0 0-1,0 0 1,-1 0 0,1 0 0,-3 3 179,-1 2-1472,-1 0 0,0-1 0,0 1 0,-7 7 1472,3-7-1856,-3-2-1280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49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1984,'-1'0'1045,"2"-1"82,-4-1 488,3 2-1141,2 1-220,0 0 1,0 0-1,0 1 0,0-1 0,0 1 0,-1-1 1,1 1-1,0 0 0,-1 0 0,2 1-254,3 4 301,-5-6 211,13 3 762,5 0-799,0-1 0,0 0 0,0-1 0,15-1-475,8 1 298,22-2-24,-38 0-270,-1 0 0,22 4-4,-17-1-55,-22-3 25,0 1 1,0 0 0,0 0-1,0 0 1,-1 1-1,1 1 1,1 0 29,-7-2-443,-2-1-570,0 0 80,-2 1-545,-6 4 182,0-3-1002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4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59 1664,'-2'-7'1545,"2"7"-1465,0-1-1,-1 1 1,1 0-1,0 0 1,0 0-1,0-1 1,0 1-1,0 0 1,0 0-1,0 0 0,0-1 1,0 1-1,0 0 1,0 0-1,0 0 1,0-1-1,0 1 1,0 0-1,0 0 1,0 0-1,0-1 1,0 1-1,0 0 1,0 0-1,0 0 1,1-1-1,-1 1 0,0 0 1,0 0-1,0 0 1,0-1-1,0 1 1,0 0-1,1 0 1,-1 0-1,0 0 1,0 0-1,1-1-79,2-5 2027,-3 5-1929,1 0 0,-1 1 0,0-1 0,0 0 0,1 0 0,-1 1 1,0-1-1,1 1 0,-1-1 0,1 0 0,-1 1 0,0-1 0,1 1 1,0-1-1,-1 1 0,1-1 0,-1 1 0,1-1 0,0 1 0,0-1-98,6-2 269,0-1 0,0 1 0,1 0 0,-1 1 0,1-1 0,-1 2-1,1-1 1,0 1 0,4 0-269,18-1 1536,28 3-1536,-19 0 471,-2-1-404,13-1-1109,1 3 1,26 5 1041,-74-7-284,0 0 0,0 1 1,-1 0-1,1-1 0,0 1 0,-1 0 0,1 0 0,-1 1 1,1-1-1,-1 0 0,0 1 0,1-1 0,-1 1 1,0 0-1,0 0 0,0 0 0,0 0 0,-1 0 0,1 0 1,0 1-1,-1-1 0,0 0 0,1 1 284,10 23-3349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51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 1728,'0'0'53,"0"0"1,1 0-1,-1 0 1,0-1-1,0 1 1,0 0-1,0 0 0,0-1 1,1 1-1,-1 0 1,0 0-1,0-1 1,0 1-1,0 0 0,0 0 1,0-1-1,0 1 1,0 0-1,0 0 1,0-1-1,0 1 1,0 0-1,0-1 0,0 1 1,0 0-1,-1 0 1,1-1-1,0 1 1,0 0-1,0 0 0,0 0 1,0-1-1,-1 1 1,1 0-1,0 0 1,0 0-1,0-1 1,0 1-1,-1 0 0,1 0 1,0 0-1,0 0 1,-1-1-1,1 1 1,0 0-1,0 0 0,-1 0 1,1 0-1,0 0 1,0 0-1,-1 0-53,1 0 101,0 0-1,-1 0 1,1 0 0,0-1-1,0 1 1,0 0 0,0 0-1,-1 0 1,1 0 0,0 0-1,0 0 1,0-1 0,0 1-1,-1 0 1,1 0-1,0 0 1,0 0 0,0-1-1,0 1 1,0 0 0,0 0-1,0 0 1,0-1 0,0 1-1,0 0 1,-1 0 0,1 0-1,0-1 1,0 1-1,0 0 1,0 0 0,0-1-1,1 1 1,-1 0 0,0 0-1,0 0 1,0-1 0,0 1-1,0 0-100,-2-2 400,2 2-128,0 0-64,0 0 91,0 0-112,0 0-1,0 0-42,0 0 59,0 0-16,0 0 186,0 0-69,2 7-174,0-1 0,0 1 0,0-1 0,-1 1 0,0 0 1,0 0-1,-1-1 0,0 1 0,0 3-130,1 17 109,-3 61 126,4-35-30,3 70 326,-3-82-358,0-25-124,-2 0 1,0 10-50,-1 9 86,2 22-86,0-21 106,-2 20-106,-1 15 61,3 18-61,1-6 104,-2-30-195,-4 14 91,3-59 26,1 0 0,1-1 1,-1 1-1,1 1-26,2 21 18,-2-7-39,1 0 0,5 17 21,1 18-150,-1-7 171,1 94 811,-7-116-719,0-13-64,-1-1 0,-1 1 0,0-1 1,-2 6-50,-2 15 170,4-25-134,-1 1-1,0-1 1,-1 2-36,-2 10-96,5-17 158,-1-1-1,-1 1 0,1-1 0,-3 5-61,-3 11-149,6-16 117,0 1 11,1-4-87,-1 0 0,1 0 0,-1 0 1,0 0-1,0-1 0,1 1 0,-1 0 1,0-1-1,-1 1 108,1 1-2824,4-6-2449,13-13 1908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1:56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1 705 1312,'2'-8'270,"-1"5"-228,1 0 1,-1 0-1,-1 0 0,1-1 1,0 1-1,-1 0 0,0 0 1,1-1-1,-1 1 0,-1-3-42,1 5 109,-1-1 0,1 1 0,0-1-1,-1 1 1,1 0 0,0-1 0,0 1 0,0-1-1,0 1 1,0-1 0,0 1 0,1-1 0,-1 1-1,0-1 1,1 1 0,-1-1 0,1 1 0,-1 0-1,1-1 1,0 1 0,0 0 0,-1 0 0,1-1-1,0 1 1,0 0 0,0 0 0,0 0 0,1 0-1,-1 0 1,0 0-109,3-1 204,0 0 0,1 0 0,-1 0-1,0 0 1,1 1 0,-1-1 0,1 1 0,0 0-1,-1 1 1,1-1 0,0 1 0,0 0 0,-1 0-1,1 1 1,1-1-204,12 3 81,0 1-1,0 1 0,7 2-80,8 3 654,13 1 38,-19-5-467,-1 1-1,0 1 0,3 3-224,14 4 202,0-2 0,1-2 0,0-1 0,23 0-202,-18-1 152,90 8 9,-93-13-3,1 1 1,-1 3-1,-1 2 1,19 7-159,-1 4 84,1-2-1,0-4 1,1-2-1,1-4 1,0-2-1,45-2-83,29-10 1100,49-12-1100,-17 1 367,-91 9-44,-1-3-1,73-19-322,-115 18 163,-2-2 0,0-2-1,-1-1 1,1-2-163,-18 10 5,0 0 0,0 2 0,1 0 0,15-3-5,78-10 267,-43 9-277,321-66 357,-289 57-407,32 0 60,103-4 155,-99 11-175,-12 2-242,115 6 262,-98 15 144,-35-1-142,-7-1 7,17 1-123,0 6 0,-1 4 1,46 18 113,-111-29 50,0-2 1,1-2-1,-1-2 1,6-3-51,35 2 80,130 0-222,-121-3 34,31-5 127,-43 1 52,50 1 287,100 11-358,-122-2-116,22-6 116,101 5 25,-162 2 113,6 1 36,1-3-1,60-6-173,214-14-33,1 16 269,-154 1-215,-132-1 73,202-2 18,-5-15 119,161-29-193,-202 29 165,-26 4-161,-7-4 11,157 9-53,-312 9-39,215 7-39,78 19 78,-292-22-8,451 48-43,-346-41 140,88 5 36,636 15-21,-723-25-166,854 5 221,-692-13-147,-192 0 239,67-10-251,10-9 52,137-17 146,199-24-246,-313 32 209,-95 11 52,13 4-213,43 1 106,71-5-266,-51 6 211,78-2-102,-137 4 165,8 1 135,587 7-296,-383 3 323,205 10-217,-296-5 147,-63-4-172,334-2 269,-231-3-377,-99-2 327,-97 1-276,200-8 17,-158 5 17,132-15-93,-158 10 180,20 4 3,-111 7-330,-15 0 152,0 1-1,7 1 78,-3 0-7,-16-1 6,0 0 1,0 0-1,1 1 1,-1-1 0,0 1-1,0 0 1,1 0 0,11 2 1,-14-3-46,0 1-1,1-1 0,-1 0 0,0 1 0,1-1 0,-1 1 0,2 1 46,-1-1 10,13-1 25,-10 0-176,-10-5 61,1 1 122,-10-8-113,0 0 0,0 1-1,-1 0 1,-4-2 71,-63-37-80,27 18 115,-114-76-201,119 75-6,-4-7 172,8 6-222,37 28 115,3 3-1,1 0 1,0 0-1,0 0 0,0-1 0,0 0 108,3 3-277,3 2 48,9 5 99,0-1-1,0-1 1,12 4 130,20 8-41,53 32-125,60 41 166,-123-69 56,-1 2-1,0 2 0,4 5-55,-33-26 10,0 0 0,0 0 1,0 0-1,0 0 0,-1 1 1,1-1-1,-1 1 0,0-1 1,0 1-1,0 0 0,-1 0 1,1 0-1,-1 0 0,0 0 1,0 0-1,0 0 0,-1 1 1,1-1-1,-1 0 0,0 0 1,0 1-1,-1-1 0,1 0 1,-1 0-1,0 0 0,0 1 1,0-1-1,-1 0 0,1 0 0,-1-1 1,-2 4-11,0-2-41,0 1 0,0-1 0,0 0-1,-1 0 1,0-1 0,0 0 0,0 0 0,0 0 0,-1 0 0,0-1 0,-2 1 41,-4 2-420,0-2 1,0 0-1,-1 0 1,1-1 0,-6 0 419,-175 22-6512,117-11 2128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06.1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0 109 1472,'0'2'117,"0"-1"-1,0 0 1,0 0 0,1 0 0,-1 0-1,0 0 1,0 0 0,0 0-1,1 0 1,-1-1 0,1 1 0,-1 0-1,0 0 1,1 0 0,0 0-1,-1 0 1,1 0 0,-1-1-1,1 1 1,0 0-117,20 9 2137,-19-9-2144,6 0 298,-1 1-1,1-1 1,0 0 0,0-1 0,0 0 0,-1 0 0,1-1-1,0 0 1,5-1-291,29-2 455,-5 4 6,27 0 27,20-4-488,-14 0 579,1 4 0,44 6-579,-34-1 245,116 11-5,-164-13-235,0 1 0,0 2 1,-1 1-1,5 3-5,-5-3 107,-1-1-1,1-2 1,30 1-107,97-6 587,-61-1-267,169-3-91,-142 2 203,-95 2-289,-1-2-1,18-4-142,-18 2 20,0 2 0,18 0-20,-4-2 112,-10 4-75,-20 0-52,-1 0 1,0 1-1,0 1 1,1 0 14,2 1 33,-1-1 1,1-1-1,3-1-33,-5 0-9,0 1 0,-1 0 0,1 1 0,7 2 9,6 0 26,-21-3-47,-1 1 1,0-1-1,0 1 0,0 0 1,0 0-1,1 0 1,-1 0-1,0 1 21,23 3 102,-19-1-102,0-1 21,-7-3-4,0 1 0,0-1 1,0 1-1,0-1 0,0 1 1,0 0-1,0 0 0,-1-1 0,1 1 1,0 0-1,0 0 0,-1 0 1,1 0-1,-1 0 0,1 0 0,-1 0 1,1 0-1,-1 0 0,1 0 1,-1 1-1,0-1 0,0 0 0,1 0 1,-1 0-1,0 0 0,0 0 1,0 1-1,0-1 0,-1 1-17,-2 14 124,1-7-162,-6 11-58,8-20 92,0 1 1,-1 0 0,1-1 0,0 1 0,-1 0 0,1-1 0,0 1 0,0 0 0,0-1 0,0 1-1,0 0 1,0 0 0,0-1 0,0 1 0,0 0 0,0-1 0,0 1 0,0 0 0,0-1-1,0 1 1,1 0 3,0 2-20,-1 50 36,-2-46 14,2-7-28,0 1 0,0-1 0,0 0 0,-1 0 0,1 1 0,0-1 0,0 0 0,0 1 0,0-1 0,0 0 0,0 1 0,0-1-1,0 0 1,0 0 0,0 1 0,0-1 0,0 0 0,0 1 0,0-1 0,0 0 0,1 1 0,-1-1 0,0 0 0,0 0 0,0 1 0,0-1 0,1 0 0,-1 0 0,0 1-1,0-1 1,0 0 0,1 0 0,-1 0 0,0 1-2,1 1-4,1 0 0,-1 0 0,0 0 0,0 0 0,0 0 0,-1 1 0,1-1 0,0 0 0,-1 0 0,0 1 0,1-1 0,-1 1 0,0-1 0,0 0 0,0 1 0,-1 0 4,4 22-32,-3-17 112,0-7-70,0-1 0,0 1 0,0 0-1,0 0 1,0-1 0,0 1-1,0 0 1,0 0 0,0 0 0,1-1-1,-1 1 1,0 0 0,0 0-1,1-1 1,-1 1 0,0 0-1,1-1 1,-1 1 0,1 0 0,-1-1-1,1 1 1,-1 0 0,1-1-1,0 1 1,-1-1 0,1 1 0,0-1-1,0 1-9,1 0 49,1 0 0,-1 0 0,1 0 0,0-1 1,-1 1-1,1-1 0,0 1 0,-1-1 0,1 0 0,0 0 0,-1 0 0,1-1 0,0 1 0,-1 0 0,1-1 0,0 0 0,-1 0 0,1 0 0,-1 0 1,2-1-50,30-18 421,-27 15-406,0 0 0,0 1 1,1-1-1,0 2 0,-1-1 0,1 1 1,5-1-16,7 0-9,-5 0 85,0 1-1,-1 1 0,1 0 1,4 1-76,13 1 5,1 1 0,-1 1 1,0 2-1,3 2-5,-24-4 29,1 1-3,0 0 0,0 0 0,10 5-26,81 30 64,-88-32-5,0-1-1,7 2-58,7 1 32,-17-5-5,0 0 0,-1-2 1,1 1-1,0-2 0,0 1 0,0-2 0,1 0-27,17 1 61,2-2 62,0-1-1,21-5-122,15-2 149,37-1 102,0-5 0,37-14-251,-126 27 12,0 1 1,0 1 0,0 0-1,0 1 1,8 1-13,12 0 129,-8 1-122,1 2 1,-1 0 0,0 2-1,13 5-7,-2-2-20,29 10-76,-46-11 169,0-2 0,1-1 0,23 3-73,23-5 43,-61-2-65,-1 0 0,1 0 0,-1 1 1,1 1-1,-1-1 0,1 1 0,-1 0 0,1 2 22,-2-3-12,-5-1 14,1 0-1,-1 0 1,1 0-1,-1 0 0,0 0 1,0 0-1,1 0 1,-1 0-1,1 2-1,11 9 78,7 2-185,-13-10 109,-1 0 1,1 0-1,0 0 0,0-1 1,0 0-1,0 0 0,0-1-2,33 6 59,-34-6-94,1-1 0,0 0 0,-1 0 0,1-1 0,2 0 35,17 2-87,-12-2 123,0 0 0,-1 0-1,1-2 1,0 1-1,-1-2 1,0 0-1,1 0 1,-1-1 0,0-1-36,30-8 85,-32 11-56,-1-1 1,1-1 0,-1 1 0,1-2-1,-1 0 1,-1 0 0,8-5-30,-15 8 16,-1 1 1,0-1-1,1 0 0,-1 1 1,0-1-1,0 0 1,0 0-1,0 0 0,0 0 1,0 0-1,-1 0 1,1 0-1,-1 0 0,1 0 1,-1 0-1,0 0 1,0-2-17,0-5 28,-1-1 0,0 1 1,-1-6-29,-1-7 9,0-8-88,-2 1 0,-2-2 79,0 0 286,-1-25-286,0 12-469,6 11 329,0 26 114,1 0 1,1-1-1,0 1 1,0 0-1,0 0 0,1-6 26,1 6-39,0 1-1,-1-1 1,2 1-1,-1-1 1,3-2 39,-4 6-38,0 1 1,1 0 0,-1 0-1,1-1 1,0 1 0,0 0-1,0 1 1,0-1 0,0 0 0,0 0-1,0 1 1,0-1 0,1 1-1,-1 0 1,1 0 37,-2 0 128,9-1-109,-9 1-24,0 1-1,0 0 0,0-1 0,0 1 0,0 0 0,0 0 0,0-1 0,0 1 0,0 0 0,0 0 0,0 0 1,0 0-1,0 1 0,0-1 0,0 0 6,25 5-6,-21-5 6,0 1 0,0 0 0,0 0 0,0 0 0,0 1 0,0 0 0,0 0 0,2 1 0,7 5-11,0-1-1,0-1 0,1 0 1,0-1-1,10 2 12,-2-3-91,1 0-1,0-2 1,0-1 0,21-1 91,-22 0-46,169 5 382,19 2-448,27-3 1019,-202-4-887,138-1 1144,90-14-1164,-32-6 248,-26 2-123,54-17-125,-244 33 46,0 2 1,16 0-47,17-1-173,51-3 48,-20 2 213,186-2-45,-178 5-257,75 4 341,-68 0-206,306 16 324,-241-9-426,32-7 181,-163-4 58,26 0-72,-1 1 0,1 3 0,16 5 14,52 9 79,-82-12-67,0-3 17,28-1-29,10 1 56,70 3-118,-9-1-15,-4-4-29,-74-1 159,143-6 32,-2 0 38,-156 5 121,25-6-244,16-1 220,88-8-156,-145 14-36,89-2 264,-72-1-303,-39 3 91,-5 1-32,-3 1 54,-1 0-33,0 0-32,0 0-47,0 0-150,0 0 48,1 0 53,0 0 56,-1 0 0,1 0 0,0 0 0,-1 1 0,1-1 0,0 0 0,-1 0-1,1 0 1,0 1 0,-1-1 0,1 0 0,-1 1 0,1-1 0,-1 1 0,1-1 0,-1 0 0,1 1 0,-1-1 0,1 1 0,-1-1 0,1 1-1,-1 0 1,0-1 0,1 1 0,-1-1 0,0 1 0,0 0 0,1-1 3,1 4-69,2 1 51,0 1-1,0 0 0,-1 0 0,0 0 1,0 1-1,0-1 0,0 4 19,11 23-103,4 12 215,-15-38-104,1 2 0,-1-1 0,-1 0 1,0 0-1,0 1 0,0 0 0,-1 0-8,1 15 91,-2 20-91,0-29-20,5 51 382,-5-14-548,1-49 179,0 0 1,-1 1 0,1-1 0,1 0 0,-1 0-1,1 1 7,10 33 27,-11-35 64,10 10-230,-9-11 147,0 0-1,0 0 1,0 0 0,0-1 0,0 1-1,0 0 1,0-1 0,1 0-1,0 1-7,-1-1-16,10 0 160,-5-1-80,1 0 0,-1 0 0,0-1 0,1 0 0,-1 0 0,2-1-64,26-8 155,41-2-189,33-9 20,100-23 115,-167 37-48,0 3-1,1 1 0,-1 1 0,1 3 1,36 5-53,35 4 178,-38-3-52,86 0-58,-49-2 29,101-2 47,8 0 0,-26 8-139,-162-7-33,-1 3 0,15 4 28,-16-3-44,0-1 0,18 0 44,111 12 42,-72-7-68,-12-2 256,45-3-230,-71-9 90,-50 3-89,0 0 0,-1-1 0,1 1 0,0 0-1,0 0 1,-1 0 0,1-1 0,0 1 0,0 0-1,-1-1 1,1 1 0,0-1 0,-1 1 0,1-1-1,0 1 1,-1-1 0,1 1 0,-1-1 0,1 0 0,-1 1-1,1-1 1,-1 0 0,0 1 0,1-1 0,-1 0-1,0 1 1,1-1 0,-1 0 0,0 0 0,0 0-1,0 1 1,0-2-1,1-4-4,0 1-1,-1-1 1,0 0-1,-1-3 5,0-3-152,1-25-73,0-11-435,4-40 660,-1 38 58,-2 31-60,0 0-1,2-10 3,6-19-304,-9 36 386,0 10-82,0 1-1,0-1 0,0 0 1,0 0-1,1 0 1,-1 0-1,0 1 0,1-1 1,-1 0-1,1 0 1,0 1-1,0-2 1,0 2-10,-1 0 0,1-1 0,0 1 0,-1 0 0,1-1 0,-1 1 0,0 0 0,1-1 0,-1 1 0,0 0 0,0-1 0,0 1 0,0-1 0,0 1 10,2-14-143,0 11 92,-2 2 9,1 1 0,0-1 0,-1 1 0,1-1 0,0 1 0,0-1 0,0 1 0,0-1 0,0 1 1,1 0-1,-1 0 0,1-1 42,-1 1-14,1 0 1,-1 0 0,1 0-1,-1 1 1,1-1-1,-1 0 1,1 1 0,0-1-1,-1 1 1,1 0 0,0 0-1,-1-1 1,2 1 13,27 0-49,-19 0-54,18 0 102,-1 1-1,1 2 0,2 1 2,21 3-113,32-1 113,-39-4 70,-42-1-61,240 21-60,-153-13 417,0-5 1,58-5-367,35 1 120,67-2 138,-211 1-196,271 6 231,-125-3-465,-102-3 376,257-6 218,-208 4-462,56 1 16,-125 2-17,11-4 41,8 0 185,140-6-164,25-4 63,-61 5-195,97-5 60,-191 10 230,8 1-216,1 4 0,68 12 37,-10 9-2731,-138-19 135,0 2 1,15 5 2595,18 4-4334,-5-3 2153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25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15 101 1408,'-8'-8'1744,"8"8"-1690,-1 0 0,1 0 0,0-1 0,-1 1 0,1 0 0,0 0 0,0 0 0,-1 0 0,1 0 0,0 0 0,0-1 0,-1 1 0,1 0 0,0 0 0,0 0 0,-1-1 0,1 1 0,0 0 0,0 0 0,0-1 0,-1 1 0,1 0 0,0-1-1,0 1 1,0 0 0,0 0 0,0-1 0,0 1 0,0 0 0,0-1 0,0 1 0,0 0 0,0-1 0,0 1 0,0 0 0,0-1 0,0 1 0,0 0 0,0 0 0,0-1 0,0 1 0,0 0 0,0-1 0,1 1 0,-1 0 0,0 0 0,0-1 0,0 1-54,1-1 70,-1-1 1,1 1-1,-1 0 0,1 0 0,0 0 1,-1-1-1,1 1 0,0 0 1,0 0-1,0 0 0,0 0 0,0 0-70,50-32 918,-42 29-870,1 0 1,-1 1-1,0 0 1,1 0-1,-1 1 1,1 1-1,0-1 1,3 2-49,3-2 108,21-2 239,9 2-347,7 0-22,-25 1 126,-1 1 0,0 1 0,0 2 0,7 2-104,-28-4 36,-1 1 0,1-1 0,-1 2-1,0-1 1,0 0 0,0 1 0,0 0 0,0 0-1,0 1 1,-1-1 0,1 1 0,-1 0 0,0 0 0,3 5-36,7 9 252,-1 0 0,-1 0 1,2 6-253,-11-16 50,1-1-1,-1 1 1,0 0 0,-1 0 0,0 0 0,0 0 0,0 6-50,0 10 196,0-1 0,-2 3-196,5 32 485,-1 7-367,-4-30-22,-1-13 0,1 0 0,1 0 0,2 5-96,-1-19 84,-1-7 17,0 1-1,-1 0 1,1-1-1,-1 1 0,0 0 1,0-1-1,1 1 1,-1 0-1,0-1 1,0 1-1,-1 0-100,1-2 6,0 0 0,0 1 0,0-1-1,0 0 1,0 0 0,0 1 0,0-1 0,0 0 0,0 0 0,0 1-1,0-1 1,0 0 0,-1 0 0,1 0 0,0 1 0,0-1 0,0 0 0,0 0-1,0 0 1,-1 0 0,1 1 0,0-1 0,0 0 0,0 0 0,-1 0-1,1 0 1,0 0 0,0 0 0,-1 0 0,1 0 0,0 0 0,0 1 0,0-1-1,-1 0 1,1 0 0,0 0 0,0 0 0,-1 0 0,1 0 0,0 0-1,0-1 1,-1 1 0,1 0 0,0 0 0,0 0 0,0 0 0,-1 0 0,1 0-1,0 0 1,0 0 0,0-1 0,-1 1 0,1 0 0,0 0-6,-12-7-34,-23-28 130,33 32-105,-1 1 0,1 0 1,-1 0-1,0-1 0,0 2 1,1-1-1,-2 0 9,2 1-2,0 0 0,0 0 0,0-1-1,0 1 1,0-1 0,0 1 0,1-1 0,-1 0 0,0 1 0,1-1-1,-1 0 1,1 0 0,0 0 0,-1-1 2,-9-10 138,-2-1-185,17-9 276,-9 4-10,5 18-310,0 1 86,0 0-38,13 20 16,-7-12 12,-1 0 0,-1 0 0,1 0 0,-2 1 0,1 0 0,0 3 15,-2-6 7,1 0 0,0 0 1,0 0-1,2 1-7,9 19-40,-5-2 34,-2-5 4,1-1-1,6 9 3,1 4 131,-11-22-80,1 0-1,-1 0 1,7 8-51,-10-16 64,-1-1 59,0 0 10,0 0 166,0 0-91,0 0-107,3-14-85,-2 11-11,1 0 0,-1-1 0,0 1-1,-1 0 1,1-1 0,0 1 0,-1 0 0,0-1 0,0 1 0,0-1-5,3-25 106,-1 24-100,-1 0 0,1-1 0,-1 1 0,-1-1 0,1 0-6,-1 5 16,0-1 1,0 1 0,0-1-1,0 1 1,-1-1-1,1 1 1,0-1 0,-1 1-1,1 0 1,-1-1 0,1 1-1,-1-1 1,0 1-1,0 0 1,0 0 0,0-1-1,1 1 1,-1 0 0,-1 0-1,1-1-16,-4-1 40,1 0 0,0-1 0,-1 1 0,0 1 0,0-1-40,3 2-23,0 0 0,0 0 0,0 1 0,0-1 0,0 1 0,0 0 0,0-1 0,0 1 0,0 0 0,0 0 0,0 0 0,0 0 0,0 1 0,-2-1 23,8-3-6645,17-13 4212,14-14-921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40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 1248,'5'-9'2183,"-3"5"-1442,2 11-470,15 61-26,-16-58-266,-1 0-1,0 0 1,-1 1-1,0 0 22,0-1 31,1 1 0,-1-1 0,1 0-1,2 3-30,-1-2 25,0 0 0,-1 0 0,-1 0 0,1 8-25,-2-7 68,2-1 1,0 1-1,0 0 1,2 4-69,-2-8 66,0-1 0,0 1 0,-1 0 0,0-1 0,-1 1-66,0-7 8,0-1 1,0 0-1,0 0 0,0 1 1,0-1-1,0 0 0,0 1 1,0-1-1,0 0 0,-1 0 1,1 1-1,0-1 0,0 0 1,0 0-1,-1 0 0,1 1 0,0-1 1,0 0-1,0 0 0,-1 0 1,1 0-1,0 1 0,0-1 1,-1 0-1,1 0 0,0 0 1,-1 0-1,1 0 0,0 0 1,0 0-1,-1 0 0,1 0 0,0 0 1,-1 0-1,1 0 0,0 0 1,0 0-1,-1 0 0,1 0 1,0 0-1,-1 0 0,1 0 1,0 0-9,-1 0 11,1 0 1,0 0 0,-1-1 0,1 1 0,0 0 0,-1 0 0,1 0 0,0 0 0,-1 0 0,1 0-1,0-1 1,0 1 0,-1 0 0,1 0 0,0 0 0,0-1 0,-1 1 0,1 0 0,0 0-1,0-1 1,0 1 0,-1 0 0,1 0 0,0-1 0,0 1 0,0 0 0,0-1 0,0 1 0,0 0-1,0-1 1,0 1 0,0 0 0,0-1 0,-1 1 0,2 0 0,-1-1 0,0 1 0,0 0-1,0-1-11,0-2 30,1-1-1,-1 1 1,1 0-1,-1-1 1,-1 1-1,1-1 1,-1-2-30,1-20-63,5-5 78,2 1 0,6-18-15,-5 18-104,-2 7 120,-5 17-21,0-1-1,1 1 1,0 0 0,0 0-1,2-4 6,5-10-15,-8 17 28,0 0 0,0 0 1,0 0-1,1 1 0,-1-1 0,1 0 1,0 1-1,0-1 0,0 1 1,0-1-1,0 1 0,0 0-13,3-2 2,0 0 0,1 0-1,-1 1 1,0 0 0,6-3-2,-10 6 3,0-1 0,0 1 0,0-1 0,0 1 0,0 0 0,0 0 0,1-1 0,-1 1 0,0 0 0,0 0 0,0 0 0,0 0 0,1 0 0,-1 0 0,0 1 0,0-1 0,0 0 0,0 0 0,0 1 0,0-1 0,0 1 0,0-1 0,0 1 0,0-1 0,0 1 0,0 0 0,0 0 0,0-1 0,0 1 0,0 0 0,-1 0 0,1 0 0,0 0 0,-1 0 0,1 0 0,0 0-3,9 13-76,-8-12 65,0 0 1,0 1-1,-1-1 1,1 0 0,-1 1-1,1-1 1,-1 1-1,0-1 1,0 2 10,10 35 128,3 33-128,-13-59 64,-1-11-45,0 0 0,0 0 0,0 0 0,0-1 0,0 1 0,1 0 1,-1 0-1,0 0 0,1 0 0,0-1 0,-1 1 0,2 1-19,-2-2 27,1 0 0,0 0 0,-1 0 0,1 0 0,-1 0 0,1 0 0,-1 0 0,0 0 0,1 0 0,-1 1 0,0-1 0,0 0 0,0 0 0,0 0 0,0 1 0,0-1-27,7-32 53,1 1-1,-3 7-109,1 0 45,-5 18-7,0 0-1,0 0 1,0 0 0,1 0-1,0 1 1,2-4 19,4-10-33,-7 15 27,-1 1 0,1-1 0,0 1 0,0 0 1,1 0-1,-1-1 0,0 1 0,1 0 0,-1 0 0,1 0 0,-1 0 0,1 1 0,0-1 0,0 0 1,0 1-1,0-1 0,1 0 6,-2 2 3,0 0 0,0-1 0,-1 1 0,1 0 0,0 0 0,0-1 0,0 1 0,0 0 0,-1 0 0,1 0 0,0 0 0,0 0 0,0 0 0,0 0 0,0 0 0,0 1 0,-1-1 0,1 0 0,0 0 0,0 1 0,0-1 0,-1 1 0,1-1 0,0 0 0,0 1 0,-1-1 0,1 1-3,1 1 9,0 0-14,1 0 0,-1 1 1,0 0-1,0-1 0,0 1 0,0 0 0,0 0 0,-1 0 0,1 0 0,-1 0 0,0 0 0,0 1 0,1 1 5,6 17 91,3 1 162,-1 1 0,6 22-253,-10-25 173,1-1 1,1 0-1,1-1 1,2 2-174,-10-20 139,-1-1-33,0 1-42,0 5-21,0-5 10,0-1-5,0 0 27,0 0-70,-1 12-121,1-12 122,0 1 0,0-1 1,-1 0-1,1 1 0,0-1 1,0 0-1,0 0 0,0 1 1,0-1-1,0 0 0,-1 1 1,1-1-1,0 0 1,0 0-1,0 1 0,-1-1 1,1 0-1,0 0 0,0 1 1,0-1-1,-1 0 0,1 0 1,0 0-1,-1 0 0,1 0 1,0 1-1,-1-1 0,1 0 1,0 0-1,0 0 0,-1 0-6,1 0 70,0 0-198,0 0 53,0 0 155,0 0-5,0 0-17,0 0-63,0 0-155,0 0 96,0 0 213,0 0-42,0 0-75,-1 1-48,-2 1-27,2-2-122,1 0-96,0 0-470,0 0-112,0 0-932,1 1 340,6 3-677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40.8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52 2304,'-1'-3'409,"-1"-1"1,1 1-1,0-1 0,0 1 1,0-1-1,1 0 0,-1 1 0,1-3-409,0 5 92,0 0 0,-1 0 0,1 0-1,0 0 1,-1 0 0,1 0 0,-1 0-1,1 0 1,-1 0 0,0 0 0,1 1-1,-1-1 1,0 0 0,0 0-1,1 0 1,-1 1 0,0-1 0,0 1-1,0-1 1,0 0-92,0 2 3,0-1 0,0 1 0,1-1 0,-1 1 0,0 0 0,1-1 0,-1 1 0,1 0 0,-1-1 0,1 1 0,-1 0 0,1 0 1,0-1-1,-1 2-3,1-2 5,-6 13 70,0 0 0,1 0 0,0 0 0,2 1 0,-2 6-75,0-1 62,4-12-53,0 1-1,1 0 0,-1-1 0,2 1 0,0 6-8,0 12 77,4 8-237,-5-33-64,0-1-358,0 0-100,0 0-886,0 0 277,0 0-618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41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18 104 2976,'-8'-32'1120,"8"25"-896,0-5-32,0 5 608,3-5-480,-3 0 64,-3 4-224,-2 0-224,5 5 0,0 0-544,-4 3 352,4 6-1312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0:25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0 214 576,'7'3'168,"-13"-2"11,5-1 109,1 0-70,0 0 22,0 0-96,0 0-74,0 0-28,0 0 12,4 0-83,-1 1 281,0-1-1,1 1 1,-1-1 0,0 1 0,0 0 0,3 2-252,-4-2 54,16-1-44,-13 2 80,0-1 0,1 0 0,-1 0 0,0 0 0,0-1 0,0 1 0,1-1 0,-1-1 0,0 1 0,0-1 0,0 0 0,0 0 0,0 0 0,4-2-90,8-1 4,20-3 230,0 1 0,0 2-1,4 2-233,113 1 751,-81 2-534,-41 0 12,29 6-229,-30-3 630,31 0-630,-4-3 129,-31 1-35,0-2 1,-1-1-1,1-1 1,9-2-95,-7-1 2,-1 3 0,1 0 0,4 1-2,26-1 36,88 2 23,-92 1 472,0-2-1,42-6-530,-42 2 82,-1 2-1,9 3-81,-56 0-19,59 2 78,-1 2 0,0 3-1,56 14-58,-72-13-4,0-1 0,45-1 4,102-5 2,-91-3 36,-42 0 38,5-3-76,-5-1-65,25-2 150,183-21 182,-197 24-415,-24 2 253,-6 2-65,19 2-40,-32 0 10,0-1 0,0-2 0,28-4-10,-30 0-7,54-9-114,25 1 121,108-5 101,-152 12-216,-1-3 1,2-3 114,54-11-22,-86 17 124,0 2-1,17 0-101,34-5-16,71-9-216,-59 8 261,8 3 19,-57 6 138,38 3-186,-24 0-63,106 7 116,-127-7-250,9 3 197,-9 0 107,10-2-107,-21-1 29,1 2 0,16 4-29,8 1 54,17 2-113,-21-2 75,40 0-16,210 9 539,-166-9-379,-40-9-332,2 0 178,46 6-6,-62 1 89,33 4-231,-60-6 191,1-3-1,14-2-48,0 0 26,332-2-48,-266-5 17,65 0-48,-150 8 22,22-1 296,35 7-265,-44-2 48,1-2 0,37-6-48,27-6 95,-44 2 72,26 3-167,115 13 80,42-5-105,-29-1 130,-193 2 94,-27-2-115,0 0-1,-1-2 1,1 0-1,6-1-83,19 0 48,-33 2-43,-1-1 1,1 0-1,0-1 0,0 0 1,1-1-6,2 0 5,1 1 1,-1 0-1,12 0-5,22-1 69,-17 0 100,-1 1-1,20 2-168,-14 1 20,21-3-20,2-1-35,18 3 35,-5 0-23,-42 2-57,-23-2 56,0 0 1,1-1-1,-1 1 1,1-1-1,4-1 24,19-1 82,-21 2-96,0 0 0,-1-1-1,1 0 1,0-1 0,2 0 14,-1-1-61,0 2-1,-1-1 1,7 1 61,17-4-99,13-2-12,0 1-1,32 0 112,-21 3 79,-1 0 114,13 4-193,-15 0 37,-39-1-90,-1 2 0,12 2 53,-12-2-43,-1-1 0,12 1 43,-21-2-3,0 1 1,0 0-1,0-1 1,0 1 0,-1 0-1,1 0 1,0 1-1,1 0 3,-2-1-135,-1 0-1,1 0 1,0 0-1,-1 0 1,1-1 0,0 1-1,0-1 1,-1 1-1,1-1 1,0 0-1,0 1 1,0-1-1,-1 0 1,1 0 0,0 0-1,1-1 136,-3 1-121,1 0 0,-1 0 0,0 0 0,1 0-1,-1 0 1,0 0 0,1 0 0,-1 0 0,0 0 0,1 0 0,-1 0 0,0 0-1,1 0 1,-1 0 0,0 0 0,1 0 0,-1 0 0,0 1 0,1-1 0,-1 0-1,0 0 1,0 0 0,1 1 0,-1-1 121,0 0-442,-2-2-2630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46.4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202 172 640,'0'-3'151,"-1"1"1,0-1-1,0 1 1,-1-1-1,1 1 1,0-1-1,-1 1 1,1 0-1,-1 0 1,0 0-1,0 0 1,0 0-1,0 0 0,0 0 1,0 1-1,0-1 1,-1 1-1,1 0 1,-1-1-1,1 1 1,-1 0-1,1 0 1,-1 1-1,1-1 1,-1 0-1,0 1 0,1 0 1,-1 0-1,0-1 1,-2 2-152,1-1 34,-1 0 0,0 0 0,1 1 1,-1-1-1,0 1 0,1 1 0,-1-1 0,1 1 0,0-1 1,-1 1-1,1 0 0,0 1 0,0-1 0,0 1 0,0 0 1,1 0-1,-1 0 0,1 0 0,0 1 0,0-1 0,0 1 1,0 0-1,1 0 0,-1 0 0,1 0 0,0 0 0,0 1-34,-4 7 23,1 1 0,0 0-1,1-1 1,0 2-1,1-1 1,0 0-1,1 1 1,1-1-1,0 9-22,1-17 27,0-1 0,1 1 0,-1 0 1,1 0-1,0 0 0,0 0 0,1-1 0,-1 1 0,2 2-27,-2-6 13,-1 1 0,1-1 0,1 1 0,-1 0 0,0-1 0,0 0 0,0 1 0,1-1 0,-1 0 0,1 1 0,-1-1 0,1 0 0,-1 0 0,1 0 0,0-1 0,-1 1 0,1 0 0,0-1 0,0 1 0,0-1 0,-1 1 0,1-1 0,0 0-1,0 0 1,0 0 0,0 0-13,5 0 82,0-1 0,1-1-1,-1 0 1,0 0 0,0 0-1,6-3-81,-4 1 60,28-12 96,0-2 0,18-13-156,-43 24 18,2-2 22,0-1 0,-1 0 0,0 0 0,-1-1 0,3-3-40,12-16 515,13-18-515,-31 35 53,0 0-1,-1-1 0,-1 0 1,0 0-1,0-1 1,2-9-53,-5 12-5,-2 10 22,-1-1-1,0 0 1,0 0 0,0 1-1,0-1 1,-1 0-1,1 0 1,-1 0-17,0 2-38,0 1 102,0 0-21,0 0-107,0 0 0,1 8 11,3 12 51,0 1 1,-1 0 0,-2 0-1,0 13 2,-1-21-12,0 1 0,1-1-1,0 0 1,1 0-1,0 0 1,1-1-1,0 1 1,1-1-1,5 11 13,-5-16 11,1 0-1,0 0 0,0 0 0,0 0 0,3 1-10,-6-6 13,6 8-41,-7-8 37,1 0 0,0 1 0,0-1-1,1 0 1,-1 0 0,0 0 0,1 0-1,0 0-8,-2-2 11,0 1-1,1-1 1,-1 1-1,0-1 0,1 0 1,-1 1-1,1-1 1,-1 0-1,0 0 1,1 0-1,-1 0 1,1-1-1,-1 1 0,0 0 1,1 0-1,-1-1 1,0 1-1,1-1 1,-1 1-1,1-2-10,5-1 55,-5 3-43,-1-1 0,1 1 0,0-1 0,-1 0 0,1 0 0,0 0 0,-1 0 0,1 0 0,-1 0 0,0 0 0,1 0 0,-1-1 0,0 1 0,0 0 0,1-1-12,-1 0 4,0 0 1,1 0 0,-1 0-1,1 0 1,-1 0 0,1 0-1,0 1 1,0-1 0,1-1-5,13-10-90,-16 12 20,0 16-287,1-10 366,-1-1 0,1 1 0,0-1 1,0 1-1,0-1 0,1 1 0,-1-1 0,1 0 0,0 0 0,0 0 1,1 0-1,-1 0 0,1-1 0,0 1 0,0-1 0,0 1 0,1-1 1,-1 0-1,1-1 0,-1 1 0,1 0 0,0-1 0,0 0 0,0 0 1,0 0-1,1 0 0,-1-1 0,0 0 0,1 0 0,-1 0 0,1 0 1,-1-1-1,1 1 0,-1-1 0,4-1-9,-3 0 36,0 0 0,0 0-1,0-1 1,0 0 0,-1 0 0,1 0 0,-1 0 0,1-1-1,-1 0 1,0 0 0,0 0 0,0 0 0,0-1-1,1-1-35,-4 4 15,-1 0 0,1-1-1,0 1 1,-1 0 0,1 0 0,-1 0-1,1-1 1,-1 1 0,0 0-1,0 0 1,1-1 0,-1 1 0,0 0-1,0 0 1,0-1 0,0 1-1,-1 0 1,1-1 0,0 1 0,0 0-1,-1 0 1,1-1 0,-1 1-1,1 0-14,-15-29-46,15 29 43,-5-7-15,-1 0-1,0 0 1,0 0 0,0 1-1,-1 0 1,0 0-1,-1 1 1,1 0-1,-1 0 1,0 1-1,-1 0 1,1 0-1,-4 0 19,11 4-17,-1 1-1,1 0 1,-1 0 0,1 0-1,0 0 1,-1 0-1,1 0 1,-1 0-1,1 0 1,-1 0-1,1 1 1,0-1-1,-1 0 1,1 1-1,0-1 1,-1 1 0,1 0-1,0-1 1,0 1-1,-1 0 1,1 0-1,0 0 1,0 0-1,0 0 18,-6 4-87,6 12 19,2-4 56,-1-12-58,1 0 33,0 0 61,1 0 0,-1 0 0,0 0 0,1 0 0,-1 0 0,1 0 0,-1-1 0,1 1 0,-1 0 0,1-1 0,-1 0 0,1 1 0,0-1 0,-1 0 0,1 1 0,0-1 0,-1 0 0,1 0 0,-1-1 0,1 1 0,0 0 0,-1 0 0,1-1 0,0 1 0,-1-1 0,2 0-24,21-6 761,-21 6-728,0 0 1,1 1 0,-1-1-1,0 0 1,0-1-1,-1 1 1,1 0 0,0-1-1,0 0 1,-1 1 0,1-2-34,4-3 67,1 0 0,-1 1 0,1 0 0,0 0 1,6-3-68,-4 0 305,-10 8-293,1-1-1,0 0 1,-1 1-1,1-1 1,-1 1-1,1-1 1,0 1-1,-1-1 1,1 1-1,0-1 1,0 1-1,-1 0 1,1-1 0,0 1-1,0 0 1,0 0-1,-1 0 1,1-1-1,0 1 1,0 0-1,0 0 1,0 0-1,0 0-11,13 0-18,0 1 34,1-1 1,-1-1-1,1-1 1,9-2-17,-20 3 20,1 0 1,-1 0-1,0-1 0,1 0 1,-1 0-1,0 0 1,0 0-1,-1-1 1,1 0-1,0 1 0,-1-1 1,0 0-1,1-1 1,-1 1-1,0-1 1,-1 1-1,2-3-20,2-5 37,0 1 0,-1-1 0,0-1 0,-1 1-1,0-1 1,-1 0 0,0 0 0,0 0 0,-2 0 0,0 0 0,0 0 0,-1-1-37,1 3-385,1 15-55,3 18 167,-5-21 341,10 66-267,-5-28 36,7 22 163,-6-33 74,-1 1 1,-1-1 0,-2 1-1,-1 21-74,-1-49 29,0 1 0,0-1 0,-1 0-1,1 0 1,0 1 0,-1-1-1,0 0 1,1 0 0,-1 0 0,0 0-1,0 0 1,0 0 0,0 0 0,0 0-1,-1 0 1,1 0 0,-1-1-1,1 1 1,-1 0 0,-1 0-29,1-1 16,1 0 0,-1 0 0,1 0 0,-1-1 0,0 1 0,1-1 0,-1 1 0,0-1 0,1 1 0,-1-1 1,0 0-1,1 0 0,-1 0 0,0 0 0,0 0 0,1-1 0,-1 1 0,0 0 0,1-1 0,-1 1 0,0-1 0,1 0 0,-1 1 0,1-1 0,-1 0 0,-1-1-16,-2-1-26,-9-6 46,0 0-1,1-1 0,-6-5-19,13 9-140,0 0 0,0 0 0,1-1 0,-5-5 140,10 11-128,17 1-122,-7 1 216,0 0 0,1 0 0,-1 2 0,0-1 1,0 1-1,0 1 34,0-1-30,1 0-1,-1 0 1,1-1 0,0 0 0,0-1 0,1 0 30,-10-1 0,5 1 37,1-1 0,0 0-1,0-1 1,0 0 0,0 0 0,0 0 0,-1-1 0,1 0 0,-1-1 0,1 0-1,-1 0 1,1-1-37,1-1 55,0-1 0,-1-1 0,1 1 0,-1-2 0,-1 1 0,1-1-1,5-7-54,5-11 126,-1 0-1,-1-1-125,-4 7-36,0 0 0,1 2 0,1-1 0,12-10 36,-26 28-12,1 0-1,0 0 1,0 0 0,0 0-1,0 0 1,0 1 0,0-1-1,1 0 1,-1 1 0,0-1-1,0 1 1,0-1 0,1 1-1,-1 0 1,0 0 0,0-1-1,1 1 1,-1 0 0,0 0-1,1 0 1,-1 0 0,0 0-1,0 1 1,1-1 0,-1 0 12,1 1-20,1 0 0,-1 0 1,0 0-1,0 0 0,-1 1 0,1-1 1,0 1-1,0-1 0,-1 1 1,1-1-1,-1 1 0,1 0 0,-1 0 1,0 0 19,1 1 12,0-1 1,0 1 0,-1 0-1,1 0 1,-1 0-1,0 0 1,0 0-1,0 0 1,0 0 0,0 0-1,-1 0 1,1 1-1,-1-1 1,0 0-1,0 0 1,0 1 0,-1-1-1,1 0 1,-1 0-1,1 0 1,-2 2-13,1-4 30,0 0-1,0 1 1,0-1 0,0 0-1,-1 0 1,1 0 0,0 0-1,-1 0 1,1 0 0,-1 0-1,1 0 1,-1-1 0,1 1-1,-1 0 1,0-1-1,1 0 1,-2 1-30,-34 4 133,19-4-135,9 0-5,0 1 1,0 0-1,0 1 1,0 0-1,1 0 1,-8 4 6,11-4-56,0 0 0,0 0 0,0 1 0,0 0 0,0 0 1,1 0-1,0 1 0,0 0 0,0 0 0,-2 3 56,1 0-45,0 0-1,0 0 0,1 1 0,-1 0 46,4-6-16,0-1 0,1 1 0,-1 0-1,0-1 1,1 1 0,-1 0 0,1-1-1,0 1 1,0 0 0,0 0 0,0-1 0,1 1-1,-1 0 1,1-1 0,-1 1 0,1 0 16,1 1-6,0 0 1,0 0-1,0 0 0,0 0 1,1-1-1,-1 1 1,1-1-1,0 0 1,0 0-1,0 0 1,1 0-1,-1 0 0,1-1 1,0 1 5,2 0 17,0 0 0,0 0 0,0-1 0,1 0 1,-1 0-1,1 0 0,-1-1 0,7 0-17,7 0 72,0-1 1,0-1-1,-1-1 1,1 0-1,17-6-72,-17 3 65,-1 0 0,0-2 0,0 0 0,0-1-1,-1-1 1,10-7-65,-21 10 86,-7 6-94,1 0-1,-1 0 0,0-1 0,0 1 0,0 0 1,0 0-1,0 0 0,0-1 0,0 1 0,1 0 1,-1 0-1,0 0 0,0 0 0,0-1 0,0 1 1,1 0-1,-1 0 0,0 0 0,0 0 1,0 0-1,1 0 0,-1 0 0,0 0 0,0 0 1,1 0-1,-1 0 0,0 0 0,0 0 0,0 0 1,1 0-1,-1 0 0,0 0 0,0 0 0,1 0 1,-1 0-1,0 0 0,0 0 0,0 0 0,1 0 1,-1 0-1,0 0 0,0 0 0,0 1 1,0-1-1,1 0 0,-1 0 0,0 0 0,0 0 1,0 0-1,0 1 0,0-1 0,1 0 0,-1 0 1,0 0-1,0 1 0,0-1 0,0 0 0,0 0 1,0 0-1,0 1 0,0-1 0,0 0 1,0 0-1,0 1 0,0-1 9,4 6-20,0 0 1,0-1-1,1 1 0,-1-1 1,1 0-1,0 0 1,1 0-1,-1-1 0,1 0 1,0 0-1,0 0 0,0-1 1,1 0-1,-1 0 1,1 0-1,-1-1 0,1 0 1,3 0 19,-3 0 14,1-1 0,-1 1 0,1-1 0,0-1 0,-1 1 0,1-1 0,0-1 0,0 0 0,-1 0 0,1 0 1,0-1-1,-1 0 0,0 0 0,1-1 0,-1 0 0,5-3-14,-9 5 22,-1-1 1,1 0-1,-1 0 0,0 1 1,0-1-1,1-1 1,-1 1-1,0 0 0,-1 0 1,1-1-1,0 1 0,-1-1 1,1 0-1,-1 1 1,0-1-1,0 0 0,0 0 1,0 1-1,-1-1 0,1 0 1,-1 0-1,0 0 0,1 0 1,-1 0-1,0 0 1,-1 0-1,1 0 0,-1 0 1,1 0-1,-1 0 0,0 0 1,0 1-1,0-1 1,0 0-1,-1 0 0,1 1-22,-2-3-4,0 1-1,0 0 0,0 0 1,0 1-1,-1-1 0,1 0 1,-1 1-1,0 0 1,0 0-1,-1 0 0,1 1 1,0-1-1,-3 0 5,3 2-7,0 0-1,0 0 1,1 0-1,-1 1 1,0-1-1,0 1 1,0 0 0,0 0-1,0 0 1,0 1-1,1-1 1,-1 1-1,0 0 1,0 0-1,1 0 1,-1 1 0,-2 1 7,-7 3-69,0 2 0,1 0 0,-1 1 0,0 1 69,-8 6-124,14-10 35,6-4 85,0-1-1,-1 1 1,1-1-1,0 0 1,-1 0-1,1 0 1,-1 0-1,1 0 1,-1 0-1,0 0 5,4 0-26,1 0 51,0 0 1,0 0-1,0-1 1,0 1-1,1-1 1,-1 1-1,0-1 1,0 0-1,1 0 1,-1-1-1,0 1 1,0-1-1,0 1 1,3-2-26,11-3-95,-1-1 0,6-3 95,0 0 46,15-11-250,-32 17 223,0 0 0,0 0 0,0 0 0,0 1 0,1 0 0,-1 0 0,1 0 0,-1 0 0,1 1 0,0 0 0,1 0-19,-4 2-27,-1-1 0,1 1 0,-1 0 0,0-1 0,1 1 0,-1 0 0,1 0 0,-1 1 0,0-1 0,0 1 0,0-1 0,0 1 0,0-1 0,0 1 0,0 0 0,-1 0 0,1 0 0,0 0 0,0 2 27,4 5-28,-1 0 1,1 0-1,-2 0 0,2 4 28,4 16 3,0 1 0,3 28-3,-9-40 3,-2 0 1,-1 0 0,0 0 0,-1 14-4,-11 73 71,3-32 35,3-12 550,4-61-648,1 0 0,0 0 1,0 0-1,0 0 1,0 0-1,0 0 0,0 0 1,0 0-1,0 0 1,0 0-1,0 0 0,0 0 1,-1 0-1,1 0 1,0 0-1,0 0 1,0 0-1,0 0 0,0 0 1,0 0-1,0 0 1,0 0-1,0 0 0,0 0 1,0 1-1,0-1 1,0 0-1,-1 0 0,1 0 1,0 0-1,0 0 1,0 0-1,0 0 0,0 0 1,0 0-1,0 0 1,0 0-1,0 0 0,0 0 1,0 0-1,0 1 1,0-1-1,0 0 0,0 0 1,0 0-1,0 0 1,0 0-1,0 0 0,0 0 1,0 0-1,0 0 1,0 0-1,0 0 0,0 1 1,0-1-1,0 0 1,0 0-1,0 0 0,0 0 1,0 0-1,0 0 1,0 0-1,0 0 0,0 0 1,0 0-1,0 0 1,1 0-1,-1 0 1,0 0-1,0 0-8,-4-7 331,-2-15-66,3-57-179,2 30-151,0 19 19,1 0 0,1 0 0,2 0 0,1 0 0,6-21 46,-7 38-56,0 0-1,2 1 1,-1 0 0,1 0-1,1 0 1,0 1 0,1 0-1,0 0 1,1 0 0,0 1-1,1 0 1,0 1 0,0 0-1,4-3 57,-10 11-27,-1-1-1,1 0 1,0 0-1,-1 1 0,1 0 1,0-1-1,0 1 1,0 0-1,0 1 0,0-1 1,0 0-1,1 1 1,-1 0-1,0 0 1,0 0-1,0 0 0,0 0 1,0 1-1,2 0 28,0 0-28,0 0-1,0 1 0,-1 0 1,1 0-1,0 1 1,-1-1-1,0 1 1,1 0-1,-1 0 1,-1 0-1,1 1 0,0 0 29,0 0-9,1 1 0,-2-1-1,1 1 1,-1 0 0,1 1-1,-1-1 1,-1 1 0,1-1-1,-1 1 1,1 1 9,-2-3 14,0-1 0,-1 1 0,1 0 0,-1-1 0,1 1 0,-1 0 0,0-1 0,0 1 0,-1 0 0,1-1 0,-1 1 0,0 0 0,0-1 0,0 1 0,0-1 0,-1 2-14,0-2 44,0 1 0,0-1-1,0 0 1,-1 0 0,0 0-1,1 0 1,-1 0 0,0 0-1,0-1 1,0 1 0,-1-1-1,1 0 1,-3 1-44,-5 2 105,-1 0 1,0-1-1,-8 2-105,1 0 82,8-4-44,0 0 0,0-1 0,0 0 1,0 0-1,0-2 0,-1 1 1,1-1-1,-4-1-38,12 1 24,-26-5-425,18 3 109,11 3 288,0 0 1,0 0-1,0 0 0,0 0 0,0 0 0,0 0 1,0 0-1,0 0 0,0 0 0,0 0 0,0 0 0,0 0 1,0 0-1,0 0 0,0 0 0,0 0 0,0 0 1,0 0-1,0-1 0,0 1 0,1 0 0,-1 0 0,0 0 1,0 0-1,0 0 0,0 0 0,0 0 0,0 0 1,0 0-1,0 0 0,0 0 0,0 0 0,0 0 0,0 0 1,0 0 3,46 3-120,-36-1 89,1-1 0,-1-1 1,1 1-1,-1-2 0,1 0 1,0 0 30,68-11 496,32-7-486,-101 17 73,0-1 0,-1 0-1,1-1 1,-1 0 0,0 0-1,0-1 1,8-4-83,-12 5 50,0 0 0,-1 0-1,1 0 1,-1-1 0,0 1 0,0-1 0,0 0 0,0-1 0,-1 1-1,0 0 1,0-1 0,-1 0 0,1-1-50,-3 6 0,5-12 111,0 0-1,-1-1 0,0-5-110,-4 17 3,0 1 0,1 0 1,-1 0-1,0 0 1,1-1-1,-1 1 1,1 0-1,-1 0 0,1 0 1,0 0-1,0 0-3,0-1-14,0 1-1,0-1 0,-1 0 1,1 0-1,0 1 1,-1-1-1,1 0 0,-1 0 1,1 0-1,-1 1 1,0-1-1,0 0 0,0 0 1,0 0-1,0-1 15,-8 55-837,0 62 858,3-11-37,5-102 31,0 0-1,0 0 0,0 0 1,1 0-1,-1 0 1,0-1-1,0 1 0,0 0 1,1 0-1,-1 0 1,0 0-1,1 0 1,-1-1-1,1 1 0,-1 0 1,1 0-1,-1-1 1,1 1-1,-1 0 0,1-1 1,0 1-1,-1-1 1,1 1-1,0 0 0,0-1 1,-1 0-1,1 1 1,0-1-1,0 1 0,0-1 1,0 0-1,-1 0 1,1 1-1,0-1 0,0 0 1,0 0-1,0 0 1,0 0-1,0 0-14,6-1 72,-1 1 0,1-1 0,-1 0 0,1-1 0,2 0-72,4-2 97,-10 3-93,0 0 0,0-1-1,0 1 1,-1-1 0,1 0 0,0 0 0,-1 0 0,2-2-4,8-5-4,-11 8 9,0 0 1,0 1-1,0-1 1,0 0 0,0 0-1,0 0 1,-1 1-1,1-1 1,0 0 0,-1 0-1,1 0 1,0 0-1,-1 0 1,1 0 0,-1 0-1,0 0 1,1-1-1,-1 1 1,0 0 0,0-1-6,1 1-3,1 0-1,-1-1 1,0 1 0,0 0 0,0 0 0,1 0 0,-1 0 0,1 0 0,-1 0 0,1 1 0,-1-1 0,1 0 0,-1 1 0,1-1 3,0 1 8,-1-1 1,0 0-1,0 1 1,1-1-1,-1 0 1,0 0-1,0 0 0,0 0 1,0 0-1,0 0 1,0 0-1,0 0 1,0-1-1,0 1 0,-1 0 1,1 0-1,0-1 1,-1 0-9,3-2 8,4-6-2,0 1 0,1 0 1,0 1-1,5-4-6,5-5-25,-13 14-20,0 0 1,1 0-1,-1 0 1,1 0-1,0 1 0,0 0 1,0 1-1,0-1 1,1 1 44,4-2 92,-8 2-104,-1 1 1,1 0 0,0 0 0,0 0 0,0 0 0,0 0 0,0 0-1,0 1 1,0-1 0,0 1 0,2 1 11,10 2-144,-15-5 153,1 1-1,-1 0 1,1 0 0,-1 0-1,1 0 1,-1 1 0,1-1-1,-1 0 1,1 0 0,-1 0-1,1 0 1,-1 0 0,1 1-1,-1-1 1,1 0 0,-1 0-1,0 1 1,1-1 0,-1 0-1,1 1 1,-1-1 0,0 1-1,1-1 1,-1 0 0,0 1-1,0-1 1,1 1 0,-1-1-9,-4 4 690,-18-4-401,9-1-197,0 1 0,-1 0 1,-10 3-93,18-1-58,0 0 0,1 0 1,-1 0-1,1 1 1,-1 0-1,1 0 0,0 0 1,0 1-1,0 0 1,-2 2 57,3-1-48,1-1 1,0 1 0,0 0-1,1 0 1,-1 0 0,1 0-1,0 0 1,0 3 47,2 3-48,2-9 58,-1 0 1,1 1-1,-1-1 1,1 0-1,0 0 1,0 1-1,0-2 1,0 1-1,0 0 0,0 0 1,1-1-1,-1 1 1,0-1-1,2 1-10,2 1 24,-1 0-1,1-1 1,0 0 0,0 0-1,0 0 1,1-1-24,10 1 169,0 0 1,12-2-170,1 0 146,60 1 250,-31-1-429,11 4 33,-25-2-251,-16-1-5103,-23-1 2911,-12 6-1354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53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0 971 1984,'6'-2'4015,"16"-1"-2652,11-3-1237,-28 4-79,-1 0 0,1 0 0,0 0 0,0 0 0,-1-1 1,1 0-1,-1 0 0,0 0 0,0 0 0,0-1 0,0 0 0,-1 0 1,1 0-1,-1 0 0,0 0 0,0-1 0,-1 1 0,1-1 0,-1 0-47,3-5 38,-2 1 0,1-1 0,-1 0 0,0-1 0,-1 1 0,-1 0 0,1-1 0,-2 1 0,1-3-38,-1 6 28,-1 0 0,0 1 1,0-1-1,0 0 0,-1 1 0,0-1 0,-1-1-28,3 7 8,-1-1 0,0 1-1,1 0 1,-1-1 0,0 1-1,0 0 1,0 0 0,0-1-1,0 1 1,0 0-1,0 0 1,0 0 0,-1 0-1,1 0 1,-1 0-8,1 1 2,0-1 0,0 1 0,0 0 1,0 0-1,0 0 0,0 0 0,-1 0 0,1 0 0,0 0 0,0 0 0,0 0 0,0 0 1,0 1-1,0-1 0,0 0 0,0 1 0,0-1 0,0 1 0,0-1 0,0 1 0,0 0 1,0-1-1,0 1 0,0 0-2,-4 4-1,0-1 0,0 1 0,0 0 0,1 1 0,0-1 0,0 1 0,0 0 0,1 0 0,0 0 0,-3 7 1,-1 7 8,0 1-1,-3 19-7,8-30 1,0 0 0,1 1 0,0-1 0,1 1 0,1-1 0,-1 1 0,2-1 0,-1 1-1,2-1 1,1 6-1,5 11-5,0-1 1,2-1-1,6 10 5,-12-26-6,-1-1 0,1 0 1,1 1-1,1 1 6,-5-8 1,0 0 0,0 0 0,0 0 0,0 0 0,0 0 0,0-1 0,0 1 0,1-1 0,-1 1 0,0-1 0,1 0 0,-1 0 0,1 0 0,0 0 0,-1-1 0,1 1 0,0 0-1,3-1 40,0-1 0,0 1 0,1-1 0,-1 0 0,0 0 0,0-1 0,0 1 0,-1-1 0,1-1 0,0 1 0,-1-1-1,1 0 1,-1 0 0,0-1 0,0 1 0,0-1 0,3-4-40,10-10 125,0-1-1,-2 0 1,10-16-125,-24 33 3,14-22-19,0-1 0,-1-1-1,-2 0 1,-1-1 0,4-14 16,13-45 88,-2-12-88,-16 58 36,1-10-19,-2-1 0,-2-1-1,-3 0 1,-2 0 0,-2 0 0,-2 0-1,-7-37-16,5 67 25,-1 0-1,-1 1 0,-2-5-24,3 15-25,0 0 1,0 0-1,-1 0 1,-1 0-1,0 1 1,-5-8 24,10 17-24,0 0 1,0-1-1,0 1 0,0 0 1,0 0-1,0 0 1,0 0-1,0 0 0,-1 0 1,1 0-1,0 0 1,0 1-1,-1-1 1,1 0-1,-1 1 0,1-1 1,0 1-1,-1-1 1,1 1-1,-1 0 1,1 0-1,-1-1 0,1 1 1,-1 0-1,-1 1 24,1-1-19,0 1 1,0 0-1,0 0 0,0 0 0,0 0 0,0 1 0,0-1 1,0 1-1,0-1 0,1 1 0,-1-1 0,1 1 1,-1 0-1,1 0 0,-1 0 0,0 2 19,-4 7-45,0 0 1,1 0-1,0 1 0,0 0 0,-1 10 45,-4 20-111,1 3 111,1-2 52,-2 5-44,2 1-1,3-1 1,1 2-1,3-1 1,2 22-8,5-18 62,1-1 0,3 1 0,7 14-62,-5-14-11,-10-37 56,2-1 1,-1 0 0,2 0 0,0 0 0,1 0 0,0-1 0,6 9-46,6 2-76,15 15 76,-31-37 1,2 0 29,1 1-1,0-1 1,0 0-1,0 0 1,0-1-1,1 1 1,-1-1 0,0 0-1,1-1 1,0 1-1,5 0-29,29 2 235,-32-3-205,-1-1-1,1-1 1,0 1-1,0-1 1,0-1 0,-1 1-1,6-3-29,1 1-63,-2 0 80,0-1 0,0 0 1,-1 0-1,7-4-17,-13 5 31,0 0 0,0 0 0,0 0 0,0-1 0,-1 1 0,1-1 0,-1 0 0,0 0 0,0-1 0,1-2-31,2-2-3,-2 0 1,1-1 0,-1 0-1,-1 0 1,0 0 0,2-7 2,-5 13 19,0 0 0,-1 0-1,1-1 1,-1 1 0,1 0 0,-1 0 0,0 0 0,-1-1-1,1 1 1,-1 0 0,0 0 0,0 0 0,0 0 0,-1 0-1,1 0 1,-1 0 0,0 0 0,-2-2-19,4 5-10,-1 0 0,0 0 0,0 0 0,1 0 0,-1 0 0,0 0 0,0 0 0,0 0 0,0 1 0,0-1 0,0 0 0,0 1 0,-1-1 0,1 1 0,0-1 0,0 1 0,0-1 0,-1 1 0,1 0 0,0 0 0,0 0 0,-1 0 0,1-1 0,0 2 0,0-1 0,-1 0 0,1 0 0,0 0 0,0 1 0,0-1 0,-1 0 0,1 1 0,0-1 0,0 1 0,0 0 0,0-1 0,0 1 0,0 0 1,0 0 9,-2 1-32,0 0 1,0 0 0,0 1 0,0-1 0,1 1 0,-1 0-1,1 0 1,0 0 0,0 0 0,0 0 0,0 1 0,1-1-1,-1 1 32,-2 7-72,1 0 0,0 0 0,1 1 0,0 1 72,-1 9 131,2-16-104,0 1 0,0-1 1,0 0-1,1 1 1,0-1-1,1 0 1,-1 1-1,1-1 0,1 0 1,-1 0-1,1 2-27,1-2 9,-1 0 1,1 0-1,0-1 0,1 1 0,-1-1 0,1 0 0,0 0 0,1 0 1,-1 0-1,1-1 0,0 0 0,0 0 0,0 0 0,5 2-9,1-5 45,-4-1-10,-5 1-15,0 0-1,0 0 0,0-1 1,0 1-1,0-1 0,1 0 0,-1 0 1,0 0-1,0 0 0,1 0 1,-1 0-1,0 0 0,0-1 1,0 1-1,0-1 0,0 0 0,1 0 1,-1 1-1,0-1 0,0-1 1,0 1-20,8-6-22,0 0 1,-1-1 0,0 0-1,0-1 1,-1 0 0,7-8 21,9-6 80,-21 20-101,0-1-1,0 1 1,1-1 0,-1 1 0,1 0 0,-1 0 0,1 1-1,3-3 22,33-15-188,-37 19 183,1 0 0,-1 1 0,0-1 0,1 1 0,-1 0-1,0-1 1,4 2 5,-4-1-33,-1 0 22,-1 0 113,4-2 223,-5 0-237,-7 0-112,1 1 4,0 0 0,0 0 1,0 1-1,-1-1 0,1 1 0,-4 1 20,7-1-10,0 1 0,0-1 0,0 1 0,0 0-1,0 0 1,0 0 0,0 0 0,1 1 0,-1-1-1,0 1 1,1 0 0,-1-1 0,1 1 0,-2 2 10,1-1-12,-1 1 0,1-1 0,0 1 0,0 0 0,0 0 0,0 0 0,1 1 0,-1-1 0,1 1 0,0-1 1,1 1-1,-1 0 0,1-1 0,0 1 0,0 0 0,0 0 0,1 1 12,0-5 0,0 6-28,0 0-1,0 0 0,1 0 1,0 0-1,1 6 29,-1-10 10,1 0 0,-1-1 0,0 1 0,1 0-1,0-1 1,-1 1 0,1-1 0,0 0 0,0 1-1,1-1 1,-1 0 0,0 0 0,1-1 0,1 2-10,1 0 9,-1-1 0,1 0-1,0 0 1,-1 0 0,1-1 0,0 1 0,0-1 0,0 0 0,0-1 0,1 1 0,-1-1 0,0 0 0,0 0 0,0-1-1,0 1 1,4-2-9,7-2 47,0 0 0,0-1 0,0 0 0,8-6-47,-11 5 48,-1 0-1,1-1 1,-2 0-1,1-1 0,-1-1 1,0 0-1,-1 0 1,0-1-1,3-4-47,-4 0-13,0-1 0,0 0 1,-1 0-1,-1-1 0,2-9 13,-4 14-5,10-34-7,-2-2 0,-2 0 0,-2 0 0,-1-18 12,6-21-176,-5 25 160,-3-1 0,-3 0 0,-2 0 0,-6-45 16,4 82-72,0 16-73,1 0 0,-1 0 0,-2-8 145,3 16-16,0 0 0,0 0 0,0 1 1,0-1-1,-1 0 0,1 0 0,0 0 0,-1 1 0,1-1 1,0 0-1,-1 1 0,1-1 0,-1 0 0,1 1 0,-1-1 1,0 1-1,1-1 0,-1 1 0,1-1 0,-1 0 16,0 1-10,1 0 0,-1 0 0,1 0 0,-1 0 1,1 0-1,-1 0 0,1 0 0,-1 0 0,1 0 0,-1 1 0,1-1 0,-1 0 0,1 0 0,-1 0 0,1 0 0,-1 1 0,1-1 0,-1 0 1,1 1-1,-1-1 0,1 0 0,-1 1 10,-1 2-25,-1-1 0,1 1 0,-1 0 0,1 1 0,0-1 1,0 0-1,0 2 25,-7 16-74,1 1 1,0 0 0,2 1-1,-2 14 74,-7 28-90,-2 2 129,4 0 0,2 0 0,-2 62-39,11-70 141,2-1 1,2 4-142,0-44 32,0 0 0,2 0 0,-1 0 1,4 6-33,-4-17 9,-1 1 0,1-1 0,1 0 0,-1 0 0,1-1 0,0 1 1,1-1-1,0 0 0,0 0 0,0 0 0,3 2-9,-4-6 33,-1 1-1,1-1 1,0 0-1,0 0 1,0 0 0,0 0-1,0-1 1,0 1-1,0-1 1,1 0 0,-1-1-1,0 1 1,1-1-1,-1 0 1,1 0 0,-1 0-1,0 0 1,5-2-33,-3 1 72,0 0 1,0-1 0,-1 0 0,1 0 0,0-1-1,-1 0 1,1 0 0,-1 0 0,0 0 0,0-1-1,0 0 1,0 0 0,-1 0 0,0-1-1,0 1 1,0-1 0,2-3-73,-2 3 19,0-1-1,-1 1 1,1 0-1,-1-1 1,0 0-1,-1 0 1,1 0-1,-1 0 1,-1 0-1,1 0 1,-1 0-1,0-1 1,0 1-1,-1 0 1,0-1-1,0 1 1,0-1-1,-1 1 1,-1-6-19,-1-3-7,3 13-13,0 0 0,0 0 0,-1 0 0,1 0 0,-1 0 0,0 0 0,1 0 0,-1 0 0,0 0 20,0-1 87,2 3-214,6 3-665,1 4 753,0 0 0,0 0 0,-1 0 0,0 1 0,0 0 0,0 2 39,-5-6-5,0-1 0,-1 1-1,1 0 1,-1 0 0,1 0 0,-1 0 0,0 0 0,-1 0 0,1 1 5,4 16 24,-4-15 15,1 0 0,-1 0 0,-1 0 0,1 0-1,-1 5-38,2 21-204,0-16 209,-2-13 24,0-1-1,0 1 1,0 0 0,0-1-1,1 1 1,0 0 0,-1-1-1,2 3-28,5 16 48,-6-19 0,4 4 192,-3-5-188,0-1 0,0 0 0,0 0 0,0 0 0,0 0 0,0 0 0,0-1 0,1 1-52,8-2 128,-8 2-111,0-1-1,0 1 0,0-1 1,0 0-1,0 0 1,0-1-1,0 1 0,0-1 1,0 1-1,-1-1 1,1 0-1,0 0 0,-1 0 1,0 0-1,1-1 0,-1 1 1,0-1-1,0 1 1,0-1-17,8-11 133,0-1 1,-1 0 0,-1-1-134,-4 9 18,5-9 139,-5 11-156,-1 0 0,0 0 1,-1 0-1,1-1 0,-1 1 0,0-1 1,0 0-1,0 0 0,-1 0 0,0 0 1,0 0-2,1-5-125,-2 12 120,1-1 1,-1 0 0,0 0 0,0 0-1,0 0 1,0 0 0,1 0 0,-1 1 0,0-1-1,0 0 1,0 0 0,0 0 0,0 1-1,0-1 1,0 0 0,1 0 0,-1 0 0,0 1-1,0-1 1,0 0 0,0 0 0,0 0-1,0 1 1,0-1 0,0 0 0,0 0 0,0 1-1,0-1 1,0 0 0,0 0 0,0 1 4,0 5-46,0 0 37,0 1-1,-1-1 1,1 0 0,-1 0 0,0 0-1,-1 3 10,0 0 0,0 1 0,1-1 0,0 0 0,1 0 1,0 1-1,1 4 0,-1 9 79,0-19-64,0-4-12,0 1 1,0 0-1,0 0 0,0 0 0,1 0 1,-1 0-1,0 0 0,0 0 0,1-1 1,-1 1-1,0 0 0,1 0 0,-1 0 1,1-1-1,0 1-3,3 8 38,-3-7-16,0-1 0,0 0 0,-1 0 0,1 0 0,0 0 0,0 0 0,0-1 0,0 1 0,0 0 0,0 0 0,1-1 0,-1 1 0,0 0 0,0-1 0,0 1 0,1-1 0,-1 0 0,0 1 0,0-1 0,1 0 0,-1 0 0,0 0 0,1 0 0,-1 0 0,0 0 0,1 0 0,-1 0-22,3-1 61,-1 1 0,1-1-1,0 0 1,-1 0 0,1 0 0,-1 0-1,1-1 1,-1 0 0,2 0-61,18-13-12,-1 1-44,0 0-1,1 2 1,1 0 0,0 1 0,2 1 56,-9 5-124,-8 1 60,0 1-1,0 1 0,1-1 0,-1 1 0,1 1 1,3 0 64,-3 0 21,0 0 0,0-1 1,0 0-1,6-2-21,-4 1 48,-12 2-36,0 1-1,0 0 1,0 0-1,0 0 1,-1 0 0,1 0-1,0 0 1,0 0-1,0 0 1,0 0-1,0 0 1,0-1 0,0 1-1,0 0 1,0 0-1,0 0 1,0 0 0,0 0-1,0 0 1,0 0-1,0 0 1,0-1 0,0 1-1,0 0 1,0 0-1,0 0 1,0 0 0,0 0-1,0 0 1,0 0-1,0-1 1,0 1 0,0 0-1,0 0 1,0 0-1,0 0 1,0 0 0,1 0-1,-1 0 1,0 0-1,0 0 1,0 0 0,0-1-12,-11 0-216,1 3 222,0 1 1,1 0 0,0 0 0,-1 1 0,1 0 0,1 1 0,-7 4-7,-15 8-124,22-13 105,1 0 1,-1 0-1,1 1 1,0 0-1,0 0 1,1 0-1,-1 1 0,1 0 1,1 1-1,-3 2 19,8-8 7,-1 0 0,1 0-1,0 0 1,-1 0 0,1 0 0,0 0-1,0 0 1,0 0 0,0 0-1,0 0 1,0 0 0,0 0-1,0 0 1,0 0 0,1 0 0,-1 0-1,0 0 1,1 0 0,-1 0-1,1 0 1,-1 0 0,1 0-1,-1-1 1,1 1 0,-1 0 0,1 0-1,0 0 1,0-1 0,-1 1-1,2 0-6,25 22 296,-24-21-249,-1-1-19,1 2-13,0-1-1,0 0 1,1 0-1,-1 0 1,1 0-1,0-1 1,0 1-1,2 0-14,-1-1-125,-1 0-1,1 0 1,0 0-1,0 0 0,0-1 1,0 0-1,0 0 1,0 0-1,0-1 1,0 0-1,1 0 126,-6 1-140,1 0 0,-1 0 0,1 0 0,-1 0 0,1 0 1,-1 0-1,1 0 0,-1 0 0,0-1 0,1 1 0,-1 0 0,1 0 0,-1-1 0,1 1 1,-1 0-1,0-1 0,1 1 0,-1 0 0,0-1 0,1 1 0,-1-1 0,0 1 0,1-1 0,-1 1 1,0 0-1,0-1 0,0 1 0,1-1 0,-1 1 0,0-1 0,0 1 0,0-1 0,0 1 1,0-1-1,0 1 0,0-1 140,0 0-280,0-1 0,-1 1 0,1 0-1,0 0 1,-1 0 0,1-1 0,-1 1 0,1 0 0,-1 0 0,0 0 0,0 0 0,1 0 0,-2-1 280,-6-6-2064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53.7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7 5408,'-27'-7'1984,"24"7"-1536,-6 0-128,4 3-672,2 5 128,-7 0-1088,2-1 704,0 1-896,-1 3 832,1 2-1280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54.1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80 6560,'-3'-11'2432,"20"3"-1888,13-3-160,-1 3-416,24 0-64,15 1-160,5 3 128,5-4 0,0 4 64,-14 4-992,1-3 576,-1-2-2368,-3 2 1600,-4 6-832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55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86 466 2912,'1'-1'215,"-1"-1"1,1 1-1,0 0 1,0 0-1,-1 0 1,1 0-1,0 0 1,0 0-1,0 0 1,0 0-1,0 0 1,1 0-1,-1 0-215,27-18 572,-9 6-196,-6 3-254,-2-1-1,0 0 1,0-1 0,-1 0-1,0-1 1,-1 0 0,-1-1-1,0 1 1,-1-2 0,2-4-122,10-31 301,-1 0 0,3-24-301,-5 17-38,-9 26 98,-5 20-131,-2 9-23,-1 4-51,-13 69-311,8-36 400,-7 20 56,-11 15-47,-3-2 0,-8 10 47,-22 54 387,7-11 1208,-45 78-1595,88-191 300,7-8-291,0 0-1,-1 0 1,1 0 0,0 0-1,0 0 1,0 0 0,-1 0-1,1 0 1,0 0 0,0 0-1,0 0 1,0 0 0,-1-1 0,1 1-1,0 0 1,0 0 0,0 0-1,0 0 1,0 0 0,-1 0-1,1-1 1,0 1 0,0 0-1,0 0 1,0 0 0,0 0-1,0-1 1,0 1 0,0 0-1,0 0 1,0 0-9,-1-2 24,1 0-1,-1 0 1,1 0-1,0 0 1,-1 0-1,1 0 1,0 0-1,1-2-23,1-9-30,1 0 0,1 0 0,0 0 0,1 1 0,0 0-1,1 0 1,0 0 0,1 0 0,0 1 0,1 0 0,1 1 0,6-8 30,6-3-43,0 1 0,2 0 0,0 2 0,1 1 0,6-2 43,124-81 677,-121 83-536,12-8 182,-45 25-308,0 0-1,0 0 0,1 0 1,-1 0-1,0 0 0,0 0 0,0 0 1,0 0-1,0 0 0,0 0 1,0 0-1,0 0 0,1 0 1,-1 0-1,0 0 0,0 0 0,0 1 1,0-1-1,0 0 0,0 0 1,0 0-1,0 0 0,0 0 1,0 0-1,0 0 0,0 0 1,0 0-1,0 0 0,1 1 0,-1-1 1,0 0-1,0 0 0,0 0 1,0 0-1,0 0 0,0 0 1,0 0-1,0 0 0,0 1 0,0-1 1,0 0-1,0 0 0,0 0 1,0 0-1,0 0 0,-1 0 1,1 0-1,0 0 0,0 0 0,0 1 1,0-1-15,-1 13 362,-4 24-231,3-23-106,-3 32 151,5-45-164,0 0 0,0 0 0,0 0 0,0 0 0,0 1 0,1-1 0,-1 0 0,0 0 0,1 0 0,-1 0 0,0 0 0,1 0 0,-1 0 0,2 1-12,0 2 88,-2-3-24,0-1-10,0 0 47,2 1-53,4 1 12,-5-2-363,0 0 0,0 0-1,0 0 1,0 0 0,0 0-1,0 0 1,0 0 0,0-1 0,0 1-1,-1 0 1,1-1 0,0 1-1,0-1 1,0 1 0,-1-1 0,1 1-1,0-1 1,0 1 0,-1-1-1,1 0 1,-1 1 0,1-1 0,-1 0-1,1 0 1,-1 1 0,1-1-1,-1 0 1,1-1 303,4-9-2485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55.9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20 5312,'-8'-16'1952,"8"16"-1504,4-4-128,-4 4-1088,0 0 352,-4 8-2432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3: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0 587 3232,'26'-10'1659,"9"-3"-1584,5-2-38,-36 13 9,16-8 317,-1-1-1,6-4-362,-19 10 35,1 1 0,-1-2 0,0 1 0,-1-1 0,1 0-1,-1 0 1,0-1 0,0 0-35,-4 5 8,1 0 97,-1 0-1,1 0 1,-1 0 0,0 0-1,0 0 1,0-1 0,0 1 0,0 0-1,-1-1 1,1 1 0,-1 0 0,1-1-1,-1 1 1,0 0 0,0-1-105,0 2 9,0 1 0,0 0 1,0 0-1,0 0 0,0 0 0,0-1 1,0 1-1,0 0 0,0 0 1,0 0-1,-1 0 0,1 0 0,0 0 1,0-1-1,0 1 0,0 0 1,0 0-1,0 0 0,-1 0 0,1 0 1,0 0-1,0 0 0,0 0 1,0 0-1,0-1 0,-1 1 0,1 0 1,0 0-1,0 0 0,0 0 1,0 0-1,-1 0 0,1 0 0,0 0 1,0 0-1,0 0 0,0 0 1,-1 0-1,1 0 0,0 1 0,0-1-9,-12 3 193,-10 8 172,19-9-343,0 0 0,1 0 0,-1 0 0,1 0-1,0 1 1,0-1 0,0 1 0,0-1-1,0 1 1,0 0 0,1 0 0,-1 0 0,1 0-1,0 0 1,0 0 0,0 0 0,0 0-1,0 0 1,1 1 0,0-1 0,-1 0-1,1 0 1,1 1 0,-1 1-22,0-3 5,1 0 1,-1 0-1,1 0 1,-1 0-1,1 1 0,0-1 1,0 0-1,0 0 0,0 0 1,0-1-1,0 1 0,1 0 1,-1 0-1,1-1 1,-1 1-1,1 0 0,-1-1 1,1 0-1,0 1 0,0-1 1,1 1-6,4 2-36,0 0 1,0-1 0,0 0-1,0 0 1,5 0 35,-1 0 22,1-1 0,0 0 0,-1-1 0,1 0 0,0-1 0,0 0 0,0-1 0,-1 0 0,1-1 0,0 0 0,-1-1 0,0 0 0,1-1 0,-1 0 0,-1-1 0,10-5-22,-12 5-35,-1 0 0,0-1 0,0 1 0,0-1 0,-1 0 0,0-1 0,0 0 0,3-4 35,4-7-169,-1-1-1,8-17 170,-11 17-20,-1 0 0,0 0 0,-2-1 0,0 0 0,-2 0 0,1-4 20,0-14 548,-2 0 0,0-33-548,-3 68 30,-3-34 425,3 35-447,0 0 1,-1 0-1,0 0 0,1-1 1,-1 1-1,0 0 1,0 0-1,0 0 1,-1 0-1,1 0 1,0 0-1,-1 1 1,1-1-1,-1 0-8,1 1-4,1 1-1,-1 0 1,0-1-1,1 1 1,-1 0-1,1 0 1,-1 0-1,1 0 1,-1-1-1,1 1 1,-1 0-1,0 0 1,1 0-1,-1 0 1,1 0-1,-1 0 1,0 0-1,1 1 1,-1-1-1,1 0 1,-1 0-1,1 0 1,-1 1-1,1-1 1,-1 0-1,1 0 1,-1 1-1,1-1 1,-1 1-1,1-1 1,-1 0-1,1 1 1,-1-1 4,-13 17-71,6-4 69,1 0 1,1 0-1,1 0 0,-1 0 0,2 1 0,0 0 0,1 0 2,-7 34 16,1 19-16,6-50 8,1-2 60,1 1-1,0-1 1,1 1-1,1-1 1,2 13-68,-2-20 15,1-1 0,0 0 0,0 1 0,0-1 0,1 0-1,0 0 1,1 0 0,0-1 0,0 1 0,0-1 0,1 0 0,1 2-15,-3-6 11,-1 1 0,1-1 0,-1 0 0,1 0 0,0 0 0,0-1 0,0 1 0,0-1 0,0 1 0,0-1 0,0 0 0,1 0 0,-1-1 0,0 1 0,0-1 0,2 1-11,7-1 4,0 0-1,0 0 1,11-3-4,-16 2-11,33-5-185,0-2 0,36-11 196,75-32 266,-55 17 586,-99 35-854,0 1 1,0-1 0,1 1 0,-1-1-1,1 1 1,-1 0 0,0 1 1,-15 10 94,-32 14-57,18-10-115,-13 10 78,36-20 45,0-1 0,1 1 0,0 0 0,0 1 0,0 0 0,-5 8-45,12-15-2,0 0 0,0 0 0,0 0 0,1 1 0,-1-1 0,0 0 0,1 1 0,-1-1 0,1 0 0,0 1 0,-1-1 0,1 1 0,0-1 0,0 1 0,0-1 0,0 0 0,0 1 2,0-1-2,1 0 1,-1-1-1,0 1 0,1 0 0,-1-1 1,0 1-1,1 0 0,-1-1 1,1 1-1,-1-1 0,1 1 0,0 0 1,-1-1-1,1 1 0,-1-1 1,1 0-1,0 1 0,-1-1 1,1 1-1,0-1 0,0 0 0,-1 0 1,1 1-1,0-1 0,0 0 1,0 0-1,-1 0 0,1 0 0,0 0 1,0 0-1,-1 0 0,1 0 1,0 0 1,6-1 18,0 0 0,-1 0 1,1 0-1,-1-1 0,1 0 1,-1 0-1,1-1 1,-1 1-1,0-1-18,4-3 116,0 1 0,-1-1 1,1-1-1,-1 0 0,1-1-116,0-2 68,0 0 0,-1 0 1,-1-1-1,1 0 0,-2 0 0,1-1 0,-2 0 0,1 0 0,-2-1 0,0 0 0,0 0 0,-1 0 1,1-10-69,4-32 224,-3 0 0,-3-1 0,-3-51-224,0 66 341,0 38-304,-2-27 145,2 29-189,0 0 1,0 0-1,-1 0 0,1 0 1,0 0-1,0 0 0,-1 0 1,1 0-1,-1 0 0,1 0 1,-1 0-1,0 0 0,1 0 0,-1 1 1,0-1-1,1 0 0,-1 0 1,0 1-1,0-1 0,0 0 1,0 1-1,0-1 0,0 1 1,0-1 6,1 1-9,-1 0 1,1 0 0,0 0-1,-1 0 1,1 0 0,0 0-1,0 0 1,-1 0 0,1 0-1,0 0 1,-1 0 0,1 1-1,0-1 1,-1 0 0,1 0-1,0 0 1,0 0 0,-1 0-1,1 1 1,0-1 0,0 0-1,-1 0 1,1 0 0,0 1-1,0-1 1,0 0 0,-1 0-1,1 1 1,0-1 0,0 0-1,0 1 1,0-1 8,-3 6-51,0 0 0,1 0-1,0 0 1,0 0 0,0 0 0,1 1 0,-1 3 51,-2 49-198,3-39 135,-1 48-710,3-1 0,4 10 773,18 129-4134,-10-114 2022,4-13-1066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06.4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1 790 1888,'0'-1'49,"0"1"0,0-1 0,1 1 0,-1-1 0,0 0 0,0 1 0,1-1 0,-1 1 0,1-1 0,-1 0 0,0 1 0,1-1 0,-1 1 0,1 0 0,-1-1 0,1 1 0,-1-1 0,1 1 0,0-1-49,17-9 402,-15 9-298,1-1-1,-1 1 0,0-1 1,-1 0-1,1 0 0,0 0 1,0 0-1,-1-1-103,3-2 252,0 0 1,0 1-1,0-1 0,1 1 0,-1 0 1,1 1-1,0-1 0,0 1 1,0 0-1,1 1 0,-1 0 1,1-1-253,30-13 625,-16 5-389,-9 5-191,0 0-1,-1 0 1,0-2-1,0 1 1,-1-1-1,0-1 1,0 0-1,3-4-44,-5 3 14,7-7 45,-1-1 0,-1 0 1,-1-1-1,4-7-59,0-6 56,-1-1 0,-1 0 0,-2-1 0,-1-1 0,-2 0 0,3-26-56,-9 42-27,0-1 115,-1 0 1,-1-6-89,-1 19 18,0 0 1,-1 0-1,0 0 1,0-1 0,-1 1-1,0 0 1,0 0-1,-1-1-18,2 7-5,1 0 0,0 1 0,0-1 0,-1 0 0,1 0-1,-1 0 1,1 0 0,-1 0 0,1 1 0,-1-1 0,1 0 0,-1 0-1,0 1 1,1-1 0,-1 0 0,0 1 0,0-1 0,0 1 0,1-1-1,-1 1 1,0-1 0,0 1 0,0 0 0,0-1 0,0 1-1,0 0 1,0 0 0,0-1 0,0 1 0,1 0 0,-1 0 0,-1 0 5,0 1 6,1 0 0,-1-1 0,1 1 0,-1 0 1,1 0-1,-1 0 0,1 0 0,0 0 0,-1 0 0,1 0 1,0 0-1,0 0 0,0 1 0,0-1 0,0 0 1,0 1-1,0-1 0,1 1-6,-3 5 45,0 0 1,1 0-1,0 0 0,0 0 1,1 0-1,-1 5-45,-2 12 53,-21 112 246,3 18-299,19-134 10,2 0 0,0 1 0,1-1 0,1 0 0,1 0-1,0 0 1,3 6-10,-3-20 5,0 0-1,0 0 0,0-1 1,1 1-1,0-1 1,0 0-1,0 0 0,1 0 1,-1 0-1,1 0 0,1-1 1,-1 0-1,0 0 0,1 0 1,3 2-5,-4-4-7,-1 0 1,1 0-1,0 0 1,-1-1-1,1 1 0,0-1 1,0 0-1,0 0 1,0-1-1,0 1 1,0-1-1,0 0 1,0 0-1,0 0 0,0 0 1,0-1-1,0 0 1,0 0-1,0 0 1,0 0-1,-1 0 1,1-1-1,1-1 7,20-11 125,-1-2 0,0-1-1,-2-1 1,21-21-125,-15 14 24,-22 20-1,19-19 178,-23 23-175,-1-1 0,0 1 0,0-1 0,0 0 0,0 1 0,0-1-1,0 0 1,0 0 0,0 0 0,-1 0 0,1 0 0,-1 0-1,1 0 1,-1-1-26,0 3-8,-1-1 0,1 1-1,0 0 1,-1 0 0,1 0 0,0 0-1,-1 0 1,1-1 0,0 1 0,-1 0-1,1 0 1,0 0 0,-1 0-1,1 0 1,0 0 0,-1 0 0,1 0-1,0 0 1,-1 1 0,1-1-1,0 0 1,-1 0 0,1 0 0,0 0-1,-1 0 1,1 0 0,0 1-1,-1-1 1,1 0 0,0 0 0,0 1-1,-1-1 9,-13 7-71,10-3 55,0 0 0,0 0 0,0 1 0,1-1 0,-1 1 0,1 0 0,0 0 0,0 0 0,1 0 0,0 1 0,0-1 0,0 1 0,-1 3 16,3-8-3,0 1 0,0-1 0,0 0-1,0 0 1,0 1 0,0-1-1,0 0 1,1 0 0,-1 1 0,0-1-1,1 0 1,-1 0 0,1 0 0,-1 0-1,1 0 1,0 0 0,-1 0 0,1 0-1,0 0 1,0 0 0,0 0-1,0 0 1,0 0 0,0 0 0,0-1-1,0 1 1,0 0 0,0-1 0,0 1-1,0-1 1,0 1 0,0-1-1,1 0 1,-1 1 0,0-1 0,1 0 3,3 2-22,1-1 1,0 0 0,0-1 0,0 1-1,0-1 1,0 0 0,0 0 21,16-2-20,0-1 1,0 0-1,0-2 0,0-1 1,0 0-1,10-6 20,-32 12 6,6-3 32,0 1 0,0-2 0,0 1 0,-1-1 0,5-3-38,-9 6 11,0 1 1,-1-1-1,1 0 1,0 0-1,-1 1 1,1-1 0,0 0-1,-1 0 1,0 0-1,1 0 1,-1 0-1,1 0 1,-1 1 0,0-1-1,0 0 1,1 0-1,-1 0 1,0-1-12,0 1 20,-1 0 0,1 0 0,0 0 1,-1 0-1,1 0 0,-1 0 0,1 0 0,-1 0 0,1 0 0,-1 0 1,0 0-1,1 1 0,-1-1 0,0 0 0,0 0 0,1 1 0,-1-1 1,0 0-1,0 1 0,0-1 0,0 1-20,-7-4 40,1 0-1,-1 0 1,1 1 0,-1 1 0,0-1-1,0 1 1,0 0 0,0 1 0,-1 0-1,-2 0-39,-16 0 306,0 2-1,-14 1-305,32 0 36,-1 0 1,1 0-1,-1 1 1,1 0-1,0 0 0,-6 4-36,-5 2 262,11-7-266,7-2-115,9 2-9,49 6 374,-38-6-298,-1-1 0,1-1 0,-1 0 0,13-3 52,150-20 160,-151 18-111,-1-2 0,22-9-49,-20 6-72,-7 8-19,-21 2 101,0 0 0,0 0-1,0 0 1,0 0-1,0-1 1,0 1 0,0 0-1,0-1 1,0 1 0,0-1-1,0 0 1,0 0-1,0 0 1,0 0 0,1-1-10,-3 2 24,1 0 0,-1 0 1,1-1-1,-1 1 1,1 0-1,-1 0 0,1 0 1,-1 0-1,1 0 0,-1 0 1,1 0-1,-1 0 1,1 0-1,-1 0 0,1 0 1,0 0-1,-1 0 0,1 0 1,-1 1-1,1-1-24,1 2 481,-6-1-340,3-1-144,0 0-1,1 0 1,-1 1 0,0-1-1,1 0 1,-1 0-1,0 1 1,1-1 0,-1 1-1,0-1 1,1 0 0,-1 1-1,0-1 1,1 1 0,-1-1-1,1 1 1,-1 0-1,1-1 1,0 1 0,-1 0 3,-9 17-88,3-6 131,-2 2-142,1-1 1,0 2-1,1-1 0,-4 13 99,10-22 32,-1-1 0,1 0 0,0 1-1,0-1 1,0 5-32,1-8-10,0 0 0,0 0 0,0 0 0,0 0 0,0-1 0,0 1 0,1 0-1,-1 0 1,0 0 0,1 0 0,-1 0 0,0 0 0,1 0 0,-1 0 0,1 0 0,-1-1 0,1 1-1,0 0 1,-1 0 0,1-1 0,0 1 0,-1 0 0,1-1 0,0 1 0,0-1 0,0 1 0,0-1-1,-1 1 1,1-1 0,1 1 10,37 16-42,-37-16 37,0 0 0,0 0 0,1-1 0,-1 0 0,0 1 0,0-1 0,1 0 0,-1 0 0,0 0 0,1 0 1,-1 0-1,0-1 0,1 1 5,29-10-78,-14 4 113,8-1-21,-1-1 0,0-1 0,-1 0-1,0-2 1,3-3-14,-10 4-52,2 2 0,8-4 52,-10 5-20,1 0 0,12-9 20,-20 10 80,-9 6-44,0-1 0,1 1 0,-1-1 0,0 0 0,0 1 0,1-1 0,-1 0 0,0 0 0,0 0 0,0 0 0,0 0 0,0-1-36,-1 2 7,0 0 1,0 0-1,0 0 0,1 0 0,-1 0 0,0 0 0,0 0 1,0 0-1,0 0 0,0 0 0,0-1 0,0 1 0,0 0 1,0 0-1,0 0 0,0 0 0,0 0 0,0 0 0,0 0 1,0 0-1,0 0 0,-1 0 0,1 0 0,0 0 0,0-1 0,0 1 1,0 0-1,0 0 0,0 0 0,0 0 0,0 0 0,0 0 1,0 0-1,0 0 0,0 0 0,0 0 0,0 0 0,0 0 1,0 0-1,-1 0 0,1 0 0,0 0 0,0 0 0,0 0 1,0 0-1,0 0 0,0 0 0,0 0 0,0 0 0,0 0 1,0 0-1,0 0-7,-8-1 30,-7 4-118,-4 6 139,9-4-64,1-1 1,0 1-1,0 0 0,0 1 1,1 0-1,-1 1 1,-1 2 12,3-3-104,-2 3 30,0 1 0,0 0 0,-1 2 74,8-9-6,1-1-1,-1 0 0,1 1 1,-1-1-1,1 1 1,0 0-1,0-1 1,0 1-1,0 0 0,0 0 1,1 0-1,-1 0 1,1-1-1,0 1 0,0 0 1,0 0-1,0 1 7,0-2 1,1-1 0,-1 0 0,0 1 0,1-1 0,-1 1-1,1-1 1,0 0 0,-1 0 0,1 1 0,0-1 0,0 0 0,0 0-1,-1 0 1,1 0 0,1 0 0,-1 0 0,0 0 0,0 0 0,0 0-1,0 0 1,1-1 0,-1 1 0,0-1 0,0 1 0,1-1-1,-1 1 1,1-1 0,-1 0 0,0 1 0,1-1 0,0 0-1,2 0 31,0 0 1,0 0-1,0-1 1,0 1-1,0-1 1,0 0-1,0 0 1,0-1-1,-1 1 1,3-2-32,1-1 24,0 0 0,0 0 0,0-1 0,0 0 0,-1-1 0,1 0 0,-1 0 0,-1 0 0,1 0 0,-1-1 0,0 0 0,-1 0 0,0 0 0,3-8-24,-1 7-567,-3 14 374,2 4 30,-2-6 168,0 0 0,1 0 0,-1 0 0,1 0 0,0 0 0,0-1 0,0 1 0,1-1 1,-1 0-1,1 0 0,0-1 0,-1 0 0,1 0 0,0 0 0,1 0 0,-1-1 0,0 1 0,0-1 0,1-1 0,-1 1 0,0-1 0,1 0 0,-1 0 1,0 0-1,1-1 0,-1 0 0,0 0 0,1 0 0,-1-1 0,0 0 0,0 0 0,0 0 0,-1 0 0,1-1 0,0 0 0,-1 0 0,0 0 0,1-1 1,-1 1-1,2-4-5,3-4-14,0-2 1,0 1 0,-1-1-1,-1-1 1,-1 1 0,1-1 0,-1-2 13,10-31-112,3-25 112,-8 33 2,8-38 297,1-17-299,-19 78-43,1 0 1,-2 0 0,0 0 0,-1 0 0,0 0 0,-2 1-1,1-1 1,-2 0 0,0 1 0,-1 0 0,-4-8 42,9 23-9,0-1 1,0 1 0,0-1-1,0 1 1,0 0 0,-1-1-1,1 1 1,0 0 0,0-1-1,0 1 1,0 0 0,0-1 0,-1 1-1,1 0 1,0 0 0,0-1-1,-1 1 1,1 0 0,0-1-1,0 1 1,-1 0 0,1 0-1,0 0 1,-1-1 0,1 1 0,0 0-1,-1 0 1,1 0 0,0 0-1,-1 0 1,1 0 0,0 0-1,-1 0 1,1 0 0,0 0-1,-1 0 1,1 0 0,-1 0-1,1 0 1,0 0 0,-1 0 0,1 0-1,0 0 1,-1 0 0,1 0-1,0 0 1,-1 1 0,1-1-1,0 0 1,-1 0 8,1 1-25,-1 0 0,0 0 1,1 0-1,-1 0 0,0-1 0,1 1 0,-1 0 1,1 0-1,-1 0 0,1 0 0,0 1 0,-1-1 1,1 0-1,0 0 0,0 0 0,0 0 0,0 0 25,-5 107-432,10 223 1168,-5-303-460,2 0 0,1 0 0,1-1 0,5 19-276,-8-42-62,-1-1 0,1 0 0,0 0 0,1 1-1,-1-1 1,0 0 0,1 0 0,0 0 0,0 0 0,0-1-1,0 1 1,0 0 0,0-1 0,1 1 0,-1-1 0,1 0-1,0 0 1,0 0 0,0 0 0,0-1 0,0 1 0,0-1-1,0 1 1,0-1 0,0 0 0,1-1 0,-1 1 0,1 0-1,-1-1 1,0 0 0,1 0 0,1 0 62,24-2-1157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14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57 361 2496,'0'0'56,"-1"-1"-1,1 1 1,0 0 0,0 0 0,0 0-1,0-1 1,-1 1 0,1 0 0,0 0-1,0 0 1,-1 0 0,1 0 0,0 0 0,0 0-1,0 0 1,-1 0 0,1-1 0,0 1-1,0 0 1,-1 0 0,1 0 0,0 0-1,0 0 1,-1 0 0,1 1 0,0-1-1,0 0 1,-1 0 0,1 0 0,0 0-1,0 0 1,0 0 0,-1 0-56,-3 2 1258,3-2-1076,-20 6 1199,16-6-1106,4 0-182,0 0-1,0 1 0,-1-1 1,1 0-1,0-1 0,0 1 1,0 0-1,0 0 0,0 0 1,0-1-1,0 1 0,0 0 1,0-1-1,0 0-92,0-1 81,1-1-1,-1 1 1,1-1-1,0 0 1,0 1 0,0-1-1,1 0 1,-1 1-1,1-3-80,0 2 65,1-1-1,-1 0 1,1 1-1,0-1 1,1 1-1,-1-1 1,1 0-65,10-16-36,-3 4 129,0 0-1,8-10-92,10-15 269,14-28-67,-38 64-200,-1 0 1,1 0-1,0 0 0,0 1 0,3-3-2,-7 7-1,0 0 1,1 0-1,-1-1 1,0 1-1,0 0 1,1 0-1,-1 0 1,0 0-1,0-1 1,1 1-1,-1 0 1,0 0-1,1 0 1,-1 0-1,0 0 1,1 0-1,-1 0 0,0 0 1,0 0-1,1 0 1,-1 0-1,0 0 1,1 0-1,-1 0 1,0 0-1,1 0 1,-1 1-1,0-1 1,0 0-1,1 0 1,-1 0-1,0 0 1,0 1-1,1-1 0,-1 0 1,0 0-1,0 0 1,0 1-1,1-1 1,-1 0-1,0 0 1,0 1-1,0-1 1,0 0-1,0 0 1,1 1-1,-1-1 1,0 0-1,0 1 1,0-1-1,0 0 1,0 1 0,2 5 1,0-1 0,-1 1-1,0 0 1,0-1 0,-1 1 0,1 0-1,-1 0 1,-1 0 0,0 5-1,1 9 41,0 99 669,0-119-625,0 0-37,11-11 48,34-47-197,-30 44 174,1 0 1,0 2-1,1 0 1,0 1 0,13-6-74,-25 15 8,-1-1 0,1 1 0,1 0 0,-1 1 0,0-1 0,0 1 0,1 0 0,-1 1 0,5-1-8,-8 1 14,0 0 0,0 0 0,0 0 1,0 0-1,0 0 0,0 1 0,0-1 1,0 1-1,0 0 0,0-1 0,0 1 1,0 0-1,0 0 0,-1 0 0,1 0 1,0 1-1,-1-1 0,1 0 0,0 1 1,-1-1-1,0 1 0,1 0 1,-1-1-1,0 1 0,0 0 0,1 1-14,0 2 47,0 1 1,-1 0-1,1 0 0,-1-1 0,0 1 0,0 0 1,-1 0-1,0 0 0,0 0 0,0 0 0,-1 0 0,0 0 1,-1 5-48,1 4 218,14-22-319,16-12-27,17-12 128,8-7 5,-47 34 14,0 0 1,1 1-1,-1 0 0,1 0 0,6-2-19,-13 5-6,0 0 0,0 0 1,0 0-1,0 0 0,0 0 0,0 0 0,0 0 0,0 0 0,0 0 0,0 1 0,0-1 1,0 0-1,0 1 0,0-1 0,-1 0 0,1 1 0,0-1 0,0 1 0,0 0 0,-1-1 0,1 1 1,0 0-1,-1-1 0,1 1 0,0 0 0,-1 0 0,1-1 0,-1 1 0,1 0 6,1 4 17,0-1 0,-1 1 0,1 0 0,-1 0-1,1 2-16,2 11 135,-2-12-85,0 0 0,-1 1-1,0-1 1,0 4-50,-1-5 24,1 1-1,0-1 0,0 1 1,0-1-1,1 0 1,-1 0-1,3 4-23,-4-8-6,1 0 1,0 0-1,-1 0 1,1 0-1,-1 0 0,1-1 1,0 1-1,0 0 1,0 0-1,-1 0 1,1-1-1,0 1 0,0 0 1,0-1-1,0 1 1,0-1-1,0 1 1,0-1-1,1 0 0,-1 1 1,0-1-1,0 0 1,0 0-1,0 0 1,0 0-1,0 0 0,1 0 1,-1 0-1,0 0 1,0 0-1,0 0 1,0-1-1,0 1 0,0 0 1,0-1-1,0 1 1,0-1-1,0 1 1,0-1-1,0 0 0,0 0 6,7-3 4,-2-1 1,1 0-1,0 0 0,-1-1 0,2-2-4,14-12-5,0 1-1,19-11 6,-7 3 304,-34 32-208,-3 5-60,-2 0-1,1 0 1,-5 6-36,4-8-6,1 0 1,0 0 0,0 0 0,1 1-1,0-1 1,1 3 5,-4 10-4,4-17 9,1 0 0,0-1-1,0 1 1,0 0 0,0 0 0,1 0-1,-1 0 1,1 0 0,0 0 0,0 0-1,1 0 1,-1 0-5,1-3-1,-1 0 0,0-1 0,0 1 1,0-1-1,1 1 0,-1 0 0,0-1 0,1 1 0,-1-1 0,1 1 0,-1-1 0,0 1 0,1-1 0,-1 1 0,1-1 0,-1 0 0,1 1 0,0-1 0,-1 0 1,1 1-1,-1-1 0,1 0 0,0 0 0,-1 1 0,1-1 0,0 0 0,0 0 1,0 0 3,1 0-1,0 0 1,-1 0-1,1-1 1,0 1-1,-1-1 1,1 1-1,-1-1 1,1 1-1,-1-1 1,1 0-3,6-4 18,-1 1 0,-1-1 0,1 0 0,0-2-18,2-1 37,0 0 1,-1-1-1,0 0 0,-1 0 1,0-1-1,0 0 0,-1 0 1,0-1-1,-1 0 0,-1 0 1,4-9-38,-7 17-16,2-9-144,-3 11 90,0 1 44,0 16 47,0-13-27,0-1 1,1 1-1,-1 0 0,1-1 1,0 1-1,-1-1 0,1 1 1,1-1-1,-1 0 0,0 1 1,0-1-1,1 0 0,-1 0 1,1 0-1,0 0 0,0 0 1,0 0-1,0 0 0,2 1 6,0 0-6,0 0 1,0-1-1,0 1 0,1-1 0,-1 0 1,1 0-1,0-1 0,0 1 0,0-1 1,1 0 5,64 15-76,-28-5 61,-37-10-7,0 1 69,0-1-1,0 0 1,1 0-1,-1-1 1,0 1 0,0-1-1,0 0 1,1 0-1,-1-1 1,0 0 0,2 0-47,8-3 0,-12 3 6,0 1 0,1-1 0,-1 0 0,0-1 0,1 1 0,-1 0 0,0-1 0,0 0 0,0 0 0,0 0 0,0 0 0,-1 0 0,1 0 0,-1-1 0,3-2-6,5-9 25,-1-1-1,6-13-24,-11 22 31,5-22 27,-8 25-68,-1 0 0,1 1 0,0-1 0,0 0 0,0 0 0,0 1-1,1-1 1,-1 0 0,1 1 0,-1-1 0,2 0 10,0-1-10,-3 3-6,0 1 0,1-1 1,-1 1-1,0-1 0,0 1 0,1 0 0,-1-1 0,0 1 0,1 0 1,-1-1-1,0 1 0,1 0 0,-1-1 0,0 1 0,1 0 0,-1 0 1,1-1-1,-1 1 0,1 0 0,-1 0 0,1 0 0,-1 0 0,0-1 0,1 1 1,-1 0-1,1 0 0,-1 0 0,1 0 0,-1 0 0,1 0 0,-1 0 1,1 1 15,6 0 117,-8 2 286,-15 7 10,1-3-516,11-5 65,0-1 0,1 1 0,0 0 0,-1 0 1,1 0-1,0 1 0,-1 0 38,0 1 0,-4 3-76,0 0 0,0 1 0,-2 5 76,7-10-26,2 0 1,-1-1-1,0 1 1,1 0-1,-1 0 1,1 0-1,0 1 1,0-1-1,0 0 0,0 0 1,0 1-1,1-1 1,0 4 25,0-2-5,-1-2 4,1-1 0,0 0 0,0 1 0,0-1-1,1 1 1,-1-1 0,1 0 0,-1 1 0,1-1-1,0 0 1,0 0 0,0 1 0,0-1 0,0 0 1,4 5-62,-1 0 65,1 0 0,0-1 0,0 1-1,5 4-2,-8-10-2,0 1-1,0 0 0,1-1 0,-1 1 0,0-1 0,1 0 0,-1 1 0,1-1 1,-1 0-1,1-1 0,0 1 0,-1 0 0,1-1 0,0 0 0,-1 1 1,3-1 2,-1 0 12,-1 0 7,1 0-1,-1 1 1,1-1-1,-1-1 0,1 1 1,-1 0-1,0-1 1,1 0-1,-1 0 1,1 0-1,-1 0 0,0 0 1,0-1-1,0 1 1,0-1-1,0 0 0,0 0 1,0 0-1,0-1-18,4-3 45,0 0 0,-1 0 0,0-1-1,0 0 1,-1 0 0,1-1 0,-2 0 0,1 0-1,-1 0 1,0-1-45,5-15 70,4-25-70,-9 37 1,-3 10-10,0 0-1,0 1 0,-1-1 1,1 0-1,-1 0 0,0 1 1,1-1-1,-1 0 0,0 0 10,0-7-245,0 9 238,0-1 0,0 1 0,0 0 0,1 0 0,-1-1 0,0 1 0,0 0 0,0 0 0,1 0 0,-1 0 0,0-1 0,0 1 0,1 0 0,-1 0 0,0 0 0,0 0 0,1 0 0,-1-1 0,0 1 0,1 0 0,-1 0 0,0 0 0,0 0 0,1 0 0,-1 0 0,0 0 0,1 0-1,-1 0 1,0 0 0,0 0 0,1 0 0,-1 1 0,0-1 0,1 0 0,-1 0 0,0 0 7,13 3-168,25 9 152,-21-5 14,-13-6-6,1 1 0,0 0 0,-1 0-1,0 0 1,1 1 0,-1-1 0,0 1 0,0 0 0,0 0 0,-1 1 0,3 1 8,0 4 7,-1-1 0,1 1 0,-2 0 1,1 1-1,-1-1 0,0 1 0,0 2-7,6 15 131,-9-24-137,1 1-1,0-1 0,0 0 1,0 0-1,0-1 0,0 1 1,1 0-1,-1-1 0,1 1 1,0-1-1,0 0 0,0 0 7,-1 0 0,0-1 0,0 0-1,0 0 1,0 0 0,0 0 0,0 0-1,0 0 1,0 0 0,0-1-1,1 1 1,-1-1 0,0 0-1,0 0 1,1 0 0,-1 0 0,0 0-1,1 0 1,1-1 0,9-3-85,0-1 1,-1-1 0,0 0-1,0 0 1,0-1-1,0-1 85,-11 7-11,1-1-1,-1 1 1,1-1 0,-1 1-1,1-1 1,-1 1-1,0-1 1,0 0-1,0 1 1,0-1 0,0 0-1,0 0 1,-1 0-1,1-1 12,-1 3-90,1 1 56,0 1 1,-1 0-1,1-1 1,-1 1-1,0 0 1,1 0-1,-1 0 1,0-1-1,0 1 1,0 0-1,-1 1 34,1-2-21,1 2 4,-1 0 0,0 0 0,1 0 0,0 0 0,-1 0 0,1-1 0,0 1-1,1 0 1,-1 0 0,0-1 0,1 1 0,-1-1 0,1 1 0,0-1 0,0 0 0,0 0 0,0 0-1,0 0 1,0 0 0,1 0 0,-1 0 0,1-1 0,0 1 17,2 1-24,0-1-1,0 1 1,1-1-1,-1 0 1,1 0 0,0-1-1,-1 0 1,1 0 0,0 0-1,0 0 1,0-1 24,-3 0 0,-1 0 0,1 0-1,-1 0 1,0 0 0,1 0 0,-1-1-1,1 1 1,-1-1 0,0 0 0,1 0-1,-1 0 1,0 0 0,0 0 0,1 0-1,-1 0 1,0-1 0,0 1 0,0-1 0,-1 1-1,1-1 1,0 0 0,-1 0 0,1-1 0,6-9-16,-7 10 22,0 1 0,0 0-1,0-1 1,-1 1 0,1-1 0,0 0-1,0 1 1,-1-1 0,1 1-1,-1-1 1,0 0 0,1 0 0,-1 1-1,0-1 1,0 0 0,0 1 0,0-1-1,0 0 1,0 0 0,-1 1-1,1-1 1,-1 0 0,1 1 0,-1-1-1,1 0 1,-1 0-6,-1-2 29,-1 0-1,1 0 1,-1 0 0,1 1-1,-1-1 1,0 0 0,-1 1-1,1 0 1,0 0 0,-1 0-1,0 0 1,-3-2-29,4 4-5,0-1 0,1 1-1,-1 0 1,0 0 0,0 0 0,0 0 0,0 0-1,0 1 1,0-1 0,-1 1 0,1 0 0,0 0-1,0 0 1,0 1 0,0-1 0,0 1 0,0-1-1,0 1 1,-1 0 5,-4 3-52,0-1 1,1 1-1,-1 0 0,1 1 0,0 0 0,0 0 1,-4 6 51,10-11-3,1 0 0,-1 1 1,1-1-1,0 0 0,-1 1 1,1-1-1,0 0 0,0 1 1,-1-1-1,1 1 0,0-1 1,0 0-1,0 1 0,-1-1 1,1 1-1,0-1 0,0 1 1,0-1-1,0 1 0,0-1 1,0 1-1,0-1 0,0 1 1,0-1-1,0 1 0,0-1 1,0 0-1,1 1 0,-1-1 1,0 1-1,0-1 0,0 1 1,1-1-1,-1 0 0,0 1 1,0-1-1,1 1 0,-1-1 1,0 0-1,1 1 0,-1-1 1,0 0 2,2 1-13,-1 0-1,0 0 1,0 0 0,1 0 0,-1 0 0,0 0 0,1 0 0,-1-1 0,1 1 0,-1-1 0,1 1 13,10 0 26,-1 0 1,1-1 0,0 0-1,-1-1 1,1 0 0,0 0-1,-1-2 1,1 1 0,3-3-27,-6 2 42,0 0 0,0-1 0,-1 0 1,0 0-1,0-1 0,0 0 1,0-1-1,-1 0 0,0 0 0,0 0 1,0-1-1,-1 0 0,0 0 1,-1-1-1,1 0 0,-1 0 0,-1 0 1,0 0-1,0-1 0,0 1 1,-1-1-1,-1 0 0,1 0 0,-1 0 1,-1-1-1,0 1 0,0 0 1,-1-3-43,1 5-11,-1 0 0,-1 0 1,1 0-1,-1 0 0,0 0 1,-1 0-1,0 0 0,0 1 1,-2-6 10,5 17-148,-1 1 1,1-1 0,-1 1-1,0-1 1,-1 5 147,0 22-234,16 48 133,-12-45 157,-1-21 7,-1 0-1,0 0 0,-1 0 0,-1 1 1,-1 5-63,2-17 32,0-1 1,-1 0 0,0 1-1,0-1 1,0 1 0,0-1-1,0 0 1,0 0 0,0 0-1,-1 1 1,1-1 0,-1 0-1,1-1 1,-1 1 0,0 0-1,0 0 1,0-1 0,0 1-1,0-1 1,0 0 0,0 1-1,0-1 1,-1 0 0,1 0-1,0-1 1,-1 1 0,1 0-1,-1-1 1,1 1 0,-1-1-1,1 0 1,-3 0-33,-5 0 55,5 1-77,0-1-1,-1 0 1,1 0-1,0-1 1,0 0-1,0 1 1,0-2-1,0 1 1,0 0-1,0-1 1,-2-1 22,54 13-1040,-27-6 1060,0-1 1,0-1-1,0-1 0,13-1-20,79-8 414,-65 3-493,-27 2 134,-1 0 0,0-1-1,0-1 1,-1 0 0,1-2 0,-1 0-1,0-1 1,-1-1 0,0-1 0,-1 0 0,7-6-55,-11 7-22,-7 6 40,0 0 0,0 0-1,0-1 1,-1 1 0,1-1-1,-1-1 1,0 1-1,0 0 1,-1-1 0,1 0-1,-1 0 1,0 0 0,1-4-18,-2 4 102,5-20 158,-7 24-261,0 0 1,0 0 0,0-1 0,0 1-1,-1 0 1,1 0 0,0 0 0,0 0-1,-1 0 1,1 0 0,0 0 0,-1-1-1,1 1 1,-1 0 0,0 0 0,1 1-1,-1-1 1,0 0 0,0-1 0,0 2-117,-3 4 69,-2 3 23,0 1 0,1 0 0,-2 5 25,-13 19-123,-57 90 550,75-119-409,0 0 0,0 0 1,1 0-1,0 0 0,-1 1 0,1-1 1,0 0-1,0 1 0,1-1 0,-1 1 1,1-1-1,0 0 0,0 2-18,-1-4 0,1 1-1,1 0 1,-1-1 0,0 1 0,0 0-1,1-1 1,-1 1 0,1-1-1,-1 1 1,1 0 0,-1-1 0,1 0-1,0 1 1,0-1 0,0 1-1,0-1 1,0 0 0,0 0 0,0 1-1,0-1 1,1 0 0,-1 0-1,0 0 1,1 0 0,-1-1 0,1 1-1,1 1 1,3 0 10,1 0 1,-1 0-1,1-1 0,-1 0 0,1 0 0,0 0 1,0-1-1,0 0 0,-1 0 0,1-1 0,0 0-10,7-1-10,-1 0-1,0-1 0,0 0 1,-1-1-1,1-1 0,-1 0 1,10-6 10,-3 1 23,8-4 90,-1-1-1,-1-2 1,0 0 0,4-6-113,-28 22 22,0 1 1,0-1-1,-1 1 0,1-1 0,0 0 0,-1 0 1,1 1-1,0-1 0,-1 0 0,1 0 0,-1 0 1,1 0-1,-1 0 0,1 0 0,-1 1 0,0-1 1,1-1-23,-2 2 2,1 0 1,0-1 0,0 1-1,0 0 1,-1 0 0,1-1-1,0 1 1,0 0 0,-1 0 0,1-1-1,0 1 1,-1 0 0,1 0-1,0 0 1,-1 0 0,1 0-1,0 0 1,-1-1 0,1 1-1,0 0 1,-1 0 0,1 0-1,0 0 1,-1 0 0,1 0 0,0 0-1,-1 0 1,1 1 0,0-1-1,-1 0-2,-3 0-52,0 1 0,0 0 1,0 0-1,0 0 0,0 1 0,0-1 0,1 1 0,-2 1 52,4-3-11,-1 1-1,1 0 1,0 1 0,-1-1-1,1 0 1,0 0 0,0 0-1,0 1 1,0-1 0,0 1 0,0-1-1,0 1 1,0-1 0,1 1-1,-1-1 1,0 1 0,1 0-1,0-1 1,-1 1 0,1 0-1,0 0 1,0-1 0,0 1 0,0 0-1,0-1 1,0 1 0,0 0-1,1 0 1,-1-1 0,1 1-1,-1 0 1,1-1 0,0 1-1,-1-1 1,1 1 0,0-1 0,0 1-1,0-1 1,0 0 0,0 1-1,0-1 1,1 0 0,-1 0-1,0 0 1,1 0 0,-1 0-1,1 0 1,-1 0 0,1 0 0,0 0 11,9 3 17,0 0-1,-1-1 1,1 0 0,0-1 0,0 0 0,1-1 0,3 0-17,19 0 175,28-4-175,-29-1 163,-32 4-147,1 0-1,0-1 1,0 1 0,-1 0 0,1-1 0,-1 0 0,1 1-1,-1-1 1,1 0 0,-1 0 0,1 0 0,-1 0 0,1 0-1,-1 0 1,0 0 0,0-1 0,0 1-16,0 0 8,-1 1 1,0-1-1,0 1 0,0-1 1,0 1-1,0-1 1,0 1-1,0-1 0,0 1 1,0-1-1,0 1 0,0-1 1,-1 1-1,1-1 1,0 1-1,0-1 0,0 1 1,-1-1-1,1 1 0,0-1 1,-1 1-1,1-1 1,0 1-1,-1 0 0,1-1 1,0 1-1,-1 0-8,-12-11 71,9 8-43,-4-2 9,0 0 0,0 0 0,-1 0 0,0 1 0,-7-2-37,-12-6 18,18 7-60,-1 1 0,0 0 1,0 0-1,0 1 0,0 0 0,0 1 0,-1 0 1,1 1-1,-1 0 0,1 1 0,-1 0 1,-7 2 41,-7-2-747,26 0 587,9 0 43,79-13 21,-26 4-35,-1 2 0,28 1 131,-84 6 3,-1 0 0,1 1-1,0-1 1,-1 1 0,1 0-1,-1 0 1,1 1 0,-1-1-1,0 1 1,1 0 0,-1 0-1,0 0 1,0 0 0,0 1-1,-1 0 1,1 0 0,-1 0-1,1 0 1,-1 1 0,0-1-1,0 1 1,0 1-3,1 2 20,0 0 0,0 0 0,-1 0 0,0 1 0,-1-1 0,1 1 0,-2 0 0,1 0 0,-1 0 0,0 0 0,-1 0 0,1 4-20,-2 31 115,-1 0-1,-3-1 1,-1 1 0,-10 34-115,13-63 107,3-11-56,-1 0 0,1 0-1,-1 0 1,0 0 0,0 0 0,0 0 0,0 0 0,-1-1 0,1 1-1,-1 0 1,0 0-51,2-3 5,0 0-1,-1 1 0,1-1 0,0 0 1,0 0-1,0 0 0,0 0 1,-1 1-1,1-1 0,0 0 0,0 0 1,-1 0-1,1 0 0,0 0 1,0 0-1,0 0 0,-1 0 0,1 0 1,0 0-1,0 0 0,-1 0 1,1 0-1,0 0 0,0 0 0,-1 0 1,1 0-1,0 0 0,0 0 1,-1 0-1,1 0 0,0 0 0,0 0 1,0 0-1,-1 0 0,1-1 1,0 1-1,0 0 0,0 0 0,-1 0 1,1 0-1,0-1 0,0 1 1,0 0-1,0 0 0,-1 0 0,1-1 1,0 1-1,0 0 0,0 0 1,0 0-1,0-1 0,0 1 0,0 0 1,0 0-1,0-1 0,0 1 1,0 0-5,-5-17-15,2-8 21,1-1 0,2 1 0,0-1 0,2 0 1,0 1-1,5-15-6,18-74-325,-19 97 176,0 1 0,1 0 1,1 0-1,6-10 149,5-9 29,-15 27-71,0 1 0,1-1-1,-1 1 1,2 1 0,-1-1 0,1 1-1,3-4 43,-6 8-14,-1 0 0,0 0 0,0 1 0,1-1 0,-1 0 0,1 1 0,-1 0 0,1-1 0,0 1 0,-1 0 0,1 0 0,0 1 0,0-1 0,0 1 0,0-1 0,0 1 0,-1 0 0,1 0 0,0 0 0,0 0 0,0 1 0,0-1 0,0 1 14,1 0 10,0 1 0,-1 0 0,1-1 1,0 2-1,-1-1 0,1 0 1,-1 1-1,0-1 0,0 1 1,0 0-1,0 0 0,-1 0 0,1 0 1,0 2-11,-2-4 23,0 1 0,0 0 1,0 0-1,0 0 1,0 0-1,0 0 0,0 0 1,-1 1-1,1-1 1,-1 0-1,0 0 0,1 0 1,-1 0-1,0 1 0,0-1 1,-1 0-1,1 0 1,0 0-1,-1 1 0,1-1 1,-1 0-1,0 0 0,1 0 1,-1 0-1,0 0 1,-1 0-24,-7 14 375,8-13-318,0-1 1,-1 1-1,0 0 1,1 0-1,-1-1 1,0 1-1,0-1 1,-1 1-1,1-1 1,-1 0 0,0 1-58,-10 4 130,7-3-36,-1 0 0,1-1 0,-1 0 0,-7 2-94,5-3-106,0 0 0,0 0 0,0-1 1,0 0-1,0-1 0,0 0 0,-1 0 106,15 10-171,-2-6 162,0 0 0,0-1-1,0 1 1,1-1 0,0 0 0,-1 0-1,1 0 1,0 0 0,3 1 9,5 2 89,1 0 1,10 2-90,-13-5 41,1-1 0,0 0-1,0-1 1,0-1 0,0 0-1,0 0 1,0-1 0,5-1-41,-6 0 104,0 0 1,0 0 0,0-1 0,3-2-105,25-7 253,-16 6-184,0-2 0,-1 0 1,16-9-70,-33 16 46,-1-1 0,-1 0 0,1 0 0,0-1 0,0 1 0,-1 0 0,2-2-46,-3 3 14,-1 0 0,1 0 1,0 1-1,0-1 0,-1 0 1,1 0-1,-1 0 0,1 0 1,-1 0-1,1 0 0,-1 0 1,0 0-1,1 0 0,-1 0 1,0 0-1,0 0 0,0 0 1,0 0-1,0 0 0,0 0 1,0 0-1,0 0 0,0 0 1,0 0-1,0 0 0,-1 0 1,1-1-15,-1 2-5,1-1 0,0 1 0,0 0 0,-1-1 1,1 1-1,0 0 0,0 0 0,-1-1 0,1 1 0,0 0 0,-1 0 1,1-1-1,-1 1 0,1 0 0,0 0 0,-1 0 0,1 0 0,0 0 1,-1 0-1,1 0 0,-1-1 0,1 1 0,-1 0 0,1 0 1,0 1-1,-1-1 0,1 0 0,-1 0 0,1 0 0,0 0 0,-1 0 1,1 0-1,0 0 0,-1 1 0,1-1 0,-1 0 0,1 0 0,0 1 1,-1-1-1,1 0 0,0 0 0,0 1 0,-1-1 0,1 0 1,0 1-1,0-1 0,-1 1 5,0 0-8,0 0-1,0 0 1,0 0 0,1 0-1,-1 1 1,0-1 0,0 0-1,1 1 1,-1-1 0,1 0-1,-1 1 1,1-1 0,-1 1 8,1 2 40,0 2-50,0 1 0,0-1 1,1 1-1,0 0 0,0-1 0,0 1 0,1-1 1,0 0-1,0 1 10,2 4-111,4 7-205,-6-12-2227,-3-15 788,0-1 1078,0 0 0,0 0 0,-2-4 677,-3-23-615,5 0 1061,3-1 0,0 0 0,3 0 0,2-2-446,2-23 1496,-8 24-323,-2 24-1322,1 15 89,0 0 0,0 0-1,0 0 1,0 0 0,0 0-1,0 0 1,0 0 0,0 0-1,0 0 1,0 0 0,0 0-1,0 0 1,0 0 0,0 0 0,0 0-1,0 0 1,-1 0 0,1 0-1,0 0 1,0 0 0,0 0-1,0 0 1,0 0 0,0 0-1,0 0 1,0 0 0,0 0-1,0 0 1,0 0 0,-1 0 0,1 0-1,0 0 1,0 0 0,0 0-1,0 0 1,0 0 0,0 0-1,0 0 1,0 0 0,0 0-1,0 0 1,0 0 0,0 0-1,0 0 1,0 0 0,0 0 0,-1 0-1,1 0 1,0 0 0,0 1-1,0-1 1,0 0 0,0 0-1,0 0 1,0 0 60,13 9-88,0-1-1,0 0 1,1-1 0,0 0-1,0-1 1,0-1-1,4 1 89,-15-5-4,37 9 360,18 1-356,-50-9 150,-1-1 1,1 1-1,-1 0 0,0 1 0,0-1 0,4 4-150,-8-5 105,-1 0 1,1 0-1,-1 1 0,0 0 0,1-1 0,-1 1 1,0 0-1,0 0 0,0 0 0,0 0 0,-1 0 1,1 0-1,-1 1 0,1-1 0,-1 1 1,0-1-1,0 1 0,1 2-105,-2 0 144,0 1 0,0-1 1,-1 0-1,0 1 0,0-1 0,0 0 0,-1 0 0,1 0 1,-1 0-1,-1 0 0,-1 4-144,-1 3 297,-8 15 54,-8 21-41,20-46-321,1 0 1,-1 1-1,1-1 0,-1 1 1,1-1-1,0 0 0,0 1 1,0-1-1,0 1 0,0-1 1,0 0-1,1 1 0,-1-1 1,1 1-1,-1-1 0,1 0 1,1 1 10,-1 0 42,1 0-1,0-1 1,0 1 0,0-1 0,0 0 0,1 1 0,-1-1-1,1 0 1,-1 0 0,1-1 0,0 1 0,0-1 0,-1 1-42,6 1 30,0 1 1,-1-2 0,1 1-1,0-1 1,0 0 0,0-1 0,8 1-31,-6-1-922,1-1 1,-1 0-1,9-2 922,-7 0-2080,-4-3 678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16.7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26 726 4576,'12'-12'1160,"-1"-1"0,0 0 0,9-13-1160,-5 5 701,4 0-369,0 0-1,2 1 1,5-3-332,1-1 562,15-19-562,-14 11 31,-1-1-1,-2-2 0,-1 0 0,-2-2 0,-1 0 1,1-7-31,-3-2 474,13-45-474,2-4 75,-34 92 196,-4 6-280,-5 9-109,-2 10 95,0 1 1,1 0-1,2 0 0,-5 22 23,-7 17 11,-8 14-59,-17 30 48,-22 42 276,24-49-57,-5-1 1,-13 13-220,39-76 394,-2-1 1,-1-1 0,-12 10-395,36-42 45,0 0 0,0 1 0,0-1 0,-1-1 0,1 1 0,0 0 0,-1 0 0,1 0 1,-1-1-1,1 1-45,-2-2 201,8-8-293,58-64-393,58-52 485,-61 65-107,-19 18 167,1 3 0,3 1 0,1 2 0,17-9-60,-33 26 116,14-9 104,10-3-220,-24 14 371,-19 10-21,0 1 1,10-4-351,-45 28 629,14-10-638,0-1 0,1 1 0,-1 1-1,2 0 1,0 0 0,0 0 0,0 1 0,1 0 0,1 1 0,0 0 0,0 0 0,1 0 0,0 0-1,1 1 1,0 0 0,1 0 0,0 6 9,2 11-2517,1-27 896,5-7-1553,0-2 2172,0-1 1,0 0-1,-1 0 0,2-3 1002,6-19-1542,4-14 1542,-9 22-130,15-44 3250,-3-1-1,0-20-3119,-15 52-202,-4 19-1270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0:34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8 896,'-7'0'139,"2"0"-2,8-4 97,1 1-3,-4 3-223,0 0 0,-1 0 0,1 0 0,0 0 0,0 0 0,0 0-1,0 0 1,0 0 0,0 0 0,0 0 0,0 0 0,0 0 0,0 0 0,-1 0 0,1 0-1,0 0 1,0 0 0,0 0 0,0 1 0,0-1 0,0 0 0,0 0 0,0 0 0,0 0-1,0 0 1,0 0 0,0 0 0,0 0 0,0 0 0,0 0 0,0 1 0,0-1 0,0 0-1,0 0 1,0 0 0,0 0 0,0 0 0,0 0 0,0 0 0,0 0 0,0 1 0,0-1-1,0 0 1,0 0 0,0 0 0,0 0 0,0 0 0,0 0 0,0 0 0,0 0 0,0 0-1,0 0 1,1 0 0,-1 1 0,0-1 0,0 0 0,0 0 0,0 0 0,0 0 0,0 0-1,0 0 1,0 0 0,0 0 0,0 0 0,1 0-8,7 0 784,-4 0-790,-3 0-90,-1 0 53,-1 1 171,0 0 0,0 0 0,-1 0 0,1 1 0,0-1 0,0 0 0,0 1 0,0-1 0,1 1 0,-1 0-128,3-1 233,-1 0-1,1 0 1,-1 0-1,1 1 1,-1-1-1,0 0 1,1 1-1,-1-1 1,0 1-1,0 0-232,-1-2 2,0 1 0,0-1-1,0 0 1,0 0-1,0 0 1,0 0-1,0 0 1,-1 0 0,1 0-1,0 0 1,0 1-1,0-1 1,0 0-1,0 0 1,0 0-1,0 0 1,0 0 0,0 0-1,0 1 1,0-1-1,0 0 1,0 0-1,0 0 1,0 0-1,0 0 1,0 1 0,0-1-1,0 0 1,0 0-1,0 0 1,0 0-1,0 0 1,1 0 0,-1 1-1,0-1 1,0 0-1,0 0 1,0 0-1,0 0 1,0 0-1,0 0 1,0 0 0,0 0-1,1 0-1,-1 1 7,0-1-1,0 0 1,0 0-1,0 0 1,0 0 0,0 0-1,1 0 1,-1 0-1,0 1 1,0-1-1,0 0 1,0 0 0,0 0-1,0 0 1,0 0-1,0 1 1,0-1-1,0 0 1,0 0 0,0 0-1,0 0 1,0 0-1,0 1 1,0-1-1,0 0 1,0 0 0,0 0-1,0 0 1,0 1-1,0-1 1,0 0-1,0 0 1,0 0 0,0 0-1,0 0-6,-1 1 112,1-1-59,9 5-31,-7-4-9,-2-1-5,1 0 0,-1 0 1,1 0-1,-1 1 0,1-1 0,-1 0 0,1 0 0,-1 1 1,1-1-1,-1 1 0,1-1 0,-1 0 0,1 1 0,-1-1 0,0 1 1,1-1-1,-1 1 0,0-1 0,1 1 0,-1-1 0,0 1 0,0-1 1,1 1-1,-1 0 0,0-1 0,0 1 0,0-1 0,0 1 1,0 0-1,0-1 0,0 1 0,0-1 0,0 1 0,0 0 0,0 0-8,0 0-16,0-1-42,5 16 68,-4-16-16,-1 1 14,1 0 1,-1 0-1,1-1 0,-1 1 1,1 0-1,-1 0 0,0 0 1,1-1-1,-1 1 0,0 0 1,0 0-1,0 0 0,0 0 1,0 0-1,0 0 0,0-1 0,0 1 1,0 0-1,0 0 0,0 0-8,0 0 6,0 0 0,0-1 0,0 1 1,0 0-1,0-1 0,0 1 0,0 0 0,0 0 0,0-1 0,0 1 0,1 0 0,-1-1 0,0 1 0,1 0 0,-1-1 0,0 1 0,1 0-6,-1 0-7,1 0 1,0 0-1,-1 0 1,1 1-1,-1-1 1,0 0-1,1 1 1,-1-1-1,0 1 1,0 0 6,5 28 277,-2 28-320,2-20 11,0 10 111,0-12-83,-2 10 73,-2 1 1,-3 16-70,-1-34-22,1-20 15,1 1 1,1-1-1,-1 0 1,2 1 6,3 140 59,-4-131-92,-4 13 172,3-26-117,0 0-1,1 0 0,0 0 0,-1 0 1,2 5-22,2 17 165,-3-20-183,1 0 1,0 0 0,0 0 0,2 5 17,-1-4 26,0 0-1,-1 0 1,0 8-26,2 12 307,-3-17-255,1-1-1,-2 1 1,1-1 0,-2 3-52,0 26 33,-6 78-7,3 15 113,0-25-38,-3-58 155,5-28-130,3-20-104,-1 0 0,1 1-1,-1-1 1,1 0 0,0 1 0,0-1 0,0 1 0,0-1 0,0 0-1,0 1 1,1-1 0,-1 1 0,1-1 0,0 0 0,0 2-22,-1-4-1,0 0 0,1 0 0,-1 0 0,0 0 0,0 1 0,0-1 0,0 0 0,0 0 0,0 0 0,0 0 0,0 1 0,0-1 0,0 0 1,0 0-1,0 0 0,0 0 0,0 0 0,0 1 0,0-1 0,0 0 0,0 0 0,0 0 0,0 0 0,0 1 0,0-1 0,-1 0 0,1 0 0,0 0 0,0 0 0,0 0 0,0 1 1,0-1-1,0 0 0,0 0 0,-1 0 0,1 0 0,0 0 1,0 1 2,0-1 0,-1 0 1,1 1-1,0-1 0,-1 1 0,1-1 1,0 0-1,0 1 0,0-1 0,-1 1 0,1-1 1,0 1-1,0-1 0,0 1 0,0-1 1,0 1-1,0-1 0,0 1 0,0-1 1,0 1-1,0-1 0,0 1 0,0-1 1,1 1-1,-1-1 0,0 1 0,0-1 1,0 0-1,1 1 0,-1-1 0,0 1 1,0-1-1,1 1 0,-1-1 0,0 0 0,1 1 1,-1-1-3,-3 6 90,4-4-64,-1-2-40,-2 9 258,-6-4-500,8-4 17,0 0-1,0 0 0,0 0 0,-1 0 0,1 0 0,-1 0 0,1 0 1,0-1-1,-1 1 0,0 0 0,1 0 0,-1 0 0,1 0 0,-1-1 1,0 2 239,-5 5-1277,2 4-1395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17.8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35 589 4064,'13'3'1928,"-12"-2"-1906,0-1-1,0 1 1,1-1-1,-1 1 1,0-1-1,1 0 1,-1 0-1,0 0 1,1 1-1,-1-2 1,0 1-1,1 0-21,2 0 106,0-1-1,0 0 0,0 0 1,0 0-1,0-1 0,-1 1 0,3-2-105,-5 2 57,0 1 0,0-1 0,0 0 0,0 0 0,0 0 0,0 0 0,0 0 0,-1 0 0,1 0 0,0-1 0,0 1 0,-1 0 0,1 0 0,-1-1 0,1 1 0,-1 0 0,0 0 0,0-1 0,1 1 0,-1 0 0,0-1 0,0 1 0,0-2-57,0 0 95,-1-1 0,1 1 0,-1-1-1,1 1 1,-1 0 0,0-1 0,0 1 0,-1 0-1,1-1 1,-1 1 0,0 0 0,1 0-1,-3-2-94,3 3 26,0 1-1,0 0 1,0 0-1,-1 0 1,1 0-1,0 0 1,0 0-1,-1 0 1,1 0-1,0 1 1,-1-1-1,1 0 1,-1 1-1,1-1 1,0 1-1,-1 0 1,0-1-1,1 1 1,-1 0-1,1 0 1,-1 0-1,1 0 1,-1 0-1,1 0 1,-1 0-1,1 1 1,-1-1-1,1 1 1,-1-1-1,1 1 1,-1-1-1,0 2-25,-1-1 78,-1 2-1,1-1 1,0 0-1,0 0 1,0 1-1,0 0 1,0 0 0,1 0-1,-1 0 1,1 0-1,0 0 1,0 0-1,0 1 1,0-1-1,1 1 1,-1 0-1,1-1 1,0 1-1,0 0 1,0 0-1,1 0 1,-1 0-1,1-1 1,0 1-1,0 1-77,0 0 15,1-1 0,-1 0 0,1 1 0,0-1 0,0 0 0,0 0 0,0 1 0,1-1 0,0 0 0,-1 0 0,2-1 0,-1 1 0,0 0-1,1-1 1,0 1 0,-1-1 0,2 0 0,-1 0 0,0 0 0,0 0 0,1 0 0,2 0-15,2 2-17,0-1 0,1 0 0,-1 0 0,1-1 0,0 0 0,0 0 0,1-1-1,3 0 18,-8-2-3,-1 0-1,1 1 0,0-2 0,0 1 0,0-1 0,-1 1 0,1-1 0,0-1 0,-1 1 1,1-1-1,-1 0 0,1 0 0,-1 0 0,0 0 0,0-1 0,0 1 0,2-3 4,6-5-13,-2-1 0,1 1 0,-2-2 0,1 1 0,-2-1 0,1-1 0,-2 0 0,0 0 0,0 0 0,2-8 13,2-12-7,0 0-1,-3 0 1,0-1-1,-2 0 8,-1-7-69,-2 0 0,-2 0-1,-2 0 1,-1 0 0,-4-14 69,5 47-13,0 0 1,0 1 0,-1-1 0,0 0-1,-1 0 13,2 5-10,0 0 0,0 0 0,-1 1 0,0-1 0,1 0 0,-1 1 0,0-1 0,0 1-1,-1 0 1,1 0 0,0-1 0,-1 1 0,1 1 0,-1-1 10,2 1-4,0 1 0,0-1-1,0 1 1,0-1 0,0 1 0,0 0-1,0-1 1,0 1 0,0 0 0,0 0 0,0 0-1,0 0 1,0 0 0,0 0 0,0 0 0,0 0-1,0 0 1,0 0 0,0 1 0,0-1-1,0 0 1,0 1 0,0-1 0,0 1 0,0-1-1,0 1 1,0-1 0,1 1 0,-1 0 0,0-1-1,0 1 5,-2 2-6,1 0 0,-1 0-1,1 0 1,0 0 0,0 1-1,0-1 1,1 1 0,-2 2 6,-4 13 0,2 0 0,0 0 0,1 0 0,1 1 0,-8 83 0,8-64 0,1-8 48,1-1 1,1 0-1,2 5-48,0-19 28,0 1 0,1-1 1,0 0-1,2-1 0,0 1 0,5 11-28,-7-21 10,0 0-1,1 0 1,-1 0 0,1 0-1,4 4-9,-6-8-9,1 0 1,-1 1-1,0-1 0,1 0 0,-1 0 1,1-1-1,0 1 0,-1-1 0,1 1 1,0-1-1,0 0 0,0 0 0,0 0 1,1 0 8,7 0-9,0 0 1,0 0 0,1-1 0,-1-1 0,0 0-1,7-2 9,17-3 178,16-7-178,-22 4 145,-1-1 1,0-1 0,20-12-146,-13 7 118,-24 11 43,0 0 0,-1 0 0,1-1-1,-1 0 1,-1-1 0,2-1-161,-9 5 372,-10 5-348,-12 7-324,2 1 290,0 1 1,1 0-1,0 1 1,1 1-1,0 1 1,1 0-1,1 1 1,0 0-1,-4 7 10,17-21-8,1 0-1,-1 1 1,0-1-1,0 0 1,0 1-1,1-1 1,-1 0-1,0 1 1,1-1-1,-1 1 1,1-1-1,0 1 1,0-1-1,-1 1 1,1-1-1,0 1 1,0-1-1,0 1 1,1 0-1,-1 0 9,1-1 0,-1 0-1,1 0 1,-1 0-1,1-1 1,0 1-1,0 0 0,-1 0 1,1-1-1,0 1 1,0-1-1,0 1 1,0 0-1,0-1 1,0 0-1,0 1 0,0-1 1,0 1-1,0-1 1,0 0-1,0 0 1,0 0-1,0 0 1,0 0-1,0 0 0,0 0 1,0 0-1,0 0 1,1 0-1,-1 0 1,0-1 0,8 0-62,-1-1 0,0 0 0,0 0 0,0-1 0,-1 1 0,1-2 0,-1 1 0,1-1 0,1-2 62,4-3-3,0 0 0,-1-1-1,-1-1 1,6-5 3,-10 7 55,0 0 1,-1 0-1,0-1 1,0 0-1,-1 0 0,0 0 1,-1 0-1,0-1 1,-1 0-1,0 1 1,1-8-56,3-23 154,-2 0 1,0-19-155,-5 57-7,1-35 59,-1 0 0,-1 1 0,-3-1 0,-4-20-52,7 52 36,-2-7 239,0 1 0,0-1-1,-3-6-274,5 17 37,1 0-1,-1 0 0,0 0 1,0 0-1,0 0 0,0 0 1,0 0-1,0 1 0,-1-1 1,1 0-1,-1 1 0,1-1 1,-1 1-1,1-1 0,-1 1 1,0 0-1,0-1 0,0 1 1,1 0-1,-1 1 0,0-1 1,-1 0-1,0 0-36,1 1-8,0 0 1,1 0 0,-1 1-1,1-1 1,-1 1 0,1-1-1,-1 1 1,1 0-1,-1-1 1,1 1 0,0 0-1,-1 0 1,1 0-1,0 0 1,0 0 0,0 0-1,0 0 1,0 1 0,0-1-1,0 0 1,0 1-1,0-1 1,0 0 0,1 1-1,-1-1 1,0 2 7,-4 10 4,1 1-1,1-1 1,0 1 0,0 0 0,2 0 0,-1 0 0,2 3-4,-1 27-148,2 0 1,1 0 0,3-1-1,8 31 148,1-8-2916,3-2 0,21 49 2916,-8-38-2106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4:21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2043 1 2304,'-5'3'379,"1"1"0,-1 0 0,1 0-1,1 0 1,-1 0 0,0 2-379,1-3 176,1 0 1,0 0-1,-1 0 0,0 0 1,0 0-1,0 0 0,0-1 1,0 0-1,-1 1 0,1-1 1,-1 0-1,1-1 0,-3 2-176,-7 0 355,-1-1-1,-1 0 1,1-1 0,0 0-1,0-1 1,-13-1-355,-36 0 261,-280 13 705,311-12-864,-122 3 65,120-1-114,0 2-1,1 2 0,-17 5-52,-14 6-213,1 2 0,-46 22 213,64-19 71,-16 13-71,-30 14-173,33-18 234,-10 4 76,64-33-142,-126 58-149,102-45 129,0 1-1,1 1 1,-10 11 25,23-17 38,1 2 0,1 0 0,0 0 0,0 1 0,1 0 1,1 1-1,-1 3-38,3-2 55,1 1-1,0 0 1,-3 11-55,-1 5 38,-11 34-29,14-39 85,-2-1 1,-5 11-95,8-22 193,6-13-163,0-1 1,0 1 0,0 0 0,-1-1-1,1 1 1,-1-1 0,1 1-1,-1-1 1,-1 2-31,1-2-8,0 1 0,0-1-1,1 1 1,-1-1 0,1 1 0,0 0 0,0 0 0,0 0-1,0 0 9,0-1 41,0 1 0,0-1-1,0 1 1,0-1-1,0 0 1,-1 1-1,1-1 1,-2 2-41,2-4 128,0 1-3,-1 0-11,1 7-460,1-6 229,0-2 79,0 0 166,0 0 6,-2-2-18,1 1 0,0-1 0,-1 0 0,1 1 0,0-1 0,0 0 0,0 1 0,1-1 0,-1 0 0,0 0 0,0-1-116,-7-25 164,3 5-205,1-1 0,2 0 0,0 0 0,2 1 0,0-3 41,0 13 61,0 11-77,0 0 0,0 0 0,-1-1 0,1 1 0,-1 0 1,0 0-1,1 0 0,-2-1 16,-2-15-327,-1 38 173,3 21-92,-3 23 246,4-59 12,1 0-1,1 0 0,-1 0 1,1 0-1,0 0 1,0 2-12,2 13-42,-2-16 59,-1-1 0,1 1 1,0-1-1,0 1 0,0-1 0,0 0 1,1 1-1,-1-1 0,1 0 0,1 2-17,-2-3 55,0-1 0,0 0 0,0 0 0,0 0 0,0 0 0,0 0 0,0 0-1,0 0 1,1 0 0,-1 0 0,0-1 0,0 1 0,1 0 0,-1-1 0,1 1 0,-1-1 0,0 1 0,1-1 0,-1 0-1,1 0 1,-1 1 0,1-1 0,-1 0 0,1-1 0,-1 1 0,1 0-55,4-1 55,1-1 0,-1-1 0,0 1 0,1-1 1,-1 0-1,-1 0 0,1 0 0,3-3-55,26-14-1497,-15 10 752,-8 5-969,0-1-1,0 0 1,7-6 1714,-15 9-397,0 0 1,0-1-1,0 0 0,0 0 0,-1 0 0,1 0 1,-1 0-1,0-1 0,0 0 0,1-4 397,3-6-978,-2-1-1,4-15 979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54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0 1728,'-10'3'4777,"-1"9"-4235,2-1-277,-55 46 356,3 2 0,-3 9-621,58-62 66,-75 77 834,62-65-685,0-2 0,-1 0 0,-12 6-215,14-13 130,13-7 27,1 0 0,0 1 0,0-1 0,0 1 0,0-1 0,-1 2-157,4-3 111,0 0-89,1-1 0,0 0 0,-1 0-1,1 1 1,0-1 0,-1 0 0,1 0 0,0 0 0,-1 1 0,1-1 0,-1 0 0,1 0 0,-1 0 0,1 0 0,0 0 0,-1 0 0,1 0 0,-1 0 0,1 0 0,-1 0 0,1 0 0,0 0 0,-1 0-1,1-1-21,-1 1 40,2 1-18,1 0 0,-1 0 1,0 0-1,0 0 0,1 1 0,-1-1 0,0 0 0,0 0 0,0 1 0,0 0-22,3 4 41,10 8-50,8 9 178,10 16-169,-2 1 1,55 70 120,-68-92-20,0 0 1,0-2-1,2 0 1,16 11-102,0-4 381,0 0 0,38 16-381,-63-35 10,-7-2-166,0 0 0,0-1-1,1 0 1,-1 1-1,0-1 1,0-1 0,1 1-1,-1 0 1,3-1 156,-5 0-1717,-1 0 74,2-2-2526,1-3 3400,2-15-1498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55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517 6 1664,'0'-6'505,"0"10"-178,0-7 2601,-21 3-864,-40 5-827,52-5-1002,-1 1 0,0 0 0,1 1 0,-1 0-1,1 1 1,0-1 0,0 2 0,-3 0-235,-16 10 349,-24 15-349,23-12 289,-15 5-289,12-8 38,0-1 112,-15 10-150,39-18 12,-1 0 1,1 1 0,0-1 0,0 2 0,1-1 0,0 1 0,-3 4-13,7-8-4,1 1-1,0 0 1,0 0 0,0 0 0,1 0 0,-1 0 0,1 0 0,0 0 0,0 0 0,0 0 0,1 1-1,-1-1 1,1 3 4,0 8-7,1 0 0,1 0 0,0 3 7,2 0 3,1 0-1,1-1 1,0 1 0,2-1-1,6 13-2,-5-11 72,-3-9 48,0 0-1,1 0 1,0-1 0,1 1-1,0-2 1,6 6-120,-6-5 98,-1-3-6,-1 0 0,1 0 0,0-1 0,0 0 0,1-1 0,-1 0 0,1 0 0,0 0 0,0-1 0,1 0 0,5 1-92,5 0 236,-1-1 1,1 0-1,0-2 1,17 0-237,15-1-240,-50 0-183,0-1 1,0 1-1,0-1 0,0 1 1,-1-1-1,1 0 1,0 1-1,0-1 1,-1 0-1,1 0 1,0 1-1,-1-1 1,1 0-1,0 0 1,-1 0-1,1 0 1,-1 0-1,0 0 1,1 0-1,-1-1 423,0 2-67,5-13-2951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56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1 992,'5'4'-544,"6"2"9061,-9-5-8144,-2-1-90,17 12 634,-10-9-752,-1 1 0,1-1-1,-1 0 1,1-1 0,0 0-1,0 0 1,0 0 0,6 0-165,10 0 474,1 0 1,1-2-475,-7 0 185,1 1 0,-1 1 0,13 2-185,15 6 245,-45-9-421,-1-1-469,0 0-251,-1 0-1371,-7 0 678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58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20 896,'4'-15'438,"-6"10"158,-8 7 759,5 2-830,0 0-1,0 0 1,0 0-1,0 1 1,-1 2-525,0-1 1542,5-6-1083,0 2 331,0-2-768,1 0 1,0 0-1,0 0 1,0 0-1,0 0 1,0 0 0,0 0-1,0 0 1,0 0-1,-1 0 1,1 0-1,0 0 1,0 0 0,0 0-1,0 0 1,0 0-1,0 0 1,0 0-1,0 0 1,0 0 0,0 1-1,-1-1 1,1 0-1,0 0 1,0 0-1,0 0 1,0 0 0,0 0-1,0 0 1,0 0-1,0 1 1,0-1-1,0 0 1,0 0-1,0 0 1,0 0 0,0 0-1,0 0 1,0 0-1,0 1 1,0-1-1,0 0 1,0 0-23,5 9 730,-4-6-587,1 0 0,-1-1-1,1 1 1,0-1 0,0 1 0,0-1-1,0 1 1,1 0-143,18 15 592,1-1 0,11 7-592,121 84 274,-136-94-180,-1-4-144,-1 0-1,8 3 51,-11-6 75,1 1-1,-1 0 1,0 1-1,2 3-74,-14-12 20,0 1-1,0 0 1,-1 0-1,1-1 0,0 1 1,-1 0-1,1 0 1,-1 0-1,1-1 1,-1 1-1,0 0 1,1 0-1,-1 0 0,0 0 1,1 0-1,-1 0 1,0 0-1,0 0 1,0 0-1,0 0 0,0 0 1,0 0-1,0 0 1,0 0-1,-1 0 1,1 0-1,0 0 1,0 0-1,-1 0 0,1 0 1,-1 0-1,1 0 1,-1 0-1,1-1 1,-1 1-1,0 0-19,-3 5 171,-1-1 1,0 0-1,0 0 1,0 0-1,-2 0-171,-3 4 150,-5 5-19,1 1 1,1 1 0,0 1-1,1 0 1,-1 2-132,-49 94 44,31-55-218,27-49 104,-48 89-755,43-77-841,0 1 0,1-1 0,-2 16 1666,3-2-2016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5:52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21 1248,'-4'2'493,"5"-1"4523,7-2-4861,-1 1 0,0-2 0,8-1-155,-8 2 62,1-1 1,0 1-1,0 0 1,1 1-63,108-5 320,-51-1 5,-49 4-253,6 3 21,-7 0-81,3-1 238,-21 0-516,1 0 1,0 1 0,0-1-1,0 0 1,0 1 0,-1 0-1,1-1 1,0 1 0,0 0-1,0-1 1,0 1 0,1 0-1,-2 0 266,-5 5-2033,-8 4 359,2 7 735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5:53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1824,'5'-7'2437,"7"-12"-1157,-4 4-682,-3 3-193,-1 6-117,-1 0 0,1-1 0,-2 1 0,2-3-288,3-4 147,0-1-118,-6 13-3,-1-1-1,1 1 1,-1 0 0,1 0 0,-1 0 0,1 0 0,0 0-1,0 0 1,-1 0 0,1 0 0,0 1 0,0-1 0,0 0 0,0 0-1,0 1 1,0-1 0,0 0 0,0 1 0,1-1 0,-1 1-1,0-1-25,3 0 22,-1 0-1,0 0 1,1 0-1,-1 1 1,1-1 0,0 1-1,0 0-21,112 0 1467,-111 0-1478,-1 1 0,0 0 1,1 0-1,-1 0 0,0 0 1,0 1-1,0-1 0,3 3 11,-6-3-112,0-1 0,-1 1-1,1 0 1,0 0-1,-1 0 1,1 0 0,0 0-1,-1 0 1,1 0-1,-1 0 1,0 0 0,1 0-1,-1 0 1,0 0-1,0 1 1,0-1-1,1 0 113,-1 0-286,1 11-839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5:59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235 478 1408,'-1'0'65,"1"0"1,-1 0-1,1 0 0,-1 0 1,1 0-1,-1 0 0,1 0 1,-1-1-1,1 1 0,-1 0 1,1 0-1,0 0 1,-1 0-1,1-1 0,-1 1 1,1 0-1,-1 0 0,1-1 1,0 1-1,-1 0 0,1-1 1,0 1-1,-1 0 0,1-1 1,0 1-1,-1-1-65,0-12 1620,1 8-1675,-1 5 110,0-1 0,0 0 0,0 0 0,0 1 0,0-1 1,0 0-1,0 1 0,0-1 0,0 1 0,0-1 0,0 1 0,0 0 0,-1-1 0,1 1 1,0 0-1,0 0 0,0 0 0,-2 0-55,0 0 63,0 1 0,0-1 0,-1 1 1,1 0-1,0 0 0,0 0 0,0 1 0,0-1 1,0 1-1,0 0 0,0-1 0,0 1 1,1 1-1,-1-1 0,1 0 0,-2 3-63,-6 6 86,1 0 0,0 1 0,-2 3-86,-48 89 773,47-87-693,1 0 0,1 1 0,-2 6-80,8-19-13,4-5 13,0 0 1,0 0-1,0 1 0,0-1 0,0 0 0,-1 0 0,1 0 0,0 1 0,0-1 0,0 0 0,0 0 0,0 0 0,0 1 0,0-1 0,0 0 1,0 0-1,0 0 0,0 1 0,0-1 0,0 0 0,0 0 0,0 1 0,0-1 0,0 0 0,0 0 0,0 0 0,0 1 0,0-1 0,0 0 1,0 0-1,0 0 0,0 1 0,1-1 0,5 34 0,2 1-90,-5-24 54,-1-1 0,1 1 0,2 3 36,-5-13 3,0-1-1,0 1 1,1 0-1,-1 0 1,0-1-1,0 1 1,1 0-1,-1-1 1,0 1-1,1 0 0,-1-1 1,1 1-1,-1 0 1,1-1-1,-1 1 1,1-1-1,-1 1 1,1-1-1,0 1 1,-1-1-1,1 1-2,3 1-4,1 4-32,0 0 72,0-1-1,0 0 1,1 0-1,1 0-35,-5-3 12,-1-1 0,1 0-1,0 0 1,0 0 0,0 0-1,0 0 1,0-1 0,0 1-1,0-1 1,0 1 0,0-1-1,0 0 1,1 1-1,-1-1 1,0 0 0,0-1-1,0 1-11,49-9-112,-45 8 102,0 0 0,0-1 0,1 0 0,-1 0 0,4-3 10,14-4-136,-19 6 137,1 1 0,-1-1 0,0 0 0,4-3-1,8-4 60,-8 5-50,-1-1 0,0-1 0,1 1 0,-2-2 0,1 1 0,-1-1 0,0 0 0,-1 0 0,3-6-10,-8 12 6,0-1-1,0 0 0,0 1 1,-1-1-1,1 0 0,-1 1 1,0-1-1,0 0 0,0 0 1,0 1-1,0-1 0,0 0 1,-1 1-1,0-1 0,1 0 1,-1 1-1,0-1 0,0 1 1,0-1-1,-1 1 0,1-1 1,-1 1-1,1 0 0,-1-1-5,-4-4 75,6 6-82,-1 0 0,1 1 0,-1-1 0,1 0 0,-1 1 0,1-1 0,-1 0-1,1 1 1,-1-1 0,0 1 0,1-1 0,-1 1 0,0-1 0,0 1 0,1-1-1,-1 1 1,0 0 0,0-1 0,1 1 0,-1 0 0,0 0 7,0 0-80,-8 11-219,-12 54 112,16-49 223,3-8-51,0 0 0,0 1 0,0-1 1,1 0-1,0 1 0,1 3 15,0-10 3,0 0 1,0 0-1,1 0 1,-1 0-1,1 0 1,-1 0-1,1 0 1,0 0-1,0 0 1,-1-1-1,1 1 1,1 0-1,-1-1 1,0 1-1,0 0 1,1-1-1,-1 1 1,0-1-1,1 0 1,0 0-1,-1 1 1,1-1-1,0 0 1,-1 0-1,1-1 1,0 1-1,0 0 1,0 0-1,1-1-3,4 2 10,0-1-1,0 0 0,0-1 0,1 1 1,-1-1-1,0-1 0,7 0-9,17-1-81,-24 1 145,1 1-1,-1-1 0,1-1 0,-1 1 0,0-1 1,0-1-1,0 1 0,0-1 0,0 0 0,-1-1 0,1 1 1,-1-1-1,6-5-63,-11 8 11,0 0-1,1 0 1,-1 0 0,0-1 0,0 1-1,0 0 1,-1-1 0,1 1 0,0 0 0,0-1-1,-1 1 1,1-1 0,-1 1 0,1-1-1,-1 1 1,1-1 0,-1 1 0,0-1 0,0 0-1,0-1-10,0 1 0,-1 0 0,1 0 0,-1 0 0,0 0 0,0 0-1,1 0 1,-1 0 0,-1 0 0,1 0 0,0 1 0,0-1 0,-1 0-1,1 1 1,-1-1 0,-3-3-6,-1 0-1,0 1 0,0 0 1,0 0-1,-1 0 0,1 0 0,-1 1 1,-3-1 6,3 1-30,0 1-1,-1-1 1,1 1 0,-1 0 0,1 1-1,-1 0 1,0 0 0,0 1 0,1 0 0,-1 0-1,0 1 1,0 0 30,-6-1-59,12 0-2,9 0 32,12-1 64,-1-1 1,0-1-1,0-1 1,11-4-36,-23 7 7,56-18-57,26-13 50,-71 26 7,-8 3-21,0 1 0,0 0 0,0 0 0,0 1-1,0 0 1,7 1 14,-15 0 2,1 0 1,0 0-1,-1 0 0,1 0 0,0 0 1,0 1-1,-1-1 0,1 1 1,-1 0-1,1-1 0,-1 1 0,1 0 1,-1 0-1,1 0 0,-1 0 0,1 0 1,-1 0-1,1 1-2,0 0 7,0 1 0,-1-1 1,1 1-1,-1-1 0,0 1 0,1 0 1,-1-1-1,0 1 0,-1 0 0,1 2-7,1 5 0,-1 0 0,0 0 0,-1 1-1,0-1 1,-2 10 0,-5 30 192,2-31 160,5-18-416,0-1 0,1-1 53,7-1 97,-7 1-83,1 1 0,0-1 0,-1 0 1,1 1-1,-1-1 0,1 0 0,-1 0 0,1 0 1,-1 0-1,1 0-3,-2 0 5,1 1 1,0-1 0,0 1-1,0-1 1,-1 1-1,1-1 1,0 1 0,0 0-1,0-1 1,0 1-1,0 0 1,0 0 0,0 0-6,0-1 2,0 1 1,0 0-1,0 0 1,0 0 0,0-1-1,0 1 1,0-1-1,0 1 1,0-1 0,0 1-1,0-1 1,0 1-1,0-1-2,6-7 56,0 0 0,-1 0 0,0-1 0,0 1 0,-1-1 0,0 0 0,-1-1 0,2-4-56,5-17 36,-2 0 0,-1-3-36,7-21 35,-13 47-35,-1 4-43,0 0 0,0 0 1,1-1-1,0 1 1,0 0-1,0 1 0,1-3 43,15 29 139,-15-17-121,0 0-1,0 0 0,-1 1 1,1-1-1,-1 0 1,1 6-18,4 12-9,4 13-98,-7-23 114,1 0-1,0 0 1,0 0-1,2-1 0,4 8-6,-10-19 43,1 0 0,0 0 0,0-1 0,0 1 0,0 0 0,0 0 0,0-1-1,2 2-42,11 9-76,-13-10 72,-1-1-1,1 1 0,-1-1 1,1 0-1,-1 1 1,1-1-1,0 0 1,0 0-1,0 0 5,-1-1 1,0 1 0,0-1 0,0 1 1,0-1-1,0 1 0,0 0 0,0-1 0,-1 1 0,1 0 0,0-1 0,-1 1 0,1 0 0,0 0-1,-1 0 15,1 0 0,0-1 0,0 1-1,0 0 1,-1 0 0,1-1 0,0 1-1,0-1 1,0 1 0,0-1 0,0 1-1,0-1 1,0 0 0,0 1 0,0-1-1,1 0-14,18 3 68,-5 0-324,-14-3 280,0 1-1,0-1 0,0 0 1,0 0-1,0 0 1,0 1-1,0-1 1,0 0-1,0 0 1,0-1-1,0 1 1,0 0-1,0 0 1,0 0-1,0-1 1,0 1-1,0 0 1,0-1-1,0 1 1,1-1-24,13-6 151,-13 6-131,0 0 0,0 1 0,0-1 0,-1 0 0,1 0 0,0 0 0,0-1 0,-1 1 1,1 0-1,1-2-20,2-4 47,0 0 0,-1 0 1,1 0-1,-1-1 0,-1 0 1,0 0-1,1-1-47,2-7 106,-2 5-99,0-1 1,-1-1-1,0 1 1,0-10-8,-1 7-63,1 0 0,4-14 63,6-19-12,-10 32-118,2-1 0,5-12 130,-10 28-13,0 0 0,0 1 0,0-1 0,1 0 0,-1 0 0,0 1 0,1-1 0,-1 0 0,1 0-1,-1 1 1,1-1 0,-1 0 0,1 1 0,-1-1 0,1 1 0,0-1 0,-1 1 0,1-1 0,0 1 0,-1-1 0,1 1 0,0-1 0,0 1 0,0 0 0,-1 0 0,1-1 0,0 1 0,0 0 0,0 0-1,-1 0 1,1 0 0,0 0 0,0 0 0,0 0 0,0 0 0,0 0 0,-1 0 0,1 1 0,0-1 0,0 0 0,0 1 0,-1-1 0,1 0 0,0 1 0,-1-1 0,1 1 0,0-1 0,0 1 13,2 2 3,0 0 1,1 0 0,-1 0 0,-1 0 0,1 0 0,0 1-1,-1-1 1,1 1 0,-1 1-4,6 13-41,-1 1 1,0 0-1,-2 0 0,0 1 1,-1-1-1,-1 1 0,-1 0 1,-1 12 40,0-23 58,-1 0 1,0 0 0,0 1-1,-1-1 1,-1 0 0,1 0-1,-2 0 1,1 0 0,-2 2-59,3-10 19,1 1 1,-2 0 0,1-1-1,0 1 1,0-1 0,0 1 0,-1-1-1,1 1 1,0-1 0,-1 0-1,0 0 1,1 1 0,-1-1-1,0 0 1,1-1 0,-1 1 0,0 0-1,0 0 1,0-1 0,0 1-1,0-1 1,0 0-20,-7 2 29,0-1-1,0-1 1,0 0-1,-4 0-28,-2-1-99,-53 4-275,68-3 316,13 2-70,-1 1 117,0 1 0,1-2 1,0 0-1,-1 0 0,1-1 1,0-1-1,0 0 0,0 0 0,2-2 11,-9 1 32,1 0 0,-1 0 0,0-1-1,0 0 1,0 0 0,-1-1 0,1 1-1,0-1 1,-1 0 0,0-1-1,1 1 1,-1-1 0,-1 0 0,1-1-1,-1 1 1,1-1 0,-1 0 0,0 0-1,2-4-31,0-2 30,-1 0-1,0-1 0,0 1 0,-2-1 0,3-7-29,9-63 192,-8 41-236,-4 18 92,0 0 0,-2 0 0,-1 0 0,-2-15-48,1-36 53,1 42-32,-1 0 1,-2-10-22,-2-5-150,2-1 150,-1-17-74,3-4-150,0 60-128,-1 13 14,1 17 100,6 24 114,-3 15 124,0-13-127,6 38 90,-2 32-3,1 0 16,-6-84 142,2-1 1,1 1 0,2 0-1,2-1-118,-7-27 9,1 0-1,0 0 1,0 0-1,1 0 1,-1 0-1,3 2-8,8 17 45,-12-23-38,-1 0-1,1 0 0,0 0 0,0 0 1,0 1-1,0-1 0,0 0 0,0 0 1,0-1-1,0 1 0,1 0 0,-1 0 1,0-1-1,0 1 0,1 0 0,-1-1 1,0 1-1,1-1 0,-1 0 0,1 0 1,-1 1-1,1-1 0,-1 0 0,0 0 0,1 0 1,-1 0-1,1 0 0,-1-1 0,1 1-6,7-1 49,0-1-1,-1 0 1,1 0-1,2-2-48,-8 3-12,12-5 31,0 0-1,-1-1 1,1 0 0,-2-2 0,1 1-1,-1-2 1,0 0 0,2-3-19,7-8 10,-1 0 1,-1-1-1,17-24-10,-27 32-94,-4 7 135,-1 0 0,0 0 0,0 0 0,-1-1 0,0 0-1,0 0 1,1-3-41,-5 10 4,0 0 0,1 0-1,-1 0 1,0 0 0,0 0-1,0 0 1,1 0 0,-1 0-1,0 0 1,-1-1 0,1 1-1,0 0 1,0 0-1,0 0 1,-1 0 0,1 0-1,0 0 1,-1 0 0,1 0-1,-1 0 1,0 0-4,1 0-8,-1 1 1,0-1-1,1 1 0,-1-1 1,0 1-1,0 0 0,0-1 1,0 1-1,1 0 0,-1-1 1,0 1-1,0 0 0,0 0 1,0 0-1,0 0 0,0 0 1,0 0-1,1 0 0,-1 0 1,0 0 7,-4 1-36,0 0 0,0 0 0,0 1 1,0 0-1,0 0 0,1 0 0,-1 0 1,-1 2 35,-1 1-33,0 0 1,1 1-1,0 0 1,0 0-1,0 1 1,1-1-1,0 1 1,0 1-1,-2 4 33,-3 7-5,1-1-1,1 1 0,-3 9 6,6-12 31,0 0-1,1 1 1,0 6-31,3-19-7,1 0-1,-1 1 1,1-1 0,0 1-1,0-1 1,0 1 0,1-1-1,0 1 1,0-1 0,0 1 0,0-1-1,1 0 1,-1 0 0,3 4 7,-3-6 3,0-1 1,1 0-1,-1 0 1,0 0 0,1 0-1,-1 0 1,0 0-1,1 0 1,-1 0 0,1-1-1,0 1 1,-1 0-1,1-1 1,-1 1-1,1-1 1,0 0 0,0 0-1,-1 0 1,1 0-1,0 0 1,-1 0-1,1 0 1,0 0 0,-1 0-1,1-1 1,0 1-4,2-1 69,0 0 1,0-1 0,0 1-1,0 0 1,-1-1 0,1 0-1,0 0 1,-1 0-1,0-1 1,3-1-70,1-2 11,-2-1 0,1 1 0,-1-1 0,0 0 0,0 0 0,-1-1 0,0 1 0,-1-1 0,1 0 0,-1 0 0,-1 0 0,0 0 0,0-1-1,0 1 1,-1-1 0,0 1 0,-1-1 0,0-1-11,0 2 33,0-3-359,0 11 320,1 0 0,-1 0 0,0 0 0,0 0 0,1 0 0,-1 0 1,0 0-1,0 0 0,1 0 0,-1 0 0,0 0 0,0 0 0,1 0 0,-1 0 1,0 0-1,0 0 0,1 0 0,-1 0 0,0 0 0,0 1 0,1-1 0,-1 0 1,0 0-1,0 0 0,0 0 0,1 1 0,-1-1 0,0 0 0,0 0 1,0 0-1,0 1 0,1-1 0,-1 0 0,0 0 0,0 0 0,0 1 0,0-1 1,0 0-1,0 1 6,11 12-79,-8-10 74,0 1-1,0 0 1,0-1-1,1 1 0,0-1 1,-1 0-1,2 0 6,11 7-34,-10-6 80,0 0 0,0 0 0,1-1 0,0 0 0,-1 0 0,4 0-46,-8-2 17,0-1-1,0 1 1,0-1-1,0 0 1,0 0-1,0 0 1,0 0 0,0 0-1,0-1 1,0 1-1,0 0 1,0-1-1,-1 0 1,1 1 0,0-1-1,0 0 1,0 0-1,0 0 1,-1 0-1,1 0 1,-1 0 0,1-1-1,-1 1 1,1-1-1,0 0-16,1-1 47,0 0 0,-1 0-1,1 0 1,-1 0 0,0-1-1,0 1 1,0-1 0,0 0-1,0 1 1,-1-1 0,0 0-1,0 0-46,5-16 389,-5 16-410,1 0-1,-1-1 1,0 1 0,-1 0 0,1-1 0,-1-2 21,5 57-731,0 62 1526,-5-112-776,1 0 1,-1 0-1,1 0 1,-1 0-1,0 0 0,1 0 1,-1 0-1,1 0 1,-1 0-1,0 0 1,1-1-1,-1 1 1,0 0-1,1 0 1,-1-1-1,0 1 1,1 0-1,-1 0 1,0-1-1,0 1-19,2-3 37,-1 1 0,1-1 0,-1 0 0,0 0 0,0 0 0,0 0-1,-1 0 1,1-2-37,3-12 36,35-115-212,-31 116 81,-7 15 53,-1 0 0,1 0 0,-1 0 0,1 0 1,0 0-1,-1 0 0,0 0 0,1-1 0,-1 1 0,0 0 0,1 0 0,-1-1 42,15 57-128,-9-33 278,1 0-1,1 0 0,1-1 1,8 14-150,-16-34 90,-1-1-84,1 1 36,6 2-4,-6-2-1,-1-1 16,6-5 257,-6 5-316,0 0 1,1 0-1,-1 0 1,0 0-1,0 0 1,0-1-1,0 1 1,1 0-1,-1 0 1,0 0-1,0 0 1,0 0-1,1 0 1,-1 0-1,0 0 1,0 0-1,0 0 1,1 0-1,-1 0 1,0 0 0,0 0-1,0 0 1,1 0-1,-1 0 1,0 0-1,0 0 1,0 0-1,1 0 1,-1 0-1,0 0 1,0 0-1,0 0 1,1 0-1,-1 0 1,0 1-1,0-1 6,21 0-21,-16 0 52,0-1 1,0 1-1,-1-1 1,1 0-1,0 0 0,-1-1 1,1 1-1,-1-1 1,1 0-1,-1 0 1,0 0-1,0-1 0,0 0 1,0 1-1,0-1 1,-1-1-1,1 1 1,-1 0-1,3-5-31,5-6 103,-1-1 0,-1 0 0,-1-1 0,6-13-103,-7 13-70,4-4 131,-2 0 1,-1-1-1,0-1 1,-2 1 0,0-1-1,-1 0 1,-2-1 0,0 1-1,-1-7-61,-2-7 20,-2 1 0,-1 0 0,-2 0 0,-2-4-20,3 9-6,3 23-42,0 0 0,0 0 1,0 0-1,-1 1 0,0-1 0,0 0 0,-1 0 0,-1-2 48,-2 4-491,3 8 143,2 13 65,1-15 285,1 10-7,0 0 1,0 0 0,1 0-1,0 0 1,1 0-1,1-1 1,0 1-1,1 1 5,11 23-10,17 24 10,-15-27 30,12 29-30,-19-33-45,-2 0-1,-1 0 1,1 14 45,11 88 165,-11-66-141,3 16-306,-11-60-1158,-1-18 325,-5 0-1877,2-4 1339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5:59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65 110 2240,'-16'-18'519,"-20"-18"2157,35 35-2555,0 0 0,0 0 0,0 0 0,0 0 0,0 0 0,0 0 0,0 0 0,0 0 0,1-1 0,-1 1 0,1 0 0,-1 0 0,1-1 0,-1 1 0,1 0 0,0-1 0,-1 1 0,1-1 0,0 0-121,0 1 47,0 0-1,1 0 0,-1 0 1,0 0-1,0 0 1,1 0-1,-1 0 1,1 0-1,-1 0 1,1 1-1,-1-1 0,1 0 1,-1 0-1,1 0 1,0 1-1,0-1 1,-1 0-1,1 1 0,0-1 1,0 1-1,0-1 1,-1 1-1,1-1 1,0 1-1,0 0 1,0-1-1,0 1 0,1 0-46,17-4-43,0 1-1,1 1 1,0 1-1,-1 1 1,1 0-1,7 2 44,34 6-1712,-48-5-645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11:44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1056,'9'0'485,"24"3"971,-9 4-674,-21-6-700,5 1 8,1-1-1,-1 0 1,1 0-1,-1 0 1,0-1 0,1-1-1,4 0-89,14 0 413,15 3-153,-29-1-167,0 0-1,0-1 0,0 0 0,14-3-92,-15 1 212,0 1-1,1 1 0,-1-1 0,9 3-211,24-1 302,-44-1-307,-1 0 47,0 0 17,0 0 64,0 0-49,0 0-36,0 0-1,0 0 16,0 0-63,0 0-177,0 0-85,0 0-389,-3 8-2043,3-8 976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00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1 153 2816,'9'-25'1056,"-1"17"-832,5-8-64,-4 8 896,-1 2-608,5-2 480,5-5-576,4-1-32,11 3-192,7-2-32,3 6-32,0-1-256,5 1 96,-5 3-2912,-5 0 1632,-13 4-416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0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182 215 2240,'-2'-4'285,"2"3"-193,-1-1 0,1 1 0,0 0 0,-1 0 0,1 0-1,-1-1 1,0 1 0,1 0 0,-1 0 0,0 0 0,0 0-92,-2-4 1590,3 5-1573,0 0 0,0-1-1,0 1 1,0 0-1,0 0 1,0 0 0,0-1-1,-1 1 1,1 0-1,0 0 1,0 0 0,0 0-1,0-1 1,0 1-1,0 0 1,0 0 0,-1 0-1,1 0 1,0 0-1,0 0 1,0-1 0,0 1-1,-1 0 1,1 0 0,0 0-1,0 0 1,0 0-1,0 0 1,-1 0 0,1 0-1,0 0 1,0 0-1,0 0 1,0 0 0,-1 0-1,1 0 1,0 0-1,0 0 1,0 0 0,-1 0-1,1 0 1,0 0-17,-12-1 882,10 0-846,1 1 0,0 0 0,0-1-1,-1 1 1,1 0 0,0 0 0,0 0 0,-1 0 0,1 0 0,0 1 0,0-1 0,-1 0 0,1 1 0,0-1 0,0 0 0,0 1 0,-1 0-36,-10 5 175,0 1 1,0 0-1,1 1 0,0 0 1,1 1-1,-3 3-175,8-7 21,0 0-1,1 0 0,0 0 1,0 1-1,0-1 1,1 1-1,-1 0 0,1 0 1,1 0-1,-1 1 1,1-1-1,0 1 0,0 5-20,2-9-15,-1 0 0,1 0 0,1 1 0,-1-1 0,0 0 0,1 0 0,0 0 0,-1 1 0,1-1 0,1 0 0,-1 0 0,0 0 0,1 0 0,-1 0 0,1-1 0,0 1 0,0 0 0,0-1 15,0 0 17,0 0 0,0 0 0,0 0 1,0 0-1,0 0 0,0-1 0,1 1 0,-1-1 1,1 0-1,-1 0 0,1 0 0,-1 0 0,1 0 1,-1 0-1,1 0 0,0-1 0,0 0 0,-1 1 1,1-1-1,0 0 0,1-1-17,3 0 31,-1 0 0,0-1-1,1 0 1,-1 0 0,0 0 0,0-1-1,0 0 1,-1 0 0,1-1 0,-1 1-1,0-1 1,0-1 0,0 1 0,0-1-1,-1 1 1,3-5-31,-2 3 62,0-1 0,0-1-1,-1 1 1,0-1-1,0 1 1,-1-1 0,0 0-1,0 0 1,-1-1 0,0 1-1,0 0 1,-1-7-62,0 10-21,-1 0 0,0 0 0,0-1-1,-1 1 1,1 0 0,-1 0 0,-1 0 0,1-1 0,-1 1 0,1 0 0,-1 1-1,-1-1 1,-1-3 21,3 6-7,-1-1 0,0 1-1,0-1 1,-1 1-1,1 0 1,0 0 0,-1 0-1,1 0 1,-1 0-1,0 1 1,1-1 0,-1 1-1,0-1 1,0 1-1,0 0 1,0 0 0,0 1-1,0-1 1,0 1-1,0-1 1,0 1 0,-3 0 7,-33 0 250,47-3-244,16 3-242,-6 1 286,1-1-1,-1-1 1,1 0 0,-1-2-1,1 0 1,-1-1 0,4-2-50,-16 4 65,-1-1 0,0 1 0,-1-1 1,1 0-1,0 0 0,-1-1 0,0 1 1,0-1-1,0 0 0,0 0 0,-1-1 0,1 1 1,2-5-66,-6 9-4,0 0 1,0 0-1,0 0 1,0 0 0,0-1-1,0 1 1,0 0-1,0 0 1,0 0 0,0 0-1,0 0 1,0 0-1,1 0 1,-1 0 0,0 0-1,0 0 1,0 0-1,0 0 1,0 0 0,0 0-1,0 0 1,0 0-1,1 0 1,-1 0 0,0 0-1,0 0 1,0 0-1,0 0 1,0 0 0,0 0-1,0 0 1,1 0-1,-1 0 1,0 0 0,0 0-1,0 0 1,0 0-1,0 0 1,0 0 0,0 0-1,0 0 1,0 0-1,1 0 1,-1 0-1,0 0 1,0 0 0,0 1-1,0-1 1,0 0-1,0 0 4,5 8-67,2 11 1,2 24-141,-3-12 247,2 0-1,0 0 0,2-1 0,2 0 0,4 7-39,-12-28 21,-2-4 21,0 0-1,1 0 1,0-1 0,0 1-1,0-1 1,0 1 0,1-1-1,-1 0 1,1 0-1,0-1-41,-3-2 23,-1-1 0,1 0-1,-1 1 1,1-1 0,0 0-1,-1 0 1,1 1 0,-1-1-1,1 0 1,0 0 0,-1 0-1,1 0 1,-1 0-1,1 0 1,0 0 0,-1 0-1,1 0 1,0 0 0,-1 0-1,1 0 1,-1-1 0,1 1-1,0 0 1,-1 0 0,1-1-23,1 0 39,-1 0 0,0 0 0,0 0 1,0 0-1,1 0 0,-1 0 1,0-1-1,-1 1 0,1 0 0,1-2-39,1-3 91,0 0 0,-1-1 0,0 1 0,1-5-91,2-16 82,-1 1 0,-1-1 1,-2 0-1,-1 0 0,-2-10-82,1-17-16,1-3-6,0 56 13,0 1 0,0-1 0,0 1 0,0 0 0,0-1 0,0 1 0,0-1 0,0 1 0,0 0 0,0-1 0,1 1 0,-1-1 0,0 1 0,0 0 0,0-1 0,0 1 0,1-1 0,-1 1-1,0 0 1,0-1 0,1 1 0,-1 0 0,0-1 0,0 1 0,1 0 0,-1 0 0,0-1 0,1 1 0,-1 0 0,1 0 0,-1 0 0,0-1 0,1 1 0,-1 0 0,1 0 0,-1 0 0,0 0 0,1 0 0,-1 0 0,1 0 0,-1 0 0,0 0-1,1 0 1,-1 0 0,1 0 0,-1 0 0,1 0 0,-1 0 0,0 0 0,1 1 0,-1-1 0,0 0 0,1 0 0,-1 0 0,1 1 0,-1-1 9,26 16-321,-20-11 370,9 4-88,12 8 50,1 0 0,1-2 0,18 6-11,-33-15 63,-9-3-24,1-1 0,-1 0 0,1-1-1,0 1 1,-1-1 0,1 0 0,0 0 0,4-1-39,0 0 26,0 1 25,0-2-1,0 1 0,-1-1 1,4-1-51,-10 1 12,-1 1-1,1-1 1,0 0 0,0 0 0,-1-1-1,1 1 1,0-1 0,-1 1 0,1-1-1,-1 0 1,0 1 0,0-1-1,0-1 1,0 1 0,0 0 0,1-1-12,-3 2 5,3-3 53,0 0 0,0 0 0,0-1 0,-1 1 0,1-3-58,-3 5 43,1 0-1,0 0 0,-1 0 0,0-1 0,0 1 0,0 0 0,0 0 0,0-1 0,0 1 0,0 0 0,-1-1 0,1 1 0,-1-1-42,-1-3 32,1 0-58,-1-1-1,0 0 1,0 1-1,-1-1 1,0 1-1,-2-4 27,4 9-25,0 0-1,0-1 1,0 1-1,0 0 1,0 0-1,0 0 1,0 0-1,-1 0 1,1 0-1,0 0 1,-1 0-1,1 1 1,-1-1-1,1 0 1,-1 1-1,1-1 1,-1 1-1,1 0 1,-1-1-1,1 1 1,-1 0-1,1 0 1,-1 0-1,0 0 1,1 0-1,-1 0 1,1 1-1,-1-1 1,1 0-1,-1 1 1,0 0 25,-1 0-40,0 0 0,0 0 0,0 0 0,1 1 1,-1-1-1,0 1 0,1 0 0,-1-1 0,1 1 0,0 0 0,0 1 0,-1-1 0,1 0 1,1 1-1,-2 1 40,1 0-19,-1 0 1,1 0 0,1 0 0,-1 1 0,1-1-1,0 1 1,0-1 0,0 1 0,0 3 18,1 10 2,0-1 0,1 1 0,1 0 0,1-1 0,0 1-2,-1-6-43,4 18 49,2 0-1,1 0 0,1 0 1,1-1-6,-10-26 49,1 0 0,-1 0 1,1 0-1,0 0 1,0-1-1,0 1 0,0 0 1,0-1-1,1 0 1,-1 1-1,1-1 1,0 0-50,-2-1 9,0 0 0,0-1 1,0 1-1,0-1 1,0 1-1,1-1 1,-1 1-1,0-1 0,0 0 1,0 1-1,1-1 1,-1 0-1,0 0 1,1 0-1,-1 0 0,0 0 1,0 0-1,1-1 1,-1 1-1,0 0 1,0-1-1,0 1 0,1 0 1,-1-1-1,0 0 1,0 1-1,0-1 1,0 0-1,0 1 1,0-1-1,1-1-9,3-3 57,0 0 1,-1 0-1,1-1 1,-1 1-1,0-1 1,-1 0-1,1 0 1,-1-2-58,5-11 84,-1-1 0,0-1-84,11-30 151,-14 41-195,-1 2 27,0 0 0,0 1-1,1 0 1,0 0 0,0 0 0,1 0 0,0 1-1,4-4 18,-9 9 5,0 1-1,1 0 1,-1 0-1,0 0 1,1-1-1,-1 1 1,0 0-1,1 0 1,-1 0-1,0 0 1,1 0-1,-1 0 1,0-1-1,1 1 1,-1 0-1,0 0 1,1 0-1,-1 0 1,0 0-1,1 1 1,-1-1-1,0 0 1,1 0-1,-1 0 1,0 0-1,1 0 1,-1 0-1,0 0 1,1 1-5,11 8 218,8 17 180,-19-25-382,8 13 46,1-1 0,0 0 0,1-1 0,1 0 0,0 0 0,1-1 0,-1-1 0,5 2-62,-6-5-72,1 0 0,0-1 0,0 0 0,0-1 0,1 0 0,0-1 0,0-1 0,1 0 72,-10-2-275,0 0 0,0-1 1,0 1-1,0-1 0,0 0 0,0-1 1,0 1-1,0-1 0,0 1 0,0-1 1,0 0-1,0-1 0,-1 1 0,1-1 1,0 0-1,-1 1 0,1-2 0,-1 1 1,0 0-1,0-1 0,0 1 0,0-1 0,0 0 1,0 0-1,-1 0 0,1 0 0,1-3 275,9-20-3514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21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0 444 1472,'0'0'13,"1"0"-1,-1 0 1,0 0-1,0 0 1,0 0-1,0 0 1,1 0-1,-1 0 1,0 0-1,0 0 1,0 0 0,0 0-1,0 1 1,0-1-1,1 0 1,-1 0-1,0 0 1,0 0-1,0 0 1,0 0-1,0 0 1,0 1 0,0-1-1,0 0 1,0 0-1,0 0 1,0 0-1,0 0 1,1 1-1,-1-1 1,0 0-1,0 0 1,0 0 0,0 0-1,0 0 1,0 1-1,0-1 1,0 0-1,0 0 1,-1 0-1,1 0-12,2 4 1747,3-4-1597,0 1-1,-1 0 1,1 0-1,0 0 1,3 2-150,-4-2 35,1 0 0,-1 1 1,0-1-1,1-1 0,-1 1 0,1-1 0,-1 1 1,1-1-36,5-2 33,0 0 1,1-1 0,-1 0 0,0 0 0,-1-1 0,1 0 0,-1-1 0,1 0 0,-1 0 0,8-7-34,1-2 123,0-1 0,-1-1 0,-1 0 0,6-8-123,-16 17 36,-1 1 0,1-1 0,-2-1-1,1 1 1,3-8-36,-7 14 0,-1 0 0,1 0-1,-1-1 1,1 1 0,-1 0 0,1 0 0,-1 0 0,0 0-1,0-1 1,0 1 0,0 0 0,0 0 0,0-1 0,0 1-1,0 0 1,0 0 0,0 0 0,-1 0 0,1-1-1,0 1 1,-1 0 0,1 0 0,-1 0 0,1 0 0,-1 0-1,0 0 1,0 0 0,1 0 0,-1 0 0,0 0 0,0 0-1,0 0 1,0 1 0,0-1 0,0 0 0,0 1 0,0-1-1,0 1 1,0-1 0,0 1 0,0-1 0,-1 1-1,1 0 1,0 0 0,-1-1 0,-3 0 16,0 0-1,0 1 1,0-1 0,0 1-1,0 0 1,0 0-1,1 1 1,-1 0 0,0 0-1,0 0 1,0 0-1,1 0 1,-2 1-16,-9 5 68,0 0 0,0 1 0,-2 2-68,7-4 57,1 0 16,-1 1 1,1 0-1,0 0 0,0 1 1,1 0-1,-7 10-73,0 1 87,1 0-1,-9 19-86,17-25 50,1 0-1,0 0 0,0 0 0,2 1 0,-3 12-49,6-22 26,1 1 0,-1-1 0,1 0 0,0 0 0,0 0 0,0 0-1,1 0 1,-1 0 0,1 0 0,0-1 0,1 4-26,-1-4 115,0 0-102,-1 0-1,1 0 1,0 0 0,0 0 0,1 0 0,-1 0 0,1-1-1,-1 1 1,1-1 0,0 0 0,0 0 0,0 0 0,0 0 0,0 0-1,0-1 1,0 1 0,1-1 0,-1 0 0,1 0 0,2 1-13,6-1 28,1 0 1,-1 0 0,1-1 0,0 0-1,3-2-28,-12 2 16,16-2 9,1 0 1,-1-2 0,1 0-1,-1-1 1,0-1 0,-1-1-1,0-1 1,0-1 0,-1 0-1,0-1 1,0-1 0,-1-1-1,0-1 1,-1 0 0,-1-1-1,13-15-25,-3 2 6,-14 15-6,0 0 0,-1 0 0,2-5 0,-8 12-25,0 0 0,0 0 0,0 1 0,1 0 0,-1 0 0,4-3 25,11-9-186,-18 15-1,6 21 134,-7-14 79,0 0 0,0 0 0,-1 0 0,1 0 1,-2 4-27,-2 23 98,3-15-132,-1 0 0,-3 13 34,3-18 7,0 0 0,1 1 0,0 0 1,1-1-1,0 5-7,0-14 1,0 1 0,0-1 0,0 0 0,-1 1 0,0 1-1,-1 11 107,11-27 325,3-9-382,-2-1 0,0 0 1,2-10-51,-6 15-20,0-1 0,1 1 0,1 0 0,0 1 0,1 0 0,1 1 0,4-5 20,-12 16-11,0-1-32,0 1 0,1-1-1,-1 1 1,1 0 0,0 0 0,0 0-1,-1 0 1,1 0 0,1 0 43,-4 2-7,1 0 1,-1 1 0,0-1-1,0 0 1,1 0 0,-1 1-1,0-1 1,1 0 0,-1 0-1,0 1 1,0-1-1,0 0 1,1 1 0,-1-1-1,0 0 1,0 1 0,0-1-1,0 1 1,0-1 0,0 0-1,1 1 1,-1-1 0,0 0-1,0 1 7,0 0-23,5 17 0,-2 0 0,1 0 1,-2 0-1,-1 0 1,0 3 22,0-1 36,1 0 0,0 0 0,1-1 1,3 7-37,-5-22 16,1 0 1,0 0-1,-1 0 1,1 0-1,1-1 1,-1 1-1,0-1 1,1 1-1,0-1 1,0 0 0,0 1-17,-1-3 13,0 1 0,0 0 0,0-1 1,0 1-1,0-1 0,1 0 1,-1 0-1,0 0 0,1 0 1,-1 0-1,1 0 0,-1-1 1,1 1-1,-1-1 0,1 1 0,0-1 1,-1 0-1,3 0-13,1-1 26,1 0 0,-1-1 0,0 0 0,0 0 0,0 0 0,0 0 0,0-1 0,0 0 0,-1 0 0,0-1-1,1 0 1,-1 0 0,0 0 0,-1 0 0,1-1 0,-1 1 0,0-1 0,1-2-26,8-13 30,0 0 1,-2-1-1,-1 0 0,4-10-30,-2 4-81,35-80 97,-38 86-11,0-1 1,-2 0 0,0-1-1,-2 0 1,0-2-6,6-43 94,-4-4-94,-6 0-624,-10 96 534,7-16 63,0 0 0,-1-1 0,0 1 0,-1 0 27,-8 25-20,4-11-51,4-12 97,1 0-1,0 0 0,0 2-25,-5 30-4,2 1 0,1 0 0,3-1 0,2 29 4,1-50 52,0 2-31,2 0 0,0 0 0,2 4-21,-4-21 51,1 1 0,0-1 0,0 0 0,1 0 0,0 0 0,0 0 1,0 0-1,1-1 0,0 1 0,0-1 0,0 0 0,0 0 0,3 1-51,-5-4 6,0-1-1,0 1 1,-1-1 0,1 1 0,1-1 0,-1 0 0,0 0 0,0 0 0,0 0 0,0-1-1,1 1 1,-1-1 0,0 1 0,1-1 0,-1 0 0,1 0 0,-1 0 0,0 0-1,2 0-5,-1-1 11,1 0-1,-1 0 1,1 0-1,-1 0 1,0-1-1,0 0 1,0 1-1,0-1 0,0 0 1,0-1-1,0 1 1,0-1-11,5-5 19,0-1 1,0-1-1,-1 1 1,0-1-1,-1-1 1,0 1-1,0-3-19,9-22 283,8-28-283,4-11-75,-25 67 85,0 0 0,0-1 0,-1 1 0,0-1 0,-1 1-1,1-1 1,-1-1-10,0 8-58,0 1-22,-9 6-80,6 0 152,1-1 1,-1 1-1,1 0 1,1 0-1,-1 0 0,1 0 1,0 0-1,0 0 8,-4 24-19,2-20 16,1 0 0,1 0 1,0 0-1,0 0 0,1 0 1,1 0-1,-1 0 0,2 6 3,1 16 85,-3-27-81,0 0 0,0 1 1,1-1-1,0 0 0,0 0 0,0 1 1,0-1-1,1 0 0,2 4-4,-3-4 10,0-3-9,-1-1 0,0 0 0,1 1 0,0-1 0,-1 0 0,1 0 0,0 1-1,-1-1 1,1 0 0,0 0 0,0 0 0,0 0 0,0 0 0,0 0 0,0 0 0,0 0 0,0 0 0,1 0-1,0 0 12,-1 0 0,1 0 0,0-1 1,-1 1-1,1 0 0,0 0 0,0-1 1,-1 1-1,1-1 0,0 0 0,0 1 0,0-1 1,0 0-1,0 0 0,-1 0 0,1 0 1,0-1-1,0 1 0,0 0 0,0-1 1,-1 1-1,1-1 0,0 0 0,0 1 0,-1-1 1,1 0-1,0 0 0,-1 0 0,1 0-12,2-2 45,1 0 0,-1-1 0,0 1-1,0-1 1,0 0 0,0 0 0,0 0-1,-1 0 1,3-4-45,36-76 298,-21 41-271,6-7-27,-25 47-67,-1 0-1,0 0 0,0 0 0,0 0 0,0-1 1,-1 1-1,1-2 68,0 5-171,1 0 153,0 1 1,0-1-1,0 0 1,0 1-1,0-1 0,0 1 1,0 0-1,0 0 0,0 0 1,0 0-1,0 0 1,-1 0-1,1 0 0,0 0 1,1 2 17,0 0-18,0 0-1,0 1 1,0-1 0,-1 1 0,1-1 0,-1 2 18,2 3 24,0 1 0,-1 0-1,0 0 1,-1 0 0,1 6-24,8 26-18,-6-27 72,1 0 0,1 0 1,0 0-1,1-1 0,0 0 0,8 7-54,-15-18 16,1 0 0,0 0-1,0-1 1,-1 1 0,1-1 0,1 0-1,0 1-15,11 9 93,-12-9-85,1 0 0,0-1 0,-1 1 0,1 0 0,0-1 0,0 0 0,0 1 0,0-1 0,0-1 1,0 1-1,0 0 0,0-1 0,1 1 0,-1-1 0,0 0 0,0 0 0,0 0 0,1 0 0,-1-1 0,0 0 0,0 1 0,0-1 0,0 0 0,1 0-8,3-2 18,0 0-1,-1 0 1,1 0-1,0 0 1,-1-1-1,0 0 1,0-1-1,0 1 1,0-1-1,0-1-17,-2 2 6,-1 0 0,0 0-1,0 0 1,0 0 0,0-1 0,-1 1 0,0-1 0,0 1-1,0-1 1,0 0 0,-1 0 0,1 1 0,-1-1-1,-1 0 1,1-1 0,-1 1 0,0 0 0,0 0 0,0 0-1,-1 0 1,0 0 0,0 0 0,0 0 0,0 0-1,-1 1 1,0-1 0,0 0 0,0 1 0,0-1 0,-1 1-1,0 0 1,0 0 0,-2-3-6,4 6-18,0 0-1,0 0 1,0 0-1,0 0 1,-1 0-1,1 0 1,0 0-1,0 1 1,-1-1-1,1 0 1,0 1-1,-1-1 1,1 1 0,-1-1-1,1 1 1,0 0-1,-1 0 1,1-1-1,-1 1 1,1 0-1,-2 0 19,1 1-19,0-1 1,-1 1-1,1 0 0,0 0 0,0 0 0,0 0 0,-1 0 1,1 0-1,0 0 0,1 1 0,-1-1 0,-2 2 19,0 2 2,0-1-1,0 0 1,1 1 0,-1 0-1,1 0 1,0 0 0,0 0-1,1 0 1,-1 1 0,0 3-2,1-3 6,1-1 1,0 1 0,0 0 0,1-1-1,-1 1 1,1 0 0,1 0 0,-1-1-1,1 2-6,0-3 24,0-1-1,0 1 1,0 0-1,0-1 1,1 1-1,0-1 1,0 0-1,0 0 1,0 1-1,0-1 1,1 0-1,-1-1 1,1 1-1,1 1-23,1 0 57,0-1 1,-1 1-1,1-1 1,1 0-1,-1-1 1,0 1-1,1-1 1,-1 0-1,1 0 1,0-1-1,-1 0 1,2 0-58,12 1-652,0-1 0,0 0 0,3-2 652,6 1-4286,-28 0 1689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21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47 832,'0'-8'288,"8"5"-224,-8-2 0,5 2 1280,3-5-736,0 0 256,-4 1-512,6 3-224,-2 4-64,5 0-224,-4 0 96,-1 0-2208,0 4 1216,2 8 384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21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66 2720,'-8'-3'1024,"11"3"-800,10-5-64,-4 2 416,9 0-352,12-2 416,13-3-384,3 2 96,12 1-224,-7 2-64,-4-2-32,-4 2-1088,-4-5 576,0 0-2208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6:26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6 733 1152,'-1'0'52,"0"0"-42,1 0-1,0 0 0,0 0 0,0 0 0,0 0 0,0 0 1,-1 0-1,1 0 0,0 0 0,0-1 0,0 1 1,0 0-1,0 0 0,-1 0 0,1 0 0,0 0 0,0 0 1,0 0-1,0 0 0,0 0 0,0 0 0,-1 0 1,1-1-1,0 1 0,0 0 0,0 0 0,0 0 0,0 0 1,0 0-1,0 0 0,0-1 0,0 1 0,0 0 1,-1 0-1,1 0 0,0 0 0,0 0 0,0-1 0,0 1 1,0 0-1,0 0 0,0 0 0,0 0 0,0-1 1,0 1-1,0 0 0,1 0 0,-1 0 0,0 0 0,0 0 1,0-1-1,0 1 0,0 0 0,0 0 0,0 0 0,0 0 1,0 0-1,0 0 0,1-1 0,-1 1 0,0 0 1,0 0-1,0 0 0,0 0-9,1-1 229,2-18 1483,7 2-744,-6 8-683,1 1 1,0-1-1,0 1 0,0 1 1,1-1-1,1 1 0,3-4-285,0 1 197,14-10-271,-14 14-32,-7 6 58,-2 2-33,1-1 87,0 0-1,0 0 1,0 0-1,-1 1 1,1-1-1,0 1 1,-1-1-1,1 1 1,-1 0-1,0 0 1,1-1-1,-1 1 1,0 0-1,0 0 1,0 0-1,-1 0 1,1 0-1,0 0 1,-1 1-1,1 0-5,0 6 95,0 1 0,0 0 0,-1-1 0,-1 5-95,2 22 268,1-19-134,1 0 1,0-1 0,6 15-135,-6-22 42,0 0 0,1 0 0,0 0 0,1-1 0,0 0 0,0 1 0,4 2-42,-8-9 19,0-1-1,0 0 0,0 0 0,0 0 0,0 0 1,0 0-1,0 0 0,1 0 0,-1-1 0,0 1 0,1 0 1,-1 0-1,0-1 0,1 1 0,-1-1 0,1 0 1,-1 1-1,2-1-18,-2 0 20,0 0 0,0-1 0,-1 1 1,1 0-1,0-1 0,0 1 0,0 0 0,0-1 1,-1 1-1,1-1 0,0 1 0,0-1 0,-1 0 1,1 1-1,0-1 0,-1 0 0,1 1 0,-1-1 1,1 0-1,-1 0 0,1 1 0,-1-1 0,0 0 1,1 0-1,-1 0 0,0 0 0,0 0 0,1 1 1,-1-1-1,0-1-20,5-19 162,-1 0 1,0 0 0,-2 0-1,0-11-162,3-42 96,-4 42 256,3-24-352,-3 53-8,-1 1-59,1 0 0,-1 0 0,0 0 0,0-1 0,0 1-1,0 0 1,0 0 0,0 0 0,0 0 0,-1-1 0,0 0 67,4 8-27,1 0 0,0-1 1,-1 1-1,1-1 0,1 0 1,-1 0-1,1 0 0,-1 0 1,6 2 26,-4-3 27,0-1 1,1-1-1,-1 1 1,0-1-1,1 0 1,-1-1-1,1 1 1,-1-1-1,1-1 1,-1 1-1,2-1-27,6-1 78,0-1 0,0 0-1,0-1 1,7-4-78,-9 3-12,-1 0-71,-11 6 24,-6 5-6,-8 7 30,11-11 27,0 0 0,0 1 0,0-1 0,1 1 0,-1 0 0,1 0 1,0 0-1,-1 0 0,1 0 0,0 0 0,1 0 0,-1 1 0,1 0 8,-1 2-5,0 0 0,1 0 1,0 1-1,0-1 0,0 1 1,1-1-1,0 1 0,0-1 1,1 1-1,1 5 5,-1-8-1,-1-1 0,2 0 0,-1 0 0,0 1 0,0-1 0,1 0-1,0 0 1,0-1 0,0 1 0,0 0 0,0 0 0,0-1 0,1 0 0,-1 1 0,1-1 0,0 0 0,-1 0 0,1 0 0,0-1-1,0 1 1,3 0 1,-3 0 23,1-1-1,-1 1 0,1-1 1,0 0-1,0 0 0,-1-1 0,1 1 1,0-1-1,0 0 0,0 0 1,0 0-1,0 0 0,-1-1 1,1 1-1,0-1 0,0 0 1,-1 0-1,1-1 0,0 1 0,-1-1 1,1 0-1,-1 0 0,0 0 1,0 0-1,0 0 0,0-1 1,0 0-1,0 1 0,0-1 0,-1 0 1,0 0-1,1 0 0,-1-1-22,2-2 9,-1 0 0,0 1 0,-1-1 0,1 0 0,-1-1 0,0 1 0,0 0 0,-1-1 0,0 1 0,0 0 0,-1-1 0,0 0 0,0 1 0,0-1 0,-1 1 0,0-1-9,1 4-6,-1-1-1,-1 1 0,1 0 0,0 1 1,-1-1-1,1 0 0,-1 0 1,0 1-1,0-1 0,0 1 0,0-1 1,0 1-1,-1 0 0,1 0 1,-1 0-1,-2-2 7,0 1-22,-1-1 0,0 1 0,1 0 0,-1 0 0,-1 1 0,1 0 0,-5-1 22,6 2 1,0 0 0,0 1 0,0 0 0,0 0 0,-1 0-1,-7 1-181,13-1 178,0 0 1,0 0-1,0 0 0,0 0 0,0 0 1,0 0-1,0-1 0,0 1 1,0 0-1,0 0 0,0 0 0,0 0 1,0 0-1,0 0 0,0 0 1,0 0-1,0 0 0,0 0 0,0 0 1,0 0-1,0 0 0,0 0 1,0 0-1,0 0 0,0 0 1,0 0-1,0 0 0,-1 0 0,1 0 1,0-1-1,0 1 0,0 0 1,0 0-1,0 0 0,0 0 0,0 0 1,0 0-1,0 0 0,0 0 1,0 0-1,0 0 0,0 0 0,0 0 3,6-1-27,7 5 7,-11-3 22,1-1 0,0 1 0,-1-1 0,1 1 0,0-1 0,-1 0 0,1 0 0,0 0 0,-1 0 0,2 0-2,40-6-162,-14 2 314,-1-1 0,12-4-152,-33 7 36,1-1 0,0 0-1,-1-1 1,1 0 0,-1 0 0,0-1-1,0 0 1,-1 0 0,6-6-36,-5 4 15,-1 0 0,0-1 0,0 1 0,-1-1 1,0-1-1,0 1 0,-1-1 0,0 0 0,-1-1 0,0 1 0,0-1 0,1-7-15,5-24 5,-2 0-1,-2-1 1,-2 1-1,-1-1 1,-3 0-1,-1-10-4,1 48-23,0 0 0,-1 0-1,1-1 1,-1 1 0,1 0 0,-2 0 0,1 0-1,0 0 1,-1 0 0,1 0 0,-1 0-1,0 0 1,-1 0 0,1 1 0,0-1 0,-1 1-1,-3-3 24,6 6-10,0-1-1,-1 1 0,1 0 1,0 0-1,0 0 0,-1 0 1,1 0-1,0-1 0,0 1 1,-1 0-1,1 0 0,0 0 1,-1 0-1,1 0 0,0 0 1,0 0-1,-1 0 0,1 0 1,0 0-1,-1 0 0,1 0 1,0 0-1,0 0 0,-1 1 0,1-1 1,0 0-1,0 0 0,-1 0 1,1 0-1,0 0 0,0 1 1,-1-1-1,1 0 0,0 0 1,0 0-1,0 1 0,-1-1 1,1 0-1,0 0 0,0 1 1,0-1-1,0 0 0,-1 0 1,1 1-1,0-1 0,0 0 1,0 0-1,0 1 0,0-1 1,0 1 10,-6 18-98,5-13 41,-18 71 12,4 1 0,0 25 45,13-92 0,-3 27-55,2 1 0,2 31 55,2-46 12,1 0-1,0 0 0,2 0 0,1-1 0,3 4-11,3 15 63,-7-26 18,0 0 1,1-1-1,1 0 0,0 0 1,5 8-82,-10-22 11,-1 0 1,1 0-1,-1 0 0,1 0 1,0-1-1,-1 1 1,1 0-1,0 0 0,0 0 1,0-1-1,0 1 1,-1 0-1,1-1 0,0 1 1,0-1-1,0 1 1,0-1-1,0 0 0,1 1 1,-1-1-1,0 0 1,0 0-1,0 1 0,0-1 1,0 0-1,0 0 1,0 0-1,0 0 0,1-1 1,-1 1-1,0 0 1,0 0-1,0-1 1,0 1-1,0-1 0,0 1 1,0-1-1,0 1 1,0-1-1,0 1 0,0-2-11,3 0 50,-1-1 0,1 0 0,-1 0-1,0-1 1,0 1 0,0 0 0,-1-1-1,1 0 1,-1 0 0,1-1-50,6-15-5,-2 0-1,0 0 1,-1-1 0,-2 0-1,1-5 6,-6 10-293,0 14-283,0 10 427,0 20 145,0-22-2,1 0 0,-1-1 0,1 1 0,0 0 0,1 0 0,0 0 0,0 0 0,0 0 0,0 0 0,2 1 6,-1-2 3,-1-2 19,0 1-1,1 0 1,-1-1-1,1 1 1,0-1-1,0 0 1,0 0-1,1 0 1,-1 0-1,1 0 0,0 0 1,0-1-1,2 2-21,-4-3 17,0 0-1,0-1 1,0 0-1,0 1 1,1-1 0,-1 0-1,0 1 1,0-1-1,1 0 1,-1 0-1,0 0 1,0 0-1,1 0 1,-1 0-1,0 0 1,0-1-1,1 1 1,-1 0-1,0-1 1,0 1-1,0-1 1,0 1-1,0-1 1,1 0-1,-1 1 1,0-1 0,0-1-17,4-2 16,0 0 0,0 0 1,-1 0-1,4-5-16,37-37 241,-29 32-239,-2-1 1,5-6-3,-12 13-60,0 0 1,1 1-1,0 0 0,1 1 1,-1-1-1,2 1 60,-9 7-28,0 0 0,0-1 0,0 1 0,0 0 0,0 0 0,0 0 0,0 0 0,0 0 0,0 0 0,0 0 0,0 1 28,1 0-49,0 0 31,3 5 7,0-1 0,1 0 0,0-1 0,0 1 0,0-1 0,1 0-1,0-1 1,6 4 11,-6-4 64,1-1 0,-1 0 0,1-1-1,0 0 1,0 0 0,2 0-64,-7-2 61,1 0 0,0 1 1,-1-2-1,1 1 0,-1 0 0,1-1 1,0 0-1,-1 0 0,0 0 0,1 0 1,-1 0-1,1-1 0,-1 1 0,0-1 1,1 0-62,0-2 3,1 0 1,-1 0 0,0 0 0,0 0 0,0-1-1,0 0 1,2-4-4,-2 2-24,1 1 0,0 0 0,0 0 0,1 0 24,3-5-30,-8 9-11,0 1 0,0-1 0,0 1 1,0-1-1,0 1 0,0 0 0,1-1 0,-1 1 0,0 0 0,1 0 0,-1 0 0,1 0 1,0 0-1,1 0 41,-2 1-5,-1 0 1,1 0 0,0 1-1,-1-1 1,1 1 0,-1-1 0,1 0-1,-1 1 1,1-1 0,0 1-1,-1-1 1,0 1 0,1 0-1,-1-1 1,1 1 0,-1 0 0,0-1-1,1 1 1,-1 0 0,0 0 4,6 17 3,-4-13-38,4 29-138,-4-15 288,-5 27 1138,7-58-1091,1 0-179,0-1 1,1 1-1,4-7 17,-10 19 3,1-2-12,0 0-1,0 0 1,0 0-1,0 1 1,0-1-1,1 1 1,-1-1-1,1 1 1,-1-1-1,1 1 1,0-1 9,4-2-230,-5 4 228,0 0 0,0 0 0,0-1 0,0 1 0,0 1 1,0-1-1,0 0 0,0 0 0,0 0 0,0 0 0,0 1 0,0-1 0,0 0 0,-1 1 0,1-1 0,0 1 0,0-1 0,0 1 0,0 0 0,-1-1 0,1 1 0,0 0 2,8 5-111,-8-6 114,-1 1 1,1-1 0,0 0 0,0 1-1,-1-1 1,1 1 0,-1-1 0,1 0 0,0 1-1,-1 0 1,1-1 0,-1 1 0,1-1-1,-1 1 1,1-1 0,-1 1 0,1 0-4,-1 1-43,0-2 43,0 0 139,0 0-11,4 1 236,2-2-195,-3-1-167,-1 1 23,0 0 0,1-1 0,-1 1 0,0-1 0,0 1 0,0-1 0,-1 0 0,1 0 0,0 0 0,-1 0 0,1 0 0,-1 0 0,1 0 0,0-2-25,-2 3-9,0 1 0,0 0 0,1-1 1,-1 1-1,0-1 0,0 1 0,1 0 0,-1-1 0,0 1 0,1 0 1,-1-1-1,0 1 0,1 0 0,-1-1 0,0 1 0,1 0 0,-1 0 0,1 0 1,-1-1-1,0 1 0,1 0 0,-1 0 0,1 0 0,-1 0 0,1 0 1,-1 0-1,1 0 0,-1 0 0,1 0 0,-1 0 0,1 0 0,-1 0 1,0 0-1,1 0 0,-1 0 0,1 0 0,-1 1 0,1-1 0,-1 0 1,0 0-1,1 0 0,-1 1 0,1-1 0,-1 0 0,0 1 0,1-1 1,-1 0-1,0 1 0,0-1 0,1 0 0,-1 1 0,0-1 0,0 1 1,1-1-1,-1 0 0,0 1 0,0-1 0,0 1 0,0-1 0,0 1 0,0-1 1,0 1 8,3 6-27,1 1 0,-1-1 0,1 0 0,1 1 27,2 4 28,-5-10-5,-1 1 0,1-1 1,0-1-1,-1 1 0,1 0 1,0 0-1,0-1 1,0 1-1,0-1 0,1 1 1,-1-1-1,0 0 0,0 0 1,1 0-1,0 0-23,2 1 38,0-1 1,0 0-1,0 0 1,1 0-1,-1 0 1,4-1-39,-4-1 39,0 0 1,0-1-1,0 0 0,0 0 1,0 0-1,0 0 0,0-1 1,2-2-40,42-26-48,-31 15 71,-12 11-28,-1 0-1,0 0 0,1 1 0,0 0 1,0 0-1,6-2 6,-12 6 4,1-1 0,-1 1 0,1 0-1,-1 0 1,1 0 0,-1 0 0,0 0 0,1-1 0,-1 1 0,1 0 0,-1 0 0,0-1-1,1 1 1,-1 0 0,0 0 0,1-1 0,-1 1 0,0 0 0,0-1 0,1 1-1,-1-1 1,0 1 0,0 0 0,1-1 0,-1 1 0,0-1 0,0 1 0,0 0-1,0-1 1,0 1 0,0-1 0,0 1 0,0-1 0,0 1 0,0-1 0,0 1 0,0 0-1,0-1 1,0 1 0,0-1 0,0 1 0,-1-1 0,1 1 0,0 0 0,0-1-1,0 1 1,-1-1 0,1 1-4,-1-1-5,0 0-1,0 0 0,0 0 1,0 0-1,0 0 0,0 0 1,0 0-1,0 0 0,-1 0 1,1 1-1,0-1 0,-1 1 1,1-1-1,0 1 0,-2-1 6,-2 0-18,0 1 0,0 0 0,-1 0-1,1 0 1,0 0 0,0 1 0,-1 0 0,1 0-1,0 0 1,0 1 0,0 0 0,1 0-1,-1 0 1,0 1 0,1-1 0,-1 1 0,1 0-1,0 0 1,0 1 0,0-1 0,0 1-1,1 0 1,-1 0 0,0 2 18,4-6 12,-1 0 0,1 1 0,0-1 0,-1 1 0,1-1 0,0 1 0,0-1 0,-1 1-1,1 0 1,0-1 0,0 1 0,0-1 0,0 1 0,0-1 0,0 1 0,0 0 0,0-1 0,0 1 0,0-1 0,0 1 0,0 0 0,0-1 0,0 1 0,1-1 0,-1 1 0,0 0-12,1 0 31,0 0 0,0 0 0,0 0 1,-1 0-1,1 0 0,0 0 0,1-1 0,-1 1 1,0 0-1,0 0 0,1 0-31,3 1 118,1 0 0,-1 0-1,1 0 1,-1-1 0,5 1-118,17 1 239,-1-1 1,1-1-1,0-1 1,20-4-240,30-6-164,0-4 164,-8-4-6426,-66 17 5892,-1 1 363,-1 0 1,0 0 0,0-1 0,0 1 0,0 0 0,0 0 0,0-1 0,0 1 0,0-1 0,0 1 0,1-1 170,0-2-413,0 1 1,0 0-1,-1 0 1,1-1 0,-1 1-1,1 0 1,-1-2 412,0 4-52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38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0 736,'1'0'78,"-1"1"1,1-1-1,0 0 1,0 0-1,-1 0 1,1 1-1,0-1 1,-1 0-1,1 1 0,-1-1 1,1 0-1,0 1 1,-1-1-1,1 1 1,-1-1-1,1 1 0,-1-1 1,1 1-1,-1 0 1,1-1-1,-1 1 1,0 0-1,1-1 1,-1 1-79,18-1 666,7 1-884,-18 1 341,0 0 1,0-1-1,0 0 1,0 0-1,0-1 1,4 0-124,43 0 677,-51 1-656,0-1 0,0 1 0,-1-1 0,1 1 0,0 0 0,-1 0-1,3 1-20,-1 0 9,4 3-16,-5-3 99,-1-1 0,1 1 0,0-1 1,0 1-1,0-1 0,0 0 0,0 0 1,3 1-93,-4-2 11,1 0 1,-1 1 0,0-1 0,1 0-1,-1-1 1,0 1 0,0 0 0,1-1-1,-1 1 1,0-1 0,1 1 0,-1-1-12,19-3-104,-21 4-1080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39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1472,'5'-3'544,"-5"3"-416,0-5-32,0 5 384,0 0-288,0 0 352,0 0-320,0 0-128,0 0-32,0 0-352,0 0 160,0 0-320,8 5 288,0 3-1280,-8-8 800,0 0 192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39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1248,'0'0'63,"1"-1"0,-1 1 0,0 0 0,0-1 0,1 1 0,-1 0 0,0-1 0,0 1 0,1 0 0,-1 0 0,0-1-1,1 1 1,-1 0 0,1 0 0,-1 0 0,0-1 0,1 1 0,-1 0 0,1 0 0,-1 0 0,0 0 0,1 0 0,-1 0 0,1 0 0,-1 0 0,0 0 0,1 0 0,-1 0 0,1 0 0,-1 0 0,1 0 0,-1 0 0,0 0 0,1 1-63,7 1-136,14 4 451,-17-5-244,-1 1 0,1-1 0,-1 0 0,1 0 1,0 0-1,1-1-71,22 5 171,-9-1-204,15 2 307,-1 1-1,0 2-273,-17-5 83,32 13 389,-38-12-1023,1-1-1,0 0 1,1-1-1,0 0 552,-2 0-1589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22:22:40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1984,'1'1'81,"0"-1"-1,0 0 1,0 0-1,-1 0 1,1 0-1,0 1 1,0-1 0,0 0-1,-1 1 1,1-1-1,0 1 1,0-1 0,-1 1-1,1-1 1,0 1-1,-1-1 1,1 1-1,0 0 1,-1-1 0,1 1-1,-1 0 1,1-1-1,-1 1 1,1 0-81,11 11 381,-9-10-287,0 0 1,1-1 0,-1 0 0,1 1 0,-1-1 0,1 0 0,-1-1 0,1 1 0,-1-1 0,1 1 0,0-1 0,-1 0 0,1 0 0,0-1-1,0 1-94,11-3 6,0 1 0,0 1 0,1 0 0,-1 1 0,0 1 0,1 0 0,-1 1 0,4 2-6,102 28-3050,-86-23 1610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6C62-220E-494E-BC57-7F9EF43BE1A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D0F4-D478-4DEF-83B1-BD4334442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6.xml"/><Relationship Id="rId18" Type="http://schemas.openxmlformats.org/officeDocument/2006/relationships/image" Target="../media/image168.png"/><Relationship Id="rId26" Type="http://schemas.openxmlformats.org/officeDocument/2006/relationships/image" Target="../media/image172.png"/><Relationship Id="rId39" Type="http://schemas.openxmlformats.org/officeDocument/2006/relationships/customXml" Target="../ink/ink169.xml"/><Relationship Id="rId21" Type="http://schemas.openxmlformats.org/officeDocument/2006/relationships/customXml" Target="../ink/ink160.xml"/><Relationship Id="rId34" Type="http://schemas.openxmlformats.org/officeDocument/2006/relationships/image" Target="../media/image176.png"/><Relationship Id="rId42" Type="http://schemas.openxmlformats.org/officeDocument/2006/relationships/image" Target="../media/image180.png"/><Relationship Id="rId47" Type="http://schemas.openxmlformats.org/officeDocument/2006/relationships/customXml" Target="../ink/ink173.xml"/><Relationship Id="rId50" Type="http://schemas.openxmlformats.org/officeDocument/2006/relationships/image" Target="../media/image184.png"/><Relationship Id="rId55" Type="http://schemas.openxmlformats.org/officeDocument/2006/relationships/customXml" Target="../ink/ink177.xml"/><Relationship Id="rId63" Type="http://schemas.openxmlformats.org/officeDocument/2006/relationships/customXml" Target="../ink/ink181.xml"/><Relationship Id="rId68" Type="http://schemas.openxmlformats.org/officeDocument/2006/relationships/image" Target="../media/image193.png"/><Relationship Id="rId76" Type="http://schemas.openxmlformats.org/officeDocument/2006/relationships/image" Target="../media/image197.png"/><Relationship Id="rId7" Type="http://schemas.openxmlformats.org/officeDocument/2006/relationships/customXml" Target="../ink/ink153.xml"/><Relationship Id="rId71" Type="http://schemas.openxmlformats.org/officeDocument/2006/relationships/customXml" Target="../ink/ink185.xml"/><Relationship Id="rId2" Type="http://schemas.openxmlformats.org/officeDocument/2006/relationships/image" Target="../media/image160.png"/><Relationship Id="rId16" Type="http://schemas.openxmlformats.org/officeDocument/2006/relationships/image" Target="../media/image167.png"/><Relationship Id="rId29" Type="http://schemas.openxmlformats.org/officeDocument/2006/relationships/customXml" Target="../ink/ink164.xml"/><Relationship Id="rId11" Type="http://schemas.openxmlformats.org/officeDocument/2006/relationships/customXml" Target="../ink/ink155.xml"/><Relationship Id="rId24" Type="http://schemas.openxmlformats.org/officeDocument/2006/relationships/image" Target="../media/image171.png"/><Relationship Id="rId32" Type="http://schemas.openxmlformats.org/officeDocument/2006/relationships/image" Target="../media/image175.png"/><Relationship Id="rId37" Type="http://schemas.openxmlformats.org/officeDocument/2006/relationships/customXml" Target="../ink/ink168.xml"/><Relationship Id="rId40" Type="http://schemas.openxmlformats.org/officeDocument/2006/relationships/image" Target="../media/image179.png"/><Relationship Id="rId45" Type="http://schemas.openxmlformats.org/officeDocument/2006/relationships/customXml" Target="../ink/ink172.xml"/><Relationship Id="rId53" Type="http://schemas.openxmlformats.org/officeDocument/2006/relationships/customXml" Target="../ink/ink176.xml"/><Relationship Id="rId58" Type="http://schemas.openxmlformats.org/officeDocument/2006/relationships/image" Target="../media/image188.png"/><Relationship Id="rId66" Type="http://schemas.openxmlformats.org/officeDocument/2006/relationships/image" Target="../media/image192.png"/><Relationship Id="rId74" Type="http://schemas.openxmlformats.org/officeDocument/2006/relationships/image" Target="../media/image196.png"/><Relationship Id="rId79" Type="http://schemas.openxmlformats.org/officeDocument/2006/relationships/customXml" Target="../ink/ink189.xml"/><Relationship Id="rId5" Type="http://schemas.openxmlformats.org/officeDocument/2006/relationships/customXml" Target="../ink/ink152.xml"/><Relationship Id="rId61" Type="http://schemas.openxmlformats.org/officeDocument/2006/relationships/customXml" Target="../ink/ink180.xml"/><Relationship Id="rId10" Type="http://schemas.openxmlformats.org/officeDocument/2006/relationships/image" Target="../media/image164.png"/><Relationship Id="rId19" Type="http://schemas.openxmlformats.org/officeDocument/2006/relationships/customXml" Target="../ink/ink159.xml"/><Relationship Id="rId31" Type="http://schemas.openxmlformats.org/officeDocument/2006/relationships/customXml" Target="../ink/ink165.xml"/><Relationship Id="rId44" Type="http://schemas.openxmlformats.org/officeDocument/2006/relationships/image" Target="../media/image181.png"/><Relationship Id="rId52" Type="http://schemas.openxmlformats.org/officeDocument/2006/relationships/image" Target="../media/image185.png"/><Relationship Id="rId60" Type="http://schemas.openxmlformats.org/officeDocument/2006/relationships/image" Target="../media/image189.png"/><Relationship Id="rId65" Type="http://schemas.openxmlformats.org/officeDocument/2006/relationships/customXml" Target="../ink/ink182.xml"/><Relationship Id="rId73" Type="http://schemas.openxmlformats.org/officeDocument/2006/relationships/customXml" Target="../ink/ink186.xml"/><Relationship Id="rId78" Type="http://schemas.openxmlformats.org/officeDocument/2006/relationships/image" Target="../media/image198.png"/><Relationship Id="rId4" Type="http://schemas.openxmlformats.org/officeDocument/2006/relationships/image" Target="../media/image161.png"/><Relationship Id="rId9" Type="http://schemas.openxmlformats.org/officeDocument/2006/relationships/customXml" Target="../ink/ink154.xml"/><Relationship Id="rId14" Type="http://schemas.openxmlformats.org/officeDocument/2006/relationships/image" Target="../media/image166.png"/><Relationship Id="rId22" Type="http://schemas.openxmlformats.org/officeDocument/2006/relationships/image" Target="../media/image170.png"/><Relationship Id="rId27" Type="http://schemas.openxmlformats.org/officeDocument/2006/relationships/customXml" Target="../ink/ink163.xml"/><Relationship Id="rId30" Type="http://schemas.openxmlformats.org/officeDocument/2006/relationships/image" Target="../media/image174.png"/><Relationship Id="rId35" Type="http://schemas.openxmlformats.org/officeDocument/2006/relationships/customXml" Target="../ink/ink167.xml"/><Relationship Id="rId43" Type="http://schemas.openxmlformats.org/officeDocument/2006/relationships/customXml" Target="../ink/ink171.xml"/><Relationship Id="rId48" Type="http://schemas.openxmlformats.org/officeDocument/2006/relationships/image" Target="../media/image183.png"/><Relationship Id="rId56" Type="http://schemas.openxmlformats.org/officeDocument/2006/relationships/image" Target="../media/image187.png"/><Relationship Id="rId64" Type="http://schemas.openxmlformats.org/officeDocument/2006/relationships/image" Target="../media/image191.png"/><Relationship Id="rId69" Type="http://schemas.openxmlformats.org/officeDocument/2006/relationships/customXml" Target="../ink/ink184.xml"/><Relationship Id="rId77" Type="http://schemas.openxmlformats.org/officeDocument/2006/relationships/customXml" Target="../ink/ink188.xml"/><Relationship Id="rId8" Type="http://schemas.openxmlformats.org/officeDocument/2006/relationships/image" Target="../media/image163.png"/><Relationship Id="rId51" Type="http://schemas.openxmlformats.org/officeDocument/2006/relationships/customXml" Target="../ink/ink175.xml"/><Relationship Id="rId72" Type="http://schemas.openxmlformats.org/officeDocument/2006/relationships/image" Target="../media/image195.png"/><Relationship Id="rId80" Type="http://schemas.openxmlformats.org/officeDocument/2006/relationships/image" Target="../media/image199.png"/><Relationship Id="rId3" Type="http://schemas.openxmlformats.org/officeDocument/2006/relationships/customXml" Target="../ink/ink151.xml"/><Relationship Id="rId12" Type="http://schemas.openxmlformats.org/officeDocument/2006/relationships/image" Target="../media/image165.png"/><Relationship Id="rId17" Type="http://schemas.openxmlformats.org/officeDocument/2006/relationships/customXml" Target="../ink/ink158.xml"/><Relationship Id="rId25" Type="http://schemas.openxmlformats.org/officeDocument/2006/relationships/customXml" Target="../ink/ink162.xml"/><Relationship Id="rId33" Type="http://schemas.openxmlformats.org/officeDocument/2006/relationships/customXml" Target="../ink/ink166.xml"/><Relationship Id="rId38" Type="http://schemas.openxmlformats.org/officeDocument/2006/relationships/image" Target="../media/image178.png"/><Relationship Id="rId46" Type="http://schemas.openxmlformats.org/officeDocument/2006/relationships/image" Target="../media/image182.png"/><Relationship Id="rId59" Type="http://schemas.openxmlformats.org/officeDocument/2006/relationships/customXml" Target="../ink/ink179.xml"/><Relationship Id="rId67" Type="http://schemas.openxmlformats.org/officeDocument/2006/relationships/customXml" Target="../ink/ink183.xml"/><Relationship Id="rId20" Type="http://schemas.openxmlformats.org/officeDocument/2006/relationships/image" Target="../media/image169.png"/><Relationship Id="rId41" Type="http://schemas.openxmlformats.org/officeDocument/2006/relationships/customXml" Target="../ink/ink170.xml"/><Relationship Id="rId54" Type="http://schemas.openxmlformats.org/officeDocument/2006/relationships/image" Target="../media/image186.png"/><Relationship Id="rId62" Type="http://schemas.openxmlformats.org/officeDocument/2006/relationships/image" Target="../media/image190.png"/><Relationship Id="rId70" Type="http://schemas.openxmlformats.org/officeDocument/2006/relationships/image" Target="../media/image194.png"/><Relationship Id="rId75" Type="http://schemas.openxmlformats.org/officeDocument/2006/relationships/customXml" Target="../ink/ink1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28" Type="http://schemas.openxmlformats.org/officeDocument/2006/relationships/image" Target="../media/image173.png"/><Relationship Id="rId36" Type="http://schemas.openxmlformats.org/officeDocument/2006/relationships/image" Target="../media/image177.png"/><Relationship Id="rId49" Type="http://schemas.openxmlformats.org/officeDocument/2006/relationships/customXml" Target="../ink/ink174.xml"/><Relationship Id="rId57" Type="http://schemas.openxmlformats.org/officeDocument/2006/relationships/customXml" Target="../ink/ink1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customXml" Target="../ink/ink195.xml"/><Relationship Id="rId18" Type="http://schemas.openxmlformats.org/officeDocument/2006/relationships/image" Target="../media/image208.png"/><Relationship Id="rId26" Type="http://schemas.openxmlformats.org/officeDocument/2006/relationships/image" Target="../media/image212.png"/><Relationship Id="rId3" Type="http://schemas.openxmlformats.org/officeDocument/2006/relationships/customXml" Target="../ink/ink190.xml"/><Relationship Id="rId21" Type="http://schemas.openxmlformats.org/officeDocument/2006/relationships/customXml" Target="../ink/ink199.xml"/><Relationship Id="rId7" Type="http://schemas.openxmlformats.org/officeDocument/2006/relationships/customXml" Target="../ink/ink192.xml"/><Relationship Id="rId12" Type="http://schemas.openxmlformats.org/officeDocument/2006/relationships/image" Target="../media/image205.png"/><Relationship Id="rId17" Type="http://schemas.openxmlformats.org/officeDocument/2006/relationships/customXml" Target="../ink/ink197.xml"/><Relationship Id="rId25" Type="http://schemas.openxmlformats.org/officeDocument/2006/relationships/customXml" Target="../ink/ink201.xml"/><Relationship Id="rId2" Type="http://schemas.openxmlformats.org/officeDocument/2006/relationships/image" Target="../media/image200.png"/><Relationship Id="rId16" Type="http://schemas.openxmlformats.org/officeDocument/2006/relationships/image" Target="../media/image207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customXml" Target="../ink/ink194.xml"/><Relationship Id="rId24" Type="http://schemas.openxmlformats.org/officeDocument/2006/relationships/image" Target="../media/image211.png"/><Relationship Id="rId5" Type="http://schemas.openxmlformats.org/officeDocument/2006/relationships/customXml" Target="../ink/ink191.xml"/><Relationship Id="rId15" Type="http://schemas.openxmlformats.org/officeDocument/2006/relationships/customXml" Target="../ink/ink196.xml"/><Relationship Id="rId23" Type="http://schemas.openxmlformats.org/officeDocument/2006/relationships/customXml" Target="../ink/ink200.xml"/><Relationship Id="rId10" Type="http://schemas.openxmlformats.org/officeDocument/2006/relationships/image" Target="../media/image204.png"/><Relationship Id="rId19" Type="http://schemas.openxmlformats.org/officeDocument/2006/relationships/customXml" Target="../ink/ink198.xml"/><Relationship Id="rId4" Type="http://schemas.openxmlformats.org/officeDocument/2006/relationships/image" Target="../media/image201.png"/><Relationship Id="rId9" Type="http://schemas.openxmlformats.org/officeDocument/2006/relationships/customXml" Target="../ink/ink193.xml"/><Relationship Id="rId14" Type="http://schemas.openxmlformats.org/officeDocument/2006/relationships/image" Target="../media/image206.png"/><Relationship Id="rId22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image" Target="../media/image2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image" Target="../media/image2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7" Type="http://schemas.openxmlformats.org/officeDocument/2006/relationships/image" Target="../media/image226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.xml"/><Relationship Id="rId5" Type="http://schemas.openxmlformats.org/officeDocument/2006/relationships/image" Target="../media/image225.png"/><Relationship Id="rId4" Type="http://schemas.openxmlformats.org/officeDocument/2006/relationships/customXml" Target="../ink/ink2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42" Type="http://schemas.openxmlformats.org/officeDocument/2006/relationships/customXml" Target="../ink/ink21.xml"/><Relationship Id="rId63" Type="http://schemas.openxmlformats.org/officeDocument/2006/relationships/image" Target="../media/image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6.png"/><Relationship Id="rId170" Type="http://schemas.openxmlformats.org/officeDocument/2006/relationships/customXml" Target="../ink/ink85.xml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26" Type="http://schemas.openxmlformats.org/officeDocument/2006/relationships/customXml" Target="../ink/ink113.xml"/><Relationship Id="rId247" Type="http://schemas.openxmlformats.org/officeDocument/2006/relationships/image" Target="../media/image130.png"/><Relationship Id="rId107" Type="http://schemas.openxmlformats.org/officeDocument/2006/relationships/image" Target="../media/image60.png"/><Relationship Id="rId268" Type="http://schemas.openxmlformats.org/officeDocument/2006/relationships/customXml" Target="../ink/ink134.xml"/><Relationship Id="rId289" Type="http://schemas.openxmlformats.org/officeDocument/2006/relationships/image" Target="../media/image151.png"/><Relationship Id="rId11" Type="http://schemas.openxmlformats.org/officeDocument/2006/relationships/image" Target="../media/image12.png"/><Relationship Id="rId32" Type="http://schemas.openxmlformats.org/officeDocument/2006/relationships/customXml" Target="../ink/ink16.xml"/><Relationship Id="rId53" Type="http://schemas.openxmlformats.org/officeDocument/2006/relationships/image" Target="../media/image33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81.png"/><Relationship Id="rId5" Type="http://schemas.openxmlformats.org/officeDocument/2006/relationships/image" Target="../media/image9.png"/><Relationship Id="rId95" Type="http://schemas.openxmlformats.org/officeDocument/2006/relationships/image" Target="../media/image54.png"/><Relationship Id="rId160" Type="http://schemas.openxmlformats.org/officeDocument/2006/relationships/customXml" Target="../ink/ink80.xml"/><Relationship Id="rId181" Type="http://schemas.openxmlformats.org/officeDocument/2006/relationships/image" Target="../media/image97.png"/><Relationship Id="rId216" Type="http://schemas.openxmlformats.org/officeDocument/2006/relationships/customXml" Target="../ink/ink108.xml"/><Relationship Id="rId237" Type="http://schemas.openxmlformats.org/officeDocument/2006/relationships/image" Target="../media/image125.png"/><Relationship Id="rId258" Type="http://schemas.openxmlformats.org/officeDocument/2006/relationships/customXml" Target="../ink/ink129.xml"/><Relationship Id="rId279" Type="http://schemas.openxmlformats.org/officeDocument/2006/relationships/image" Target="../media/image146.png"/><Relationship Id="rId22" Type="http://schemas.openxmlformats.org/officeDocument/2006/relationships/customXml" Target="../ink/ink11.xml"/><Relationship Id="rId43" Type="http://schemas.openxmlformats.org/officeDocument/2006/relationships/image" Target="../media/image28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6.png"/><Relationship Id="rId290" Type="http://schemas.openxmlformats.org/officeDocument/2006/relationships/customXml" Target="../ink/ink145.xml"/><Relationship Id="rId85" Type="http://schemas.openxmlformats.org/officeDocument/2006/relationships/image" Target="../media/image49.png"/><Relationship Id="rId150" Type="http://schemas.openxmlformats.org/officeDocument/2006/relationships/customXml" Target="../ink/ink75.xml"/><Relationship Id="rId171" Type="http://schemas.openxmlformats.org/officeDocument/2006/relationships/image" Target="../media/image92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20.png"/><Relationship Id="rId248" Type="http://schemas.openxmlformats.org/officeDocument/2006/relationships/customXml" Target="../ink/ink124.xml"/><Relationship Id="rId269" Type="http://schemas.openxmlformats.org/officeDocument/2006/relationships/image" Target="../media/image141.png"/><Relationship Id="rId12" Type="http://schemas.openxmlformats.org/officeDocument/2006/relationships/customXml" Target="../ink/ink6.xml"/><Relationship Id="rId33" Type="http://schemas.openxmlformats.org/officeDocument/2006/relationships/image" Target="../media/image23.png"/><Relationship Id="rId108" Type="http://schemas.openxmlformats.org/officeDocument/2006/relationships/customXml" Target="../ink/ink54.xml"/><Relationship Id="rId129" Type="http://schemas.openxmlformats.org/officeDocument/2006/relationships/image" Target="../media/image71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4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7.png"/><Relationship Id="rId182" Type="http://schemas.openxmlformats.org/officeDocument/2006/relationships/customXml" Target="../ink/ink91.xml"/><Relationship Id="rId217" Type="http://schemas.openxmlformats.org/officeDocument/2006/relationships/image" Target="../media/image115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6.png"/><Relationship Id="rId23" Type="http://schemas.openxmlformats.org/officeDocument/2006/relationships/image" Target="../media/image18.png"/><Relationship Id="rId119" Type="http://schemas.openxmlformats.org/officeDocument/2006/relationships/image" Target="../media/image66.png"/><Relationship Id="rId270" Type="http://schemas.openxmlformats.org/officeDocument/2006/relationships/customXml" Target="../ink/ink135.xml"/><Relationship Id="rId291" Type="http://schemas.openxmlformats.org/officeDocument/2006/relationships/image" Target="../media/image152.png"/><Relationship Id="rId44" Type="http://schemas.openxmlformats.org/officeDocument/2006/relationships/customXml" Target="../ink/ink22.xml"/><Relationship Id="rId65" Type="http://schemas.openxmlformats.org/officeDocument/2006/relationships/image" Target="../media/image3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82.png"/><Relationship Id="rId172" Type="http://schemas.openxmlformats.org/officeDocument/2006/relationships/customXml" Target="../ink/ink8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28" Type="http://schemas.openxmlformats.org/officeDocument/2006/relationships/customXml" Target="../ink/ink114.xml"/><Relationship Id="rId249" Type="http://schemas.openxmlformats.org/officeDocument/2006/relationships/image" Target="../media/image131.png"/><Relationship Id="rId13" Type="http://schemas.openxmlformats.org/officeDocument/2006/relationships/image" Target="../media/image13.png"/><Relationship Id="rId109" Type="http://schemas.openxmlformats.org/officeDocument/2006/relationships/image" Target="../media/image61.png"/><Relationship Id="rId260" Type="http://schemas.openxmlformats.org/officeDocument/2006/relationships/customXml" Target="../ink/ink130.xml"/><Relationship Id="rId281" Type="http://schemas.openxmlformats.org/officeDocument/2006/relationships/image" Target="../media/image147.png"/><Relationship Id="rId34" Type="http://schemas.openxmlformats.org/officeDocument/2006/relationships/customXml" Target="../ink/ink17.xml"/><Relationship Id="rId55" Type="http://schemas.openxmlformats.org/officeDocument/2006/relationships/image" Target="../media/image34.png"/><Relationship Id="rId76" Type="http://schemas.openxmlformats.org/officeDocument/2006/relationships/customXml" Target="../ink/ink38.xml"/><Relationship Id="rId97" Type="http://schemas.openxmlformats.org/officeDocument/2006/relationships/image" Target="../media/image55.png"/><Relationship Id="rId120" Type="http://schemas.openxmlformats.org/officeDocument/2006/relationships/customXml" Target="../ink/ink60.xml"/><Relationship Id="rId141" Type="http://schemas.openxmlformats.org/officeDocument/2006/relationships/image" Target="../media/image77.png"/><Relationship Id="rId7" Type="http://schemas.openxmlformats.org/officeDocument/2006/relationships/image" Target="../media/image10.png"/><Relationship Id="rId71" Type="http://schemas.openxmlformats.org/officeDocument/2006/relationships/image" Target="../media/image42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8.png"/><Relationship Id="rId213" Type="http://schemas.openxmlformats.org/officeDocument/2006/relationships/image" Target="../media/image113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26.png"/><Relationship Id="rId2" Type="http://schemas.openxmlformats.org/officeDocument/2006/relationships/customXml" Target="../ink/ink1.xml"/><Relationship Id="rId29" Type="http://schemas.openxmlformats.org/officeDocument/2006/relationships/image" Target="../media/image21.png"/><Relationship Id="rId250" Type="http://schemas.openxmlformats.org/officeDocument/2006/relationships/customXml" Target="../ink/ink125.xml"/><Relationship Id="rId255" Type="http://schemas.openxmlformats.org/officeDocument/2006/relationships/image" Target="../media/image134.png"/><Relationship Id="rId271" Type="http://schemas.openxmlformats.org/officeDocument/2006/relationships/image" Target="../media/image142.png"/><Relationship Id="rId276" Type="http://schemas.openxmlformats.org/officeDocument/2006/relationships/customXml" Target="../ink/ink138.xml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9.png"/><Relationship Id="rId66" Type="http://schemas.openxmlformats.org/officeDocument/2006/relationships/customXml" Target="../ink/ink33.xml"/><Relationship Id="rId87" Type="http://schemas.openxmlformats.org/officeDocument/2006/relationships/image" Target="../media/image50.png"/><Relationship Id="rId110" Type="http://schemas.openxmlformats.org/officeDocument/2006/relationships/customXml" Target="../ink/ink55.xml"/><Relationship Id="rId115" Type="http://schemas.openxmlformats.org/officeDocument/2006/relationships/image" Target="../media/image64.png"/><Relationship Id="rId131" Type="http://schemas.openxmlformats.org/officeDocument/2006/relationships/image" Target="../media/image72.png"/><Relationship Id="rId136" Type="http://schemas.openxmlformats.org/officeDocument/2006/relationships/customXml" Target="../ink/ink68.xml"/><Relationship Id="rId157" Type="http://schemas.openxmlformats.org/officeDocument/2006/relationships/image" Target="../media/image85.png"/><Relationship Id="rId178" Type="http://schemas.openxmlformats.org/officeDocument/2006/relationships/customXml" Target="../ink/ink89.xml"/><Relationship Id="rId61" Type="http://schemas.openxmlformats.org/officeDocument/2006/relationships/image" Target="../media/image37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93.png"/><Relationship Id="rId194" Type="http://schemas.openxmlformats.org/officeDocument/2006/relationships/customXml" Target="../ink/ink97.xml"/><Relationship Id="rId199" Type="http://schemas.openxmlformats.org/officeDocument/2006/relationships/image" Target="../media/image106.png"/><Relationship Id="rId203" Type="http://schemas.openxmlformats.org/officeDocument/2006/relationships/image" Target="../media/image108.png"/><Relationship Id="rId208" Type="http://schemas.openxmlformats.org/officeDocument/2006/relationships/customXml" Target="../ink/ink104.xml"/><Relationship Id="rId229" Type="http://schemas.openxmlformats.org/officeDocument/2006/relationships/image" Target="../media/image121.png"/><Relationship Id="rId19" Type="http://schemas.openxmlformats.org/officeDocument/2006/relationships/image" Target="../media/image16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9.png"/><Relationship Id="rId261" Type="http://schemas.openxmlformats.org/officeDocument/2006/relationships/image" Target="../media/image137.png"/><Relationship Id="rId266" Type="http://schemas.openxmlformats.org/officeDocument/2006/relationships/customXml" Target="../ink/ink133.xml"/><Relationship Id="rId287" Type="http://schemas.openxmlformats.org/officeDocument/2006/relationships/image" Target="../media/image15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4.png"/><Relationship Id="rId56" Type="http://schemas.openxmlformats.org/officeDocument/2006/relationships/customXml" Target="../ink/ink28.xml"/><Relationship Id="rId77" Type="http://schemas.openxmlformats.org/officeDocument/2006/relationships/image" Target="../media/image45.png"/><Relationship Id="rId100" Type="http://schemas.openxmlformats.org/officeDocument/2006/relationships/customXml" Target="../ink/ink50.xml"/><Relationship Id="rId105" Type="http://schemas.openxmlformats.org/officeDocument/2006/relationships/image" Target="../media/image59.png"/><Relationship Id="rId126" Type="http://schemas.openxmlformats.org/officeDocument/2006/relationships/customXml" Target="../ink/ink63.xml"/><Relationship Id="rId147" Type="http://schemas.openxmlformats.org/officeDocument/2006/relationships/image" Target="../media/image80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32.png"/><Relationship Id="rId72" Type="http://schemas.openxmlformats.org/officeDocument/2006/relationships/customXml" Target="../ink/ink36.xml"/><Relationship Id="rId93" Type="http://schemas.openxmlformats.org/officeDocument/2006/relationships/image" Target="../media/image53.png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42" Type="http://schemas.openxmlformats.org/officeDocument/2006/relationships/customXml" Target="../ink/ink71.xml"/><Relationship Id="rId163" Type="http://schemas.openxmlformats.org/officeDocument/2006/relationships/image" Target="../media/image88.png"/><Relationship Id="rId184" Type="http://schemas.openxmlformats.org/officeDocument/2006/relationships/customXml" Target="../ink/ink92.xml"/><Relationship Id="rId189" Type="http://schemas.openxmlformats.org/officeDocument/2006/relationships/image" Target="../media/image101.png"/><Relationship Id="rId219" Type="http://schemas.openxmlformats.org/officeDocument/2006/relationships/image" Target="../media/image116.png"/><Relationship Id="rId3" Type="http://schemas.openxmlformats.org/officeDocument/2006/relationships/image" Target="../media/image8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24.png"/><Relationship Id="rId251" Type="http://schemas.openxmlformats.org/officeDocument/2006/relationships/image" Target="../media/image132.png"/><Relationship Id="rId256" Type="http://schemas.openxmlformats.org/officeDocument/2006/relationships/customXml" Target="../ink/ink128.xml"/><Relationship Id="rId277" Type="http://schemas.openxmlformats.org/officeDocument/2006/relationships/image" Target="../media/image145.png"/><Relationship Id="rId25" Type="http://schemas.openxmlformats.org/officeDocument/2006/relationships/image" Target="../media/image19.png"/><Relationship Id="rId46" Type="http://schemas.openxmlformats.org/officeDocument/2006/relationships/customXml" Target="../ink/ink23.xml"/><Relationship Id="rId67" Type="http://schemas.openxmlformats.org/officeDocument/2006/relationships/image" Target="../media/image40.png"/><Relationship Id="rId116" Type="http://schemas.openxmlformats.org/officeDocument/2006/relationships/customXml" Target="../ink/ink58.xml"/><Relationship Id="rId137" Type="http://schemas.openxmlformats.org/officeDocument/2006/relationships/image" Target="../media/image75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53.png"/><Relationship Id="rId20" Type="http://schemas.openxmlformats.org/officeDocument/2006/relationships/customXml" Target="../ink/ink10.xml"/><Relationship Id="rId41" Type="http://schemas.openxmlformats.org/officeDocument/2006/relationships/image" Target="../media/image27.png"/><Relationship Id="rId62" Type="http://schemas.openxmlformats.org/officeDocument/2006/relationships/customXml" Target="../ink/ink31.xml"/><Relationship Id="rId83" Type="http://schemas.openxmlformats.org/officeDocument/2006/relationships/image" Target="../media/image48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32" Type="http://schemas.openxmlformats.org/officeDocument/2006/relationships/customXml" Target="../ink/ink66.xml"/><Relationship Id="rId153" Type="http://schemas.openxmlformats.org/officeDocument/2006/relationships/image" Target="../media/image83.png"/><Relationship Id="rId174" Type="http://schemas.openxmlformats.org/officeDocument/2006/relationships/customXml" Target="../ink/ink87.xml"/><Relationship Id="rId179" Type="http://schemas.openxmlformats.org/officeDocument/2006/relationships/image" Target="../media/image96.png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9.png"/><Relationship Id="rId241" Type="http://schemas.openxmlformats.org/officeDocument/2006/relationships/image" Target="../media/image127.png"/><Relationship Id="rId246" Type="http://schemas.openxmlformats.org/officeDocument/2006/relationships/customXml" Target="../ink/ink123.xml"/><Relationship Id="rId267" Type="http://schemas.openxmlformats.org/officeDocument/2006/relationships/image" Target="../media/image140.png"/><Relationship Id="rId288" Type="http://schemas.openxmlformats.org/officeDocument/2006/relationships/customXml" Target="../ink/ink144.xml"/><Relationship Id="rId15" Type="http://schemas.openxmlformats.org/officeDocument/2006/relationships/image" Target="../media/image14.png"/><Relationship Id="rId36" Type="http://schemas.openxmlformats.org/officeDocument/2006/relationships/customXml" Target="../ink/ink18.xml"/><Relationship Id="rId57" Type="http://schemas.openxmlformats.org/officeDocument/2006/relationships/image" Target="../media/image35.png"/><Relationship Id="rId106" Type="http://schemas.openxmlformats.org/officeDocument/2006/relationships/customXml" Target="../ink/ink53.xml"/><Relationship Id="rId127" Type="http://schemas.openxmlformats.org/officeDocument/2006/relationships/image" Target="../media/image70.png"/><Relationship Id="rId262" Type="http://schemas.openxmlformats.org/officeDocument/2006/relationships/customXml" Target="../ink/ink131.xml"/><Relationship Id="rId283" Type="http://schemas.openxmlformats.org/officeDocument/2006/relationships/image" Target="../media/image148.png"/><Relationship Id="rId10" Type="http://schemas.openxmlformats.org/officeDocument/2006/relationships/customXml" Target="../ink/ink5.xml"/><Relationship Id="rId31" Type="http://schemas.openxmlformats.org/officeDocument/2006/relationships/image" Target="../media/image22.png"/><Relationship Id="rId52" Type="http://schemas.openxmlformats.org/officeDocument/2006/relationships/customXml" Target="../ink/ink26.xml"/><Relationship Id="rId73" Type="http://schemas.openxmlformats.org/officeDocument/2006/relationships/image" Target="../media/image43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61.xml"/><Relationship Id="rId143" Type="http://schemas.openxmlformats.org/officeDocument/2006/relationships/image" Target="../media/image78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91.png"/><Relationship Id="rId185" Type="http://schemas.openxmlformats.org/officeDocument/2006/relationships/image" Target="../media/image99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4.png"/><Relationship Id="rId236" Type="http://schemas.openxmlformats.org/officeDocument/2006/relationships/customXml" Target="../ink/ink118.xml"/><Relationship Id="rId257" Type="http://schemas.openxmlformats.org/officeDocument/2006/relationships/image" Target="../media/image135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22.png"/><Relationship Id="rId252" Type="http://schemas.openxmlformats.org/officeDocument/2006/relationships/customXml" Target="../ink/ink126.xml"/><Relationship Id="rId273" Type="http://schemas.openxmlformats.org/officeDocument/2006/relationships/image" Target="../media/image143.png"/><Relationship Id="rId294" Type="http://schemas.openxmlformats.org/officeDocument/2006/relationships/customXml" Target="../ink/ink147.xml"/><Relationship Id="rId47" Type="http://schemas.openxmlformats.org/officeDocument/2006/relationships/image" Target="../media/image30.png"/><Relationship Id="rId68" Type="http://schemas.openxmlformats.org/officeDocument/2006/relationships/customXml" Target="../ink/ink34.xml"/><Relationship Id="rId89" Type="http://schemas.openxmlformats.org/officeDocument/2006/relationships/image" Target="../media/image51.png"/><Relationship Id="rId112" Type="http://schemas.openxmlformats.org/officeDocument/2006/relationships/customXml" Target="../ink/ink56.xml"/><Relationship Id="rId133" Type="http://schemas.openxmlformats.org/officeDocument/2006/relationships/image" Target="../media/image73.png"/><Relationship Id="rId154" Type="http://schemas.openxmlformats.org/officeDocument/2006/relationships/customXml" Target="../ink/ink77.xml"/><Relationship Id="rId175" Type="http://schemas.openxmlformats.org/officeDocument/2006/relationships/image" Target="../media/image94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7.png"/><Relationship Id="rId242" Type="http://schemas.openxmlformats.org/officeDocument/2006/relationships/customXml" Target="../ink/ink121.xml"/><Relationship Id="rId263" Type="http://schemas.openxmlformats.org/officeDocument/2006/relationships/image" Target="../media/image138.png"/><Relationship Id="rId284" Type="http://schemas.openxmlformats.org/officeDocument/2006/relationships/customXml" Target="../ink/ink142.xml"/><Relationship Id="rId37" Type="http://schemas.openxmlformats.org/officeDocument/2006/relationships/image" Target="../media/image25.png"/><Relationship Id="rId58" Type="http://schemas.openxmlformats.org/officeDocument/2006/relationships/customXml" Target="../ink/ink29.xml"/><Relationship Id="rId79" Type="http://schemas.openxmlformats.org/officeDocument/2006/relationships/image" Target="../media/image46.png"/><Relationship Id="rId102" Type="http://schemas.openxmlformats.org/officeDocument/2006/relationships/customXml" Target="../ink/ink51.xml"/><Relationship Id="rId123" Type="http://schemas.openxmlformats.org/officeDocument/2006/relationships/image" Target="../media/image6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9.png"/><Relationship Id="rId186" Type="http://schemas.openxmlformats.org/officeDocument/2006/relationships/customXml" Target="../ink/ink93.xml"/><Relationship Id="rId211" Type="http://schemas.openxmlformats.org/officeDocument/2006/relationships/image" Target="../media/image112.png"/><Relationship Id="rId232" Type="http://schemas.openxmlformats.org/officeDocument/2006/relationships/customXml" Target="../ink/ink116.xml"/><Relationship Id="rId253" Type="http://schemas.openxmlformats.org/officeDocument/2006/relationships/image" Target="../media/image133.png"/><Relationship Id="rId274" Type="http://schemas.openxmlformats.org/officeDocument/2006/relationships/customXml" Target="../ink/ink137.xml"/><Relationship Id="rId295" Type="http://schemas.openxmlformats.org/officeDocument/2006/relationships/image" Target="../media/image154.png"/><Relationship Id="rId27" Type="http://schemas.openxmlformats.org/officeDocument/2006/relationships/image" Target="../media/image20.png"/><Relationship Id="rId48" Type="http://schemas.openxmlformats.org/officeDocument/2006/relationships/customXml" Target="../ink/ink24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4.png"/><Relationship Id="rId176" Type="http://schemas.openxmlformats.org/officeDocument/2006/relationships/customXml" Target="../ink/ink88.xml"/><Relationship Id="rId197" Type="http://schemas.openxmlformats.org/officeDocument/2006/relationships/image" Target="../media/image105.png"/><Relationship Id="rId201" Type="http://schemas.openxmlformats.org/officeDocument/2006/relationships/image" Target="../media/image107.png"/><Relationship Id="rId222" Type="http://schemas.openxmlformats.org/officeDocument/2006/relationships/customXml" Target="../ink/ink111.xml"/><Relationship Id="rId243" Type="http://schemas.openxmlformats.org/officeDocument/2006/relationships/image" Target="../media/image128.png"/><Relationship Id="rId264" Type="http://schemas.openxmlformats.org/officeDocument/2006/relationships/customXml" Target="../ink/ink132.xml"/><Relationship Id="rId285" Type="http://schemas.openxmlformats.org/officeDocument/2006/relationships/image" Target="../media/image149.png"/><Relationship Id="rId17" Type="http://schemas.openxmlformats.org/officeDocument/2006/relationships/image" Target="../media/image15.png"/><Relationship Id="rId38" Type="http://schemas.openxmlformats.org/officeDocument/2006/relationships/customXml" Target="../ink/ink19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83.xml"/><Relationship Id="rId187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23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1.png"/><Relationship Id="rId114" Type="http://schemas.openxmlformats.org/officeDocument/2006/relationships/customXml" Target="../ink/ink57.xml"/><Relationship Id="rId275" Type="http://schemas.openxmlformats.org/officeDocument/2006/relationships/image" Target="../media/image144.png"/><Relationship Id="rId60" Type="http://schemas.openxmlformats.org/officeDocument/2006/relationships/customXml" Target="../ink/ink30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78.xml"/><Relationship Id="rId177" Type="http://schemas.openxmlformats.org/officeDocument/2006/relationships/image" Target="../media/image95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8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6.png"/><Relationship Id="rId265" Type="http://schemas.openxmlformats.org/officeDocument/2006/relationships/image" Target="../media/image139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9.png"/><Relationship Id="rId146" Type="http://schemas.openxmlformats.org/officeDocument/2006/relationships/customXml" Target="../ink/ink73.xml"/><Relationship Id="rId167" Type="http://schemas.openxmlformats.org/officeDocument/2006/relationships/image" Target="../media/image90.png"/><Relationship Id="rId188" Type="http://schemas.openxmlformats.org/officeDocument/2006/relationships/customXml" Target="../ink/ink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8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customXml" Target="../ink/ink149.xml"/><Relationship Id="rId4" Type="http://schemas.openxmlformats.org/officeDocument/2006/relationships/image" Target="../media/image1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Permittivity of a mixture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Section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33" t="23404"/>
          <a:stretch>
            <a:fillRect/>
          </a:stretch>
        </p:blipFill>
        <p:spPr bwMode="auto">
          <a:xfrm>
            <a:off x="1828800" y="2895600"/>
            <a:ext cx="714632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1549" y="2981980"/>
            <a:ext cx="10310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b="1" dirty="0"/>
              <a:t>D</a:t>
            </a:r>
            <a:r>
              <a:rPr lang="en-US" sz="2800" dirty="0"/>
              <a:t>&gt;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1600200"/>
            <a:ext cx="259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seems obvious, but it is not usually a good approximation.</a:t>
            </a:r>
          </a:p>
        </p:txBody>
      </p:sp>
      <p:sp>
        <p:nvSpPr>
          <p:cNvPr id="8" name="Freeform 7"/>
          <p:cNvSpPr/>
          <p:nvPr/>
        </p:nvSpPr>
        <p:spPr>
          <a:xfrm>
            <a:off x="6303818" y="2650162"/>
            <a:ext cx="249382" cy="550238"/>
          </a:xfrm>
          <a:custGeom>
            <a:avLst/>
            <a:gdLst>
              <a:gd name="connsiteX0" fmla="*/ 249382 w 249382"/>
              <a:gd name="connsiteY0" fmla="*/ 9911 h 550238"/>
              <a:gd name="connsiteX1" fmla="*/ 145473 w 249382"/>
              <a:gd name="connsiteY1" fmla="*/ 134602 h 550238"/>
              <a:gd name="connsiteX2" fmla="*/ 62346 w 249382"/>
              <a:gd name="connsiteY2" fmla="*/ 238511 h 550238"/>
              <a:gd name="connsiteX3" fmla="*/ 20782 w 249382"/>
              <a:gd name="connsiteY3" fmla="*/ 321638 h 550238"/>
              <a:gd name="connsiteX4" fmla="*/ 0 w 249382"/>
              <a:gd name="connsiteY4" fmla="*/ 425548 h 550238"/>
              <a:gd name="connsiteX5" fmla="*/ 20782 w 249382"/>
              <a:gd name="connsiteY5" fmla="*/ 550238 h 5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82" h="550238">
                <a:moveTo>
                  <a:pt x="249382" y="9911"/>
                </a:moveTo>
                <a:cubicBezTo>
                  <a:pt x="133407" y="48570"/>
                  <a:pt x="226234" y="0"/>
                  <a:pt x="145473" y="134602"/>
                </a:cubicBezTo>
                <a:cubicBezTo>
                  <a:pt x="122652" y="172637"/>
                  <a:pt x="86950" y="201605"/>
                  <a:pt x="62346" y="238511"/>
                </a:cubicBezTo>
                <a:cubicBezTo>
                  <a:pt x="45162" y="264288"/>
                  <a:pt x="34637" y="293929"/>
                  <a:pt x="20782" y="321638"/>
                </a:cubicBezTo>
                <a:cubicBezTo>
                  <a:pt x="13855" y="356275"/>
                  <a:pt x="0" y="390225"/>
                  <a:pt x="0" y="425548"/>
                </a:cubicBezTo>
                <a:cubicBezTo>
                  <a:pt x="0" y="467685"/>
                  <a:pt x="20782" y="550238"/>
                  <a:pt x="20782" y="55023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087" y="2286000"/>
            <a:ext cx="3079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Zeroth</a:t>
            </a:r>
            <a:r>
              <a:rPr lang="en-US" sz="2000" dirty="0"/>
              <a:t>-order approximation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5105400"/>
            <a:ext cx="1295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FBB329-621A-4BB3-BEBE-EA509FCB0731}"/>
                  </a:ext>
                </a:extLst>
              </p14:cNvPr>
              <p14:cNvContentPartPr/>
              <p14:nvPr/>
            </p14:nvContentPartPr>
            <p14:xfrm>
              <a:off x="8080517" y="4362703"/>
              <a:ext cx="295200" cy="13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FBB329-621A-4BB3-BEBE-EA509FCB07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2517" y="4345063"/>
                <a:ext cx="33084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E9153-0527-4A85-AD8B-9E2419293F42}"/>
              </a:ext>
            </a:extLst>
          </p:cNvPr>
          <p:cNvGrpSpPr/>
          <p:nvPr/>
        </p:nvGrpSpPr>
        <p:grpSpPr>
          <a:xfrm>
            <a:off x="552197" y="380743"/>
            <a:ext cx="2786400" cy="684360"/>
            <a:chOff x="552197" y="380743"/>
            <a:chExt cx="2786400" cy="6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BECFD5-805A-4DA8-885A-441787F4C481}"/>
                    </a:ext>
                  </a:extLst>
                </p14:cNvPr>
                <p14:cNvContentPartPr/>
                <p14:nvPr/>
              </p14:nvContentPartPr>
              <p14:xfrm>
                <a:off x="552197" y="484063"/>
                <a:ext cx="46800" cy="348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BECFD5-805A-4DA8-885A-441787F4C4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197" y="466423"/>
                  <a:ext cx="824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511920-1CD6-46BD-BED2-8EC0D353A779}"/>
                    </a:ext>
                  </a:extLst>
                </p14:cNvPr>
                <p14:cNvContentPartPr/>
                <p14:nvPr/>
              </p14:nvContentPartPr>
              <p14:xfrm>
                <a:off x="612317" y="479383"/>
                <a:ext cx="214560" cy="585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511920-1CD6-46BD-BED2-8EC0D353A7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4677" y="461743"/>
                  <a:ext cx="2502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2C7110-2683-46DA-8B7E-999E473AED8C}"/>
                    </a:ext>
                  </a:extLst>
                </p14:cNvPr>
                <p14:cNvContentPartPr/>
                <p14:nvPr/>
              </p14:nvContentPartPr>
              <p14:xfrm>
                <a:off x="1003997" y="447703"/>
                <a:ext cx="284760" cy="368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2C7110-2683-46DA-8B7E-999E473AED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6357" y="429703"/>
                  <a:ext cx="3204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E4358F-9D72-4EEE-B8C4-6BC5D9E363E5}"/>
                    </a:ext>
                  </a:extLst>
                </p14:cNvPr>
                <p14:cNvContentPartPr/>
                <p14:nvPr/>
              </p14:nvContentPartPr>
              <p14:xfrm>
                <a:off x="1277957" y="457063"/>
                <a:ext cx="209160" cy="270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E4358F-9D72-4EEE-B8C4-6BC5D9E363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9957" y="439423"/>
                  <a:ext cx="244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5ABC7C-8231-49DF-8F00-A6085BC75B97}"/>
                    </a:ext>
                  </a:extLst>
                </p14:cNvPr>
                <p14:cNvContentPartPr/>
                <p14:nvPr/>
              </p14:nvContentPartPr>
              <p14:xfrm>
                <a:off x="1542917" y="556423"/>
                <a:ext cx="172440" cy="227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5ABC7C-8231-49DF-8F00-A6085BC75B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4917" y="538423"/>
                  <a:ext cx="208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9FE1A7-D1F1-4F75-A233-BFB056008295}"/>
                    </a:ext>
                  </a:extLst>
                </p14:cNvPr>
                <p14:cNvContentPartPr/>
                <p14:nvPr/>
              </p14:nvContentPartPr>
              <p14:xfrm>
                <a:off x="1556957" y="698983"/>
                <a:ext cx="153720" cy="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9FE1A7-D1F1-4F75-A233-BFB056008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38957" y="680983"/>
                  <a:ext cx="189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117BC5-5504-47DF-B348-4EFCB3B8934E}"/>
                    </a:ext>
                  </a:extLst>
                </p14:cNvPr>
                <p14:cNvContentPartPr/>
                <p14:nvPr/>
              </p14:nvContentPartPr>
              <p14:xfrm>
                <a:off x="1862597" y="455623"/>
                <a:ext cx="226440" cy="307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117BC5-5504-47DF-B348-4EFCB3B893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44957" y="437983"/>
                  <a:ext cx="262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69BB71-A092-468A-A51B-1066C386F95D}"/>
                    </a:ext>
                  </a:extLst>
                </p14:cNvPr>
                <p14:cNvContentPartPr/>
                <p14:nvPr/>
              </p14:nvContentPartPr>
              <p14:xfrm>
                <a:off x="2198837" y="458503"/>
                <a:ext cx="182160" cy="30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69BB71-A092-468A-A51B-1066C386F9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80837" y="440863"/>
                  <a:ext cx="217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845619-2981-4A79-A681-01D543EEE1C2}"/>
                    </a:ext>
                  </a:extLst>
                </p14:cNvPr>
                <p14:cNvContentPartPr/>
                <p14:nvPr/>
              </p14:nvContentPartPr>
              <p14:xfrm>
                <a:off x="2233397" y="545623"/>
                <a:ext cx="189360" cy="6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845619-2981-4A79-A681-01D543EEE1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15397" y="527983"/>
                  <a:ext cx="22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581410-CE28-4337-A010-8F1FD2EA87BF}"/>
                    </a:ext>
                  </a:extLst>
                </p14:cNvPr>
                <p14:cNvContentPartPr/>
                <p14:nvPr/>
              </p14:nvContentPartPr>
              <p14:xfrm>
                <a:off x="2211437" y="467143"/>
                <a:ext cx="175680" cy="15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581410-CE28-4337-A010-8F1FD2EA87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93437" y="449143"/>
                  <a:ext cx="211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3CEA42-B4BA-432D-9603-B620B1D0F513}"/>
                    </a:ext>
                  </a:extLst>
                </p14:cNvPr>
                <p14:cNvContentPartPr/>
                <p14:nvPr/>
              </p14:nvContentPartPr>
              <p14:xfrm>
                <a:off x="2190197" y="404503"/>
                <a:ext cx="209160" cy="1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3CEA42-B4BA-432D-9603-B620B1D0F5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2197" y="386863"/>
                  <a:ext cx="244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DC9525-83A9-40F9-BC14-688E81BD974F}"/>
                    </a:ext>
                  </a:extLst>
                </p14:cNvPr>
                <p14:cNvContentPartPr/>
                <p14:nvPr/>
              </p14:nvContentPartPr>
              <p14:xfrm>
                <a:off x="2459837" y="380743"/>
                <a:ext cx="224640" cy="455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DC9525-83A9-40F9-BC14-688E81BD97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42197" y="362743"/>
                  <a:ext cx="260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632427-EF64-4ECF-95BA-8AC4B7FE9232}"/>
                    </a:ext>
                  </a:extLst>
                </p14:cNvPr>
                <p14:cNvContentPartPr/>
                <p14:nvPr/>
              </p14:nvContentPartPr>
              <p14:xfrm>
                <a:off x="2864117" y="536263"/>
                <a:ext cx="205560" cy="65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632427-EF64-4ECF-95BA-8AC4B7FE92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46117" y="518263"/>
                  <a:ext cx="241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A5C055-1C51-4BED-85AE-536334942AD6}"/>
                    </a:ext>
                  </a:extLst>
                </p14:cNvPr>
                <p14:cNvContentPartPr/>
                <p14:nvPr/>
              </p14:nvContentPartPr>
              <p14:xfrm>
                <a:off x="2910557" y="666943"/>
                <a:ext cx="144000" cy="61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A5C055-1C51-4BED-85AE-536334942A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92917" y="648943"/>
                  <a:ext cx="179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6A8BC0-EE5E-43BB-9A74-DED6ADA99301}"/>
                    </a:ext>
                  </a:extLst>
                </p14:cNvPr>
                <p14:cNvContentPartPr/>
                <p14:nvPr/>
              </p14:nvContentPartPr>
              <p14:xfrm>
                <a:off x="3168677" y="557503"/>
                <a:ext cx="169920" cy="19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6A8BC0-EE5E-43BB-9A74-DED6ADA993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50677" y="539863"/>
                  <a:ext cx="2055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8EF5FEF5-8DDD-4E9A-9487-002F0E867F89}"/>
              </a:ext>
            </a:extLst>
          </p:cNvPr>
          <p:cNvGrpSpPr/>
          <p:nvPr/>
        </p:nvGrpSpPr>
        <p:grpSpPr>
          <a:xfrm>
            <a:off x="535997" y="1112983"/>
            <a:ext cx="2136600" cy="600480"/>
            <a:chOff x="535997" y="1112983"/>
            <a:chExt cx="213660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6AD5A0-118E-4DA1-B73A-4F697C8E9D87}"/>
                    </a:ext>
                  </a:extLst>
                </p14:cNvPr>
                <p14:cNvContentPartPr/>
                <p14:nvPr/>
              </p14:nvContentPartPr>
              <p14:xfrm>
                <a:off x="535997" y="1342303"/>
                <a:ext cx="280080" cy="207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6AD5A0-118E-4DA1-B73A-4F697C8E9D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7997" y="1324663"/>
                  <a:ext cx="315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F6EF25-DBE9-4E89-89BB-F861F92023C5}"/>
                    </a:ext>
                  </a:extLst>
                </p14:cNvPr>
                <p14:cNvContentPartPr/>
                <p14:nvPr/>
              </p14:nvContentPartPr>
              <p14:xfrm>
                <a:off x="953237" y="1372183"/>
                <a:ext cx="146520" cy="106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F6EF25-DBE9-4E89-89BB-F861F92023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5597" y="1354183"/>
                  <a:ext cx="18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6DB6C7-65EF-4492-8DB9-2B78F7344C3F}"/>
                    </a:ext>
                  </a:extLst>
                </p14:cNvPr>
                <p14:cNvContentPartPr/>
                <p14:nvPr/>
              </p14:nvContentPartPr>
              <p14:xfrm>
                <a:off x="1348517" y="1200103"/>
                <a:ext cx="581040" cy="513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6DB6C7-65EF-4492-8DB9-2B78F7344C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30877" y="1182463"/>
                  <a:ext cx="6166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3C4CDC-4553-4E44-86A1-F54F62DCAB5D}"/>
                    </a:ext>
                  </a:extLst>
                </p14:cNvPr>
                <p14:cNvContentPartPr/>
                <p14:nvPr/>
              </p14:nvContentPartPr>
              <p14:xfrm>
                <a:off x="1698797" y="1305223"/>
                <a:ext cx="190440" cy="48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3C4CDC-4553-4E44-86A1-F54F62DCAB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80797" y="1287223"/>
                  <a:ext cx="22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43DC9852-EEDB-4860-B1DA-67521A609029}"/>
                    </a:ext>
                  </a:extLst>
                </p14:cNvPr>
                <p14:cNvContentPartPr/>
                <p14:nvPr/>
              </p14:nvContentPartPr>
              <p14:xfrm>
                <a:off x="2070317" y="1112983"/>
                <a:ext cx="602280" cy="450360"/>
              </p14:xfrm>
            </p:contentPart>
          </mc:Choice>
          <mc:Fallback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43DC9852-EEDB-4860-B1DA-67521A60902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52677" y="1095343"/>
                  <a:ext cx="6379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EDA639CD-E9F9-449B-9C44-4B52FE38F34B}"/>
                    </a:ext>
                  </a:extLst>
                </p14:cNvPr>
                <p14:cNvContentPartPr/>
                <p14:nvPr/>
              </p14:nvContentPartPr>
              <p14:xfrm>
                <a:off x="2067077" y="1339423"/>
                <a:ext cx="291960" cy="40320"/>
              </p14:xfrm>
            </p:contentPart>
          </mc:Choice>
          <mc:Fallback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EDA639CD-E9F9-449B-9C44-4B52FE38F3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49077" y="1321783"/>
                  <a:ext cx="3276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3" name="Group 6162">
            <a:extLst>
              <a:ext uri="{FF2B5EF4-FFF2-40B4-BE49-F238E27FC236}">
                <a16:creationId xmlns:a16="http://schemas.microsoft.com/office/drawing/2014/main" id="{D45C1E32-E329-489E-BD57-EC9D3C82981B}"/>
              </a:ext>
            </a:extLst>
          </p:cNvPr>
          <p:cNvGrpSpPr/>
          <p:nvPr/>
        </p:nvGrpSpPr>
        <p:grpSpPr>
          <a:xfrm>
            <a:off x="2960597" y="5776423"/>
            <a:ext cx="1517400" cy="496800"/>
            <a:chOff x="2960597" y="5776423"/>
            <a:chExt cx="151740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6763B7A9-3B5F-40B1-B28B-508D02E07F9D}"/>
                    </a:ext>
                  </a:extLst>
                </p14:cNvPr>
                <p14:cNvContentPartPr/>
                <p14:nvPr/>
              </p14:nvContentPartPr>
              <p14:xfrm>
                <a:off x="2960597" y="5897383"/>
                <a:ext cx="172440" cy="294480"/>
              </p14:xfrm>
            </p:contentPart>
          </mc:Choice>
          <mc:Fallback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6763B7A9-3B5F-40B1-B28B-508D02E07F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42597" y="5879383"/>
                  <a:ext cx="2080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7B20096A-C599-4EDF-827A-C0F39A9AFC57}"/>
                    </a:ext>
                  </a:extLst>
                </p14:cNvPr>
                <p14:cNvContentPartPr/>
                <p14:nvPr/>
              </p14:nvContentPartPr>
              <p14:xfrm>
                <a:off x="3233117" y="5827183"/>
                <a:ext cx="136800" cy="361080"/>
              </p14:xfrm>
            </p:contentPart>
          </mc:Choice>
          <mc:Fallback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7B20096A-C599-4EDF-827A-C0F39A9AFC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15477" y="5809543"/>
                  <a:ext cx="172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780EAAE0-E745-4ED8-8DD1-F79C30C4637F}"/>
                    </a:ext>
                  </a:extLst>
                </p14:cNvPr>
                <p14:cNvContentPartPr/>
                <p14:nvPr/>
              </p14:nvContentPartPr>
              <p14:xfrm>
                <a:off x="3427877" y="6003943"/>
                <a:ext cx="144000" cy="21816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780EAAE0-E745-4ED8-8DD1-F79C30C463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10237" y="5985943"/>
                  <a:ext cx="179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DFB8F2DB-6710-4742-8BEC-3DDC5985BB89}"/>
                    </a:ext>
                  </a:extLst>
                </p14:cNvPr>
                <p14:cNvContentPartPr/>
                <p14:nvPr/>
              </p14:nvContentPartPr>
              <p14:xfrm>
                <a:off x="3421397" y="6086383"/>
                <a:ext cx="133200" cy="30600"/>
              </p14:xfrm>
            </p:contentPart>
          </mc:Choice>
          <mc:Fallback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DFB8F2DB-6710-4742-8BEC-3DDC5985BB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03397" y="6068743"/>
                  <a:ext cx="16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732CF330-7DB8-42A9-B6E5-12478F0254B5}"/>
                    </a:ext>
                  </a:extLst>
                </p14:cNvPr>
                <p14:cNvContentPartPr/>
                <p14:nvPr/>
              </p14:nvContentPartPr>
              <p14:xfrm>
                <a:off x="3691397" y="5915743"/>
                <a:ext cx="181800" cy="331920"/>
              </p14:xfrm>
            </p:contentPart>
          </mc:Choice>
          <mc:Fallback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732CF330-7DB8-42A9-B6E5-12478F0254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73757" y="5897743"/>
                  <a:ext cx="2174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BB4676DE-D713-4F4E-8592-1DC3EAEA08B9}"/>
                    </a:ext>
                  </a:extLst>
                </p14:cNvPr>
                <p14:cNvContentPartPr/>
                <p14:nvPr/>
              </p14:nvContentPartPr>
              <p14:xfrm>
                <a:off x="3964637" y="5930503"/>
                <a:ext cx="187200" cy="298080"/>
              </p14:xfrm>
            </p:contentPart>
          </mc:Choice>
          <mc:Fallback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BB4676DE-D713-4F4E-8592-1DC3EAEA08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46997" y="5912503"/>
                  <a:ext cx="222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CC16A4ED-B44A-45FB-B4BA-5D125CF470FB}"/>
                    </a:ext>
                  </a:extLst>
                </p14:cNvPr>
                <p14:cNvContentPartPr/>
                <p14:nvPr/>
              </p14:nvContentPartPr>
              <p14:xfrm>
                <a:off x="3974717" y="6035983"/>
                <a:ext cx="152640" cy="28440"/>
              </p14:xfrm>
            </p:contentPart>
          </mc:Choice>
          <mc:Fallback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CC16A4ED-B44A-45FB-B4BA-5D125CF470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56717" y="6017983"/>
                  <a:ext cx="188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3A89027A-40F7-4468-8ECE-3C7BC1946CE9}"/>
                    </a:ext>
                  </a:extLst>
                </p14:cNvPr>
                <p14:cNvContentPartPr/>
                <p14:nvPr/>
              </p14:nvContentPartPr>
              <p14:xfrm>
                <a:off x="3975077" y="5961823"/>
                <a:ext cx="222120" cy="7200"/>
              </p14:xfrm>
            </p:contentPart>
          </mc:Choice>
          <mc:Fallback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3A89027A-40F7-4468-8ECE-3C7BC1946C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57077" y="5944183"/>
                  <a:ext cx="25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E659572F-3A98-4478-B6AA-8FC7772FB042}"/>
                    </a:ext>
                  </a:extLst>
                </p14:cNvPr>
                <p14:cNvContentPartPr/>
                <p14:nvPr/>
              </p14:nvContentPartPr>
              <p14:xfrm>
                <a:off x="3943757" y="5828263"/>
                <a:ext cx="174240" cy="45720"/>
              </p14:xfrm>
            </p:contentPart>
          </mc:Choice>
          <mc:Fallback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E659572F-3A98-4478-B6AA-8FC7772FB0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26117" y="5810623"/>
                  <a:ext cx="20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4901B327-D96B-450C-8E0D-62FB019D7499}"/>
                    </a:ext>
                  </a:extLst>
                </p14:cNvPr>
                <p14:cNvContentPartPr/>
                <p14:nvPr/>
              </p14:nvContentPartPr>
              <p14:xfrm>
                <a:off x="4205837" y="5776423"/>
                <a:ext cx="272160" cy="496800"/>
              </p14:xfrm>
            </p:contentPart>
          </mc:Choice>
          <mc:Fallback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4901B327-D96B-450C-8E0D-62FB019D74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87837" y="5758423"/>
                  <a:ext cx="30780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74" name="Group 6173">
            <a:extLst>
              <a:ext uri="{FF2B5EF4-FFF2-40B4-BE49-F238E27FC236}">
                <a16:creationId xmlns:a16="http://schemas.microsoft.com/office/drawing/2014/main" id="{C868918D-B796-40EF-8AF5-9BAFE3DDC2D9}"/>
              </a:ext>
            </a:extLst>
          </p:cNvPr>
          <p:cNvGrpSpPr/>
          <p:nvPr/>
        </p:nvGrpSpPr>
        <p:grpSpPr>
          <a:xfrm>
            <a:off x="4612277" y="5740063"/>
            <a:ext cx="1914120" cy="572400"/>
            <a:chOff x="4612277" y="5740063"/>
            <a:chExt cx="191412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82042058-EE83-4029-BDBA-FBE7358B09E8}"/>
                    </a:ext>
                  </a:extLst>
                </p14:cNvPr>
                <p14:cNvContentPartPr/>
                <p14:nvPr/>
              </p14:nvContentPartPr>
              <p14:xfrm>
                <a:off x="4612277" y="5947423"/>
                <a:ext cx="488520" cy="245160"/>
              </p14:xfrm>
            </p:contentPart>
          </mc:Choice>
          <mc:Fallback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82042058-EE83-4029-BDBA-FBE7358B09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94637" y="5929783"/>
                  <a:ext cx="524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53937E0-1707-4A50-977C-946458EAFBF2}"/>
                    </a:ext>
                  </a:extLst>
                </p14:cNvPr>
                <p14:cNvContentPartPr/>
                <p14:nvPr/>
              </p14:nvContentPartPr>
              <p14:xfrm>
                <a:off x="5274317" y="5798023"/>
                <a:ext cx="346680" cy="514440"/>
              </p14:xfrm>
            </p:contentPart>
          </mc:Choice>
          <mc:Fallback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53937E0-1707-4A50-977C-946458EAFB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56317" y="5780383"/>
                  <a:ext cx="3823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D78D1CA3-7315-41AA-ABED-E560EE7E8879}"/>
                    </a:ext>
                  </a:extLst>
                </p14:cNvPr>
                <p14:cNvContentPartPr/>
                <p14:nvPr/>
              </p14:nvContentPartPr>
              <p14:xfrm>
                <a:off x="5728997" y="5854903"/>
                <a:ext cx="167040" cy="397440"/>
              </p14:xfrm>
            </p:contentPart>
          </mc:Choice>
          <mc:Fallback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D78D1CA3-7315-41AA-ABED-E560EE7E88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10997" y="5837263"/>
                  <a:ext cx="202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DC9A7B65-5753-4EE7-8D59-F26EAD560968}"/>
                    </a:ext>
                  </a:extLst>
                </p14:cNvPr>
                <p14:cNvContentPartPr/>
                <p14:nvPr/>
              </p14:nvContentPartPr>
              <p14:xfrm>
                <a:off x="5965877" y="6021943"/>
                <a:ext cx="182520" cy="245520"/>
              </p14:xfrm>
            </p:contentPart>
          </mc:Choice>
          <mc:Fallback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DC9A7B65-5753-4EE7-8D59-F26EAD5609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47877" y="6003943"/>
                  <a:ext cx="218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EC1389C8-2CCE-4A03-B25F-86E8A9B00D8E}"/>
                    </a:ext>
                  </a:extLst>
                </p14:cNvPr>
                <p14:cNvContentPartPr/>
                <p14:nvPr/>
              </p14:nvContentPartPr>
              <p14:xfrm>
                <a:off x="5973797" y="6163783"/>
                <a:ext cx="189720" cy="24840"/>
              </p14:xfrm>
            </p:contentPart>
          </mc:Choice>
          <mc:Fallback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EC1389C8-2CCE-4A03-B25F-86E8A9B00D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56157" y="6146143"/>
                  <a:ext cx="225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84D1B090-C8E9-4E4F-B025-6387E996C1EC}"/>
                    </a:ext>
                  </a:extLst>
                </p14:cNvPr>
                <p14:cNvContentPartPr/>
                <p14:nvPr/>
              </p14:nvContentPartPr>
              <p14:xfrm>
                <a:off x="6177197" y="5829703"/>
                <a:ext cx="107640" cy="163080"/>
              </p14:xfrm>
            </p:contentPart>
          </mc:Choice>
          <mc:Fallback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84D1B090-C8E9-4E4F-B025-6387E996C1E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59197" y="5812063"/>
                  <a:ext cx="143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8B1C8968-9E33-47B6-BA23-3F30D3DD8ED4}"/>
                    </a:ext>
                  </a:extLst>
                </p14:cNvPr>
                <p14:cNvContentPartPr/>
                <p14:nvPr/>
              </p14:nvContentPartPr>
              <p14:xfrm>
                <a:off x="6288797" y="5740063"/>
                <a:ext cx="237600" cy="543960"/>
              </p14:xfrm>
            </p:contentPart>
          </mc:Choice>
          <mc:Fallback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8B1C8968-9E33-47B6-BA23-3F30D3DD8E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71157" y="5722423"/>
                  <a:ext cx="273240" cy="579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82"/>
          <a:stretch>
            <a:fillRect/>
          </a:stretch>
        </p:blipFill>
        <p:spPr bwMode="auto">
          <a:xfrm>
            <a:off x="87439" y="457200"/>
            <a:ext cx="898036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83980" y="1534180"/>
            <a:ext cx="373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1534180"/>
            <a:ext cx="3881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1797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Non-averaged local equation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3072" y="0"/>
            <a:ext cx="362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(Deriving a relation we will use later)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77E601-4965-4E73-AC36-D311C8848893}"/>
                  </a:ext>
                </a:extLst>
              </p14:cNvPr>
              <p14:cNvContentPartPr/>
              <p14:nvPr/>
            </p14:nvContentPartPr>
            <p14:xfrm>
              <a:off x="5704157" y="1342303"/>
              <a:ext cx="165240" cy="74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77E601-4965-4E73-AC36-D311C88488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6517" y="1324663"/>
                <a:ext cx="20088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5746BC-EF0D-47AC-A8BB-08889FAD8785}"/>
                  </a:ext>
                </a:extLst>
              </p14:cNvPr>
              <p14:cNvContentPartPr/>
              <p14:nvPr/>
            </p14:nvContentPartPr>
            <p14:xfrm>
              <a:off x="2293877" y="6632143"/>
              <a:ext cx="454320" cy="57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5746BC-EF0D-47AC-A8BB-08889FAD87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5877" y="6614143"/>
                <a:ext cx="4899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71240C-E260-4F2A-9777-E2B74A78B6F7}"/>
                  </a:ext>
                </a:extLst>
              </p14:cNvPr>
              <p14:cNvContentPartPr/>
              <p14:nvPr/>
            </p14:nvContentPartPr>
            <p14:xfrm>
              <a:off x="5764277" y="6655183"/>
              <a:ext cx="432000" cy="4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71240C-E260-4F2A-9777-E2B74A78B6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6277" y="6637543"/>
                <a:ext cx="467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D07D16-7493-4D86-B705-452F9348E7FA}"/>
                  </a:ext>
                </a:extLst>
              </p14:cNvPr>
              <p14:cNvContentPartPr/>
              <p14:nvPr/>
            </p14:nvContentPartPr>
            <p14:xfrm>
              <a:off x="3306557" y="2845663"/>
              <a:ext cx="1215000" cy="94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D07D16-7493-4D86-B705-452F9348E7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8917" y="2827663"/>
                <a:ext cx="1250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900315-96C2-4FB9-8FBA-FE9B1DF5515F}"/>
                  </a:ext>
                </a:extLst>
              </p14:cNvPr>
              <p14:cNvContentPartPr/>
              <p14:nvPr/>
            </p14:nvContentPartPr>
            <p14:xfrm>
              <a:off x="7404437" y="3001543"/>
              <a:ext cx="921960" cy="38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900315-96C2-4FB9-8FBA-FE9B1DF551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6437" y="2983543"/>
                <a:ext cx="95760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27C9AE0-7883-4A08-845C-410B94154F0B}"/>
              </a:ext>
            </a:extLst>
          </p:cNvPr>
          <p:cNvGrpSpPr/>
          <p:nvPr/>
        </p:nvGrpSpPr>
        <p:grpSpPr>
          <a:xfrm>
            <a:off x="277517" y="3870223"/>
            <a:ext cx="1625760" cy="1315080"/>
            <a:chOff x="277517" y="3870223"/>
            <a:chExt cx="1625760" cy="13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5F84E1-4521-41B4-B2F3-CF50BC9B9181}"/>
                    </a:ext>
                  </a:extLst>
                </p14:cNvPr>
                <p14:cNvContentPartPr/>
                <p14:nvPr/>
              </p14:nvContentPartPr>
              <p14:xfrm>
                <a:off x="277517" y="4162903"/>
                <a:ext cx="722160" cy="48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5F84E1-4521-41B4-B2F3-CF50BC9B91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9877" y="4144903"/>
                  <a:ext cx="7578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0BA470-047D-4187-A85C-E4697D70779A}"/>
                    </a:ext>
                  </a:extLst>
                </p14:cNvPr>
                <p14:cNvContentPartPr/>
                <p14:nvPr/>
              </p14:nvContentPartPr>
              <p14:xfrm>
                <a:off x="528437" y="4172623"/>
                <a:ext cx="18720" cy="26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0BA470-047D-4187-A85C-E4697D7077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0797" y="4154983"/>
                  <a:ext cx="54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08047B-B9F1-4E34-9FCA-E2B8847DA0E8}"/>
                    </a:ext>
                  </a:extLst>
                </p14:cNvPr>
                <p14:cNvContentPartPr/>
                <p14:nvPr/>
              </p14:nvContentPartPr>
              <p14:xfrm>
                <a:off x="1112717" y="3870223"/>
                <a:ext cx="264600" cy="348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08047B-B9F1-4E34-9FCA-E2B8847DA0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4717" y="3852583"/>
                  <a:ext cx="300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1DD833-FEF5-4541-81D8-C6E509D76531}"/>
                    </a:ext>
                  </a:extLst>
                </p14:cNvPr>
                <p14:cNvContentPartPr/>
                <p14:nvPr/>
              </p14:nvContentPartPr>
              <p14:xfrm>
                <a:off x="1033877" y="3912343"/>
                <a:ext cx="236160" cy="13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1DD833-FEF5-4541-81D8-C6E509D76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5877" y="3894703"/>
                  <a:ext cx="271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18D1C5-F962-4DF5-A11D-CD0B48E6F8E5}"/>
                    </a:ext>
                  </a:extLst>
                </p14:cNvPr>
                <p14:cNvContentPartPr/>
                <p14:nvPr/>
              </p14:nvContentPartPr>
              <p14:xfrm>
                <a:off x="391277" y="4634503"/>
                <a:ext cx="398520" cy="55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18D1C5-F962-4DF5-A11D-CD0B48E6F8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3277" y="4616863"/>
                  <a:ext cx="4341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27AA24-63E8-450E-9AE1-7BC87EFB999A}"/>
                    </a:ext>
                  </a:extLst>
                </p14:cNvPr>
                <p14:cNvContentPartPr/>
                <p14:nvPr/>
              </p14:nvContentPartPr>
              <p14:xfrm>
                <a:off x="573077" y="4703263"/>
                <a:ext cx="174600" cy="7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27AA24-63E8-450E-9AE1-7BC87EFB99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5437" y="4685623"/>
                  <a:ext cx="210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DC37E7-D69F-4CEE-A32D-CCE4CC3A40C4}"/>
                    </a:ext>
                  </a:extLst>
                </p14:cNvPr>
                <p14:cNvContentPartPr/>
                <p14:nvPr/>
              </p14:nvContentPartPr>
              <p14:xfrm>
                <a:off x="963677" y="4156063"/>
                <a:ext cx="939600" cy="68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DC37E7-D69F-4CEE-A32D-CCE4CC3A40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6037" y="4138423"/>
                  <a:ext cx="975240" cy="7221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09" t="27195"/>
          <a:stretch>
            <a:fillRect/>
          </a:stretch>
        </p:blipFill>
        <p:spPr bwMode="auto">
          <a:xfrm>
            <a:off x="990600" y="2209800"/>
            <a:ext cx="7887852" cy="224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3352800"/>
            <a:ext cx="7620000" cy="1219200"/>
          </a:xfrm>
          <a:prstGeom prst="rect">
            <a:avLst/>
          </a:prstGeom>
          <a:solidFill>
            <a:srgbClr val="4F81BD">
              <a:alpha val="49020"/>
            </a:srgbClr>
          </a:solidFill>
          <a:ln>
            <a:solidFill>
              <a:srgbClr val="385D8A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990600"/>
            <a:ext cx="466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According to the conditions of the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4876800"/>
            <a:ext cx="4005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is the relation we will need later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8846"/>
          <a:stretch/>
        </p:blipFill>
        <p:spPr bwMode="auto">
          <a:xfrm>
            <a:off x="76200" y="1981200"/>
            <a:ext cx="89736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05000"/>
            <a:ext cx="36576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905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(This is the term we neglected in the </a:t>
            </a:r>
            <a:r>
              <a:rPr lang="en-US" sz="2000" dirty="0" err="1"/>
              <a:t>zeroth</a:t>
            </a:r>
            <a:r>
              <a:rPr lang="en-US" sz="2000" dirty="0"/>
              <a:t> approximation)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25"/>
          <a:stretch/>
        </p:blipFill>
        <p:spPr>
          <a:xfrm>
            <a:off x="1828800" y="0"/>
            <a:ext cx="6049029" cy="1596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4610109" cy="5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5" y="2420485"/>
            <a:ext cx="4828715" cy="2017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626"/>
          <a:stretch/>
        </p:blipFill>
        <p:spPr>
          <a:xfrm>
            <a:off x="2057400" y="3663685"/>
            <a:ext cx="1371600" cy="773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04800"/>
            <a:ext cx="4117115" cy="1852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440999"/>
            <a:ext cx="3810000" cy="12192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4876800"/>
            <a:ext cx="3818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(We’ll need this relation later, too.)</a:t>
            </a:r>
          </a:p>
        </p:txBody>
      </p:sp>
    </p:spTree>
    <p:extLst>
      <p:ext uri="{BB962C8B-B14F-4D97-AF65-F5344CB8AC3E}">
        <p14:creationId xmlns:p14="http://schemas.microsoft.com/office/powerpoint/2010/main" val="159829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99" y="1450028"/>
            <a:ext cx="6760201" cy="3957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399" y="1600200"/>
            <a:ext cx="4800601" cy="685800"/>
          </a:xfrm>
          <a:prstGeom prst="rect">
            <a:avLst/>
          </a:prstGeom>
          <a:solidFill>
            <a:srgbClr val="4F81BD">
              <a:alpha val="49020"/>
            </a:srgbClr>
          </a:solidFill>
          <a:ln>
            <a:solidFill>
              <a:srgbClr val="385D8A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1899" y="2667001"/>
            <a:ext cx="2694301" cy="16002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065172" cy="2105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962400"/>
            <a:ext cx="5133686" cy="2105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733800"/>
            <a:ext cx="83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60221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87928"/>
            <a:ext cx="7772400" cy="50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4800600"/>
            <a:ext cx="5867400" cy="160020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66" y="37723"/>
            <a:ext cx="4472915" cy="76114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423403" y="762000"/>
            <a:ext cx="281489" cy="878186"/>
          </a:xfrm>
          <a:custGeom>
            <a:avLst/>
            <a:gdLst>
              <a:gd name="connsiteX0" fmla="*/ 0 w 281489"/>
              <a:gd name="connsiteY0" fmla="*/ 0 h 878186"/>
              <a:gd name="connsiteX1" fmla="*/ 18107 w 281489"/>
              <a:gd name="connsiteY1" fmla="*/ 181069 h 878186"/>
              <a:gd name="connsiteX2" fmla="*/ 27160 w 281489"/>
              <a:gd name="connsiteY2" fmla="*/ 271604 h 878186"/>
              <a:gd name="connsiteX3" fmla="*/ 45267 w 281489"/>
              <a:gd name="connsiteY3" fmla="*/ 325925 h 878186"/>
              <a:gd name="connsiteX4" fmla="*/ 72427 w 281489"/>
              <a:gd name="connsiteY4" fmla="*/ 398353 h 878186"/>
              <a:gd name="connsiteX5" fmla="*/ 108641 w 281489"/>
              <a:gd name="connsiteY5" fmla="*/ 389299 h 878186"/>
              <a:gd name="connsiteX6" fmla="*/ 117695 w 281489"/>
              <a:gd name="connsiteY6" fmla="*/ 362139 h 878186"/>
              <a:gd name="connsiteX7" fmla="*/ 135802 w 281489"/>
              <a:gd name="connsiteY7" fmla="*/ 334978 h 878186"/>
              <a:gd name="connsiteX8" fmla="*/ 162962 w 281489"/>
              <a:gd name="connsiteY8" fmla="*/ 344032 h 878186"/>
              <a:gd name="connsiteX9" fmla="*/ 172016 w 281489"/>
              <a:gd name="connsiteY9" fmla="*/ 371192 h 878186"/>
              <a:gd name="connsiteX10" fmla="*/ 190122 w 281489"/>
              <a:gd name="connsiteY10" fmla="*/ 398353 h 878186"/>
              <a:gd name="connsiteX11" fmla="*/ 217283 w 281489"/>
              <a:gd name="connsiteY11" fmla="*/ 452673 h 878186"/>
              <a:gd name="connsiteX12" fmla="*/ 244443 w 281489"/>
              <a:gd name="connsiteY12" fmla="*/ 534155 h 878186"/>
              <a:gd name="connsiteX13" fmla="*/ 253497 w 281489"/>
              <a:gd name="connsiteY13" fmla="*/ 561315 h 878186"/>
              <a:gd name="connsiteX14" fmla="*/ 271604 w 281489"/>
              <a:gd name="connsiteY14" fmla="*/ 624689 h 878186"/>
              <a:gd name="connsiteX15" fmla="*/ 271604 w 281489"/>
              <a:gd name="connsiteY15" fmla="*/ 823866 h 878186"/>
              <a:gd name="connsiteX16" fmla="*/ 253497 w 281489"/>
              <a:gd name="connsiteY16" fmla="*/ 878186 h 87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489" h="878186">
                <a:moveTo>
                  <a:pt x="0" y="0"/>
                </a:moveTo>
                <a:cubicBezTo>
                  <a:pt x="19676" y="255801"/>
                  <a:pt x="-1386" y="15383"/>
                  <a:pt x="18107" y="181069"/>
                </a:cubicBezTo>
                <a:cubicBezTo>
                  <a:pt x="21651" y="211190"/>
                  <a:pt x="21571" y="241795"/>
                  <a:pt x="27160" y="271604"/>
                </a:cubicBezTo>
                <a:cubicBezTo>
                  <a:pt x="30677" y="290364"/>
                  <a:pt x="41524" y="307209"/>
                  <a:pt x="45267" y="325925"/>
                </a:cubicBezTo>
                <a:cubicBezTo>
                  <a:pt x="56454" y="381862"/>
                  <a:pt x="45784" y="358389"/>
                  <a:pt x="72427" y="398353"/>
                </a:cubicBezTo>
                <a:cubicBezTo>
                  <a:pt x="84498" y="395335"/>
                  <a:pt x="98925" y="397072"/>
                  <a:pt x="108641" y="389299"/>
                </a:cubicBezTo>
                <a:cubicBezTo>
                  <a:pt x="116093" y="383337"/>
                  <a:pt x="113427" y="370675"/>
                  <a:pt x="117695" y="362139"/>
                </a:cubicBezTo>
                <a:cubicBezTo>
                  <a:pt x="122561" y="352407"/>
                  <a:pt x="129766" y="344032"/>
                  <a:pt x="135802" y="334978"/>
                </a:cubicBezTo>
                <a:cubicBezTo>
                  <a:pt x="144855" y="337996"/>
                  <a:pt x="156214" y="337284"/>
                  <a:pt x="162962" y="344032"/>
                </a:cubicBezTo>
                <a:cubicBezTo>
                  <a:pt x="169710" y="350780"/>
                  <a:pt x="167748" y="362656"/>
                  <a:pt x="172016" y="371192"/>
                </a:cubicBezTo>
                <a:cubicBezTo>
                  <a:pt x="176882" y="380924"/>
                  <a:pt x="185256" y="388621"/>
                  <a:pt x="190122" y="398353"/>
                </a:cubicBezTo>
                <a:cubicBezTo>
                  <a:pt x="227597" y="473305"/>
                  <a:pt x="165400" y="374850"/>
                  <a:pt x="217283" y="452673"/>
                </a:cubicBezTo>
                <a:lnTo>
                  <a:pt x="244443" y="534155"/>
                </a:lnTo>
                <a:cubicBezTo>
                  <a:pt x="247461" y="543208"/>
                  <a:pt x="251183" y="552057"/>
                  <a:pt x="253497" y="561315"/>
                </a:cubicBezTo>
                <a:cubicBezTo>
                  <a:pt x="264864" y="606787"/>
                  <a:pt x="258615" y="585725"/>
                  <a:pt x="271604" y="624689"/>
                </a:cubicBezTo>
                <a:cubicBezTo>
                  <a:pt x="281635" y="714975"/>
                  <a:pt x="287600" y="722554"/>
                  <a:pt x="271604" y="823866"/>
                </a:cubicBezTo>
                <a:cubicBezTo>
                  <a:pt x="268627" y="842719"/>
                  <a:pt x="253497" y="878186"/>
                  <a:pt x="253497" y="87818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17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Zeroth approx.</a:t>
            </a:r>
          </a:p>
        </p:txBody>
      </p:sp>
      <p:sp>
        <p:nvSpPr>
          <p:cNvPr id="7" name="Freeform 6"/>
          <p:cNvSpPr/>
          <p:nvPr/>
        </p:nvSpPr>
        <p:spPr>
          <a:xfrm>
            <a:off x="3014804" y="1493822"/>
            <a:ext cx="280657" cy="307818"/>
          </a:xfrm>
          <a:custGeom>
            <a:avLst/>
            <a:gdLst>
              <a:gd name="connsiteX0" fmla="*/ 0 w 280657"/>
              <a:gd name="connsiteY0" fmla="*/ 0 h 307818"/>
              <a:gd name="connsiteX1" fmla="*/ 36214 w 280657"/>
              <a:gd name="connsiteY1" fmla="*/ 45267 h 307818"/>
              <a:gd name="connsiteX2" fmla="*/ 54321 w 280657"/>
              <a:gd name="connsiteY2" fmla="*/ 72428 h 307818"/>
              <a:gd name="connsiteX3" fmla="*/ 81481 w 280657"/>
              <a:gd name="connsiteY3" fmla="*/ 90534 h 307818"/>
              <a:gd name="connsiteX4" fmla="*/ 153909 w 280657"/>
              <a:gd name="connsiteY4" fmla="*/ 90534 h 307818"/>
              <a:gd name="connsiteX5" fmla="*/ 181069 w 280657"/>
              <a:gd name="connsiteY5" fmla="*/ 117695 h 307818"/>
              <a:gd name="connsiteX6" fmla="*/ 226337 w 280657"/>
              <a:gd name="connsiteY6" fmla="*/ 199176 h 307818"/>
              <a:gd name="connsiteX7" fmla="*/ 244444 w 280657"/>
              <a:gd name="connsiteY7" fmla="*/ 226336 h 307818"/>
              <a:gd name="connsiteX8" fmla="*/ 262550 w 280657"/>
              <a:gd name="connsiteY8" fmla="*/ 280657 h 307818"/>
              <a:gd name="connsiteX9" fmla="*/ 280657 w 280657"/>
              <a:gd name="connsiteY9" fmla="*/ 307818 h 3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57" h="307818">
                <a:moveTo>
                  <a:pt x="0" y="0"/>
                </a:moveTo>
                <a:cubicBezTo>
                  <a:pt x="12071" y="15089"/>
                  <a:pt x="24620" y="29808"/>
                  <a:pt x="36214" y="45267"/>
                </a:cubicBezTo>
                <a:cubicBezTo>
                  <a:pt x="42743" y="53972"/>
                  <a:pt x="46627" y="64734"/>
                  <a:pt x="54321" y="72428"/>
                </a:cubicBezTo>
                <a:cubicBezTo>
                  <a:pt x="62015" y="80122"/>
                  <a:pt x="72428" y="84499"/>
                  <a:pt x="81481" y="90534"/>
                </a:cubicBezTo>
                <a:cubicBezTo>
                  <a:pt x="110871" y="83187"/>
                  <a:pt x="124519" y="73740"/>
                  <a:pt x="153909" y="90534"/>
                </a:cubicBezTo>
                <a:cubicBezTo>
                  <a:pt x="165026" y="96886"/>
                  <a:pt x="172016" y="108641"/>
                  <a:pt x="181069" y="117695"/>
                </a:cubicBezTo>
                <a:cubicBezTo>
                  <a:pt x="197005" y="165500"/>
                  <a:pt x="184830" y="136915"/>
                  <a:pt x="226337" y="199176"/>
                </a:cubicBezTo>
                <a:lnTo>
                  <a:pt x="244444" y="226336"/>
                </a:lnTo>
                <a:cubicBezTo>
                  <a:pt x="250479" y="244443"/>
                  <a:pt x="251963" y="264776"/>
                  <a:pt x="262550" y="280657"/>
                </a:cubicBezTo>
                <a:lnTo>
                  <a:pt x="280657" y="30781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1066800"/>
            <a:ext cx="176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First correction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D08C41-FD20-4A66-A665-A2334F3019BA}"/>
              </a:ext>
            </a:extLst>
          </p:cNvPr>
          <p:cNvGrpSpPr/>
          <p:nvPr/>
        </p:nvGrpSpPr>
        <p:grpSpPr>
          <a:xfrm>
            <a:off x="1722917" y="1773943"/>
            <a:ext cx="655920" cy="611280"/>
            <a:chOff x="1722917" y="1773943"/>
            <a:chExt cx="65592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798B00-E5E3-4AF3-8728-95E8ADC8EA2B}"/>
                    </a:ext>
                  </a:extLst>
                </p14:cNvPr>
                <p14:cNvContentPartPr/>
                <p14:nvPr/>
              </p14:nvContentPartPr>
              <p14:xfrm>
                <a:off x="1722917" y="1799143"/>
                <a:ext cx="264600" cy="522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798B00-E5E3-4AF3-8728-95E8ADC8EA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5277" y="1781143"/>
                  <a:ext cx="3002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090DE9-F7AE-42F4-9164-EAF5F14710BF}"/>
                    </a:ext>
                  </a:extLst>
                </p14:cNvPr>
                <p14:cNvContentPartPr/>
                <p14:nvPr/>
              </p14:nvContentPartPr>
              <p14:xfrm>
                <a:off x="2175077" y="1773943"/>
                <a:ext cx="203760" cy="611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090DE9-F7AE-42F4-9164-EAF5F14710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7437" y="1755943"/>
                  <a:ext cx="239400" cy="646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" b="1214"/>
          <a:stretch/>
        </p:blipFill>
        <p:spPr bwMode="auto">
          <a:xfrm>
            <a:off x="0" y="381000"/>
            <a:ext cx="9144000" cy="620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715000"/>
            <a:ext cx="4800600" cy="99060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76200"/>
            <a:ext cx="21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 the other hand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410200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While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7016436" y="5124261"/>
            <a:ext cx="316889" cy="389299"/>
          </a:xfrm>
          <a:custGeom>
            <a:avLst/>
            <a:gdLst>
              <a:gd name="connsiteX0" fmla="*/ 0 w 316889"/>
              <a:gd name="connsiteY0" fmla="*/ 0 h 389299"/>
              <a:gd name="connsiteX1" fmla="*/ 72427 w 316889"/>
              <a:gd name="connsiteY1" fmla="*/ 18107 h 389299"/>
              <a:gd name="connsiteX2" fmla="*/ 117695 w 316889"/>
              <a:gd name="connsiteY2" fmla="*/ 54321 h 389299"/>
              <a:gd name="connsiteX3" fmla="*/ 217283 w 316889"/>
              <a:gd name="connsiteY3" fmla="*/ 126749 h 389299"/>
              <a:gd name="connsiteX4" fmla="*/ 235390 w 316889"/>
              <a:gd name="connsiteY4" fmla="*/ 153909 h 389299"/>
              <a:gd name="connsiteX5" fmla="*/ 262550 w 316889"/>
              <a:gd name="connsiteY5" fmla="*/ 172016 h 389299"/>
              <a:gd name="connsiteX6" fmla="*/ 280657 w 316889"/>
              <a:gd name="connsiteY6" fmla="*/ 226337 h 389299"/>
              <a:gd name="connsiteX7" fmla="*/ 298764 w 316889"/>
              <a:gd name="connsiteY7" fmla="*/ 280658 h 389299"/>
              <a:gd name="connsiteX8" fmla="*/ 307817 w 316889"/>
              <a:gd name="connsiteY8" fmla="*/ 307818 h 389299"/>
              <a:gd name="connsiteX9" fmla="*/ 316871 w 316889"/>
              <a:gd name="connsiteY9" fmla="*/ 389299 h 3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89" h="389299">
                <a:moveTo>
                  <a:pt x="0" y="0"/>
                </a:moveTo>
                <a:cubicBezTo>
                  <a:pt x="2251" y="450"/>
                  <a:pt x="63149" y="10685"/>
                  <a:pt x="72427" y="18107"/>
                </a:cubicBezTo>
                <a:cubicBezTo>
                  <a:pt x="130927" y="64908"/>
                  <a:pt x="49427" y="31567"/>
                  <a:pt x="117695" y="54321"/>
                </a:cubicBezTo>
                <a:cubicBezTo>
                  <a:pt x="198827" y="115171"/>
                  <a:pt x="165012" y="91902"/>
                  <a:pt x="217283" y="126749"/>
                </a:cubicBezTo>
                <a:cubicBezTo>
                  <a:pt x="223319" y="135802"/>
                  <a:pt x="227696" y="146215"/>
                  <a:pt x="235390" y="153909"/>
                </a:cubicBezTo>
                <a:cubicBezTo>
                  <a:pt x="243084" y="161603"/>
                  <a:pt x="256783" y="162789"/>
                  <a:pt x="262550" y="172016"/>
                </a:cubicBezTo>
                <a:cubicBezTo>
                  <a:pt x="272666" y="188201"/>
                  <a:pt x="274621" y="208230"/>
                  <a:pt x="280657" y="226337"/>
                </a:cubicBezTo>
                <a:lnTo>
                  <a:pt x="298764" y="280658"/>
                </a:lnTo>
                <a:lnTo>
                  <a:pt x="307817" y="307818"/>
                </a:lnTo>
                <a:cubicBezTo>
                  <a:pt x="317725" y="377167"/>
                  <a:pt x="316871" y="349853"/>
                  <a:pt x="316871" y="389299"/>
                </a:cubicBez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502920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 thing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Salisbury Screen Absorber</a:t>
            </a:r>
            <a:br>
              <a:rPr lang="en-US" sz="3200" dirty="0"/>
            </a:br>
            <a:r>
              <a:rPr lang="en-US" sz="3200" dirty="0"/>
              <a:t>(Janardan Nath)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2667"/>
          <a:stretch>
            <a:fillRect/>
          </a:stretch>
        </p:blipFill>
        <p:spPr bwMode="auto">
          <a:xfrm>
            <a:off x="6285267" y="1905000"/>
            <a:ext cx="2361719" cy="20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80" y="4222750"/>
            <a:ext cx="2260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9" y="2971800"/>
            <a:ext cx="436433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295400"/>
            <a:ext cx="2941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layer (a) 20 nm (b) 10 nm</a:t>
            </a:r>
          </a:p>
          <a:p>
            <a:r>
              <a:rPr lang="en-US" dirty="0"/>
              <a:t>Discontinuous!</a:t>
            </a:r>
          </a:p>
        </p:txBody>
      </p:sp>
    </p:spTree>
    <p:extLst>
      <p:ext uri="{BB962C8B-B14F-4D97-AF65-F5344CB8AC3E}">
        <p14:creationId xmlns:p14="http://schemas.microsoft.com/office/powerpoint/2010/main" val="319912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79" y="990600"/>
            <a:ext cx="881822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0" y="1691851"/>
            <a:ext cx="9006150" cy="277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65369" cy="447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90484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448" y="228600"/>
            <a:ext cx="5192352" cy="632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4793" r="7161"/>
          <a:stretch>
            <a:fillRect/>
          </a:stretch>
        </p:blipFill>
        <p:spPr bwMode="auto">
          <a:xfrm>
            <a:off x="5181600" y="2007919"/>
            <a:ext cx="3581400" cy="46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4169" b="4475"/>
          <a:stretch>
            <a:fillRect/>
          </a:stretch>
        </p:blipFill>
        <p:spPr bwMode="auto">
          <a:xfrm>
            <a:off x="37810" y="3124200"/>
            <a:ext cx="39112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133" y="1447800"/>
            <a:ext cx="36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based on bulk Au permittivity</a:t>
            </a:r>
          </a:p>
          <a:p>
            <a:r>
              <a:rPr lang="en-US" dirty="0"/>
              <a:t>(d2 = 300 nm)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1371600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Experiment.  </a:t>
            </a:r>
          </a:p>
          <a:p>
            <a:r>
              <a:rPr lang="en-US" dirty="0"/>
              <a:t>Theory based on </a:t>
            </a:r>
            <a:r>
              <a:rPr lang="en-US" i="1" dirty="0"/>
              <a:t>effective</a:t>
            </a:r>
            <a:r>
              <a:rPr lang="en-US" dirty="0"/>
              <a:t> permittivity</a:t>
            </a:r>
          </a:p>
        </p:txBody>
      </p:sp>
    </p:spTree>
    <p:extLst>
      <p:ext uri="{BB962C8B-B14F-4D97-AF65-F5344CB8AC3E}">
        <p14:creationId xmlns:p14="http://schemas.microsoft.com/office/powerpoint/2010/main" val="400126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Gold black:  Pure gold.  What is its permittivity?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6" y="1524000"/>
            <a:ext cx="894016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471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section in Landau is one of several “effective medium” permittivity models.</a:t>
            </a:r>
          </a:p>
          <a:p>
            <a:endParaRPr lang="en-US" sz="2000" dirty="0"/>
          </a:p>
          <a:p>
            <a:r>
              <a:rPr lang="en-US" sz="2000" dirty="0"/>
              <a:t>It applies to finely dispersed mixtures, such as emulsions or powder mixtures.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44" t="60294" r="31129"/>
          <a:stretch>
            <a:fillRect/>
          </a:stretch>
        </p:blipFill>
        <p:spPr bwMode="auto">
          <a:xfrm>
            <a:off x="1676400" y="2743201"/>
            <a:ext cx="46482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macroscopic electrodynamics to hold, so that the medium can be described by a permittivity, we must average the E-field over distances larger than the </a:t>
            </a:r>
            <a:r>
              <a:rPr lang="en-US" sz="2000" dirty="0" err="1"/>
              <a:t>inhomogeneities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87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 the medium is homogeneous and isotropic with respect to this averaged field.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298" y="2565738"/>
            <a:ext cx="280910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effective permittivity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85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Particles must be isotropic.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Difference in their </a:t>
            </a:r>
            <a:r>
              <a:rPr lang="en-US" sz="2000" dirty="0" err="1"/>
              <a:t>permittivities</a:t>
            </a:r>
            <a:r>
              <a:rPr lang="en-US" sz="2000" dirty="0"/>
              <a:t> must be small compared to the permittivity itself.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5E3E8D-C1CC-4D82-A8A2-842A8AE79D7B}"/>
                  </a:ext>
                </a:extLst>
              </p14:cNvPr>
              <p14:cNvContentPartPr/>
              <p14:nvPr/>
            </p14:nvContentPartPr>
            <p14:xfrm>
              <a:off x="2027117" y="971143"/>
              <a:ext cx="1067040" cy="80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5E3E8D-C1CC-4D82-A8A2-842A8AE79D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9477" y="953503"/>
                <a:ext cx="1102680" cy="84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4429970-D1DB-4DB1-A18F-6AD2B49CFC5E}"/>
              </a:ext>
            </a:extLst>
          </p:cNvPr>
          <p:cNvGrpSpPr/>
          <p:nvPr/>
        </p:nvGrpSpPr>
        <p:grpSpPr>
          <a:xfrm>
            <a:off x="2079677" y="986263"/>
            <a:ext cx="997560" cy="795960"/>
            <a:chOff x="2079677" y="986263"/>
            <a:chExt cx="997560" cy="79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00DC30-227B-4A60-ADE1-968D92B158B4}"/>
                    </a:ext>
                  </a:extLst>
                </p14:cNvPr>
                <p14:cNvContentPartPr/>
                <p14:nvPr/>
              </p14:nvContentPartPr>
              <p14:xfrm>
                <a:off x="2239517" y="1138183"/>
                <a:ext cx="24840" cy="496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00DC30-227B-4A60-ADE1-968D92B158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877" y="1120543"/>
                  <a:ext cx="604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D4EAE9-DB78-4D08-B2AA-E6A17977ACDA}"/>
                    </a:ext>
                  </a:extLst>
                </p14:cNvPr>
                <p14:cNvContentPartPr/>
                <p14:nvPr/>
              </p14:nvContentPartPr>
              <p14:xfrm>
                <a:off x="2479277" y="986263"/>
                <a:ext cx="22680" cy="795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D4EAE9-DB78-4D08-B2AA-E6A17977AC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1637" y="968623"/>
                  <a:ext cx="5832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EBE11F-5E3D-45AA-BA26-DDE6ADED0231}"/>
                    </a:ext>
                  </a:extLst>
                </p14:cNvPr>
                <p14:cNvContentPartPr/>
                <p14:nvPr/>
              </p14:nvContentPartPr>
              <p14:xfrm>
                <a:off x="2749637" y="1033783"/>
                <a:ext cx="62280" cy="608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EBE11F-5E3D-45AA-BA26-DDE6ADED02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1637" y="1016143"/>
                  <a:ext cx="9792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4F22D0-ACBF-4A00-A0FA-721FE2128AEE}"/>
                    </a:ext>
                  </a:extLst>
                </p14:cNvPr>
                <p14:cNvContentPartPr/>
                <p14:nvPr/>
              </p14:nvContentPartPr>
              <p14:xfrm>
                <a:off x="2079677" y="1202983"/>
                <a:ext cx="954000" cy="2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4F22D0-ACBF-4A00-A0FA-721FE2128A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1677" y="1185343"/>
                  <a:ext cx="989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F6955F-D283-449D-A84A-FBC3BAF3B691}"/>
                    </a:ext>
                  </a:extLst>
                </p14:cNvPr>
                <p14:cNvContentPartPr/>
                <p14:nvPr/>
              </p14:nvContentPartPr>
              <p14:xfrm>
                <a:off x="2119637" y="1454263"/>
                <a:ext cx="957600" cy="75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F6955F-D283-449D-A84A-FBC3BAF3B6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1997" y="1436263"/>
                  <a:ext cx="9932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396A3D-DE5D-4414-8D21-D526A675A062}"/>
                  </a:ext>
                </a:extLst>
              </p14:cNvPr>
              <p14:cNvContentPartPr/>
              <p14:nvPr/>
            </p14:nvContentPartPr>
            <p14:xfrm>
              <a:off x="985997" y="2502223"/>
              <a:ext cx="3790440" cy="87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396A3D-DE5D-4414-8D21-D526A675A0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7997" y="2484583"/>
                <a:ext cx="3826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99EC5C-3BBE-49C0-826C-95F0BEA66626}"/>
                  </a:ext>
                </a:extLst>
              </p14:cNvPr>
              <p14:cNvContentPartPr/>
              <p14:nvPr/>
            </p14:nvContentPartPr>
            <p14:xfrm>
              <a:off x="1006877" y="2000023"/>
              <a:ext cx="35640" cy="579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99EC5C-3BBE-49C0-826C-95F0BEA666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8877" y="1982383"/>
                <a:ext cx="7128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7E07530-E38A-4FB9-8193-7720AE080482}"/>
                  </a:ext>
                </a:extLst>
              </p14:cNvPr>
              <p14:cNvContentPartPr/>
              <p14:nvPr/>
            </p14:nvContentPartPr>
            <p14:xfrm>
              <a:off x="1235837" y="2235823"/>
              <a:ext cx="145800" cy="8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7E07530-E38A-4FB9-8193-7720AE0804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7837" y="2218183"/>
                <a:ext cx="181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C06AE3-120D-428F-824B-A55AD8350DB3}"/>
                  </a:ext>
                </a:extLst>
              </p14:cNvPr>
              <p14:cNvContentPartPr/>
              <p14:nvPr/>
            </p14:nvContentPartPr>
            <p14:xfrm>
              <a:off x="1513397" y="2210623"/>
              <a:ext cx="185040" cy="32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C06AE3-120D-428F-824B-A55AD8350D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397" y="2192983"/>
                <a:ext cx="2206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0A6196F-0A93-4DF1-8204-A6F8984BD40F}"/>
                  </a:ext>
                </a:extLst>
              </p14:cNvPr>
              <p14:cNvContentPartPr/>
              <p14:nvPr/>
            </p14:nvContentPartPr>
            <p14:xfrm>
              <a:off x="1831277" y="2198023"/>
              <a:ext cx="185040" cy="16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0A6196F-0A93-4DF1-8204-A6F8984BD4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3637" y="2180023"/>
                <a:ext cx="220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589DD0E-0521-4BE2-A7C6-B40A9E748000}"/>
                  </a:ext>
                </a:extLst>
              </p14:cNvPr>
              <p14:cNvContentPartPr/>
              <p14:nvPr/>
            </p14:nvContentPartPr>
            <p14:xfrm>
              <a:off x="2221877" y="2236543"/>
              <a:ext cx="156960" cy="9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589DD0E-0521-4BE2-A7C6-B40A9E7480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4237" y="2218903"/>
                <a:ext cx="192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41A54A-EBCB-416F-9A47-1F2031DF7CC4}"/>
                  </a:ext>
                </a:extLst>
              </p14:cNvPr>
              <p14:cNvContentPartPr/>
              <p14:nvPr/>
            </p14:nvContentPartPr>
            <p14:xfrm>
              <a:off x="2536877" y="2182543"/>
              <a:ext cx="162000" cy="27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41A54A-EBCB-416F-9A47-1F2031DF7C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9237" y="2164543"/>
                <a:ext cx="1976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C922A21-7959-4AF8-AB69-1AE10627E4BD}"/>
                  </a:ext>
                </a:extLst>
              </p14:cNvPr>
              <p14:cNvContentPartPr/>
              <p14:nvPr/>
            </p14:nvContentPartPr>
            <p14:xfrm>
              <a:off x="2884277" y="2145823"/>
              <a:ext cx="149400" cy="14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C922A21-7959-4AF8-AB69-1AE10627E4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66637" y="2127823"/>
                <a:ext cx="185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9158A6-D05C-4A68-B003-401E1665F8DA}"/>
                  </a:ext>
                </a:extLst>
              </p14:cNvPr>
              <p14:cNvContentPartPr/>
              <p14:nvPr/>
            </p14:nvContentPartPr>
            <p14:xfrm>
              <a:off x="3213317" y="2144743"/>
              <a:ext cx="172440" cy="3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9158A6-D05C-4A68-B003-401E1665F8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95317" y="2126743"/>
                <a:ext cx="208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6B1DB0D-BF82-4870-8B94-BE3A76B1D362}"/>
                  </a:ext>
                </a:extLst>
              </p14:cNvPr>
              <p14:cNvContentPartPr/>
              <p14:nvPr/>
            </p14:nvContentPartPr>
            <p14:xfrm>
              <a:off x="3512477" y="2156263"/>
              <a:ext cx="194040" cy="42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B1DB0D-BF82-4870-8B94-BE3A76B1D36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94837" y="2138623"/>
                <a:ext cx="229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F58597-C915-42EE-A0CC-9C91AE87FED4}"/>
                  </a:ext>
                </a:extLst>
              </p14:cNvPr>
              <p14:cNvContentPartPr/>
              <p14:nvPr/>
            </p14:nvContentPartPr>
            <p14:xfrm>
              <a:off x="3881477" y="2138263"/>
              <a:ext cx="192960" cy="12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F58597-C915-42EE-A0CC-9C91AE87FED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63837" y="2120623"/>
                <a:ext cx="228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1078A0F-C6F4-4E8F-8D7A-F25A7C8C250A}"/>
                  </a:ext>
                </a:extLst>
              </p14:cNvPr>
              <p14:cNvContentPartPr/>
              <p14:nvPr/>
            </p14:nvContentPartPr>
            <p14:xfrm>
              <a:off x="4240037" y="2155543"/>
              <a:ext cx="113400" cy="169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1078A0F-C6F4-4E8F-8D7A-F25A7C8C25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22397" y="2137903"/>
                <a:ext cx="1490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9BC21732-6C11-417B-A2D5-1BDD2B29E308}"/>
              </a:ext>
            </a:extLst>
          </p:cNvPr>
          <p:cNvGrpSpPr/>
          <p:nvPr/>
        </p:nvGrpSpPr>
        <p:grpSpPr>
          <a:xfrm>
            <a:off x="852077" y="1282543"/>
            <a:ext cx="263160" cy="789120"/>
            <a:chOff x="852077" y="1282543"/>
            <a:chExt cx="263160" cy="78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5A7534-6177-4CD2-A681-BD55D613B487}"/>
                    </a:ext>
                  </a:extLst>
                </p14:cNvPr>
                <p14:cNvContentPartPr/>
                <p14:nvPr/>
              </p14:nvContentPartPr>
              <p14:xfrm>
                <a:off x="1005077" y="1618063"/>
                <a:ext cx="33120" cy="453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5A7534-6177-4CD2-A681-BD55D613B4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7437" y="1600063"/>
                  <a:ext cx="687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1BB243-3023-4D3D-BFE8-24E75CBCAA4F}"/>
                    </a:ext>
                  </a:extLst>
                </p14:cNvPr>
                <p14:cNvContentPartPr/>
                <p14:nvPr/>
              </p14:nvContentPartPr>
              <p14:xfrm>
                <a:off x="956477" y="1594663"/>
                <a:ext cx="158760" cy="15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1BB243-3023-4D3D-BFE8-24E75CBCAA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837" y="1576663"/>
                  <a:ext cx="194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FA8F16-5895-4340-9FE2-83CA3CCEA044}"/>
                    </a:ext>
                  </a:extLst>
                </p14:cNvPr>
                <p14:cNvContentPartPr/>
                <p14:nvPr/>
              </p14:nvContentPartPr>
              <p14:xfrm>
                <a:off x="852077" y="1282543"/>
                <a:ext cx="208440" cy="240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FA8F16-5895-4340-9FE2-83CA3CCEA0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077" y="1264903"/>
                  <a:ext cx="244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CEA401-43B1-40C1-998E-6F670EA2B2A0}"/>
                    </a:ext>
                  </a:extLst>
                </p14:cNvPr>
                <p14:cNvContentPartPr/>
                <p14:nvPr/>
              </p14:nvContentPartPr>
              <p14:xfrm>
                <a:off x="865037" y="1396303"/>
                <a:ext cx="217440" cy="20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CEA401-43B1-40C1-998E-6F670EA2B2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7037" y="1378303"/>
                  <a:ext cx="25308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A888183-99AD-4F09-A009-FBF071EC96B1}"/>
                  </a:ext>
                </a:extLst>
              </p14:cNvPr>
              <p14:cNvContentPartPr/>
              <p14:nvPr/>
            </p14:nvContentPartPr>
            <p14:xfrm>
              <a:off x="1266797" y="2066983"/>
              <a:ext cx="2983320" cy="26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A888183-99AD-4F09-A009-FBF071EC96B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8797" y="2049343"/>
                <a:ext cx="30189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0200E67-E8CD-4A4D-A4E3-9B2DFFFD678E}"/>
                  </a:ext>
                </a:extLst>
              </p14:cNvPr>
              <p14:cNvContentPartPr/>
              <p14:nvPr/>
            </p14:nvContentPartPr>
            <p14:xfrm>
              <a:off x="818237" y="2546143"/>
              <a:ext cx="163800" cy="154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0200E67-E8CD-4A4D-A4E3-9B2DFFFD67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0237" y="2528503"/>
                <a:ext cx="1994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E3F2683B-1270-4ACE-84EB-FD4F990CF364}"/>
              </a:ext>
            </a:extLst>
          </p:cNvPr>
          <p:cNvGrpSpPr/>
          <p:nvPr/>
        </p:nvGrpSpPr>
        <p:grpSpPr>
          <a:xfrm>
            <a:off x="3150677" y="2326183"/>
            <a:ext cx="50760" cy="436680"/>
            <a:chOff x="3150677" y="2326183"/>
            <a:chExt cx="507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A2AFCC-006F-408D-9C96-BE0AD1E57A54}"/>
                    </a:ext>
                  </a:extLst>
                </p14:cNvPr>
                <p14:cNvContentPartPr/>
                <p14:nvPr/>
              </p14:nvContentPartPr>
              <p14:xfrm>
                <a:off x="3151397" y="2326183"/>
                <a:ext cx="15120" cy="436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A2AFCC-006F-408D-9C96-BE0AD1E57A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3397" y="2308543"/>
                  <a:ext cx="507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0C1FE5-70C7-4A9E-8543-85E4F9983414}"/>
                    </a:ext>
                  </a:extLst>
                </p14:cNvPr>
                <p14:cNvContentPartPr/>
                <p14:nvPr/>
              </p14:nvContentPartPr>
              <p14:xfrm>
                <a:off x="3150677" y="2345983"/>
                <a:ext cx="50760" cy="98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0C1FE5-70C7-4A9E-8543-85E4F99834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3037" y="2327983"/>
                  <a:ext cx="864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A401590-32CF-47DD-B94F-D54E93EC76A4}"/>
                  </a:ext>
                </a:extLst>
              </p14:cNvPr>
              <p14:cNvContentPartPr/>
              <p14:nvPr/>
            </p14:nvContentPartPr>
            <p14:xfrm>
              <a:off x="3872477" y="1638943"/>
              <a:ext cx="149400" cy="154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A401590-32CF-47DD-B94F-D54E93EC76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54477" y="1620943"/>
                <a:ext cx="18504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A91780A-5892-4066-9560-52514422C15B}"/>
              </a:ext>
            </a:extLst>
          </p:cNvPr>
          <p:cNvGrpSpPr/>
          <p:nvPr/>
        </p:nvGrpSpPr>
        <p:grpSpPr>
          <a:xfrm>
            <a:off x="3067517" y="1629583"/>
            <a:ext cx="1083600" cy="426960"/>
            <a:chOff x="3067517" y="1629583"/>
            <a:chExt cx="108360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66BA9F-02EC-4AB3-9F65-7A7C6E3B8354}"/>
                    </a:ext>
                  </a:extLst>
                </p14:cNvPr>
                <p14:cNvContentPartPr/>
                <p14:nvPr/>
              </p14:nvContentPartPr>
              <p14:xfrm>
                <a:off x="3369917" y="1693663"/>
                <a:ext cx="146160" cy="246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66BA9F-02EC-4AB3-9F65-7A7C6E3B83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51917" y="1676023"/>
                  <a:ext cx="181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FA2C23-1BB4-4ED8-B691-88BFB2D1B5CB}"/>
                    </a:ext>
                  </a:extLst>
                </p14:cNvPr>
                <p14:cNvContentPartPr/>
                <p14:nvPr/>
              </p14:nvContentPartPr>
              <p14:xfrm>
                <a:off x="3585197" y="1746583"/>
                <a:ext cx="109080" cy="16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FA2C23-1BB4-4ED8-B691-88BFB2D1B5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67557" y="1728583"/>
                  <a:ext cx="144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01AB6E-A7BF-4A1A-8B97-9940E3B58D77}"/>
                    </a:ext>
                  </a:extLst>
                </p14:cNvPr>
                <p14:cNvContentPartPr/>
                <p14:nvPr/>
              </p14:nvContentPartPr>
              <p14:xfrm>
                <a:off x="3629117" y="1790503"/>
                <a:ext cx="140040" cy="75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01AB6E-A7BF-4A1A-8B97-9940E3B58D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11117" y="1772863"/>
                  <a:ext cx="17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7036FD-88C4-46BF-B003-C98E510F9D60}"/>
                    </a:ext>
                  </a:extLst>
                </p14:cNvPr>
                <p14:cNvContentPartPr/>
                <p14:nvPr/>
              </p14:nvContentPartPr>
              <p14:xfrm>
                <a:off x="3628397" y="1862143"/>
                <a:ext cx="196200" cy="45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7036FD-88C4-46BF-B003-C98E510F9D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10757" y="1844503"/>
                  <a:ext cx="231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F5AB61-EEF3-4B9A-8591-9F258209BB62}"/>
                    </a:ext>
                  </a:extLst>
                </p14:cNvPr>
                <p14:cNvContentPartPr/>
                <p14:nvPr/>
              </p14:nvContentPartPr>
              <p14:xfrm>
                <a:off x="3067517" y="1647223"/>
                <a:ext cx="90720" cy="37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F5AB61-EEF3-4B9A-8591-9F258209BB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49517" y="1629583"/>
                  <a:ext cx="1263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BF2DE2-3FE8-4606-9AC2-451C694AC650}"/>
                    </a:ext>
                  </a:extLst>
                </p14:cNvPr>
                <p14:cNvContentPartPr/>
                <p14:nvPr/>
              </p14:nvContentPartPr>
              <p14:xfrm>
                <a:off x="3102797" y="1915063"/>
                <a:ext cx="100080" cy="141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BF2DE2-3FE8-4606-9AC2-451C694AC6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85157" y="1897423"/>
                  <a:ext cx="135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F122A2-8E94-45EB-AEB0-635DB611A1EF}"/>
                    </a:ext>
                  </a:extLst>
                </p14:cNvPr>
                <p14:cNvContentPartPr/>
                <p14:nvPr/>
              </p14:nvContentPartPr>
              <p14:xfrm>
                <a:off x="4059677" y="1629583"/>
                <a:ext cx="91440" cy="140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F122A2-8E94-45EB-AEB0-635DB611A1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1677" y="1611943"/>
                  <a:ext cx="1270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A8B9A1D-4B10-48CF-9336-676D046C3DEA}"/>
              </a:ext>
            </a:extLst>
          </p:cNvPr>
          <p:cNvGrpSpPr/>
          <p:nvPr/>
        </p:nvGrpSpPr>
        <p:grpSpPr>
          <a:xfrm>
            <a:off x="4280357" y="1401343"/>
            <a:ext cx="572760" cy="374400"/>
            <a:chOff x="4280357" y="1401343"/>
            <a:chExt cx="57276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76DBD0-D434-4B77-95E5-9A42A51E63B3}"/>
                    </a:ext>
                  </a:extLst>
                </p14:cNvPr>
                <p14:cNvContentPartPr/>
                <p14:nvPr/>
              </p14:nvContentPartPr>
              <p14:xfrm>
                <a:off x="4280357" y="1457143"/>
                <a:ext cx="152640" cy="318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76DBD0-D434-4B77-95E5-9A42A51E63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62357" y="1439143"/>
                  <a:ext cx="188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795DD0-E80B-4B6B-8593-F1F46FAABD42}"/>
                    </a:ext>
                  </a:extLst>
                </p14:cNvPr>
                <p14:cNvContentPartPr/>
                <p14:nvPr/>
              </p14:nvContentPartPr>
              <p14:xfrm>
                <a:off x="4491677" y="1508623"/>
                <a:ext cx="102600" cy="147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795DD0-E80B-4B6B-8593-F1F46FAABD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74037" y="1490623"/>
                  <a:ext cx="138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8F5F5E-B3FB-4FCB-984D-D2950B30EDED}"/>
                    </a:ext>
                  </a:extLst>
                </p14:cNvPr>
                <p14:cNvContentPartPr/>
                <p14:nvPr/>
              </p14:nvContentPartPr>
              <p14:xfrm>
                <a:off x="4545317" y="1584943"/>
                <a:ext cx="98280" cy="33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8F5F5E-B3FB-4FCB-984D-D2950B30ED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27317" y="1566943"/>
                  <a:ext cx="133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D71C856-88BD-431A-9D29-A7CADAFC7447}"/>
                    </a:ext>
                  </a:extLst>
                </p14:cNvPr>
                <p14:cNvContentPartPr/>
                <p14:nvPr/>
              </p14:nvContentPartPr>
              <p14:xfrm>
                <a:off x="4634237" y="1401343"/>
                <a:ext cx="218880" cy="315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D71C856-88BD-431A-9D29-A7CADAFC74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6237" y="1383343"/>
                  <a:ext cx="2545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CF218ED-65BE-411B-8876-132960D3AD6C}"/>
              </a:ext>
            </a:extLst>
          </p:cNvPr>
          <p:cNvGrpSpPr/>
          <p:nvPr/>
        </p:nvGrpSpPr>
        <p:grpSpPr>
          <a:xfrm>
            <a:off x="4898837" y="1012903"/>
            <a:ext cx="1091160" cy="627840"/>
            <a:chOff x="4898837" y="1012903"/>
            <a:chExt cx="109116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37AEC19-9016-4F70-9524-F090B7D01A33}"/>
                    </a:ext>
                  </a:extLst>
                </p14:cNvPr>
                <p14:cNvContentPartPr/>
                <p14:nvPr/>
              </p14:nvContentPartPr>
              <p14:xfrm>
                <a:off x="4918997" y="1012903"/>
                <a:ext cx="1071000" cy="627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37AEC19-9016-4F70-9524-F090B7D01A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1357" y="994903"/>
                  <a:ext cx="110664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7A6719-D656-4EBC-A385-793323F5734A}"/>
                    </a:ext>
                  </a:extLst>
                </p14:cNvPr>
                <p14:cNvContentPartPr/>
                <p14:nvPr/>
              </p14:nvContentPartPr>
              <p14:xfrm>
                <a:off x="5125997" y="1088503"/>
                <a:ext cx="68400" cy="496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7A6719-D656-4EBC-A385-793323F573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07997" y="1070503"/>
                  <a:ext cx="1040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3F9BFF-18CA-4880-8850-14D3E1C6E2B5}"/>
                    </a:ext>
                  </a:extLst>
                </p14:cNvPr>
                <p14:cNvContentPartPr/>
                <p14:nvPr/>
              </p14:nvContentPartPr>
              <p14:xfrm>
                <a:off x="5313917" y="1125583"/>
                <a:ext cx="34200" cy="445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3F9BFF-18CA-4880-8850-14D3E1C6E2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95917" y="1107943"/>
                  <a:ext cx="698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5EA638-3345-498E-BB6E-6D4C3FD862DF}"/>
                    </a:ext>
                  </a:extLst>
                </p14:cNvPr>
                <p14:cNvContentPartPr/>
                <p14:nvPr/>
              </p14:nvContentPartPr>
              <p14:xfrm>
                <a:off x="5574917" y="1090663"/>
                <a:ext cx="78840" cy="487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5EA638-3345-498E-BB6E-6D4C3FD862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6917" y="1072663"/>
                  <a:ext cx="114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63CDF1-138B-49A7-BB4B-8EA5C7319D64}"/>
                    </a:ext>
                  </a:extLst>
                </p14:cNvPr>
                <p14:cNvContentPartPr/>
                <p14:nvPr/>
              </p14:nvContentPartPr>
              <p14:xfrm>
                <a:off x="4898837" y="1241503"/>
                <a:ext cx="864720" cy="50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63CDF1-138B-49A7-BB4B-8EA5C7319D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81197" y="1223503"/>
                  <a:ext cx="900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1CF9D0-F7DB-4789-8F11-56B5A16A9C62}"/>
                    </a:ext>
                  </a:extLst>
                </p14:cNvPr>
                <p14:cNvContentPartPr/>
                <p14:nvPr/>
              </p14:nvContentPartPr>
              <p14:xfrm>
                <a:off x="5048957" y="1429063"/>
                <a:ext cx="731880" cy="34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1CF9D0-F7DB-4789-8F11-56B5A16A9C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31317" y="1411423"/>
                  <a:ext cx="7675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9AB67B-0274-4B3A-AF2C-AA3C76D16871}"/>
              </a:ext>
            </a:extLst>
          </p:cNvPr>
          <p:cNvGrpSpPr/>
          <p:nvPr/>
        </p:nvGrpSpPr>
        <p:grpSpPr>
          <a:xfrm>
            <a:off x="7352957" y="922183"/>
            <a:ext cx="1171800" cy="696240"/>
            <a:chOff x="7352957" y="922183"/>
            <a:chExt cx="1171800" cy="6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9FD50F-9300-4B28-AB39-4F0BA35FECF6}"/>
                    </a:ext>
                  </a:extLst>
                </p14:cNvPr>
                <p14:cNvContentPartPr/>
                <p14:nvPr/>
              </p14:nvContentPartPr>
              <p14:xfrm>
                <a:off x="7352957" y="922183"/>
                <a:ext cx="1171800" cy="678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9FD50F-9300-4B28-AB39-4F0BA35FEC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34957" y="904183"/>
                  <a:ext cx="120744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7B536A-C32B-4B15-AE3A-EC334C925D10}"/>
                    </a:ext>
                  </a:extLst>
                </p14:cNvPr>
                <p14:cNvContentPartPr/>
                <p14:nvPr/>
              </p14:nvContentPartPr>
              <p14:xfrm>
                <a:off x="7444397" y="1150783"/>
                <a:ext cx="63000" cy="403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7B536A-C32B-4B15-AE3A-EC334C925D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26757" y="1133143"/>
                  <a:ext cx="986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99B5B1-61CD-4925-9E73-BE1F3DA97C9B}"/>
                    </a:ext>
                  </a:extLst>
                </p14:cNvPr>
                <p14:cNvContentPartPr/>
                <p14:nvPr/>
              </p14:nvContentPartPr>
              <p14:xfrm>
                <a:off x="7665437" y="1110823"/>
                <a:ext cx="29160" cy="415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99B5B1-61CD-4925-9E73-BE1F3DA97C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47797" y="1092823"/>
                  <a:ext cx="648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11BCD4-70E0-410B-81BC-E71116232336}"/>
                    </a:ext>
                  </a:extLst>
                </p14:cNvPr>
                <p14:cNvContentPartPr/>
                <p14:nvPr/>
              </p14:nvContentPartPr>
              <p14:xfrm>
                <a:off x="7902317" y="1043143"/>
                <a:ext cx="16920" cy="575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11BCD4-70E0-410B-81BC-E711162323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84677" y="1025503"/>
                  <a:ext cx="525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4A0862-9D08-4837-A35A-E6BD071D9B97}"/>
                    </a:ext>
                  </a:extLst>
                </p14:cNvPr>
                <p14:cNvContentPartPr/>
                <p14:nvPr/>
              </p14:nvContentPartPr>
              <p14:xfrm>
                <a:off x="8232437" y="979423"/>
                <a:ext cx="82440" cy="425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4A0862-9D08-4837-A35A-E6BD071D9B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4797" y="961783"/>
                  <a:ext cx="118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AB2B261-B13C-4DD8-B6EE-AF5BE41767CC}"/>
                    </a:ext>
                  </a:extLst>
                </p14:cNvPr>
                <p14:cNvContentPartPr/>
                <p14:nvPr/>
              </p14:nvContentPartPr>
              <p14:xfrm>
                <a:off x="7444397" y="1130263"/>
                <a:ext cx="975960" cy="48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AB2B261-B13C-4DD8-B6EE-AF5BE41767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26757" y="1112623"/>
                  <a:ext cx="1011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09902F4-8BD9-4A23-8A93-C9D51C1ECAAE}"/>
                    </a:ext>
                  </a:extLst>
                </p14:cNvPr>
                <p14:cNvContentPartPr/>
                <p14:nvPr/>
              </p14:nvContentPartPr>
              <p14:xfrm>
                <a:off x="7650677" y="1332583"/>
                <a:ext cx="675000" cy="15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09902F4-8BD9-4A23-8A93-C9D51C1ECA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33037" y="1314943"/>
                  <a:ext cx="7106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B8CD2CF-0084-4D92-B6A9-F16548D6D7DF}"/>
                  </a:ext>
                </a:extLst>
              </p14:cNvPr>
              <p14:cNvContentPartPr/>
              <p14:nvPr/>
            </p14:nvContentPartPr>
            <p14:xfrm>
              <a:off x="4757357" y="2412583"/>
              <a:ext cx="4159080" cy="1652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B8CD2CF-0084-4D92-B6A9-F16548D6D7D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39717" y="2394943"/>
                <a:ext cx="419472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AC6674D-5672-4B73-AE1D-5EFD0B49E4AF}"/>
              </a:ext>
            </a:extLst>
          </p:cNvPr>
          <p:cNvGrpSpPr/>
          <p:nvPr/>
        </p:nvGrpSpPr>
        <p:grpSpPr>
          <a:xfrm>
            <a:off x="8759117" y="2732983"/>
            <a:ext cx="146880" cy="155520"/>
            <a:chOff x="8759117" y="2732983"/>
            <a:chExt cx="14688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2DA897-EE35-44E7-859A-9D4346F946BB}"/>
                    </a:ext>
                  </a:extLst>
                </p14:cNvPr>
                <p14:cNvContentPartPr/>
                <p14:nvPr/>
              </p14:nvContentPartPr>
              <p14:xfrm>
                <a:off x="8759117" y="2732983"/>
                <a:ext cx="140760" cy="136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2DA897-EE35-44E7-859A-9D4346F946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41477" y="2715343"/>
                  <a:ext cx="176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CE6821-E77D-465A-9A6C-68F72F3F1E06}"/>
                    </a:ext>
                  </a:extLst>
                </p14:cNvPr>
                <p14:cNvContentPartPr/>
                <p14:nvPr/>
              </p14:nvContentPartPr>
              <p14:xfrm>
                <a:off x="8759837" y="2737303"/>
                <a:ext cx="146160" cy="151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CE6821-E77D-465A-9A6C-68F72F3F1E0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42197" y="2719663"/>
                  <a:ext cx="18180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7DDD13B-FA02-4A4E-991D-1CDF38D16BBD}"/>
                  </a:ext>
                </a:extLst>
              </p14:cNvPr>
              <p14:cNvContentPartPr/>
              <p14:nvPr/>
            </p14:nvContentPartPr>
            <p14:xfrm>
              <a:off x="979517" y="2979223"/>
              <a:ext cx="144360" cy="2095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7DDD13B-FA02-4A4E-991D-1CDF38D16BB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1877" y="2961223"/>
                <a:ext cx="1800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32FF1DE-0676-4C4B-8A08-10544CACF1C6}"/>
                  </a:ext>
                </a:extLst>
              </p14:cNvPr>
              <p14:cNvContentPartPr/>
              <p14:nvPr/>
            </p14:nvContentPartPr>
            <p14:xfrm>
              <a:off x="1020917" y="3279463"/>
              <a:ext cx="18000" cy="9219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32FF1DE-0676-4C4B-8A08-10544CACF1C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03277" y="3261823"/>
                <a:ext cx="5364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47C757F-CD2D-4FCD-9746-97F3FB150564}"/>
                  </a:ext>
                </a:extLst>
              </p14:cNvPr>
              <p14:cNvContentPartPr/>
              <p14:nvPr/>
            </p14:nvContentPartPr>
            <p14:xfrm>
              <a:off x="1052957" y="3542623"/>
              <a:ext cx="7949160" cy="2631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47C757F-CD2D-4FCD-9746-97F3FB15056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5317" y="3524983"/>
                <a:ext cx="7984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5A4A480-8308-4D3D-B9DD-F9BB10538E8D}"/>
                  </a:ext>
                </a:extLst>
              </p14:cNvPr>
              <p14:cNvContentPartPr/>
              <p14:nvPr/>
            </p14:nvContentPartPr>
            <p14:xfrm>
              <a:off x="1221077" y="2878783"/>
              <a:ext cx="4207320" cy="15260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5A4A480-8308-4D3D-B9DD-F9BB10538E8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03077" y="2860783"/>
                <a:ext cx="4242960" cy="15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270A583-0ACC-4F3C-BCC7-EA49CDED6A9C}"/>
                  </a:ext>
                </a:extLst>
              </p14:cNvPr>
              <p14:cNvContentPartPr/>
              <p14:nvPr/>
            </p14:nvContentPartPr>
            <p14:xfrm>
              <a:off x="5461157" y="2819383"/>
              <a:ext cx="2334240" cy="15746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270A583-0ACC-4F3C-BCC7-EA49CDED6A9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43517" y="2801383"/>
                <a:ext cx="2369880" cy="161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0403D3-5359-4BD8-ABF7-14B0AD615AAB}"/>
              </a:ext>
            </a:extLst>
          </p:cNvPr>
          <p:cNvGrpSpPr/>
          <p:nvPr/>
        </p:nvGrpSpPr>
        <p:grpSpPr>
          <a:xfrm>
            <a:off x="1012277" y="4467823"/>
            <a:ext cx="192960" cy="305280"/>
            <a:chOff x="1012277" y="4467823"/>
            <a:chExt cx="19296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D97740-7ABB-465C-941A-5660A69A0E5F}"/>
                    </a:ext>
                  </a:extLst>
                </p14:cNvPr>
                <p14:cNvContentPartPr/>
                <p14:nvPr/>
              </p14:nvContentPartPr>
              <p14:xfrm>
                <a:off x="1012277" y="4467823"/>
                <a:ext cx="147240" cy="305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D97740-7ABB-465C-941A-5660A69A0E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4277" y="4449823"/>
                  <a:ext cx="1828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0EC181-71FE-4851-9941-D355B645BBC1}"/>
                    </a:ext>
                  </a:extLst>
                </p14:cNvPr>
                <p14:cNvContentPartPr/>
                <p14:nvPr/>
              </p14:nvContentPartPr>
              <p14:xfrm>
                <a:off x="1021997" y="4607143"/>
                <a:ext cx="163080" cy="26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0EC181-71FE-4851-9941-D355B645BB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4357" y="4589503"/>
                  <a:ext cx="19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DC15B6-0CA1-44C7-B04E-D2B31EB4D495}"/>
                    </a:ext>
                  </a:extLst>
                </p14:cNvPr>
                <p14:cNvContentPartPr/>
                <p14:nvPr/>
              </p14:nvContentPartPr>
              <p14:xfrm>
                <a:off x="1023797" y="4478263"/>
                <a:ext cx="181440" cy="26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DC15B6-0CA1-44C7-B04E-D2B31EB4D4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6157" y="4460263"/>
                  <a:ext cx="21708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7EF4266-7149-4739-AE0C-EFFD280C0FB2}"/>
                  </a:ext>
                </a:extLst>
              </p14:cNvPr>
              <p14:cNvContentPartPr/>
              <p14:nvPr/>
            </p14:nvContentPartPr>
            <p14:xfrm>
              <a:off x="1027757" y="4896583"/>
              <a:ext cx="20880" cy="6195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7EF4266-7149-4739-AE0C-EFFD280C0FB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0117" y="4878583"/>
                <a:ext cx="5652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E388F1D-B10B-4A16-B54C-043D9673AC86}"/>
                  </a:ext>
                </a:extLst>
              </p14:cNvPr>
              <p14:cNvContentPartPr/>
              <p14:nvPr/>
            </p14:nvContentPartPr>
            <p14:xfrm>
              <a:off x="1055837" y="4937983"/>
              <a:ext cx="7760880" cy="3218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E388F1D-B10B-4A16-B54C-043D9673AC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8197" y="4919983"/>
                <a:ext cx="77965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44825E8-A927-4E22-B250-60B1B73B6B19}"/>
                  </a:ext>
                </a:extLst>
              </p14:cNvPr>
              <p14:cNvContentPartPr/>
              <p14:nvPr/>
            </p14:nvContentPartPr>
            <p14:xfrm>
              <a:off x="1297757" y="4805143"/>
              <a:ext cx="6595200" cy="2116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44825E8-A927-4E22-B250-60B1B73B6B1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79757" y="4787503"/>
                <a:ext cx="6630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36390F5-912F-419C-9F6F-66DA9287BF3B}"/>
                  </a:ext>
                </a:extLst>
              </p14:cNvPr>
              <p14:cNvContentPartPr/>
              <p14:nvPr/>
            </p14:nvContentPartPr>
            <p14:xfrm>
              <a:off x="1286237" y="4591663"/>
              <a:ext cx="237960" cy="2556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36390F5-912F-419C-9F6F-66DA9287BF3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268597" y="4573663"/>
                <a:ext cx="27360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33C33E-7DAD-4992-A7F1-C8788DFB3809}"/>
              </a:ext>
            </a:extLst>
          </p:cNvPr>
          <p:cNvGrpSpPr/>
          <p:nvPr/>
        </p:nvGrpSpPr>
        <p:grpSpPr>
          <a:xfrm>
            <a:off x="6161717" y="2994343"/>
            <a:ext cx="1459080" cy="357840"/>
            <a:chOff x="6161717" y="2994343"/>
            <a:chExt cx="145908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E778589-BD15-497D-A265-6897C975081F}"/>
                    </a:ext>
                  </a:extLst>
                </p14:cNvPr>
                <p14:cNvContentPartPr/>
                <p14:nvPr/>
              </p14:nvContentPartPr>
              <p14:xfrm>
                <a:off x="6161717" y="3076423"/>
                <a:ext cx="175680" cy="129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E778589-BD15-497D-A265-6897C97508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43717" y="3058423"/>
                  <a:ext cx="21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560558D-C037-40A7-BCC3-872B202ECE79}"/>
                    </a:ext>
                  </a:extLst>
                </p14:cNvPr>
                <p14:cNvContentPartPr/>
                <p14:nvPr/>
              </p14:nvContentPartPr>
              <p14:xfrm>
                <a:off x="6409037" y="3110263"/>
                <a:ext cx="24840" cy="82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560558D-C037-40A7-BCC3-872B202ECE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91037" y="3092263"/>
                  <a:ext cx="60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07BA122-8BF2-41B9-81ED-7F4AFC46438C}"/>
                    </a:ext>
                  </a:extLst>
                </p14:cNvPr>
                <p14:cNvContentPartPr/>
                <p14:nvPr/>
              </p14:nvContentPartPr>
              <p14:xfrm>
                <a:off x="6427037" y="2994343"/>
                <a:ext cx="6840" cy="37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07BA122-8BF2-41B9-81ED-7F4AFC46438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9397" y="2976343"/>
                  <a:ext cx="42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53D9AF5-C753-4AB2-BAF6-E2BDACD6E2A3}"/>
                    </a:ext>
                  </a:extLst>
                </p14:cNvPr>
                <p14:cNvContentPartPr/>
                <p14:nvPr/>
              </p14:nvContentPartPr>
              <p14:xfrm>
                <a:off x="6492557" y="3058063"/>
                <a:ext cx="1128240" cy="294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53D9AF5-C753-4AB2-BAF6-E2BDACD6E2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74557" y="3040423"/>
                  <a:ext cx="116388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E9AE027-4F19-4E3D-B4AC-53A4B140AE49}"/>
              </a:ext>
            </a:extLst>
          </p:cNvPr>
          <p:cNvGrpSpPr/>
          <p:nvPr/>
        </p:nvGrpSpPr>
        <p:grpSpPr>
          <a:xfrm>
            <a:off x="7813757" y="2840263"/>
            <a:ext cx="771120" cy="772560"/>
            <a:chOff x="7813757" y="2840263"/>
            <a:chExt cx="771120" cy="77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7A1350-2818-4F67-BB97-85ECC0893537}"/>
                    </a:ext>
                  </a:extLst>
                </p14:cNvPr>
                <p14:cNvContentPartPr/>
                <p14:nvPr/>
              </p14:nvContentPartPr>
              <p14:xfrm>
                <a:off x="7813757" y="2840263"/>
                <a:ext cx="771120" cy="421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7A1350-2818-4F67-BB97-85ECC08935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5757" y="2822263"/>
                  <a:ext cx="8067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4F75DF6-60CF-4689-9A17-C36EBD72171F}"/>
                    </a:ext>
                  </a:extLst>
                </p14:cNvPr>
                <p14:cNvContentPartPr/>
                <p14:nvPr/>
              </p14:nvContentPartPr>
              <p14:xfrm>
                <a:off x="8429717" y="3010903"/>
                <a:ext cx="33120" cy="20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4F75DF6-60CF-4689-9A17-C36EBD7217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12077" y="2992903"/>
                  <a:ext cx="6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4A4583-F08D-4FB6-85ED-42E0A98E0FBD}"/>
                    </a:ext>
                  </a:extLst>
                </p14:cNvPr>
                <p14:cNvContentPartPr/>
                <p14:nvPr/>
              </p14:nvContentPartPr>
              <p14:xfrm>
                <a:off x="8144237" y="3001183"/>
                <a:ext cx="265680" cy="29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4A4583-F08D-4FB6-85ED-42E0A98E0F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26597" y="2983183"/>
                  <a:ext cx="301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79D6CC8-9E42-466F-9CC8-D7B2BB7E1839}"/>
                    </a:ext>
                  </a:extLst>
                </p14:cNvPr>
                <p14:cNvContentPartPr/>
                <p14:nvPr/>
              </p14:nvContentPartPr>
              <p14:xfrm>
                <a:off x="7947317" y="3310423"/>
                <a:ext cx="175680" cy="302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79D6CC8-9E42-466F-9CC8-D7B2BB7E18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29317" y="3292783"/>
                  <a:ext cx="211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37F615-0324-4C04-87D7-9CEB911C95C8}"/>
                    </a:ext>
                  </a:extLst>
                </p14:cNvPr>
                <p14:cNvContentPartPr/>
                <p14:nvPr/>
              </p14:nvContentPartPr>
              <p14:xfrm>
                <a:off x="8175197" y="3304303"/>
                <a:ext cx="3240" cy="7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37F615-0324-4C04-87D7-9CEB911C95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57557" y="3286303"/>
                  <a:ext cx="38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3217BA7-CD40-4699-8AFF-76AA7E0B6444}"/>
                    </a:ext>
                  </a:extLst>
                </p14:cNvPr>
                <p14:cNvContentPartPr/>
                <p14:nvPr/>
              </p14:nvContentPartPr>
              <p14:xfrm>
                <a:off x="8156477" y="3295303"/>
                <a:ext cx="390240" cy="261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3217BA7-CD40-4699-8AFF-76AA7E0B64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38477" y="3277303"/>
                  <a:ext cx="4258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0D4E0C7-91F3-4BC8-B813-B071D518DD39}"/>
                  </a:ext>
                </a:extLst>
              </p14:cNvPr>
              <p14:cNvContentPartPr/>
              <p14:nvPr/>
            </p14:nvContentPartPr>
            <p14:xfrm>
              <a:off x="2743157" y="4386463"/>
              <a:ext cx="703080" cy="2847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0D4E0C7-91F3-4BC8-B813-B071D518DD3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25517" y="4368823"/>
                <a:ext cx="73872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04F8F20-7109-4E5F-B775-FB0EB4611024}"/>
              </a:ext>
            </a:extLst>
          </p:cNvPr>
          <p:cNvGrpSpPr/>
          <p:nvPr/>
        </p:nvGrpSpPr>
        <p:grpSpPr>
          <a:xfrm>
            <a:off x="3577637" y="4407703"/>
            <a:ext cx="2122560" cy="410760"/>
            <a:chOff x="3577637" y="4407703"/>
            <a:chExt cx="212256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D404A39-3ADF-4953-BD21-85BA8165E6D7}"/>
                    </a:ext>
                  </a:extLst>
                </p14:cNvPr>
                <p14:cNvContentPartPr/>
                <p14:nvPr/>
              </p14:nvContentPartPr>
              <p14:xfrm>
                <a:off x="3577637" y="4510663"/>
                <a:ext cx="1492560" cy="243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D404A39-3ADF-4953-BD21-85BA8165E6D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59637" y="4493023"/>
                  <a:ext cx="1528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2F72C91-E84C-4A6D-9480-B62ECCBCD108}"/>
                    </a:ext>
                  </a:extLst>
                </p14:cNvPr>
                <p14:cNvContentPartPr/>
                <p14:nvPr/>
              </p14:nvContentPartPr>
              <p14:xfrm>
                <a:off x="5107637" y="4455943"/>
                <a:ext cx="247680" cy="362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2F72C91-E84C-4A6D-9480-B62ECCBCD1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89637" y="4438303"/>
                  <a:ext cx="2833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2607A07-0F7E-42FB-9B19-CF459C7291B3}"/>
                    </a:ext>
                  </a:extLst>
                </p14:cNvPr>
                <p14:cNvContentPartPr/>
                <p14:nvPr/>
              </p14:nvContentPartPr>
              <p14:xfrm>
                <a:off x="5414357" y="4407703"/>
                <a:ext cx="285840" cy="254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2607A07-0F7E-42FB-9B19-CF459C7291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96357" y="4390063"/>
                  <a:ext cx="3214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C773751-3269-4CFA-A879-1DAEF18410AE}"/>
                  </a:ext>
                </a:extLst>
              </p14:cNvPr>
              <p14:cNvContentPartPr/>
              <p14:nvPr/>
            </p14:nvContentPartPr>
            <p14:xfrm>
              <a:off x="1947917" y="4487263"/>
              <a:ext cx="735480" cy="3546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C773751-3269-4CFA-A879-1DAEF18410A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929917" y="4469623"/>
                <a:ext cx="77112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E1B34D3-EDD3-43C9-A339-6B22A4256137}"/>
              </a:ext>
            </a:extLst>
          </p:cNvPr>
          <p:cNvGrpSpPr/>
          <p:nvPr/>
        </p:nvGrpSpPr>
        <p:grpSpPr>
          <a:xfrm>
            <a:off x="4489877" y="1760983"/>
            <a:ext cx="2598480" cy="541440"/>
            <a:chOff x="4489877" y="1760983"/>
            <a:chExt cx="259848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6B6754-A01E-4681-BC0B-2E55C0B56565}"/>
                    </a:ext>
                  </a:extLst>
                </p14:cNvPr>
                <p14:cNvContentPartPr/>
                <p14:nvPr/>
              </p14:nvContentPartPr>
              <p14:xfrm>
                <a:off x="4489877" y="1983823"/>
                <a:ext cx="181800" cy="303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6B6754-A01E-4681-BC0B-2E55C0B565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2237" y="1965823"/>
                  <a:ext cx="217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524275-242B-4618-92FD-CBBD2CB9A250}"/>
                    </a:ext>
                  </a:extLst>
                </p14:cNvPr>
                <p14:cNvContentPartPr/>
                <p14:nvPr/>
              </p14:nvContentPartPr>
              <p14:xfrm>
                <a:off x="4688237" y="2032783"/>
                <a:ext cx="186480" cy="221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524275-242B-4618-92FD-CBBD2CB9A2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70237" y="2014783"/>
                  <a:ext cx="22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0E151EC-17A7-422E-AD66-D08537E78AB8}"/>
                    </a:ext>
                  </a:extLst>
                </p14:cNvPr>
                <p14:cNvContentPartPr/>
                <p14:nvPr/>
              </p14:nvContentPartPr>
              <p14:xfrm>
                <a:off x="4747277" y="2135023"/>
                <a:ext cx="110880" cy="24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0E151EC-17A7-422E-AD66-D08537E78A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29277" y="2117383"/>
                  <a:ext cx="146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D47923-FC9C-4361-827B-C94BF14646DF}"/>
                    </a:ext>
                  </a:extLst>
                </p14:cNvPr>
                <p14:cNvContentPartPr/>
                <p14:nvPr/>
              </p14:nvContentPartPr>
              <p14:xfrm>
                <a:off x="4977317" y="1971943"/>
                <a:ext cx="145800" cy="330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D47923-FC9C-4361-827B-C94BF14646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59317" y="1953943"/>
                  <a:ext cx="181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3182A9-152B-40FB-AE93-15CEEBE7AB62}"/>
                    </a:ext>
                  </a:extLst>
                </p14:cNvPr>
                <p14:cNvContentPartPr/>
                <p14:nvPr/>
              </p14:nvContentPartPr>
              <p14:xfrm>
                <a:off x="5245517" y="2078503"/>
                <a:ext cx="120960" cy="15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3182A9-152B-40FB-AE93-15CEEBE7AB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27517" y="2060503"/>
                  <a:ext cx="156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F9E11F1-489A-4FD7-B672-9871C992A762}"/>
                    </a:ext>
                  </a:extLst>
                </p14:cNvPr>
                <p14:cNvContentPartPr/>
                <p14:nvPr/>
              </p14:nvContentPartPr>
              <p14:xfrm>
                <a:off x="5236157" y="2152663"/>
                <a:ext cx="99360" cy="50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9E11F1-489A-4FD7-B672-9871C992A7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18157" y="2135023"/>
                  <a:ext cx="135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2ECCD6-BE91-4F36-884A-E8B9272CC179}"/>
                    </a:ext>
                  </a:extLst>
                </p14:cNvPr>
                <p14:cNvContentPartPr/>
                <p14:nvPr/>
              </p14:nvContentPartPr>
              <p14:xfrm>
                <a:off x="5475557" y="1760983"/>
                <a:ext cx="942480" cy="319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2ECCD6-BE91-4F36-884A-E8B9272CC1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57917" y="1743343"/>
                  <a:ext cx="978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419605D-C6D9-4AC8-9864-775E259C7F5B}"/>
                    </a:ext>
                  </a:extLst>
                </p14:cNvPr>
                <p14:cNvContentPartPr/>
                <p14:nvPr/>
              </p14:nvContentPartPr>
              <p14:xfrm>
                <a:off x="6301757" y="1884823"/>
                <a:ext cx="85680" cy="39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419605D-C6D9-4AC8-9864-775E259C7F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83757" y="1867183"/>
                  <a:ext cx="121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4AAD202-59FE-4192-BA52-D15E5AE92E54}"/>
                    </a:ext>
                  </a:extLst>
                </p14:cNvPr>
                <p14:cNvContentPartPr/>
                <p14:nvPr/>
              </p14:nvContentPartPr>
              <p14:xfrm>
                <a:off x="5966237" y="1842703"/>
                <a:ext cx="149400" cy="55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4AAD202-59FE-4192-BA52-D15E5AE92E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48597" y="1825063"/>
                  <a:ext cx="185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A7FD38-9C2E-468D-AC87-1D028A892464}"/>
                    </a:ext>
                  </a:extLst>
                </p14:cNvPr>
                <p14:cNvContentPartPr/>
                <p14:nvPr/>
              </p14:nvContentPartPr>
              <p14:xfrm>
                <a:off x="6585437" y="1831903"/>
                <a:ext cx="502920" cy="149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A7FD38-9C2E-468D-AC87-1D028A8924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67437" y="1814263"/>
                  <a:ext cx="5385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D898A89-196A-4025-B041-70846E94331F}"/>
              </a:ext>
            </a:extLst>
          </p:cNvPr>
          <p:cNvGrpSpPr/>
          <p:nvPr/>
        </p:nvGrpSpPr>
        <p:grpSpPr>
          <a:xfrm>
            <a:off x="7190597" y="1661983"/>
            <a:ext cx="1647000" cy="358920"/>
            <a:chOff x="7190597" y="1661983"/>
            <a:chExt cx="164700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83BFCE-D1F9-4C41-9D58-A3FF8CAD6835}"/>
                    </a:ext>
                  </a:extLst>
                </p14:cNvPr>
                <p14:cNvContentPartPr/>
                <p14:nvPr/>
              </p14:nvContentPartPr>
              <p14:xfrm>
                <a:off x="7190597" y="1784023"/>
                <a:ext cx="702360" cy="236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83BFCE-D1F9-4C41-9D58-A3FF8CAD68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72597" y="1766023"/>
                  <a:ext cx="738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FB35943-9039-44D6-A750-001280DE7CD0}"/>
                    </a:ext>
                  </a:extLst>
                </p14:cNvPr>
                <p14:cNvContentPartPr/>
                <p14:nvPr/>
              </p14:nvContentPartPr>
              <p14:xfrm>
                <a:off x="7675877" y="1849543"/>
                <a:ext cx="36000" cy="16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FB35943-9039-44D6-A750-001280DE7C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58237" y="1831903"/>
                  <a:ext cx="7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278B0DE-3CDC-437D-A808-7AD7AA785309}"/>
                    </a:ext>
                  </a:extLst>
                </p14:cNvPr>
                <p14:cNvContentPartPr/>
                <p14:nvPr/>
              </p14:nvContentPartPr>
              <p14:xfrm>
                <a:off x="7480397" y="1846663"/>
                <a:ext cx="158400" cy="23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278B0DE-3CDC-437D-A808-7AD7AA7853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62757" y="1829023"/>
                  <a:ext cx="194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724E536-9697-4CAF-8D9C-1BFB1703C271}"/>
                    </a:ext>
                  </a:extLst>
                </p14:cNvPr>
                <p14:cNvContentPartPr/>
                <p14:nvPr/>
              </p14:nvContentPartPr>
              <p14:xfrm>
                <a:off x="8033357" y="1661983"/>
                <a:ext cx="804240" cy="317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724E536-9697-4CAF-8D9C-1BFB1703C2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15357" y="1643983"/>
                  <a:ext cx="83988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8ABAFA9-F884-4516-A046-33B79A1FEA78}"/>
              </a:ext>
            </a:extLst>
          </p:cNvPr>
          <p:cNvGrpSpPr/>
          <p:nvPr/>
        </p:nvGrpSpPr>
        <p:grpSpPr>
          <a:xfrm>
            <a:off x="1322237" y="4095223"/>
            <a:ext cx="7557120" cy="1366920"/>
            <a:chOff x="1322237" y="4095223"/>
            <a:chExt cx="7557120" cy="13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782D702-4001-4EF4-9C19-0D41E0AB7409}"/>
                    </a:ext>
                  </a:extLst>
                </p14:cNvPr>
                <p14:cNvContentPartPr/>
                <p14:nvPr/>
              </p14:nvContentPartPr>
              <p14:xfrm>
                <a:off x="1322237" y="4899463"/>
                <a:ext cx="101160" cy="16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782D702-4001-4EF4-9C19-0D41E0AB74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04597" y="4881463"/>
                  <a:ext cx="13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D4C31F-6172-4315-BEEE-036A491175CE}"/>
                    </a:ext>
                  </a:extLst>
                </p14:cNvPr>
                <p14:cNvContentPartPr/>
                <p14:nvPr/>
              </p14:nvContentPartPr>
              <p14:xfrm>
                <a:off x="1525997" y="4863463"/>
                <a:ext cx="7920" cy="5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D4C31F-6172-4315-BEEE-036A491175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07997" y="4845463"/>
                  <a:ext cx="43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FCD9AEF-5EE5-4C8C-8445-31497CA68C08}"/>
                    </a:ext>
                  </a:extLst>
                </p14:cNvPr>
                <p14:cNvContentPartPr/>
                <p14:nvPr/>
              </p14:nvContentPartPr>
              <p14:xfrm>
                <a:off x="1538597" y="4880743"/>
                <a:ext cx="127440" cy="32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FCD9AEF-5EE5-4C8C-8445-31497CA68C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20597" y="4863103"/>
                  <a:ext cx="163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D25A7D-7BD8-4A28-979F-95E6BE43AF14}"/>
                    </a:ext>
                  </a:extLst>
                </p14:cNvPr>
                <p14:cNvContentPartPr/>
                <p14:nvPr/>
              </p14:nvContentPartPr>
              <p14:xfrm>
                <a:off x="1721477" y="4903423"/>
                <a:ext cx="138600" cy="27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D25A7D-7BD8-4A28-979F-95E6BE43AF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03477" y="4885423"/>
                  <a:ext cx="174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081273-7C0C-4009-BBED-CB8E4FFA4AE5}"/>
                    </a:ext>
                  </a:extLst>
                </p14:cNvPr>
                <p14:cNvContentPartPr/>
                <p14:nvPr/>
              </p14:nvContentPartPr>
              <p14:xfrm>
                <a:off x="1972397" y="4905223"/>
                <a:ext cx="115560" cy="29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081273-7C0C-4009-BBED-CB8E4FFA4A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54397" y="4887583"/>
                  <a:ext cx="151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020DB1-20F3-4EB0-A3F3-5EB08965712A}"/>
                    </a:ext>
                  </a:extLst>
                </p14:cNvPr>
                <p14:cNvContentPartPr/>
                <p14:nvPr/>
              </p14:nvContentPartPr>
              <p14:xfrm>
                <a:off x="2216117" y="4877143"/>
                <a:ext cx="2160" cy="3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020DB1-20F3-4EB0-A3F3-5EB08965712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98117" y="485914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F283A6-89D9-4607-8778-F1877066D06E}"/>
                    </a:ext>
                  </a:extLst>
                </p14:cNvPr>
                <p14:cNvContentPartPr/>
                <p14:nvPr/>
              </p14:nvContentPartPr>
              <p14:xfrm>
                <a:off x="2219357" y="4892623"/>
                <a:ext cx="133200" cy="8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F283A6-89D9-4607-8778-F1877066D06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01717" y="4874623"/>
                  <a:ext cx="168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D1F856C-8FCE-43F2-B3F2-EC7ED87B5D7A}"/>
                    </a:ext>
                  </a:extLst>
                </p14:cNvPr>
                <p14:cNvContentPartPr/>
                <p14:nvPr/>
              </p14:nvContentPartPr>
              <p14:xfrm>
                <a:off x="2445797" y="4892623"/>
                <a:ext cx="154080" cy="26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D1F856C-8FCE-43F2-B3F2-EC7ED87B5D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28157" y="4874623"/>
                  <a:ext cx="18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0823A0A-D833-4794-9B17-2ED8E309CB7D}"/>
                    </a:ext>
                  </a:extLst>
                </p14:cNvPr>
                <p14:cNvContentPartPr/>
                <p14:nvPr/>
              </p14:nvContentPartPr>
              <p14:xfrm>
                <a:off x="2665757" y="4878943"/>
                <a:ext cx="171000" cy="14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823A0A-D833-4794-9B17-2ED8E309CB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48117" y="4860943"/>
                  <a:ext cx="206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8CFAD2-F630-45C6-945E-4C354E6FC9D4}"/>
                    </a:ext>
                  </a:extLst>
                </p14:cNvPr>
                <p14:cNvContentPartPr/>
                <p14:nvPr/>
              </p14:nvContentPartPr>
              <p14:xfrm>
                <a:off x="2953037" y="4885783"/>
                <a:ext cx="136800" cy="33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8CFAD2-F630-45C6-945E-4C354E6FC9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35397" y="4867783"/>
                  <a:ext cx="172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0716990-FEA6-427B-B3EF-B8AFAF7BADD1}"/>
                    </a:ext>
                  </a:extLst>
                </p14:cNvPr>
                <p14:cNvContentPartPr/>
                <p14:nvPr/>
              </p14:nvContentPartPr>
              <p14:xfrm>
                <a:off x="3162917" y="4892623"/>
                <a:ext cx="226080" cy="21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0716990-FEA6-427B-B3EF-B8AFAF7BAD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45277" y="4874623"/>
                  <a:ext cx="26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E551A0E-6BCD-4085-8F2F-A33AC9C3AD5B}"/>
                    </a:ext>
                  </a:extLst>
                </p14:cNvPr>
                <p14:cNvContentPartPr/>
                <p14:nvPr/>
              </p14:nvContentPartPr>
              <p14:xfrm>
                <a:off x="3514277" y="4882903"/>
                <a:ext cx="107640" cy="48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E551A0E-6BCD-4085-8F2F-A33AC9C3AD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96277" y="4864903"/>
                  <a:ext cx="14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C16B89-A904-4337-85F7-A8276343C015}"/>
                    </a:ext>
                  </a:extLst>
                </p14:cNvPr>
                <p14:cNvContentPartPr/>
                <p14:nvPr/>
              </p14:nvContentPartPr>
              <p14:xfrm>
                <a:off x="3835037" y="4877143"/>
                <a:ext cx="131040" cy="33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C16B89-A904-4337-85F7-A8276343C0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17397" y="4859143"/>
                  <a:ext cx="166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345E9A-39F8-46F0-AD5E-7BA2AED7CF55}"/>
                    </a:ext>
                  </a:extLst>
                </p14:cNvPr>
                <p14:cNvContentPartPr/>
                <p14:nvPr/>
              </p14:nvContentPartPr>
              <p14:xfrm>
                <a:off x="4069757" y="4885783"/>
                <a:ext cx="244080" cy="14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345E9A-39F8-46F0-AD5E-7BA2AED7CF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51757" y="4867783"/>
                  <a:ext cx="279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1B47DE-80A3-4436-A696-98CCBC747B69}"/>
                    </a:ext>
                  </a:extLst>
                </p14:cNvPr>
                <p14:cNvContentPartPr/>
                <p14:nvPr/>
              </p14:nvContentPartPr>
              <p14:xfrm>
                <a:off x="4441637" y="4880023"/>
                <a:ext cx="206640" cy="10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1B47DE-80A3-4436-A696-98CCBC747B6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23637" y="4862023"/>
                  <a:ext cx="242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2700FF-CBBE-4819-9548-EE33D3DF9398}"/>
                    </a:ext>
                  </a:extLst>
                </p14:cNvPr>
                <p14:cNvContentPartPr/>
                <p14:nvPr/>
              </p14:nvContentPartPr>
              <p14:xfrm>
                <a:off x="4803437" y="4880023"/>
                <a:ext cx="147600" cy="10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2700FF-CBBE-4819-9548-EE33D3DF93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85437" y="4862023"/>
                  <a:ext cx="183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3E8E13-FF44-4C53-8341-592E888B45F4}"/>
                    </a:ext>
                  </a:extLst>
                </p14:cNvPr>
                <p14:cNvContentPartPr/>
                <p14:nvPr/>
              </p14:nvContentPartPr>
              <p14:xfrm>
                <a:off x="5095757" y="4873183"/>
                <a:ext cx="297000" cy="20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3E8E13-FF44-4C53-8341-592E888B45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77757" y="4855183"/>
                  <a:ext cx="332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46CD38-DD79-405D-B641-F0F87B63F538}"/>
                    </a:ext>
                  </a:extLst>
                </p14:cNvPr>
                <p14:cNvContentPartPr/>
                <p14:nvPr/>
              </p14:nvContentPartPr>
              <p14:xfrm>
                <a:off x="5488157" y="4862023"/>
                <a:ext cx="225720" cy="18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46CD38-DD79-405D-B641-F0F87B63F5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0517" y="4844383"/>
                  <a:ext cx="261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D5064D-0626-4660-998F-3F36E93456BA}"/>
                    </a:ext>
                  </a:extLst>
                </p14:cNvPr>
                <p14:cNvContentPartPr/>
                <p14:nvPr/>
              </p14:nvContentPartPr>
              <p14:xfrm>
                <a:off x="5803517" y="4870303"/>
                <a:ext cx="173880" cy="20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D5064D-0626-4660-998F-3F36E93456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85517" y="4852303"/>
                  <a:ext cx="20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5E6D79-F72F-4053-830B-3C8A598B832E}"/>
                    </a:ext>
                  </a:extLst>
                </p14:cNvPr>
                <p14:cNvContentPartPr/>
                <p14:nvPr/>
              </p14:nvContentPartPr>
              <p14:xfrm>
                <a:off x="6118877" y="4874983"/>
                <a:ext cx="262440" cy="16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5E6D79-F72F-4053-830B-3C8A598B832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00877" y="4857343"/>
                  <a:ext cx="298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6CC65E7-9CC8-4A63-9C4A-9EF155AB1E04}"/>
                    </a:ext>
                  </a:extLst>
                </p14:cNvPr>
                <p14:cNvContentPartPr/>
                <p14:nvPr/>
              </p14:nvContentPartPr>
              <p14:xfrm>
                <a:off x="6459437" y="4893703"/>
                <a:ext cx="335520" cy="22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6CC65E7-9CC8-4A63-9C4A-9EF155AB1E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41437" y="4875703"/>
                  <a:ext cx="371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9301200-4964-4772-9C20-672616BB0FC9}"/>
                    </a:ext>
                  </a:extLst>
                </p14:cNvPr>
                <p14:cNvContentPartPr/>
                <p14:nvPr/>
              </p14:nvContentPartPr>
              <p14:xfrm>
                <a:off x="6901157" y="4891543"/>
                <a:ext cx="320400" cy="25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9301200-4964-4772-9C20-672616BB0F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83517" y="4873903"/>
                  <a:ext cx="356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BF706C-896C-44E3-9557-6D0F373A3599}"/>
                    </a:ext>
                  </a:extLst>
                </p14:cNvPr>
                <p14:cNvContentPartPr/>
                <p14:nvPr/>
              </p14:nvContentPartPr>
              <p14:xfrm>
                <a:off x="7383557" y="4902703"/>
                <a:ext cx="272160" cy="21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BF706C-896C-44E3-9557-6D0F373A359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65557" y="4885063"/>
                  <a:ext cx="307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E2624E3-003D-41A1-B4CF-842F949E30F1}"/>
                    </a:ext>
                  </a:extLst>
                </p14:cNvPr>
                <p14:cNvContentPartPr/>
                <p14:nvPr/>
              </p14:nvContentPartPr>
              <p14:xfrm>
                <a:off x="7759757" y="4889743"/>
                <a:ext cx="290520" cy="16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E2624E3-003D-41A1-B4CF-842F949E30F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41757" y="4871743"/>
                  <a:ext cx="32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4648E5-B09F-440B-B0A8-61B94BBDF706}"/>
                    </a:ext>
                  </a:extLst>
                </p14:cNvPr>
                <p14:cNvContentPartPr/>
                <p14:nvPr/>
              </p14:nvContentPartPr>
              <p14:xfrm>
                <a:off x="8108597" y="4572583"/>
                <a:ext cx="121320" cy="252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4648E5-B09F-440B-B0A8-61B94BBDF7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90957" y="4554943"/>
                  <a:ext cx="156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C9870A-99ED-4515-B49E-AEFD5106B2C3}"/>
                    </a:ext>
                  </a:extLst>
                </p14:cNvPr>
                <p14:cNvContentPartPr/>
                <p14:nvPr/>
              </p14:nvContentPartPr>
              <p14:xfrm>
                <a:off x="8088077" y="4643143"/>
                <a:ext cx="80640" cy="178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C9870A-99ED-4515-B49E-AEFD5106B2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70437" y="4625503"/>
                  <a:ext cx="116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CBD944-9733-4A28-B2EE-BC3433340004}"/>
                    </a:ext>
                  </a:extLst>
                </p14:cNvPr>
                <p14:cNvContentPartPr/>
                <p14:nvPr/>
              </p14:nvContentPartPr>
              <p14:xfrm>
                <a:off x="8129837" y="4693543"/>
                <a:ext cx="107640" cy="114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CBD944-9733-4A28-B2EE-BC34333400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11837" y="4675903"/>
                  <a:ext cx="143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A3D5F5-C5C2-4B68-BAEB-2106F4DFC773}"/>
                    </a:ext>
                  </a:extLst>
                </p14:cNvPr>
                <p14:cNvContentPartPr/>
                <p14:nvPr/>
              </p14:nvContentPartPr>
              <p14:xfrm>
                <a:off x="8256197" y="4318783"/>
                <a:ext cx="216000" cy="281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A3D5F5-C5C2-4B68-BAEB-2106F4DFC7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38197" y="4301143"/>
                  <a:ext cx="251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36C1D74-1D71-4608-B40D-3F14D87E4894}"/>
                    </a:ext>
                  </a:extLst>
                </p14:cNvPr>
                <p14:cNvContentPartPr/>
                <p14:nvPr/>
              </p14:nvContentPartPr>
              <p14:xfrm>
                <a:off x="8525117" y="4354783"/>
                <a:ext cx="117720" cy="245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36C1D74-1D71-4608-B40D-3F14D87E48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07117" y="4337143"/>
                  <a:ext cx="153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211EF34-46A7-4188-AB33-67DCE98B73A9}"/>
                    </a:ext>
                  </a:extLst>
                </p14:cNvPr>
                <p14:cNvContentPartPr/>
                <p14:nvPr/>
              </p14:nvContentPartPr>
              <p14:xfrm>
                <a:off x="8532317" y="4471423"/>
                <a:ext cx="111240" cy="37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211EF34-46A7-4188-AB33-67DCE98B73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14677" y="4453783"/>
                  <a:ext cx="146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E8B6EC-A779-4987-9220-E0C39045D397}"/>
                    </a:ext>
                  </a:extLst>
                </p14:cNvPr>
                <p14:cNvContentPartPr/>
                <p14:nvPr/>
              </p14:nvContentPartPr>
              <p14:xfrm>
                <a:off x="8535197" y="4375663"/>
                <a:ext cx="106920" cy="27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E8B6EC-A779-4987-9220-E0C39045D3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17557" y="4358023"/>
                  <a:ext cx="142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4EA6DDB-6FA5-4DE4-9BCB-128E3150D777}"/>
                    </a:ext>
                  </a:extLst>
                </p14:cNvPr>
                <p14:cNvContentPartPr/>
                <p14:nvPr/>
              </p14:nvContentPartPr>
              <p14:xfrm>
                <a:off x="8637077" y="4346503"/>
                <a:ext cx="242280" cy="335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4EA6DDB-6FA5-4DE4-9BCB-128E3150D7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19437" y="4328863"/>
                  <a:ext cx="2779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7CBA2F6-B574-46D9-A926-BC42CB1E62DB}"/>
                    </a:ext>
                  </a:extLst>
                </p14:cNvPr>
                <p14:cNvContentPartPr/>
                <p14:nvPr/>
              </p14:nvContentPartPr>
              <p14:xfrm>
                <a:off x="6700997" y="4144543"/>
                <a:ext cx="848160" cy="227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7CBA2F6-B574-46D9-A926-BC42CB1E62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82997" y="4126543"/>
                  <a:ext cx="883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11BDF7E-4016-455E-BAA6-61622D02533A}"/>
                    </a:ext>
                  </a:extLst>
                </p14:cNvPr>
                <p14:cNvContentPartPr/>
                <p14:nvPr/>
              </p14:nvContentPartPr>
              <p14:xfrm>
                <a:off x="7653557" y="4095223"/>
                <a:ext cx="472320" cy="144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11BDF7E-4016-455E-BAA6-61622D0253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35917" y="4077583"/>
                  <a:ext cx="50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4EC646-664E-41DC-9C38-EA44CF4076CC}"/>
                    </a:ext>
                  </a:extLst>
                </p14:cNvPr>
                <p14:cNvContentPartPr/>
                <p14:nvPr/>
              </p14:nvContentPartPr>
              <p14:xfrm>
                <a:off x="6721517" y="4160743"/>
                <a:ext cx="1636920" cy="463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4EC646-664E-41DC-9C38-EA44CF4076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03877" y="4142743"/>
                  <a:ext cx="16725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537DE4-62CB-4B20-ADA6-C9291BFE6E64}"/>
                    </a:ext>
                  </a:extLst>
                </p14:cNvPr>
                <p14:cNvContentPartPr/>
                <p14:nvPr/>
              </p14:nvContentPartPr>
              <p14:xfrm>
                <a:off x="8131637" y="4190983"/>
                <a:ext cx="43920" cy="56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537DE4-62CB-4B20-ADA6-C9291BFE6E6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13997" y="4172983"/>
                  <a:ext cx="79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8E40B0-503F-4A02-953A-809D5A913F66}"/>
                    </a:ext>
                  </a:extLst>
                </p14:cNvPr>
                <p14:cNvContentPartPr/>
                <p14:nvPr/>
              </p14:nvContentPartPr>
              <p14:xfrm>
                <a:off x="8020037" y="4252903"/>
                <a:ext cx="12960" cy="5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8E40B0-503F-4A02-953A-809D5A913F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02037" y="4234903"/>
                  <a:ext cx="4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B35482-ED6E-4739-9097-8BE12912B126}"/>
                    </a:ext>
                  </a:extLst>
                </p14:cNvPr>
                <p14:cNvContentPartPr/>
                <p14:nvPr/>
              </p14:nvContentPartPr>
              <p14:xfrm>
                <a:off x="6763637" y="4416703"/>
                <a:ext cx="19440" cy="40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B35482-ED6E-4739-9097-8BE12912B1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45637" y="4399063"/>
                  <a:ext cx="55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C3D52E5-1E58-4F37-A9D7-E2658318BD2E}"/>
                    </a:ext>
                  </a:extLst>
                </p14:cNvPr>
                <p14:cNvContentPartPr/>
                <p14:nvPr/>
              </p14:nvContentPartPr>
              <p14:xfrm>
                <a:off x="8091677" y="4913143"/>
                <a:ext cx="73440" cy="549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C3D52E5-1E58-4F37-A9D7-E2658318BD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73677" y="4895503"/>
                  <a:ext cx="1090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2BBA8B3-A10F-4ECE-8B26-D0A843292E3A}"/>
                    </a:ext>
                  </a:extLst>
                </p14:cNvPr>
                <p14:cNvContentPartPr/>
                <p14:nvPr/>
              </p14:nvContentPartPr>
              <p14:xfrm>
                <a:off x="8083397" y="4914223"/>
                <a:ext cx="51840" cy="105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2BBA8B3-A10F-4ECE-8B26-D0A843292E3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65757" y="4896583"/>
                  <a:ext cx="874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E74F005-2FE5-4A9F-B06B-B5490F6E9141}"/>
              </a:ext>
            </a:extLst>
          </p:cNvPr>
          <p:cNvGrpSpPr/>
          <p:nvPr/>
        </p:nvGrpSpPr>
        <p:grpSpPr>
          <a:xfrm>
            <a:off x="7027157" y="5448103"/>
            <a:ext cx="1711800" cy="519120"/>
            <a:chOff x="7027157" y="5448103"/>
            <a:chExt cx="171180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7577DF2-5561-4D84-A1DF-B249D7FFCCDF}"/>
                    </a:ext>
                  </a:extLst>
                </p14:cNvPr>
                <p14:cNvContentPartPr/>
                <p14:nvPr/>
              </p14:nvContentPartPr>
              <p14:xfrm>
                <a:off x="7027157" y="5448103"/>
                <a:ext cx="433440" cy="319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7577DF2-5561-4D84-A1DF-B249D7FFCCD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09157" y="5430103"/>
                  <a:ext cx="469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97BBDE5-A02C-4E3D-8212-C988CF2D38B5}"/>
                    </a:ext>
                  </a:extLst>
                </p14:cNvPr>
                <p14:cNvContentPartPr/>
                <p14:nvPr/>
              </p14:nvContentPartPr>
              <p14:xfrm>
                <a:off x="7354397" y="5520823"/>
                <a:ext cx="132480" cy="19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97BBDE5-A02C-4E3D-8212-C988CF2D38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36397" y="5502823"/>
                  <a:ext cx="168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D6A3D97-BFF5-4DA6-86A9-7843197F5FE8}"/>
                    </a:ext>
                  </a:extLst>
                </p14:cNvPr>
                <p14:cNvContentPartPr/>
                <p14:nvPr/>
              </p14:nvContentPartPr>
              <p14:xfrm>
                <a:off x="7607117" y="5526223"/>
                <a:ext cx="1131840" cy="441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D6A3D97-BFF5-4DA6-86A9-7843197F5F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89477" y="5508223"/>
                  <a:ext cx="1167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4F0CBB1-8FB2-48FE-B8B5-2B31A7A34CF9}"/>
                    </a:ext>
                  </a:extLst>
                </p14:cNvPr>
                <p14:cNvContentPartPr/>
                <p14:nvPr/>
              </p14:nvContentPartPr>
              <p14:xfrm>
                <a:off x="8465357" y="5589943"/>
                <a:ext cx="23760" cy="41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4F0CBB1-8FB2-48FE-B8B5-2B31A7A34CF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47357" y="5572303"/>
                  <a:ext cx="594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AF11945-E68E-4A3A-8D1D-5EE1297722C7}"/>
              </a:ext>
            </a:extLst>
          </p:cNvPr>
          <p:cNvGrpSpPr/>
          <p:nvPr/>
        </p:nvGrpSpPr>
        <p:grpSpPr>
          <a:xfrm>
            <a:off x="7074317" y="5842303"/>
            <a:ext cx="1765080" cy="616320"/>
            <a:chOff x="7074317" y="5842303"/>
            <a:chExt cx="1765080" cy="6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E82ABB4-513E-4AB8-8E43-6D895639A835}"/>
                    </a:ext>
                  </a:extLst>
                </p14:cNvPr>
                <p14:cNvContentPartPr/>
                <p14:nvPr/>
              </p14:nvContentPartPr>
              <p14:xfrm>
                <a:off x="7074317" y="5842303"/>
                <a:ext cx="1025280" cy="228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E82ABB4-513E-4AB8-8E43-6D895639A8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56317" y="5824303"/>
                  <a:ext cx="1060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6C294B-7F5D-4678-902E-A25E10C1C8E2}"/>
                    </a:ext>
                  </a:extLst>
                </p14:cNvPr>
                <p14:cNvContentPartPr/>
                <p14:nvPr/>
              </p14:nvContentPartPr>
              <p14:xfrm>
                <a:off x="7973237" y="5923303"/>
                <a:ext cx="121320" cy="30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6C294B-7F5D-4678-902E-A25E10C1C8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55597" y="5905663"/>
                  <a:ext cx="156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86DEE5-1643-407B-9B55-1860850DBEF0}"/>
                    </a:ext>
                  </a:extLst>
                </p14:cNvPr>
                <p14:cNvContentPartPr/>
                <p14:nvPr/>
              </p14:nvContentPartPr>
              <p14:xfrm>
                <a:off x="7598837" y="5913943"/>
                <a:ext cx="174960" cy="26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86DEE5-1643-407B-9B55-1860850DBEF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0837" y="5896303"/>
                  <a:ext cx="21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45FF98-D20E-44D4-A874-DAC6C379E5F4}"/>
                    </a:ext>
                  </a:extLst>
                </p14:cNvPr>
                <p14:cNvContentPartPr/>
                <p14:nvPr/>
              </p14:nvContentPartPr>
              <p14:xfrm>
                <a:off x="8240717" y="5979823"/>
                <a:ext cx="411120" cy="121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45FF98-D20E-44D4-A874-DAC6C379E5F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23077" y="5961823"/>
                  <a:ext cx="446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12CB31C-57BC-4D0C-AE1A-39B49BBC8361}"/>
                    </a:ext>
                  </a:extLst>
                </p14:cNvPr>
                <p14:cNvContentPartPr/>
                <p14:nvPr/>
              </p14:nvContentPartPr>
              <p14:xfrm>
                <a:off x="7137677" y="6138943"/>
                <a:ext cx="658080" cy="268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12CB31C-57BC-4D0C-AE1A-39B49BBC836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19677" y="6120943"/>
                  <a:ext cx="693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BFADD8-3671-4FCD-871B-57198275B7D8}"/>
                    </a:ext>
                  </a:extLst>
                </p14:cNvPr>
                <p14:cNvContentPartPr/>
                <p14:nvPr/>
              </p14:nvContentPartPr>
              <p14:xfrm>
                <a:off x="7599917" y="6218863"/>
                <a:ext cx="11160" cy="11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BFADD8-3671-4FCD-871B-57198275B7D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81917" y="6200863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850427E-5338-46D5-A206-DD5E103CB7FA}"/>
                    </a:ext>
                  </a:extLst>
                </p14:cNvPr>
                <p14:cNvContentPartPr/>
                <p14:nvPr/>
              </p14:nvContentPartPr>
              <p14:xfrm>
                <a:off x="7356197" y="6217063"/>
                <a:ext cx="191160" cy="37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850427E-5338-46D5-A206-DD5E103CB7F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38197" y="6199423"/>
                  <a:ext cx="226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307EA3-9D25-448B-99DC-9FE714D25A4D}"/>
                    </a:ext>
                  </a:extLst>
                </p14:cNvPr>
                <p14:cNvContentPartPr/>
                <p14:nvPr/>
              </p14:nvContentPartPr>
              <p14:xfrm>
                <a:off x="7899797" y="6135343"/>
                <a:ext cx="939600" cy="323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307EA3-9D25-448B-99DC-9FE714D25A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82157" y="6117703"/>
                  <a:ext cx="975240" cy="35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64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286" b="6349"/>
          <a:stretch>
            <a:fillRect/>
          </a:stretch>
        </p:blipFill>
        <p:spPr bwMode="auto">
          <a:xfrm>
            <a:off x="71047" y="2133600"/>
            <a:ext cx="89456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1875" y="5486400"/>
            <a:ext cx="6944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b="1" dirty="0"/>
              <a:t>E</a:t>
            </a:r>
            <a:r>
              <a:rPr lang="en-US" sz="2000" dirty="0"/>
              <a:t>&gt;+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8747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macroscopic field at a given point differs from the averaged field by a little bit.</a:t>
            </a:r>
          </a:p>
          <a:p>
            <a:endParaRPr lang="en-US" sz="2000" dirty="0"/>
          </a:p>
          <a:p>
            <a:r>
              <a:rPr lang="en-US" sz="2000" dirty="0"/>
              <a:t>The local field 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2624" y="2090034"/>
            <a:ext cx="28279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Spatial average over scale of inhomogeneity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3124200"/>
            <a:ext cx="26891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Local permittivity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5906869"/>
            <a:ext cx="2463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Spatial average over scale of inhomogeneity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E9B7F8-B2E5-4603-B2A2-43793072FCAB}"/>
                  </a:ext>
                </a:extLst>
              </p14:cNvPr>
              <p14:cNvContentPartPr/>
              <p14:nvPr/>
            </p14:nvContentPartPr>
            <p14:xfrm>
              <a:off x="3773117" y="2770783"/>
              <a:ext cx="2003040" cy="58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E9B7F8-B2E5-4603-B2A2-43793072F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5477" y="2752783"/>
                <a:ext cx="203868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7E1B7C-584F-42F6-9662-85BB6C1668C8}"/>
                  </a:ext>
                </a:extLst>
              </p14:cNvPr>
              <p14:cNvContentPartPr/>
              <p14:nvPr/>
            </p14:nvContentPartPr>
            <p14:xfrm>
              <a:off x="6290597" y="5997103"/>
              <a:ext cx="288720" cy="28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7E1B7C-584F-42F6-9662-85BB6C1668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2957" y="5979103"/>
                <a:ext cx="324360" cy="31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8804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058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4876800"/>
            <a:ext cx="17526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7697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b="1" dirty="0"/>
              <a:t>D</a:t>
            </a:r>
            <a:r>
              <a:rPr lang="en-US" sz="2800" dirty="0"/>
              <a:t>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301E3C-E9A0-4181-A392-81A5776C4C10}"/>
                  </a:ext>
                </a:extLst>
              </p14:cNvPr>
              <p14:cNvContentPartPr/>
              <p14:nvPr/>
            </p14:nvContentPartPr>
            <p14:xfrm>
              <a:off x="3941597" y="2136103"/>
              <a:ext cx="142200" cy="6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301E3C-E9A0-4181-A392-81A5776C4C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8597" y="2073103"/>
                <a:ext cx="267840" cy="1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278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Permittivity of a mixture</vt:lpstr>
      <vt:lpstr>Salisbury Screen Absorber (Janardan Nath)</vt:lpstr>
      <vt:lpstr>PowerPoint Presentation</vt:lpstr>
      <vt:lpstr>Gold black:  Pure gold.  What is its permittivity?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Permittivity of a mixture</dc:title>
  <dc:creator>Your User Name</dc:creator>
  <cp:lastModifiedBy>Robert Peale</cp:lastModifiedBy>
  <cp:revision>31</cp:revision>
  <dcterms:created xsi:type="dcterms:W3CDTF">2014-01-28T02:00:58Z</dcterms:created>
  <dcterms:modified xsi:type="dcterms:W3CDTF">2020-10-13T22:29:36Z</dcterms:modified>
</cp:coreProperties>
</file>