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9" r:id="rId11"/>
    <p:sldId id="270" r:id="rId12"/>
    <p:sldId id="279" r:id="rId13"/>
    <p:sldId id="272" r:id="rId14"/>
    <p:sldId id="273" r:id="rId15"/>
    <p:sldId id="276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27.0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0 320,'0'1'15,"0"-1"0,-1 0 1,1 0-1,0 1 0,0-1 0,-1 0 0,1 0 0,0 0 1,-1 1-1,1-1 0,0 0 0,-1 0 0,1 0 1,-1 0-1,1 0 0,0 0 0,-1 0 0,1 0 0,0 0 1,-1 0-1,1 0 0,-1 0 0,1 0 0,0 0 1,-1 0-1,1 0 0,-1 0-15,-5 0 817,5 0-492,1 0-26,0 0-97,-1 0-100,1 0 0,0 0 0,-1 0 0,1 0 0,0 0-1,-1 0 1,1 0 0,-1 0 0,1 0 0,0 0 0,-1 0 0,1 0-1,-1 0 1,1 1 0,0-1 0,-1 0 0,1 0 0,0 0 0,-1 0 0,1 1-102,0 6 71,1 0 0,0 0 1,0 0-1,2 2-71,-1-1 55,-1 0 1,1 0-1,-1 0 0,0 4-55,-2 18-14,1 11 72,1 0 0,7 36-58,-5-51-131,0 16 131,-1-2 147,0-2 119,-2 21-266,-1-15 171,-4 3 207,4-41-334,0-1 0,0 1-1,-1-1 1,1 1-1,-1-1 1,-3 4-44,-7 14-1349,12-15 426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4.3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1 956 1472,'2'4'248,"1"0"1,0-1-1,0 0 0,0 1 0,1-1 1,-1 0-1,1-1 0,0 1 1,1 0-249,0-1 95,-1 0 0,1 0 0,0-1 1,0 1-1,0-1 0,0-1 0,0 1 1,0-1-1,0 1 0,0-2 1,1 1-1,-1 0 0,0-1 0,0 0 1,0 0-1,-1-1 0,1 1 0,0-1 1,0 0-1,-1 0 0,2-1-95,12-8 307,0 0-1,-1 0 1,-1-2-1,9-7-306,2-6 185,-1 0-1,-1-2 1,-1-1-1,-2 0 1,9-18-185,-13 24 118,-12 16-91,-1 1 0,0-1 1,-1 0-1,1 0 0,-1-1 1,-1 1-1,1-3-27,-4-1 20,1 7 95,9 12-85,-8-7-17,-1 0-14,1 0 0,-1 0 0,1 0 0,-1 1 0,0-1 0,0 0 0,1 1 0,-1-1 0,0 1 0,0 0 0,-1-1-1,1 1 1,0 0 0,0-1 0,-1 1 0,1 0 0,-1 1 1,3 17 43,-2-17-13,-1 0-1,1 0 0,-1 1 0,0-1 1,0 0-1,0 0 0,0 1 0,-1 1-29,-4 19 26,1 1-1,0-1 0,2 1 1,1 3-26,1-17 0,0-1 0,1 1 0,0 0 0,1-1 0,0 1 0,2 2 0,-3-9 0,1 1 0,0-1 0,0 0 0,0 1 0,1-1 0,-1 0 0,1 0 0,0 0 0,0-1 0,0 1 0,1-1 0,0 0 0,-1 0 0,1 0 0,1 0 0,0 1 3,1 0-1,0 0 1,0-1 0,0 0 0,1 0 0,-1-1 0,1 0 0,-1 0 0,1-1-1,0 1 1,0-1 0,0-1 0,0 1-3,8-3 48,-1 0-1,1 0 1,-1-1-1,0-1 1,0 0-1,0-1 1,-1-1-1,0 0 1,0-1-1,0 0 1,4-4-48,-2 1-18,-1 0 1,0-2 0,-1 0 0,0 0-1,7-11 18,13-17 135,7-16-135,13-9-134,-50 61 121,0-1 0,1 1 0,0 0 0,0 0 0,3-2 13,6-6-25,-10 11 25,0 0 0,0 0 0,-1 1 0,1-1-1,0 0 1,0 1 0,0 0 0,0 0 0,0 0 0,0 0 0,0 0 0,0 0 0,1 1 0,7 0-26,65 2-1,-50 2 22,-25-5 32,-1 0 31,0 0 92,-1 1-114,-1 0 0,0 1 0,0-1 0,1 0 0,-1 0 1,0 0-1,0 0 0,0-1 0,0 1-36,-6 2-35,1 0-1,-1 0 1,1 1 0,0 0 0,0 0-1,-2 3 36,-15 8-23,3 2 98,7-4-59,9-9-32,0 0-1,1 0 1,-1 1 0,-1 2 16,-12 12 22,9-12-26,1 1 0,0 1 0,1-1 0,-1 2 0,2-1 0,-1 1 0,2-1 0,-1 2 0,1-1 0,1 1 0,-1-1 0,1 3 4,4-7-6,-1 0 0,1 0-1,-1 0 1,2 0-1,-1 0 1,1 0-1,0 0 1,0 0 0,1 4 6,1 0-33,-2-6 32,0 0 1,0 0 0,1 0-1,0 1 1,0-1 0,0-1-1,1 1 1,-1 0 0,3 3 0,-3-5-3,0 0 1,0 0 0,0 0 0,0 0-1,1 0 1,-1 0 0,0-1-1,1 1 1,-1-1 0,1 0 0,0 1-1,-1-1 1,1 0 0,0-1-1,2 1 3,-4 0 3,6 0 19,0 0 1,1-1-1,-1 0 0,0 0 0,2 0-22,-6-1 16,1 0-1,-1 0 1,0 0 0,0 0 0,0 0 0,0-1 0,0 1 0,0-1 0,0 0 0,-1 0-1,1 0 1,2-2-16,3-5 20,0 1 0,0-1 0,-1-1 0,0 1 0,-1-1 0,0 0 0,0-2-20,12-25 38,4-16-38,-19 45-2,22-58-18,12-52 20,-29 86-174,-1-1 1,-2 0-1,-1 1 1,-1-30 173,-11-213-155,4 161 80,4 114 71,0 0 0,-1 0 0,1 0 0,0 0 0,0 0 0,0 0-1,0 0 1,0 0 0,0 0 0,0 0 0,0 0 0,0 0-1,0 0 1,0 0 0,0 0 0,0 0 0,0 0 0,0 0 0,0 0-1,0 0 1,0 0 0,0 0 0,0 0 0,0 0 0,-1 0 0,1 0-1,0 0 1,0 0 0,0 0 0,0 0 0,0 0 0,0-1 0,0 1-1,0 0 1,0 0 0,0 0 0,0 0 0,0 0 0,0 0 0,0 0-1,0 0 1,0 0 4,-4 10-7,-3 15-84,-7 43-74,5-32 170,-2 32-5,-6 42 27,-7 71 480,21-137-508,2 1-1,2 6 2,0 11 24,0-45-4,-1-1-1,2 1 1,0 0-1,1-1 1,1 0-1,1 3-19,-3-12 6,0-1-1,1 1 0,0-1 1,0 0-1,0 0 0,1 0 1,0 0-1,0-1 0,0 1 1,1-1-1,0 0 0,0 0 1,0-1-1,1 0 0,-1 0 1,1 0-6,-2-2 8,0 0 1,1-1-1,-1 1 1,0-1-1,1 0 1,-1 0-1,1-1 1,-1 1 0,1-1-1,-1 0 1,1 0-1,-1-1 1,1 1-1,-1-1 1,3-1-9,5-1 32,0 0 0,1-2 0,-2 1 0,10-6-32,7-5-18,-1-1 0,-1 0 0,-1-3 0,0 0 0,-2-1 0,0-1 0,-1-1 0,7-11 18,-9 9-59,-2 1 86,1 2-1,19-17-26,-14 14-83,-20 19 58,0 0 1,1 1-1,-1 0 1,1 0-1,0 0 1,0 0-1,0 1 1,0 0-1,6-3 25,0 4 14,0-1 0,1 2 0,-1-1 0,0 1 0,0 1 0,1 0-1,-1 1 1,6 1-14,26 0-4,-15 6 52,-46 3 363,11-9-377,-1 0 0,1-1 0,-1 0-1,1 0 1,0-1 0,-7 0-34,-23 2 69,17 0-110,13-2 6,0 1 1,0 0 0,1 0-1,-1 1 1,0 0 0,1 0 0,-1 0-1,1 1 1,0 0 0,-2 1 34,5-2-5,1 0 1,-1-1 0,1 2-1,-1-1 1,1 0 0,0 1-1,0-1 1,0 1 0,0-1 0,0 1-1,0 0 1,1 0 0,0 0-1,-1 0 1,1 0 0,0 0-1,0 0 1,1 0 0,-1 0-1,1 1 1,-1 1 4,-1 11-29,1-1-1,0 1 1,1 0-1,0 0 1,1-1-1,1 1 1,1 1 29,2 8-10,2 0 1,1 0-1,10 23 10,-18-47 3,0-1 0,0 1-1,0 0 1,1-1-1,-1 1 1,0 0 0,1-1-1,-1 1 1,0 0-1,1-1 1,-1 1 0,1-1-1,-1 1 1,1-1-1,-1 1 1,1-1 0,-1 1-1,1-1 1,0 1-1,-1-1 1,1 0 0,0 1-1,-1-1 1,1 0-1,0 0 1,-1 1 0,1-1-1,0 0 1,0 0-1,-1 0 1,1 0 0,0 0-1,0 0 1,-1 0-1,1 0 1,0 0 0,0 0-1,-1-1 1,1 1-1,0 0 1,-1 0 0,1-1-1,0 1 1,-1-1-1,1 1 1,0 0 0,-1-1-1,1 1 1,-1-1-1,1 1 1,-1-1 0,1 0-3,3-3 22,-1 1 1,1-1-1,-1 0 1,0 0 0,-1-1-1,1 1 1,1-4-23,4-13 46,-1 0 0,-1-1 1,-1 1-1,-1-1 0,-1 0 1,0-20-47,-1 19 10,-1-2-211,-1-18 201,0 15-71,0 28 1,0 16 60,2 9-48,1 0 0,1 0 0,1-1 1,1 0-1,1 0 0,10 20 58,-12-30 72,2 0 1,0 0-1,0 0 0,1-1 0,9 11-72,-14-20 25,1 1 1,0 0-1,1-1 0,-1 0 0,1 0 0,-1 0 0,1 0 0,0-1 0,1 0 0,-1 0 0,0 0 0,1-1 0,0 0 1,-1 0-1,1 0 0,2 0-25,-4-2-10,-1 0 0,1 0 0,0 0 0,-1-1 0,1 1 0,0-1-1,-1 0 1,1 0 0,-1 0 0,1 0 0,-1-1 0,0 1 0,1-1 0,0-1 10,8-4-58,-1-2 1,0 1-1,1-2 58,-5 4-6,5-5-20,0-1 0,-1 0 0,-1 0 1,0-1-1,7-12 26,8-16-198,4-14 198,-5 8-36,2-1 96,10-31-60,-27 56 13,-1 0 0,-1-1 0,-1 0 0,1-19-13,24-237-389,-22 175 117,-5-5 272,-4 110-5,0-1 0,0 1 0,0-1 0,0 0 0,0 1 0,0-1 0,0 1 0,0-1 0,0 1 0,0-1 0,-1 1 0,1-1 0,0 1 0,0-1 0,-1 1 0,1-1 0,0 1 0,-1-1 0,1 1 0,0-1 5,-1 1-1,1 0 1,0 0-1,0 0 0,-1 0 1,1 0-1,0 0 1,-1 0-1,1 0 0,0 0 1,-1 0-1,1 0 1,0 0-1,-1 0 0,1 0 1,0 0-1,0 0 1,-1 0-1,1 0 0,0 0 1,0 1-1,-1-1 0,1 0 1,0 0-1,0 0 1,-1 1 0,-1 0-4,1 0 0,-1 1 0,1 0 0,-1-1 1,1 1-1,0 0 0,-1-1 0,1 1 0,0 0 4,-9 34-240,-1-8 292,2 0 0,1 1-1,-3 26-51,1 11-5,-4 1 5,3-6 305,2 1 1,1 46-306,6-77 34,0-4 53,2 0-1,1 1 1,1-1 0,3 12-87,0 19 274,-5-44-217,1-1 0,0 1-1,1-1 1,4 13-57,20 70 208,-24-91-221,0 0 0,0 0 1,0 0-1,1 0 0,3 4 13,7 14 181,-13-22-173,0 0-1,1-1 0,-1 1 1,0-1-1,1 1 1,-1 0-1,0-1 0,1 1 1,-1-1-1,1 1 0,-1-1 1,1 1-1,0-1 0,-1 1 1,1-1-1,-1 1 1,1-1-1,0 0 0,-1 1 1,1-1-1,0 0-7,1 1 27,7 4 165,-6-4-161,19 1 188,-16-3-229,0 0 0,-1 0 0,0-1-1,1 0 1,-1 0 0,0 0 0,0 0 0,0-1-1,0 0 1,3-2 10,17-9-639,-8 6-1617,-8 8 1147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30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497 330 992,'-2'-7'356,"3"5"-115,-1 3-207,0-1-1,0 0 0,0 0 0,-1 0 0,1 0 1,0 0-1,0 0 0,0 0 0,0 0 1,0 0-1,-1 0 0,1 0 0,0 0 1,0 0-1,0 0 0,0 0 0,0 0 0,-1 0 1,1 0-1,0 0 0,0 0 0,0 0 1,0-1-1,0 1 0,0 0 0,-1 0 0,1 0 1,0 0-1,0 0 0,0 0 0,0 0 1,0 0-1,0-1 0,0 1 0,0 0 1,0 0-1,-1 0 0,1 0 0,0 0-33,-13 34 235,-8 12-235,12-25 322,0 0 0,-2 13-322,-3 7 65,-1 2 2,-42 102 522,39-106-458,-14 32 133,-18 26-264,34-75 295,15-21-269,1 0-1,-1 0 0,0-1 0,1 1 0,-1-1 1,0 1-1,0-1 0,1 1 0,-1-1 1,0 1-1,0-1 0,0 1 0,0-1-25,1 0 4,0 0-1,-1 0 0,1 0 0,0 0 1,-1 0-1,1-1 0,0 1 0,-1 0 1,1 0-1,0 0 0,-1 0 1,1 0-1,0-1 0,0 1 0,-1 0 1,1 0-1,0-1 0,0 1 0,-1 0 1,1 0-1,0-1 0,0 1 1,0 0-1,0 0 0,-1-1 0,1 1 1,0 0-1,0-1 0,0 1 1,0 0-1,0-1 0,0 1 0,0 0 1,0-1-1,0 1 0,0 0-3,0-5-11,0 0 1,0 0-1,0 0 0,1 0 1,-1 0-1,1 0 0,1 0 0,-1 0 1,1 0-1,0-2 11,3-6-10,31-112 99,-7 23 117,4 1 0,23-44-206,-43 124-240,-10 19-14,-7 15 130,-15 38 178,-45 110-84,46-120 130,-3 0-1,-20 30-99,28-53 145,0-1 0,-1-1 0,0 1 0,-1-2 0,-1 0 0,-6 3-145,22-18 22,-20 13 327,19-13-341,1 0 0,0 1-1,-1-1 1,1 0 0,-1 0-1,1 0 1,-1 0 0,0 1 0,1-1-1,-1 0 1,1 0 0,-1 0 0,1 0-1,-1 0 1,1 0 0,-1-1 0,1 1-1,-1 0 1,1 0 0,-1 0 0,1 0-1,-1-1 1,1 1 0,-1 0-1,1 0 1,-1-1 0,1 1 0,0 0-1,-1-1 1,1 1 0,0 0 0,-1-1-1,1 1 1,0-1 0,-1 1 0,1-1-1,0 1 1,0 0 0,-1-1 0,1 1-1,0-1 1,0 1 0,0-1-8,-1-5-10,0 0 0,1 1 0,0-1 0,1 0 0,-1 0 0,1 0-1,0 0 1,1-4 10,-1 5-15,7-29-47,1-1 1,1 1 0,2 0 0,1 1-1,16-27 62,-17 39-39,0 1-1,1 0 1,1 1 0,0 1-1,2 0 1,0 1-1,1 1 1,1 0-1,10-6 40,-26 20-16,0 1-1,1-1 0,-1 1 0,1 0 1,-1-1-1,1 1 0,1 0 17,-3 1 2,-1 0 0,1 0-1,-1 0 1,1 0 0,-1 0-1,1 0 1,-1 0 0,1 0-1,-1 0 1,1 0 0,-1 0 0,1 0-1,-1 0 1,1 0 0,0 0-1,-1 1 1,1-1 0,-1 0-1,0 0 1,1 1 0,-1-1-1,1 0 1,-1 1 0,1-1-1,-1 0 1,0 1 0,1-1 0,-1 1-1,0-1 1,1 1 0,-1-1-1,0 1 1,0-1 0,1 1-1,-1-1 1,0 1 0,0-1-1,0 1 1,0-1 0,0 1-1,0 0-1,1 5 14,0 0 0,0 1 0,-1 0 0,0-1 0,-1 1 0,1-1 0,-2 3-14,-11 47-62,5-25 74,-56 212 319,42-191 661,22-52-992,0 0 1,0 0-1,0 0 0,0 0 1,0 0-1,0 0 0,0 0 0,0-1 1,0 1-1,0 0 0,-1 0 1,1 0-1,0 0 0,0 0 0,0 0 1,0 0-1,0 0 0,0 0 1,0 0-1,0 0 0,0 0 0,-1 0 1,1 0-1,0 0 0,0 0 1,0 0-1,0 0 0,0 0 0,0 0 1,0 0-1,-1 0 0,1 0 1,0 0-1,0 0 0,0 0 1,0 0-1,0 0 0,0 0 0,0 0 1,0 0-1,-1 0 0,1 0 1,0 0-1,0 0 0,0 0 0,0 0 1,0 0-1,0 0 0,0 1 1,0-1-1,0 0 0,0 0 0,0 0 1,-1 0-1,1 0 0,0 0 1,0 0-1,0 0 0,0 1 0,0-1 1,0 0-1,-2-13-87,-1-32-503,4-41 590,0 24-13,-1 9 245,-3 0 0,-7-42-232,1 64 32,9 30-50,0 0 1,-1 0-1,1 0 0,-1 0 1,1 0-1,-1 0 0,1 0 1,-1 0-1,0 0 0,0 0 0,1 1 1,-1-1-1,0 0 0,0 0 1,0 1-1,0-1 0,0 1 0,0-1 1,0 1-1,0-1 0,0 1 1,0-1-1,0 1 0,0 0 0,-1-1 18,2 2-11,-1-1-1,1 0 1,-1 0-1,0 1 0,1-1 1,-1 0-1,1 1 1,-1-1-1,1 0 0,-1 1 1,1-1-1,-1 1 1,1-1-1,-1 1 0,1-1 1,0 1-1,-1-1 0,1 1 1,0 0-1,-1-1 12,-5 14-103,5-12 76,-10 30-45,1 0 1,2 0-1,-5 31 72,7-29 33,-6 40 9,5-27 103,-5 14-145,-9-8 491,21-52-474,0 0 0,0-1 0,0 1 0,0 0-1,0-1 1,-1 1 0,1 0 0,0-1 0,-1 1 0,1 0 0,0-1 0,-1 1 0,1-1 0,0 1 0,-1-1 0,1 1 0,-1-1 0,1 1-1,-1-1 1,0 0 0,1 1 0,-1-1 0,1 0 0,-1 1 0,0-1 0,1 0 0,-1 0 0,0 1 0,1-1 0,-1 0 0,0 0 0,1 0 0,-1 0-1,0 0 1,1 0 0,-1 0 0,0 0 0,1 0 0,-1-1 0,0 1 0,1 0 0,-1 0 0,0 0 0,1-1 0,-1 1 0,1 0 0,-1-1 0,0 1-1,1-1 1,-1 1 0,1-1 0,-1 1 0,1-1 0,-1 1 0,1-1-17,-4-2 21,1-1 0,-1 1-1,1-1 1,0 0 0,0 0 0,-1-4-21,-26-53 0,29 59-11,0 0 1,1-1-1,-1 1 1,0 0-1,1-1 0,0 1 1,-1-1-1,1 1 1,0-1-1,0 0 11,0 2-15,1 0-1,-1-1 1,0 1-1,0 0 1,0 0-1,0 0 1,1-1-1,-1 1 1,1 0-1,-1 0 1,1 0-1,-1 0 1,1 0-1,0 0 1,-1 0-1,1 0 1,0 0-1,0 0 1,0 0 15,5-2-24,0 0-1,0 0 1,0 1 0,0-1 0,1 2 0,-1-1-1,1 1 1,-1 0 0,6 0 24,13 0 36,-1 1 1,2 1-37,12 0 113,-36-2-117,11 5 194,-12-4-184,-1 0 36,4 10 101,-3-9-150,0-1 0,-1 1 1,1 0-1,-1 0 0,1 0 0,-1-1 1,0 1-1,1 0 0,-1 0 0,0 0 1,0 0-1,0 0 0,1 0 0,-1 0 7,0 13-8,1-9 26,-1-1-1,0 1 1,0 0-1,0-1 1,-1 1-1,1 0 1,-1-1-1,-1 1 1,1 0-18,-8 10 21,9-14-20,0-1 1,0 0-1,0 1 0,0-1 1,0 1-1,0-1 0,0 1 1,0-1-1,0 1 0,0-1 1,0 1-1,1-1 0,-1 1 0,0-1 1,0 0-1,0 1 0,1-1 1,-1 1-1,0-1 0,0 0 1,1 1-1,-1-1 0,0 1 1,1-1-1,-1 0 0,0 1 1,1-1-1,-1 0 0,0 0 0,1 1 1,-1-1-1,1 0 0,-1 0 1,1 0-1,-1 0 0,1 0 1,-1 1-1,0-1 0,1 0 1,-1 0-1,1 0 0,-1 0 1,1 0-2,21 2 103,0-2-132,16-1 223,35 6-194,-53-4 17,0 0-1,11-2-16,-3 0-81,-4 0 94,-1-2-1,0 0 0,0-2 0,0-1 0,1-1-12,52-11 265,-55 11 151,-21 7-315,-12 0 6,-20 14-246,8-2 240,-19 5-75,-13 10-26,0-1-180,29-13 282,12-5-92,-1-1 0,-9 2-10,-55 27-112,76-35 86,0 1 0,1 0 0,0 0 0,-1 0 0,1 1-1,0-1 1,0 1 0,0 0 0,0 0 0,1 0 0,-1 0 0,0 1 26,-5 6 15,1-5-14,7-4-7,-1-1 0,1 0-1,0 0 1,-1 1 0,1-1 0,-1 0-1,1 1 1,0-1 0,-1 1 0,1-1-1,0 0 1,0 1 0,-1-1 0,1 1 0,0-1-1,0 1 1,0-1 0,-1 1 0,1-1-1,0 1 1,0-1 0,0 1 0,0-1-1,0 1 1,0-1 0,0 1 0,0-1-1,0 1 1,0-1 0,0 1 0,1-1 6,-1 2 9,0 0 0,0 0-1,0 0 1,0 0 0,1 0 0,-1 0 0,1-1 0,-1 1 0,2 1-9,-2-1 42,0-2-4,0 0-1,0 0 16,2 0-37,-1 1 0,1-1 0,-1 1 0,1-1 0,-1 0 0,1 0 0,-1 1 0,1-1 0,0 0 0,0-1-16,27-2-2,0-2 0,0-2 0,-1 0 0,0-2 0,9-4 2,-3-2-48,1 3 0,1 0 0,0 3 0,0 1 0,0 1 0,1 2 0,0 2 0,1 2 0,-1 1 0,17 3 48,-21-1 87,0 3 0,-1 1 0,14 4-87,-17-1-53,27 13 53,-52-20 77,0 0-1,-1 1 1,1-1 0,0 1 0,2 2-77,-4-4 213,-3-1-178,1-1 1,0 1-1,-1-1 1,1 0-1,0 1 1,-1-1-1,1 1 1,-1-1-1,1 1 1,-1 0-1,1-1 0,-1 1 1,0-1-1,1 1 1,-1 0-1,1-1 1,-2 1-36,-35-6-19,-1 3 0,0 0 0,0 3 0,0 1 1,0 2-1,-26 5 19,-8 6-68,1 3 1,0 3 0,1 3 67,38-13 157,4-1-218,0 1 1,1 1-1,0 2 1,-12 7 60,15-7 10,19-11-58,0 0 0,0 1 0,1-1 0,-1 2 0,0-1 0,1 0 0,0 1 0,0-1 0,0 2 48,6-3-112,36 12 16,0-2-1,1-1 0,31 4 97,-41-9-62,30 5-5,1-3 1,0-2-1,26-2 67,32-6 195,31-7-195,38 5 483,-168 4-75,-64 2-299,-14 3-109,11 0-40,-95 8-72,-10 2 133,-48-6-21,-101-22 289,226 8-412,43 6 48,27-1 26,0 1 0,0-1 0,0 0-1,0 0 1,0-1 0,1 0 0,-1 0 0,0 0-1,-1-1 50,7 2-7,0 0-1,0-1 0,0 1 1,-1 0-1,1 0 0,0 0 1,0 0-1,0-1 0,0 1 0,0 0 1,0 0-1,0 0 0,0 0 1,0-1-1,0 1 0,0 0 1,0 0-1,0 0 0,0 0 1,1-1-1,-1 1 0,0 0 1,0 0-1,0 0 0,0 0 0,0-1 1,0 1-1,0 0 0,0 0 1,0 0-1,1 0 0,-1 0 1,0 0-1,0 0 0,0-1 1,0 1-1,0 0 0,1 0 0,-1 0 1,0 0-1,0 0 0,0 0 1,0 0-1,1 0 0,-1 0 1,0 0 7,10-6-111,154-68-170,32-17 317,-130 58 69,-18 10 20,0-3 1,21-16-126,-56 32 62,0 0 0,0 0 0,-1-1 0,0-1 0,-1 0 0,0 0 0,-1-1 0,0-1 0,-1 1 0,2-7-62,-8 14 21,0-1-1,-1 0 1,0 0 0,0 0-1,0-1 1,-1 1 0,0 0-1,-1-1 1,1 1-1,-1 0 1,-1-1 0,1 1-1,-1-1 1,-1 1 0,1 0-1,-1 0 1,-1 0 0,1 0-1,-1 0 1,0 0-1,-1 1 1,-3-6-21,-1 0-25,0 0 0,-1 1-1,-1-1 1,0 2 0,0-1-1,-1 2 1,0-1 0,-1 1 0,0 1-1,0 0 1,-4 0 25,-3-2-18,-1 0-1,0 2 0,-1 1 1,-1 0 18,13 4-51,-1 1-1,0 0 1,1 1 0,-1 0 0,0 0-1,0 1 1,1 1 0,-1 0 0,0 0-1,-2 1 52,9-1-14,1-1 0,-1 1 0,0 0 0,1 0 0,-1 1 0,1-1-1,-1 0 1,1 1 0,0 0 0,0-1 0,0 1 0,0 0 0,0 0-1,0 0 1,0 0 0,0 1 0,1-1 0,-1 0 0,1 1 0,0-1-1,-1 1 1,1 0 0,1-1 0,-1 1 0,0 0 0,0-1 0,1 1-1,0 2 15,-1 2-45,1 0 0,0 0 0,0 0 0,1 0-1,0 0 1,0 0 0,1 0 0,-1-1 0,2 1-1,1 5 46,4 4-22,0-1-1,0 0 1,1 0-1,1-1 1,1 0 0,0-1-1,0 0 1,1-1-1,13 10 23,-9-10 27,1 0 1,0-1-1,1-1 0,0 0 1,0-2-1,1 0 0,1-1 0,2 0-27,1 0 46,41 12 68,16 10-114,-75-28 2,9 7 148,-14-8-146,0 0 1,1 0-1,-1 0 1,0 1 0,0-1-1,0 0 1,0 0-1,1 1 1,-1-1 0,0 0-1,0 0 1,0 1-1,0-1 1,0 0 0,0 0-1,0 1 1,0-1-1,0 0 1,0 1 0,0-1-1,0 0 1,0 0-1,0 1 1,0-1 0,0 0-1,0 1 1,0-1-1,0 0 1,0 0 0,0 1-1,-1-1 1,1 0-1,0 0 1,0 1 0,0-1-1,0 0 1,-1 0-1,1 0 1,0 1-1,0-1 1,0 0 0,-1 0-1,1 0 1,0 0-1,0 0 1,-1 1-5,-5 3 39,0 1 0,0-1 0,-1-1 0,0 1 0,0-1 0,-3 1-39,-48 15 190,26-9-123,-19 9 13,2 2 0,-32 19-80,62-26-297,18-14 290,1 1 0,0-1-1,0 0 1,-1 0 0,1 1 0,0-1 0,0 0 0,0 1-1,-1-1 1,1 0 0,0 1 0,0-1 0,0 0 0,0 1-1,0-1 1,0 0 0,0 1 0,0-1 0,0 1 0,0-1 0,0 0-1,0 1 8,0-1-4,0 1-1,1-1 1,-1 0-1,0 1 0,1-1 1,-1 0-1,0 1 1,1-1-1,-1 0 0,1 0 1,-1 1-1,0-1 1,1 0-1,-1 0 0,1 0 1,-1 0-1,1 0 1,-1 1-1,1-1 1,-1 0-1,1 0 0,-1 0 1,1 0 4,8 0-29,0 0 1,0 0-1,-1-1 1,1 0-1,3-1 29,19-2-49,285-15-187,-70 5 210,-86 5 186,76 9-160,-114 0-58,25-7 58,-81 3 85,5 4 105,-44 1 147,0-1 0,17-3-337,-43 3 34,0 0 1,0 0-1,0 0 0,0 0 1,0-1-1,0 1 0,0 0 1,0-1-1,0 1 0,0-1 1,0 1-1,0-1 0,-1 0 0,1 1 1,0-1-35,-1-4 216,-8-1-200,-15-3 5,0 1 0,-15-2-21,-19-6 48,1-1-60,1 2-1,-2 3 1,-55-4 12,65 11 65,-57-6-239,-6 5 174,75 5-129,1 2-1,0 2 0,0 1 0,0 2 1,-7 3 129,-10 5-400,65-9 176,18-1 86,0-1 0,0-1 0,0-2-1,3-1 139,41 0-93,65 8 232,74 1 128,481-34-326,-284 12 203,-388 15-71,-14-1 125,0 0 0,-1 0 0,10-1-198,-22-2 353,-4 0-317,-9 1-33,0 0-1,0 1 1,0 1-1,0 0 1,0 1-3,-24 0-109,-950 2 370,816 0-454,-3 7 193,97-2-92,0 4 0,1 3 0,-27 10 92,93-21-50,6-3-12,1 1 1,-1 0-1,0 0 0,1 1 0,-1 0 1,1 0-1,0 1 0,-1 0 62,6-4-8,1 1 0,0-1 0,-1 0 1,1 1-1,-1-1 0,1 1 0,0-1 0,0 0 0,-1 1 0,1-1 0,0 1 1,0-1-1,0 1 0,-1-1 0,1 1 0,0-1 0,0 1 0,0-1 1,0 1-1,0-1 0,0 1 0,0-1 0,0 1 0,0-1 0,0 1 0,0-1 1,0 1-1,1-1 0,-1 1 0,0-1 0,0 0 0,0 1 0,1-1 0,-1 1 1,0-1-1,0 1 0,1-1 0,-1 0 0,0 1 0,1-1 0,-1 0 0,1 1 8,1 1-18,1 0-1,0 1 0,0-1 1,0-1-1,0 1 0,1 0 19,7 3-6,1 0-1,0-1 0,0 0 0,0-1 0,0 0 0,4 0 7,30 2-81,5-1 81,-11-2-11,102 13 6,90 5-11,-229-20 12,389 10 14,1-23 165,88-11 33,-403 21 432,-76 1-407,-6-1-185,-8-3-52,-12-1 43,0 2-1,0 1 1,-1 1-1,1 1 0,-14 1-38,8-1-5,-133-5-139,0 6 0,-150 20 144,275-14-46,-226 33-262,220-29 285,2 2-1,-1 1 1,2 3-1,-39 18 24,63-25-49,1 1-1,0 0 0,1 1 1,0 0-1,0 2 1,1-1-1,-6 9 50,18-18-12,-1 0-1,1 1 1,1-1-1,-1 1 1,0 0-1,0-1 1,1 1-1,0 0 1,0 0-1,-1 0 1,2 0-1,-2 3 13,2-4-6,0 0-1,0 0 1,0-1-1,0 1 1,1 0-1,-1 0 1,0 0-1,1-1 1,-1 1-1,1 0 1,0 0-1,0-1 1,-1 1-1,1 0 1,0-1-1,0 1 1,1-1-1,-1 0 1,0 1-1,0-1 1,1 0-1,0 1 7,6 4-41,0 0-1,0-1 1,1 0-1,0 0 1,0-1-1,0 0 1,1 0 0,5 1 41,17 3-122,33 4 122,-19-6 63,0-3-1,0-2 1,27-4-63,-58 3 4,82-6 13,0-5 1,2-4-18,192-42-6,-133 25 9,72-11 87,157-5-90,-287 39 9,-7 0 67,0 4-1,42 4-75,-31 14 38,-104-13-30,0 0 0,1 0 0,-1 0 0,1 0 0,-1 0 1,0 0-1,1 0 0,-1 0 0,1 0 0,-1 0 0,0 0 0,1 1 0,-1-1 1,0 0-1,1 0 0,-1 0 0,0 1 0,1-1 0,-1 0 0,0 0 0,1 1 1,-1-1-1,0 0 0,0 1 0,1-1 0,-1 0-8,-5 7 169,-17 7-25,21-14-146,-8 4-7,-1 0 0,0 0 1,0-1-1,0-1 0,0 0 0,-8 1 9,4-1-21,-412 58-8,61-10 148,295-39-115,-69 12-60,113-17-41,0 1-1,1 1 0,0 1 1,-6 5 97,28-12-41,0-1 1,0 1-1,0-1 0,1 1 1,-1 0-1,0 0 0,1 1 1,-2 0 40,4-2-11,-1 0 1,1-1-1,-1 1 1,1 0-1,0-1 1,-1 1-1,1 0 1,0-1-1,-1 1 1,1 0-1,0 0 0,0-1 1,0 1-1,-1 0 1,1 0-1,0 0 1,0-1-1,0 1 1,0 0-1,1 0 1,-1-1-1,0 1 1,0 0-1,0 0 0,1-1 1,-1 1-1,0 0 1,1 0-1,-1-1 1,0 1-1,1 0 1,-1-1-1,1 1 1,-1-1-1,1 1 1,0-1-1,-1 1 11,4 1-23,-1 1-1,1-1 1,0 0-1,0 0 1,-1-1 0,1 1-1,1-1 1,-1 0-1,0 0 1,4 0 23,0 1 5,36 7 53,-1-3 0,1-1 1,0-2-1,28-3-58,178-17 428,-203 11-377,-1-2-1,1-1 1,-2-3 0,20-9-51,-49 17 67,12-4 125,-27 7-180,0 1 0,0 0 0,0-1 1,0 1-1,-1-1 0,1 1 0,0-1 1,0 1-1,-1-1 0,1 1 0,0-1 0,0 0 1,-1 0-1,1 1 0,-1-1 0,1 0 1,-1 0-1,1 0 0,-1 0 0,1 1 0,-1-1 1,0-1-13,0 1 10,0 1 0,0-1 0,0 1 0,0-1 0,0 0 1,0 1-1,0-1 0,0 0 0,-1 1 0,1-1 0,0 1 0,0-1 0,-1 1 1,1-1-1,0 0 0,-1 1 0,1-1 0,-1 1 0,1 0 0,-1-1 1,1 1-1,-1-1 0,1 1 0,-1 0 0,1-1 0,-1 1-10,-17-8 46,4 4-92,-1 1 1,1 1-1,-1 0 1,1 1-1,-12 0 46,-78 6-174,61-1 176,-102 2 344,-97 8-60,194-9-289,1 3-1,1 1 1,0 3 0,-3 2 3,5 0-185,24-9 53,-1 2 1,-13 6 131,33-12-12,-1-1-1,1 1 1,0-1 0,-1 1 0,1 0 0,0 0 0,0 0-1,0 0 1,-1 0 0,1 0 0,0 0 0,0 0 0,0 0-1,1 1 1,-2 0 12,2-1-11,0-1-1,0 1 0,0 0 0,0 0 1,0-1-1,0 1 0,0 0 1,0 0-1,0-1 0,1 1 1,-1 0-1,0-1 0,0 1 1,1 0-1,-1 0 0,0-1 0,1 1 1,-1-1-1,1 1 0,-1 0 1,1-1-1,-1 1 0,1-1 1,0 1-1,-1-1 0,1 0 0,-1 1 1,1-1-1,0 1 0,-1-1 12,8 5-44,0-1 1,-1 0-1,1 0 0,1-1 0,-1 0 0,0 0 0,1-1 0,0 0 44,13 2-48,1-1-1,14 0 49,75 0 239,49-7-239,117-16 156,-273 19-156,720-81 101,-438 46 38,-129 13-88,-115 15 25,0-2 0,25-10-76,-24 2 302,-40 16-217,0 0 0,0-1-1,0 1 1,0-1 0,-1 0 0,1 1 0,-1-2 0,0 1 0,1-1-85,-3 3 4,-1 0 0,1 0 0,-1 0 0,0 0 0,1 0 0,-1 0 0,1 0 0,-1 0 0,0 0 0,0 0 0,0 0 0,0 0 0,0 0 0,0 0 0,0 0 0,0 0 0,0 0 0,0 0 0,0 0 0,-1 0 0,1 0 0,0 0 0,-1 0 0,1 0 0,-1 0 0,1 0 0,-1 0 0,1 1 0,-1-1 0,0 0 0,1 0 0,-1 0 0,0 1 0,0-1 0,0 1 0,0-1-4,-3-2-25,1 0 0,-1 1-1,0-1 1,0 1 0,0 0-1,0 0 1,0 1 0,-1-1 25,-32-8-42,0 2 1,0 1-1,-9 1 42,-113-5-75,33 3 115,-50-10 2,168 17-66,0 1 14,1-1 0,-1 0 0,1 0 0,-8-3 10,10 3-546,9 4 303,-3-2 222,-1-1 63,0 0-4,0 0-28,0 0-74,9 6 102,-6-3-45,-1 1 0,1-1 1,0 0-1,1 0 0,-1 0 1,0-1-1,1 1 0,-1-1 1,1 0-1,0 0 0,0 0 1,0 0-1,0 0 0,0-1 1,0 0-1,0 0 0,1 0 1,-1-1-1,0 1 0,1-1 1,-1 0-1,2 0 7,1 0 29,1 0-1,-1-1 1,1 0 0,-1 0-1,1-1 1,-1 0 0,0 0-1,0-1 1,0 0 0,0 0-1,-1-1 1,6-3-29,80-57 656,21-8-656,-106 67 28,0 1-1,-1-1 1,0 0-1,0 0 1,0-1-1,0 0 1,3-5-28,-7 9 2,-1 1-1,0 0 1,0-1 0,0 0 0,0 1 0,0-1 0,0 0 0,0 1-1,-1-1 1,1 0 0,-1 0 0,1 0 0,-1 0 0,0 1 0,1-1 0,-1 0-1,0 0 1,0 0 0,-1 0 0,1 0 0,0 0 0,-1 0 0,1 1-1,-1-1 1,1 0 0,-1 0 0,0 1 0,0-1 0,0 0 0,0 1-1,0-1 1,0 1 0,0-1 0,-1 0-2,2 2-16,-1-1 0,1 1 0,0 0 0,0 0 0,-1-1 0,1 1 0,0 0-1,-1 0 1,1 0 0,0-1 0,-1 1 0,1 0 0,0 0 0,-1 0 0,1 0 0,0 0 0,-1 0 0,1 0 0,-1 0 0,1 0-1,0 0 1,-1 0 0,1 0 0,0 0 0,-1 0 0,1 0 0,-1 0 0,1 0 0,0 0 0,-1 0 0,1 1 0,0-1 0,-1 0 0,1 0-1,0 0 1,0 1 0,-1-1 0,1 0 0,0 0 0,0 1 0,-1-1 0,1 0 0,0 1 0,0-1 16,-1 1-11,1-1-1,0 1 1,-1-1 0,1 1-1,0 0 1,0-1 0,0 1 0,0-1-1,-1 1 1,1 0 0,0-1 0,0 1-1,0 0 1,0-1 0,0 1 0,1-1-1,-1 1 1,0 0 0,0-1-1,0 1 1,0-1 0,1 1 0,-1 0-1,0-1 1,1 1 0,-1-1 0,0 1-1,1-1 1,-1 1 0,1-1 11,1 3 0,1-1 0,0 0 1,1 0-1,-1 0 1,0 0-1,1 0 0,-1-1 1,1 1-1,-1-1 0,1 0 1,-1 0-1,1-1 1,0 1-1,0-1 0,-1 1 1,5-1-1,-2-1 71,1 1 1,-1-1 0,1 0-1,-1 0 1,1-1-1,-1 1 1,0-2 0,0 1-1,3-2-71,-7 3 33,0 0 0,0 0 1,0 0-1,-1 0 0,1-1 0,0 1 0,0-1 0,-1 1 0,1-1 0,-1 1 0,1-1 0,-1 0 0,0 0 0,0 0 0,0 0 0,0 0 0,0 0 0,0 0 0,0 0 1,-1-1-34,1-2 49,0 0 0,-1 0 0,0 0 0,0 1 1,-1-1-1,1 0 0,-1 0 0,0 0 0,0 0-49,-3-10 38,0 1-1,0-1 0,-6-12-37,9 26-26,0 0 0,0-1 0,0 1 0,-1 0 0,1 0 0,0 0 0,0 0 0,-1 0 0,1 0 0,0 0 0,-1 0 0,1 0-1,-1 1 1,1-1 0,-1 1 0,1-1 0,-1 1 0,0-1 0,1 1 0,-1 0 0,1 0 0,-1 0 0,0 0 0,1 0 0,-1 0 0,0 1 26,-8 0-52,1 0 1,-1 1-1,1 0 0,-1 1 52,5-1 26,-116 33-85,92-21-311,27-13 367,0 0-1,0 0 1,1 1 0,-1-1-1,1 0 1,-1 1-1,1-1 1,-1 1 0,1 0-1,0-1 1,0 1-1,-1 2 4,2-4-3,0 1-1,0-1 0,0 1 1,0-1-1,0 1 1,0-1-1,0 1 0,0-1 1,1 0-1,-1 1 0,0-1 1,0 1-1,1-1 0,-1 1 1,0-1-1,0 0 1,1 1-1,-1-1 0,1 0 1,-1 1-1,0-1 0,1 0 1,-1 0-1,1 1 0,-1-1 1,0 0-1,1 0 0,-1 0 1,1 1-1,-1-1 1,1 0-1,-1 0 0,1 0 1,-1 0-1,1 0 0,-1 0 1,1 0 3,21 3-29,-21-3 27,20 0 71,0-1-1,0 0 1,0-2 0,0-1-1,0 0 1,-1-1 0,0-1-1,10-5-68,25-14 240,-54 25-224,0-1 0,0 1 0,0-1 0,0 0 0,0 1 0,0-1 0,-1 0 0,1 1 0,0-1 0,0 0 0,0 0 0,-1 0 0,1 0-16,-1 1 1,0-1-1,0 1 1,1 0-1,-1 0 1,0-1-1,0 1 1,0 0-1,0-1 1,0 1 0,0 0-1,0 0 1,0-1-1,0 1 1,0 0-1,0 0 1,-1-1-1,1 1 1,0 0-1,0-1 1,0 1-1,0 0 1,0 0-1,0 0 1,-1-1-1,1 1 1,0 0-1,0 0 1,0-1-1,-1 1 1,1 0-1,0 0 1,0 0-1,0 0 1,-1 0-1,1-1 1,0 1-1,0 0 1,-1 0-1,1 0 1,0 0-1,-1 0 1,1 0-1,0 0 1,0 0-1,-1 0 1,1 0-1,0 0 1,0 0-1,-1 0 1,1 0-1,0 0 1,-1 0-1,-19-1-23,0 1 1,0 1-1,0 0 1,0 2-1,-18 4 23,-9 1-4,-203 32 100,-105 15 21,312-50-104,-69 8-69,-17 8 56,86-11-266,135-32-449,1-1 813,73-28-98,-121 35 103,-2-2 1,-1-3-1,0-1 1,31-22-104,-58 34 16,-10 8 47,-1-1 1,1 0-1,0-1 0,-1 1 1,1-1-1,-1 0 1,0 0-1,-1 0 1,2-2-64,-5 6 13,0-1 0,1 1 0,-1-1 0,0 1 0,0-1 1,0 1-1,1-1 0,-1 1 0,0-1 0,0 0 0,0 1 0,0-1 1,0 1-1,0-1 0,0 1 0,-1-1 0,1 0 0,0 1 0,0-1 0,0 1 1,0-1-1,-1 1 0,1-1 0,0 1 0,-1-1 0,1 1 0,0-1 1,-1 1-1,1 0 0,0-1 0,-1 1 0,1-1 0,-1 1 0,1 0 1,-1 0-1,1-1 0,-1 1 0,1 0 0,-1 0 0,0-1-13,-1 0-5,0 0 0,-1 0 0,1 1 0,0-1 0,-1 0 0,1 1 0,-1 0 0,1 0-1,-1-1 1,0 1 5,-18 3-99,0 0-1,1 1 1,-9 3 99,2 0-91,-485 124 113,191-46-65,96-20 91,218-63-67,-10 3-30,17-5 33,-1 0 0,1 0 0,-1 0 0,1 0 1,-1 0-1,1 1 0,-1-1 0,1 0 0,0 0 0,-1 1 1,1-1-1,-1 0 0,1 1 0,0-1 0,-1 0 1,1 1-1,0-1 0,0 1 0,-1-1 0,1 0 0,0 1 1,-1 0 15,9 0-262,42-2 124,1-1 0,-1-3 138,-25 1 97,0-1 0,0-1 0,0 0 0,-1-2-1,0-1-96,51-24-253,70-41 253,-104 50 131,-1-3 1,-1 0-1,-2-3 0,2-4-131,-30 27 55,-1-2-1,0 1 0,0-1 0,-1 0 0,0-1 1,1-3-55,-6 10 9,0 0 0,-1 0 0,1-1 0,-1 1 0,0-1 0,0 1 1,0-1-1,0 1 0,-1-1 0,0 1 0,1-1 0,-1 0 0,0 1 1,-1-1-1,1 1 0,-1-1 0,1 0 0,-1 1 0,0 0 1,-1-1-1,0-1-9,-2-2-5,1 2 0,-2-1 1,1 0-1,-1 1 1,1 0-1,-1 0 1,-1 0-1,1 0 0,-1 1 1,0 0-1,0 0 1,0 1-1,-6-3 5,-5-2-21,-1 1 0,0 1 0,0 0 0,-11-1 21,21 5-50,0 1 1,0 0 0,0 0 0,0 1 0,0 0 0,0 0-1,0 1 1,0 0 0,0 0 0,-3 1 49,9-1-20,-1 0 1,1 0 0,-1 0-1,1 0 1,-1 0 0,1 1-1,-1-1 1,1 1 0,0 0-1,0-1 1,0 1 0,0 0-1,0 0 1,1 0 0,-1 1-1,0-1 1,1 0 0,0 1-1,-1-1 1,1 1 0,0-1-1,0 1 1,1-1 0,-1 1-1,0 0 1,1-1 0,0 1-1,0 0 1,-1 0 0,2 1 19,-1 5-47,0-1 0,1 0 1,0 0-1,1 1 0,0-1 1,0 0-1,1-1 0,0 1 1,0 0-1,1-1 0,0 1 1,0-1-1,1 0 0,0-1 1,0 1-1,1-1 0,2 2 47,1 1 4,1 0 0,1-2-1,-1 1 1,1-1-1,1-1 1,-1 0 0,1 0-1,0-1 1,0-1-1,13 4-3,-5-4 66,0 0 0,0-1 1,1-1-1,-1-1 0,1-1 0,0-1 0,-1-1 0,5-1-66,-9 1 39,0-1 1,-1-1 0,1-1 0,-1 0-1,0-1 1,-1 0 0,0-1 0,0-1-1,0 0 1,-1-1 0,0-1-40,-6 5 47,-1-1 1,0-1 0,0 1 0,-1-1-1,1 1 1,-2-2 0,4-4-48,-6 8 32,0 1 1,0-1 0,-1 0 0,1 0 0,-1 0-1,0 0 1,0-1 0,0 1 0,-1 0 0,1 0-1,-1-1 1,0 1 0,0 0 0,-1 0 0,1-1-1,-1-1-32,0 4-9,1 1 0,-1-1 0,0 0 0,0 1 0,1-1 0,-1 1 0,0-1 0,0 1 0,-1-1 0,1 1 0,0-1 0,0 1 0,-1 0 0,1 0 0,-2-1 9,-1-1-23,0 1-1,-1 0 0,1 0 0,-1 0 1,0 1-1,0-1 24,-17-3-104,1 0 0,-1 2 0,-1 0 1,-2 1 103,-90 2-132,113 0 130,-72 2-25,0 4 0,-55 12 27,104-13-180,-1 2 0,1 1 0,1 1 0,-12 5 180,56-24-3,-2-1-1,1-1 0,3-4 4,32-21 1,13 1 71,2 2 0,7 1-72,3-1 144,36-24-144,-78 38-14,-9 5 47,0-2 0,-1 0 0,4-6-33,-28 19-60,-4 3 6,-13 3-45,-66 22-199,-219 73 297,237-72 12,-39 23-11,91-43 83,-9 7 133,16-12-173,10-7-108,8-3 21,1 0 1,0 1-1,0 1 1,7-2 43,12-6-39,7-5 2,8-3 48,-1-2-1,-2-2 0,30-24-10,-16 2 128,-2-3 0,31-37-128,-150 129-74,-166 88-180,60-37 428,-193 95 91,86-48-2,254-127-233,-26 14 40,0-1 0,-17 3-70,-23 2 39,-50 10-39,-90 11 9,104-32 45,60-10-145,-6 4 91,37-7-272,30-4 264,0 0 0,0 0 1,0 0-1,0 0 0,0 0 0,0 0 0,-1 0 1,1 0-1,0 0 0,0 0 0,0 0 0,0 0 0,0 0 1,0 0-1,0 0 0,-1 0 0,1 0 0,0 0 1,0 0-1,0 0 0,0 0 0,0 0 0,0 0 1,0 0-1,0 0 0,-1 0 0,1 1 0,0-1 0,0 0 1,0 0-1,0 0 0,0 0 0,0 0 0,0 0 1,0 0-1,0 0 0,0 0 0,0 1 0,0-1 1,0 0-1,-1 0 0,1 0 0,0 0 0,0 0 0,0 0 1,0 0-1,0 1 0,0-1 0,0 0 0,0 0 1,0 0-1,0 0 0,0 0 0,1 0 0,-1 0 1,0 1-1,0-1 0,0 0 8,7 3-208,3-2 206,1 0 1,0-1 0,0 0 0,-1-1 0,1 0-1,5-2 2,15-1 56,75-8 27,0-4 1,-2-5-1,41-15-83,18-19 105,-4-7 0,-2-7 0,17-17-105,-172 85 8,5-2 32,-1 0 0,1-1 0,0 0 0,-1 0 0,0-1 0,0 0 0,0 0 0,-1 0 0,1-1-40,-6 6 0,0 0-1,0-1 1,0 1-1,1 0 1,-1 0-1,0-1 1,0 1-1,0 0 1,0 0-1,0-1 1,0 1-1,0 0 1,0-1-1,0 1 1,0 0-1,0 0 1,0-1-1,0 1 0,0 0 1,0-1-1,0 1 1,0 0-1,0 0 1,0-1-1,-1 1 1,1 0-1,0 0 1,0-1-1,0 1 1,0 0-1,-1 0 1,1 0-1,0-1 1,0 1-1,0 0 1,-1 0-1,1 0 1,0 0-1,0-1 1,-1 1-1,1 0 1,0 0-1,0 0 1,-1 0-1,1 0 1,0 0 0,-16-4-137,-4 3 59,1 1-1,-1 1 1,1 0-1,-12 3 79,13-1-38,-53 7-36,1 4 1,0 3 73,-141 46 56,125-33-62,-58 30 6,-83 51-207,105-50 47,-42 11 182,-56 12-22,106-42 90,-111 38 166,181-66-163,-1-2 1,-13 1-94,58-13-19,-1 0 0,1 0 0,-1 0 0,1 0 0,-1 0 0,1 0 0,0 0 0,-1 0 0,1 0 0,-1 0 0,1 0 0,-1 0 0,1 1 0,-1-1 0,1 0 0,0 0 0,-1 1 0,1-1 0,-1 0 0,1 1 0,0-1 0,-1 0 0,1 1 0,0-1 0,0 0 0,-1 1 0,1-1 19,0 1-16,0-1 0,1 1 0,-1-1-1,0 1 1,1-1 0,-1 1 0,0-1-1,1 1 1,-1-1 0,0 0 0,1 1-1,-1-1 1,1 0 0,-1 1 0,1-1-1,-1 0 1,1 0 0,0 1 16,4 1-40,0 0 0,0 0 0,0 0-1,4 1 41,43 4-57,1-3-1,-1-1 1,15-4 57,56 3 2,-37 4-2,120 3 0,-24-10 128,-1-9 0,149-28-128,245-55 261,-406 63-346,-112 22 18,108-11 123,-124 14 171,-18 2-438,24 0 211,-46 3-7,0 0 0,0 0 0,0 1-1,0-1 1,0 0 0,0 0 0,0 1 0,0-1 0,0 1 0,0-1-1,0 1 1,0-1 0,-1 1 0,1-1 0,0 1 0,0 0-1,-1-1 1,1 1 0,0 0 0,-1 0 0,1-1 0,-1 1 0,1 0-1,-1 0 1,1 0 0,-1 0 0,1 0 0,-1 0 0,0 0-1,0 0 1,1 0 0,-1 0 0,0 0 7,1 7-74,0 0-1,-1-1 1,0 1 0,0 4 74,0 14-192,1-22 208,0 0 0,0-1-1,1 1 1,-1 0 0,1-1 0,0 1 0,0-1 0,0 0 0,1 0 0,-1 0 0,1 0 0,-1 0 0,1 0-1,0 0 1,0-1 0,0 0 0,0 0 0,1 1 0,-1-2 0,1 1 0,-1 0 0,1-1-16,2 2 17,0-1 1,1 0-1,-1 0 1,0-1-1,1 1 1,-1-2-1,1 1 1,0-1-1,-1 1 1,1-2-1,-1 1 1,6-2-18,-2 0 46,1-1-1,-1 0 1,0-1 0,0 0 0,0-1 0,-1 0 0,1 0-1,-1-1 1,-1 0 0,2-2-46,0-1 74,0-1 0,0 0 0,-1-1 0,-1 0 0,0 0 0,0-1 0,3-8-74,-8 15-30,0-1 0,1 1 1,0 0-1,0-1 0,0 2 0,0-1 1,1 0-1,0 1 0,0 0 1,0 0-1,0 0 0,1 1 0,-1 0 1,7-3 29,91-47-27,-64 36-90,-13 6 86,-1 0 0,0-2 1,-1-1-1,5-4 31,45-33 36,-33 25-61,7-9 25,-42 31 84,0-1 1,0 0 0,-1 0-1,0-1 1,1 0 0,-2 0-1,1 0 1,1-2-85,1-3-14,-7 11 6,0-1 0,0 1-1,0 0 1,1 0 0,-1 0 0,0 0-1,0 0 1,0 0 0,0 0-1,0 0 1,0 0 0,0 0 0,0 0-1,0 0 1,0 0 0,0 0-1,1 0 1,-1 0 0,0-1 0,0 1-1,0 0 1,0 0 0,0 0-1,0 0 1,0 0 0,0 0-1,0 0 1,0 0 0,1 0 0,-1 0-1,0 1 1,0-1 0,0 0-1,0 0 1,0 0 0,0 0 0,0 0-1,0 0 1,0 0 0,0 0-1,1 0 1,-1 0 0,0 0-1,0 0 1,0 0 0,0 0 0,0 0-1,0 0 1,0 1 0,0-1-1,0 0 9,1 19-759,-1-8 963,-2 20-235,-1 0-1,-2 0 1,-5 18 31,0 7 41,-1-7-67,-2 0 0,-3 2 26,-9 34-1778,21-73 602,0 0 1,0 0-1,-1 0 0,-4 7 1176,-9 9-1579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3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 1472,'0'0'28,"0"0"0,0 0-1,0-1 1,-1 1 0,1 0 0,0 0 0,0 0-1,0 0 1,0 0 0,0 0 0,0 0 0,0 0-1,0-1 1,0 1 0,0 0 0,0 0-1,0 0 1,0 0 0,0 0 0,0 0 0,0-1-1,0 1 1,0 0 0,0 0 0,0 0 0,0 0-1,0 0 1,0 0 0,0 0 0,0-1 0,0 1-1,0 0 1,0 0 0,1 0 0,-1 0 0,0 0-1,0 0 1,0 0 0,0 0 0,0 0 0,0 0-1,0-1 1,0 1-28,1 1 49,-1-1 0,0 0 0,0 0 0,0 0 0,0 1 0,0-1 0,0 0 0,1 0 0,-1 0 0,0 1 0,0-1 0,0 0 0,0 0-1,0 1 1,0-1 0,0 0 0,0 0 0,0 1 0,0-1 0,0 0 0,0 0 0,0 1 0,0-1 0,0 0 0,0 0 0,0 0 0,0 1 0,-1-1 0,1 0 0,0 0 0,0 0 0,0 1 0,0-1-49,-39 141 647,12-39-276,-7 8-371,15-59 339,-3 0-1,-14 22-338,29-59 22,1-1-1,0 2 0,-2 7-21,6-16-4,0 1 1,1-1-1,0 1 1,0-1-1,0 1 1,1 0-1,0-1 1,0 1-1,1 1 4,0-7 11,-1 1 0,1-1 0,-1 0 0,1 1 0,0-1 0,0 0 0,-1 1 0,1-1 0,0 0 0,0 0 0,0 0 0,0 0-1,1 0 1,-1 0 0,0 0 0,0 0 0,1 0 0,-1 0 0,0-1 0,1 1 0,-1-1 0,1 1 0,0 0-11,3 0 107,0 0 1,0 0-1,1 0 1,-1 0-1,0-1 0,1 0-107,11-1 98,1-1-1,0 0 0,-1-2 0,0 0 0,5-3-97,1 1 8,0 0 0,12 0-8,21-5-25,-25 3 183,-14 3-254,-13 3-2485,-4 9 21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3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1152,'1'-2'263,"0"-1"0,0 1 0,0 0 0,0-1 0,1 1-1,-1 0 1,1 0 0,-1 0 0,1 0 0,0 1 0,0-1 0,0 0 0,0 1 0,1-1-263,8-9 1065,-7 7-903,2-4-78,-6 8-85,0-1 0,1 1 1,-1 0-1,0-1 0,0 1 0,0 0 0,1 0 1,-1-1-1,0 1 0,1 0 0,-1 0 1,0-1-1,1 1 0,-1 0 0,0 0 1,1 0-1,-1-1 0,0 1 0,1 0 1,-1 0-1,0 0 0,1 0 0,-1 0 1,1 0-1,-1 0 0,0 0 0,1 0 0,-1 0 1,1 0-1,-1 0 0,0 0 0,1 0 1,-1 0-1,0 0 0,1 1 1,30 1 37,-24-1 35,0 0 1,1-1 0,-1 1-1,0-2 1,3 1-73,105-8 635,-95 3-616,-17 3-14,-1 1 0,1 1 0,0-1-1,0 0 1,0 1 0,2-1-5,-3 1-1024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37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0 157 1888,'4'10'407,"0"-1"-1,1 0 1,0 0-1,1-1 1,1 3-407,-4-7 154,36 47 278,-36-47-433,0-1 1,0 1 0,0 0 0,1-1 0,-1 0 0,4 2 0,10 10 33,-16-13-4,0-1 1,1 0 0,-1 0 0,0 0 0,1 0 0,-1 0 0,1 0-1,-1 0 1,1 0 0,0 0-30,0-1 150,-2 0-60,0 0 65,0 0 373,-1-4 85,-4-6-484,0 1 0,-1 0 0,-1-3-129,2 6 46,0-1 0,1 0-1,0 0 1,1-1 0,0 1-1,-2-5-45,3 3 7,0-1 0,0 1 0,1 0 0,0-1-1,1-9-6,0 14-8,1-1 0,-1 1-1,1 0 1,0-1-1,1 1 1,-1 0-1,1 0 1,0 0 0,1 0-1,-1 0 1,1 0 8,5-8-95,1 1 0,0 0-1,1 0 96,-7 8-12,1 1-1,-1-1 0,1 1 0,0 0 0,0 0 0,0 0 1,1 1-1,-1 0 0,1-1 0,-1 1 0,2 1 13,-5 0 4,8-2 70,0 1-1,0-1 1,0 1 0,2 1-74,-8 1 12,0 0 0,0 0-1,0 0 1,0 0 0,0 0 0,0 1 0,0 0-1,0 0 1,0 0 0,0 0 0,0 0 0,-1 0-1,1 1 1,1 0-12,12 9 235,-1 0-1,6 6-234,-13-11 38,-7-5-168,0 0 0,1 0 1,-1 0-1,0 0 1,1 0-1,-1 1 1,0-1-1,0 0 0,0 1 1,0 0 129,0 0-1387,-1-2-1210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45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 1472,'-29'3'1005,"25"-2"-806,-1-1 1,0 1-1,1-1 0,-1 0 0,0 0 1,0 0-1,-1-1-199,0 0 15,0 1 0,0 0 0,1 0 0,-1 1 1,0 0-1,1 0 0,-1 0 0,1 0 0,-1 1 0,-3 1-15,-1 1 9,0 1 1,0 0-1,1 0 0,-1 1 0,-1 2-9,4-3 28,0 1-1,0 0 1,-4 6-28,9-10 14,0 0 0,0 1 0,0-1 0,0 1 0,1 0 0,-1-1 0,1 1 0,0 0 0,0 0 0,0 0 0,0 0 0,0 1-14,-4 21 31,4-18-62,0-1 1,0 0 0,0 1-1,0 3 31,1-4-2,0-1 0,1 1 0,0-1 0,0 1 0,0-1 0,0 0 0,1 1 0,1 0 2,1 11-10,-3-14 31,-1-1 1,1 1-1,0-1 1,-1 1 0,1 0-1,1-1 1,-1 0 0,1 2-22,-1-3 3,-1 0 1,1-1 0,0 1 0,-1-1 0,1 1-1,0-1 1,0 1 0,-1-1 0,1 1-1,0-1 1,0 0 0,0 1 0,0-1 0,0 0-1,0 0 1,-1 0 0,1 0 0,0 0-1,0 0 1,0 0 0,0 0 0,0 0 0,0 0-1,0 0 1,0 0 0,-1-1 0,1 1-1,0 0 1,0-1-4,5-1 39,-1-1-1,0 0 1,1 0 0,-1-1-1,0 1 1,-1-1-1,1 0 1,2-3-39,13-10 27,-12 10-32,0 1 0,-1-1-1,0 0 1,-1-1 0,1 0-1,-1 0 1,-1 0 0,0 0-1,0-1 1,-1 0 0,2-4 5,6-14-155,-12 26 91,0 1 21,0 0 81,0 31 415,0-28-434,0 1 0,1 0 0,-1-1 0,1 1 0,-1 0 0,1-1 0,0 1 0,0-1 0,1 1-1,-1-1 1,1 1 0,0-1 0,0 0 0,0 0 0,0 0 0,0 0 0,1 0 0,1 1-19,9 12 195,-11-12-145,1-1 0,0 1 0,0-1 0,0 0 0,0 0-1,1 0 1,0 1-50,12 8 433,-14-10-465,-1-1 0,1 1 0,0-1 1,0 1-1,0-1 0,0 1 1,0-1-1,1 0 0,-1 0 1,0 0-1,1 0 0,-1-1 1,0 1-1,1-1 0,-1 1 0,1-1 32,5 0-2410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46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 2144,'7'0'643,"-10"0"218,4 12-466,5 13 243,-5-17-543,1 1-1,0 0 1,1-1-1,0 1 0,1-1 1,-1 0-95,0-3 72,-2-3-47,0 0-1,0 0 1,0 0-1,0 0 1,0 0-1,-1 1 1,1-1 0,-1 0-1,0 1 1,1-1-1,-1 0 1,0 0-1,0 1 1,-1-1-25,1 0 144,0-2 0,8-14 464,-4-53-384,-1 42-249,-1 12-9,0-1-1,0 0 1,3-5 34,-1 5-7,-4 10-1,1 1-1,0-1 1,0 0 0,0 0-1,1 1 1,-1-1-1,1 1 1,0-1 0,0 1-1,0 0 1,0 0-1,1 0 1,-1 0 0,1 0-1,0 0 1,-1 1-1,2-1 9,-4 3-5,1-1-1,-1 1 0,1 0 0,0 0 0,-1-1 0,1 1 1,-1 0-1,1 0 0,0 0 0,-1 0 0,1 0 0,0 0 0,-1 0 1,1 0-1,0 0 0,-1 0 0,1 0 0,0 0 0,-1 0 0,1 0 1,-1 1-1,1-1 0,0 0 0,0 1 6,0 0 7,1 0 0,-1 0 0,1 0 0,-1 0 0,0 1-1,1-1 1,-1 1 0,0-1 0,1 1-7,2 6 6,0-1 0,0 0 1,1 7-7,-4-12-21,3 8 115,-1 0 0,0 1 0,-1 0 0,0 0 0,-1 3-94,2 6 42,8 19 218,-9-33-209,0 1-1,0 0 1,0-1-1,-1 1 0,1 7-50,2-2 169,-2-9-503,-1 0 0,0-1 0,1 1 1,-2 0-1,1 1 0,0 1 334,-1 0-2512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47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24 1568,'-2'-4'1002,"0"-3"433,1 6-1339,0 0-1,0 0 0,-1 0 0,1 0 1,0 0-1,-1 0 0,1 0 1,-1 0-1,1 1 0,-1-1 0,1 0 1,-1 1-1,0 0 0,1-1 1,-1 1-1,1 0 0,-1 0 0,0 0 1,1 0-1,-1 0 0,0 0 1,1 0-96,-4 0 53,0 1 0,1 0 0,-1-1 1,1 1-1,-1 1 0,1-1 0,-4 2-53,-16 9 410,-28 14-268,48-23-176,-1-1 0,1 2 0,0-1 0,0 0 0,0 1 0,1 0 0,-1 0 0,1 0 0,-2 3 34,4-6 0,1 0-1,-1 0 1,1-1 0,0 1 0,-1 0-1,1 0 1,0 0 0,0 0 0,-1 0-1,1 0 1,0 0 0,0 0 0,0 0 0,0 0-1,0-1 1,0 1 0,1 0 0,-1 0-1,0 0 1,0 0 0,1 0 0,-1 0-1,0 0 1,1 0 0,1 2-19,0 0-1,1 0 1,-1 0-1,1 0 1,2 2 19,-3-4-8,0 1-1,0 0 1,0-1 0,-1 1-1,1 0 1,-1 0 0,1 0-1,-1 0 1,0 1 0,0-1-1,0 0 1,0 1 8,0-3 8,-1 1-1,0-1 1,0 0 0,0 1-1,0-1 1,1 1 0,-1-1-1,0 1 1,1-1 0,-1 1-1,0-1 1,1 0-1,-1 1 1,0-1 0,1 0-1,-1 1 1,1-1 0,-1 0-1,1 0 1,-1 1 0,0-1-1,1 0 1,-1 0-8,7 6 59,7 7-161,-12-10 158,-1 1-1,1 0 1,-1 1-1,1-1 1,-1 0-1,-1 0 1,1 1-1,-1-1 1,1 0-1,-1 0 1,0 1-1,-1-1 1,1 0-1,-1 1 0,0-1 1,0 0-1,0 0 1,0 0-1,-1 0 1,0 0-1,0 0 1,0 0-1,0 0 1,-1-1-1,1 1 1,-1-1-1,0 0 0,0 0 1,0 0-1,0 0 1,-1 0-1,1-1 1,-1 1-1,1-1 1,-2 0-56,-11 5 84,0 0 1,-1-2-1,1 0 1,-1-1-1,-1 0 0,0-1-84,8-2 97,8-1-250,-1 0 0,1 0 0,0 1 0,0-1 0,-1 1 0,1-1 0,0 1 0,0 0 153,1-1-177,1 1 1,-1-1-1,0 1 1,1 0-1,-1-1 1,0 1-1,1-1 1,-1 1-1,1 0 0,0-1 1,-1 1-1,1 0 1,-1 0-1,1-1 1,0 1-1,0 0 1,-1 0-1,1-1 1,0 1-1,0 0 0,0 0 1,0 0-1,0-1 1,0 1-1,0 0 177,2 14-1941,-1-3 805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48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1472,'0'0'36,"1"0"-1,0 0 1,-1 0-1,1 0 1,0 0-1,0 0 1,-1 0-1,1 0 1,0 1-1,-1-1 1,1 0 0,0 0-1,-1 1 1,1-1-1,0 0 1,-1 1-1,1-1 1,-1 1-1,1-1 1,-1 0 0,1 1-1,0 0-35,0 0 15,1 0 0,-1 0 1,0 0-1,1 1 0,-1-1 0,0 1 0,0-1 1,0 1-1,0-1 0,0 1 0,1 1-15,13 50 695,4 28-695,-7-26 100,10 27-100,-6-39 61,-5-12 602,-1 0 0,0 5-663,-10-29 512,-5-16 273,-6-20 248,-5-19-949,-6-39-84,13 47 17,1 7-15,2 0-1,2 0 0,1-1 0,1 1 0,4-32-1,-2 50-6,2 1 1,0-1 0,1 0-1,2-5 6,-5 18-11,1 0 0,0 0 0,0 0 0,0 0 0,0 0 0,0 0 0,0 0 0,0 0-1,1 1 1,-1-1 0,1 1 0,-1-1 0,1 1 0,-1-1 0,1 1 0,0 0-1,0 0 1,0 0 0,0 0 0,-1 0 0,1 0 0,1 0 0,-1 1 0,0-1-1,0 1 1,0-1 0,0 1 0,0 0 0,0 0 0,1 0 11,6 1 6,-1 0-1,0 0 1,0 1 0,0 1 0,0-1-1,0 1 1,0 1-6,6 1 31,0 1 0,-1 1 0,0 0 1,0 1-1,-1 1 0,9 6-31,-20-14 34,-1-1 0,1 1-1,-1-1 1,1 0 0,-1 1 0,1-1 0,-1 1 0,1 0 0,-1-1-1,1 1 1,-1-1 0,0 1 0,1-1 0,-1 1 0,0 0 0,1-1-1,-1 1 1,0 0 0,0 0 0,0-1 0,0 1 0,0 0 0,0-1-1,0 1 1,0 0 0,0-1 0,0 2-34,0-1 58,-1 0 0,0 0 1,1 0-1,-1 0 0,0 0 0,0 0 1,1 0-1,-1 0 0,0-1 0,0 1 1,0 0-1,0 0 0,0-1 0,0 1 1,0-1-59,-6 4 173,1-2 1,-1 1-1,0-1 1,1 0 0,-5 1-174,-31 2 340,31-4-626,1 0 1,-1 1-1,1 0 0,-1 0 1,-3 3 285,13-5-822,1 0-884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51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104 447 2816,'-1'0'189,"0"0"-152,1 0 1,0 0 0,-1 0-1,1 0 1,0 0 0,0-1-1,-1 1 1,1 0-1,0 0 1,-1 0 0,1 0-1,0 0 1,-1 0 0,1 0-1,0 0 1,-1 1-1,1-1 1,0 0 0,-1 0-1,1 0 1,0 0 0,0 0-1,-1 0 1,1 1-1,0-1 1,0 0 0,-1 0-1,1 0 1,0 1 0,0-1-1,-1 0 1,1 0-1,0 1 1,0-1 0,0 0-1,0 0 1,-1 1 0,1-1-1,0 0 1,0 1-1,0-1 1,0 0 0,0 0-1,0 1 1,0-1 0,0 0-1,0 1-37,0 0 278,0-1-97,-8 15 245,3-9-388,1 1-1,-1 0 0,0-1 0,0 0 1,0 0-1,-3 1-37,-20 24 358,26-28-356,0 0 0,0-1-1,0 1 1,0 0 0,1 0 0,-1 1 0,1-1 0,0 0-1,0 0 1,0 1 0,1-1 0,-1 0 0,1 1 0,-1-1 0,1 1-1,0-1 1,1 0 0,-1 1 0,1-1 0,-1 1 0,1-1-1,0 0 1,0 0 0,0 1 0,1-1 0,0 2-2,1 0-8,11 17 89,-13-21-53,-1 1 1,1-1-1,0 0 0,0 0 0,0 0 1,0 0-1,0 0 0,0-1 1,1 1-1,-1 0 0,0 0 1,0-1-1,1 1 0,0 0-28,0-1 23,-1 0 0,0-1 1,0 1-1,1-1 0,-1 1 0,0-1 0,0 1 0,0-1 0,0 1 1,0-1-1,0 0 0,0 0 0,0 0 0,0 0 0,0 0 1,0 0-1,0 0 0,0 0 0,0 0-23,17-24 787,-12 16-771,-1-1 1,0 0 0,0 0-1,0 0 1,-2-1 0,1 1-1,-1-1 1,0-3-17,3-18-250,-3 22-131,-6 26 292,0 0-60,2-13 145,0 1 0,0-1 0,0 1 0,1-1 0,-1 1 0,1-1 0,0 1 0,0 0 0,0-1 0,1 1 0,-1-1 0,1 1 0,0-1 0,0 1 0,0-1 0,0 1 4,5 6 51,-5-7-21,0 0-1,0 0 1,1-1-1,-1 1 1,1-1-1,0 1 1,0-1-1,0 0 1,0 1-1,0-1-29,1-2 64,-1-1 0,0 1 0,0-1 0,0 1 0,0-1 0,0 0 0,-1 0 0,1 1-1,0-1 1,0-1-64,-2 2 28,3-1 5,0-1 0,0 0 1,-1 0-1,1 0 0,-1 0 0,0 0 0,2-2-33,10-9 131,0 1-82,0-1 0,-1-1 0,0 0 0,-1 0 0,6-11-49,-16 21 36,1 0 0,-1 0-1,0-1 1,0 1 0,0-4-36,3-4 66,-4 1-182,0 7-123,5 6 210,-5-1 17,0-1 0,-1 1 0,1-1 0,-1 1-1,1 0 1,-1-1 0,1 1 0,-1 0-1,1-1 1,-1 1 0,0 0 0,1-1 0,-1 1-1,0 0 1,0 0 0,0-1 0,1 1-1,-1 0 13,3 8 114,11 17-389,-11-19 271,-1-1 0,2 0 0,-1 0-1,1 0 1,0-1 0,0 1 0,0-1 0,1 0 0,0 0 0,0-1 0,2 2 4,-5-4 0,3 0 13,-1 1 0,0 0 1,0 1-1,-1-1 0,1 1 0,-1 0 0,1-1 1,1 5-14,-5-8-5,2 2 18,-1-1 0,0 1-1,0-1 1,1 0 0,-1 0 0,1 1 0,-1-1-1,1 0 1,0 0 0,-1 0-13,1-1 96,-2 0-37,1 2-63,1 0 0,0-1 0,-1 1 0,1-1 0,0 0-1,0 1 1,0-1 0,0 0 0,0 0 0,0 0 0,0-1 0,0 1 0,1 0 4,4 2 106,-4-2-100,0 0 0,1 1 0,-1-1 0,0-1 0,1 1 0,-1 0 0,1-1 0,-1 0-1,1 0 1,0 0 0,-1 0 0,1 0 0,0-1-6,5-1 19,0-1 1,1 0-1,-1 0 0,1-1-19,-7 2 1,17-6 26,-12 5 8,0 0 1,0 0-1,0-1 0,-1 0 0,1-1 1,-1 1-1,0-1 0,2-3-35,-7 6 2,0 1 1,-1-1-1,1 0 0,0 0 1,-1 0-1,0 0 0,1 0 0,-1 0 1,0 0-1,0-1 0,0 1 1,0-1-3,-1 2 1,0 0 0,0 0 1,0 0-1,0 0 1,0 0-1,0 0 1,0 0-1,0 0 1,0 0-1,0 0 0,-1 0 1,1 0-1,0 0 1,-1 0-1,1 0 1,-1 0-1,1 0 1,-1 0-1,1 0 0,-1 0 1,0 0-1,0 0 1,1 1-1,-1-1 1,0 0-1,0 1 1,0-1-1,1 0 0,-2 1-1,-4-3-33,1 0 0,-1 1 0,0 0 0,0 0 0,0 0 0,0 1 0,0 0 0,0 0 0,0 1 0,0 0 0,-1 0 0,1 0 0,0 1-1,0-1 1,-3 2 33,7-1-5,0-1-1,0 1 0,0 0 0,0-1 0,0 1 0,0 0 1,1 0-1,-1 1 0,0-1 0,0 0 0,1 1 1,-1-1-1,1 1 0,-1-1 0,1 1 0,-1 0 0,1-1 1,0 1-1,0 0 0,0 0 0,0 0 0,0 0 1,1 0-1,-1 0 0,0 1 6,0 1-27,0 0 0,0 0 0,1 1 0,-1-1 0,1 0 0,0 0 0,0 0 0,0 0 0,1 1 0,-1-1 0,1 0 0,1 4 27,2 2 1,1-1-1,0 1 0,0-1 1,1 0-1,0 0 1,1 0-1,0-1 1,7 7-1,-2-4 0,1 0 0,0-1 1,0 0-1,1-1 0,7 3 0,-18-10 21,1 0 0,0 0 0,0-1 0,0 1 0,0-1 0,1 0 0,-1 0 0,0-1 0,0 1 0,1-1 0,-1 0 0,0 0 0,0 0 1,1-1-1,-1 0 0,0 0 0,0 0 0,0 0 0,0 0 0,0-1 0,0 0 0,0 0 0,0 0 0,-1 0 0,1 0 0,-1-1 0,1 0 0,1-1-21,6-7 50,-1 0 1,0 0 0,0-1 0,-1 0 0,-1-1 0,0 0-1,2-6-50,-6 12-29,-1 1-1,0-1 0,0 0 0,-1 0 0,1-5 30,-3 12-219,0 19-245,-8 46 395,8-6 485,0-57-261,0-4-127,0 1 0,0-1 0,0 1 0,1-1 0,-1 1 0,0-1 0,1 1 0,-1-1 0,1 1 0,-1-1 0,1 1 0,0-1-28,9-19 101,2-4-365,2 0 0,9-14 264,-18 35-59,-5 4 57,0 0-1,0 0 1,0 0-1,1 0 0,-1-1 1,0 1-1,0 0 0,0 0 1,0 0-1,0 0 0,1 0 1,-1 0-1,0 0 1,0 0-1,0 0 0,0 0 1,1 0-1,-1 0 0,0 0 1,0 0-1,0 0 1,0 0-1,1 0 0,-1 0 1,0 0-1,0 0 0,0 0 1,0 0-1,0 1 1,1-1-1,-1 0 0,0 0 1,0 0-1,0 0 0,0 0 1,0 0-1,0 0 0,1 0 1,-1 1-1,0-1 1,0 0-1,0 0 0,0 0 1,0 0-1,0 1 0,0-1 1,0 0-1,0 0 1,0 0 2,1 6-85,1 4 74,0 0 1,0 0-1,1-1 0,0 1 1,1-1-1,0 0 0,4 8 11,-7-16 6,0-1-1,-1 1 0,1 0 0,-1 0 1,1 0-1,0-1 0,0 1 0,0 0 0,-1-1 1,1 1-1,0 0 0,0-1 0,0 1 1,0-1-1,0 0 0,0 1 0,0-1 1,0 0-1,0 1 0,0-1 0,0 0 0,0 0-5,2 0 14,-1 0 0,0 0 0,1-1 0,-1 1 0,0-1 0,0 1 0,1-1 0,-1 0 0,0 0 0,1-1-14,3-1 51,0 0 0,-1-1 1,1 0-1,-1-1 0,0 1 0,0-1 1,0 0-52,19-23 105,-2-1 1,-1 0-1,-1-2 1,-2 0-1,1-4-105,-9 13 25,-1 0 0,0 0-1,-2-1 1,-1 0 0,0 0 0,-2 0-1,-1-1 1,0-8-25,-2-4-53,-1-1 0,-2-9 53,0 33 16,1 0-1,-2 0 1,0 0 0,0 0 0,-1 1 0,-1 0 0,0-1 0,-1 1-16,4 9 4,0-1-58,1 1 1,-1 0-1,0 0 1,0 0 0,0 1-1,0-1 1,0 0-1,-2-1 54,3 4-15,1 0-1,-1-1 0,1 1 0,-1 0 1,1 0-1,-1 0 0,1-1 0,-1 1 1,1 0-1,-1 0 0,0 0 0,1 0 1,-1 0-1,1 0 0,-1 0 0,1 0 1,-1 0-1,1 0 0,-1 0 0,1 0 1,-1 0-1,0 1 16,0-1-24,0 1 0,-1 0 0,1 0 1,0 0-1,0 0 0,0 0 0,0 0 1,0 0-1,0 0 0,0 0 0,0 1 0,0 0 24,-4 5-13,1 1-1,0 0 1,0 0-1,1 0 1,0 1-1,0 0 1,1 0 13,-11 64 3,11-60-29,-10 82 111,5 1 1,3 1-1,6 25-85,2-79 118,1 0 1,3-1-1,1 1 0,2-1 0,2-1 0,9 18-118,-22-59 0,6 14 93,0-1 0,7 13-93,-11-23-169,0 1-1,0-1 0,1 0 0,-1 1 0,1-1 1,0-1-1,0 1 0,0 0 0,0-1 0,1 1 1,-1-1-1,1 0 0,0 0 170,-3-2-276,-1 1 194,0-1 0,1 0 0,-1 1 0,0-1 0,1 0 0,-1 0 0,0 0 0,1 1 0,-1-1 0,0 0 0,1 0 0,-1 0 0,1 0 0,-1 0 0,0 0 0,1 0 0,-1 0 0,1 1 0,-1-2 0,0 1 0,1 0 0,-1 0 0,1 0 0,-1 0 0,0 0 0,1 0 0,-1 0 0,1 0 0,-1-1 0,0 1 0,1 0 0,-1 0 0,0 0 0,1-1 0,-1 1 0,0 0 0,0-1 0,1 1 0,-1 0 0,0 0 0,0-1 0,1 1 0,-1-1 0,0 1 0,0 0 0,0-1 82,1-19-2005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1:51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10 281 5152,'-9'-8'1888,"9"8"-1440,0-16-160,4 8 832,4 1-672,7-1 320,1-3-448,6-2 160,8-1-256,18-5-288,8 3 32,12-3 0,10-3 32,0-2-704,-5-3 384,-9 4-2336,1 0 1472,-1 0-2304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5.8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24 506 1728,'-6'0'635,"12"0"437,-6 0-592,0 0-91,0 0-128,1 1 123,1 1-313,0 0-1,0 0 1,0 0 0,0-1-1,0 1 1,0-1-1,1 0 1,-1 1 0,1-1-1,-1 0 1,1 0-1,-1-1 1,1 1 0,-1 0-1,1-1 1,0 0-1,-1 0 1,1 1-1,0-1 1,-1-1 0,1 1-1,0 0 1,-1-1-1,1 1 1,0-1 0,-1 0-1,1 0 1,-1 0-1,0 0 1,1 0 0,-1-1-1,0 1 1,1-1-1,-1 1 1,0-1 0,0 0-1,-1 0 1,2-1-71,3-3 26,-1-1 0,0 1 0,0-2 1,-1 1-1,1 0 0,-2-1 0,4-7-26,-6 13 6,0-1 1,-1 1-1,1-1 0,-1 1 0,1-1 1,-1 0-1,0 1 0,0-1 0,0 1 1,-1-1-1,1 0 0,-1-1-6,1 2 2,-1 1 0,0-1 1,0 0-1,1 1 0,-1-1 0,0 1 0,-1-1 0,1 1 0,0 0 0,0-1 0,-1 1 1,1 0-1,0 0 0,-1 0 0,1 0 0,-1 0 0,1 0 0,-1 0 0,-1 0-2,1 0 2,-1 0-1,1 1 1,-1 0-1,1-1 0,-1 1 1,1 0-1,-1 0 0,1 0 1,-1 0-1,1 1 1,-1-1-1,1 1 0,-1-1 1,1 1-1,-1 0 1,1 0-1,0 0 0,-1 0 1,1 1-1,0-1 0,0 1 1,0-1-1,0 1-1,-7 5 12,0 1 0,1-1 0,0 1 0,-5 8-12,9-11 42,1 0 0,0 0 0,-1 0 0,2 0-1,-1 1 1,1-1 0,0 1 0,0 0 0,0 0-1,1 0 1,0 0 0,0 0 0,0 0-1,1 0 1,0 0 0,0 0 0,1 2-42,1 4 19,0 0 0,1 0 0,0 0 1,1-1-1,0 1 0,1-1 0,0 0 0,2 2-19,-5-10 59,7 14 122,0 0 0,12 13-181,-17-25 43,0 0 0,1 0-1,-1 0 1,1-1 0,0 0 0,0 0-1,1 0 1,-1-1 0,1 0-1,3 1-42,-6-3 14,0 0-1,0 0 1,0-1 0,0 1-1,0-1 1,0 0-1,0 0 1,0 0-1,0 0 1,0 0-1,0-1 1,0 0-1,0 1 1,0-1-1,0 0 1,0 0 0,-1-1-1,1 1 1,0-1-1,-1 1 1,1-1-1,-1 0 1,1 0-1,0-1-13,7-6-40,-1 0-1,0 0 1,0-1-1,-1 0 1,1-3 40,124-181-59,-108 158-136,-1-1 0,-2-1 0,8-20 195,-18 31-21,-1-1 1,-1 1-1,-2-2 1,-1 1-1,2-20 21,-3-32 171,-5 33-139,-3 39-250,-3 13 40,-3 15 30,5-12 157,-20 73 670,-13 76-679,31-130 50,2 0 1,1 0 0,1 0 0,2 0-1,0 0 1,2 0 0,1-1-1,2 5-50,-5-26-4,7 27 47,0-1-1,11 21-42,-16-43 34,1-1-1,0 0 0,0 0 0,1-1 1,0 1-1,0-1 0,1 0 0,0 0 1,0-1-1,1 0 0,0 0 0,1 1-33,-6-6-35,0 0-1,0 0 1,0 0-1,0 0 1,0 0-1,0-1 1,0 1-1,0 0 0,0-1 1,0 0-1,1 1 1,-1-1-1,0 0 1,0 0-1,1-1 1,0 1 35,1-1-243,0 0-1,0 0 1,0 0 0,0-1 0,-1 0 0,1 1-1,-1-1 1,1 0 0,-1-1 243,19-12-1045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4:21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5 663 992,'4'0'199,"-5"1"79,1-1-235,-1 0 0,1 1 0,-1-1 0,1 0 0,0 0 0,-1 1 0,1-1 0,-1 0 0,1 0 0,0 1 0,-1-1 0,1 0 0,0 1 0,-1-1 0,1 1 0,0-1 0,0 0 0,-1 1 0,1-1 0,0 1 0,0-1 0,0 1 0,0-1 0,-1 1-43,1 0 347,1-1-160,0 1 1,0-1-1,-1 1 1,1-1-1,-1 1 1,1-1-1,0 1 0,-1-1 1,1 1-1,-1 0 1,1-1-1,-1 1 1,0 0-1,1-1 0,-1 2-187,5 4 357,-3-4-322,18 18 211,-18-19-231,-1 0 0,0 1 0,0-1 0,0 1 0,0-1 0,0 1 0,0-1 0,-1 1 0,1 0 0,0-1 0,-1 1 0,1 0 0,-1 0-1,0 0-14,1 1 38,-1 0-1,1 0 0,0 1 0,0-1 0,0 0 1,0 0-1,0 0 0,1 0 0,-1-1 0,1 1 0,0 0 1,0-1-1,0 1 0,0-1 0,0 1 0,1-1 1,1 2-38,-3-3-3,11 12 99,0 0 0,1 5-96,-7-10 28,-1 0 0,2 0-1,-1-1 1,1 0 0,0 0 0,0 0 0,1-1 0,0 0-1,2 1-27,23 11-63,-14-7-25,-1-1-1,7 1 89,0 0 50,-16-6 3,0-1 1,1-1-1,0 1 1,0-1-54,-6-3 74,0 1 0,0 0 0,0-1 0,0 0 0,0 0 0,0 0 0,0-1 0,0 1 0,0-1 0,0 0 0,0 0 0,1-1-74,7-3 36,0-1 1,0 0-1,0 0 0,-1-1 0,0-1 0,-1 0 0,1-1 0,-2 0 0,1 0 0,2-4-36,8-12-95,0-1-1,-2 0 1,11-21 95,-27 43-32,2-3 62,0-1 1,1 0 0,0 1 0,1 0-1,-1 0 1,1 0 0,1 1-1,6-6-30,20-15 16,-25 19-40,1 1 1,-1 1 0,1-1-1,0 1 1,5-2 23,4-1-23,-1-1 0,5-4 23,-6 4 23,1 0 0,6-2-23,-21 11-3,0 0 1,1 1-1,-1-1 1,0 1-1,1 0 1,-1-1-1,1 1 0,1 0 3,-3 0 0,19-7 10,-7 5 73,-10 2-56,-1 0 1,0 0-1,0-1 0,0 1 1,0-1-1,0 1 1,0-1-1,0 0 1,0 0-1,0 0 0,0 0-27,49-21 139,5-8-224,-37 20 106,0 0 0,12-8-21,-4-2-77,-9 9 102,0-1-1,-1-1 0,-1-1 1,-1 0-1,0-1 1,11-14-25,-20 21 4,1-1-33,-1 0 0,0 0 0,0 0 0,1-3 29,7-12 64,-12 21-50,0 0 0,0 0 0,0 0-1,-1 0 1,1-1 0,-1 1 0,0 0 0,1-1 0,-2 1-1,2-3-13,9-40 70,-11 42-20,0-1 0,-1 1 0,0-1 0,1 1 0,-1-1 0,-1 1 0,0-5-50,1 6-14,-5-8-76,5 10 89,1-1 0,-1 1 0,0 0 0,1-1 0,-1 1 0,0-1 0,1 1 0,0 0 0,-1-1 0,1 1 0,0-1 0,0 0 1,-5-47 118,1 37-234,3 11 100,0 0 0,1 0-1,0 0 1,-1 0 0,1 1 0,-1-1 0,1 0 0,0 0 0,0 0 0,-1 0 0,1 0 0,0 0 0,0 0 0,0 0-1,0 0 1,0 0 16,0 1-1,1 0 1,-1-1-1,0 1 0,0 0 0,0 0 0,1 0 0,-1-1 0,0 1 0,0 0 0,0 0 0,0-1 0,0 1 0,0 0 0,0 0 0,1-1 0,-1 1 1,0 0-1,0 0 0,0-1 0,0 1 0,0 0 0,0-1 0,0 1 0,0 0 0,-1 0 0,1-1 0,0 1 0,0 0 0,0 0 0,0-1 0,0 1 1,0 0-1,0 0 0,-1-1 0,1 1 0,0 0 0,0 0 0,0 0 0,0-1 0,-1 1 1,0 0-117,1 0 113,-1 1 1,1-1 0,0 1-1,-1-1 1,1 1 0,-1 0-1,1-1 1,0 1 0,-1 0-1,1-1 1,0 1 0,0 0-1,0 0 1,0-1 0,-1 1 3,-2 8-84,-6 6 95,1 1 0,-6 13-11,8-15 9,0 0 1,-1-1-1,-1 0 0,-3 3-9,-96 121 96,25-34-203,48-64 347,-30 28-240,63-66 0,-8 6 36,0 0-1,0 0 1,0-1-1,0 0 0,-2 0-35,0 0-12,0 0-1,1 1 0,-10 9 13,15-12-21,3-2 15,1-1 1,-1 0-1,1 0 0,0 1 1,-1-1-1,1 1 1,0-1-1,0 1 1,0 0-1,0-1 0,0 1 1,0 1 5,-1 5-12,1-1-1,0 1 1,1 0 0,0-1 0,0 3 12,0-9-8,0 1 0,0-1 1,0 1-1,0-1 0,1 1 1,-1-1-1,0 0 0,1 1 0,-1-1 1,1 0-1,-1 1 0,1-1 1,0 0-1,0 1 0,-1-1 1,1 0-1,1 1 8,2 3 24,-3-2-3,0 1 0,0-1 0,0 0 0,-1 1 0,1-1 0,-1 1 0,0-1 0,0 1 0,0-1 0,0 1 0,-1 1-21,0 20-114,1-24 162,2-2-39,1 1 0,-1 0 0,0-1-1,0 0 1,1 1 0,-1-1 0,0 0-1,0 0 1,0 0 0,0 0 0,0 0-1,0-1 1,0 1 0,0-1-1,-1 1 1,1-1 0,0 0 0,-1 1-1,1-2-8,7-5 0,29-28-140,-17 16 239,2 0 0,15-10-99,6 2 56,-23 15 31,-1 0 0,16-15-87,-26 20-113,1 0 0,0 1 0,1 0 1,0 0-1,0 1 0,0 1 0,12-4 113,-12 6-90,-10 2 16,1 1 0,-1-1 0,0 1-1,1-1 1,-1 0 0,0 0 0,0 0 0,0-1 0,0 1-1,1-1 75,14-5-3899,-15 7 2903,-3-9-935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4:21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0 251 992,'0'-2'347,"0"6"-251,0-3 37,0-1 208,0 0-122,0 0-112,0 0-17,0 0 65,0 0 0,0 0 117,2 1-64,1 0-194,-2-1 112,1 1-1,-1-1 1,0 1 0,0 0 0,0-1 0,1 1-1,-1 0 1,0 0 0,0 0 0,0 0-1,0 0 1,0 0 0,-1 0 0,1 0-1,0 0 1,0 1-126,20 31 363,-18-29-362,7 11 43,0 0 0,1-1 1,0 0-1,1 0 0,1-2 0,3 3-44,25 26 582,-39-39-538,1 0-1,-1-1 1,1 0 0,0 1-1,-1-1 1,1 0 0,0-1 0,-1 1-1,1 0 1,0-1 0,0 1 0,0-1-1,0 0 1,0 0 0,0 0-44,-1 0 31,0-1 0,-1 1 0,1-1-1,0 1 1,-1-1 0,1 0 0,-1 1 0,1-1 0,-1 0 0,1 0 0,-1 0 0,0 0 0,0 0 0,1 0-1,0-2-30,9-6-69,-7 7 106,0-1-1,0 0 0,-1-1 1,1 1-1,-1-1 0,0 1 1,0-1-1,1-1-36,0 0-3,0-1-1,1 1 1,0 0 0,0 0 3,7-5-14,-6 5 24,-1 0 1,1 1-1,-1 0 0,1 0 0,6-2-10,-9 4 17,-1 1 0,1 0 0,-1-1-1,0 0 1,0 0 0,0 1 0,1-3-17,12-8 186,11-12-106,-17 18-161,-9 6 79,1-1 1,0 0-1,0 1 0,0-1 1,0 1-1,0-1 0,0 1 1,-1-1-1,1 1 1,0 0-1,0-1 0,0 1 1,0 0-1,0 0 0,0 0 1,0 0-1,1 0 0,-1 0 1,0 0-1,0 0 0,0 0 1,0 0 1,9 1 23,-10-1-21,1 0-1,-1 0 0,1 0 1,-1 0-1,1 0 0,-1 0 0,0 0 1,1 0-1,-1 0 0,1 0 1,-1 0-1,1 0 0,-1 1 0,0-1 1,1 0-1,-1 0 0,1 0 1,-1 1-1,0-1 0,1 0 1,-1 1-1,0-1 0,1 0-1,0 2 5,1-1-69,1 1 62,-1 1-1,1-1 0,0 1 1,-1 0-1,1 0 0,-1 0 1,0 0-1,0 0 0,1 2 3,16 37 77,0-2 356,-19-39-332,0 0-80,0-1-1,0 1 1,0-1-1,0 0 1,1 1 0,-1-1-1,0 0 1,0 1-1,0-1 1,0 1 0,0-1-1,0 0 1,1 1-1,-1-1 1,0 0 0,0 1-1,1-1 1,-1 0-1,0 0 1,0 1 0,1-1-1,-1 0 1,0 0-1,1 1 1,-1-1 0,0 0-1,1 0 1,-1 0-1,1 1-20,-1-1 40,0 0-1,1 0 1,-1-1-1,0 1 1,1 0-1,-1 0 0,0 0 1,1 0-1,-1 0 1,0 0-1,0-1 0,1 1 1,-1 0-1,0 0 1,0-1-1,1 1 0,-1 0 1,0 0-1,0-1 1,0 1-1,1 0 1,-1 0-1,0-1 0,0 1 1,0 0-1,0-1 1,0 1-1,0 0 0,0-1 1,1 1-1,-1 0 1,0 0-1,0-1 0,0 1 1,0 0-1,0-1 1,-1 1-1,1 0 1,0-1-1,0 1 0,0 0-39,0-7-13,0 1 0,0-1 0,1 1 0,0 0 0,0-1 0,0 1 0,1 0 0,0 0 0,3-6 13,1-1-17,-5 11-8,0-1 0,0 1 0,0-1 0,1 1 0,-1-1 0,1 1 0,0 0 0,-1 0 0,1-1 1,0 1-1,0 1 0,0-1 0,3-2 25,-1 1-15,0 0-1,0 0 1,1 1 0,-1-1 0,1 1 0,-1 0-1,1 0 1,0 1 0,0-1 0,0 1 0,0 0 0,0 0-1,2 1 16,10-2-29,-16 1 25,1 1 1,-1-1-1,1 1 1,0 0 0,-1 0-1,1 0 1,0 0 0,0 0-1,-1 0 1,1 1 0,0-1-1,-1 0 1,1 1 0,-1-1-1,2 1 4,4 3 17,-3-3-34,-1 0-1,0 1 1,0-1-1,0 1 1,0 0 0,0 0-1,0 0 1,0 1 17,17 14-43,-15-14 39,0 1-1,-1 0 1,1 0 0,-1 0 0,1 1 4,-1-1 21,0 0 1,0-1 0,0 0-1,1 1 1,0-1 0,-1-1-1,1 1 1,0-1 0,0 0-1,1 0 1,-1 0 0,0-1-1,0 0 1,1 0 0,-1 0-1,3-1-21,14 2 115,-17-2-91,0 1 1,0-1-1,0 0 1,0 0-1,0-1 1,4 0-25,5-3 60,0 0 0,0 0-1,0-1 1,-1-1 0,1 0 0,0-2-60,-7 4 42,-1 0 0,0 0 0,0-1 0,-1 0 0,1 0 0,-1 0 0,0-1 1,0 0-1,-1 0 0,0 0 0,0 0 0,3-7-42,-1 2 49,-2-1 1,1 1 0,-1-1 0,-1 0 0,0 0-1,-1-1 1,-1 1 0,1 0 0,-2-4-50,2-17-29,-2 24-252,1-1 0,-1 1 0,0-1 1,-1 0-1,0 1 0,0 0 0,-3-8 281,0 10-2406,0 9-52,4-2-315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0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50 1664,'1'-1'65,"-1"0"0,1 0 0,-1 0-1,1-1 1,0 1 0,0 0 0,-1 0 0,1 0 0,0 0 0,0 1-1,0-1 1,0 0 0,0 0 0,0 0 0,0 1 0,0-1 0,0 1-1,1-1-64,26-12 492,-11 4-172,-14 8-227,0-1 0,0 0 0,0 1 0,0 0 0,0 0 0,2-1-93,-4 2 8,0 0 1,0 0 0,1 0 0,-1 0-1,0 0 1,0 0 0,0 0-1,0 0 1,0 1 0,1-1 0,-1 0-1,0 1 1,0-1 0,0 1 0,0-1-1,0 1 1,0 0 0,0-1-1,0 1 1,0 0 0,0 0-9,9 10 84,0 0 1,-1 1-1,0 0 1,-1 1-1,5 9-84,-7-12 47,25 40 420,3-1 0,14 13-467,80 86 1096,-76-89-817,-35-40-225,1-1-1,1-1 0,0 0 1,1-1-1,0-2 0,2 0 1,0-1-1,0-1 0,23 8-53,92 30 466,50 6-466,-132-40-12,9 0 148,1-3 1,18 0-137,-19-4 41,305 51 605,-369-60-646,56 10 152,-1 1 0,50 19-152,-88-22-1104,-3 3 272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5.7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 1984,'-1'-3'691,"2"3"-806,3 3 3640,-4 5-3173,3 54 39,3 0-1,7 28-390,0-2 302,33 186 339,-4-28-570,-32-169-46,-4 1 0,-3 14-25,-4-31-589,-2-1 0,-5 12 589,7-56-1280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6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16 832,'4'-2'404,"0"0"-1,1 0 1,-1 1-1,1-1 1,0 1-1,-1 1 1,1-1-1,0 0 1,-1 1 0,1 0-1,0 0-403,26-2 1742,-28 1-1686,-1 1-1,1 0 1,0 0-1,0 0 1,-1 0 0,1 0-1,0 0 1,-1 1-1,1-1 1,0 1-1,-1 0 1,1-1 0,-1 1-1,1 1 1,-1-1-1,1 0 1,-1 1-56,2 0 42,-1 1 1,0 0-1,0 0 1,1 0-1,-2 1 1,1-1-1,0 1 1,-1 0-1,0-1 1,1 2-43,4 11 67,0 1 0,-1 1 0,0-1 0,2 16-67,-4-15 101,67 285 686,-54-212-695,-4 0-1,-2 34-91,-5-20 17,4 123-2162,-10-225 1940,0 1-188,0-1 0,0 1 1,0-1-1,-1 1 0,0-1 1,1 0-1,-1 2 393,-4 7-2464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6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69 4480,'-18'-16'1445,"17"16"-1401,1-1-1,-1 1 1,1 0 0,-1 0-1,1-1 1,0 1 0,-1 0-1,1-1 1,0 1 0,-1-1-1,1 1 1,0 0 0,-1-1-1,1 1 1,0-1 0,0 1-1,-1-1 1,1 1 0,0-1-1,0 1 1,0-1 0,0 1-1,0-1 1,0 1 0,0-1-1,0 1 1,0-1-1,0 1 1,0-1 0,0 1-1,0-1 1,0 1 0,0-1-1,0 1 1,1-1 0,-1 1-1,0-1 1,0 1 0,1-1-1,-1 1 1,0-1 0,1 1-1,-1 0 1,0-1 0,1 1-1,-1-1-43,3 0 156,0-1-1,0 0 0,0 1 1,0-1-1,0 1 0,2-1-155,-1 1-145,5-2 166,1 0 1,-1 1-1,1 1 0,0-1 1,7 1-22,52 1 114,-33 1-69,26 0-276,-16 0-1378,35-3 1609,-40-3-864,-3 2-874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7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1 153 2720,'0'-13'569,"0"10"-442,0 1 0,0-1-1,1 0 1,-1 0 0,0 0-1,1 1 1,0-3-127,1 3 97,-1 1 0,0-1 0,1 1 0,0-1 0,-1 1 0,1 0 0,0-1 0,-1 1 0,1 0 0,0 0 0,0 0 0,2 0-97,3-3 398,13-6-27,1 2-1,0 0 1,0 1-1,1 1 0,10-1-370,113-15-201,-118 18 145,0 1-69,50-7-1743,0 3 0,3 4 1868,-63 4-552,1 0 0,12 3 552,46 13-1312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7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29 2400,'0'0'46,"-1"-1"-1,1 1 1,0 0 0,-1-1 0,1 1-1,0 0 1,-1-1 0,1 1-1,0 0 1,0-1 0,-1 1 0,1-1-1,0 1 1,0 0 0,-1-1 0,1 1-1,0-1 1,0 1 0,0-1 0,0 1-1,0-1 1,0 1 0,0-1-1,0 1 1,0 0 0,0-1 0,0 1-1,0-1 1,0 0-46,1 1 80,-1-1 0,1 1 0,0-1-1,-1 1 1,1-1 0,0 1 0,-1-1 0,1 1 0,0 0-1,-1-1 1,1 1 0,0 0 0,0 0 0,-1 0 0,1-1-1,0 1-79,36-2 1325,-33 2-1397,370-6 1416,-354 5-2029,-9 1-530,0 0 0,0 0-1,2 1 1216,-1 2-1797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48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32 3072,'0'0'102,"0"0"0,-1 0-1,1-1 1,-1 1 0,1 0 0,0 0 0,-1 0 0,1-1 0,-1 1 0,1 0-1,-1 0 1,1 0 0,-1 0 0,1 0 0,-1 0 0,1 0 0,-1 0-1,1 0 1,-1 0 0,1 0-102,0 0 85,0 1-1,1-1 1,-1 0 0,1 1-1,-1-1 1,0 0 0,1 0-1,-1 0 1,0 0 0,1 1-1,-1-1 1,1 0 0,-1 0-1,1 0 1,-1 0 0,1 0-1,-1 0 1,0 0 0,1 0-1,-1 0 1,1 0 0,-1 0-1,1 0 1,-1-1-85,100 0 2176,11-6-2176,-55 2-1867,12-5 1867,-29 2-2266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1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7 929 3232,'-2'-2'150,"1"-1"0,0 1 1,1-1-1,-1 1 0,0-1 0,1 0 1,0 1-1,-1-1 0,1 0-150,0 2 16,1 0 0,-1 0 0,0 0 0,0 0 1,0 0-1,1 1 0,-1-1 0,0 0 0,1 0 0,-1 0 0,1 0 0,-1 1 0,1-1 0,0 0 0,-1 0 0,1 1 1,-1-1-1,1 1 0,0-1 0,0 0 0,-1 1 0,1-1 0,0 1 0,0 0 0,0-1 0,0 1 0,0 0 1,0-1-17,9-4 14,0-1 1,0 0 0,0-1-1,-1 0 1,0 0 0,0-1 0,1-3-15,6-4 153,2-2 63,0-2 0,11-16-216,-17 19 66,2 0 1,0 0 0,1 2-1,11-10-66,-24 23 2,-1 0 0,1 0 0,-1 0 0,1 1 0,-1-1 0,1 0 0,-1 1 0,1-1 0,1 0-2,-2 1 2,-1 0-1,1 0 1,0 0-1,-1 0 1,1 0-1,0 0 1,-1 0-1,1 0 1,-1 0-1,1 1 1,0-1-1,-1 0 1,1 0-1,-1 0 1,1 1-1,-1-1 1,1 0-1,-1 1 1,1-1-2,1 2 9,-1 0 0,1 1-1,-1-1 1,0 0 0,1 0 0,-1 1 0,0-1 0,0 1-1,-1-1 1,1 1 0,0 2-9,7 29 132,-2 2 1,-1-1-1,-2 6-132,2 110 90,-1-24 100,-1-70-145,11 148 70,-2-71 35,-7-59 42,3-1 0,3 0 0,5 6-192,-14-74 10,-1 0 49,1 0 0,0 0 0,0 0 0,0 0 0,2 3-59,-4-9 8,0 1 0,1-1 1,-1 1-1,0-1 0,1 1 0,-1 0 1,1-1-1,-1 0 0,0 1 1,1-1-1,-1 1 0,1-1 0,-1 1 1,1-1-1,0 0 0,-1 1 1,1-1-1,-1 0 0,1 0 0,0 1 1,-1-1-1,1 0 0,-1 0 1,1 0-1,0 0 0,-1 0 0,1 0 1,0 0-1,-1 0 0,1 0 1,0 0-1,-1 0 0,1 0 1,0-1-1,-1 1 0,1 0 0,-1 0 1,1-1-1,0 1 0,-1 0 1,1-1-1,-1 1 0,1 0 0,-1-1 1,1 1-1,-1-1 0,0 1 1,1-1-1,-1 1 0,1-1 0,-1 1 1,0-2-9,7-5 21,-1-2 0,0 1 1,0-1-1,-1 0 1,-1 0-1,3-7-21,6-18-60,1-9 60,-8 26 54,5-21-34,-2-1 0,-2 0-1,2-20-19,3-122 63,0 9-35,8-38-17,21-163 52,-29 276 119,-3-1-1,-5-24-181,-3 94 108,2-1 1,1 1-1,6-21-108,-9 45-14,0-1 0,0 1 0,1 0 0,0-1 0,0 1-1,0 0 1,0 0 0,1 0 0,0 0 0,-1 1-1,1-1 1,1 1 0,-1-1 14,3-1-21,0 0 1,0 1-1,1 0 1,-1 0-1,1 0 0,0 1 1,5-2 20,8-2-33,1 1 1,0 1-1,0 1 1,1 1 0,6 0 32,87-3 186,0 6 1,1 4 0,4 6-187,-29-1 235,48 4 26,-53-12-36,-48-1-279,0 1 1,-1 1-1,1 3 0,5 2 54,-38-6-332,0 0 0,0 1 0,0 0-1,0 0 1,-1 0 0,3 2 332,-6-4-171,1 1-1,-1 0 1,1 1 0,-1-1-1,0 0 1,1 0 0,-1 0 0,0 1-1,0-1 1,0 1 0,0-1-1,0 1 1,0-1 0,0 1 0,-1 0-1,1-1 1,-1 1 0,1 0 0,-1 0 171,1 14-2555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6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28 3552,'-10'2'1683,"9"-1"-151,4-5-417,1 1-937,0 0-1,0 1 0,0-1 0,0 1 1,1-1-1,-1 1 0,0 1 0,1-1 0,0 1 1,-1-1-1,1 1 0,0 0 0,0 1 1,0-1-1,-1 1 0,4 0-177,8 2-110,0 0 0,0 0-1,-1 2 1,6 1 110,14 4 251,-26-8-656,0 1 1,-1 1-1,1-1 1,0 1-1,-1 1 1,1 0-1,-1 0 1,0 1-1,0 0 1,-1 0-1,1 0 1,-1 1-1,2 3 405,8 10-2837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2.7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356 48 1248,'-1'0'44,"1"-1"0,0 1 0,0 0 0,-1-1 0,1 1 0,0 0 0,0-1 0,0 1 0,-1-1 0,1 1 0,0 0 0,0-1 0,0 1-1,0-1 1,0 1 0,0 0 0,0-1 0,0 1 0,0-1 0,0 1 0,0 0 0,0-1 0,0 1 0,0-1 0,0 1 0,0 0 0,1-1 0,-1 1 0,0 0 0,0-1 0,0 1 0,1-1-44,8-8 982,-8 9-915,-1 0 0,0-1 0,0 1 0,0 0 0,1 0 0,-1-1 0,0 1 0,0 0 0,0 0 0,0-1 0,1 1 0,-1 0 0,0-1 0,0 1 0,0 0 0,0 0 0,0-1 0,0 1 0,0 0 0,0-1 0,0 1 0,0 0 0,0-1 0,0 1 0,0 0 0,0-1 0,0 1 0,0 0 0,0-1 0,-1 1 0,1 0 0,0 0 0,0-1 0,0 1 0,0 0 0,-1 0 0,1-1 0,0 1 0,0 0-67,-10-8 934,-2 6-695,-1 0 0,1 1 0,0 0 0,-1 1 0,1 0 0,-1 1 0,1 1 0,0 0 0,-1 0 0,-4 3-239,4-2 17,0 2-1,0 0 1,1 0-1,-1 1 1,1 0-1,0 2 0,1-1 1,0 1-1,-5 4-16,8-4 1,0 1-1,1 0 1,0 0 0,0 0-1,1 1 1,0 0-1,1 0 1,0 0-1,1 1 1,0 0-1,0 0 1,0 3-1,0 4 0,1 1 0,0-1-1,1 1 1,1 0 0,1 0 0,1 0 0,1 3 0,-1-11-1,0 1 0,1-1 0,1 1-1,0-1 1,0 0 0,1 0 0,1 0 0,0 0 0,0-1 0,5 8 1,-7-16 30,-1 1-1,0-1 1,1 1-1,0-1 1,-1 0-1,1 0 1,0 0 0,0-1-1,0 1 1,0-1-1,0 1 1,1-1-1,-1 0 1,0 0-1,1 0 1,1-1-30,9 2 137,-1-1 1,1 0-1,8-2-137,-7 1 128,49-1-57,-34 0-1910,0 0-3800,-29 1 3820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3.1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84 2912,'0'0'235,"-1"-1"1,1 0-1,-1 0 1,1 0-1,0 0 1,-1 0-1,1 0 1,0 0-1,0 0 0,0 0 1,-1 0-1,1 0 1,0 0-1,0 0 1,0 0-1,1 0-235,0-20 1187,-1 20-1174,1-1 0,0 1 0,0-1 0,0 1 0,0 0 0,0-1 0,0 1 0,0 0 0,0 0 0,0 0 0,1 0 0,-1 0 0,0 0 0,1 0-1,-1 1 1,1-1 0,-1 0 0,1 1 0,-1-1 0,2 0-13,37-7 437,-30 7-375,23-3-15,0 1 1,0 2-1,1 2-47,4-1-3134,36-4 3134,-44-1-2816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5.1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6 265 2240,'-1'-9'320,"-1"4"-153,1 0-1,1-1 1,-1 1 0,1-1 0,0 1 0,0-1-1,0 1 1,1-1 0,0 1 0,0 0 0,1-4-167,4-7 554,-5 12-427,0 0-1,1 0 1,-1 0-1,1 0 1,0 0-1,0 0 0,2-1-126,1-2 213,0 0-1,1 1 0,-1-1 0,1 1 0,1 1 1,-1-1-1,1 1 0,0 0 0,0 0 0,0 1 1,1 0-1,0 0 0,-1 1 0,3 0-212,22-7 262,-13 3 50,0 2-1,18-4-311,-29 8 40,228-28 1067,-222 28-1123,1 1 0,-1 1 0,1 0 0,-1 1 0,0 0 0,12 4 16,-22-4-296,1 0 0,-1 1 1,0-1-1,0 1 0,0 0 0,0 0 0,0 0 0,-1 1 1,0-1-1,1 1 0,-1 0 0,-1 0 0,1 0 0,0 0 0,-1 1 1,0-1-1,0 1 296,0-2-3024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6.0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3 399 2080,'-1'-8'2675,"1"6"-2532,-1 0 1,1 0 0,0 0-1,-1 0 1,1 0 0,0 0 0,0 0-1,1 0 1,-1 0 0,1-1-144,3-7 190,0 0-1,1 0 1,0 1 0,1 0 0,0 0 0,7-7-190,-5 5 102,0 0 0,-1-1 0,6-10-102,6-16 221,2 2-1,2 1 1,17-22-221,9-12 207,-49 69-208,0 0-1,0 0 0,0 0 0,0 0 0,0-1 0,0 1 0,0 0 0,0 0 0,0 0 1,0 0-1,0 0 0,0 0 0,0-1 0,0 1 0,0 0 0,0 0 0,0 0 0,0 0 0,1 0 1,-1 0-1,0 0 0,0 0 0,0-1 0,0 1 0,0 0 0,0 0 0,0 0 0,1 0 1,-1 0-1,0 0 0,0 0 0,0 0 0,0 0 0,0 0 0,0 0 0,1 0 0,-1 0 1,0 0-1,0 0 0,0 0 0,0 0 0,0 0 0,1 0 0,-1 0 0,0 0 0,0 0 2,0 8-59,-4 15 136,-5 10 19,1-1 0,2 2 0,-1 16-96,7-43-14,-1 0 0,1 0 0,1 0 0,-1 0 0,1 0 0,0 0-1,1 0 1,2 7 14,-4-12 5,1 0 0,0 0-1,0 0 1,-1 0 0,1-1-1,1 1 1,-1 0 0,0 0-1,0-1 1,1 1 0,-1 0-1,1-1 1,-1 1 0,1-1-1,0 0 1,-1 0 0,1 0-1,0 0 1,0 0 0,0 0-1,0 0 1,0 0 0,0-1-1,0 1 1,0-1 0,0 1-1,0-1 1,0 0 0,1 0-1,-1 0 1,2 0-5,5-2 40,0 1 0,0-2 1,0 1-1,0-1 0,-1-1 0,1 1 0,1-2-40,18-11-19,11-8 19,-12 7-43,-5 2 76,-1-2 0,0 0 1,8-9-34,-23 20 6,46-43 0,-52 49-5,0-1 0,0 1-1,0 0 1,0 0 0,0 0 0,0 0 0,0 0 0,0 0 0,0 0 0,0 0 0,0 0 0,1 0-1,-1 0 1,0 0 0,0 0 0,0 0 0,0 0 0,0 0 0,0 0 0,0 0 0,0 0-1,0 0 1,0 0 0,0 0 0,1 0 0,-1 0 0,0 0 0,0 0 0,0 0 0,0 0 0,0 0-1,0 0 1,0 0 0,0 0 0,0 0 0,0 0 0,0 0 0,0 0 0,1 0 0,-1 0 0,0 0-1,0 0 1,0 0 0,0 0 0,0 0 0,0 0 0,0 0 0,0 1 0,0-1 0,0 0 0,0 0-1,0 0 1,0 0-1,2 7 119,-2 14 187,0-18-234,0 25 374,-1-6 53,1-1 0,2 4-499,-1-18 36,0 0 1,0 0-1,1 0 0,0 0 0,0-1 0,1 1 0,0 0 0,2 2-36,-3-5-122,0 0 1,1 0-1,-1 0 1,1-1-1,0 1 1,0-1-1,0 0 1,1 0-1,-1 0 1,1 0-1,1 0 122,-2-1-677,1-1 0,-1 1 0,1-1 1,-1 0-1,1 0 0,0 0 0,0 0 0,0-1 0,1 1 677,-3-1-350,19-1-1545,-20 1 1794,0-1 0,1 0 0,-1 0 0,0 1 0,0-1 0,0 0 0,0 0 1,1 0-1,-1 0 0,-1 0 0,1-1 0,1 0 101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8.8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0 924 1984,'2'-2'200,"1"1"0,-1-1 0,1 1 0,-1 0 0,1 0 0,0 0 0,-1 0 0,1 1 0,0-1 0,1 0-200,34-10 917,-32 10-820,2-1 8,0 0 0,0 1 0,0 0 1,3 1-106,-9-1 41,0 1 0,1-1 0,-1 0 1,0 1-1,0-1 0,0 0 1,0 0-1,0-1 0,0 1 1,0 0-1,1-2-41,14-7 164,-9 6-54,1-1 0,0-1 0,-1 1 0,0-2 0,0 1 0,-1-1 0,0 0 0,0 0 0,3-5-110,10-15 334,0-1 0,1-6-334,20-30 267,-26 43-265,9-21-2,3-5 148,14-19-127,-4-1 0,-2-2 1,11-36-22,-37 80-118,0-1 1,1-8 117,-8 26-25,-1 0-1,1 0 1,-1 0-1,-1 0 1,0-1-1,0 1 1,0 0-1,-1 0 1,-1-6 25,1 9 15,0 1-1,0 0 1,-1 0 0,0 0 0,1 0 0,-1 0 0,0 0-1,-2-1-14,2 2-10,0 1 0,0 0-1,-1 0 1,1 0 0,-1 0-1,1 1 1,-1-1 0,0 1-1,1-1 1,-1 1 0,0 0-1,-3-1 11,3 2 0,1-1 0,-1 1-1,-1 0 1,1-1-1,0 1 1,0 0-1,0 1 1,0-1-1,0 1 1,0-1-1,0 1 1,1 0 0,-1 0-1,0 0 1,0 0-1,0 1 1,1-1-1,-1 1 1,1 0-1,-1 0 1,1-1-1,-2 4 1,-6 4 14,0 1-1,1 0 0,0 1 0,-3 5-13,-19 34-143,-3 3 206,26-41-62,1 0-1,0 0 1,1 1 0,-4 9-1,3-4-18,-2-1 1,-2 4 17,7-14 67,1 1-1,0 0 0,0-1 1,1 1-1,0 0 1,0 1-1,0 6-66,-3 11 111,5-21-75,-1 0 0,1 1-1,0-1 1,0 1 0,0-1 0,1 1 0,0-1-1,0 0 1,0 2-36,18 48 352,-10-31-253,21 51 344,-27-67-367,0 0 1,0 0-1,1-1 0,0 0 1,0 1-1,1-1 1,0-1-1,0 1 0,1-1 1,0 0-1,0 0 0,0-1 1,1 1-1,0-1 0,0-1 1,0 1-1,0-1 1,1-1-1,-1 1 0,1-1 1,0-1-1,0 1-76,87 15-3248,-70-14 251,-4-1 1146,-3-9 86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6:59.3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53 3328,'-1'0'51,"1"-1"0,0 1 0,0-1 0,0 1 0,0 0 1,-1-1-1,1 1 0,0 0 0,0-1 0,0 1 0,0-1 0,0 1 0,0 0 0,0-1 1,0 1-1,0-1 0,0 1 0,0 0 0,0-1 0,1 1 0,-1-1 0,0 1 0,0 0 0,0-1 1,0 1-1,1 0 0,-1-1 0,0 1 0,0 0 0,1-1 0,-1 1-51,15-16 1273,-11 13-1109,0 0-1,1 0 0,-1 0 0,1 1 0,-1-1 1,1 1-1,4-1-163,-2 2 118,1 0 1,-1 1 0,0 0-1,0 0 1,0 1 0,0 0-1,7 1-118,30 3 588,189-5-1964,-204 0 406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1.5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324 28 1824,'0'-1'68,"1"0"0,-1 1-1,1-1 1,-1 0 0,1 0 0,0 1 0,-1-1 0,1 1 0,0-1-1,0 0 1,-1 1 0,1-1 0,0 1-68,1-1 110,-1 0 258,-1 1-85,17-16 2175,-16 15-1347,-2 4-587,-5 7-398,-2 3 140,3-6-145,1-1 0,-2 1 0,1-1-1,-1 0 1,0 0 0,-6 5-121,-44 30 577,49-37-535,-28 18 662,-11 4-704,21-13 36,1 1 0,0 2 0,1 0 0,-2 3-36,21-15 23,2-2-61,0-1 0,0 0 0,0 1 0,0 0 0,1-1 0,-1 1 0,0 0 0,1 0 0,0 0 0,-1 0 0,1 0 0,0 0 0,0 0-1,0 0 1,0 1 0,1-1 0,-1 0 0,0 2 38,23-3-2528,-5-1 886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1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7 3328,'-1'0'104,"0"0"1,1 0-1,-1 0 1,0 0-1,0 0 1,0 0-1,0 0 1,0-1-1,0 1 1,0 0-1,0-1 1,1 1-1,-1-1 1,0 1-1,0-1 1,0 0-105,0 0 67,0 1 290,1 0-128,0 0 11,0 0-48,1 0-149,1 0-1,-1 0 0,1 0 1,-1 0-1,0 0 0,1 1 1,-1-1-1,1 0 0,-1 1 1,0 0-1,1-1 1,-1 1-1,0-1 0,0 1 1,1 0-1,-1 0 0,0 0 1,0 0-1,1 1-42,10 6 246,71 26 948,-45-17-190,10 1-1004,24 11 618,-40-15-749,-3-1 332,21 11-201,-39-17-810,-1-1 0,0 1 0,-1 1 0,0 0 0,0 0 1,3 5 809,2 3-1403,1 2-629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3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20 3712,'0'-19'1973,"0"19"-1541,0 0-160,0 0-5,0 0-97,0 0-4,0 0-54,0 2-22,-9 309 2220,-1-228-1972,-12 41-338,11-70 72,4-24-6,4-22-21,1-1 1,1 1-1,-1 0 1,1 0 0,0 3-46,1-8 13,0-2-8,0 0 0,0 0 1,0 0-1,0 0 0,0-1 0,-1 1 0,1 0 0,0 0 0,-1 0 1,1 0-1,0 0 0,-1-1 0,1 1 0,-1 0 0,0 0 1,1-1-1,-1 1-5,-2 4 27,3-4-27,0-1-112,0 0 74,0 0 166,10-1 16,1-2-118,0-1-1,0 0 1,0-1-1,0 0 1,-1-1-1,1-1-25,5-2 28,0 0-1,5 0-27,-3 1 94,20-7 72,-1 1 0,2 2 0,39-8-166,-66 18-182,0 0-1308,0 0 0,11 0 1490,-22 4-1264,-1 4-1184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3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1 138 3904,'0'-13'1253,"5"12"-525,1-1 1,0 1-1,0-1 0,-1 0 1,1-1-729,21-6 769,8-2-75,114-30 649,-5 8-2091,-48 16-5416,-86 15 3615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7.6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292 537 2400,'-1'1'143,"0"-1"1,-1 1-1,1-1 0,0 0 1,0 1-1,0-1 0,0 0 1,-1 0-1,1 0 1,0 0-1,0 0 0,0 0 1,-1 0-1,1 0 0,0-1 1,0 1-1,0 0 0,0-1 1,0 1-1,-1-1 0,1 1-143,-1-1 94,0 0 0,0 1-1,0-1 1,0 1-1,0 0 1,0-1 0,0 1-1,0 0 1,0 0-1,-1 0-93,-13 3 98,0 0-1,0 1 1,1 1-1,0 0 1,-1 2-1,-3 2-97,10-5 93,0 1-1,1 1 0,0-1 0,0 1 1,1 1-1,0-1 0,0 1 1,0 0-1,1 1 0,0 0 0,0 1-92,-2 3-12,1 0-1,0 1 0,1 0 1,0 3 12,4-12 0,1 0 0,0 0 0,0 0 0,0 0 0,0 0 1,1 0-1,-1 0 0,1 0 0,0 0 0,1 0 1,-1 0-1,1 0 0,-1 0 0,1 0 0,1 0 0,0 4 0,-1-7 7,-1 0 0,1 0 0,-1 0 0,1 0-1,0 0 1,-1-1 0,1 1 0,0 0 0,0 0-1,0-1 1,-1 1 0,1 0 0,0-1 0,0 1-1,0-1 1,0 1 0,0-1 0,0 1 0,0-1-1,0 0 1,1 1 0,-1-1 0,0 0-1,0 0 1,0 0 0,0 0 0,0 0 0,0 0-1,0 0 1,0 0 0,1-1 0,-1 1 0,0 0-1,0-1 1,0 1 0,0-1 0,0 1 0,0-1-1,0 1 1,0-1-7,5-3 47,0 1 0,0-1 0,0-1 0,-1 1 0,4-5-47,19-20 1,-1-2 1,-2-1-1,-1-1 0,5-13-1,-4-3 96,-24 49-107,-1 0-1,0-1 0,0 1 0,1-1 0,-1 1 1,0-1-1,0 1 0,0-1 0,0 1 0,0 0 1,1-1-1,-1 1 0,0-1 0,0 1 0,0-1 1,0 1-1,-1-1 0,1 1 0,0-1 0,0 1 1,0-1-1,0 1 0,0-1 0,0 1 0,-1-1 12,-1 1-134,0 6 57,7 36-49,-1-18 65,0 1 83,2-1 1,0 0-1,2-1 1,0 0-1,12 21-22,-19-41 22,0 0-1,1 0 1,0 0 0,-1-1-1,1 1 1,0-1 0,0 1-1,1-1 1,-1 0 0,2 2-22,-3-3 1,0-1 1,0 1-1,0-1 0,0 1 1,0-1-1,0 1 1,0-1-1,0 0 0,0 0 1,0 1-1,0-1 1,0 0-1,0 0 0,0 0 1,1 0-1,-1 0 1,0 0-1,0-1 0,0 1 1,0 0-1,0 0 0,0-1 1,0 1-1,0-1 1,0 1-1,0-1 0,0 1 1,0-1-1,0 0 1,-1 1-1,1-1 0,0 0-1,8-9-168,0 1 0,-1-1-1,-1-1 1,0 0-1,0 0 1,2-6 168,19-29-968,30-33-434,-11 16 1071,19-38 331,-50 72 42,-2-1 0,0-1 0,-2-1 0,-2 0 0,-1 0 0,-1-1 0,-2 0 0,-1 0 0,-1-6-42,-3 30 40,-1 0 1,-1 0-1,1-1 0,-2-5-40,1 11-1,1 1 0,-1 0 0,0 0-1,0 0 1,0 0 0,0 0 0,-1 0 0,1 0 0,-1 0 0,1 0 0,-1 1 0,0-1-1,0 1 1,-1-1 0,1 1 1,1 1 0,0 0 0,0 1-1,0-1 1,-1 1 0,1-1 0,0 1 0,0-1-1,0 1 1,0 0 0,0 0 0,-1-1-1,1 1 1,0 0 0,0 0 0,0 0-1,-1 1 1,1-1 0,0 0 0,0 0-1,0 0 1,0 1 0,0-1 0,-1 1-1,1-1 1,0 1 0,0-1 0,0 1 0,0 0 0,-3 2 2,0 0 0,0 0 0,1 0 0,-1 1 0,1-1 0,-2 4-2,-3 5 36,0 0 1,0 1 0,2 0-1,0 0 1,-2 5-37,-7 24 406,2 4-406,2-9 312,-7 34 283,3 1 0,-1 27-595,15-89 26,-2 6 94,2 0 1,0 0-1,0 0 0,2 0 1,0 0-1,1 5-120,0-13 69,-1 0-1,1-1 0,1 1 0,-1-1 1,1 0-1,0 0 0,1 0 1,0 0-1,0 0 0,1-1 1,-1 0-1,1 0 0,5 5-68,-3-4-216,1 0-1,-1-1 1,1 0-1,0 0 1,7 3 216,5 0-832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4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12 164 4384,'-11'-16'1424,"11"16"-1346,0 0 1,0-1-1,0 1 0,0 0 1,-1-1-1,1 1 1,0-1-1,0 1 0,0 0 1,0-1-1,0 1 1,1-1-1,-1 1 0,0 0 1,0-1-1,0 1 1,0 0-1,0-1 0,0 1 1,1 0-1,-1-1 0,0 1 1,0 0-1,0-1 1,1 1-1,-1 0 0,0-1 1,1 1-1,-1 0 1,0 0-1,0 0 0,1-1 1,-1 1-1,0 0 1,1 0-1,-1 0 0,1-1-78,12-5 131,-13 6-32,93-32 1539,77-16-1638,40 2-1888,-195 44 690,0 1 1,0 0-1,6 1 1198,-10 0-1484,-8 1 182,4 2-15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04.4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39 5984,'-8'-15'2208,"8"7"-1728,8 0-128,0 8 256,7-8-416,1 8 64,6 0-160,3 0-192,10 0 32,-4 0-1504,7 5 832,5 3-2368,9-1 1760,-9 5-576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13.9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7 464 1472,'-1'-1'106,"1"0"-1,-1 0 1,0 0 0,1 1-1,-1-1 1,1 0-1,-1 0 1,1 0 0,0 0-1,0 0 1,-1 0 0,1 0-1,0-1 1,0 1 0,0 0-1,0 0 1,0 0 0,0 0-1,0 0 1,0 0 0,1 0-1,-1 0 1,0 0-1,1 0 1,-1 0 0,1-1-106,16-27 1226,-13 23-1029,63-104 1510,-25 48-1710,15-20 198,13-10-195,-63 83 181,-1 1 1,1-1-1,-1-1 0,2-4-181,-5 10 447,-3 4-476,-2 0 27,1 0-6,1 1-1,0-1 1,-1 1-1,1-1 1,0 1-1,-1-1 0,1 1 1,0-1-1,-1 1 1,1 0-1,0-1 1,0 1-1,0-1 1,0 1-1,0 0 0,0-1 1,0 1-1,0 0 9,-1 2 42,-6 19 17,1 0 0,-2 13-59,1 2-77,1-11 104,2 0 1,1 0-1,0 14-27,3-32 12,0 5-6,0-1-1,1 0 0,1 5-5,-1-14-1,0 0-1,0 1 1,0-1 0,0 0-1,0 1 1,0-1 0,1 0-1,0 0 1,0 0 0,0 0-1,0-1 1,0 1 0,3 2 1,-5-4 2,1 0 1,0-1 0,0 1 0,0 0-1,1-1 1,-1 1 0,0-1-1,0 1 1,0-1 0,0 1-1,0-1 1,1 0 0,-1 0 0,0 0-1,0 1 1,0-1 0,1 0-1,-1-1 1,0 1 0,0 0 0,1 0-1,-1 0 1,0-1 0,0 1-1,0-1 1,0 1 0,0-1-1,1 1 1,-1-1 0,0 1 0,0-1-1,0 0 1,-1 0 0,2 0-3,3-3 24,-1-1 1,1 0 0,-1 1-1,0-1 1,-1 0 0,1-1-25,12-21-98,-2-1 0,10-25 98,2-3-23,-7 17 143,21-44 85,-36 73-99,-9 21 188,-1 6-132,1 2 0,1-1 0,1 0-1,0 1 1,1 0 0,1 18-162,2-16-4,0-1 1,2 1-1,4 17 4,-6-33-172,0 0-1,1-1 0,-1 1 0,1-1 1,0 0-1,0 0 0,1 0 0,-1 0 1,1 0-1,0 0 0,0 0 1,0-1-1,0 0 0,1 1 0,-1-1 1,1 0-1,0-1 0,2 2 173,11 0-1125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14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0 122 2144,'3'-2'826,"-3"2"-822,0 0 1,0 0-1,0 0 0,0 0 1,0 0-1,-1 0 0,1 0 1,0 0-1,0 0 0,0 0 1,0 0-1,0 0 1,0 0-1,0 0 0,0 0 1,0 0-1,0 0 0,0 0 1,0 0-1,0 0 0,0 0 1,-1 0-1,1 0 0,0 0 1,0 0-1,0 0 1,0 0-1,0 0 0,0 0 1,0 0-1,0 0 0,0 0 1,0 0-1,0 0 0,0 0 1,0 0-1,0 0 1,0 0-1,-1 0 0,1 0 1,0 0-1,0 0 0,0 0 1,0-1-1,0 1 0,0 0 1,0 0-1,0 0 0,0 0 1,0 0-1,0 0 1,0 0-1,0 0 0,0 0 1,0 0-1,0 0 0,0 0 1,0 0-1,0-1 0,0 1 1,0 0-1,0 0 1,0 0-1,0 0 0,0 0-4,21-11 272,-14 9-18,-1 0 1,0 0-1,1 0 0,-1-1 0,0 0 1,4-3-255,33-25 1287,-32 23-1174,0 0-1,1 0 1,0 1-1,0 0 1,11-4-113,-15 8 83,-8 3-69,1-1 0,-1 1 0,1 0 0,-1-1 0,0 1 0,1 0 0,-1 0 0,1-1-1,-1 1 1,1 0 0,-1 0 0,1 0 0,-1 0 0,1 0 0,-1-1 0,1 1 0,-1 0 0,1 0 0,-1 0 0,1 0 0,-1 1 0,1-1-1,-1 0 1,0 0 0,1 0 0,-1 0 0,1 0 0,-1 1 0,1-1 0,-1 0 0,1 0 0,-1 1 0,0-1 0,1 0 0,-1 1 0,1-1 0,-1 0-1,0 1 1,1-1 0,-1 0 0,0 1 0,0-1 0,1 1 0,-1-1 0,0 1 0,0-1 0,0 1 0,0-1 0,1 1 0,-1-1 0,0 1 0,0-1-1,0 1-13,4 24 503,-3-20-294,0 0 0,0 1 0,0-1 1,0 0-1,1 1 0,0-1-209,-1-3 46,0-1 0,-1 1 0,1-1 0,0 1 0,0-1 0,0 0 0,1 0 0,-1 1-1,0-1 1,0 0 0,1 0 0,-1 0 0,1 0 0,-1 0 0,1 0 0,-1-1 0,1 1 0,0-1 0,-1 1 0,1-1-1,0 1 1,-1-1-46,8 1 134,0 0 0,-1 0-1,1-1 1,0-1 0,0 1 0,5-2-134,54-13 360,-28 5-531,88-25-5466,-114 31 2544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15.4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4 238 4064,'-3'0'1579,"6"0"-652,-3 0-724,0 0-107,0 0 11,2 0 207,1-1-179,0 0 0,0 1 0,0-1 0,0 0 0,0 0 0,0-1 0,0 1-1,-1-1 1,1 1 0,2-3-135,28-21 1058,-29 21-921,168-147 1653,-159 139-1734,-9 8-50,0 1 1,0-1-1,0 1 1,1 0-1,-1 0 1,1 1-1,0-1 1,0 1-1,2-1-6,-6 3 2,0 0 0,-1 0-1,1 0 1,0 0 0,-1 0-1,1 0 1,0 0 0,-1 0-1,1 0 1,-1 0 0,1 0-1,0 0 1,-1 0 0,1 0-1,0 1 1,-1-1 0,1 0-1,-1 0 1,1 1 0,0-1-1,-1 0 1,1 1 0,-1-1-1,1 1 1,-1-1 0,1 1-1,-1-1 1,0 1 0,1-1-1,-1 1 1,0-1 0,1 1-1,-1 0 1,0-1 0,1 1-1,-1 0-1,6 26 65,-5-20-62,4 27 14,-3-14-67,1-1 1,1 0-1,3 5 50,-5-18 31,0 1-1,1-1 0,0 1 1,1-1-1,-1 0 1,1 0-1,0-1 1,1 1-1,-1-1 1,1 0-1,0 0-30,2 1-238,-1-1 0,1 0 0,0 0 0,1-1 0,-1 0 1,3 1 237,-6-3-362,0 0 0,0-1 0,1 0 0,-1 0 0,0 0 0,0 0 0,1 0 0,-1-1 0,1 0 0,-1 0 0,1 0 0,-1 0 0,1-1 362,24-6-3184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17:16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5 332 3712,'0'0'57,"0"0"0,0 0 0,0 0 0,0-1 0,0 1 0,0 0 0,0 0 0,0 0 0,0-1 0,0 1 0,0 0 0,0 0 0,0 0 0,0-1 0,-1 1 0,1 0 0,0 0 0,0 0 0,0-1 0,0 1 0,0 0 0,0 0 0,0 0 0,-1 0 0,1-1 0,0 1 0,0 0 0,0 0 0,0 0 0,-1 0 0,1 0 0,0 0 0,0 0 0,0-1 0,0 1 0,-1 0 0,1 0 0,0 0 0,0 0 0,-1 0-57,5-1 2184,14-12-1516,-10 7-403,3-4-91,-1 0 1,-1-1-1,0 0 1,0-1-1,-1 0 0,4-6-174,-3 3 79,3-6-5,-1-1 0,-1 1 0,0-2-1,-2-1-73,7-14 260,-9 20-150,-6 15-112,1-1 0,0 1 0,0 0 0,0 0 0,1-1 0,-1 1 0,1 0 0,0 0 0,-1 1-1,1-1 1,0 0 0,1 0 2,-2 15-112,1 53 112,3 1 0,4 0 0,4 11 0,-7-35 137,-1 0-1,-2 0 1,-2 1-137,-8 125 1078,3-125-838,-3-1 0,-2 4-240,7-38 53,0-1 0,-1 0-1,0 1 1,0-1-1,-1 0 1,0-1 0,0 1-1,-1-1 1,0 0 0,-2 3-53,-6 4 139,0 0 0,-1 0 0,-12 8-139,21-18 118,0 1 0,-1-1 0,1-1-1,-1 1 1,-5 1-118,-7 4 473,8-3-281,9-4-157,0 0 1,0 0-1,-1-1 0,1 1 0,0-1 1,-1 1-1,1-1 0,0 1 0,-1-1 1,1 1-1,-1-1 0,1 0 0,-1 0-35,1 0 64,2 0 70,180 9 1991,-147-7-1952,19 2-256,83 4-764,-95-8-3257,9-2 4104,5-5-2160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5:34.95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2319 736,'6'-3'789,"-2"3"-694,-4 0-47,1 0-1,0 0 0,-1 0 1,1 0-1,0 1 0,-1-1 1,1 0-1,0 0 0,-1 0 1,1 1-1,-1-1 0,1 0 1,0 1-1,-1-1 0,1 0 1,-1 1-48,23 10-15,-22-10 276,15 6 870,-15-7-1133,0 1 0,1-1 0,-1 1 0,0-1 0,0 1 0,1-1 0,-1 1 0,0-1 0,0 0 0,1 0 0,0 0 2,0 0 68,-1-1-1,1 0 0,-1 0 1,1 0-1,-1 0 0,1 0 0,-1 0 1,0-1-1,0 1 0,1-1-67,1-1 37,10-6 69,-11 8-105,-1 0 0,1 0 0,-1 0 0,1 0 0,-1 0 0,1 0 0,-1 0 0,1 0 0,-1-1 0,0 1 0,0 0 0,0-1 0,0 1 0,0-1 0,0 1 0,0-1 0,0 0 0,-1 1 0,1-1 0,-1 0 0,1 1 0,-1-2-1,1 1 31,-1 1 0,0 0 0,0 0 1,1 0-1,-1 0 0,0 0 1,1 0-1,-1 0 0,1 1 1,0-1-1,-1 0 0,1 0 0,0 0-31,-1 0 20,1 0-1,0 0 0,-1 0 0,1 1 0,-1-1 0,1 0 1,-1 0-1,1 0 0,-1 0 0,0-1 0,1 1 0,-1 0 1,0 0-20,1-1 4,-1 1 0,1 0 1,0-1-1,0 1 1,-1 0-1,1-1 1,0 1-1,0 0 1,0 0-1,1 0 1,-1 0-1,0 0 1,0 0-1,0 0 1,1 0-1,-1 0-4,4-3 174,51-34 71,-22 16 328,-3 2-415,12-6-217,-30 15 147,-1 0 0,6-9-88,-13 16-16,0-1 0,1 1 0,-1 0-1,1 0 1,0 1 0,0-1 0,0 1 0,0 1 0,0-1-1,2 0 17,0 1 26,0-2 0,0 1 0,0-1 0,-1 0 0,6-5-26,7-1 45,-2 1-186,38-21 109,-51 27 17,0 1-1,0-1 1,0 1-1,0 1 1,1-1-1,-1 1 1,0 0-1,1 0 1,-1 1-1,1-1 0,5 1 16,20-8 48,-27 9-39,-1-1-1,1 0 0,0 0 1,0-1-1,0 1 0,0-1 0,0 0 1,0 0-1,-1 0 0,1-1 0,0 1 1,-1-1-1,1 0 0,-1 0 0,0 0 1,0 0-1,1-1 0,-1 1 1,-1-1-1,4-3-8,6-7 20,-10 11-32,0 0 0,0 0 0,0 0 0,-1-1 0,1 1 0,0 0 0,0-2 12,14-5-176,-13 6 200,0 0 1,0 0-1,0 1 0,1-1 1,0 1-1,-1 0 0,3-1-24,2-5-80,2-2 171,-5 8-88,-1-1-1,0 0 1,0-1-1,0 1 0,4-4-2,15-13-113,-4 5 214,-15 12-79,0 0 1,0 0-1,0 0 1,0 0-1,4-1-22,-1 0-39,0 0-1,0 0 0,-1-1 1,3-2 39,-2 2 54,0-1 1,1 1-1,4-2-54,0 0-2,0-2 0,0 1 0,-1-1 0,-1-1 0,1 0 0,-2-1 0,9-11 2,8-7 142,42-50-200,-57 65 142,-9 11-77,0 0 0,0 0 0,1 1 0,-1-1 0,1 1 0,-1 0 0,2-1-7,12-11 80,-15 12-117,0 2 46,0-1-1,-1 1 1,1-1 0,0 0 0,-1 1 0,1-1 0,-1 0-1,1 1 1,-1-1 0,1 0 0,-1 0 0,1 1-1,-1-1 1,0 0-9,1 0-11,3-4-61,-3 4 59,0 0 0,-1 0 0,1 0 0,0 1 0,-1-1 0,1 0 0,-1 0 0,1 0 0,-1 0 0,1-1 0,-1 1 0,0 0 0,0 0 0,1 0 0,-1-1 13,5-5 274,-5 7-270,1-1 0,0 1 1,-1-1-1,1 1 0,-1-1 0,1 1 0,-1-1 0,1 0 0,-1 1 0,0-1 0,1 0 0,-1 1 1,0-1-1,1 0 0,-1 0 0,0 1 0,0-1 0,0 0 0,0 0-4,1-3-8,-3-16 179,1 19-166,1 1 0,0-1-1,0 0 1,-1 1 0,1-1-1,0 1 1,-1-1 0,1 1-1,-1-1 1,1 1 0,0-1 0,-1 1-1,1 0 1,-1-1 0,1 1-1,-1 0 1,0-1 0,1 1-1,-1 0 1,1 0 0,-1-1 0,0 1-1,1 0 1,-1 0 0,1 0-1,-1 0 1,0 0 0,1 0-1,-1 0 1,0 0-5,-12-4-338,11 3 337,1 1 1,0-1 0,-1 1-1,1-1 1,-1 1 0,1-1 0,-1 1-1,1 0 1,-1 0 0,0 0 0,-11 1 13,-1 0 0,1 1 0,-1 1 1,1 1-1,0-1 0,-2 3-13,3-3 49,0 0 32,-1 0 0,0-2 0,1 1 0,-1-2-1,0 1 1,-5-2-81,-4 1 5,-8-8 134,8 0-166,0 0 251,9 6-413,12 2 186,0-1 0,0 1 0,-1 0 0,1-1 0,0 1 1,-1 0-1,1 0 0,0 0 0,0 0 0,-1 0 0,1 0 0,0 1 0,0-1 0,-1 0 1,1 1-1,0-1 0,0 1 0,-1-1 0,1 1 0,0-1 0,0 1 0,0 0 0,-1 0 3,0 1 31,1-1-40,1 0 1,-1 0 0,0 0 0,0 0 0,0 0 0,0-1 0,0 1 0,0 0 0,0-1 0,0 1 0,0-1 0,0 1 0,-1 0 8,1-1-70,1 0 22,0 0-10,1-1 15,25-13 418,18-7-375,18-9 25,-39 19-29,23-9 4,-23 11-27,0-2-1,-1 0 28,178-99-90,-191 105 184,12-7-141,-1 0-1,0-1 1,8-8 47,-15 9 16,-1 0 0,4-8-16,9-8-64,2 0 176,2 2 0,27-19-112,66-41-35,-119 85 38,61-43-131,19-5 128,-38 26 2,-5 2-116,3-4 114,-18 12 48,-17 9-39,-1 0 1,0 0-1,-1-1 0,2 0-9,16-12-59,0 1-1,1 1 1,8-3 59,33-19-19,101-70 365,-141 89-359,-1-2 0,11-12 13,-28 25-27,144-138-42,-111 107-1,-30 27 225,-11 11-141,1-1 0,-1 1 0,0 0 0,1-1 0,-1 1 1,0-1-1,0 1 0,1-1 0,-1 1 0,0-1 0,0 1 1,0-1-1,1 1 0,-1-1 0,0 1 0,0-1 0,0 1 1,0-1-1,0 1 0,0-1 0,0 1 0,0-1 0,0 0-14,-15 1-37,13-1 38,0 0 0,1 0 0,-1 1-1,0-1 1,0 1 0,0 0 0,0 0 0,0-1-1,-1 1 1,1 0 0,0 1 0,0-1 0,-1 0-1,-9 5-1,11-4 3,-1-1 0,0 1 0,1-1 0,-1 1 0,1 0 0,-1 0 0,1 0 0,-1 0 0,1 0 0,0 0 0,-1 1-2,-4 2 76,0 1 1,0-1-1,-1-1 0,1 1 0,-1-1 0,0 0 1,1 0-1,-1-1 0,-7 2-76,-4 2-51,-5 2 122,-26 9-48,0 3 0,-29 16-23,17-5 192,-50 18-192,80-33 90,26-13-98,-1 1 1,1-1-1,-1-1 1,1 1-1,-1-1 1,0 0-1,-5 0 8,-14 6 85,22-6-95,-1-1 0,1 1 0,0-1 1,-1 0-1,1-1 0,-1 1 0,1-1 0,-2 1 10,-64 2-70,69-3 54,0 0 9,0 0 0,0 0 0,0 0-1,0 0 1,0 0 0,0 0-1,0 0 1,0 0 0,0 0 0,0 0-1,0 0 1,0 0 0,1 0-1,-1 0 1,0 0 0,0 0 0,0 0-1,0 0 1,0 0 0,0 0 0,0 0-1,0 0 1,0 0 0,0 0-1,0 0 1,0-1 0,0 1 0,0 0-1,0 0 1,0 0 0,0 0-1,0 0 1,0 0 0,0 0 0,0 0-1,0 0 1,0 0 0,0 0-1,0 0 1,0 0 0,0 0 0,0-1-1,0 1 1,0 0 0,0 0 0,0 0-1,0 0 1,0 0 0,0 0-1,0 0 1,0 0 0,0 0 0,0 0-1,0 0 1,0 0 0,0 0-1,0 0 1,0 0 0,0 0 0,0 0-1,0-1 1,0 1 0,0 0 7,25-4 21,-21 3-17,1-1 1,-1 1-1,0 0 0,0 0 1,1 1-1,1-1-4,-2 1 7,0 0 1,0-1-1,0 0 1,0 0-1,-1 0 1,1 0-1,0-1 0,2-1-7,28-18-102,27-22 102,-5 2 22,11-4-3,2 2 0,40-15-19,-57 31 63,-17 9 66,12-3-129,7-3-78,12-4 193,-63 26-96,-1 1-1,0 0 1,0 0-1,1-1 1,-1 1-1,0-1 1,0 0-19,6-5-130,-7 7 279,-1 0-42,0-1-75,0-2-37,0 2 47,0 1-20,0 0-65,0 0 22,0 0 63,0 0 17,0 0 64,0 0-59,0 0-80,0 0 10,-6-3 113,6 3-109,0 0 0,0 0 0,0 0 0,0 0 1,0 0-1,-1 0 0,1 0 0,0 0 0,0 0 0,0 0 0,0 0 0,0 0 0,0 0 0,-1 0 1,1 0-1,0 0 0,0 0 0,0 0 0,0 0 0,0 1 0,0-1 0,-1 0 0,1 0 0,0 0 0,0 0 1,0 0-1,0 0 0,0 0 0,0 0 0,0 0 0,0 1 0,0-1 0,0 0 0,0 0 0,0 0 1,0 0-1,-1 0 0,1 0 0,0 0 0,0 1 0,0-1 0,0 0 0,0 0 0,0 0 0,0 0 0,0 0 1,0 1 1,0 3-60,-4 14 83,-1-1 0,-1 0 0,0-1 0,-3 6-23,3-10 11,1 1 0,0 0 0,0 1 0,2-1 1,0 1-1,0 0 0,1-1 0,1 5-11,0 15 20,0-20-27,0 0 0,1 0 1,1 0-1,0-1 1,1 1-1,0 0 0,3 10 7,6 5 144,-3-9-76,-1 0-1,-1 1 1,4 19-68,-8-24 172,-2 0 0,1 0 0,-3 10-172,2 5-1247,0-30 1168,0 1-1,0-1 0,0 0 1,0 0-1,0 0 0,0 0 1,0 1-1,-1-1 0,1 0 1,0 0-1,0 0 0,0 0 1,0 0-1,0 1 0,0-1 1,0 0-1,0 0 0,0 0 1,0 0-1,0 0 0,-1 0 1,1 1-1,0-1 0,0 0 0,0 0 1,0 0-1,0 0 0,0 0 1,-1 0-1,1 0 0,0 0 1,0 0-1,0 0 0,0 0 80,-1 0-205,0 0 0,1-1 0,-1 1 0,1 0-1,-1-1 1,1 1 0,-1 0 0,1-1 0,-1 1-1,1-1 1,-1 1 0,1-1 0,0 1 0,-1-1-1,1 0 1,0 1 0,-1-1 0,1 1 0,0-1 205,-19-32-1563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5:39.76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2094 416,'1'1'71,"0"-1"0,1 1-1,-1 0 1,1-1 0,-1 1 0,1-1-1,-1 0 1,1 1 0,-1-1 0,1 0-1,-1 0 1,1 0 0,-1 0 0,1 0-71,28-1 1580,-22-3-1436,0 0 1,0 0-1,0 0 1,-1-1 0,1-1-1,-1 1 1,0-1-1,-1 0 1,4-4-145,1-3 134,0 0 0,-1-1 1,8-14-135,-7 12 150,0 0 1,12-14-151,21-26 188,-32 41-83,0-1 0,0 1 0,2 1 0,4-4-105,34-31 344,-30 27-343,1 2 0,1 0-1,1 1 0,131-92 512,-83 50-138,-9 7-278,-57 48-94,0-1-1,-1 0 1,0 0 0,0 0 0,0-1 0,3-7-2,9-11 74,-4 1-128,-12 21 65,0-1-1,1 1 1,-1 0 0,1 0 0,1-1-11,-3 4-8,0-1-1,-1 1 0,1-1 1,0 1-1,0 0 1,-1-1-1,1 0 1,-1 1-1,1-1 0,-1 1 1,0-1-1,1 0 1,-1 1-1,0-1 1,0 0 8,0 0-3,0 1 0,0 0 0,0-1 0,0 1 0,0-1 0,1 1 0,-1 0 0,0-1 0,1 1 0,-1 0 0,1-1-1,0 1 1,-1 0 0,1-1 3,0 1 12,0-1 0,0 0-1,0 0 1,-1 1 0,1-1-1,-1 0 1,1 0 0,-1 0-1,0 0 1,0 0 0,0 0-1,0 0 1,0 0 0,0 0-1,-1 0-11,1-6-63,0 7 66,0 0-1,0 0 1,-1 0-1,1 0 1,0 0-1,-1 0 0,1 0 1,0 0-1,-1 1 1,1-1-1,-1 0 0,0 0 1,1 0-1,-1 0 1,0 0-3,-7-11-63,8 11 64,0 0 1,-1 0-1,1 0 0,-1 0 1,1 0-1,-1 0 0,0 0 1,1 0-1,-1 0 0,0 0 1,0 1-1,1-1 1,-1 0-1,0 1 0,0-1 1,0 0-1,0 1 0,0-1 1,0 1-1,0-1 0,0 1 1,0 0-1,0-1 1,0 1-1,0 0 0,0 0 1,-1 0-1,0-1-1,-4 1-59,-1 1 0,1-1 0,0 1 0,-7 1 59,-8 1 123,-4-2-10,16-1-100,0 1 0,0-1 0,0-1 0,0 0 0,1 0 0,-1 0 0,0-1 0,0-1-1,-3-1-12,-117-50 1088,126 53-1043,0 0 0,0 0 0,-1 1 0,1-1 0,0 1 0,0-1 0,-1 1 0,1 0-45,-20-2-98,11-1-39,9 2 141,-1 1-1,0-1 0,0-1 0,0 1 0,1 0 0,-2-1-3,4 1-7,0 0 0,0 1 0,-1-1 0,1 1 0,0-1-1,0 1 1,-1 0 0,1 0 0,0-1 0,-1 1 0,1 0 0,0 0-1,-1 0 1,0 1 7,-3-1 58,4 0-101,0-1-1,-2-1-36,8 1 44,-1 1 33,1-1 0,-1 0-1,1 0 1,-1-1 0,0 1 0,0-1 0,0 0-1,0 0 1,0 0 0,0-1 0,0 1-1,-1-1 1,1 0 0,2-3 3,26-17 13,-14 14-81,38-20 113,-2-2-1,16-15-44,-40 26 5,-14 9-10,-1 0 0,0-1 0,7-7 5,20-22-119,-17 19 82,-2-2 1,21-26 36,-13 8-108,24-30 269,-34 47-196,-11 15 20,0-1 0,-2 0 0,7-11 15,-9 13 5,-1 1 1,1-1-1,1 1 0,-1 0 1,1 0-1,1 1 0,0 0 1,0 0-1,0 1 0,2-1-5,9-4 46,0-1-1,-1-1 0,0-1 1,11-11-46,-18 16-53,0-1 0,1 1 0,0 1 1,5-2 52,19-13-35,0 1 123,-29 19-73,-1 0 1,1-1 0,-1 0 0,0 0-1,0-1 1,0 1 0,0-2-16,-2 2-1,1 0 0,0 0 0,0 0 1,0 1-1,4-2 1,-4 2 5,0 0 0,0-1 0,0 0 0,0 0 0,2-2-5,17-15-196,-21 19 210,1-1 1,-1 1-1,0-1 0,0 0 0,0 0 1,0 0-1,-1 0 0,1-1 0,-1 1 1,1-2-15,3-2-20,-5 7 22,-1 0 0,1 0-1,-1-1 1,0 1-1,1 0 1,-1 0-1,0-1 1,1 1-1,-1 0 1,0-1 0,1 1-1,-1 0 1,0-1-1,0 1 1,0 0-1,1-1 1,-1 1-1,0 0 1,0-1 0,0 1-1,0-1 1,0 1-1,1-1 1,-1 1-1,0 0 1,0-1-1,0 1 1,0-1 0,0 1-1,0-1 1,-1 1-1,1 0 1,0-1-2,0 1-1,0 0 0,0 0 0,0 0 0,0-1 0,-1 1 0,1 0 0,0 0 0,0 0 0,0 0 0,0 0 0,0-1 0,0 1 0,0 0 0,0 0 0,0 0 0,0-1 0,0 1 0,0 0 0,0 0 0,0 0 0,0 0 1,0-1-1,0 1 0,0 0 0,0 0 0,0 0 0,0-1 0,0 1 0,0 0 0,0 0 0,0 0 0,0 0 0,0-1 0,0 1 0,1 0 0,-1 0 0,0 0 0,0 0 0,0 0 0,0-1 0,0 1 0,0 0 0,1 0 0,-1 0 0,0 0 0,0 0 0,0 0 0,1 0 1,-1 0 5,0-1 0,0 1 0,1 0 0,-1 0 0,0 0 0,0 0-1,1-1 1,-1 1 0,0 0 0,0 0 0,0-1 0,1 1 0,-1 0-1,0 0 1,0-1 0,0 1 0,0 0 0,0 0 0,1-1 0,-1 1-1,0 0 1,0-1 0,0 1 0,0 0 0,0-1 0,0 1-5,-18-5 48,15 5-54,0 1 1,0 0 0,0 0 0,-1 0-1,1 0 1,1 0 0,-1 1-1,0-1 1,0 1 0,0 0-1,-1 1 6,-20 11 48,-15 2 67,-33 20-115,7-3-56,-69 24 445,107-44-379,19-9 12,1 0 1,-1-1-1,0 0 1,0 0 0,-7 1-23,-5 2-32,18-5 67,0 0 1,0 0-1,0-1 0,0 1 0,-1 0 0,1-1 0,0 0 0,-1 1 0,1-1 0,0 0 0,-1 0 0,1 0 0,0-1 0,-1 1 0,1 0 0,0-1 0,-1 0 0,1 1 0,0-1 0,0 0 0,-1-1-35,-2-1 200,4 2-210,0 0 0,0 0 0,-1 0 0,1 1 1,0-1-1,0 0 0,0 1 0,-1-1 1,1 1-1,0-1 0,-1 1 0,1 0 1,-1-1-1,1 1 0,0 0 0,-1 0 0,1 0 1,-1 0-1,1 0 0,0 0 0,-1 1 1,1-1-1,-1 0 0,1 1 0,0-1 0,-1 1 1,0 0 9,-3 1 0,4-2 0,1 1 0,-1-1 0,1 0 0,-1 0 0,1 1 0,-1-1 0,1 0 0,-1 1 0,1-1 0,0 1 0,-1-1 0,1 1 0,-1-1 0,1 0 0,0 1 0,-1-1 0,1 1 0,0 0 0,0-1 0,-1 1 0,1-1 1,0 0-1,-1 1 1,1-1-1,0 0 1,-1 1-1,1-1 1,0 0-1,-1 0 1,1 1-1,0-1 1,-1 0-1,1 0 1,-1 0-1,1 0 1,0 0-1,-1 1 1,1-1-1,-1 0 1,1 0-1,-1 0 1,1 0-1,-1 0 0,-1 1-155,3 0 145,0 0 1,0 0 0,0 0-1,0 0 1,0 0 0,0 0-1,0 0 1,0-1 0,0 1-1,0 0 1,0-1 0,0 1-1,0-1 1,1 1 0,-1-1-1,0 0 1,0 1-1,1-1 1,-1 0 0,0 0-1,1 0 1,-1 0 0,0 0-1,1 0 1,-1 0 9,7-1 6,0-1 1,-1 0-1,1 0 0,0 0-6,9-3-133,0 0 130,0-1 1,0 0-1,1-2 3,25-9 14,-4 3 7,-1-2 0,0-1 1,-2-2-1,0-2 0,-1-2 1,-1 0-1,24-23-21,2-16 171,-54 50-256,-6 9 229,-5 7-65,1 0-101,1 1 0,0 0 0,0-1-1,0 1 1,1 0 0,-1 1-1,1-1 1,0 0 0,1 0 0,-1 1-1,1-1 1,0 1 0,1 0 0,-1-1-1,1 1 1,0-1 0,1 2 22,-1 8-40,0-3-1,0 0 0,-1 0 1,0 0-1,-2 7 41,-3 18 93,2 0-1,1 0 1,2 0 0,2 8-93,-1-10 56,0-32-52,1 0 0,-1 0 0,1 0 0,0 0 0,0 0 0,0 0 0,0 0 0,1 0-4,-2-2-78,1 0 1,-1 1 0,1-1-1,0 0 1,-1 0 0,1 0-1,0 1 1,0-1 0,0 0-1,0 0 1,0 0 0,0 0-1,0-1 1,0 1 0,1 0-1,-1 0 1,0-1 0,1 1 77,7-1-768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19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499 193 736,'-1'3'299,"1"-1"-232,-8 6 154,4-5-131,1 1 0,-1-1 0,1 1 0,0 0 1,0 1-91,0-1 145,1-1 1,-1 1 0,0-1-1,0 0 1,0 0-1,0 0 1,-1 0 0,-1 1-146,-2 0 199,0 0 1,0-1 0,-1 1 0,1-2-1,-1 1 1,0-1 0,0 0-1,-3 0-199,-15 1 583,1-1-1,-2-1-582,-16 1 608,12-1-42,-27-3-566,1 0 69,28-1 131,-5 0-98,32 3-104,-1 0 1,1 0-1,0 0 0,-1 0 0,1 1 0,0-1 1,-1 1-1,1 0 0,0-1 0,0 1 0,-1 1 2,-1-1-18,4-1 9,-1 0 0,1 0 0,0 0 0,0 0 0,-1 0 0,1 0 0,0 0 0,-1 0 0,1 0 0,0 0 0,0 0 0,-1 1 0,1-1 0,0 0 0,0 0 0,-1 0 0,1 0 1,0 1-1,0-1 0,-1 0 0,1 0 0,0 0 0,0 1 0,0-1 0,0 0 0,-1 0 0,1 1 0,0-1 0,0 0 0,0 0 0,0 1 0,0-1 0,0 0 0,0 1 0,0-1 0,0 0 0,0 0 0,0 1 0,0-1 0,0 0 0,0 1 0,0-1 0,0 0 0,0 0 0,0 1 0,0-1 0,0 0 0,0 0 1,0 1-1,1-1 0,-1 0 0,0 0 0,0 1 0,0-1 0,0 0 0,1 0 0,-1 1 0,0-1 9,3 3-20,-1 0 1,1 0-1,0-1 1,0 1-1,0-1 1,0 0-1,1 0 1,-1 0-1,1 0 1,-1 0-1,1-1 1,-1 1-1,4 0 20,12 4 130,21 3-130,-35-8 17,54 8 52,1-2 1,-1-4-1,46-2-69,-50-4 437,-54 3-423,-1 0-1,0-1 0,0 1 0,0 0 1,0 0-1,0 0 0,1-1 1,-1 1-1,0 0 0,0 0 0,0 0 1,0-1-1,0 1 0,0 0 0,0 0 1,0-1-1,0 1 0,0 0 0,0 0 1,0 0-1,0-1 0,0 1 0,0 0 1,0 0-1,0-1 0,0 1 0,0 0 1,0 0-1,0-1 0,0 1 0,0 0 1,0 0-1,0 0 0,-1-1 0,1 1 1,0 0-1,0 0 0,0 0 1,0 0-1,0-1 0,-1 1 0,1 0-13,-7-11 193,7 11-223,-2-2 27,1 0-1,-1 0 0,0 0 0,0 1 0,0-1 0,0 1 0,-1-1 0,1 1 1,0 0-1,0 0 0,-1 0 0,-1-1 4,0 1 2,1-1 1,-1 1-1,1-1 1,0 0-1,0 0 0,-3-2-2,-5-3 62,9 6-77,1 1-1,0-1 1,0 1-1,0-1 1,0 0-1,0 1 1,0-1-1,0 0 1,1 0 0,-1 0-1,0 0 1,0 0-1,0 0 1,0 0 15,-6-11 30,6 11-43,0 0-1,0-1 0,0 1 0,0-1 0,0 0 0,0 1 1,1-1-1,-1 0 0,0 1 0,1-1 0,0 0 0,-1 1 0,1-2 14,13 3-389,-4 0 354,0 1-1,0 1 1,0 0 0,0 0-1,0 1 1,0 0 0,6 3 35,31 10 119,-39-15-91,-4 0-15,1 0 0,0 0 0,-1-1 0,1 1 0,0-1 0,-1 0 0,1 0 0,0-1 0,0 1 0,-1-1 0,2 0-13,-4 1 12,-1 0 0,1 0 0,0 0 0,-1 0 0,1 0 0,-1-1 0,1 1 1,0 0-1,-1 0 0,1-1 0,-1 1 0,1 0 0,-1-1 0,1 1 0,-1 0 0,1-1 1,-1 1-1,0-1 0,1 1 0,-1-1 0,0 1 0,1-1 0,-1 1 0,0-1 0,1 1 0,-1-1 1,0 0-1,0 1 0,0-1 0,0 1 0,0-1 0,1 0 0,-1 1 0,0-1 0,0 1 0,0-1 1,-1 0-1,1 1 0,0-1 0,0 1 0,0-1 0,0 0 0,0 1 0,-1-1-12,0-1 32,0-1-1,0 1 1,0 0-1,0 0 1,-1 0 0,1 0-1,0 0 1,-1 0-1,0 0 1,-1-1-32,-8-8 129,9 9-121,0 0 1,0 0-1,1 0 0,-1 1 0,0-1 0,0 1 0,0-1 0,-1 1 0,1 0-8,-19-7 11,0 1 0,0 1-1,0 1 1,-1 1 0,0 0-1,0 2 1,-8 0-11,-69 2-91,77-1 178,14 1-93,-1-1 1,1 1-1,-9-3 6,16 3-336,3 1 128,7 5 52,15 6 24,9 3 70,1-3 1,0 0 0,1-2-1,26 3 62,48 6 176,-105-19-178,0 0-1,0 0 0,0 0 1,-1 0-1,1 0 0,0-1 1,0 0-1,3-1 3,-6 2 44,0 0-1,0 0 1,0 0 0,0 0-1,0 0 1,0 0 0,0 0-1,0 0 1,0 1 0,0-1-1,0 0 1,0 0 0,0 1-1,0-1 1,0 1 0,0 0-44,-1-2 9,-1 1-1,0 0 1,1 0 0,-1 0 0,1 0 0,-1 0-1,0 0 1,1 0 0,-1 0 0,1 0 0,-1 0 0,0 0-1,1 0 1,-1 0 0,1 0 0,-1 0 0,0 1-1,1-1 1,-1 0 0,1 1 0,-1-1 0,1 0 0,-1 1-1,1-1 1,-1 0 0,1 1 0,-1 0-9,-20 16 148,10-7-332,-23 17-180,-14 17 364,16-15 119,26-24-153,1 0 1,0 1-1,1 0 1,-1-1-1,0 3 34,3-5-22,0 0 0,1 0 0,-1 0 0,1 0 0,0 0 0,-1 1 0,1-1 0,1 1 0,-1-1 0,1 1-1,-1 2 23,1-5 1,0 0-1,0 0 0,0 0 1,0 0-1,0 0 1,0-1-1,1 1 0,-1 0 1,0 0-1,1 0 0,-1 0 1,0 0-1,1-1 0,-1 1 1,1 0-1,-1 0 0,1 0 1,0-1-1,-1 1 0,1 0 1,0-1-1,0 1 0,1 0 8,-1 0 0,1-1 1,-1 1-1,1 0 0,-1-1 0,1 0 0,0 1 0,-1-1 0,1 0 0,0 0 1,-1 0-1,2 0-8,4-1 32,0 1 0,-1-2 0,1 1 1,0-1-1,-1 0 0,1 0-32,9-5 25,1-1 1,-2 0-1,1-1 0,-1 0 1,0-2-1,-1 1 0,0-2 1,1-2-26,-5 6 1,-7 5 5,0 1 1,0-1-1,0 0 0,0 0 1,0 0-1,-1 0 1,1 0-1,-1-1 0,1 0-6,-2 1 24,1-1 0,0 1 0,1 0 0,-1 0 0,0 0 1,3-2-25,0-1 42,-4 5-23,-1 0-1,1 0 0,-1 0 1,1 0-1,-1-1 1,0 1-1,0 0 1,1-1-1,-1 1 0,0 0 1,0-1-19,0 1-2,0 1 1,0 0 0,0 0-1,0-1 1,0 1 0,0 0-1,1 0 1,-1 0 0,0-1-1,0 1 1,0 0 0,0 0-1,0-1 1,-1 1 0,1 0-1,0 0 1,0-1 0,0 1-1,0 0 1,0 0 0,0 0-1,0-1 1,0 1 0,0 0-1,-1 0 1,1 0 0,0-1-1,0 1 1,0 0 0,0 0-1,-1 0 1,1 0 0,0-1-1,0 1 1,0 0 0,-1 0-1,1 0 1,0 0 0,0 0-1,0 0 1,-1 0 0,1 0-1,0 0 1,0 0 0,-1 0-1,1 0 1,0 0 0,0 0-1,-1 0 1,1 0 0,0 0-1,0 0 1,-1 0 0,1 0-1,0 0 1,0 0 0,0 0-1,-1 0 1,1 0 0,0 1 1,-14 2 2,13-3 7,0 0 0,0 0 0,-1 0 0,1 1 1,0-1-1,0 0 0,0 1 0,-1-1 0,1 1 0,0-1 1,0 1-1,-1 0-9,1 0 12,0 0 0,-1 1 1,1-1-1,-1 0 0,1 0 1,-1 0-1,1 0 0,-1 0 1,0 0-1,0 0 0,0-1 1,1 1-1,-1 0 0,0-1 1,0 0-1,-1 1-12,1-1-64,3-6 54,0 1 0,1-1 0,-1 1 0,1 0 0,0-1 0,0 1 0,1 0 1,0 1-1,0-1 0,0 0 0,0 0 10,12-18 61,-1-5-54,33-60-238,-38 73 179,1 1 0,1 0 0,0 1 0,10-10 52,-8 11-24,-6 4 4,1 0 0,0 1 0,0 0 0,1 0 0,0 1 0,7-4 20,-15 10-2,-1-1 0,0 1 0,1 0 1,-1 0-1,0 0 0,1-1 0,-1 1 0,1 0 0,-1 0 0,1 0 1,-1 0-1,1 0 0,-1 0 0,0 0 0,1 0 0,-1 0 0,1 0 0,-1 0 1,1 0-1,-1 0 0,1 0 0,-1 0 0,1 0 0,-1 0 0,0 1 1,1-1-1,-1 0 0,1 0 0,-1 0 0,0 1 0,1-1 0,-1 0 0,0 1 1,1-1-1,-1 0 0,0 1 2,1 0 8,-1 1 0,1-1 0,-1 0 0,0 1 0,0-1 0,0 1 0,0-1-1,0 1 1,0-1 0,0 1 0,0-1 0,-1 1-8,-1 9 66,-1-1-1,0 0 0,-2 3-65,-13 26 180,-1-2 0,-2 0 0,-22 27-180,29-43 84,-26 29 84,20-27-37,-28 26-206,46-46 68,-2 0 0,1-1 0,0 1 0,0-1 0,-3 1 7,-15 13 56,16-11-59,-1-1 1,0 1-1,0-1 0,0 0 0,-5 2 3,-10 8 57,18-13-52,0 1 0,-1 0-1,1-1 1,0 0 0,-1 1-1,-2-1-4,-16 8-1,17-6 7,3-2-21,0 0 1,1 0 0,-1 0 0,1 0-1,-1 0 1,1 1 0,-1-1-1,1 0 1,-1 2 14,2-3-6,-1 0 1,1 1-1,0-1 1,-1 0-1,1 1 1,0-1-1,0 1 1,-1-1-1,1 0 0,0 1 1,0-1-1,-1 1 1,1-1-1,0 1 1,0-1-1,0 1 1,0-1-1,0 1 0,0-1 1,0 1-1,0-1 1,0 1-1,0-1 1,0 1-1,0-1 1,0 1-1,0-1 0,0 1 1,1-1-1,-1 1 1,0-1-1,0 1 1,1-1-1,-1 1 1,0-1-1,1 1 6,11 4-81,-10-5 111,3 1-15,0-1 0,0 1-1,1-1 1,-1 0 0,0 0-1,0-1 1,0 1 0,4-2-15,19-1 0,9 2-94,-19 0 138,1 1 0,9 1-44,31 0 16,-57-1 32,-2 0-26,1 1-65,6 2-96,-6-2-341,-1-1-234,0 12-2779,0 3 1146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30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2303 913 1888,'-4'-6'597,"3"11"-95,1-4 84,-7 0-281,1 0 1,0 0-1,0 1 0,0 0 0,0 0 0,0 0 0,0 1 0,-1 1-305,-10 4 210,-9 3 345,1 2 0,-15 11-555,-8 4 367,31-19-357,7-4 54,-1 1 1,1 1-1,-2 1-64,7-4 29,0 0 15,-1 0 1,1 0 0,0-1 0,-3 1-45,7-3 13,0-1 0,0 1 1,0-1-1,0 0 0,1 1 0,-1-1 1,0 0-1,0 0 0,0 0 0,0 0 1,0 0-1,0 0 0,0 0 0,0 0 1,0 0-1,0 0 0,0 0 0,0-1 1,0 1-1,0 0 0,1-1 0,-1 1 1,0 0-1,0-1 0,0 1 0,1-1 1,-1 0-1,0 1 0,0-1 0,1 1 1,-1-1-1,0 0 0,1 0 0,-1 1 1,1-2-14,0 1-17,0 0 0,0-1 1,0 1-1,0 0 0,0-1 0,1 1 1,-1 0-1,1-1 0,-1 1 0,1 0 1,-1 0-1,1 0 0,0-1 1,0 1-1,0 0 17,16-26 36,-16 25-19,21-28 250,-21 28-358,-1 2 11,0 3 127,-1 0-1,1 0 0,0-1 1,-1 1-1,1 0 0,-1 0 0,0-1 1,0 1-1,0-1 0,0 1 1,0-1-1,-1 1 0,1-1 0,-1 0 1,0 0-1,1 1 0,-1-1 1,0 0-1,0-1 0,0 1 0,-1 0 1,1-1-1,0 1 0,-1-1 1,1 1-1,-1-1 0,1 0 0,-1 0-46,3-1 7,-1 0-1,1 0 1,0 0-1,-1 0 1,1-1-1,-1 1 1,1 0 0,0 0-1,-1 0 1,1 0-1,0 0 1,-1-1-1,1 1 1,0 0-1,-1 0 1,1-1-1,0 1 1,-1 0-1,1 0 1,0-1-1,0 1 1,0 0-1,-1-1 1,1 1-1,0 0 1,0-1-1,0 1 1,0 0-1,-1-1 1,1 1-1,0-1 1,0 1-1,0 0 1,0-1 0,0 1-1,0 0 1,0-1-1,0 1 1,0-1-1,0 1 1,0-1-7,0-20-56,0 19 74,0-33-11,4-31-7,-2 57-47,-1-1 1,1 0-1,0 1 1,1-1 0,0 1-1,1 0 1,0 0-1,0 0 1,2-1 46,-5 9-32,0-1 0,-1 1-1,1 0 1,1-1 0,-1 1 0,0 0-1,0-1 1,0 1 0,1 0 0,-1 0 0,1 0-1,1-1 33,-3 2-4,1 0-1,0 0 1,-1 0-1,1 0 1,0 0-1,-1 0 0,1 0 1,0 1-1,-1-1 1,1 0-1,-1 0 1,1 0-1,0 1 1,-1-1-1,1 0 0,-1 1 1,1-1-1,0 0 1,-1 1-1,1-1 1,-1 1-1,1-1 1,-1 1-1,0-1 0,1 1 1,-1-1-1,1 1 1,-1-1-1,0 1 1,0 0-1,1 0 5,4 7-41,0 1 1,-1 0-1,0 1 1,-1-1-1,0 1 0,0 0 1,-1 0-1,0 0 1,0 4 40,-1 4 99,0 0 0,-1 0 1,-1 0-1,-3 17-99,2-23 15,0 0 1,1 0-1,0 0 0,1 0 1,1 0-1,0 0 0,0 0 1,3 7-16,0-13 0,-3-5-7,0 0-1,0 0 1,0 0 0,0 0 0,0 0 0,1-1-1,-1 1 1,0 0 0,0-1 0,1 1 0,-1 0-1,0-1 1,1 0 0,0 1 7,3 1-11,-3-1 11,-1 0 1,0 0 0,0 1-1,0-1 1,1 0 0,-2 1-1,1-1 1,0 1 0,0-1-1,0 1 1,-1 0-1,1-1 1,-1 1 0,1 0-1,-1-1 1,0 1 0,1 0-1,-1-1 1,0 1 0,0 1-1,0 4 11,-1 0 1,1-1-1,-1 1 0,-2 5-11,2-5 15,-1-1 0,1 0 0,0 1 0,1-1-1,0 0 1,0 1 0,0-1 0,1 0 0,0 2-15,-1-7-3,1 0 1,-1 1-1,1-1 1,0 0-1,0 0 1,0 0-1,0 0 1,0 0-1,0 0 1,0 0-1,0-1 1,0 1-1,0 0 1,0 0-1,0-1 1,0 1-1,1-1 0,-1 1 1,0-1-1,1 1 1,-1-1-1,0 0 1,1 0-1,-1 0 1,0 0 2,8 1 19,0 0 0,0-1 0,5-1-19,-3 1-37,6 0 266,-15 0-213,-2 0 75,0 0-22,0 0-31,0 0 20,-2 0-12,1 0 0,0 0 0,-1-1-1,1 1 1,0 0 0,0-1-1,0 1 1,-1-1 0,1 1-1,0-1 1,0 1 0,0-1 0,0 0-1,-1 0-45,0-2 3,-1 0-1,1 0 0,0-1 0,0 1 0,0-1 0,0 1 0,0-1 1,1 0-1,-1 1 0,1-1 0,0 0 0,0 0-2,-1-6-20,0 0 1,1 0-1,0-1 0,1-2 20,0 3-63,2 0-1,-1 0 1,1 0-1,3-9 64,3-13-173,-4 16 261,1-7-90,-5-7 114,0 30-117,0 0 0,0 0 0,0 0 0,0 0 0,0 0 0,-1 0 0,1 1-1,0-1 1,0 0 0,0 0 0,0 0 0,0 0 0,0 0 0,0 0 0,0 0 0,0 0 0,-1 0 0,1 0 0,0 1 0,0-1 0,0 0 0,0 0 0,0 0 0,0 0 0,0 0 0,-1 0 0,1 0 0,0 0 0,0 0 0,0 0 0,0 0 0,0 0 0,-1 0 0,1 0 0,0 0 0,0 0 0,0 0 0,0 0 0,0 0 0,0 0 0,0-1 0,-1 1 0,1 0 0,0 0 0,0 0-1,0 0 1,0 0 0,0 0 0,0 0 0,0 0 0,0 0 0,-1-1 0,1 1 0,0 0 0,0 0 0,0 0 0,0 0 0,0 0 0,0 0 0,0 0 0,0-1 0,0 1 0,0 0 0,0 0 0,0 0 0,0 0 0,0 0 0,0-1 5,-7 11-277,-12 25 321,14-28-68,1 1-1,0-1 0,0 1 0,1 0 0,-2 6 25,-2 7-14,5-15 7,0-1 1,1 0-1,-1 1 1,1-1-1,0 1 1,1 1 6,0-6 42,-13 14 593,13-15-592,0 0-43,0-7-35,1 0 0,0 1 0,0-1 0,0 0 0,1 1 0,0 0 0,0-1 0,1 1 0,0 0 0,0 0 0,0 0 0,1 1 0,0-1 0,0 1 0,0 0 0,1 0 0,-1 0 0,4-2 35,-7 7-122,-1 0 58,0 0 80,-2 8 101,-4 3-3,-1-1-1,0 0 1,-2 1-114,-8 13 336,-46 78 291,40-61-516,-3-1-1,-17 21-110,25-43 29,14-15-22,1 0 0,-1 1 0,1 0 0,0 0 0,-1 0-7,4-2-64,1-11-181,33-41 64,-22 25 160,-3 3 45,2 0 1,0 1-1,2 1 1,0 0-1,12-13-24,-5 11-18,1 2-1,1 0 1,1 1 0,0 1 0,1 1-1,1 1 1,6-1 18,22-19 229,-48 33-129,-8 4-143,-10 6-72,-7 7 129,1 1 0,0 0 0,-15 17-14,33-31 48,10-6 32,13-8-189,0 1 0,1 0-1,1 2 1,4 0 109,13-8-9,-35 14 37,0 1-1,0 0 1,1 0 0,0 1-1,-1 0 1,1 0 0,0 0-1,0 1 1,5-1-28,-41 14 389,14-10-246,0-1 0,-15 1-143,-10 0-24,-42 4 56,-25-4-32,82 1 125,20-3-162,0 1-1,0-1 0,0 0 0,-1 0 0,1 0 0,-3-1 38,-17-1 77,20 2-98,0 0 1,0 0-1,0-1 0,1 0 0,-1 0 0,-1-1 21,4 2 22,0-1 1,0 1-1,-1 0 0,1-1 0,0 1 0,-1 0 0,-1 0-22,-17-2 64,16 1-59,0 0 0,-1 0 0,1 0 0,0 1 1,-5-1-6,-17-1 22,14 1 95,10 1-142,1 0 0,0 0 1,0 0-1,-1 0 1,1-1-1,0 1 1,-1-1-1,1 0 25,-6-1 14,1 0-1,0 1 1,0 0-1,-1 0 1,1 1 0,-1 0-1,1 0 1,0 1-1,-1 0-13,-17 0-117,-4-2 229,1 0 0,0-2 0,-1-1 0,-4-2-112,7 1 16,0 2 0,0 0 0,-21 2-16,-70 5 70,82-8 104,32 3-188,-3 0 38,-4-1-23,0 0-1,0 1 1,0 0-1,0 1 0,-59 8 6,-4-1 266,41-7-195,1-2 0,-9-3-77,9 2 105,20 3-79,0-2 0,0 1 0,0-2-1,-5 0-25,-6-4-28,0 2-1,-1 1 1,-18-1 28,16 4-83,17 1 56,1 0 0,0-1-1,-1 1 1,-6-3 27,1 2 173,12 1-158,-1 0 0,0 0 0,1 0 0,-1 0 1,1-1-1,-1 1 0,1-1 0,-1 1 0,-1-1-15,1 0-14,-1 0-1,0 0 1,1 1-1,-1-1 0,1 1 1,-1 0-1,0 0 1,1 0-1,-1 0 1,0 0-1,1 0 0,-1 1 1,1-1-1,-1 1 1,-1 0 14,-6-2 6,9 0 0,1 1 0,-1 0-1,1 0 1,-1 0 0,0-1 0,1 1 0,-1 0 0,1 0 0,-1 0-1,1 0 1,-1 0 0,1 0 0,-1 0 0,0 0 0,1 0-1,-1 0 1,1 0 0,-1 0 0,0 1-6,-6 2 62,5-2-22,0 0-1,-1 1 1,1-2-1,-1 1 0,1 0 1,-1 0-1,0-1 1,1 1-1,-1-1 1,1 0-1,-2 0-39,-5 0 11,-1-1-1,1-1 1,0 0 0,-7-2-11,-24-8 96,20 5-57,-1 2 0,0 0 0,-1 1-39,-64-8-96,64 11 90,12 1 6,-1-1 0,1-1 1,-11-2-1,-9 0 11,23 3-3,1 0 0,-1 0 0,1 0-1,0-1 1,0 0 0,-3-1-8,-12-4-22,17 6 24,-1-1 0,1 0 0,-1 1 0,1-2 0,-1 1 0,-3-3-2,6 4-9,0 0 1,0-1-1,0 1 1,0 0 0,0 1-1,0-1 1,-1 0-1,1 1 1,0-1-1,0 1 1,-1 0 0,0-1 8,-10-1 31,3-2-165,9 4 128,0 0-1,1-1 0,-1 1 1,0 0-1,1-1 0,-1 1 0,0 0 1,0 0-1,1 0 0,-1 0 1,0 0-1,0 0 0,0 0 1,1 0-1,-1 0 0,0 0 1,0 0-1,1 0 0,-1 0 0,0 1 1,1-1-1,-1 0 0,0 0 1,0 1-1,1-1 0,-1 1 1,0-1 6,-9 5-236,9-5 238,0 0 0,0 1 0,-1-1 0,1 1 0,0-1 0,1 1 0,-1-1 1,0 1-1,0-1 0,0 1 0,0 0 0,0 0 0,1-1 0,-1 1 0,0 0 0,0 1-2,0 0 11,0-1-16,1-1 1,0 1 0,0-1-1,-1 1 1,1-1 0,0 1 0,-1-1-1,1 0 1,-1 1 0,1-1 0,-1 1-1,1-1 1,-1 0 0,1 0 0,-1 1-1,1-1 1,-1 0 0,1 0 0,-1 1-1,1-1 1,-1 0 0,1 0-1,-1 0 1,0 0 0,1 0 0,-1 0-1,1 0 1,-1 0 0,1 0 0,-1 0 4,0 0-70,1 0 54,0 0 107,0 0-32,0 0-62,0 0 1,0 0 0,0 0 0,0 0 0,0 0 0,0 0 0,0 1-1,0-1 1,0 0 0,0 0 0,0 0 0,0 0 0,0 0-1,0 0 1,0 0 0,0 0 0,0 0 0,0 0 0,0 0-1,0 1 1,0-1 0,-1 0 0,1 0 0,0 0 0,0 0 0,0 0-1,0 0 1,0 0 0,0 0 0,0 0 0,0 0 0,0 0-1,0 0 1,0 0 0,0 0 0,0 0 0,-1 0 0,1 0 0,0 0-1,0 0 1,0 0 0,0 0 0,0 0 0,0 0 0,0 0-1,0 0 1,0 0 0,0 0 0,0 0 0,-1 0 0,1 0-1,0 0 1,0 0 0,0 0 0,0 0 0,0 0 0,0 0 0,0 0-1,0 0 1,0 0 2,0-1 7,0 1-1,0 0 1,-1-1-1,1 1 1,0 0-1,0-1 1,0 1-1,0 0 1,0-1-1,0 1 1,1 0-1,-1-1 1,0 1-1,0 0 0,0-1 1,0 1-1,0 0 1,0-1-1,1 1 1,-1 0-1,0 0 1,0-1-1,0 1 1,1 0-1,-1 0 1,0-1-1,0 1 1,1 0-1,-1 0-6,2-4-22,0 0 0,0 0 0,0 0 0,-1 0-1,0 0 1,0-1 0,0 1 0,0 0 0,0-1 0,-1 1 22,3-12 77,-2-15 30,-1 26-140,0 1 0,0-1 0,0 0 0,0 0 0,1 1 1,0-1 32,0-14-121,-1 7 82,-4 18-37,4-5 75,-1-1 0,1 1-1,0-1 1,-1 1 0,1-1 0,0 0 0,-1 1 0,1-1 0,0 1 0,0-1 0,-1 1-1,1 0 1,0-1 0,0 1 0,0-1 0,0 1 0,0-1 0,0 1 1,-1 2 8,1 1 1,-1-1-1,0 0 1,0 0-1,0 0 1,0 0-1,-1 2-8,-2 6-54,1 1 113,2-11-30,0 0-16,0-1 62,1 0-32,-5-3 47,10-59-356,-4 60 255,-1-1 0,1 0 0,0 0 1,0 1-1,0-1 0,0 1 0,1-1 1,-1 1-1,1-1 0,-1 1 0,1 0 1,0-1 10,7-10-106,3-5 71,-9 15 60,-1-1-1,0 1 1,0-1-1,0 0 1,0 1-1,0-3-24,1 0-9,-1 1-1,1-1 1,0 1 0,0 0-1,1 0 1,-1 0-1,3-3 10,33-32 20,-23 25-97,-9 8 101,0 1 0,1 0-1,-1 1 1,1-1-1,1 1 1,-1 1 0,7-3-24,4-5-151,-15 9 170,0 1 1,1-1-1,-1 1 1,1-1-1,3 0-19,12-3-186,-17 6 205,1-1 0,-1 0 1,0 0-1,0 0 1,0 0-1,0 0 0,0-1 1,0 0-1,0 1 1,0-1-1,-1 0 0,3-2-19,4-3 13,-3 4-99,6-7 167,-11 10-71,-1 0-74,0-1 63,0 1 0,0 0-1,0 0 1,0-1 0,0 1 0,1 0-1,-1 0 1,0 0 0,0-1-1,0 1 1,0 0 0,1 0 0,-1 0-1,0 0 1,0-1 0,0 1-1,1 0 1,-1 0 0,0 0-1,0 0 1,1 0 0,-1 0 0,0 0-1,0 0 1,1 0 0,-1 0-1,0 0 1,0 0 0,1 0 0,-1 0-1,0 0 1,1 0 1,9-3-124,2-4 12,1 6 93,-12 1 17,5-1 1,8-5 12,-11 5 37,-1 1-39,-1 1-1,0-1 1,1-1 0,-1 1-1,0 0 1,0 0-1,1 0 1,-1-1-1,0 1 1,0-1 0,0 1-1,1-1 1,-1 1-1,0-1 1,0 0-9,7-2 21,-7 3-64,-1 0 0,6 0-66,-5 0 109,-1 0 0,1 0 0,0 0 0,-1 0 0,1 0-1,-1 0 1,1 0 0,-1 0 0,1 0 0,-1 0 0,1 0 0,-1-1 0,1 1 0,-1 0 0,1 0-1,-1-1 1,1 1 0,-1 0 0,1-1 0,-1 1 0,1 0 0,-1-1 0,0 1 0,1-1 0,-1 1 0,0 0-1,1-1 1,-1 0 0,26-3 155,-24 4-169,4-6-99,-4 5 80,8-7 27,-8 8 6,-1 0 0,0-1 0,0 0 0,0 1 0,0-1 0,-1 0 0,1 1 0,0-1 0,0 0 0,0 0 1,0 0-1,-1 0 0,1 1 0,0-1 0,0-1 0,18-31 16,-17 25 60,-1 6-74,-1 1-1,1 0 1,-1 0 0,1-1-1,-1 1 1,1 0 0,0 0-1,-1 0 1,1 0-1,0 0 1,0 0 0,0 0-2,0 0-70,4-7 28,-5 4 42,0 3-7,0-1 1,1 0 0,-1 1 0,1-1 0,-1 0 0,1 1-1,0-1 1,0 1 0,-1-1 0,1 1 0,0-1 0,1 1-1,-1 0 1,0 0 0,0-1 0,0 1 0,1 0 0,-1 0 0,1 0 6,0-1 79,20-24 65,-17 6-250,-4 17 116,1-1 1,-1 1 0,0-1-1,0 0 1,0 1 0,0-1-1,0 0 1,-1 0 0,0-1-11,0-40-81,-1 21 114,2 21-25,-1 0-1,1 0 1,0 0 0,0 0 0,0 0 0,0 0 0,1 0 0,-1 0 0,1 0 0,1-1-8,0-1-90,-2 1 41,0 0 0,0 0 0,-1-1 0,1 1 1,-1 0-1,0-4 49,-1-8-301,0 26-219,0 26 290,0-31 227,0 1-1,0 0 1,0-1 0,0 1-1,-1-1 1,-1 4 3,-6 17 201,8-21-220,-1-1 1,1 1-1,-1-1 0,0 1 0,-1-1 0,1 0 0,-1 0 19,0 0-22,0 0 0,1 0 0,0 0-1,0 0 1,0 0 0,1 1-1,-1 1 23,1-1 11,-1 0-1,0 0 0,0 0 0,-1-1 0,1 1 1,-1-1-1,0 1 0,0-1 0,0 0 1,-1 0-1,0 0 0,-3 3-10,-1-1 14,1 1 0,-1 1 0,2-1-1,-1 1 1,0 3-14,-7 4-37,-2 4 133,14-17-96,0 0 0,0 0 0,0 0 0,0 0 0,0 0 0,0-1 0,0 1 0,-1-1 0,1 1-1,-1-1 1,1 0 0,-8 5-4,1-1 29,-1-1 0,0 0 1,0 0-1,-10 1-25,-19 7-75,24-8 86,-8 0-48,23-4-17,0 0 118,0 0 0,0 0-26,0 0-28,0 0-74,16-11 6,-11 7 41,1 1 0,-1 0 0,1 0 1,0 0-1,5-1 17,20-11-188,-12 2 252,0-2 1,11-11-65,-12 11-62,0 0 0,14-8 62,-24 18-150,6-3 177,-14 8-24,1 0 0,-1 0 0,1-1-1,-1 1 1,1 0 0,-1 0 0,1-1-1,-1 1 1,0 0 0,1-1 0,-1 1-1,0 0 1,1-1 0,-1 1 0,0 0-1,0-1 1,1 1 0,-1-1-3,0 0 4,1 1 0,-1-1-1,0 1 1,0 0 0,1-1 0,-1 1 0,0-1 0,1 1 0,-1 0 0,1-1 0,-1 1 0,0 0-1,1-1 1,-1 1 0,1 0 0,-1 0 0,1-1 0,-1 1 0,1 0 0,-1 0 0,1 0 0,-1 0-1,1-1 1,-1 1 0,1 0 0,-1 0 0,1 0-4,15-1-24,-14 0 6,0 1 0,0-1-1,0 1 1,0 0 0,0 0 0,0 0 0,0 0 0,0 0 0,0 0 0,0 1 0,0-1 0,0 1 0,0-1 0,0 1 18,2 1-48,0 0 0,0 0 1,0 0-1,0 1 0,-1 0 1,1-1-1,-1 1 0,1 1 1,-1-1-1,0 0 0,0 1 0,-1-1 1,1 1-1,-1 0 0,0 0 1,0 0-1,1 1 48,4 10-68,-6-13 72,0 0 1,1 1 0,-1-1 0,0 1 0,-1-1-1,1 1 1,0-1 0,-1 1 0,1-1 0,-1 1 0,0 0-1,0-1-4,-3 52-2,-2-1-1,-3 0 0,-7 24 3,0 3-72,-32 172 94,44-231-10,1-1 0,1 1 0,1 14-12,0-12 44,1-17-77,0 0 1,0 1 0,1-1-1,0 0 1,0 1-1,0-1 1,1 0 0,0 0-1,0-1 1,0 1 0,1-1-1,0 1 1,0-1-1,1 0 33,-1-2 14,0 0 0,1 0 0,-1 0 0,1-1 0,0 1 0,0-1 0,0-1 0,0 1 0,0-1 0,0 1 0,1-1 0,-1-1 0,4 1-14,22-3 2,0 0 0,19-6-2,-20 3-34,1 1 0,20 1 34,6 2-3,-6 0 64,22 4-61,6 12-245,-25-7 219,-36-4 71,1-1 0,0-1 0,0-1 1,11 0-46,28-6 32,69-1-48,-120 6-22,98 3-231,-88-2-280,-1 1 0,1 1 1,-1 1-1,0 0 0,4 3 549,-15-5-286,0 0 0,0 0 1,0 1-1,-1 0 0,1 0 286,19 18-2448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8.6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49 1408,'-2'-7'144,"0"2"450,0-1 0,1 1 0,0 0 0,0 0 1,0-3-595,1 7 37,0 1 0,0 0 0,1 0 1,-1-1-1,0 1 0,0 0 1,0 0-1,0 0 0,0-1 0,0 1 1,0 0-1,-1 0 0,1-1 1,0 1-1,0 0 0,0 0 1,0 0-1,0-1 0,0 1 0,0 0 1,0 0-1,0 0 0,-1-1 1,1 1-1,0 0 0,0 0 0,0 0 1,0 0-1,-1-1 0,1 1 1,0 0-1,0 0 0,0 0 1,-1 0-1,1 0-37,0 0 56,-1 0 0,1 0 0,0 1 0,0-1 0,-1 0-1,1 0 1,0 0 0,0 1 0,-1-1 0,1 0 0,0 1 0,0-1 0,0 0 0,0 1 0,-1-1 0,1 0 0,0 0 0,0 1 0,0-1 0,0 0 0,0 1 0,0-1 0,0 1 0,0-1-1,0 0-55,-11 65 1354,-4 41-836,-3 27 549,2 7-660,-2 25 34,12-98-361,4-59-262,2-8 146,0 1-1,0-1 1,0 0 0,0 0 0,0 0-1,0 0 1,0 0 0,0 0 0,0 0 0,0 1-1,0-1 1,0 0 0,0 0 0,0 0 0,0 0-1,0 0 1,0 0 0,0 0 0,-1 1-1,1-1 1,0 0 0,0 0 0,0 0 0,0 0-1,0 0 1,0 0 0,0 0 0,0 0 0,0 0-1,0 1 1,-1-1 0,1 0 0,0 0 0,0 0-1,0 0 1,0 0 0,0 0 0,0 0-1,0 0 1,-1 0 0,1 0 0,0 0 0,0 0-1,0 0 1,0 0 0,0 0 0,0 0 0,0 0-1,-1 0 1,1 0 0,0 0 0,0 0-1,0 0 1,0 0 0,0 0 0,0 0 0,0-1-1,-1 1 37,1-6-1258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31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0 992,'1'1'179,"0"-1"-1,0 1 1,0-1-1,0 1 1,0-1 0,0 1-1,0 0 1,0-1 0,0 1-1,0 0 1,0 0-1,0 0 1,0 0 0,-1 0-1,1 0-178,14 20 856,-12-16-914,0-3 110,0 0 0,0 1 0,-1-1 1,1-1-1,0 1 0,1 0 0,-1-1 0,0 1 0,0-1 0,1 0 0,-1 0 0,1-1 0,0 1-52,16 5 491,-10-2-410,-1 0-1,0 1 1,0 0 0,0 1-1,-1-1 1,1 2-1,-1-1 1,-1 1-1,1 1-80,3 3 115,0 0 0,0-1-1,1-1 1,4 3-115,-10-8 83,1 0 0,0-1 0,0 0 0,0 0-1,0-1 1,0 0 0,7 1-83,2 1 295,19 4-1335,-27-5-2416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32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3 480,'5'5'-42,"-2"-2"2898,6-5-1521,9-7-2689,-18 9-321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34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28 1408,'3'3'596,"-6"-6"-200,3 3-193,0 0 95,0 0-111,0 0 0,0 0-81,0 0-63,0 0 42,0 0 182,0 0 5,0-9 1099,-1 8-1304,1 0 0,-1 0 0,0-1 0,1 1 1,-1 0-1,0 0 0,0 0 0,1 0 0,-1 0 1,0 0-1,0 0 0,0 1 0,-1-2-67,1 2-31,1 0 0,0-1 0,-1 1-1,1 0 1,0 0 0,-1-1 0,1 1-1,-1 0 1,1 0 0,0 0 0,-1-1-1,1 1 1,-1 0 0,1 0-1,-1 0 1,1 0 0,-1 0 0,1 0-1,0 0 1,-1 0 0,1 0 0,-1 0-1,1 0 1,-1 0 0,1 0 0,-1 1-1,1-1 1,0 0 0,-1 0 0,1 0-1,-1 1 1,1-1 0,0 0 0,-1 0-1,1 1 1,0-1 0,-1 1 31,1-1-1520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35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16 1472,'-1'0'24,"1"1"1,0-1-1,0 0 1,0 1-1,0-1 0,0 1 1,0-1-1,0 0 1,-1 1-1,1-1 0,0 0 1,0 1-1,-1-1 1,1 0-1,0 1 0,0-1 1,-1 0-1,1 0 1,0 1-1,-1-1 1,1 0-1,0 0 0,-1 0 1,1 0-1,-1 1 1,1-1-1,0 0 0,-1 0 1,1 0-1,0 0 1,-1 0-1,1 0 0,-1 0-24,-6 3 811,7-3-724,-1 0 0,0 0 0,0 0 0,0 0 0,0 0 1,1 0-1,-1-1 0,0 1 0,0 0 0,1 0 0,-1-1 0,0 1 0,0 0 1,1-1-1,-2 1-87,3 1 264,4 2-224,-2 1-36,-2-3-3,0 1 1,1-1-1,-1 0 1,0 1-1,1-1 0,-1 0 1,1 0-1,0 0 1,-1 0-1,1 0 0,0-1 1,1 1-2,-2 0 64,0-1 1,-1 1-1,1-1 1,0 0 0,0 1-1,-1-1 1,1 1-1,0 0 1,0-1-1,-1 1 1,1 0-1,-1-1 1,1 1-1,0 0 1,-1 0-1,0-1 1,1 1-1,-1 0 1,1 0-1,-1 0 1,0 0 0,0-1-1,1 1 1,-1 0-1,0 0 1,0 0-1,0 0 1,0 0-1,0 0 1,0 0-65,0 0 170,-1 13-26,-2-14-106,2 0-1,1 0 16,0 0-5,0 0 27,0 0-32,2 0-29,0 0 1,-1 0-1,1 0 1,0 0-1,-1 0 1,1 1-1,0-1 1,0 0-1,-1 1 1,1-1-1,-1 1 1,1 0-15,0-1 55,0 1 30,-1-2 49,66-49 1162,-67 50-1291,1 0 0,-1 0 1,1 0-1,-1-1 0,1 1 0,-1 0 1,1-1-1,-1 1 0,0 0 1,1-1-1,-1 1 0,1 0 0,-1-1 1,0 1-1,1-1 0,-1 1 1,0-1-1,0 1 0,1-1 0,-1 1 1,0-1-1,0 1 0,0-1 0,1 0 1,-1 1-1,0-1 0,0 1 1,0-1-1,0 1 0,0-1 0,0 0 1,0 1-1,-1-1 0,1 1 1,0-1-1,0 1 0,0-1 0,0 1 1,-1-1-1,1 1 0,0-1 1,-1 1-1,1-1 0,0 1 0,-1-1-5,-1-1 24,-1-1-1,1 1 0,-1 0 0,0 0 1,0 0-1,-2-1-23,5 3-4,-1 0-149,-1 0 1,1 0-1,0 1 0,0-1 0,-1 0 1,1 1-1,0-1 0,0 1 0,0-1 0,0 1 1,0 0-1,0-1 0,0 1 0,0 0 153,1-1-1482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45.31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3779 1849 896,'5'-1'475,"-4"0"-446,1 1 1,-1 0-1,0 0 1,0 0 0,0-1-1,0 1 1,0-1-1,0 1 1,0-1-1,0 1 1,0-1-30,0 0 2,0 0 1,-1 1 0,1-1-1,0 0 1,0 1-1,0-1 1,0 1-1,0-1 1,-1 1-1,1 0 1,0-1-1,0 1 1,0 0-1,0 0 1,0 0-1,0 0 1,0-1-1,0 1 1,1 1-3,1-1 37,9-1 1537,-11 1-1526,-1 0-86,0 0 65,0 0 229,0 0-32,0 0 64,0 0-48,0 0 117,0 0-127,0 0-81,0 0-74,0 0-59,0 0-80,0 0 16,0 0-11,0 0 16,0 0 81,0 0 10,0 0 26,-14 12 593,12-8-578,-1-1-1,0 0 1,0-1 0,0 1 0,-1-1 0,1 1 0,0-1-1,-1 0 1,0 0 0,-1 0-89,-13 8 290,1 2-158,0-1 170,0-1 1,0-1 0,-5 2-303,-23 10 411,0 2 0,2 2-411,-75 43 394,88-52-330,27-15-60,-1 1 0,0-1 0,1 1 0,-1-1 0,0 0 0,0-1 0,0 1 0,0-1 0,0 1 0,-1-1-4,-25 4-34,28-3 106,-17 4 67,18-5-131,0 0-1,1 1 1,-1-1-1,0 0 0,1 0 1,-1 0-1,0 0 1,1 0-1,-1 0 0,0-1 1,1 1-1,-1 0 1,0 0-1,1 0 0,-1-1 1,0 1-1,1 0 1,-1-1-1,1 1 0,-1 0 1,0-1-1,1 1 1,-1-1-1,1 0-7,-1 1 5,1 0 0,-1 0 0,1-1 0,-1 1 0,0 0-1,1 0 1,-1 0 0,1 0 0,-1-1 0,0 1 0,1 0 0,-1 0 0,1 0 0,-1 0 0,0 1-1,1-1 1,-1 0 0,1 0 0,-1 0 0,0 0-5,-10 0 51,7-2 22,-1 0-1,1 1 0,-1 0 1,1-1-1,-1 1 0,0 1 0,1-1 1,-1 1-1,-1 0-72,-100 4 277,57-2-248,30-1 65,-1-1-1,0 0 0,1-1 1,-1-2-1,-2 0-93,-34-6 170,45 9-149,0-2-1,1 1 0,-1-1 0,0-1 0,1 0 1,-1-1-1,1 0 0,0 0 0,-3-3-20,-113-64 249,97 55-322,5 4 59,-1 2-1,-12-4 15,-28-12 152,-1-2-248,-14-1 96,19 7 133,33 12-90,-16-1-43,5 0-149,23 5 156,1 0 0,-1-1 0,1 0 0,-5-5-7,4 3-4,0 0 0,-1 1 0,-13-4 4,-3 0 116,-7-5-116,-19-8-74,-9 3 12,-14 0 62,13 3-51,-8-5 51,55 15 30,0 0 0,0-1 1,1-1-1,1-1 0,-8-7-30,-62-52-39,64 47 29,-2 2-1,-1 1 1,-1 1 0,-21-10 10,47 28 0,-141-70 101,-51-38-101,158 85 93,2-2 1,-34-31-94,-57-69 240,92 87-110,-24-37-130,23 29-45,-4-9 96,-12-25-51,20 30-232,18 30 104,2 0 0,-5-15 128,16 35-11,1 0-1,-1-1 1,1 1 0,0 0 0,0-1 0,0 1 0,0-1 0,0 1 0,0 0-1,1-1 1,-1 1 0,1 0 0,0-1 11,2-17-47,-3 19 39,0 0 0,0 0 0,0 0 0,1 1 0,-1-1 1,0 0-1,1 0 0,-1 0 0,1 0 0,-1 0 0,1 1 1,-1-1-1,1 0 0,0 0 8,0 0 4,-1 0-1,1 1 1,0-1 0,-1 0 0,1 0-1,-1 0 1,1 0 0,-1 0 0,0 0 0,1 0-1,-1 0 1,0 0 0,0 0 0,0 0-1,1 0-3,-1-1 6,0 1 0,1-1-1,-1 0 1,1 0 0,-1 1-1,1-1 1,0 0 0,-1 1 0,1-1-1,0 1 1,0-1 0,1 0-6,5-9-37,9-17-143,-2 6 83,-3 1 159,-6 13-20,0-1-1,-1 1 1,2-7-42,-3 6-24,-2 7 5,0 0 1,0 0-1,-1-1 0,1 1 0,0 0 1,-1 0-1,0-1 0,0 1 1,1 0 18,3-29 101,-3 29-118,-1-1 0,1 1 0,0-1 0,-1 1 0,1-1 1,0 1-1,1 0 0,-1 0 0,0-1 0,1 1 17,4-9 4,16-12-4,-17 13 32,-3 8-23,-1 0 1,0 0 0,1 0 0,-1 0 0,0 0 0,0 0 0,-1-1 0,1 1 0,0 0 0,-1-1 0,1 1 0,-1-1 0,0 1 0,0 0 0,0-2-10,0-4-92,0 6 83,1 1-1,-1-1 1,0 0 0,0 0 0,0 0 0,0 1 0,-1-1-1,1 0 1,0 0 0,-1 1 0,1-1 0,-1 0-1,0 1 1,0-1 0,1 0 0,-1 1 0,0-1 0,0 1-1,-1-1 10,-2-2 198,4 3-201,0 1-1,0-1 1,-1 1-1,1-1 1,0 1-1,-1 0 1,1-1-1,-1 1 1,1-1 0,0 1-1,-1 0 1,1-1-1,-1 1 1,1 0-1,-1-1 1,1 1-1,-1 0 1,1 0-1,-1-1 1,1 1-1,-1 0 1,0 0-1,1 0 1,-1 0-1,1 0 1,-1 0-1,1 0 1,-1 0-1,0 0 1,1 0-1,-1 0 1,1 0-1,-1 0 1,1 1-1,-1-1 1,1 0-1,-1 0 1,1 1-1,-1-1 1,1 0-1,-1 1 1,1-1-1,-1 0 1,1 1-1,-1-1 1,1 1 3,-11 9-37,1 0 0,1 1 0,0 0 0,-5 9 37,-12 14-66,-102 118-51,113-134 111,8-10 41,0 0 1,0 1 0,0 2-36,4-7 10,-1 1 1,1-1-1,-1 0 0,0 0 0,0 0 0,-2 1-10,-17 18 78,19-18-65,-1 1 0,0-1 0,0-1 0,0 1 0,0-1 0,-1 0 0,-2 2-13,-27 20-11,31-20-190,4-6 197,0 0 0,0 0-1,0 0 1,0 0 0,-1 1 0,1-1-1,0 0 1,0 0 0,0 0-1,0 0 1,0 0 0,0 0 0,0 1-1,0-1 1,0 0 0,0 0 0,0 0-1,0 0 1,0 0 0,0 0 0,0 1-1,0-1 1,0 0 0,0 0 0,0 0-1,0 0 1,0 0 0,0 0 0,0 1-1,0-1 1,0 0 0,0 0-1,0 0 1,0 0 0,0 0 0,1 0-1,-1 0 1,0 1 0,0-1 0,0 0-1,0 0 1,0 0 0,0 0 0,0 0-1,1 0 1,-1 0 0,0 0 0,0 0-1,0 0 1,0 0 0,0 0 0,0 0-1,1 0 1,-1 0 0,0 0-1,0 0 1,0 0 0,0 0 4,3 0 19,1 0 0,-1-1 0,0 1 0,0-1-1,0 0 1,0 0 0,0 0 0,0-1 0,0 1 0,0-1 0,0 0 0,0 1 0,-1-1-1,1 0 1,0-1-19,2-3 15,1 1 0,-1-1 0,0 0 0,-1 0 0,1 0 0,1-4-15,24-31-64,-22 30 47,1 0 0,0 1 0,10-9 17,14-14-226,-28 27 238,1 0-1,0 1 1,1 0 0,-1 0-1,1 1 1,5-3-12,-6 3 20,0 1 0,0-1-1,0-1 1,-1 1 0,1-1-1,-1 0 1,3-4-20,7-14 25,7-8-253,-15 22 286,-1 0-1,0 0 0,2-4-57,15-24 79,8-12-266,-31 49 187,0 0 0,0 0 0,0-1 0,0 1 0,0 0 0,0 0 0,0 0-1,0 0 1,1-1 0,-1 1 0,0 0 0,0 0 0,0 0 0,0 0 0,0 0-1,0-1 1,0 1 0,0 0 0,0 0 0,1 0 0,-1 0 0,0 0 0,0 0 0,0 0-1,0 0 1,0-1 0,0 1 0,1 0 0,-1 0 0,0 0 0,0 0 0,0 0-1,0 0 1,1 0 0,-1 0 0,0 0 0,0 0 0,0 0 0,0 0 0,1 0 0,-1 0-1,0 0 1,0 0 0,0 0 0,0 0 0,0 9-1,-1 2-62,1 24 26,1 1-1,2 0 1,2-1 0,1 0-1,9 32 38,-8-48 21,0 0-1,1 0 1,1-1-1,1-1 1,0 1-1,9 9-20,-10-16 50,1-1 0,0 0 0,1-1 1,0 0-1,2 0-50,-12-8-154,0-1 1,0 1 0,0-1-1,0 1 1,0-1 0,0 1-1,0-1 1,0 0 0,0 1-1,0-1 1,0 0 0,1 0-1,-1 0 1,0 0 0,0 0-1,0 0 154,11 0-1450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6:54.07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420 0 736,'0'0'224,"-13"8"635,-5 0-342,16-7-435,0 0 1,1 1-1,-1-1 0,0 0 1,0 0-1,0-1 1,-1 1-1,1 0 0,0 0 1,-2-1-83,1 1 77,0 0 1,0 0-1,0 0 0,1 0 1,-1 0-1,0 0 0,-1 2-77,-56 42 779,33-26-663,0 1 0,-10 12-116,-1 0 387,25-22-238,0 0 0,-1-1 0,0-1 1,-1 0-1,-2 1-149,-10 10 43,24-18-164,1 0 0,0 0 0,0 0 0,0 0 0,-1-1 0,1 1 0,0-1 0,-1 1 0,1-1 0,0 0 0,-1 0 0,1 0 0,-1 0 121,-2 0-2203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7:19.59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660 393 992,'-1'1'448,"-3"2"-384,0 0 224,0 1-160,0 0 512,-1 2-352,0 0 96,-1 1-256,-1 2-64,-1 1-32,-1 1 96,-1 2-64,-1 2 192,-1 1-160,-1 2 96,1 4-96,-1 2 96,0 5-128,0 4 32,-1 6-32,1 4-64,0 3 32,0 2 160,-1 1-96,2-2 96,0 0-96,1-3 160,0-2-160,2-2 192,-1 0-192,0-1 32,0 1-64,1 3-64,0 2 32,0 2-32,1 2 0,0 1 64,1-3-32,0-1 128,2-4-96,-1-4-96,1-2 0,0-4 32,-2 2 192,-2-1-96,0-3-160,-1-3 0,1-4 256,0-3-128,2-2-64,0-2-32,0 0 320,1 1-192,1 0 64,-1 0-96,-1 1-64,0 1 32,0 0 32,0 1-32,0 1 64,2 0-64,0 1-96,-1 1 32,0-1 32,1 0 0,-1-1-160,2-1 96,1-1 96,-2-1 0,1-2 128,-1 0-96,0-2 32,2-2-32,-1 2 64,1-2-32,-2 0-64,0-2-32,0 1 32,1-1-32,1 0 0,1-1 64,0-1-32,-1-1 64,1-1-64,-1-2-96,0 0 32,-1 0 32,0 0 0,-1 0 0,1 0 0,-1 0 64,1 0-32,0-1-96,1 1 32,0 0 96,1-2-32,0 0-96,1 2 32,0-1 32,0-1 0,1 0-96,0 0 64,0 1-32,1 0 0,3 0 192,1 1-64,2-2 256,3 1-192,1-1-96,2 0-64,1 0 96,0-1-32,0 0-96,0-1 32,2 0 224,-1-2-96,0 0 96,0 0-96,0-1-64,0 0 0,0-1 96,2-2-64,-1-1 32,-1-1-32,-1 1-128,1 0 32,-1 1-128,0-1 96,1 1 96,0 1 0,0 0 128,0 1-96,1-1-160,0 2 32,-1 1-32,1 1 32,1 0 352,-1 1-192,1 0-160,1 0 32,-1 0 64,-1 0 0,1 0 64,-1 1-64,1 0-96,1 2 32,0-1 32,3 2 0,-1 0-160,1-1 96,-1 0 96,0 0 0,0 0 64,0 0-64,-2-1 64,0-1-64,-1 1-160,1 0 64,0 0-32,0 0 32,2 0 192,-1-1-64,0 0 32,2-1-32,2 0-128,2-1 32,3 0 160,2-1-64,3 0 192,2 0-160,1 0-32,1-1-32,1 0-32,-1 0 0,0 1-96,-2-1 64,-2 0 160,-2 0-64,-2-1-96,-2 1 0,-2 1 96,-1-1-32,-3 0-32,-1 1 32,-1 0-32,-2 0 0,-1-1 192,0 1-96,0 0-160,-1 0 0,1 2 96,0-1 0,0 1-32,1 0 32,-1 0-128,0 0 64,-1 0 160,1 1-64,-1-1-32,0 0 0,-1 0-32,1 0 0,-1 0 64,0 0-32,1 0-32,-1 0 32,0 1-192,0 0 96,1-1 32,1 1 32,-1-1 128,1 0-64,-2 0-96,1 0 0,0 0 32,0 0 0,0 0 64,-1-1-32,1 1-96,0-1 32,-2 1 32,1 0 0,-1 1 0,0-1 0,1 0 0,-1 1 0,0 1 64,-1-1-32,1 0-96,-1 1 32,1 1 32,-1 0 0,0 0 0,0-1 0,0-1 64,0 1-32,2-1-32,0 0 32,3 0-192,1 0 96,1-1 96,2 1 0,0-1-96,1 1 32,-1-1 32,2 1 0,1-1 64,0 0-32,1 0-96,1 0 32,-1 0 224,0 0-96,-1 0-160,0 0 0,-2 0-96,1-1 64,-2 1 288,0-1-128,-1 0-64,-1 1-32,-1 0 32,-1 1 0,0-1 0,1 2 0,-1 0 0,0 0 0,1 0 0,0 0 0,2 0 0,0-1 0,2 1-96,2-1 64,0 1 32,1-1 0,1 0 64,1 0-32,1 1-32,1 0 32,0-1-32,0 1 0,-1-2 0,-1 1 0,-1-1 64,0 0-32,-2 0 64,0 0-64,-2 0-32,0 1 32,-1-1-128,-1 0 64,0 0 96,-1 0-32,0 0-96,1-1 32,1 1 96,1 0-32,3 0-32,1 0 32,3 1-32,2 0 0,2-1 64,2 1-32,3-1-32,-1 0 32,0 0-32,-1 0 0,-2 0 0,-1 0 0,-2 0 0,-1 0 0,-1 0 0,-2 0 0,0-2 128,-1 1-64,0 0 32,2 0-32,3 0-192,2 0 64,3 0 320,2 0-160,3 0-160,2 0 32,1 0 128,-1 0-32,-1 0-32,-3-1 0,-2-1-32,-3 1 0,-2-1 0,-2 0 0,-1 1 128,-2 0-64,0 0-32,1 2 0,0-1-192,1 0 96,3 0-32,3 0 32,3 0 128,2 0-32,3-1-32,1 0 32,-1 0-32,0 1 0,-2 1 64,-1 0-32,-2 0 128,-2 1-96,-1 0-160,-2 0 32,0 0 96,-1-1 0,2 1 128,1-1-96,4 0-32,4 0 0,3 0-128,3 0 64,2 0 32,-1 0 0,-2 0 64,-3 1-32,-2 0-96,-2 2 32,-2-1 96,-2 0-32,0-1-96,2 0 32,3-1 32,3 0 0,3 0-224,3 0 128,1 0 320,0 0-128,-2 0 0,-1-1-64,-3 1-128,-3 0 64,-2 0 160,-3 0-64,-1 1-32,1-2 0,3 1-32,2-1 0,3 2 0,4-1 0,2 0-96,1 1 64,0-1 96,-2 1-32,-2 0-32,-3-1 32,-4 0-128,-2-1 64,-2 1 32,0-1 0,1-1 128,4 0-64,3-1-96,4 1 0,3-1 96,2-1-32,0-1-96,-2 1 32,-3-1 32,-4 0 0,-4-1 0,-2 0 0,-4-1 192,0 1-96,1 0-96,2 1-32,2-1-32,4 1 0,2 0 128,2 0-32,2 2-32,1 0 32,-1 0-32,-4 1 0,-4 1 0,-2 1 0,-4 0 0,-2-1 0,0 1 64,-1-1-32,1 1-32,3-1 32,3 1 32,2 0-32,3 0-32,1 0 32,2 0-32,-1 0 0,-2-1 64,-2 0-32,-4-1-96,-2 0 32,-3 1 32,-1 1 0,-1-1 0,-1 1 0,1 1 192,2 1-96,3-1-160,2 1 0,4 0 32,2 0 32,1-1 0,1 0 0,1 1-96,-1 1 64,-3 0 160,-3-1-64,-2 1-224,-3 0 64,1 1 192,1 0-64,3 1 64,2-1-32,4-1-128,3 0 32,4 1 96,1-1-32,0 0-96,-3-1 32,-4 0 96,-3 1-32,-2 1-32,-3-1 32,0 1-128,0-2 64,3 1 96,2-1-32,5 1-32,4 1 32,2-1-32,1 0 0,-3-1-96,-2 1 64,-3-1 96,-4 0-32,-2 1 64,-3-2-64,0 1-32,1-1 32,4-1 32,4 0-32,3 1 64,3 0-64,-1 0 128,-1-1-96,-2 0-96,-3 1 0,-3-1 160,-4 0-64,-1 1 32,-2 0-32,1 0-64,0-1 32,2 1-192,2-1 96,1 0 96,1 1 0,0-1 192,0 2-128,-1 0-96,-1-1-32,-3 1 32,-3 0 0,-2 0-96,-1-1 64,-3 0 32,0-1 0,-1-1 64,1 1-32,1-1 64,4 0-64,2-1-288,4 0 128,2-1 256,3-1-64,0 1 0,0 0-32,-3 1-256,-3 0 128,-2 0 256,-1 0-96,-3 0-64,-2 0-32,1 1 32,0 1 0,3-1 0,2 1 0,1 1 64,3 0-32,1 0-32,3 1 32,0-1 160,0 1-96,-2 0-256,-3-1 96,-3-1 0,-4 1 64,-2 0 0,-3 0 0,0 0 0,-1-1 0,2-1-160,1 1 96,4-1 160,2 1-32,3-1-32,1 0 0,3 0-128,0-1 64,-2 0 32,-2 1 0,-3-1 64,-3 0-32,-3 0-32,-3 1 32,-2 1 32,-1-2-32,-3 1-160,-1 0 64,-1-1 96,1 1 0,0 0-160,3 0 64,1-1 320,2 1-160,2 1-224,2-1 64,2 1 64,1-1 32,1 0 64,1 1-64,0-1-224,-1 1 96,-2 0 96,-2 1 32,-1 0-160,-1 1 64,-1 1 32,-1-2 32,0 2 64,1-2-32,0 1-32,3 0 32,2-1-32,3 0 0,2-1 64,3-1-32,1 0-96,0-1 32,-1 1 96,-2-1-32,-3 1-96,-2 0 32,-2-1 32,-2 1 0,-2 1 0,-1 0 0,-2 1 64,1 0-32,1 0-96,1 0 32,1 0 160,2 1-64,3-1-32,1 0 0,0-1-256,2 1 128,0 1 96,0-1 32,-3 1-32,-1 1 32,-1 0 96,-2 0-64,-1-1-160,-3 1 32,-2-2-32,-2 1 32,-1-1 192,-2 1-64,-1 0-32,-1 1 0,0 0 32,2 0-32,0 0-224,2-2 96,1 0 256,2-1-96,2 1-64,2 0-32,0-1 96,0 1-32,0-1-32,1 0 32,0 0-32,-2 0 0,0 0-160,-2 0 96,0 0 32,-1 0 32,-2 1 0,1 0 0,-2-1 0,-1-1 0,0 0 0,0 0 0,-1 0 0,2 0 0,0 1 0,3-1 0,2 0 0,1 1 0,3-1 64,0 1-32,2 0-160,1 0 64,2 0 32,0 0 32,0 1 0,-2 0 0,-2-1 0,-2 0 0,-4 0-160,-2 0 96,-3 0 32,-2 0 32,-1-1-224,-1 1 128,-3-1 192,0 0-64,-2-1 64,-2-1-32,-1-2 96,-1-1-96,0-2-32,0-3 0,-1-3 32,-2-3-32,-2-3-96,-1-5 32,-1-5 160,-1-5-64,0-5-32,-2-2 0,0-2 32,0 0-32,-1 1 64,0 4-64,-1 2-224,0 2 96,0 4 256,0 1-96,1 2 224,-2 1-192,1 0-96,0 0-32,0 0-128,0-1 96,-1-2 32,1-1 32,-2-3 128,3-1-64,0-2-32,0-2 0,1-2 32,0-1-32,1 3-32,-1 2 32,2 3-32,-1 2 0,-1 2-96,1 2 64,0 1 32,0-1 0,0 1-96,0-2 64,0-2 160,0-1-64,0-2-224,-1-2 64,0 0 32,0 0 64,0 0 0,0 1 0,0 2 0,1 2 0,-2 2-96,1 3 64,0 4 224,-1 1-96,0 3-160,0 2 0,0 1-192,0 1 160,-1 1 96,1 1 32,-1 0-160,1 1 64,0 1 32,-1 1 32,-1-1-96,1 0 64,0 1-32,0 1 0,-1 0 0,0 0 0,0 0 0,1 0 0,0 1-96,-1 0 96,0 1-96,1 0 64,-1 1-160,-1 0 160,0 0 96,0 1 32,-2 0 64,1 0-64,0 1-224,-2 1 96,-1 0-32,-2 0 64,-3 0 128,-1 0-32,-2 1-32,-2 0 32,-1-1-192,-2-1 96,-2-1-32,-2-1 32,-2-1 64,-1-1 0,-2 0 64,-1-1-32,1-2-224,0 1 96,0-1 32,0 2 64,1-1-160,2 1 96,0 0 32,-1 0 32,1 1 0,-3-1 0,-1-2 192,-3 1-96,-5-1-160,-4 0 0,-4 1-96,-2 0 64,-1 1-224,0 1 192,2 1 128,3 0 0,3 0 0,3 1 32,2 1-128,0 0 64,-1 0 32,-1 0 0,-3 1 0,-3-1 0,-3 0-96,-1 0 64,0 1 160,0-1-64,3 0-96,3-1 0,5 1-128,2-1 96,4 1 96,1-1 0,3 1 64,2 0-64,1 1-96,2 0 32,0 0 32,0 0 0,-2 0 64,0-1-32,-2 1 64,-2-1-64,-1 1-96,-2 0 32,0 2 32,-2 0 0,2 1 0,0-1 0,3 2 0,1-1 0,2 0-96,1 0 64,2 0 96,1 0-32,3 0-32,0 0 32,0 0 32,1 0-32,1 0-96,-1 0 32,0 0 32,-1 0 0,-1 0 0,-1 0 0,-2 0 0,-2 0 0,-5 0-160,-2 1 96,-3 0 32,-1 2 32,-2 0 64,0 0-32,2 1-32,1-1 32,2-1-32,1 1 0,3-1 0,1 1 0,1 0 64,1 1-32,2-1-32,-1 1 32,0-1-32,0 0 0,-3-2 64,-3 0-32,-3-1-160,-3 0 64,-5 0 96,-2 0 0,-1 1-96,0 0 32,2 0 32,2-1 0,3 1 64,4-1-32,3 0 64,2 1-64,1-2 64,1-1-64,-1-1-160,1 0 64,-3 0 32,-3-2 32,-3 1 64,-3-2-32,-3 1 64,-2-1-64,-2 1-96,-1 1 32,2-1 32,2 1 0,2 1-96,2-1 64,1 0 96,3 0-32,-1 1-96,0 0 32,-3 0 32,-3 0 0,-5 0 0,-3 1 0,-2 1 0,-2 0 0,0 2 0,2-1 0,2 2 0,4 0 0,2 0 0,2 0 0,1 0 0,-1 1 0,-1 0-96,-2-1 64,-3 1 96,-3-1-32,0 0 192,-1 1-128,2 0-256,3 0 96,4 0 64,4 0 32,2-2-32,4 0 32,2-1 96,1-2-64,1 0-32,-1-1 0,-2-1-192,-1 0 96,-4 0 320,-1 0-160,-2 0-64,-1 0-64,0 2-128,0 1 96,2-1 32,2 1 32,3 0 192,3 0-96,2 0-32,2 0-32,2 0-128,0 0 64,2-1 160,0 0-64,-1 0-96,0 0 0,-2 0 160,-2 0-64,-3-1-96,-2 1 0,-2 1-32,-2 0 0,-2 1 128,0 0-32,0 2-96,0 0 32,2 2 32,3-1 0,1 2-96,4-1 64,1 2-128,1-1 96,0 1 256,1-1-128,-1-1 0,0 0-32,-3 0-128,-1 0 64,-3-2 160,-2 0-64,-1-1-320,0 0 160,-1 1 160,-1 0-32,2 0 0,1 0 0,3 0 32,3 0-32,2 1-288,2-1 128,3 0 128,1 1 0,1-2-64,1 1 32,0-2 224,0 1-96,0-1 32,-1 0-64,0 0-128,-1 0 32,-1-1-192,-3-1 128,-1 1 320,-2-1-128,-1 1 0,-1 0-64,-1 0-192,-1 2 96,1 0 96,0 1 0,1 1-224,1-1 96,2 1 320,1 0-128,2 1-64,1 0-64,1 0-32,0-1 0,0 1-96,0 0 96,-2 0 320,-1 0-160,-2 0-160,-4 0 32,-2 2 0,-3-1 32,-1 1-224,-2-1 128,0-1 256,0 0-96,3 0 64,1 0-64,4-1 32,2-1-64,3-1-32,0 0 32,1 0-32,2-1 0,0 0-96,0-1 64,-1 1-32,-2 0 0,-2-1 192,-3-1-64,-3 0-32,-2-1 0,-2 0-32,0-1 0,-1 1 128,0-1-64,1 0-32,2 0 0,2 0 32,3 0-32,2-1-224,2 0 96,1 0 32,0-1 64,0 1 0,-1 1 0,-2 0 128,-4-1-64,-3 2-224,-4 1 64,-2 0 96,-4 2 32,-1 1-32,0 2 32,2 1 96,3 0-64,3 2-160,5-1 32,2 1 32,3-2 32,0-1 0,2-2 0,-2-1 0,-1-2 0,-2-1 128,-4-1-64,-2 0-160,-4 1 32,-1 0 32,-1 1 32,-1 1 128,2 0-64,2 0-160,3 1 32,4-1 96,2-1 0,1-1-96,1 0 32,-1-1 96,-2-2-32,-1 0 64,-4-1-64,-3 0-96,-3 0 32,-3 0-32,0 2 0,-1 0 128,0 1-32,2 1-96,3 1 32,3 1 32,3-1 0,1 1 64,0-1-32,-3 2-288,-3-1 128,-4 2 320,-3 0-96,-4 1-160,-2 0 32,0 1 0,1 2 32,3 0 64,4 1-32,3 1-160,2 0 64,1 1-32,-2 2 32,-3 0 64,-3 1 0,-3 0 64,-4 1-32,-1 1-160,1-1 64,2 0 32,5 0 32,4 0 128,4-2-64,2-1 32,4-1-32,0-1 224,0-2-160,-1-1-384,-2 0 128,-1-1 96,-2-1 32,-1-1 0,-1 1 32,0 0-128,1 0 64,2 0 160,3 0-64,2 1-32,3 0 0,2 1 160,3-1-96,1 0-32,0 0-32,-1 0-32,1 0 0,-1-1 0,-2 1 0,-1 0 0,-3 1 0,-2 1-96,-2-1 64,-2 2-128,-2 0 96,1 0 256,1-1-128,3 0 0,3-1-32,2 1-192,2 0 96,2-1 32,1 1 32,0-1 0,0 1 0,0-1 64,-4 1-32,-1 0-96,-3-1 32,-2-1-32,-2 1 0,-2 0 192,0-1-64,-1 1 192,2-2-160,0 1-384,3-1 160,3-1 160,2 0 0,2-2-64,3 1 0,1-2 32,0 0 0,-1 0 64,-1 0-32,-2 0 64,-3 0-64,-1 0-160,-4 0 64,-1-1-32,-1 0 32,-1 0 192,0-1-64,1 0-96,1 0 0,3 0 32,2 0 0,3 1-96,2-1 64,1 1 224,2 0-96,1 1-96,-1 0-32,0 0 32,-2-1 0,-2 1 64,-3 1-32,-2-1-96,-2 0 32,-3-1 32,0 1 0,0-2 64,-1 0-32,2 0-96,2-2 32,2 1 160,4-1-64,1 1-32,1 0 0,2-1-128,0 0 64,1 1 160,-1 0-64,0 1-160,-2 1 32,-1 2 96,-3 0 0,0 0-96,-1 1 32,0 1 320,-1-1-192,1 0-288,0 0 96,2 0 0,2 0 96,2 1 0,2 1 0,2 0 0,4-1 0,4 2 0,0 0 0,2 0-160,2 2 96,2 0 32,0 0 32,1 0-96,0 1 64,-1 1 32,3 0 0,-1 1 64,-1 1-32,0 1-96,0 1 32,1 0 32,0 0 0,1-1 192,-1 0-96,1-1-32,-2 0-32,2-1-32,-2 0 0,1-1 0,-3 0 0,0 1 64,0 0-32,0 0-96,-1 1 32,2-2-32,0 0 0,0 0 128,2-1-32,0 0-32,-1 1 32,1-1 32,-1 0-32,1 0-32,0-1 32,0 1-128,1 0 64,-2 0 32,1 0 0,-1 1 192,0 0-96,0 1-256,-1 1 96,1 0 64,0 2 32,-1 1-32,0 0 32,-2 2-128,0 2 64,0 1 32,-1 2 0,1 2 0,0 2 0,1 0 0,1 1 0,2 0 192,-1 0-96,1 1-160,0-1 0,0 1 160,1-1-32,0 0-224,0 0 64,1 0 32,-1 0 64,0 1 64,0-1-32,0 1 128,-3-1-96,0 1-160,-1 2 32,0 1-96,0 5 64,-1 4-576,2 9 384,1 7-1568,6 6 1024,2-6-7328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7:49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33 1312,'0'-1'244,"1"3"103,0 1 436,0-7 408,-1 4-1047,0 0-69,0 0-16,0-3 41,2 3 2397,0 1-2484,4 1 123,0 0 0,0-1 0,0 1 0,0-1 0,0 0 0,0-1 0,0 1-136,71 2 43,1-6-22,39-1 475,-92 5-315,-8-1-21,1 0 0,0-1 0,15-3-160,-8 4-26,-23 0 106,-2 0-22,0 0-4,0 0 47,-18 0 310,13-1-368,0 0 0,-1 0 0,1 0 0,0 0 1,0-1-1,0 0 0,0 0 0,-4-2-43,3 1 56,0 0 1,0 1-1,0 0 0,0 0 0,0 1 0,-4-1-56,-24 0 91,0 2-1,-19 2-90,-19 1 747,34-4-636,5 0-20,0 2 1,-21 4-92,25-3-183,1 0 0,-8-2 183,21 0-24,15 0 56,0 0-5,0 0-48,0 0 5,0 0 58,1 0-52,5 3-222,1 0 1,0 0 0,-1-1 0,1 0-1,0 0 1,0-1 0,4 0 231,-2 1-774,1 0 0,-1 0 0,0 0 0,6 4 774,8 6-1450,2 2-1233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8:22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8 440 1312,'-8'1'507,"11"2"421,12 3 142,-13-5-1239,3 1 264,0 0 1,0-1-1,0 0 0,0 0 1,0 0-1,1-1 0,-1 1 1,0-1-1,1 0 0,-1-1 1,0 1-1,1-1 0,-1 0 1,0-1-1,0 1 0,2-2-95,2 0 37,0 0 0,1 0 0,-1 1 0,1 1 0,-1 0 0,1 0 0,0 0 0,0 1 0,1 1-37,3-1 22,-1 0 0,1-1 0,-1 0 0,4-2-22,9-3 44,10-2 221,28-4-265,-53 11-38,-1 0 0,1 1 0,-1 0 0,1 1 0,-1 0 1,1 0-1,-1 1 0,5 2 38,40 8-6,-48-11 46,-1-1 0,1 1 0,0-1 0,0 0-1,2-1-39,8 0 63,-12 1-26,0 0-1,0-1 1,0 0 0,0 0-1,5-2-36,-7 1-1,1 1 0,0 0 0,0 0-1,-1 1 1,1-1 0,0 1-1,0 0 1,0 0 0,0 0-1,1 0 2,14 6-15,-17-5 27,0 0 0,0 0 0,0-1 0,0 1 0,0-1 0,0 1 0,0-1 0,0 0 1,0 1-1,0-1 0,1 0 0,-1-1 0,0 1 0,0 0 0,0 0 0,0-1 0,0 0 0,0 1 0,0-1-12,32-18 773,-33 18-832,0 2 65,0-1 0,-1 0-1,1 0 1,0 0 0,0 0-1,-1 0 1,1 0 0,0-1-1,0 1 1,-1 0-1,1 0 1,0-1 0,0 1-1,-1 0 1,1-1 0,0 1-1,-1 0 1,1-1 0,0 1-1,-1-1 1,1 1-1,-1-1 1,1 1 0,-1-1-1,1 0 1,-1 1 0,0-1-1,1 0 1,-1 1 0,1-1-1,-1 0 1,0 1-1,0-1 1,0 0 0,1 0-1,-1 1 1,0-1 0,0 0-1,0 0 1,0 1-1,0-1 1,0 0 0,0 0-1,0 0 1,-1 1 0,1-1-1,0 0 1,0 1 0,-1-1-1,1 0 1,0 0-1,-1 1 1,1-1-6,-4-3 10,0-1 0,0 1-1,-1 1 1,1-1 0,-1 1-1,-2-2-9,-16-12-122,19 13 128,0 1 0,0 0-1,0 0 1,0 1 0,0 0 0,0-1 0,-1 1-1,0 1 1,1-1 0,-1 0 0,0 1 0,1 0-1,-1 1-5,-10-2-47,0 1 0,0 1-1,-9 1 48,6 0 100,0-1 0,-5-2-100,-1 0-24,0 1 0,-1 1 0,1 2 0,0 0 0,1 1 0,-1 1 0,0 1 0,1 2 0,0 0 0,-20 10 24,37-15-42,-22 11 54,0-1 1,-1-2-1,-9 2-12,29-10 3,-1-1 0,1-1 1,-9 1-4,17-1-10,-7 2-120,11 3-105,15 3 61,-1-5 199,1 0 0,0-2 0,-1 0 0,12-2-25,72-8-238,-53 4 238,106-6 173,-127 10-138,14-3-105,12-3 70,-20 1 56,0 2 0,19 1-56,-24 4-8,1 1-1,-1 1 0,1 1 0,-1 1 0,-1 2 0,16 6 9,-6-3-7,-1-1 0,2-2 0,32 2 7,-44-7 72,1-2 0,0 0 0,0-2 0,0-1 0,-1-1 0,1-1 0,-1-1 0,0-2 0,-1-1 0,12-5-72,-37 14 1,1-1-11,0 0 0,1 1 0,-1-1 0,1 0 1,-1 1-1,0-1 0,1 1 0,-1-1 0,1 1 0,-1 0 1,1 0-1,-1 0 0,1 0 0,-1 0 0,1 0 0,-1 0 1,1 0-1,1 1 10,1 1 8,1-1 1,-1 1 0,1-1 0,0 0-1,0 0 1,0 0 0,0-1-1,-1 0 1,1 0 0,0 0 0,0 0-1,0-1 1,0 0 0,0 0-1,-1 0 1,1-1 0,-1 1-1,1-1 1,0-1-9,9-4 79,0-1-1,-1 0 0,5-5-78,-6 4 6,2 0-1,-1 1 0,1 0-5,-10 7 5,0-1 0,-1 0 1,0 0-1,1 0 0,-1-1 1,0 1-1,0-1 0,0 0 1,-1 1-1,1-1 0,-1-1 1,1 1-1,0-3-5,-3 6 7,1-1 0,-1 0 1,-1 1-1,1-1 0,0 0 0,0 1 0,0-1 1,0 1-1,0-1 0,-1 0 0,1 1 0,0-1 0,0 1 1,-1-1-1,1 1 0,0-1 0,-1 1 0,1-1 1,-1 1-1,1-1 0,-1 1 0,1-1 0,-1 1 0,1 0 1,-1-1-1,1 1 0,-1 0 0,1 0 0,-1-1 1,1 1-1,-1 0 0,0 0 0,0 0-7,-22-7-40,-8 2 85,-1 1 0,-22 1-45,-9 0 209,47 2-243,-1 1 1,1 1-1,0 1 1,-6 1 33,1 0 46,0-1-1,-5-1-45,6-1-9,-7 0-18,0 1-1,-10 2 28,29-1-24,1 0 0,-1 1 0,0 0-1,-3 1 25,1 1-25,-40 13 239,-18 2-214,18-5-102,-16 8 102,23-8-43,-21 4 43,43-18-149,21-1 63,13 4-47,10 0 85,0 0 0,21 0 48,-5-1 11,20 2-13,0-4 1,0-1 0,0-3-1,33-8 2,32-10 190,-62 9 42,35-1-232,-36 6 249,1-3-249,56-7 161,-106 16-174,-1 1-1,1 1 0,-1-1 0,0 2 1,1 0-1,-1 0 0,6 2 14,13 7-180,30 13 180,-48-19 15,9 3 39,1-1 0,0 0 0,1-2 0,-1-1 0,1 0 0,0-2 0,0-1 0,14-1-54,52-1 149,66-10-149,-136 8 133,0-1-1,-1-1 0,2-1-132,39-9 387,-31 5-404,-23 8 11,-1 1 0,1-1 0,0 1 0,0-1 0,0 2 1,-1-1-1,4 0 6,0 0 77,1 1 1,0-2-1,5-1-77,14-2-152,12-2 381,-28 4-136,0 1 1,1 0-1,-1 1 0,4 0-93,193 1 342,-208 0-300,7 3-63,8 4-80,-11-5 101,0 0 0,0 0 0,0 0 0,-1 0 0,1 1 0,-1 0 0,1 0 0,-1 0 0,3 4 0,-1-2 13,-1-1 0,1 0 1,-1 0-1,1 0 0,1-1 1,-1 0-1,0 0 0,1 0 1,-1-1-1,1 0 0,0 0 1,0-1-1,0 0 0,5 0-13,-4-1-6,6 0 50,-1 0 1,1-1 0,9-2-45,42-9 59,-35 4-3,-1-2 0,9-4-56,-11 3-13,0 2-1,19-4 14,-9 4 142,-25 5-172,0 1-1,1 1 1,0 0-1,0 1 1,0 0 30,8 1-16,0 0 0,-1 2 0,12 3 16,-15 1 14,-15-5 4,1 0-1,-1 0 1,0-1-1,1 1 1,-1 0-1,1-1 1,-1 0-1,2 1-17,2-1-25,-1 1 0,1 0 0,-1 1-1,0-1 1,1 1 0,-1 0 0,4 2 25,12 5 59,4 1-15,-21-8 2,0 0 1,0 0 0,0-1 0,0 0-1,1 1 1,-1-2 0,1 1-1,-1 0 1,4-1-47,12 0 298,-7-1-317,1 0 1,-1 1-1,0 1 1,8 1 18,25 9-107,-19-8 305,3 2-97,-3 0-112,0 0 0,1-2 1,-1 0-1,1-2 0,18-2 11,-13 0 11,10 3 177,-30 0-130,1-2 1,-1 0-1,1 0 1,13-3-59,-5 0-31,1 0 1,0 1 0,9 1 30,-18 0 18,0 0 0,0-2 0,0 0 0,0 0 0,0-2 1,-1 1-1,1-2-18,4-1-28,1 1 0,-1 1 0,4 0 28,39-6 53,-30 4-85,0 2 0,0 1 0,18 1 32,236 3 37,-273 1-60,0 0 0,-1 1 0,1 0 0,4 2 23,21 5-100,40 0 180,22-1-80,-34-4-26,0 3-1,15 6 27,-46-8 16,-1-1 0,1-1 0,0-2 0,0-2 0,0 0 0,-1-3 0,11-2-16,42-2 117,-3 5-250,-52 0 126,-20 3 6,0-1-1,-1 0 1,8-3 1,7-4 74,0-1-1,-1-2 0,0 0 0,11-8-73,-11 5-51,1 2-1,0 1 1,26-8 51,-26 9 126,-21 8-185,0 0 0,0 0 0,0 0 0,0 1 0,0 0 0,0 0-1,1 0 1,3 0 59,13 0 213,-16 0-200,0 1 0,0-1 0,0 1 0,0 1 0,0-1 0,-1 1 0,2-1-13,28 3-4,-8-2 115,77 7-244,-9 4 101,27 7 37,-97-15-68,1-2 0,0 0 0,24-2 63,-25 0-94,-17-1 126,0 0-1,0-1 1,0 1-1,0-1 1,0-1-1,-1 1 1,1-1 0,0 0-1,2-2-31,1-1-2,0 2 0,0 0 0,5-2 2,-3 4-6,0 0 1,0 1 0,0 0-1,0 1 1,-1 1-1,8 0 6,-3 0 2,0 0 0,1-2 0,3 0-2,25-8 33,-31 6-92,0 1 0,0 0 0,0 0 0,2 1 59,18 2-92,-1-1 245,0-1 0,5-1-153,-10 0-99,1 1 0,15 2 99,1 0 112,-34-3-11,-2 0-292,14 9 313,-20-6-118,-1 0 0,0 0 0,1-1 0,-1 1 0,0-1 0,1 1 0,-1-1 0,1 0 0,-1 0 0,1 0 0,-1-1 0,0 1 0,1 0 0,-1-1 0,3 0-4,2-1-28,6-1-178,-6 2 251,1-1 0,-1 1 0,1 1 0,0-1-45,314 1 64,-204-3-336,-78-2 321,-21 2-56,-15 2 50,0 0-1,0 0 0,-1 0 1,1-1-1,-1 0 0,1 0-42,-1 1 19,0 0 1,-1-1-1,1 1 0,0 0 0,0 0 0,0 1 1,0-1-1,0 1 0,1-1-19,6 1-76,0-1-1,0 0 1,3-2 76,6 0-187,3-2 196,-14 3 63,1 1-1,-1-1 1,9 1-72,26-7 117,-10 9-168,-20 0 49,-1 0 0,1-1 0,-1-1 0,1 0-1,-1-1 1,1 0 2,-3 0-11,1 0 0,-1 1 0,1 0-1,-1 1 1,1 0 0,1 1 11,12-1 9,2 2-71,0 1 1,0 1 0,0 1-1,0 1 62,-15-3 44,-1 1-1,1 0 0,8 6-43,18 6-151,-35-16 300,15 13-74,-1-10-416,-14-3 367,6 0 102,13-4 60,-12 3-185,1-1-1,-1 0 1,0-1-1,0 0 0,0 0 1,1-1-3,2-1 21,0 0 0,0 1-1,0 1 1,3 0-21,-2-1 97,1 1 0,-1-2-1,5-1-96,-11 2-49,1 2 0,0-1 0,1 1 0,-1 1-1,0-1 1,1 1 49,3-1-25,2-1 135,14-1-113,93-4-114,-112 9 122,0 0 0,1 0 1,-1 1-1,0 0 0,7 3-5,12 3-58,7 7 4,-26-11 60,-6-3 7,-1 0-1,1 0 1,-1 0 0,1 0-1,-1 0 1,1-1-1,0 1 1,0-1-13,-1 0-64,7 6 69,-2-3 82,-4-2-92,-1 0-1,1 0 1,-1 0-1,1 0 1,-1 0-1,1-1 1,0 1 0,-1-1-1,1 0 1,0 0-1,0 0 1,1 0 5,25-8 165,-26 8-174,-1-1 0,1 1 0,-1-1 0,1 1 0,-1-1 0,0 0 0,1 0 1,-1 0-1,1-1 9,17-6 208,-4 1-316,-14 6 92,0 0 1,1 0 0,-1 0 0,0 0-1,1 1 1,-1-1 0,1 1 0,-1-1 0,3 1 15,-2 0 16,0-1 1,0 1-1,1-1 0,-1 0 1,0 0-1,0 0 1,-1 0-1,2-1-16,-1 1-1,0-1 0,1 1 0,-1 0 0,0 0 0,1 0 0,-1 1-1,1-1 1,0 1 1,11-1 7,0 0-1,8-2-6,-8 0-70,1 1-1,9 1 71,116 1 86,-133 0-110,1 1-1,0 0 1,6 2 24,-6-1-4,0 0 0,-1-1-1,8 0 5,-8-1 20,0-1 0,0 0 0,0 0 0,7-3-20,-1 1 68,6-3 94,15-5-264,-33 10 98,1-2 19,0 1 1,0 0 0,1 1 0,-1-1 0,0 0 0,1 1 0,-1 0 0,1 0 0,0 0 0,-1 0 0,4 0-16,-5 1-43,0-1 15,0 0 0,1 1-1,-1-1 1,0 0 0,0 1-1,1 0 1,-1 0 0,0 0 0,1 0-1,-1 0 1,0 0 0,1 0-1,1 1 29,7 2 43,-8-2-50,0 0 0,0 0 1,0 0-1,0-1 0,0 0 0,0 1 0,1-1 7,76 0 144,-64-2-97,-14 2-19,1-1 0,0 1 0,-1 0 0,1 0 0,-1 0 0,1 0 0,0 1 0,-1-1 0,2 1-28,4 0-21,1 0 1,-1 0 0,1-1-1,0 0 1,6-1 20,9 0-149,-13 0 166,0 1-1,0 0 1,0 1-1,-1 0 1,1 1 0,0 0-1,0 1 1,-1 0-1,10 4-16,-15-3-44,17 4 46,-12-5-63,0-1 1,0-1-1,9 1 61,10-1 126,-21 0-104,0-1 0,0 0-1,0 0 1,-1 0 0,3-2-22,56-7-43,-56 6 81,-8 2-28,-1 1-74,6-3 27,-3 3 29,0-1-1,0 1 1,0-1 0,-1 1-1,1 0 1,0 0-1,2 1 9,4 0-5,-8-1-14,-1 0 1,1 0-1,-1 1 1,1-1-1,-1 0 0,1 1 1,-1-1-1,1 1 0,-1 0 1,0 0-1,1 0 19,-1-1 12,1 1-1,-1 0 0,0-1 1,1 1-1,-1-1 0,1 1 1,-1-1-1,1 0 0,-1 1 1,1-1-1,-1 0-11,5 1 11,-1 0 0,1 0-1,-1 1 1,1-1 0,-1 1 0,0 1-1,0-1 1,0 1 0,0 0 0,0 0-1,0 0-10,4 3 5,-5-4 1,0 0 1,0 0 0,1-1 0,-1 0 0,1 1 0,-1-2-1,1 1 1,-1 0 0,1-1 0,-1 0-7,18 3 108,-10-2-105,-1-1 1,1 0-1,5-1-3,-6-4-3,-10 4 3,0 0 0,0 1 0,0-1-1,0 1 1,0-1 0,0 1 0,0-1 0,0 1-1,1 0 1,-1-1 0,0 1 0,1 0 0,10-3-36,-10 2 36,1 0-1,-1 1 1,0-1 0,0 0 0,0 1 0,1-1 0,-1 1 0,0 0 0,1 0 0,-1 0 0,0 0 0,1 0 7,0-1 1,0 1 0,0-1-1,0 0 1,0 0 0,2-1-8,11-3-9,17 0 106,-18 3-106,1-1 1,6-2 8,38-7-107,-56 12 104,1-1-1,-1 0 0,0 1 0,1 0 1,-1 0-1,0 0 0,3 1 4,9 0 53,-15-1-56,1 0-1,0 0 1,-1 0-1,1 0 1,-1 0-1,1 0 1,-1 1-1,1-1 1,0 1 0,-1-1-1,1 1 1,-1-1-1,1 2 4,9 1-78,-6-3 71,-1 1 0,0 0 0,0 0 0,0 0 0,0 0 0,0 1 0,0-1 0,2 2 7,-2-1 18,0 0 1,0-1-1,0 1 1,0-1-1,0 0 0,0 0 1,1-1-1,1 1-18,0-1 4,0 0 1,1 0-1,-1-1 1,0 0-1,0 0 1,3-2-5,7-1 209,-12 3-221,0 0-1,0-1 0,0 1 0,-1-1 1,1 0-1,1-1 13,64-35 320,-67 38-384,65 3-507,-59-3 581,0 1 0,-1 0 0,1 0-1,-1 1 1,1-1 0,6 4-10,-10-3-30,0 0 1,1 0-1,-1-1 1,0 1-1,0-1 1,1 0-1,3 0 30,15 3 58,-6 2 167,-14-5-243,0 0-1,0 0 1,0-1-1,0 1 1,0-1-1,0 1 1,1-1 18,21 5 74,11-2-84,-25-3 164,-8 1-145,-1-1 0,1 0 0,-1 0 0,0 0 0,1 0 0,-1 0-1,1-1 1,-1 1 0,1-1 0,-1 1 0,0-1 0,1 0 0,-1 0 0,0 0 0,2-1-9,-2 0-9,0 1 1,0 0 0,0 0 0,1 0 0,-1 0-1,1 0 1,-1 0 0,0 1 0,1-1 0,0 1 8,15-6 2,20-5-24,-28 8 102,7 1-309,-13 1 217,1 0 0,-1 0 0,1 1 0,-1-1 0,1 1 0,-1 0 0,1 1 0,0-1 0,-1 1 0,1 0 0,-1 0 0,0 0 0,1 0 0,-1 1 0,0 0 0,1 0 12,22 6 101,-20-4-95,-6-4-11,0 0 1,0 0-1,-1 1 0,1-1 0,0 0 1,0 1-1,-1-1 0,1 1 0,0-1 0,0 1 1,-1-1-1,1 1 0,-1 0 0,1-1 1,0 1-1,-1 0 0,1-1 0,-1 2 5,9 9-28,-4-6 72,-4-4-22,-1-1-65,0 0 32,5 2 178,-1 0-147,-1-1 0,0 1 1,1-1-1,-1 0 0,1 0 0,2 0-20,1-1 18,0-1 0,1 0 0,-1-1-1,0 1 1,0-1 0,0-1 0,0 1 0,0-1-1,0-1-17,3 0 0,1 1 0,-1 0 0,3 0 0,-3 0-48,0 0 0,0 0 0,2-2 48,-8 4 22,-1 0 0,1 0 0,-1 1 0,1-1-1,-1 1 1,1-1 0,-1 1 0,3 0-22,-2 1 16,0-1 0,0-1 1,0 1-1,0-1 0,0 1 0,2-2-16,3 0-25,0 0-1,0 1 0,0-1 1,0 2-1,0-1 0,0 1 1,3 1 25,9 0-55,-14-1 11,0 0 1,0 1 0,0 0-1,-1 1 1,1-1 0,5 3 43,-9-3-55,0 0 73,1 0 0,0 0-1,0-1 1,0 1 0,-1-1 0,3 0-18,11 6 143,-6-1-270,15 0 212,-22-4-93,0 0 1,0 0-1,-1-1 0,1 0 1,0 0-1,0 0 1,1 0 7,-3 0 37,-1-1-35,1 1-1,-1-1 1,0 1 0,1-1-1,-1 1 1,1 0 0,-1-1 0,1 1-1,-1 0 1,1 0 0,-1 0-1,2 0-1,3 0 49,1-1-27,1-1 0,0 2 0,7-1-22,16-2-2,-23 3-7,0-1 0,0 1-1,1 0 1,-1 1 0,2 0 9,21 1 25,158-2 71,-111 5-128,-66-5-1,0 0 0,0 1 0,0 0 0,0 1 0,1 1 33,1-1 72,-13-2-71,0 0 1,0 0 0,0 0-1,0 0 1,0 0 0,0 0 0,0 1-1,0-1 1,0 0 0,0 1 0,0-1-1,-1 1 1,1-1 0,0 1-1,0-1 1,0 1 0,0 0-2,0 1-21,0-2 17,-1 1 0,1-1 0,0 1 1,-1-1-1,1 0 0,0 1 0,0-1 0,-1 1 0,1-1 0,0 0 0,0 0 0,0 0 0,-1 1 0,1-1 0,0 0 0,0 0 0,0 0 0,-1 0 0,2 0 4,41 4-5,-27-3 26,19 11-64,-29-11 11,-1 1-1,1 0 0,0 1 1,-1-1-1,0 1 0,0 0 1,1 1 32,-2-1 23,0-1 0,0 0 0,0 0 1,0 0-1,0 0 0,0 0 0,1-1 0,-1 0 1,0 1-1,1-2 0,4 1-23,147-1 16,-148 0 23,0-1 0,-1 0 0,1 0 0,0-1 1,0 0-1,0-1-39,4-1 174,-8 3-198,0 0 1,0 0-1,-1-1 0,1 0 0,0 1 1,1-2 23,0 0-16,1 0 0,0 1 0,0-1 0,0 2 0,0-1 0,0 0 0,4 1 16,29-9 192,-31 7-225,-1 2 1,1-1 0,7 0 32,2-1-122,45 6 159,-27 0-186,-33-3 143,0 0 1,1 0-1,-1 0 0,0 1 1,0-1-1,0 1 0,0-1 1,0 1-1,2 1 6,5 1-72,3-1 102,-1 1-1,0 1 0,0 0 1,5 2-30,-14-4-10,1 0 1,13-1-4,-6-1 29,-1 1 1,1 1-1,6 1-16,-10-1-6,1-1 0,-1 0 0,1 0-1,-1-1 1,1 1 0,0-2 0,-1 1 0,1-1 6,23-4 138,-1-1 1,-1-2 0,1-1-1,6-5-138,-30 13-40,-1-1 0,1 1 0,0 0 1,-1 0-1,1 1 0,1-1 40,16-2 122,-8 0-150,0 1 0,0 1 0,1 0 0,-1 1 0,14 2 28,11-1-9,-19-2 35,-14 0-37,1 1 1,0 0-1,-1 0 0,1 1 1,0-1-1,-1 1 1,4 1 10,17 3-32,8-4-48,-9 5 138,34-1 17,-52-5-93,1 0 0,-1 1 0,1 0-1,-1 1 1,6 1 18,84 17-106,-86-18 148,-1 0-1,1-1 1,0-1 0,-1 1 0,1-2 0,3 0-42,17 0-54,38-1 48,-37 0 6,1 1 1,19 4-1,-46-3-66,22 3 158,17-1-92,-25-2-5,0-2 0,-1 0-1,12-4 6,-23 5 21,0 0-1,1 0 0,-1 1 0,5 0-20,25 0 26,25-7 219,54 2-245,-97 3-84,-18 1 90,1 0 0,-1 1 0,1 0 0,0-1 0,-1 2 0,3-1-6,105 14-192,-100-13 166,-1 0 0,1 0 0,-1-2 0,2 1 26,12-1 88,-4 0-100,0-1 0,6-2 12,-13 3-50,14-7 244,-22 6-202,0 1-1,1 0 1,-1-1-1,0 1 1,1 1 0,3-1 8,55-5 69,18-2-330,47 3 282,22 2 107,-124 1-101,1 0-1,2-3-26,44-1 75,-62 4-74,-1 1 0,0 1 0,9 0-1,25-1-179,-11 0 156,-24 1 97,-1-1-1,1 0 0,6-1-73,7-1-60,0 1-1,0 1 0,0 1 1,8 2 60,17-1-30,-21 0 89,0 1 0,5 2-59,-6-2 35,-19-2-34,-1 1-1,1-1 0,-1 1 0,1 0 0,-1 1 1,0 0-1,1 0 0,1 1 43,-1-1-1,1 0 1,-1 0-1,5 0-42,15 3-197,16-2 256,-27-1-51,0-1-1,0 0 1,16-3-8,3 1 132,20 0-191,-12 0 112,16 2-53,26 3-57,16-6 57,-12 1-119,-79 1 73,0 1 0,1 0 0,1 1 46,19-2 250,-23 1-233,-1 0 1,1-1-1,-1 0 0,1-1 0,-1 1 0,6-2-17,23-1-1,-21 2 75,-1 0 1,1-1 0,6-1-75,35-1-38,-8 3 43,7-2-175,-35 1 329,0 1 1,6 1-160,24-1 49,-3 0-187,6 1 138,-6 1 63,-30 0-65,-1 1-1,1 0 0,8 3 3,-22-5 40,52 2-24,-48-1-36,0-1 1,1 0-1,-1 0 0,0 0 0,1-1 1,-1 0-1,0-1 0,6-1 20,34-6-34,-30 7 77,0-1-1,6-2-42,27-5-26,57-2-184,95-14-2204,-155 14-871,-24 5 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8:29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1 698 1056,'5'1'468,"1"0"0,-1 0 0,1-1 0,-1 1 0,1-1 0,5-1-468,-4 1-99,-4-1 219,-1 1-1,1-1 1,0 0-1,-1 0 0,1-1 1,-1 1-1,1 0 1,-1-1-1,1 0 1,-1 1-1,0-1 1,0 0-1,0 0 1,1-1-120,7-5 268,-6 4-233,0-1 0,0 1 0,-1-1 0,1 0 0,-1 0 0,0 0 0,2-3-35,3-6 65,22-39 205,-3-1 0,-2-1 1,6-22-271,3-8 95,-16 41-105,7-31 10,-22 64-10,1 0 0,-1 0 0,2 0 0,-1 1 0,2 0 0,-1 0 0,1 0 0,5-6 10,-8 12 1,0 0 0,0 0 1,0 0-1,-1 0 0,1-1 1,-1 1-1,-1-1 0,2-3-1,-3 8 64,3-15 80,-4 11-327,-2 7 97,-8 18 102,-5 8 88,8-18-110,1 0 0,0 1-1,0 0 1,1 0 0,1 0 0,-1 4 6,-11 27 109,8-21-147,1 0-1,-5 19 39,0 26 62,2 11-62,1-8 503,9-65-483,1 0-1,-1 0 1,1 0 0,0 0-1,1 0 1,-1 0-1,1 0 1,0 1-20,0-3 23,0-1 1,-1 1 0,1-1-1,0 0 1,1 1-1,-1-1 1,0 0-1,1 0 1,-1 0-1,1 0 1,-1 0-1,1 0 1,0 0-1,0 0 1,0-1-1,2 2-23,-3-2 4,0-1 0,0 0 0,1 1 0,-1-1-1,0 0 1,1 1 0,-1-1 0,1 0-1,-1 0 1,0 0 0,1 0 0,-1 0 0,0 0-1,1-1 1,-1 1-4,22-7 22,-17 6-10,7-4 17,-1 0 0,0-1 0,0 0 0,-1-1 0,0 0 0,0-1 0,0 0 0,-1-1 0,0-1-29,14-14 4,-1-1 0,-2-1-1,1-1-3,-2-3 132,-2-1 0,-1-1 0,-1 0 0,10-30-132,-4 13-19,1 0 1,3 1 18,-17 34 44,-6 10-53,0-1 0,0 1 0,-1-1-1,0 1 1,0-1 0,0 0 9,-1 4-10,0-1 1,0 1-1,0-1 0,0 1 0,0-1 0,0 1 1,0-1-1,1 1 0,-1 0 0,0 0 1,1-1-1,0 1 10,-1 0 42,-1 1-79,0 0-267,0 0 149,1 8 459,-1-4-283,0 0-1,0 0 0,0 0 0,-1 0 0,1 0 0,-1 0 0,0 0 0,0 0 0,0 0 1,-1-1-1,1 1 0,-1 0 0,0-1 0,-1 2-20,-8 21 134,-22 57 409,17-45-275,-5 20-268,12-27 134,2 1 1,0-1-1,2 1 1,2 0-1,0 32-134,4-58 41,-1 0 0,1-1 1,1 1-1,-1 0 0,1-1 0,0 1 0,0-1 1,1 0-1,0 1 0,0-1 0,0 0 0,3 3-41,3 3 90,0 0 0,0 0 0,1-1-1,10 7-89,-14-12 38,0 0 0,0-1 0,1 0 0,0 0 0,0 0 0,0-1 0,0 0 0,0 0 0,6 1-38,-4-2 75,-6-1-126,-1 0-1,1 0 1,0 0 0,0-1 0,0 0 0,0 1 0,2-1 51,-5 0-215,1 1 1,0-1-1,0 0 0,-1 1 1,1-1-1,0 1 0,-1-1 1,1 1-1,-1 0 0,1-1 1,-1 1-1,1 0 0,-1-1 1,1 1-1,-1 0 0,1-1 1,-1 1-1,0 0 0,1 0 215,2 6-1388,10 4-1870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9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366 121 1568,'1'0'43,"-1"-1"0,0 1 0,1 0 0,-1-1 0,1 1 0,-1 0 0,1 0 0,-1-1 0,0 1 0,1 0 0,-1 0 1,1 0-1,-1 0 0,1-1 0,0 1 0,-1 0 0,1 0 0,-1 0 0,1 0 0,-1 0 0,1 0 0,-1 0 0,1 1 0,-1-1 0,1 0 0,-1 0 0,1 0 0,-1 0 0,1 1-43,-1-1 118,1 1 0,-1 0 0,1-1 0,-1 1 0,0 0 0,1 0 0,-1-1 0,0 1 0,0 0 0,1 0 0,-1-1 0,0 1 0,0 0 0,0 0 0,0 0 0,0 0-118,-1 7 631,1 0 1,-1-1 0,-2 8-632,2-13-237,-1 8 385,-1 1 0,-1-1 0,0-1 0,0 1 0,-1 0 0,0-1 0,-1 0 0,0 0 0,0-1 0,-4 4-148,2-3 85,-1 0-1,-1 0 0,1-1 1,-1 0-1,0 0 0,-1-1 1,0-1-1,-6 3-84,8-5 34,-1 0 0,0-1 0,0 0 0,0-1 0,0 0 0,0-1 0,-1 0-1,1 0 1,-9-1-34,12 0 18,1-1 0,-1 0-1,1 0 1,-1 0 0,1-1 0,-1 0-1,1 0 1,0 0 0,0-1-1,0 0 1,0 0 0,0-1-1,1 0 1,0 1 0,-5-5-18,8 6-7,1-1 1,-1 1 0,0 0-1,1-1 1,-1 1-1,1-1 1,0 0 0,0 1-1,0-1 1,0 0 0,0 0-1,1 1 1,-1-1-1,1 0 1,0 0 0,0 0-1,0 0 1,0 0 0,0 0-1,1 1 1,-1-1-1,1 0 1,0-1 6,3-9-48,1 0 0,0 1 0,0 0 1,5-7 47,-6 12-9,10-17 61,1 0-1,2 1 1,0 1-1,1 1 1,1 0-1,3 0-51,-18 17 3,0 1 0,0-1 0,0 1 0,1 0 0,0 0 0,0 0 0,-1 1 0,2-1 0,-1 1 0,3 0-3,-5 1-4,0 0 0,-1 1 0,1 0 0,0-1 0,0 1 0,-1 0 0,1 0 0,0 1 0,0-1 0,-1 0 0,1 1 0,0 0 1,-1 0-1,1 0 0,-1 0 0,1 0 0,-1 0 0,1 0 0,-1 1 0,0 0 0,2 1 4,3 3 65,-1 0 1,0 1-1,-1-1 0,1 1 0,-2 1 1,1-1-1,2 6-65,5 11 314,6 22-314,5 10 397,-17-42-160,-1-1 1,0 1-1,0 0 0,-2 0 1,0 0-1,0 1-237,-2-7 38,-1 0-1,1 0 1,-1 0 0,-1 0 0,1 0 0,-1 0 0,-1 0-1,1 0 1,-1 0 0,-1-1 0,-2 7-38,-12 18 65,-1-1 1,-1 0 0,-2-2-1,-1 0 1,-1-2-1,-1 0 1,-8 5-66,-26 23-788,1 0-3134,46-43 1096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8:3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1 320,'11'2'3699,"-9"-1"-3554,0 0-1,0 1 1,0-1-1,0 1 1,0-1 0,0 1-1,-1 0 1,1 0-1,0 0 1,-1 0-1,0 0 1,1 0-1,-1 1-144,1-1 103,-1 1 0,1 0 0,-1-1 0,0 1 0,0 0 0,0 0 0,0 0 0,0 0 0,-1 0 0,1 0 0,-1 0 0,0 0 0,0 1 0,0-1 0,0 0 0,0 0 0,-1 0 0,0 0 0,1 0 0,-1 0 0,0 0-1,0 0 1,-1 1-103,-9 27 320,7-18-140,-1-1-1,0 0 1,-5 8-180,-8 12 391,-27 44 418,-3 7-377,29-53-359,13-21 103,0 1 1,0-1-1,-1 0 0,0 0 0,-1-1 0,0 0 1,-8 7-177,-10 6 437,22-17-381,-1 0-1,0 0 0,0 0 1,0 0-1,0-1 0,0 0 0,-1 0 1,-5 2-56,5-3 37,0 1 0,1 0 1,-1 0-1,0 0 0,1 1 1,0 0-1,0 0 0,-4 5-37,3-1 42,6-7-80,-1 0 0,1-1 1,-1 1-1,1 0 1,-1 0-1,1 0 0,-1-1 1,0 1-1,1 0 1,-1-1-1,0 1 0,0-1 1,0 1-1,1-1 1,-2 1 37,2 0 12,-1-1 0,0 1 1,1-1-1,-1 1 1,1 0-1,-1 0 0,1-1 1,0 1-1,-1 0 0,1 0 1,0 0-1,-1-1 1,1 1-1,0 0 0,0 1-12,-1-2 2,1 1 0,0-1 0,0 1 0,0-1 0,0 1 0,0-1 0,0 1 0,0-1 0,0 1 0,0-1 0,0 1-1,0-1 1,0 1 0,0-1 0,0 1 0,0-1 0,1 1 0,-1-1 0,0 1 0,0-1 0,1 0 0,-1 1 0,0-1-1,1 1 1,-1-1 0,0 0 0,1 1 0,-1-1 0,0 0 0,1 1 0,-1-1-2,4 1 21,0-1-1,0 0 1,0 0 0,0 0 0,0 0-1,0-1 1,0 1 0,0-1 0,0 0-1,0 0 1,0-1 0,0 1 0,-1-1-1,1 1 1,0-1 0,-1-1 0,0 1-1,4-3-20,3-4 58,-8 8-63,0-1 1,0 0 0,0 1 0,0-1 0,0 0 0,-1 0 0,1 0 0,0 0-1,-1-1 1,1 0 4,-2 2-92,1 0-1,-1 0 1,1 0-1,0-1 1,-1 1-1,1 0 1,0 0-1,0 0 1,-1 1-1,1-1 1,0 0-1,0 0 1,0 0-1,0 1 1,0-1-1,0 0 93,1 1-572,1-1-1,-1 0 0,0 1 0,0-1 1,0 1-1,0 0 0,1-1 1,-1 1-1,1 0 573,13-2-3648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2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1126 3232,'-2'-6'225,"0"0"1,0-1-1,1 1 1,-1 0 0,2-1-1,-1 1 1,1-1-1,0 1 1,0-1-1,1-2-225,0-14 267,-1 21-252,0 0-1,0 0 0,1 0 1,-1 0-1,0 0 0,1 0 0,0 0 1,-1 0-1,1 0 0,0 0 0,0 0 1,0 1-1,1-1 0,-1 0 0,0 0 1,0 1-1,1-1 0,-1 1 0,1 0 1,0-1-1,-1 1 0,1 0 0,0-1-14,6-2-87,1 0-1,-1 0 0,0 1 0,1 0 0,0 1 88,14-6 314,6-6 193,-1 0-1,-1-2 1,0-1 0,4-5-507,26-16 336,-56 37-343,0 0 0,0 0 1,1 0-1,-1 0 0,0 0 0,1 1 1,-1-1-1,1 1 0,-1-1 0,0 1 1,1-1-1,0 1 0,-1 0 1,1 0-1,-1-1 0,1 1 0,-1 0 1,1 1-1,-1-1 0,1 0 0,-1 0 1,1 1 6,0 0 5,-1 0 0,1 1-1,-1-1 1,1 1 0,-1-1 0,0 1 0,1 0 0,-1-1 0,0 1 0,0 0 0,0 0 0,-1 0 0,1 0 0,0 0-1,-1 0 1,1 1-5,3 15 24,0 0-1,-1 1 1,-1-1-1,0 1 1,-2 11-24,3 22 69,39 472 368,-29-383 90,6-1-1,5-1 0,16 31-526,-11-46-8,-14-57 169,2 0 1,25 57-162,-25-86 21,21 35-21,-8-36 5,-29-38 38,-1 1 0,1-1-1,0 1 1,-1-1 0,1 1-1,-1-1 1,1 1 0,-1-1-1,1 1 1,-1-1 0,0 0-1,1 1 1,-1-1 0,0 0-1,1 1 1,-1-2-43,1-5 71,0 0 0,0 0 0,-1 0-1,0 0 1,0 0 0,-1 0-71,0-19-14,-9-257-441,1-81-98,19 190 375,17-74 178,40-169-195,-58 364 194,18-107 63,41-222-321,-24 117 419,-36 216-109,2-22 122,-9 45-62,-1 14-112,1 0 1,0-1-1,1 1 0,1 0 0,0-1 1,-3 11 1,0 1-1,0-1 1,-1 0 0,1 0 0,0 1 0,-1-1 0,1 0 0,-1 1 0,0-1 0,1 1-1,-1-1 1,-1-1-1,2 3-60,0-2-88,13 0 52,7 3 96,0 1 0,13 3 0,20 2-10,136 2 287,45-9-277,-88-1 69,592-7 1574,-650 7-1284,23 0 274,22 7-633,-60-5 123,-73-1-170,1 0 1,-1 0-1,0 0 1,1 0 0,-1 0-1,0 0 1,1 0-1,-1 0 1,0 0-1,1 1 1,-1-1 0,0 0-1,1 0 1,-1 0-1,0 0 1,0 1 0,1-1-1,-1 0 1,0 0-1,1 1 1,-1-1-1,0 0 1,0 1 0,0-1-1,1 0 1,-1 0-1,0 1 1,0-1 0,0 0-1,0 1 1,0-1-1,0 1 1,0-1-1,0 0 1,1 1 0,-1-1 46,-1 2-284,1-1 0,0 0 1,-1 1-1,1-1 0,-1 0 1,1 1-1,-1-1 1,0 0-1,1 0 0,-2 2 284,-24 27-3956,-10 3 1028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4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62 1728,'0'-1'44,"-1"1"1,1 0-1,-1-1 1,1 1-1,-1 0 1,1-1-1,-1 1 0,1 0 1,-1 0-1,0-1 1,1 1-1,-1 0 1,1 0-1,-1 0 1,0 0-1,1 0 0,-1 0 1,1 0-1,-1 0 1,0 0-1,1 0-44,-21 0 647,16 1 765,5-1-420,0 0-294,0 0-132,0 0-214,9-5 661,6 4-611,-1-1-1,0 0 1,1-1 0,1-1-402,38-7 350,-25 8-284,-18 3 127,0-1 0,0-1 0,0 0 0,2-1-193,-4 0 240,3-1-1,1 1 0,-1 0 0,1 1 0,-1 0-1,6 0-238,-16 2-85,-2 0-59,0 0-22,1 0-1,-1 0 1,1 0-1,0 0 1,-1 0 0,1 0-1,-1 0 1,1 0-1,0 0 1,-1 0 0,1 0-1,-1 1 1,1-1-1,0 0 1,0 1 166,2 5-1413,1 1-1035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4.7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16 2976,'-2'-8'699,"2"4"-395,1 5 32,-1-1-305,0-1 0,0 1 1,0 0-1,0 0 1,0 0-1,0 0 1,0 0-1,0 0 0,0 0 1,0 0-1,0 0 1,0 0-1,0 0 1,0 0-1,0 0 0,0 0 1,0 0-1,0 0 1,0-1-1,-1 1 1,1 0-1,0 0 1,0 0-1,0 0 0,1 0 1,-1 0-1,0 0 1,0 0-1,0 0 1,0 0-1,0 0 0,0 0 1,0 0-1,0-1 1,0 1-1,0 0 1,0 0-1,0 0 0,0 0 1,0 0-1,0 0 1,0 0-1,0 0 1,0 0-1,0 0 1,0 0-1,0 0 0,0 0 1,0 0-1,1 0 1,-1 0-1,0 0 1,0 0-1,0 0 0,0 0 1,0 0-1,0 0 1,0 0-1,0 0 1,0 0-1,0 0 0,0 0 1,0 0-1,0 0 1,1 0-1,-1 0 1,0 0-32,-2-1 2651,-2 5-1937,1 3-705,0 1 1,0 0-1,1-1 0,0 1 0,0 0 0,1 0 0,0 0 0,1 0 1,-1 1-1,2-1 0,-1 2-9,3 17-134,2-1 0,5 20 134,-5-25-110,-3-8-141,1-1 1,0 0-1,1 0 0,1 0 1,0-1-1,0 0 0,1 0 1,1 0-1,-1 0 0,2-1 251,1-1-2042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5.0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30 7968,'-16'-22'2944,"16"22"-2272,3-5-192,-3 2-1664,0 3 544,0 0-3136,0 8 2112,-3 0-1152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5.7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 2720,'0'-1'74,"0"1"0,0 0 1,0 0-1,0-1 0,0 1 0,0 0 1,1-1-1,-1 1 0,0 0 0,0 0 1,0-1-1,0 1 0,0 0 0,1 0 1,-1 0-1,0-1 0,0 1 0,1 0 0,-1 0 1,0 0-1,0 0 0,1-1 0,-1 1 1,0 0-1,0 0 0,1 0 0,-1 0 1,0 0-1,0 0 0,1 0 0,-1 0-74,16-1 803,26 8-1123,-24-4 528,53 9-282,25 4 89,-23-7 123,89 8 369,214-4 267,-315-11-582,122-5 516,-47-1-110,169-1 576,-202 2-1766,-102 4-283,-5 6-1098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6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28 2304,'0'0'29,"0"0"0,-1-1 1,1 1-1,0 0 0,0 0 0,0-1 0,0 1 1,0 0-1,0 0 0,0-1 0,0 1 0,0 0 1,0-1-1,0 1 0,0 0 0,0 0 0,0-1 1,0 1-1,0 0 0,0 0 0,0-1 0,0 1 1,0 0-1,0 0 0,0-1 0,0 1 0,1 0 1,-1 0-1,0-1 0,0 1 0,0 0 0,0 0-29,10-7 422,-3 3-39,-6-1 1367,-1 5-1714,0 0 1,0 0-1,0 0 0,0 0 1,0 0-1,0 0 0,1 0 0,-1 0 1,0 0-1,0 0 0,0 0 0,0 0 1,0 0-1,0 0 0,0 0 1,0 0-1,0 0 0,0 0 0,1 0 1,-1 0-1,0 0 0,0 0 1,0 0-1,0 0 0,0 0 0,0 0 1,0 0-1,0 0 0,0 0 0,0 0 1,0 0-1,1 0 0,-1 0 1,0 0-1,0-1 0,0 1 0,0 0 1,0 0-1,0 0 0,0 0 1,0 0-1,0 0 0,0 0 0,0 0 1,0 0-1,0 0 0,0 0 0,0-1 1,0 1-1,0 0 0,0 0 1,0 0-1,0 0 0,0 0 0,0 0 1,0 0-1,0 0 0,0 0 1,0-1-1,0 1 0,0 0 0,0 0 1,0 0-1,0 0 0,0 0 0,0 0 1,0 0-37,-20 15 1813,14-9-1775,1 1 0,1 0 1,-1-1-1,1 2 0,0-1 0,-1 5-38,-5 7 0,3-6-10,1 0-1,1 0 0,0 1 1,1-1-1,0 1 0,1 0 1,1 0-1,0 0 0,1 1 1,0-1-1,2 12 11,0-21-26,-1 1-1,1-1 1,0 1 0,1-1-1,-1 0 1,1 1-1,0-1 1,1 0 0,-1 0-1,1 0 1,0-1 0,1 1 26,-2-2-229,0 0 1,0-1 0,0 0 0,1 1 0,-1-1 0,1 0-1,-1 0 1,1 0 0,0-1 0,0 1 0,0-1 0,0 0-1,0 1 1,0-1 0,0 0 0,1-1 0,-1 1 0,0-1-1,0 1 1,3-1 228,6 0-2773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6.8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30 6464,'-30'-19'2400,"38"16"-1856,-3-2-160,-10 2-1344,5 6 448,0-3-1600,5 8 1152,-5 3-1984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7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220 32 4640,'-3'-9'872,"2"7"-674,0-1-1,0 1 0,0 0 1,0 0-1,0 0 1,0 0-1,-1 0 1,0-1-198,2 3 1,-1 0 1,1-1 0,-1 1-1,1 0 1,-1-1 0,0 1-1,1 0 1,-1 0 0,1 0-1,-1-1 1,0 1 0,1 0-1,-1 0 1,1 0 0,-1 0-1,0 0 1,1 0 0,-1 0-1,1 0 1,-1 0 0,0 1-1,1-1 1,-1 0 0,1 0-1,-1 0 1,0 1 0,1-1-1,-1 0 1,1 1 0,-1-1-1,1 1 1,-1-1 0,1 0-1,0 1 1,-1-1 0,1 1-2,-6 5-15,0 0 0,1 0 0,0 1 0,0 0 0,1 0 0,0 0 0,-3 7 15,-8 13-87,-16 24 206,-15 36-119,37-67 35,1 0-1,0 0 0,2 1 1,1 0-1,0 0 0,0 10-34,2 4 80,1-1-1,1 1 1,2-1-1,3 10-79,-2-27 6,0-1-1,2 0 1,0 1-1,1-1 1,0-1-1,1 1 1,1-1-1,1 0 1,0-1-1,1 1-5,-2-6-148,0-1 0,0 0 0,1 0-1,1 0 1,-1-1 0,1-1 0,0 1-1,1-1 1,0-1 0,5 3 148,6 1-576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7.8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1 196 5408,'24'-26'3389,"-8"9"-2661,-1 2-609,1 1 0,1 0 0,0 1 0,1 0 0,0 2 0,1 0 0,13-5-119,-10 6-1093,0 1-1,1 2 0,0 0 1,5 0 1093,3 1-3168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50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225 48 2720,'-4'-16'891,"4"15"-852,0 1 0,0 0 0,0-1 0,0 1 0,0 0 0,0-1 0,0 1 1,0 0-1,-1 0 0,1-1 0,0 1 0,0 0 0,0 0 0,0-1 0,-1 1 0,1 0 1,0 0-1,0 0 0,-1-1 0,1 1 0,0 0 0,-1 0 0,1 0 0,0 0 1,0-1-1,-1 1 0,1 0 0,0 0 0,-1 0 0,1 0 0,0 0 0,-1 0 0,1 0 1,0 0-1,-1 0 0,1 0 0,0 0 0,-1 0-39,-9 5 743,-9 9-422,0 2 0,1 0 0,0 0 0,2 2 0,0 0 0,1 1 0,0 1 0,2 0 0,0 1 0,-5 14-321,14-26 9,0 0-1,1 0 0,0 1 0,-2 8-8,4-14-9,1 0 0,-1 0 0,1 0 0,-1 0 0,1 0 0,1 0 0,-1 0 0,0 0 1,1 0-1,0 0 0,0 0 0,1 4 9,0-6 7,-1 0 0,1 0 0,-1-1 0,1 1 0,-1 0 0,1-1 1,0 1-1,0-1 0,0 0 0,0 0 0,0 1 0,0-1 0,0 0 0,1-1 1,-1 1-1,0 0 0,0-1 0,1 1 0,-1-1 0,0 0 0,1 0 0,-1 0 0,2 0-7,9 0 42,0 0 0,0-2 0,8-1-42,-19 3 4,17-3 57,1-1 0,-1-1 0,1-1 0,-2 0 0,1-2 0,-1 0 0,0-1 0,0 0 0,3-5-61,-10 6 123,0 0-1,0-1 1,-1-1 0,0 0-1,0 0 1,-1-1 0,-1 0 0,0-1-1,0 1 1,-1-2 0,-1 1-1,0-1 1,2-7-123,-6 15 41,0-1 0,-1 0 0,1 0 1,-1 1-1,-1-1 0,1 0 0,-1 0 0,0 0 0,-1 0 0,1 0 1,-1 0-1,0 0 0,-1-3-41,0 6 24,1 0 0,0-1 0,0 1 0,-1 0 0,0 0 0,0 0 0,0 0 0,0 0 0,0 1 0,0-1 0,-1 1 0,1-1 1,-1 1-1,0 0 0,0 0 0,0 0 0,0 0 0,0 1 0,0-1 0,0 1 0,0 0 0,-1 0 0,-1-1-24,-2 1-232,0 1 0,0-1 0,0 1-1,0 1 1,1-1 0,-1 1 0,0 0 0,0 1 0,1 0 0,-1 0-1,1 0 1,0 1 0,-1 0 0,1 0 0,0 0 0,1 1 0,-1 0 0,0 0-1,1 1 233,-17 14-1242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8.3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0 4800,'-1'2'235,"-1"0"-1,1 1 1,0-1 0,0 0-1,0 0 1,0 1 0,0-1-1,0 0 1,1 1 0,-1-1-1,1 1 1,-1-1-235,-5 18 122,-1-3 1,1 0 0,1 0-1,1 1 1,0-1 0,1 1-1,0 5-122,2-8-57,1 0-1,0 0 0,1 0 0,1 0 1,0 0-1,1 0 0,1 0 0,0-1 0,1 0 1,0 1-1,1-2 0,1 2 58,-5-13-217,-1 1 1,1 0-1,0-1 0,0 1 0,0-1 0,0 0 1,0 0-1,1 0 0,-1 0 0,1 0 0,-1 0 1,1 0-1,0-1 0,-1 0 0,1 1 0,0-1 1,0 0-1,0 0 0,0 0 0,1-1 217,9-2-1845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8.6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8 5152,'-3'-8'1888,"3"13"-1440,0 1-160,0-6-3456,3 13 1664,7-2-384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8.9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4576,'8'4'323,"1"0"0,-1 1 0,0 0 0,0 0 0,0 0 0,-1 1-1,7 7-322,17 13 182,8 6-75,-3 2 0,0 2-1,-2 1 1,-2 1 0,5 11-107,-25-32 219,-1 1 0,-1 1-1,0-1 1,-2 2 0,0-1 0,-1 1 0,-1 0 0,3 18-219,-3-7 74,-1 0 1,-2 0-1,-2 0 0,0 0 0,-4 21-74,1-31-726,0 0-1,-4 11 727,3-24-496,1 1-1,-1-1 1,0 1 0,-1-1-1,0 0 1,0 0 0,-2 1 496,-11 12-2539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19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57 237 1824,'-12'-23'549,"6"10"-452,0 1 1,0-1-1,2 0 1,-1-1-98,3 6 151,-1-3 103,0 0-1,1 0 0,0 0 1,1-1-1,0-1-253,0-12 510,-1 0 3247,4 23-3684,-1 1 0,1-1 1,0 1-1,0 0 0,0 0 1,0 0-1,0 0 0,0 0 1,0 0-1,0 0 0,0 1 1,1-1-74,10-2 128,-1 1 0,1 1 0,0 0 0,0 0 0,10 2-128,17 2-112,8 4 112,9 0 629,-24-2 174,11 4-803,-14-3 594,23 2-594,116 15 213,-103-13-1140,-22-2-2279,-26-3-756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0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7 3072,'-10'-4'834,"7"2"-394,6 1-23,-2 1 297,-1 0-159,0 0 143,10 4 166,29 6-77,1-1-1,0-2 0,0-1 0,1-2 0,11-2-786,43 3 171,-44-4-142,-2 1-5242,-49-2 2413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0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59 3328,'0'-3'929,"-1"4"-475,-2 4-77,2-5 76,1 0-101,11-8 1109,-9 6-1263,0 0 1,0 0-1,0 0 0,1 1 0,-1-1 0,1 0 0,-1 1 0,1 0 0,-1-1 0,1 1 0,0 0 0,0 0 0,-1 1 0,2-1-198,13-5 694,-6 1-452,1 0 0,0 1-1,0 1 1,0 0 0,0 0 0,1 1-1,3 1-241,-5 0-223,-1 1-1,1 1 1,0 0-1,-1 0 1,1 1-1,-1 0 1,1 1-1,6 3 224,-7-3-908,-1 1 1,1 1-1,-1 0 0,0 0 0,0 0 1,-1 1-1,1 0 0,-1 1 1,-1 0-1,7 7 908,10 14-1200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2.4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8 616 5888,'-2'-2'349,"1"2"-298,1 0-1,0 0 1,0 0-1,0 0 0,-1 0 1,1 0-1,0-1 1,0 1-1,0 0 0,-1 0 1,1 0-1,0 0 1,0 0-1,0 0 0,0-1 1,-1 1-1,1 0 1,0 0-1,0 0 0,0 0 1,0-1-1,0 1 1,-1 0-1,1 0 1,0 0-1,0-1 0,0 1 1,0 0-1,0 0 1,0 0-1,0-1 0,0 1 1,0 0-1,0 0 1,0-1-1,0 1 0,0 0 1,0 0-1,0 0 1,0-1-1,0 1 0,0 0 1,0 0-1,0 0 1,1-1-1,-1 1 0,0 0 1,0 0-1,0 0 1,0-1-1,0 1 0,0 0-50,1 0 0,1 3-82,0 0 0,1 0 1,-1 0-1,0-1 0,1 1 0,0 0 0,0-1 0,2 2 82,10 9-235,26 24-20,-25-23 238,0 1 1,12 14 16,-7-4 17,-4-3 201,1-2 1,0 1-1,21 15-218,-38-35 12,-1-1 1,1 0 0,-1 1-1,1-1 1,-1 1 0,1-1-1,0 0 1,-1 1 0,1-1 0,0 0-1,-1 0 1,1 1 0,0-1-1,-1 0 1,1 0 0,0 0-1,-1 0 1,1 0 0,0 0-1,-1 0 1,1 0 0,0 0-1,-1 0 1,1 0 0,0-1-1,0 1 1,-1 0 0,1 0-1,-1-1 1,1 1 0,0 0-1,-1-1 1,1 1 0,-1-1-1,1 1 1,-1-1 0,1 1-1,-1-1 1,1 1 0,-1-1-1,1 1 1,-1-1 0,0 1 0,1-1-1,-1 0 1,0 1 0,0-1-1,0 0 1,1 1 0,-1-2-13,1-2 35,1-1 1,-1 0 0,0 0-1,0 1 1,-1-1 0,0-4-36,-3-55 287,-4 1 1,-2 0-1,-8-19-287,10 42 7,-7-24-50,-3 0 1,-2 2-1,-3 0 0,-12-19 43,-5-11-405,39 91 395,-1 0 0,1 0 0,-1 0 0,1 0 0,0 0 0,-1 0 0,1 0 0,0 0 0,0 0 0,0 0 0,0 0 0,0 0 0,0 0 0,0 0-1,0 0 1,0-1 0,1 1 0,-1 0 0,0 0 0,1 0 0,-1 0 0,1 0 10,0-1-7,0 1-1,0-1 0,1 1 0,-1 0 1,1-1-1,-1 1 0,1 0 1,-1 0-1,1 0 0,-1 0 1,1 0-1,1 0 8,6-2-18,0 0 1,0 1-1,0-1 1,9 1 17,-14 1-17,29-3 86,1 2-1,17 2-68,20-2 178,22-3 78,79-6 1136,66 9-1392,-223 3-8,0 1 0,-1 0 0,1 1 0,1 1 8,-9-2-99,0 0-1,0 0 0,-1 1 1,1 0-1,-1 0 1,1 1-1,-1 0 0,0 0 1,2 2 99,-6-4-269,-1 0 1,1 0 0,-1 0 0,0 1-1,0-1 1,0 0 0,0 0 0,0 1-1,0-1 1,0 1 0,-1-1 0,1 1-1,-1-1 1,0 1 0,0-1 0,0 1-1,0-1 1,0 1 0,0-1 0,-1 2 268,-3 14-2523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2.8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 5152,'7'-8'1888,"-7"19"-1440,5-14-160,-5 3 224,0 0-352,8-5-64,5 2-64,4 0-192,1-2 96,7-3 32,1 5 32,1-2-96,-2 5 64,1 0-672,-1 0 384,-2 5-1792,-3 3 1184,-2-5-1408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3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5216,'-3'11'1952,"3"8"-1536,0 19-96,0-11-448,0 3 0,0 9 128,0 10 0,0-6-480,3-2 256,2 10-1312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4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0 477 5632,'2'3'2818,"-3"14"-3018,0-5 83,4 28-28,1 1-1,2-1 1,2 0 0,5 12 145,-8-29 538,2 0 1,1 0 0,0-1-1,2 0 1,8 13-539,-17-35 43,-1 0-1,1 0 1,0-1 0,-1 1-1,1-1 1,-1 1 0,1 0-1,-1-1 1,1 1 0,-1-1-1,1 1 1,-1-1 0,1 1-1,-1-1 1,0 0-43,2-2 39,-1 1-1,1-1 1,-1 0-1,0 0 1,0-1-1,-1 1 1,1 0 0,0 0-1,-1 0 1,0-3-39,-1-36 148,0 27-117,-11-145 185,-16-56-216,26 205-13,-24-122-60,5 32 71,16 80-140,3 16 54,1-1 0,-1 1 0,1-1 0,1 1 0,-1-5 88,1 8-8,0 1 0,0-1 0,0 0 0,1 1 0,-1 0 0,0-1 0,1 1 0,-1-1-1,1 1 1,0-1 0,-1 1 0,1 0 0,0-1 0,0 1 0,0 0 0,0 0 0,0 0 0,0 0 0,0 0 0,0 0 0,0 0-1,1 0 1,-1 0 8,8-4-74,0 1-1,0 0 0,0 1 0,0 0 0,1 0 0,6-1 75,61-7-243,-74 10 247,180-11 89,-106 8 17,58-2 23,0 7 1,0 5-1,17 8-133,-139-12-71,-7-2-144,0 0-1,0 1 1,1 0 0,-1 1 0,0-1-1,0 1 1,0 0 0,0 0-1,-1 1 1,4 1 215,-9-3-101,0-1 0,1 1-1,-1-1 1,0 1 0,1-1 0,-1 1-1,0-1 1,1 1 0,-1-1 0,0 1-1,0 0 1,0-1 0,0 1 0,1-1 0,-1 1-1,0 0 1,0-1 0,0 1 0,0-1-1,0 1 1,-1 0 0,1-1 0,0 1-1,0-1 1,0 1 0,0 0 0,-1-1-1,1 1 1,0-1 0,-1 1 0,1-1 0,0 1-1,-1-1 1,1 1 0,-1-1 0,1 1 101,-17 16-1716,-12 5-81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51.0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172 33 3808,'1'0'174,"-1"-1"-1,0 1 1,0-1-1,0 1 1,0-1 0,0 1-1,0-1 1,-1 0 0,1 1-1,0-1 1,0 1 0,0-1-1,0 1 1,-1-1 0,1 1-1,0-1 1,0 1-1,-1-1 1,1 1 0,0 0-1,-1-1 1,1 1 0,-1-1-1,1 1 1,-1 0 0,1-1-1,0 1 1,-1 0-1,0-1-173,0 1 96,0 0 0,0 0 0,0 0 0,0 0 0,0 0 0,0 0 0,0 0-1,0 0 1,0 1 0,0-1 0,0 0 0,0 1 0,0-1 0,-1 1-96,-5 2-64,0 1 1,0 0-1,1 1 1,-1 0 63,5-3 244,-7 5-222,0 1 1,0 0-1,1 0 1,0 1-1,1 0 1,0 0 0,1 1-1,-1 0 1,2 0-1,0 0 1,-4 10-23,4-6 25,1 0 0,0 1 0,0 0 0,2 0 0,0 0 0,0 0 0,2 0 0,0 12-25,0-23 2,1 0 1,-1 0-1,1 0 1,0 0-1,0 0 1,0 0-1,0 0 0,1 0 1,0-1-1,0 1 1,0-1-1,0 1 1,0-1-1,1 1-2,-1-2 4,0 0 1,0 0-1,1 0 0,-1 0 0,1-1 0,-1 1 0,1-1 0,-1 1 1,1-1-1,0 0 0,-1 0 0,1 0 0,0-1 0,0 1 0,0 0 0,0-1 1,0 0-1,0 0 0,0 0 0,1 0-4,7-1 65,1-1-1,-1-1 1,1 0 0,-1 0 0,0-1-1,0 0 1,0-1 0,-1 0-1,6-4-64,7-6 68,-1 0-1,0-1 0,12-12-67,-16 11 76,0 0-1,-1-2 1,-1 0-1,0 0 1,-2-2-1,7-12-75,-19 30 16,-1 0-1,1 1 0,-1-1 0,0 0 0,0 0 1,0 0-1,-1 0 0,1-1 0,-1 1 1,0 0-1,1 0 0,-1 0 0,-1 0 1,1 0-1,0-1 0,-1 1 0,0 0 1,0 0-1,1 0 0,-2 0 0,1 0 1,0 1-1,-1-1 0,1 0 0,-1 0 0,0 1 1,0-1-1,0 1 0,0 0 0,0-1 1,0 1-1,-1 0 0,1 0 0,-1 1 1,0-1-16,-4-2-35,-1 0 0,1 1 1,-1 0-1,1 0 0,-1 1 1,0 0-1,0 0 0,-4 0 35,-10-1-248,0 2 0,-10 0 248,17 2-492,0 0-1,0 1 1,0 0-1,0 1 1,-10 4 492,12-2-1587,-1 0 1,0 0 0,-4 5 1586,9-6-2437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4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2 4992,'-1'-1'2123,"-2"4"-810,-7 12-453,-15 29-1541,21-36 980,-11 19-202,-10 18 168,-1 6-265,19-37 89,2 0 0,0 0 0,0 1 0,2 0 0,-1 0 0,2 0-89,1-6-7,1-1-1,0 1 0,0-1 0,1 1 1,0-1-1,0 0 0,2 4 8,-2-8-22,0 1 0,1-1 0,-1 0 0,1 0 0,0 0 0,0 0 0,0 0 0,1 0 0,0-1 0,-1 1 0,1-1 0,1 1 0,-1-1 0,3 2 22,-1-2-238,0 1-1,0-1 1,0 0 0,1-1 0,-1 1 0,1-1 0,0 0 0,0 0 0,-1-1 0,1 0 0,0 0-1,0 0 1,0-1 0,1 0 0,-1 0 0,0 0 0,4-2 238,11-4-2352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4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4736,'-8'0'1760,"8"4"-1376,-4 4-96,4-1-1568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5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36 1248,'1'-2'32,"-1"1"-1,1-1 1,0 1-1,-1-1 1,1 1-1,0 0 1,0-1 0,0 1-1,0 0 1,0-1-1,0 1 1,0 0-1,1 0 1,-1 0 0,0 0-1,1 0 1,-1 1-1,0-1 1,1 0-1,-1 0 1,1 1 0,-1-1-1,1 1 1,0 0-1,-1-1-31,17-2 863,0 1 0,0 0-1,-1 1 1,17 1-863,-2 4 31,-1 1 0,1 2 0,14 6-31,43 8 163,269 39 541,-254-51-73,0-5 1,15-4-632,-3 0 342,78 2 138,183 3 139,-1 17-59,-317-18-558,-35-3-548,1 1 0,-1 1 0,1 0 0,22 8 546,-30-4-1002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6.8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14 388 2912,'-2'1'338,"1"0"-280,0 0 0,1-1 0,-1 1 0,0 0 0,0-1 0,1 1 0,-1 0 0,0 0 0,1 0 0,-1 0 0,1 0 0,-1 0 0,1 0 0,-1 0 0,1 0 0,0 0 0,0 0 0,-1 0 0,1 0 0,0 0 0,0 0 0,0 0 0,0 0 0,0 0 0,0 0 0,0 0 0,1 0 0,-1 0 0,0 0 0,0 0 0,1 0 0,-1 0 0,1 0 0,-1 0 0,1 0 1,0 0-59,22 49 1110,23 34-1110,-42-77 41,14 23 181,0 0-1,2-2 0,1 0 1,2-1-1,0-1 0,9 5-221,-27-26 91,0 0-1,1-1 0,0 0 1,0 0-1,0 0 0,0-1 1,1 0-1,-1 0 1,6 1-91,-9-3 32,0-1 0,-1 1 0,1-1 0,0 0 0,-1 0 0,1 0 0,0 0 0,-1 0 0,1-1 1,0 1-1,-1-1 0,1 1 0,0-1 0,-1 0 0,1 0 0,-1 0 0,1-1 0,-1 1 1,0 0-1,0-1 0,0 0 0,1 1 0,-1-1 0,-1 0 0,1 0 0,0 0 0,0 0-32,2-5 48,1 0 0,-2 0-1,1 0 1,0 0 0,-1-1-1,-1 1 1,1-1-1,-1 0 1,-1 0 0,1 0-1,-1 0 1,-1 0 0,1 0-1,-1 0 1,-1-2-48,0-10 85,-2 0 1,0 0-1,-1 1 0,-1-1 1,-5-13-86,-14-25-138,-1 1 0,-11-14 138,-32-70-370,66 137 371,-1-2-9,1-1 1,-1 0 0,1 0-1,0-3 8,2 9-4,0-1 0,-1 1 0,1-1 0,0 1-1,0 0 1,0-1 0,0 1 0,0-1 0,0 1 0,1-1-1,-1 1 1,0 0 0,1-1 0,-1 1 0,1 0 0,0-1-1,-1 1 1,1 0 0,0 0 0,0 0 0,0-1 0,-1 1-1,1 0 1,1 0 0,-1 0 4,3-2 1,0 1 0,1-1 0,0 1 0,0 0 0,0 0 0,-1 1 0,1 0 0,3-1-1,43-5 80,-41 6-56,82-4 157,0 4-1,3 3-180,39 1 503,-79-3-362,163-2 650,-138-2 53,59-12-844,37-18 335,24-5-3630,-199 39 3226,-1 0 0,1 0 0,-1 0 1,1 0-1,-1-1 0,1 1 0,-1 0 0,1 0 0,-1 0 0,1 0 0,-1 0 1,1 0-1,-1 0 0,1 0 0,-1 1 0,1-1 0,-1 0 0,1 0 0,-1 0 1,1 0-1,-1 1 0,1-1 0,-1 0 0,0 0 0,1 1 0,-1-1 0,1 0 1,-1 1-1,0-1 0,1 0 0,-1 1 0,0-1 0,1 1 0,-1-1 0,0 1 1,0-1 68,0 1-161,0 1 1,0-1-1,0 0 1,0 0 0,-1 1-1,1-1 1,0 0-1,-1 0 1,1 0-1,-1 1 1,0-1 0,1 0-1,-1 0 1,0 1 160,-15 19-2656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27.1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 6560,'0'-7'2432,"0"10"-1888,3 1-160,-3-4 352,10 12-480,-2-1-320,-3 8 32,-1 3-160,0 18 96,0 9-160,-4 12 160,5 9-1856,0-2 1056,3-7-2848,0 9 2080,5-10 448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0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35 3072,'3'-6'1452,"-3"6"-1404,0 0 0,0-1 0,0 1-1,0 0 1,0 0 0,0 0 0,1 0 0,-1 0 0,0 0 0,0 0 0,0-1 0,0 1 0,0 0 0,0 0 0,0 0 0,0 0 0,0 0 0,0-1 0,0 1 0,0 0 0,0 0 0,0 0 0,0 0 0,0 0 0,0-1 0,0 1 0,0 0 0,0 0 0,-1 0 0,1 0 0,0 0 0,0 0 0,0 0 0,0-1 0,0 1 0,0 0 0,0 0 0,0 0 0,0 0 0,-1 0 0,1 0 0,0 0 0,0 0 0,0 0 0,0 0 0,0-1 0,0 1-1,-1 0 1,1 0 0,0 0-48,-1 0 704,1 0-320,2 0-377,-1 1 0,1 0-1,-1-1 1,1 1-1,-1-1 1,1 1-1,-1-1 1,1 0-1,0 0 1,-1 1 0,1-1-1,-1 0 1,2-1-7,5 1 65,29 0 819,34-4-884,95-11-5,-95 8-1963,-55 6 1008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0.9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58 5312,'8'-12'1952,"-4"9"-1504,14-8-128,-5 6 544,-1-3-544,6 2 64,3-2-224,1 3-32,8 5-64,-4 0-192,-1 8 64,2 0-192,-1 3 160,-6 5-960,-2-1 608,-1 0-1856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1.4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8 5152,'-2'0'427,"2"0"-364,-1 0-1,1 0 1,0 0 0,-1 0 0,1 0-1,-1 0 1,1 0 0,0 0-1,-1 0 1,1 0 0,0 0 0,-1 0-1,1 0 1,-1 0 0,1 0 0,0 0-1,-1 0 1,1-1 0,0 1 0,-1 0-1,1 0 1,0 0 0,-1-1 0,1 1-1,0 0 1,0 0 0,-1-1 0,1 1-1,0 0 1,-1-1-63,1 1 22,1 0 1,-1 0-1,0 0 1,0 0-1,0 0 0,0-1 1,0 1-1,-1 0 0,1 0 1,0 0-1,0 0 0,0 0 1,0 0-1,0-1 1,0 1-1,0 0 0,0 0 1,0 0-1,0 0 0,0 0 1,0 0-1,0 0 0,0-1 1,-1 1-1,1 0 0,0 0 1,0 0-1,0 0 1,0 0-1,0 0 0,0 0 1,0 0-1,-1 0 0,1 0 1,0 0-1,0 0 0,0 0 1,0 0-1,0 0 0,0 0 1,-1 0-1,1 0 1,0 0-1,0 0 0,0 0-22,-9 3 369,-6 9-256,-17 14-49,11-10 53,1 1 0,1 1-1,-5 7-116,20-20 37,0 0 0,0 0 0,0 0 1,0 1-1,1-1 0,0 1 0,0 0 0,1 0 0,0 0 0,0 1 0,0-1 0,0 0 0,1 1 1,0-1-1,1 4-37,0-6-6,1-1 0,-1 1 0,1 0 1,0 0-1,0-1 0,0 1 0,1 0 0,-1-1 1,1 0-1,0 1 0,0-1 0,0 0 0,0 0 1,1 0-1,-1 0 0,1 0 0,0 0 0,0-1 1,0 0-1,0 1 6,7 3-204,-1 1 0,1-2 0,0 1 1,0-1-1,1-1 0,3 1 204,-4-2-485,1 0-1,-1-1 1,1 0 0,0-1-1,0 0 1,-1-1 0,1 0 0,0 0-1,0-2 1,5 0 485,15-4-2032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1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12 6304,'-15'-3'2336,"15"3"-1824,-3-8-128,3 8-1536,0 0 544,0 8-3712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2.4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8 952 4576,'0'0'59,"-1"-1"-1,0 1 1,1-1 0,-1 1 0,1 0 0,-1-1-1,1 1 1,0-1 0,-1 1 0,1-1-1,-1 0 1,1 1 0,0-1 0,-1 1 0,1-1-1,0 0 1,0 1 0,0-1 0,-1 1-1,1-1 1,0 0 0,0 1 0,0-1 0,0 0-1,0 1 1,0-1 0,0 0 0,0 1-1,0-1 1,1 0 0,-1 1 0,0-1 0,0 0-1,1 1 1,-1-1 0,0 1 0,0-1-1,1 1 1,-1-1 0,1 0 0,-1 1 0,1-1-1,-1 1 1,1 0 0,-1-1 0,1 1-1,-1-1-58,2 1 5,-1 0-1,0 0 0,0 0 1,0-1-1,0 1 0,0 0 0,1 1 1,-1-1-1,0 0 0,0 0 0,0 0 1,0 1-1,0-1 0,0 0 1,1 1-1,0 0-4,0 0-21,6 3-103,1 1-1,-1 0 0,0 0 1,0 1-1,-1 0 1,5 4 124,14 11-95,-10-9 101,9 8 62,1-2 0,1 0 0,1-2 0,0-1 0,2-1-68,-27-12 57,0-1-1,0 0 0,1 0 0,-1 0 0,1 0 0,-1-1 0,0 1 0,1-1 0,-1 0 0,1 0 0,-1 0 0,1 0 0,-1-1 0,1 1 0,-1-1 1,0 0-1,1 0 0,-1 0 0,0-1 0,0 1 0,0-1 0,0 0 0,0 0 0,0 0 0,0 0 0,-1 0 0,1 0 0,-1-1 0,1 1 0,-1-1 1,0 0-1,0 0 0,0 0 0,0 0 0,-1 0 0,1 0 0,-1 0 0,0 0 0,0-1-56,3-8 27,-1 0 0,0 0-1,-1 0 1,-1 0 0,0-1 0,0-3-27,-1-28 54,-3-6-54,1 19 14,-1-23 78,-3 0 0,-1 0 0,-4 1-1,-1 0 1,-9-19-92,-26-67 421,41 123-502,1-1 0,0 0 0,1-1 0,2 1 0,-1-1 0,2-3 81,0 14-36,1 0 0,1 0 1,-1 0-1,1 0 0,0 0 1,1 1-1,-1-1 0,1 0 1,1 1-1,-1-1 0,1 1 0,0 0 1,1 0-1,0 0 0,0 0 1,0 1-1,1-1 36,5-4 17,0 1 1,1 0-1,0 1 1,1 0-1,0 1 0,0 0 1,1 1-1,-1 1 0,1 0 1,1 0-1,-1 1 1,10-1-18,26-4 590,0 3 1,47-1-591,-60 5 114,-10 0 4,155-4 1187,-145 6-1210,0 2 0,0 2 0,-1 2 0,2 1-95,-31-6-530,1 0 1,-1 1-1,1 0 1,-1 1-1,0-1 1,1 1-1,4 3 530,-11-5-96,0-1 0,1 0 0,-1 1 0,0-1 0,1 1 0,-1-1 0,0 1 0,0-1 0,1 0 0,-1 1 0,0-1 0,0 1 0,0-1 0,0 1 0,1-1 0,-1 1 0,0-1 0,0 1 0,0-1 0,0 1 0,0-1 0,0 1 0,0 0 0,-1-1 0,1 1 0,0-1 0,0 0 0,0 1 0,-1 0 96,0 3-613,0 12-2219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51.4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64,'0'0'32,"3"3"-32,7-3 0,-10 0 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3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40 1888,'0'-1'104,"0"-1"0,0 1 1,0-1-1,0 1 0,0 0 1,-1-1-1,1 1 0,0-1 0,-1 1 1,1-1-1,-1 1 0,0 0 0,1-1 1,-1 1-1,0 0 0,0 0 1,0 0-1,0-1-104,-5-6 395,4 4 2048,-1 2 732,-2 8-2584,4-5-656,-7 11 140,-1 0 0,2 1 0,0 0 0,1 0 0,0 1 0,0-1 0,2 1 0,0 1 0,0-1 0,2 0 0,-1 1 0,2 0 0,0-1 0,1 1 0,1 12-75,0-20 30,1 0 0,-1-1-1,1 1 1,0-1 0,1 0 0,0 0-1,0 0 1,0 0 0,1 0 0,0 0-1,0-1 1,0 0 0,0 0 0,1 0 0,2 1-30,11 10-649,0-1 1,1-2-1,14 9 649,-29-19-671,1-1 0,-1 0-1,1 0 1,-1 0-1,1 0 1,0 0 0,-1-1-1,1 0 1,2 0 671,2-4-2128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3:33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8 9312,'-8'-3'3424,"0"-2"-2656,-1 5-192,4 0-1376,2 5 320,-7-2-2848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2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30 1984,'0'-1'18,"-1"1"0,0 0 0,1 0-1,-1-1 1,1 1 0,-1-1 0,0 1 0,1-1 0,-1 1 0,1-1-1,-1 1 1,1-1 0,0 1 0,-1-1 0,1 0 0,0 1 0,-1-1-1,1 0 1,0 1 0,-1-1 0,1 0 0,0 1 0,0-1 0,0 0-1,0 1 1,0-1 0,0 0 0,0 0 0,0 1 0,0-1 0,0 0 0,0 1-1,0-1 1,1 0-18,-1-5-180,-7 4 910,8 4-420,0 1 0,1 0-1,0-1 1,0 0 0,0 1 0,0-1-1,0 0 1,0 0 0,0 0 0,0 0-1,1-1 1,-1 1 0,2 0-310,-1 0 157,0 1 0,-1-1 1,1 1-1,-1-1 0,0 1 0,0 0 1,0 0-1,0 0 0,0 0 0,0 2-157,8 11 278,-6-9-173,1 0 0,-1 1 0,-1-1 0,1 1 0,-1-1 0,-1 1 0,1 0 0,-1 0 0,-1 0 0,1 2-105,0 18 350,0-1 1,-2 13-351,2 29 84,0-51-70,-1 1-279,1 0 0,1 0 0,1 2 265,-2-15-183,0 0 1,0-1-1,0 1 1,0-1 0,1 1-1,0-1 1,0 0-1,1 0 1,-1 0-1,1 0 1,0-1-1,1 1 183,1 0-336,0 1-1,1-1 0,0 0 0,0 0 1,1-1-1,-1 0 0,1 0 0,0-1 1,0 0-1,0-1 0,0 1 0,1-2 1,-1 1-1,3-1 337,11 0-1632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2.7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 4064,'0'0'113,"0"-1"0,0 1 1,0 0-1,-1-1 0,1 1 1,0 0-1,0 0 0,-1-1 0,1 1 1,0 0-1,-1 0 0,1-1 1,0 1-1,-1 0 0,1 0 0,0 0 1,-1-1-1,1 1 0,0 0 0,-1 0 1,1 0-1,-1 0-113,-1 1 1340,7 4-815,18 13 231,1-1-1,1-1 1,24 11-756,-47-25 1,1-1 0,0 0 0,-1 0 0,1-1 0,0 1 0,0 0 0,0-1 1,0 0-1,0 1 0,0-1 0,0-1 0,0 1 0,0 0 0,0-1 0,-1 1 0,1-1 1,1 0-2,6-3-608,-1 0 1,-1 0 0,1-1 0,5-4 607,19-10-3830,-4 8 1366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3.2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 1 4384,'0'0'67,"0"0"1,-1 0 0,1 0-1,0 0 1,-1 0-1,1-1 1,0 1 0,-1 0-1,1 0 1,-1 0-1,1 0 1,0 0 0,-1 0-1,1 0 1,0 0-1,-1 0 1,1 1 0,0-1-1,-1 0 1,1 0-1,-1 0 1,1 0 0,0 0-1,-1 1 1,1-1-1,0 0 1,-1 0-68,-5 3 495,6-3-450,-1 0-1,0 0 1,0 1 0,1-1-1,-1 0 1,0 1 0,1-1 0,-1 1-1,1-1 1,-1 1 0,0-1-1,1 1 1,-1-1 0,1 1 0,0-1-1,-1 1-44,-4 4 26,4-4-14,-4 1 105,0 1 0,0 0 0,1 1-1,-1-1 1,1 1 0,-1 0 0,1 0 0,0 0-1,1 1 1,-1-1 0,1 1 0,0 0 0,-2 2-117,1 4-19,0-1 0,0 1 0,0 0-1,2 0 1,-1 0 0,2 1 0,-1 8 19,0 15-304,4 31 304,-1-53-400,0 0-1,1-1 0,1 0 0,0 1 0,1-1 0,0 0 0,0 0 0,2-1 1,-1 0-1,2 0 0,-1 0 0,6 6 401,2-1-1968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3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23 5408,'-22'-11'1984,"17"7"-1536,-3-3-128,8 7-160,0 0-160,0 0-1152,0 7 640,0 5-2400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3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279 1 4224,'-5'2'241,"-1"1"0,1 0 0,0 1 0,0-1 0,1 1-1,-1 0 1,1 0 0,0 0 0,0 1 0,0-1 0,-1 3-241,-13 13 582,8-8-442,0 0 0,1 1 0,0 0 0,1 0 0,-3 9-140,-33 74 240,38-80-167,-18 40 225,3 1 1,3 1-1,-1 13-298,14-46-18,1 0-1,1 0 1,1 0 0,1 1 0,1-1-1,2 0 1,0 1 0,2-1 0,1 2 18,3 8-136,3 0 0,0-1 0,3-1 0,0 0 0,17 26 136,-16-35-608,0 0 1,2-1-1,1 0 0,0-2 1,2 0-1,0-1 1,19 13 607,-25-22-358,0-1 1,2-1 0,-1-1-1,1 0 358,32 13-1619,2-2 1619,-50-19-2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4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0 5216,'-2'0'262,"0"1"0,-1-1-1,1 1 1,0 0 0,0-1 0,0 1 0,-1 0 0,1 0 0,-1 1-262,2-1 13,0 0 1,1-1 0,-1 1-1,1 0 1,-1 0 0,1-1-1,-1 1 1,1 0 0,-1 0-1,1 0 1,0 0 0,-1 0-1,1 0 1,0 0 0,0-1-1,0 1 1,0 0 0,0 0-1,0 0 1,0 0 0,0 0-1,0 0 1,0 0 0,0 0-1,1 0-13,1 8-6,2-1 0,-1 0-1,1 0 1,0 0-1,1-1 1,0 1 0,0-1-1,5 4 7,0 3 62,53 71 504,72 101-113,-112-152-145,-1 2 0,-2 1 0,3 8-308,-15-25 189,0 1 1,-1-1-1,-1 2 1,-1-1-1,-1 0 1,-1 1-1,-1 2-189,-1 3 78,0-1-1,-2 1 1,-2-1 0,0 0-1,-1 0 1,-2 0-1,-1 0 1,-1-1-1,-1 0 1,-1 0 0,-9 14-78,4-15-807,-2 0 1,-16 17 806,26-31-270,-17 12-1046,20-19 862,1 0-1,-1 0 0,1 0 0,0 0 0,0 1 0,0-1 0,0 1 1,-1 2 454,4-5-64,0-1 0,0 0 0,-1 1 0,1-1 0,0 0 0,0 1 0,0-1 0,0 0 0,0 1 0,0-1 0,0 0 0,0 1 0,0-1 0,0 1 0,0-1 0,0 0 0,0 1 0,0-1 0,0 0 0,0 1 0,0-1 0,0 0 0,0 1 0,0-1 0,1 0 0,-1 1 0,0-1 64,11 2-1979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5.0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35 4736,'-14'0'605,"10"0"-453,1 0 0,-1 0 1,1-1-1,0 1 0,-1-1 1,1 0-1,-1 0 0,1 0 0,0 0 1,-2-1-153,-27-6 1002,30 7-871,0 1 0,1-1-1,-1 1 1,1-1 0,-1 0-1,1 1 1,-1-1 0,1 0-1,-2-1-130,3 2 12,0 0 0,0 0 0,0-1 0,-1 1 0,1 0 0,0 0 0,0 0 0,0 0 0,0-1 0,-1 1 0,1 0 0,0 0 0,0 0 0,0-1 0,0 1 0,0 0 0,0 0 0,0 0 0,0-1 0,0 1 0,0 0 0,-1 0 0,1-1 0,0 1 0,0 0 0,0 0 0,1-1 0,-1 1 0,0 0 0,0 0 0,0 0 0,0-1 0,0 1 0,0 0 0,0 0 0,0 0 0,0-1 0,0 1 0,1 0 0,-1 0 0,0 0-1,0-1 1,0 1 0,0 0 0,1 0 0,-1 0 0,0 0 0,0 0 0,0-1 0,0 1 0,1 0 0,-1 0 0,0 0 0,0 0 0,1 0 0,-1 0 0,0 0 0,0 0 0,0 0 0,1 0 0,-1 0 0,0 0 0,0 0 0,1 0 0,-1 0 0,0 0 0,0 0-12,4 0 5,0-1 0,0 1-1,0 0 1,-1 0 0,1 1 0,0-1-1,0 1 1,-1 0 0,1-1 0,0 2-1,-1-1 1,1 0 0,-1 1 0,1 0-1,-1 0 1,0 0 0,0 0 0,0 0-1,0 1 1,3 2-5,-1 0 10,1 0 1,-1 1-1,0 0 0,-1 0 0,0 0 0,1 1 1,-2-1-1,1 1 0,-1 0 0,0 2-10,0-2 30,-1 1-1,-1 0 0,1-1 0,-2 1 1,1 0-1,-1 0 0,0 0 0,0 0 1,-1 0-1,0 0 0,0 0 1,-3 5-30,1-3 164,0 0 0,-1-1 0,0 1 0,-1-1 1,0 0-1,-1 0 0,0-1 0,0 0 1,-5 6-165,-1 0 352,0 0 0,2 1 0,-3 6-352,28-21 154,107-17-974,37-4-4893,-115 17 2204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5.4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54 4992,'-21'3'2608,"21"-3"-2541,0 0-1,0-1 1,0 1 0,0-1 0,0 1 0,0-1-1,0 1 1,1 0 0,-1-1 0,0 1-1,0-1 1,0 1 0,1 0 0,-1-1 0,0 1-1,0 0 1,1-1 0,-1 1 0,0 0 0,1 0-1,-1-1-66,4-2 127,0 0 0,0 1 0,0-1 0,1 1 0,-1 0 0,1 0 0,-1 0 0,1 1 0,1-1-127,46-8 431,-37 8-351,46-5-468,52 0 388,5 6-4146,-96 1 1352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52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569 84 576,'-11'-6'171,"9"5"-91,2 1 165,-3-8 2678,1 6-2706,1 1 1,0-1 0,0 1 0,0-1 0,0 0 0,1 0 0,-1 1-1,0-1 1,1 0 0,-1 0 0,1 0 0,0 1 0,0-2-218,-1 1 221,1 0 1,-1-1-1,1 1 1,-1 0 0,0 0-1,0 0 1,0 0-1,0-1 1,0 1-222,0 1 115,-1-1 30,1-1-1,-1 1 0,1 0 1,-1-1-1,1 1 0,0-1 0,0 0-144,-17 3 342,13 1-299,1 1 1,-1-1-1,1 1 1,-1 1-1,1-1 1,0 1-1,0-1-43,-14 9 85,-22 10-34,23-11 91,-1-1 0,-1 0 0,0-1 0,-2-1-142,-19 6 494,23-7-140,0 0 0,-1-1 0,1-1 0,-1-1 0,-1 0 0,-6-1-354,15-2 169,6 0-178,0 0 0,0 0 0,-1 0 0,1 0 1,0-1-1,0 0 0,0 0 9,3 1-6,1 0 0,-1-1 0,0 1 0,0 0 0,1 0-1,-1-1 1,0 1 0,1 0 0,-1 0 0,0 0 0,0 0 0,1 0 0,-1 0 0,0 0 0,0 0 0,1 0 0,-1 1 0,0-1 0,1 0 0,-1 0-1,0 1 1,1-1 0,-1 0 0,0 1 0,1-1 0,-1 1 0,1-1 0,-1 1 0,1-1 0,-1 1 6,0 1-50,0 0 0,0 0 0,0 0 0,0 1 0,0-1 0,1 0 1,-1 1-1,1 0 50,-2 7 32,-1 5-6,1 0 1,0 0 0,2 3-27,-1-1 13,-1 0 0,-1 5-13,-3 27 145,3-16 25,-3-10-51,5-19-111,0 0-1,0 0 1,0-1 0,0 1 0,1 0-1,-1 3-7,1-3-50,1-1 84,-1-1-1,0 0 0,0 1 0,0-1 1,0 1-1,-1-1 0,1 1 0,-1-1 1,1 0-1,-1 2-33,7-4-26,1 0 1,0-1-1,0 0 1,0 0-1,-1 0 26,5-1-43,-1 0-1,0 1 1,0 0 0,1 1 0,-1 0-1,1 1 1,-1 0 0,0 1 0,1 0 43,8 2-20,0 1 0,0 0 1,-1 2-1,16 7 20,-22-8 10,0 0 0,-1 1-1,0 0 1,0 0 0,-1 2-1,0-1 1,5 7-10,-13-13 48,0 0 1,0 0-1,-1 1 1,1-1-1,-1 0 1,0 1-1,1 0 0,-1-1 1,0 1-1,0 0-48,-1-2 35,0 0-1,0 0 0,1 0 0,-1 0 0,0 0 1,0 0-1,0 0 0,0 0 0,0 0 0,0 0 1,-1 0-1,1 0 0,0 0 0,0 0 0,-1 0 1,1 0-1,-1 0 0,1 0 0,-1 0 0,1 0 1,-1-1-1,1 1 0,-1 0 0,0 0 0,1-1 1,-1 1-1,0 0-34,-9 6 219,-1-1 0,0 0 1,0-1-1,-5 2-219,-19 8 174,0 6-96,-23 16-78,-12 7-265,54-35-687,0-1 1,-1-1 0,0-1-1,0 0 1,-11 1 951,5-3-3648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5.7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0 6656,'-9'13'2464,"9"-13"-1920,4 3-160,4 1 64,5 0-320,9-1-96,4-3-64,4 0-192,5 0 128,-1 0-448,1 0 288,0 0-576,-5 0 480,0 0-1472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6.0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 5984,'-1'1'184,"1"0"1,-1 0-1,0 0 1,1 0-1,-1 0 1,0 1-1,1-1 1,0 0-1,-1 0 1,1 1-1,0-1 1,0 0-1,-1 1 1,1-1-1,0 0 1,0 1-185,1 28 235,0-13-100,4 137 1103,-5 270-1372,0-415-254,0 3-435,0-1 0,1 1 0,0 0 0,1 2 823,7 13-3594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6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77 2656,'-26'-10'1355,"25"9"-1285,1 1 0,-1-1 1,1 0-1,0 1 0,-1-1 1,1 1-1,-1-1 0,1 0 1,0 1-1,-1-1 0,1 0 1,0 1-1,0-1 0,-1 0 1,1 0-1,0 1 0,0-1 1,0 0-1,0 0 0,0 1 1,0-1-1,0 0 1,0 1-1,1-1-70,3-17 1693,-3 17-1638,0-1 0,0 1 0,0 0 0,0 0 0,1 0-1,-1 0 1,0 0 0,1 0 0,-1 0 0,1 0 0,-1 0 0,1 0 0,-1 1 0,1-1 0,-1 1 0,1-1-55,30-5 462,-22 5-358,56-5 518,-42 4-417,-6 2 155,0 0 0,7 2-360,17 0 362,-14-1 274,26 5-636,-14-1-70,5 2-3744,-44-7 796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7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89 4896,'-9'1'1277,"0"-1"112,9-1-1352,0 1 1,0-1-1,0 1 1,0-1 0,-1 1-1,1-1 1,0 0 0,0 1-1,0-1 1,0 1 0,1-1-1,-1 0 1,0 1 0,0-1-1,0 1 1,0-1-1,1 1 1,-1-1 0,0 1-1,1-1-37,2-7 324,-1 0 9,2 0 0,-1 0 0,5-6-333,-7 12 18,0 0 0,1 0 0,-1 0 0,1 0 0,0 0 1,0 0-1,0 0 0,0 1 0,0-1 0,0 1 0,0-1 1,1 1-1,-1 0 0,0 0 0,1 0-18,3-1 16,-1 1 0,1 0 0,0 0 0,-1 1 0,1-1 0,0 1 0,0 1 0,-1-1 0,1 1 0,0 0 1,-1 0-1,1 1 0,-1-1 0,1 1 0,-1 0 0,0 1 0,1-1 0,-1 1 0,3 3-16,2 1-12,0 1 1,0 0 0,-1 0-1,0 1 1,0 0-1,-1 1 1,0 0-1,2 5 12,-7-10 12,0 1 0,0-1 1,0 1-1,-1 0 0,0-1 0,0 1 0,-1 0 0,0 1 0,0-1 0,0 0 0,0 0 0,-1 0 0,0 1 0,-1-1 0,1 0 0,-1 0 0,0 0 0,-1 0 0,0 0 0,0 0 0,0 0 0,0 0 1,-2 2-13,-9 15 78,-1 0 0,0-1 0,-2-1 1,0 0-1,-2-1-78,-4 6 41,-29 36 284,124-76 2208,-26 11-1355,39 4-1178,-26 0 86,-14-1-2603,38-6 2517,-76 6-905,3 0-531,-5-5-2559,-5 2 742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8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0 4896,'0'1'76,"0"-1"0,0 0 1,0 1-1,0-1 0,0 0 0,0 1 1,0-1-1,0 0 0,0 0 1,0 1-1,0-1 0,0 0 0,-1 1 1,1-1-1,0 0 0,0 0 1,0 0-1,-1 1 0,1-1 0,0 0 1,0 0-1,0 1 0,-1-1 0,1 0 1,0 0-1,0 0 0,-1 0 1,1 0-1,0 0 0,-1 1 0,1-1 1,0 0-1,-1 0 0,1 0-76,-10 5 473,-43 23 791,45-23-1133,-1 1 0,1 0 0,1 1 0,-1 0 0,1 0 0,0 1 0,0 0 0,1 0 0,0 0-1,1 1 1,-2 3-131,-1 5 29,1 0 0,0 0 0,2 1 0,0 0 0,1 0 0,-1 10-29,3-17-13,1-1 0,0 1-1,1 0 1,1-1 0,-1 1 0,1 0 0,1-1 0,0 0 0,1 1 0,0-1-1,0 0 1,2 1 13,-3-5-142,2-1 0,-1 1 0,0-1-1,1 0 1,0 0 0,1 0 0,-1-1 0,1 0-1,-1 1 1,1-1 0,1-1 0,1 2 142,-3-3-253,-1 0 1,0-1-1,0 1 0,1-1 1,-1 0-1,0 0 1,1 0-1,-1-1 0,1 1 1,0-1-1,-1 0 1,1 0-1,-1 0 0,1 0 1,-1 0-1,1-1 1,-1 0-1,1 0 0,-1 0 1,1 0-1,-1 0 1,3-2 252,23-15-1915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18.4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11 6880,'-26'-11'2560,"26"11"-1984,-4 0-160,4 0-1728,-5 0 640,5 0-2592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0.1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285 0 5632,'0'3'1342,"0"-3"-612,4-3 206,-4 3-1075,0 0 16,0 10 193,-6-5 3335,-17 4-2414,5-2-59,16-6-877,-2 1-52,0 0 0,0 0 1,0 0-1,-1-1 1,1 1-1,0-1 1,-1 0-1,1 0 0,-1-1 1,0 0-1,1 1 1,-2-2-4,5 1 16,-12 4 53,9-4-53,4 0 80,-4-1 34,0 1 0,0-1 0,0 0 0,1 0 1,-1 0-1,0 0 0,1-1 0,-1 1 0,1-1 0,-3-1-130,6 2 139,0 1 42,52 3-63,-6-1-153,31-3 35,-20 0 8,-43 1 62,0-2-1,-1 1 1,0-2 0,12-3-70,-21 5 62,8-4 290,-11 4-347,-1 1-116,0 0 25,0 0 1,-6 0-70,-71 5 27,6-5 467,-133 3 138,114-3-146,138 4-113,84 0 326,-20-1-1872,-104-2 113,0 0-1,0 0 1,0 1-1,0 0 1,0 0-1,2 1 1216,12 4-6551,-20-6 4796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1.0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78 16 2240,'-5'-7'242,"2"-1"5073,3 8-2409,0 13-2185,8 264 505,-8-227-874,0 56 1830,-8 49-2182,2-72 330,3 28-330,0-94-190,2-16 158,1-1-1,0 1 1,-1 0-1,1 0 1,0 0 0,0 0-1,0 0 1,-1 0-1,1-1 1,0 1 0,0 0-1,0 0 1,1 0-1,-1 0 1,0 0 0,0 0-1,0-1 1,1 2 32,0-1-448,-1-1 43,0 0-251,0 0 202,-1 15-420,-8 16 895,7-27 41,0 0 0,0 0 0,0-1 0,0 1 0,-1 0 0,1-1 1,-1 0-1,-1 2-62,-8 7-2140,7-8 386,-4-3 554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1.8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 4160,'-4'0'801,"4"-1"-721,0 1-1,-1 0 0,1 0 0,0 0 0,0 0 0,-1 0 0,1 0 0,0 0 0,0 0 0,-1 0 0,1 0 1,0 0-1,-1 0 0,1 0 0,0 0 0,0 0 0,-1 0 0,1 0 0,0 0 0,-1 0 0,1 1 0,0-1 1,0 0-1,0 0 0,-1 0 0,1 0 0,0 0 0,0 1 0,-1-1 0,1 0 0,0 0 0,0 1 1,0-1-1,0 0 0,-1 0 0,1 1 0,0-1 0,0 0 0,0 0 0,0 1 0,0-1 0,0 0 0,0 0-79,-3 1 2806,12 1-2608,0 0 0,1 0 0,-1-1 0,1 0-198,29 4 216,84 15-771,-96-14-335,-15-4-99,1 1 1,-1 0-1,2 2 989,4 3-1205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2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23 7136,'-5'5'2656,"5"-5"-2080,-5 0-160,5 0 0,0 0-320,10 0-320,-2 0 128,4 0-64,1 0 96,4 0 192,1 0-64,4-5-96,-1 2 0,1-2-896,-1 2 512,1-1-1600,4 0 1152,-1 0-2176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28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285 0 1152,'0'6'1931,"0"0"-1833,-1 1 0,0-1 1,0 0-1,-1 1 0,0-1 1,0 0-1,0 0 1,-1 0-1,-1 2-98,-8 15 145,-13 15-145,20-30 52,-6 9 64,1 2-1,0 1-115,3-5 19,-1 0 0,-1 0 0,-5 6-19,-8 8-18,3-2 254,-1-2 0,-13 12-236,25-29 158,-3 2-138,0 1 1,1 1-1,1 0 1,-3 4-21,11-15 48,11-1-118,11 0 168,0 0-1,0-2 1,1 0 0,-1-2-1,-1 0 1,1-1-1,0-1 1,-1-1 0,-1-1-1,14-8-97,-19 10 56,-1-1 1,1 1-1,0 1 0,0 1 1,1 0-1,0 1 0,-1 0 1,1 1-1,8 1-56,-20 0-182,-1 1 0,1 0 1,-1 0-1,1 1 0,-1-1 0,1 0 1,-1 1-1,1 0 0,-1-1 0,0 1 1,1 0-1,-1 0 0,0 0 0,0 1 1,0-1-1,0 0 0,0 1 1,0-1-1,0 1 0,0 0 0,-1 0 1,1 0-1,-1 0 0,1 0 0,-1 0 1,1 1 181,7 11-1083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3.3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0 332 1248,'4'-2'1292,"-8"4"1208,4-2-2340,0 0-21,0 0 63,0 0-26,0 0 149,0 0-69,0 0 38,0 0-140,0 0-175,0 0-27,0 0-32,0 0 43,0 0 122,0 0-37,0 0-112,0 0 11,20 0 495,-13 0-377,1-1-1,-1 0 0,0-1 0,1 0 0,5-2-64,-4 1 140,1 0 0,0 1 1,9-1-141,41-5 209,21-1 302,39-3-127,-58 5-201,40-12-183,-101 19 3,25-6 16,-11 2 44,1 1-1,9-1-62,-5 2 121,0-2 0,0-1-1,0 0 1,3-3-121,20-5 19,236-56-57,-225 57 28,-32 8 77,0-1 1,0-1-1,9-4-67,9-3 12,-16 7 115,-24 5-124,0 1-1,1 0 1,-1 0 0,0 0-1,0 0 1,0 0 0,0 0-1,0 0 1,0 0 0,0 0-1,1-1 1,-1 1 0,0 0-1,0 0 1,0 0 0,0 0-1,0 0 1,0 0 0,0-1-1,0 1 1,0 0 0,0 0 0,0 0-1,0 0 1,0 0 0,0-1-1,0 1 1,0 0 0,0 0-1,0 0 1,0 0 0,0 0-1,0-1 1,0 1 0,0 0-1,0 0 1,0 0 0,0 0-1,0 0 1,0-1 0,0 1-1,-1 0 1,1 0 0,0 0-1,0 0 1,0 0 0,0 0-1,0 0 1,0 0 0,0-1-1,-1 1 1,1 0 0,0 0-1,0 0 1,0 0 0,0 0-1,0 0 1,-1 0 0,1 0-3,-7-5-19,-28 0 19,10-1 0,-1 0 1,-1 2-1,-26-6 4,9 0-15,-33-3 11,72 13-25,1 0-1,-1-1 1,1 2-1,-1-1 0,1 0 1,-1 1-1,1 0 1,0 0-1,-1 0 0,-1 2 26,-1-1-128,6-2 66,3 1 56,4-1 58,13 2-17,1-2 0,-1-1-1,1 0 1,-1-1 0,19-5-35,31-3 216,-64 10-151,3-1-30,1 0 1,0 1-1,-1 0 1,1 1-1,5 1-35,-12-2 11,-1 0 0,0 0 0,1 0 0,-1 1 0,0-1 0,1 1-1,-1-1 1,0 1 0,0 0 0,0-1 0,1 1 0,-1 0 0,0 0 0,0 0 0,0 0-1,0-1 1,0 2 0,0-1 0,-1 0 0,1 0 0,0 0 0,0 0 0,-1 0-1,1 1 1,-1-1 0,1 0 0,-1 1 0,1-1 0,-1 0 0,0 1 0,0-1-1,0 0 1,0 1 0,0-1 0,0 1 0,0-1 0,0 0 0,0 1-11,-1 1 0,0 1 0,0-1 0,0 0 1,0 1-1,-1-1 0,1 0 0,-1 1 0,-6 12 41,3-4-18,-1-1 0,0-1 0,-1 1 0,0-1 0,0-1 0,-6 6-23,-12 16 113,16-18-64,-1-1 0,0 0 0,-1-1 0,0 0 0,-2 0-49,12-11-20,1 1 0,-1-1-1,1 0 1,-1 0 0,1 1-1,-1-1 1,1 1 0,0-1 0,-1 0-1,1 1 1,0-1 0,-1 1-1,1-1 1,0 1 0,-1-1-1,1 1 1,0-1 0,0 1-1,0-1 1,0 1 0,-1-1 0,1 1-1,0 0 1,0-1 0,0 1-1,0-1 1,0 1 0,0-1 20,10 11-4208,-2-3 2249,3 2-564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2.4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38 7040,'0'4'2624,"13"-12"-2048,0 0-128,-4 4-832,4 1 128,5-2-672,2 2 512,3-1-640,2 0 608,1 1-1056,-1 3 864,2 0-1664,2 0 1280,6 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2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6048,'-3'3'1896,"6"-6"-715,-3 3-1080,9 0-703,-4 1 610,-1-1 0,1 1 0,0 0 0,0 0 0,0 0 1,-1 1-1,1 0 0,-1 0 0,1 0 0,-1 0 0,0 1 0,0 0 0,0-1 1,0 2-1,0-1 0,0 0 0,-1 1 0,0-1 0,0 1 0,0 0 0,0 0 1,-1 1-1,1-1-8,4 9-18,0 1 1,-1 0-1,0 0 0,-1 0 1,-1 0-1,-1 1 1,1 0 17,-2 1 2,-1-1-1,-1 1 1,0-1 0,0 1 0,-2-1 0,0 3-2,-1 12 133,-6 36 531,-3-1 0,-15 48-664,8-59 601,4-12 83,7-20 36,7-20-347,3-2-63,4-1-185,0 0 0,0 0 0,0-1 0,0 0 0,0 0 0,0 0 0,-1-1 1,1 0-1,3-2-125,-1 1-42,0 0 1,1 0-1,0 1 1,6-2 41,-10 4-86,39-7-1018,-41 8 709,0 0-1,0 0 1,0 0-1,0 1 1,0-1-1,0 1 1,0-1-1,0 1 1,0 0 0,-1 0-1,1 0 1,0 1-1,0-1 396,-1 0-435,0 1-189,1 0 1,0 0-1,0-1 1,0 0-1,0 1 1,0-1-1,1 0 624,14 0-1653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3.3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0 7136,'-5'5'523,"-1"1"1,1 0 0,0 0-1,0 0 1,1 1-1,0-1 1,0 1-1,0 2-523,-8 15-140,-4 20 140,11-30 111,0 1 0,1-1-1,1 1 1,0 0 0,2 0 0,-1 0 0,2 0 0,0 0-111,0-10-116,0-1 0,0 1 1,1 0-1,0 0 0,0-1 0,0 1 0,1-1 0,0 1 1,-1-1-1,1 1 0,1-1 0,-1 0 0,1 0 0,0 0 1,-1-1-1,2 1 0,-1 0 0,0-1 0,1 0 1,0 0-1,-1 0 0,1 0 0,0-1 0,0 1 0,1-1 1,-1 0-1,1 0 116,22 6-1078,7 0-900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23.6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19 6816,'-3'-14'2528,"-2"14"-1984,0-5-128,2 5-32,-1 0-288,-9 0-2560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3.7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6 334 3712,'-1'0'73,"1"0"1,0 0-1,-1-1 1,1 1 0,0 0-1,-1-1 1,1 1-1,0 0 1,-1-1-1,1 1 1,0 0-1,0-1 1,-1 1-1,1 0 1,0-1-1,0 1 1,0-1-1,0 1 1,0-1-1,0 1 1,-1 0 0,1-1-1,0 1 1,0-1-1,0 1 1,0-1-1,1 1 1,-1 0-1,0-1 1,0 1-1,0-1 1,0 1-1,0-1 1,1 1-74,0-12-106,-1 11 146,0 0 0,0 0 0,0 1 0,0-1 0,0 0 0,0 0 0,1 0 0,-1 0 0,0 0 0,1 1-1,-1-1 1,1 0 0,-1 0 0,1 1 0,-1-1 0,1 0 0,0 1 0,-1-1 0,1 0 0,0 1 0,-1-1-1,1 1 1,0-1 0,0 1 0,-1 0 0,1-1 0,0 1 0,0 0 0,0-1 0,0 1 0,-1 0 0,1 0-1,0 0 1,0 0 0,0 0 0,0 0 0,0 0 0,0 0-40,7 0-5,-1 1-1,1-1 1,0 2 0,4 0 5,0 0-8,31 3 269,1-2-1,0-2 1,0-2-1,0-2 1,0-1-1,5-4-260,-23 3 216,-1 0-1,0-2 0,-1-1 1,0-1-1,3-2-215,-24 9 45,0 1 0,0-1 0,0 1 0,0-1-1,-1 0 1,1 0 0,-1 0 0,1-1 0,-1 1-1,0 0 1,0-1 0,0 0 0,0 1 0,0-1-1,1-2-44,-3 2 8,1 1-1,-1 0 0,1 0 0,-1 0 0,0-1 1,1 1-1,-1 0 0,0 0 0,-1-1 0,1 1 0,0 0 1,-1 0-1,1-1 0,-1 1 0,0 0 0,1 0 1,-1 0-1,0 0 0,-1 0 0,1 0 0,0 0 0,0 0 1,-1 0-8,-13-15-40,0 1 0,-1 0 0,0 1 0,-1 1 0,-7-4 40,-10-9 45,33 27-47,1 0 1,0-1-1,-1 1 1,1 0-1,-1 0 1,1-1-1,0 1 1,-1 0-1,1-1 1,0 1-1,-1 0 1,1-1-1,0 1 1,-1-1-1,1 1 0,0-1 1,0 1-1,0 0 1,-1-1-1,1 1 1,0-1-1,0 1 1,0-1-1,0 1 1,0-1-1,0 1 1,0-1 1,1 0-12,-1 0 0,1 1 1,0-1-1,0 0 0,0 0 1,0 1-1,0-1 0,0 0 1,0 1-1,0-1 0,0 1 1,0-1 11,5-1-14,0 0 0,0 0 0,1 1 0,-1-1 0,0 1 0,0 1 0,1-1 0,-1 1 0,0 0 0,1 0 0,-1 1 0,0 0 0,0 0 0,0 0 0,1 1 0,-1 0 0,2 1 14,1 1 71,0 0 1,0 0-1,-1 1 1,1 0-1,-1 0 1,0 1 0,-1 0-1,1 0 1,-1 1-1,0 0 1,0 2-72,1 1 139,0 2 0,-1-1 0,0 1 0,-1 0 0,-1 1 0,0-1 0,0 1 0,-1 0 0,1 8-139,-3-9 11,0 0-1,-1-1 1,0 1 0,-1 0 0,-1 0 0,1 0 0,-2-1 0,1 1 0,-2 0 0,0-1 0,-1 5-11,-32 68-1707,17-41-789,14-21 123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4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371 2 4640,'-1'0'160,"0"0"1,1-1-1,-1 1 0,0 0 1,0 0-1,1 0 0,-1 0 1,0 0-1,1 0 1,-1 0-1,0 0 0,0 0 1,1 0-1,-1 0 0,0 0 1,0 0-1,1 1 0,-1-1 1,0 0-1,1 1 1,-1-1-1,0 0 0,1 1 1,-1-1-1,1 1 0,-2 0-160,-18 17 306,11-9 125,-36 33 1578,-24 28-2009,50-49 187,2 2 0,0 0 0,1 1 1,-7 15-188,6-3 117,1-1 1,3 2 0,0 0 0,-3 22-118,1 12 103,3 1 0,3 2-103,7-60-8,0 0-1,2 0 1,0 0 0,0 0 0,1 0-1,1 0 1,0 0 0,1 0 0,1-1 0,0 1-1,5 8 9,-2-5-586,2 0-1,0-1 0,1 0 1,1-1-1,0 0 0,1-1 1,1 0-1,13 12 587,9 1-1445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1 7232,'-11'14'3553,"9"-12"-3471,0 0 0,0 0 0,0 1 0,0-1-1,1 0 1,-1 1 0,1 0 0,0 0-82,-4 12 45,0 1 0,2 0 0,0 1 1,0 0-46,-4 23-16,-9 62 512,7-36-37,6-40-81,0 16-378,1-3 198,1-10-1245,1 0 1,1-1 0,3 4 1046,-4-28-419,0-1-30,1 0-1,0 0 0,0 0 1,-1 0-1,2-1 0,-1 1 1,0 0-1,2 1 450,-2 0-419,5 8-2583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5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7296,'0'0'2368,"5"1"-806,-2 1-1468,0 0 0,0 0 0,0-1-1,0 1 1,0-1 0,0 0 0,0 0-1,1 0 1,-1 0 0,0 0 0,1-1-1,-1 1 1,3-1-94,8 0 621,1-1 0,11-1-621,13-1 398,-12 2-253,-13 0-534,-1 1 0,0 1 0,9 1 389,-18-2-479,0 1 0,0 0 0,0 0 0,0 0 0,-1 1 0,1 0 0,-1-1 0,1 1 0,-1 0 0,0 0 0,1 1 0,-1-1 0,0 1 0,0 1 479,9 10-2085,-3 1-363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5.4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 7 6656,'-17'-3'2464,"12"0"-1920,-3 6-160,3 0-288,-3 5-128,0 0 160,-6 0-64,6 3 320,0 8-192,-2-3 96,-2-1-160,7 8-192,2 5 0,-2 2-608,5 0 384,0 0-1792,5-6 1152,3-5-2464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5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0 7456,'-5'5'2784,"5"-5"-2176,5 3-160,3 8-3680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4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1 587 1408,'5'-6'1195,"16"-6"-683,-15 9-319,-1-1 0,1 1 0,0-1 0,-1 0 0,0-1 0,0 1 0,0-1 0,-1 0 0,1 0 0,-1-1-193,73-124 1872,-56 94-1536,1 1 1,2 1-1,7-6-336,-14 20 159,1 0 0,2 1-1,0 1 1,0 0 0,12-5-159,-28 20 1,0 1 0,0-1 1,0 1-1,1 0 0,-1 0 1,1 1-1,0-1 0,0 1 1,2 0-2,-5 1 0,0-1 0,0 1 0,0 0 0,0 0 0,0 0-1,-1 0 1,1 1 0,0-1 0,0 0 0,0 1 0,0 0 0,-1-1 0,1 1 0,0 0 0,-1 0 0,1 0 0,0 0 0,-1 0 0,1 0 0,-1 0 0,0 0 0,1 1 0,-1-1-1,0 1 1,1 0 0,6 12 40,0 0 1,-1 1-1,-1 0 0,2 7-40,-1-1 53,2-1 0,3 6-53,-11-26-7,5 14-13,2-1 1,0-1-1,0 0 1,6 6 19,-11-15 18,0 1 0,0-1 0,1 0 1,-1 0-1,1-1 0,0 1 0,-1-1 0,1 0 1,0 0-1,1 0 0,-1-1 0,0 1 0,0-1 0,1 0 1,-1 0-1,0 0 0,2-1-18,5 0 7,0 0 1,0-1-1,0 0 0,0 0 1,0-2-1,0 1 0,-1-1 1,1-1-1,3-1-7,20-11 27,-1 0 0,3-5-27,-16 10 3,-6 4-15,0-2 0,0 0 1,-1-1-1,0 0 1,-1-1-1,0 0 0,-1-1 1,0 0-1,-1 0 0,0-2 1,4-7 11,-10 15 15,-1 0 1,0 0 0,0 0 0,-1-1 0,0 1-1,2-7-15,-4 10 4,1 1 0,-1-1 0,0 0 0,0 0 0,0 0 0,0 0 0,-1 0 0,1 1 0,-1-1 0,0 0 0,0 0-1,0 1 1,0-1 0,0 0 0,0 1 0,-1-1 0,1 1 0,-2-1-4,0-2-4,-1 1 1,0-1-1,-1 1 1,1 0-1,0 0 1,-1 1-1,0 0 1,0 0-1,0 0 1,-1 0-1,1 1 0,0-1 1,-1 1-1,0 1 1,1-1-1,-1 1 1,0 0-1,0 0 1,0 1-1,0 0 0,1 0 1,-1 0-1,-1 1 4,-17 2-98,0 1 0,0 1 0,1 1 0,-23 10 98,38-14-27,-2 1 24,1 0-1,1 1 1,-1 0 0,0 0 0,1 1 0,0 0 0,0 0 0,0 1-1,1 0 1,0 1 0,0-1 0,0 1 0,1 1 0,0-1-1,1 1 1,0 0 0,0 0 0,0 1 0,1-1 0,0 1 0,1 0-1,-1 4 4,3-11-9,-11 39 64,2 0 1,-2 19-56,5-22-4,-7 22 4,1-8 169,12-47-125,-1-1 0,1 1-1,-1 0 1,0-1 0,0 1-1,-1-1 1,1 1 0,-1-1 0,0 0-1,0 0 1,-1 0 0,1-1 0,-1 1-1,1-1 1,-1 0 0,0 0 0,-1 0-1,1 0 1,0-1 0,-2 1-44,2-1 51,0 0 1,0-1-1,0 1 1,0-1-1,0 1 1,-1-1 0,1-1-1,0 1 1,-1 0-1,1-1 1,0 0-1,-1 0 1,1 0-1,0-1 1,-1 0-52,-52-12 3,-1 2-1,-56-2-2,93 12-78,2-1-145,0 2 0,0 0 1,-2 2 222,-10 1-1068,10-2-2792,17-1 1172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6.0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 6880,'-2'3'510,"-1"0"1,1 0 0,-1 0 0,1 0-1,0 1 1,-1 1-511,3-4 6,-1 0 1,1 1-1,0-1 0,-1 1 1,1-1-1,0 1 0,0-1 0,0 1 1,0-1-1,0 1 0,0-1 1,0 1-1,0-1 0,1 0 0,-1 1 1,0-1-1,1 1 0,-1-1 1,1 1-7,4 7-129,1-1 1,-1 0-1,2 0 1,-1-1-1,1 0 1,5 5 128,10 11-227,21 31-42,-3 1-1,19 36 270,-1-2 251,-17-31 430,-5-8 390,8 19-1071,-35-53 154,-1-1 1,0 2-1,-1-1 0,-1 1 0,-1 0 1,3 14-155,-7-18 48,0-1 0,0 1 1,-1 0-1,-1 0 1,0 0-1,-1-1 0,0 1 1,-1-1-1,-1 1 1,0-1-1,-2 4-48,0 0-609,-2 0-1,0 0 1,0-1 0,-2 0-1,0-1 1,0 0-1,-12 12 610,5-11-1637,3-3-1568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6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 6304,'9'0'3811,"2"-1"-3507,-1 0 1,1 1-1,0 1 1,6 1-305,92 14 700,-50-9-643,0 4-57,7-1-1248,-49-8-1557,-23 3-1721,-3 5 2572,-11-6 877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7.0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6976,'3'-7'2592,"-3"7"-2016,5 0-160,5 0-512,2-4-32,4 4-448,11-4 320,-1 0 128,4 4 96,0 0-320,4 0 192,6 4-1152,3 0 736,4 4-1920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2.3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171 19 4896,'-1'-14'2629,"-14"12"-2117,14 1-426,0 1-1,0 0 1,0-1-1,0 1 1,0 0-1,0 0 1,-1 0-1,1 0 1,0 0 0,0 0-1,0 0 1,0 0-1,0 0 1,0 1-1,-1-1 1,1 0-1,0 1 1,0-1-1,0 1 1,0-1 0,0 1-1,0-1 1,0 1-1,1 0 1,-2 0-86,-13 13 492,7-8-396,0 1-1,0 1 1,1 0-1,0 0-95,0 1-24,-4 4-62,1 0 0,1 1-1,0 0 1,1 0 0,-1 2 86,7-12-183,1 0 0,-1 1-1,1-1 1,0 0 0,0 0 0,0 0 0,0 1 0,1-1-1,0 1 1,0-1 0,0 0 0,0 1 0,1-1-1,0 0 1,-1 0 0,2 1 0,-1-1 0,0 0 0,1 0-1,0 0 1,0 0 0,0 0 183,11 10-1504,1-5-1189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2.7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 5408,'0'-3'1984,"5"6"-1536,-5 2-128,0 1-1920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3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27 227 3136,'-1'0'125,"0"-1"1,1 0 0,-1 1-1,0 0 1,0-1-1,1 1 1,-1-1-1,0 1 1,0 0-1,0-1 1,0 1 0,1 0-1,-1 0 1,0 0-1,0 0 1,0 0-1,0 0 1,0 0-1,0 0 1,0 0-1,1 0 1,-1 0 0,0 1-1,-1-1-125,1 1 1051,1-1-289,0 0-726,0 0 0,0 0 0,0 0 0,-1 0 0,1 1 0,0-1-1,0 0 1,0 0 0,-1 0 0,1 0 0,0 1 0,0-1 0,0 0-1,0 0 1,0 0 0,-1 0 0,1 1 0,0-1 0,0 0 0,0 0-1,0 1 1,0-1 0,0 0 0,0 0 0,0 0 0,0 1 0,0-1-1,0 0 1,0 0 0,0 1 0,0-1 0,0 0 0,0 0 0,0 1-1,0-1 1,0 0 0,0 0 0,0 0 0,0 1 0,1-1-36,2 13-145,-3-13 167,21 55-919,-12-34 498,5 19 399,-11-27 6,1 0 0,0-1 0,1 0 0,1 0 0,0 0 0,0 0 0,1-1 0,2 2-6,-8-12-8,-1-1-1,0 1 1,1-1-1,-1 1 1,0-1-1,1 1 1,-1-1-1,1 0 0,-1 1 1,0-1-1,1 0 1,-1 1-1,1-1 1,-1 0-1,1 1 1,-1-1-1,1 0 1,0 0-1,-1 1 0,1-1 1,-1 0-1,1 0 1,0 0-1,-1 0 1,1 0-1,-1 0 1,1 0-1,-1 0 0,1 0 1,0 0-1,-1 0 1,1 0-1,-1-1 1,1 1-1,-1 0 1,1 0-1,0-1 1,-1 1-1,1 0 0,-1-1 1,1 1-1,-1 0 1,0-1-1,1 1 1,-1-1-1,1 1 1,-1-1-1,0 1 0,1-1 1,-1 1-1,0-1 1,1 0 8,1-4-122,1 0 0,-1 0 0,-1-1 0,1 1 0,0-3 122,-1 5-18,2-13-100,0 0-1,-1-1 0,0 1 0,-2-1 0,0-10 119,-4-23-371,-3-9 371,5 42-91,-1-3 439,0-3 41,1 1 0,0-6-389,1 9 11,0 16 77,1 1 1,0-1-1,-1 0 1,1 1-1,0-1 1,1 0-1,-1-1-88,1 3 77,-1-1-1,1 1 1,-1 0 0,1 0-1,-1 0 1,1-1 0,0 1 0,0 0-1,0 0 1,-1 0 0,1 0-1,0 1 1,0-1 0,0 0-1,1 0 1,-1 0 0,0 1-1,1-1-76,5-3 285,0 1 0,0 1-1,0-1 1,0 1-1,1 0 1,2 0-285,50-5 980,-36 5-750,-7 0-117,91-9-329,-36 8-2801,-70 3 2768,0 0 0,1 0 1,-1 0-1,0 0 0,0 0 0,1 0 1,-1 1-1,0-1 0,0 1 0,1 0 1,-1-1-1,0 1 0,0 0 0,0 0 1,0 1-1,0-1 0,0 0 0,0 1 1,-1-1-1,1 1 0,0-1 0,-1 1 1,1 0-1,-1 0 0,0 0 249,5 12-1589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4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56 6656,'1'-2'228,"0"0"0,0 0 0,0 1 1,0-1-1,1 0 0,-1 0 0,0 1 1,1-1-1,-1 1 0,1 0 0,-1-1 0,1 1 1,1-1-229,26-18-1277,-25 18 1215,1 0-1,0 0 0,-1 1 0,1-1 1,0 1-1,0 0 0,0 1 0,0-1 1,0 1-1,0 0 0,0 0 0,0 0 1,0 1-1,0 0 0,-1 0 0,1 0 1,0 1-1,0-1 0,-1 1 0,1 0 1,-1 0-1,1 1 0,-1-1 0,0 1 1,0 0-1,0 0 0,-1 1 0,1-1 1,-1 1-1,1 1 63,-2-3-8,0 1 0,-1 0 1,0 0-1,1 1 0,-1-1 0,0 0 1,-1 0-1,1 1 0,0-1 0,-1 0 1,0 0-1,0 1 0,0-1 1,0 1-1,-1-1 0,0 3 8,-2 10 590,-1-1 0,0 1 1,-2 1-591,-2 7 886,3-13-566,0 5 85,5-15-53,2-1-364,-1-1-1,1 1 0,-1-1 1,0 1-1,1-1 0,-1 0 1,0 0-1,1 1 0,-1-1 0,1-1 14,5-3-237,26-9-1327,-15 6-58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5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4 443 2240,'-4'0'819,"8"0"325,-4 0-558,9 0 2390,-7 0-2920,0 1 1,-1-1-1,1 1 0,0-1 0,0 1 0,-1 0 1,1-1-1,-1 1 0,1 0 0,-1 0 0,1 0 1,-1 1-1,1-1 0,-1 0 0,0 0 1,1 1-57,21 27-126,-14-18-29,95 121 21,-48-69-116,-56-63 227,1 1 0,0 0 0,0 0 0,-1 0 1,1 0-1,0-1 0,0 1 0,0 0 0,0-1 0,0 1 1,0-1-1,0 1 0,0-1 0,0 1 0,0-1 0,0 0 0,1 0 23,-1 0-2,-1 0-1,1 0 0,-1 0 1,1 0-1,0 0 0,-1-1 0,1 1 1,-1 0-1,1 0 0,-1-1 0,1 1 1,-1 0-1,0-1 0,1 1 0,-1 0 1,1-1-1,-1 1 0,0-1 0,1 1 1,-1-1-1,0 1 0,1-1 0,-1 1 1,0-1 2,1-2 10,0 0 0,0 0 0,0-1 1,0 1-1,-1 0 0,1-1 0,-1 1 0,0 0 1,0-1-1,0 0-10,-4-15-45,0 1 1,-1 0 0,0 1-1,-1-1 1,-9-14 44,-6-21 3,-6-31 509,3 0 0,4-1 0,-3-48-512,22 128 2,0 0 0,1 0-1,0 0 1,0 1 0,0-1 0,0 0 0,1 0-1,0 1 1,0-1 0,0 0 0,1 1 0,-1-1-1,1 0-1,0 3 1,-1 0-1,1 0 1,-1 0 0,1 0-1,0 0 1,0 0-1,0 0 1,0 1-1,0-1 1,0 1-1,0-1 1,1 1 0,-1 0-1,0 0 1,1 0-1,-1 0 1,1 0-1,-1 1 1,1-1 0,-1 1-1,1-1 1,0 1-1,-1 0 1,1 0-1,0 1 0,45 1 146,0 3 0,-1 2 0,3 3-146,22 2 794,-41-7-429,15 3 738,1-2 0,32-1-1103,-62-5 88,80 2 213,-81-1-760,1 2 1,0-1-1,-1 2 1,11 3 458,-24-6-242,1 1 0,0-1 0,0 1 0,-1-1 0,0 1 0,1 0 1,-1 1-1,0-1 0,2 2 242,-4-3-133,0 1 1,1-1-1,-1 1 1,0-1-1,-1 1 0,1-1 1,0 1-1,0-1 1,-1 1-1,1 0 1,-1 0-1,1-1 1,-1 1-1,0 0 0,1 0 1,-1-1-1,0 1 1,0 0-1,-1 0 1,1 0-1,0-1 0,-1 2 133,-2 12-1518,-2-1 0,0 0 0,-2 5 1518,-6 10-1136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5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35 5152,'0'0'73,"0"0"0,1 0 0,-1 0 0,0 0 0,1 0 0,-1-1 0,0 1 0,1 0 0,-1 0 0,0 0 0,1 0 0,-1-1 0,0 1 0,0 0 0,1 0 0,-1-1 0,0 1 0,0 0 0,0 0 0,1-1 0,-1 1 0,0 0 0,0-1 0,0 1 0,0 0 0,0-1 0,0 1 0,1 0 0,-1-1 0,0 1 0,0 0 0,0-1-73,-1-14 435,1 14-424,0 0 0,-1 1-1,1-1 1,0 0-1,0 0 1,-1 0 0,1 1-1,-1-1 1,1 0 0,-1 1-1,1-1 1,-1 0 0,1 1-1,-1-1-10,1 1 38,-1 0 0,1-1 0,0 1 0,-1 0 0,1 0 0,0 0 0,0 0 0,-1 0 0,1 0 0,0 0 0,-1 0-1,1 0 1,0 0 0,0 0 0,-1 0 0,1 0 0,0 1 0,-1-1 0,1 0 0,0 0 0,0 0 0,-1 0 0,1 0 0,0 1 0,0-1 0,-1 0-1,1 0 1,0 0 0,0 1 0,0-1 0,0 0 0,-1 0 0,1 1 0,0-1 0,0 0 0,0 0 0,0 1 0,0-1 0,0 0-38,-9 13 672,3-4-519,1 0 1,0 0-1,0 0 0,0 4-153,4-10 7,-6 13-35,1 1-1,1-1 1,1 1-1,-2 17 29,3-14-314,1 1 0,1 0 0,1 0 0,1 0 0,1 0 0,1 0-1,1-1 1,0 1 0,2-1 0,1 1 314,-7-19-186,0 0 0,1-1 0,-1 1-1,1 0 1,0-1 0,0 1 0,0-1 0,0 1 0,0-1 0,0 1-1,0-1 1,0 0 0,0 0 0,0 1 0,1-1 0,-1 0 0,1 0-1,-1 0 1,1 0 0,-1-1 0,1 1 186,17-3-2080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6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5632,'0'11'2112,"0"-3"-1664,0 3-96,-5 0-2304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6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52 1152,'1'-1'57,"0"0"0,0 0-1,0 0 1,0 0 0,0 0 0,0 0-1,0 0 1,1 0 0,-1 1 0,0-1 0,1 0-57,-1 1 101,1-1 1,-1 0 0,0 0 0,1 0-1,-1 0 1,0 0 0,0 0 0,1 0-1,-1 0 1,0 0 0,0-1-102,3-7 1042,-7 5 218,2 3-1150,-1 2-1,1-1 1,0 0-1,0 0 0,-1 0 1,1 1-1,0-1 1,0 0-1,0 1 1,0-1-1,0 1 1,0-1-1,0 1 0,-1 0-109,-29 25 667,7-5-464,18-16-188,0 0 1,0 0-1,0 1 0,1 0 1,0-1-1,0 2 1,1-1-1,0 1 0,0-1 1,0 1-1,1 0 1,0 0-1,1 1 0,-1-1 1,1 1-1,1-1 1,-1 1-1,1 0 0,1-1 1,-1 1-1,1 0 1,1 0-1,-1-1 1,1 1-1,1 0 0,0-1 1,0 4-16,-1-9 3,0 0-1,0 1 1,-1-1 0,1 0 0,0 1-1,1-1 1,-1 0 0,0 0 0,1 0-1,-1 0 1,1 0 0,0-1 0,-1 1-1,1 0 1,0-1 0,0 1 0,0-1 0,0 0-1,1 1 1,-1-1 0,0 0 0,0 0-1,1-1 1,-1 1 0,1 0-3,0-1 10,0 0 0,0 0 0,-1 0 0,1 0-1,0 0 1,0-1 0,-1 1 0,1-1 0,0 0 0,-1 0 0,1 0 0,-1 0 0,1 0 0,-1-1 0,0 1 0,1-1-1,-1 1 1,0-1 0,0 0 0,0 0 0,1-2-10,18-22 126,-2-1 0,-1-1 0,-1-1 0,7-17-126,-20 38-24,-2 4 34,1-1 0,-1 0 0,-1 1 0,1-1 0,-1 0 0,1-1-10,-2 5 1,0-1 0,0 1 0,1-1 0,-1 1 0,0-1 0,-1 1 0,1-1 0,0 1 0,0-1 0,-1 1 0,1-1-1,0 1 1,-1-1 0,0 1 0,1 0 0,-1-1 0,0 1 0,0 0 0,0-1 0,0 1 0,0-1-1,0 2 7,1-1 0,-1 1 0,0-1 1,1 1-1,-1-1 0,0 1 0,1-1 0,-1 1 0,0 0 0,1-1 0,-1 1 1,0 0-1,0 0 0,1 0 0,-1 0 0,0-1 0,0 1 0,0 0 0,1 0 1,-1 0-1,0 0 0,0 1 0,0-1 0,1 0 0,-1 0 0,0 0 0,0 1 1,1-1-1,-1 0 0,0 1 0,1-1 0,-1 1 0,0-1 0,1 0 0,-1 1-7,0 0 18,0 0 0,0 0 0,0 0 0,0 0 0,0 0-1,0 1 1,0-1 0,0 0 0,1 0 0,-1 1 0,1-1 0,-1 0-1,1 1 1,-1-1 0,1 1 0,0-1 0,-1 1 0,1 0-18,0 3 9,0 0 1,0 0 0,1 1-1,-1-1 1,1 0 0,0 0-1,1 0 1,-1 0 0,1 0-1,0-1 1,0 1 0,1 0-1,-1-1 1,1 1-1,0-1 1,0 0 0,1 0-1,-1 0 1,1-1 0,0 1-1,3 2-9,-3-3 29,1-1-1,0 0 1,0 0 0,-1 0-1,1 0 1,0-1-1,0 0 1,1 0-1,-1 0 1,0 0-1,0-1 1,0 0-1,1 0 1,-1 0-1,5-2-28,9-1 130,0 0-1,-1-2 0,13-4-129,-18 5 25,0-1 0,-1 0 1,1-1-1,-1-1 0,-1 0 0,1 0 0,-1-1 0,0 0 0,-1-1 0,9-10-25,-12 11 8,-2 0 0,1 0 0,-1-1 0,0 0 0,-1 0 0,0-1 1,2-6-9,-1 4-52,-5 12 40,0-1-1,0 1 1,0 0-1,0 0 1,1 0-1,-1 0 1,0-1-1,0 1 1,0 0-1,0 0 1,0 0-1,1 0 1,-1 0-1,0-1 1,0 1-1,0 0 1,0 0-1,1 0 1,-1 0-1,0 0 1,0 0-1,0 0 1,1 0-1,-1 0 1,0 0-1,0 0 1,0 0-1,1 0 1,-1 0-1,0 0 1,0 0-1,0 0 1,0 0-1,1 0 1,-1 0-1,0 0 1,0 0-1,0 0 1,1 0-1,-1 0 1,0 1-1,0-1 1,0 0-1,0 0 1,1 0-1,-1 0 1,0 0-1,0 0 1,0 1-1,0-1 1,0 0-1,0 0 1,0 0-1,1 1 1,-1-1-1,0 0 1,0 0 12,10 15 60,-6-9-64,2 2 38,1 0-1,-1 1 1,0-1-1,-1 2 1,0-1-1,0 0 1,2 11-34,1 1-37,-7-17 44,1 0 0,-1 1 1,0-1-1,0 0 0,0 0 1,0 1-1,-1-1 0,1 2-7,-4 52 63,2-53-33,0 0 0,0 1 0,0-1-1,-1 0 1,1 0 0,-1 0 0,-1 0-1,1 0 1,-2 1-30,4-5 6,-1 0 0,0 0 0,1-1 0,-1 1-1,0 0 1,0-1 0,1 1 0,-1-1 0,0 1 0,0-1 0,0 1 0,0-1 0,0 0-1,0 0 1,0 1 0,0-1 0,0 0 0,0 0 0,0 0 0,0 0 0,0 0 0,0 0-1,0 0 1,0 0 0,0 0 0,0 0 0,1-1 0,-1 1 0,0 0 0,0-1 0,0 1 0,0-1-6,-2 0 27,0 0 0,1-1 0,-1 1 0,1-1 0,-1 0 0,1 0 0,0 0 0,0 0 0,0 0 0,-1-1-27,-5-7-75,6 8 74,0 0 1,0 0-1,1 0 1,-1 0-1,1 0 1,-1 0 0,1-1-1,0 1 1,0-1-1,0 1 1,0-2 0,1 3-8,0 1-1,0-1 1,0 0 0,0 1 0,0-1 0,1 1 0,-1-1 0,0 1 0,0 0 0,1-1 0,-1 1 0,0-1-1,1 1 1,-1-1 0,0 1 0,1 0 0,-1-1 0,1 1 0,-1 0 0,1-1 0,-1 1 0,1 0 0,-1 0-1,1-1 1,-1 1 0,1 0 0,-1 0 0,1 0 0,-1 0 0,1 0 0,0 0 8,17-1 236,-16 1-269,-1 0-10,1 0 22,20 14 215,-2-1 44,-4-4-29,-10-5-104,1-1-1,-1 1 1,1-1 0,0-1-1,0 1 1,1-1-105,-1 0-53,5 1 127,0-1 0,0 0 0,0-1 0,1 0-74,-10-1-311,1 0 0,-1 0-1,0 0 1,0-1-1,1 1 1,-1-1-1,0 0 1,0 0 0,0 0-1,0 0 1,0-1-1,0 1 1,0-1 0,0 0-1,-1 0 1,1 0-1,1-1 312,8-9-1967,7 3-876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8.6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19 384 3648,'-1'-1'131,"-1"0"0,1 1 0,0-1 0,0 0 0,0 0 0,0 0 0,-1 0 0,1-1 0,1 1 0,-1 0 0,0 0 0,0 0 0,0-1 0,1 1 0,-1-1 0,0 1 0,1 0 0,0-1 0,-1 1 0,1-1 0,0 1 0,-1-1 0,1 1 0,0-1 0,0 1 0,0-1 0,1 1 0,-1-1 0,0 0-131,1-8 729,-1 10-281,0 0-171,3 12-129,-1-9-147,14 38-115,2-1 0,2-1 0,1-1 0,2-1 0,17 19 114,-26-36 389,9 17-389,-23-37 1,0 0 0,0 0 0,1 0 0,-1 0 0,0 0 0,0 0 0,0 1 0,0-1 0,0 0 0,0 0 0,0 0 0,0 0 0,0 0 0,1 0 0,-1 0 0,0 0 0,0 0 0,0 0 0,0 0 0,0 0 0,0 0 0,0 0 0,0 0 0,1 0 0,-1 0 0,0 0 0,0-1 0,0 1 0,0 0 0,0 0 0,0 0 0,0 0 0,0 0 0,0 0 0,0 0 0,1 0 0,-1 0 0,0 0 0,0 0 0,0 0 0,0-1 0,0 1 0,0 0 0,0 0 0,0 0 0,0 0 0,0 0 0,0 0 0,0 0 0,0 0 0,0 0 0,0-1 0,0 1 0,0 0 0,0 0 0,0 0 0,0 0 0,0 0 0,0 0 0,0 0 0,0 0 0,0-1-1,1-7-110,-18-112-615,-3-22 572,6 40 66,-12-37 87,21 118-71,3 10 92,-1 0 1,0 0 0,-1 0 0,-1-2-22,2 7 48,1 0 1,0 0 0,0 0-1,1 0 1,0 0 0,0 0-1,0-1 1,1-1-49,13 7 219,204-7 2117,44 14-656,-138 4-1634,-87-6-615,-35-4 533,25 5-1226,-25-5 1162,0 0 1,-1 0 0,1 0-1,0 0 1,-1 0 0,1 1-1,0-1 1,-1 0 0,1 0-1,0 1 1,-1-1 0,1 0 0,-1 1-1,1-1 1,-1 0 0,1 1-1,-1-1 1,1 1 0,-1-1-1,1 1 1,-1-1 0,1 1-1,-1 0 1,0-1 0,1 1-1,-1-1 1,0 1 0,0 0-1,1-1 1,-1 1 0,0 0-1,0-1 1,0 2 99,-4 9-2213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39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31 3968,'0'0'48,"0"0"0,0 0 1,1 0-1,-1-1 0,0 1 1,0 0-1,0 0 0,0 0 0,0 0 1,0-1-1,0 1 0,0 0 1,0 0-1,0 0 0,0-1 0,0 1 1,0 0-1,-1 0 0,1 0 1,0 0-1,0-1 0,0 1 0,0 0 1,0 0-1,0 0 0,0 0 0,0 0 1,0-1-1,-1 1 0,1 0 1,0 0-1,0 0 0,0 0 0,0 0 1,0 0-1,-1 0 0,1-1 1,0 1-1,0 0-48,-7-5-161,-2-14 913,18 22-27,1 0-1,0 0 1,0-1-1,6 1-724,-14-2 116,19 4-13,-12-3-177,0 0 1,0 0-1,4 0 74,-7-1-334,0 0 0,-1 0-1,1 1 1,0 0 0,5 3 334,3 0-985,-1-1-1441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40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0 6144,'-4'16'2272,"4"-5"-1760,4 8-160,-4 0-320,0 13-96,0 6-256,0 4 192,0 1-1152,0-5 704,5-5-864,3-1 800,0-6-1408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41.0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75 4736,'0'0'60,"0"0"0,-1 0 1,1-1-1,0 1 0,0 0 0,-1 0 1,1 0-1,0 0 0,0 0 0,0 0 1,-1 0-1,1 0 0,0 0 0,0 0 1,0 0-1,-1-1 0,1 1 0,0 0 1,0 0-1,0 0 0,0 0 0,-1-1 1,1 1-1,0 0 0,0 0 0,0 0 0,0-1 1,0 1-1,0 0 0,0 0 0,0 0 1,0-1-1,0 1 0,0 0 0,-1 0 1,1-1-61,2-10 117,7-11-1454,-7 19 1306,0 1-1,0-1 1,0 1-1,1-1 1,-1 1 0,1 0-1,-1-1 1,1 1-1,0 1 1,0-1-1,0 0 1,0 1 0,0-1-1,0 1 1,0 0-1,0 0 1,1 0-1,-1 1 1,0-1 0,1 1-1,-1 0 1,0-1-1,1 2 1,1-1 31,11 1 53,0 1 0,-1 1 0,1 0 0,9 4-53,-24-7-2,19 5 173,11 4 202,0 0 0,11 7-373,67 29-1973,-93-40 912,2-1-555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41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50 487 4224,'-1'3'145,"0"-1"-1,1 1 1,-1-1 0,0 1-1,1-1 1,0 1 0,-1 0-1,1-1 1,0 1 0,0 0-1,1-1 1,-1 1 0,1 0-145,-1 6-20,1-1 142,0 0-1,1 0 1,0 0 0,0 0-1,1 0 1,0-1-1,0 1 1,1-1 0,0 0-1,0 0 1,4 4-122,-3-3 155,-4-7-156,-1 0-1,1 0 0,0 0 0,-1 0 0,1 0 0,0 0 0,0 0 0,0-1 0,-1 1 0,1 0 0,0 0 1,0-1-1,0 1 0,0-1 0,1 1 0,-1-1 0,0 1 0,1-1 2,-2 0-4,1 0 1,-1 0-1,1 0 1,-1 0-1,1 0 0,0 0 1,-1-1-1,1 1 0,-1 0 1,1 0-1,-1-1 0,1 1 1,-1 0-1,1-1 1,-1 1-1,0 0 0,1-1 1,-1 1-1,1-1 0,-1 1 1,0 0-1,1-1 0,-1 1 1,0-1-1,0 1 1,1-1-1,-1 0 0,0 1 1,0-1-1,0 1 0,0-1 1,1 1-1,-1-1 0,0 1 1,0-1-1,0 0 4,0-9 106,1-1-1,-1 1 1,-1-1-1,0 1 1,0 0-1,-1-1 1,-2-4-106,-2-18 114,-13-84-84,-5 2-1,-5-1-29,-2 13 432,30 101-423,1 1 1,-1 0-1,1 0 0,0 0 0,0-1 1,-1 1-1,1 0 0,0 0 1,0-1-1,0 1 0,0 0 0,0 0 1,1-1-1,-1 1 0,0 0 1,1 0-1,-1-1 0,0 1 0,1 0 1,-1 0-1,1 0 0,0 0 1,-1 0-1,1 0 0,0 0 0,0 0 1,0 0-10,2-1 10,0 0 1,0 1 0,0 0-1,0-1 1,0 1 0,0 1-1,0-1 1,1 0 0,2 0-11,88-9 1394,1 3 0,79 5-1394,-132 2 209,49 4 34,14 5-243,-71-6-110,-25-2-320,1 0 0,-1 0 0,0 1-1,1 0 1,-1 1 0,0 0 0,-1 1 0,1 0-1,5 3 431,-13-7-148,0 1 0,1 0 0,-1 0 0,0 0 0,0 0 0,0 0 0,0 0-1,0 1 1,0-1 0,0 0 0,0 1 0,-1-1 0,1 0 0,0 1 0,-1-1-1,1 0 1,-1 1 0,0-1 0,1 2 148,-1 0-410,0 1 0,0-1 0,0 1-1,0-1 1,-1 1 0,1-1 0,-1 1 0,-1 0 410,-2 15-1307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42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34 4736,'-6'1'2209,"2"-1"-711,-1-12-379,5 11-1055,0 0 0,0 1 0,0-1 0,0 0-1,0 1 1,0-1 0,0 1 0,0-1 0,1 0-1,-1 1 1,0-1 0,1 1 0,-1-1 0,0 0-1,1 1 1,-1-1 0,1 1 0,-1-1 0,0 1 0,1 0-1,-1-1 1,2 0-64,-1 0 7,0 0 1,0 0-1,0 1 1,0-1-1,0 0 0,1 0 1,-1 1-1,0-1 0,1 1 1,0-1-8,4 1-18,-1 0 1,0 0 0,0 1 0,0-1 0,0 1-1,0 1 1,0-1 0,0 1 0,0-1 0,0 2-1,0-1 1,-1 0 0,1 1 0,-1 0 0,0 0-1,0 0 1,0 1 17,6 4-41,-2 0 0,1 0 0,-1 1 0,0 1 0,-1-1 0,6 11 41,-10-15-47,-1-1 1,0 1-1,0-1 0,0 1 0,-1 0 1,1 0-1,-1-1 0,0 1 0,-1 0 1,1 0-1,-1 0 0,0 0 0,0 3 47,-1-1 36,0 0 0,-1 0 0,0-1 0,0 1 0,0 0 0,-1-1 0,0 1 0,-3 5-36,-4 3 339,-1 0 0,0-1 0,-1 0 0,0-1 0,-1 0 0,0-1 0,-3 1-339,6-2 613,8-5-74,2-6-522,0 0 1,0 0-1,0 0 1,0 0-1,0 0 1,0 1-1,0-1 1,0 0-1,0 0 1,0 0-1,0 0 1,0 0-1,0 0 1,0 0-1,0 0 1,0 0-1,0 0 1,0 0-1,0 0 1,0 0-1,0 0 1,1 0-1,-1 1 1,0-1-1,0 0 1,0 0-1,0 0 1,0 0-1,0 0 1,0 0-1,0 0 1,0 0-1,0 0 1,0 0-1,1 0 1,-1 0-1,0 0 1,0 0-1,0 0 1,0 0-1,0 0 1,0 0-1,0 0 1,0 0-1,0-1 1,0 1-1,0 0 1,1 0-1,-1 0 1,0 0-18,24-6-1059,1 2 0,0 0-1,0 2 1,0 0 0,2 2 1059,87-1-7152,-81-3 5755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49.8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44 505 3072,'-3'0'392,"2"1"-421,-1-1-1,1 0 0,0 0 0,0 0 0,0 0 0,-1 0 0,1 0 0,0 0 0,0 0 0,0-1 1,0 1-1,-1 0 0,1-1 0,0 1 0,0-1 0,0 1 0,0-1 0,0 1 0,0-1 0,0 0 0,0 0 1,0 1-1,0-1 0,1 0 0,-1 0 0,0 0 0,0 0 0,1 0 0,-1 0 30,-2-6 424,-1-1 3293,2 9-2165,2 5-1197,1 0-187,0 1-1,1-1 0,0 0 1,0 0-1,0 1 1,1-1-1,0-1 1,3 5-168,2 7 79,0 0 11,2 1 0,0-1 0,1-1 0,0 0 0,1 0 0,1-1 0,1-1 0,13 12-90,-24-24 1,-1 0 1,1 0-1,0 0 1,0 0-1,0-1 1,0 1-1,0-1 1,0 0-1,0 0 0,0 0 1,0 0-1,0-1 1,1 1-1,0-1-1,-2 0-18,-1 0 0,1 0-1,0 0 1,-1-1-1,1 1 1,0-1-1,-1 1 1,1-1-1,-1 0 1,1 1 0,-1-1-1,1 0 1,-1 0-1,1 0 1,-1 0-1,0-1 1,0 1 0,0 0-1,1 0 1,-1-1-1,0 1 1,0 0-1,-1-1 1,1 1-1,0-1 1,0-1 18,2-5-90,0-1-1,-1 1 1,1-1-1,-2 1 1,1-1-1,-2 0 1,1-8 90,-1-16-434,-4-16 434,2 17-133,-36-320 485,38 351-339,-2-11-22,0 0-1,1 0 1,1 0-1,0-1 1,1-1 9,-1 11-1,1-1 0,-1 1 0,1-1 0,0 1 0,1 0 0,-1-1 0,0 1 0,1 0 0,0 0 0,0 0 0,0 0 0,0 0 0,0 1 0,0-1 0,1 0 0,-1 1 1,1 0-1,0-1 0,0 1 0,0 0 1,4-2 132,0 1 0,0 0 1,1 0-1,0 0 0,-1 1 0,1 0 1,0 1-1,3-1-132,12 0 676,1 0 0,5 2-676,-13 0 311,-1 2 0,1 0 0,0 1 0,-1 0-1,3 2-310,74 26 532,-84-28-543,2 0-333,0 1 0,-1 1 1,0-1-1,0 1 0,3 3 344,-9-6-260,0 0 1,-1 0-1,0 0 1,1 0-1,-1 1 1,0-1-1,0 1 1,0 0-1,-1-1 0,1 1 1,0 0-1,-1 0 1,0 0-1,0 0 1,0 0-1,0 0 1,0 1-1,-1-1 0,1 0 260,-1 28-1610,0 13-1382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0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0 6240,'-8'15'5041,"-6"16"-4477,9-13-589,2-1 0,0 1 0,0 6 25,3-16-409,0 0-1,0 0 1,1 0 0,0 0 0,0 1-1,1-2 1,0 1 0,2 4 409,3 4-1840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0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3 6976,'-4'-3'2592,"4"6"-2016,-5 5-160,2-5-1376,-2 5 448,-5 5-1952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1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35 4384,'-4'-9'3706,"10"0"-3099,-6 8-593,0 0-1,1 0 0,-1 1 0,1-1 1,-1 0-1,1 0 0,-1 0 0,1 0 1,-1 1-1,1-1 0,0 0 1,-1 1-1,1-1 0,0 0 0,-1 1 1,1-1-1,0 1 0,0-1 1,0 1-1,0 0 0,-1-1 0,1 1 1,0 0-1,0-1 0,0 1 0,0 0 1,0 0-14,11 1 11,-1 0 1,1 1-1,-1 1 1,0 0 0,5 2-12,24 5 192,110 13 404,-138-22-562,-3 0-370,0 0 0,0 1 0,0 0 0,-1 1 0,8 2 336,-6-1-1696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7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51 107 640,'0'-1'77,"0"1"-1,1-1 1,-1 1 0,0-1-1,0 1 1,1-1-1,-1 0 1,1 1 0,-1-1-1,0 1 1,1-1 0,-1 1-1,1 0 1,-1-1-1,1 1 1,-1-1 0,1 1-1,-1 0 1,1-1 0,0 1-1,0 0-76,6-5 716,-6 4-241,-1 1-59,0 0-144,0 0 37,0 0-37,0 0 288,0 0-155,0 0 43,0 0-122,0 0 90,0 0-91,0 0 112,0 0-154,0 0-59,0 0-75,0 0 54,-10 16 149,-6 8 130,11-17-450,1-1-1,-1 1 1,1 0 0,1 0 0,0 0-1,0 1 1,-2 4-32,2 0 33,1-7-22,1-1 1,0 1 0,-1 0 0,2-1 0,-1 1 0,0 0 0,1 0-1,0-1 1,0 1 0,1 0 0,-1 0 0,1-1 0,0 2-12,0-2 20,1-1 1,-1 0 0,0 0-1,1 0 1,0 0-1,0-1 1,0 1 0,0 0-1,0-1 1,0 1-1,1-1-20,-2-1 11,0 0 0,1-1 0,-1 1 0,0-1 0,1 1 0,-1-1 0,0 1 0,1-1 0,-1 0 0,0 0 0,1 0 0,-1 0 0,1 0 0,-1 0 0,0 0 0,1 0 0,-1 0-1,0-1 1,1 1 0,-1-1 0,0 1 0,1-1 0,-1 1 0,0-1 0,0 0 0,0 1 0,1-1 0,-1-1-11,7-4 25,-1 0 0,0-1 0,0 1 0,-1-2 0,1 1 0,-2-1 0,3-3-25,19-24 108,-21 28-212,3-2-257,-8 9 349,-1 0 0,1 0-1,-1 0 1,0 0-1,1 0 1,-1 0 0,1 0-1,-1 0 1,0 0-1,1 0 1,-1 0 0,1 0-1,-1 1 1,0-1 0,1 0-1,-1 0 1,0 0-1,1 1 1,-1-1 0,0 0-1,0 1 1,1-1 0,-1 0-1,0 0 1,0 1-1,1-1 1,-1 0 0,0 1-1,0-1 1,0 1 0,0-1-1,0 0 1,1 1-1,-1-1 13,3 5 8,0-1-1,1 1 1,0-1-1,0 0 1,0-1-1,0 1 1,1-1-1,-1 0 1,1 0-1,1 1-7,1-1 27,0 0 0,1-1 1,-1 1-1,1-1 0,-1-1 0,1 0 0,-1 0 0,1 0 1,0-1-1,5 0-27,9-2 190,-1 0 0,1-2 1,3-1-191,-15 3 39,0-1 1,-1 0-1,1-1 0,-1 0 1,1 0-1,-1-1 1,-1 0-1,1-1 1,-1 0-1,4-3-39,-8 6 28,-1-1 1,1 1-1,-1-1 0,0 0 0,1 0 0,-2 0 1,1 0-1,0-1 0,-1 1 0,0-1 0,0 0 1,-1 1-1,1-1 0,-1 0 0,0 0 0,0 0 1,0 0-1,-1 0 0,0 0 0,0 0 0,0-5-28,-1 6-9,1 0-1,-1 0 1,0 0 0,0-1-1,0 1 1,-1 0-1,1 1 1,-1-1 0,0 0-1,0 0 1,0 1-1,-1-1 1,1 1-1,-1 0 1,0 0 0,0 0-1,0 0 1,0 0-1,0 0 1,-1 1-1,1 0 1,-1 0 0,0 0-1,1 0 1,-1 0-1,0 1 1,0-1 0,0 1-1,0 0 1,-5 0 9,8 1-181,-1 0 0,1 0 1,0 1-1,-1-1 1,1 0-1,-1 1 0,1-1 1,0 1-1,-1 0 1,1-1-1,0 1 0,-1 0 1,1 0-1,0 0 1,0-1-1,0 1 0,0 1 1,0-1-1,0 0 1,0 0-1,0 0 0,0 0 1,1 1-1,-1-1 0,0 0 1,1 1-1,-1-1 1,1 1-1,-1-1 0,1 0 1,0 1-1,0-1 1,0 1-1,-1-1 0,1 1 1,1-1-1,-1 1 181,7 17-2549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4:51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97 6304,'7'-7'3038,"-7"5"-3021,1 1 0,0 0-1,0-1 1,0 1 0,0 0 0,0 0-1,1 0 1,-1 0 0,1-1-17,22-14-629,5-2-251,-16 11 542,-2 2 398,0-1 0,0 2 1,1-1-1,-1 1 0,1 1 0,0 0 1,0 1-1,7 0-60,11 1-360,0 1 0,0 1 0,0 2 0,22 5 360,44 15-3605,-42-5 1834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5:03.7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10 2144,'-1'-1'211,"-1"0"0,1 0 0,-1 0-1,0 0 1,1 0 0,-1 0 0,0 1 0,1-1 0,-1 1 0,0-1-1,0 1 1,0-1 0,1 1 0,-1 0 0,0 0 0,0 0 0,0 0 0,0 1-1,1-1 1,-1 0 0,0 1 0,0-1 0,1 1 0,-1 0 0,0-1-1,-1 2-210,-4 1 1350,2 0 379,8 8-1848,0-5 134,0 0 0,0 0 0,1 0-1,0 0 1,0-1 0,0 1 0,1-1 0,0 0-1,0 0 1,0-1 0,1 1-15,3 1 99,0 0 0,0-1 0,0 0 0,1 0 1,0-1-1,9 2-99,5 3 66,-1 1 1,1 2 0,17 11-67,31 15 216,-37-25 125,-24-10-245,0 2 0,9 4-96,-2-2-78,-9-6-4345,-9-1 1975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5:04.2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88 7 1888,'0'0'37,"0"-1"-1,0 1 1,0 0 0,0-1-1,0 1 1,0 0 0,-1-1-1,1 1 1,0 0 0,0-1-1,-1 1 1,1 0 0,0 0-1,0-1 1,-1 1 0,1 0-1,0 0 1,-1 0 0,1-1-1,0 1 1,-1 0 0,1 0-1,0 0 1,-1 0 0,1 0-1,0-1 1,-1 1 0,1 0-1,0 0 1,-1 0 0,1 0-1,-1 0 1,1 0 0,0 0-1,-1 0 1,1 1 0,0-1-1,-1 0 1,1 0 0,-1 0-1,1 0 1,0 0 0,-1 1-37,-15 5 556,-36 19 2532,46-23-580,13-2-1448,45 5 1170,9-1-2230,-15-2 459,40 7-459,-71-6-28,-1 0 1,0 1-1,0 0 1,0 1 0,-1 1-1,1 0 1,-1 0-1,-1 2 28,-4-3-644,-1 0-1,0 0 1,0 1-1,0 0 1,-1 1-1,0-1 0,3 6 645,-8-11-305,-1 0-1,1 0 1,-1 0-1,0 0 0,1 0 1,-1 0-1,0 0 0,1 0 1,-1 0-1,0 0 0,0 0 1,0 0-1,0 1 306,0-1-2549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5:04.9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26 2912,'-3'-1'224,"0"-1"1,-1 1-1,1-1 0,-1 1 0,1 0 1,-1 0-1,1 1 0,-2-1-224,-9-2 1491,8 2-424,-4-2 1559,10 1-1789,7-2-722,-1 3 57,1 0-1,-1 1 0,0-1 1,0 1-1,1 0 0,5 2-171,6-2 295,8 1-199,1 0 0,-1 1 0,21 5-96,-12 0-30,-8-2 176,0 2-1,3 1-145,-15-3 88,31 9-112,-44-13 14,2 0 329,-7 0 155,-5 1-403,3-1-20,0 0 1,0 0-1,-1-1 1,1 0-1,0 0 0,-1 0 1,1-1-1,-3 0-51,-6 0 58,-8-2 157,1-1 1,-1-1 0,-1-1-216,1 0 276,0 1 1,-13 0-277,-7-1 332,28 3-523,0 2-1,-1-1 1,1 2 0,0 0 0,-11 1 191,25-1-58,0 0 1,-1 0 0,1 0-1,0 0 1,-1 0-1,1 0 1,0 0 0,0 0-1,-1 0 1,1 0-1,0 0 1,-1 0 0,1 0-1,0 0 1,0 0-1,-1 0 1,1 0 0,0 0-1,0 1 1,-1-1-1,1 0 1,0 0 0,0 0-1,-1 0 1,1 1-1,0-1 1,0 0 0,0 0-1,-1 1 1,1-1-1,0 0 1,0 0 0,0 1-1,0-1 1,0 0-1,0 0 1,0 1 0,0-1-1,-1 0 1,1 1-1,0-1 1,0 0-1,0 0 1,0 1 0,0-1-1,1 0 1,-1 1-1,0-1 1,0 0 0,0 0 57,0 1-208,1 0 0,0 0 1,0-1-1,-1 1 0,1 0 1,0-1-1,0 1 1,0-1-1,0 1 0,-1-1 1,1 1-1,0-1 0,0 0 1,0 1-1,0-1 0,0 0 1,0 0-1,0 0 208,2 1-292,1-1 0,-1 0 0,0 0 0,0 0-1,0-1 1,0 1 0,1-1 0,-1 1 0,3-2 292,0-1-606,1 0 0,-1-1 0,0 1 0,0-2 1,0 1 605,-5 3-75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0:30.965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2584 2631 1408,'-1'0'119,"0"1"-1,0-1 1,0 1-1,0-1 1,0 1-1,0-1 1,0 1-1,0 0 1,0-1-1,1 1 1,-1 0-1,0 0 1,1 0 0,-1-1-1,0 1 1,1 0-1,-1 0 1,1 0-1,-1 0 1,1 0-1,0 0 1,-1 0-1,1 0 1,0 1-119,-9 16 1331,6-14-1107,2-3-131,0 1-1,0 0 1,0-1 0,0 1-1,0-1 1,0 0 0,0 1-1,-1-1 1,1 0 0,-1 0-1,1 0 1,-1 0 0,1 0 0,-1 0-1,0 0 1,1 0 0,-1-1-1,0 1 1,1-1 0,-1 1-1,0-1-92,-28 3 539,5-4-126,1-1 1,0-2-1,-3-1-413,-33-5 467,26 4-266,0-1 1,-17-7-202,-7-2 2,40 11 33,-1-1 0,1-1 0,0 0 0,1-2 0,-5-3-35,-27-17 130,-4-7-130,31 21 52,-77-47 645,-3 5-1,-16-3-696,109 56-6,-12-7 47,1-1-1,0-2 1,0 0 0,1 0 0,1-2-1,0-1 1,1 0-41,-8-12-1,0-1 0,2-1 1,-18-33 0,25 37-5,-1 0 1,-2 1 0,0 1 0,-2 1-1,-12-11 5,-23-13-6,-2 3 0,-57-33 6,83 57-4,10 6 12,1-2 0,1 0 0,0-1 0,1-1 0,1-1 0,-9-13-8,7 4 28,0 0 0,2-2 0,1 0 0,-8-24-28,7 13-2,-1 1 0,-2 0 0,-2 2 0,-1 0 0,-3 0 2,-8-3-112,-31-30 112,45 49 0,0 0 0,2-1 0,1-1 0,1-1 0,1-1 0,1 0 0,-8-21 0,18 36-29,-18-40-103,2-2-1,0-7 133,9 21-167,5 16 115,0 0-1,-1-15 53,5 21 40,1 8-80,0 0 0,1-1 0,0-6 40,1 6 60,-1 9-119,1-1 0,0 0 0,0 0 1,0 0-1,0 1 0,0-1 1,1 0-1,-1 0 0,1 1 0,0-1 1,0 0-1,1-2 59,-1 3 9,0 0-1,0 0 1,0 0-1,-1 0 1,1 0 0,-1 0-1,1-1 1,-1 1-9,1-1 21,-1 1 1,0 0-1,1 0 0,0 0 1,0 0-1,-1-1 1,1 1-1,1 0-21,10-28 133,-12 28-138,1 0 0,-1 1 0,0-1 0,1 0 0,-1 0 0,0 0 0,0 1 0,0-1 0,0 0 0,0 0-1,-1-1 6,0-12-312,1 14 360,0 1 0,0 0 27,0 0-48,-12 4 63,11-3-97,0-1 0,0 0 0,1 1 0,-1-1 0,0 0 0,0 0-1,0 1 1,1-1 0,-1 0 0,0 0 0,0 0 0,0 0 0,0 0 0,0 0-1,0 0 8,1 0-5,0 0-1,-1 0 1,1-1-1,0 1 1,-1 0-1,1 0 1,0 0-1,0 1 1,-1-1 0,1 0-1,0 0 1,-1 0-1,1 0 1,0 0-1,-1 0 1,1 0-1,0 0 1,0 1-1,-1-1 1,1 0-1,0 0 1,-1 0-1,1 1 1,0-1-1,0 0 1,0 0-1,-1 1 1,1-1-1,0 0 1,0 0-1,0 1 1,0-1 5,-10 13-220,-6 9 184,-5 12 36,18-27 22,-1-1 0,0 0 0,0 0 0,-4 5-22,4-7 2,-9 12-55,6-7 46,0-1 0,0 1-1,1 0 1,0 0 0,1 1 0,-3 7 7,-19 29 112,27-43-100,-12 22-30,12-24 35,-1 0-1,0 0 1,1 0-1,-1 0 1,0 0-1,1 0 1,-1-1-1,0 1 1,0 0-1,0-1 1,0 1-1,0 0 1,0-1 0,0 1-1,0-1 1,0 0-1,0 1 1,0-1-1,0 0 1,0 1-1,0-1 1,-1 0-17,2-19-160,10-17 70,1 1 0,9-18 90,12-34-50,-12 21-188,33-104 263,-27 101 76,-25 66-85,0 0-31,0 0 0,0-1-1,0 1 1,0 0-1,0 0 1,-1-1-1,0 1 1,1-1 0,-1-1 15,0 5-70,5 7 7,1 0-1,-1 0 1,-1 1-1,1 0 0,-1 0 1,-1 0-1,1 2 64,7 15 56,5 4-89,1 0-1,2-1 1,0-1 0,10 9 33,5 2 265,-10-12-34,4 9-231,-6-1 81,-20-31-342,-1 0 0,1 0 0,-1 1 1,1-1-1,-1 0 0,0 1 0,0-1 0,-1 1 0,1 1 261,-1 7-4277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08.3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39 2912,'0'-3'155,"1"1"-1,-1-1 1,0 1 0,0-1 0,0 0-1,0 1 1,0-1 0,0 0-155,-1-11 1029,1 14-949,-1-1-53,1 1 0,0 0 1,-1 0-1,1 0 1,-1 0-1,1 0 1,0 0-1,-1 0 1,1 0-1,0 0 1,-1 0-1,1 0 1,-1 1-1,1-1 0,0 0 1,-1 0-1,1 0 1,0 0-1,-1 1 1,1-1-28,0 186 906,-1-179-870,1-1-1,-1 1 0,-1-1 1,1 1-1,-1-1 0,0 1-35,-6 23-105,8-29 114,-1-1 1,1 1-1,0-1 0,0 1 1,0-1-1,0 1 0,0-1 1,0 1-1,0-1 0,0 1 0,0-1 1,0 1-1,0 0 0,0-1 1,1 1-1,-1-1 0,0 0 1,0 1-1,1-1 0,-1 1 1,0-1-1,0 1 0,1-1 0,-1 1 1,0-1-1,1 0 0,-1 1 1,1-1-1,-1 0 0,1 1-9,0-1 10,0 0 0,0 1 1,1-1-1,-1 0 0,0 0 0,0 0 0,0 0 0,1 0 0,-1 0 0,0 0 0,0 0 0,1-1 1,-1 1-11,9-3 49,-1 0 0,0-1 1,6-3-50,-12 5 33,9-3 75,5-3-58,1 0 0,8-2-50,-21 9 2,0-1 0,0 1 0,0 0 0,0 0-1,0 1 1,0-1 0,1 1 0,-1 0 0,0 1 0,0-1 0,3 2-2,-3 0 66,-1 0 0,1 1 0,-1-1 0,0 1 0,0 0-1,0 0 1,0 1 0,1 1-66,3 2 236,-6-5-203,0 1 0,0-1 1,-1 0-1,1 1 0,0 0 0,-1-1 0,0 1 0,0 0 0,1 0 0,-2-1 1,1 1-1,0 0 0,-1 0 0,1 0 0,-1 0 0,0 0 0,0 0 1,0 0-1,0 1-33,-1 9 76,-1 1 0,0-1 1,-2 8-77,4-21 0,-2 5 42,1 1 1,-1-1 0,0 0-1,-1 0 1,1 0-1,-1 0 1,0-1 0,0 1-1,0-1 1,-1 1-1,0-1 1,1 0 0,-1 0-1,-2 0-42,-8 7 75,-1-1 1,1-1-1,-15 6-75,-13 9-44,38-22-16,0-1-1,1 1 0,-1-1 0,0 0 0,0 0 0,-2 0 61,3 0-363,1-1 0,-1 1 1,0 0-1,0-1 0,1 1 0,-1 0 0,1 1 0,-1-1 0,1 0 0,-1 1 0,1 0 363,1-2-2581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08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10 158 2496,'0'-1'79,"0"-1"0,0 1-1,0-1 1,0 1 0,0-1 0,-1 0 0,1 1 0,0 0 0,-1-1-1,0 1 1,1-1 0,-1 1 0,0 0 0,0-2-79,0 2 157,1 0 0,-1 0-1,1-1 1,0 1 0,-1 0 0,1-1 0,0 1 0,0 0 0,0 0 0,0-1-1,0 1 1,0 0 0,0-1 0,1 1 0,-1 0 0,0 0 0,1-1 0,-1 1-1,1 0 1,-1 0 0,1 0 0,-1-1 0,1 1 0,0 0 0,0 0-1,0 0 1,-1 0 0,1 0 0,0 1-157,86-43 2624,-58 26-2038,-15 8-451,0 0 1,1 2-1,8-4-135,-21 10-214,0 1 0,0-1 0,0 1 0,1-1 0,-1 1 0,0 0 0,0 0 0,1 0 0,-1 0 0,0 0 0,0 0 0,1 1 0,-1-1 0,0 1 0,0 0 0,0 0 214,12 6-1429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09.5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141 127 3552,'-1'0'26,"1"0"-1,0 0 1,0 0 0,0 0-1,0 0 1,-1-1 0,1 1-1,0 0 1,0 0 0,0 0 0,0-1-1,0 1 1,0 0 0,0 0-1,0 0 1,0-1 0,-1 1-1,1 0 1,0 0 0,0-1-1,0 1 1,0 0 0,0 0 0,0 0-1,1-1 1,-1 1 0,0 0-1,0 0 1,0 0 0,0-1-1,0 1 1,0 0 0,0 0-1,0 0 1,0-1 0,0 1 0,1 0-1,-1 0 1,0 0 0,0 0-1,0-1 1,0 1 0,1 0-1,-1 0 1,0 0 0,0 0-1,0 0 1,1 0 0,-1 0 0,0-1-1,0 1 1,0 0 0,1 0-1,-1 0 1,0 0 0,0 0-1,1 0 1,-1 0 0,0 0-1,0 0 1,0 0 0,1 0 0,-1 0-1,0 1-25,7-3 180,-6 1-15,8 9-21,-7-4-119,0 1 1,0-1-1,0 1 0,0 0 0,-1 0 0,0 0 1,0 0-1,0 0 0,-1 0 0,1 0 1,-1 0-1,-1 0 0,1 0 0,-1 0-25,0 7 143,-1 0 0,0-1-1,-1 0 1,0 1 0,-4 5-143,5-13 58,0 1 0,0-1-1,0 0 1,-1 0 0,0 0 0,0 0 0,0 0 0,0-1 0,-1 0 0,-1 3-58,3-5 11,0 0 1,0 1-1,1-1 0,-1 0 1,0 0-1,0 0 1,0-1-1,0 1 1,0 0-1,0-1 0,-1 1 1,1-1-1,0 0 1,0 1-1,0-1 1,0 0-1,-1 0 0,1-1 1,0 1-1,0 0 1,0-1-1,0 1 1,0-1-1,-2-1-11,-1 0 16,0-1-1,1 0 0,-1 0 1,1 0-1,0 0 1,0-1-1,0 1 1,1-1-1,-1 0 1,1-1-1,0 1 1,0 0-1,0-1 1,1 0-1,-1 0 1,1 1-1,0-1 0,1-1 1,-1 1-1,0-4-15,1 2 19,0-1-1,0 1 1,1 0-1,-1-1 1,2 1-1,-1-1 1,1 1-1,0 0 1,1 0-1,-1-1 1,2 1-1,-1 0 1,1 0-1,0 1 1,0-2-19,5-5-24,0 0 1,0 1 0,1 0-1,2-2 24,-6 9-4,-1 1 0,1-1 0,0 1 0,0 0 0,0 1 0,0-1 0,1 1-1,-1 0 1,1 1 0,0-1 0,1 1 4,1-1 32,1 0-1,0 1 1,0 1-1,-1-1 1,1 1-1,0 1 1,0 0-1,0 0 1,2 1-32,-6 0 52,0-1 0,0 2 0,-1-1 0,1 1 0,0-1 0,-1 1 0,1 1 0,-1-1 0,0 0 0,0 1 0,0 0 0,0 0 0,0 0 0,0 1 0,-1-1 0,0 1 0,2 2-52,-1 0 41,-1 1 0,1-1 0,-1 1 0,-1 0 0,1 0 0,-1 0 0,0 0 0,-1 0 0,0 0 0,0 1 0,0-1 0,-1 0 0,-1 7-41,-4 45 296,-4 0 0,-10 39-296,9-50 267,5-22-137,-1-1 1,-8 23-131,0-9-2,6-15-525,-1-1 0,-11 19 527,19-39-213,-6 15-2006,6-6 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09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4 5216,'-5'-3'1952,"5"11"-1536,-5 3-96,5-3-256,-3 6-96,-2 10-128,0-5 96,0 0-1248,2 0 736,-1 0-2432,-1-7 1664,10-1 416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10.6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199 156 3648,'-1'3'190,"0"-1"0,-1 1 1,1 0-1,1 0 0,-1 0 0,0 0 0,1 0 1,-1 0-1,1 0 0,0 0 0,0 0 0,0 0-190,0 4 73,-1 0 0,0-1 0,0 1 0,0-1 0,-1 1 0,0-1 0,0 0 0,-1 0 0,0 2-73,2-6 15,0-1-1,0 1 1,0 0-1,0 0 1,0 0-1,-1 0 1,1-1-1,0 1 1,-1 0-1,1-1 1,-1 0-1,0 1 1,1-1-1,-1 0 1,0 0-1,0 0 1,0 0-1,0 0 1,0 0-1,0 0 1,0-1-1,0 1 1,0-1-1,0 1 1,0-1-1,-1 0 1,1 0-1,0 0 1,-2 0-15,-2-2 17,1 0-1,-1 0 1,1 0 0,-1-1 0,1 0-1,0 0 1,0 0 0,0 0 0,1-1-1,-1 0 1,1 0 0,-3-3-17,1 0 40,0 0 0,1 0 1,0 0-1,0-1 0,0 1 0,1-1 0,0 0 0,1-2-40,0 2 46,1 0-1,0 0 1,0 0-1,1-1 0,1 1 1,-1 0-1,1-1 1,0 1-1,1 0 0,0 0 1,1-4-46,-1 7 17,0 1 0,0 0 0,1 0 1,-1 0-1,1 0 0,-1 0 0,1 0 1,1 1-1,-1-1 0,0 1 0,1-1 1,0 1-1,0 0 0,0 0 0,0 0 1,0 0-1,1 1 0,-1-1 0,1 1 1,-1 0-1,1 0 0,0 0 0,1 0-17,-2 2 31,-1-1 0,1 1 0,0 0 0,0 0 0,0 0 0,0 0 0,-1 0 0,1 0 0,0 1 0,0 0 0,0-1 0,-1 1-1,1 0 1,0 0 0,-1 1 0,1-1 0,-1 0 0,0 1 0,1 0 0,0 0-31,5 4 116,0 1 1,-1 0-1,0 0 0,0 0 0,1 3-116,8 11 248,0 0 0,-2 1-1,8 17-247,-16-26 87,0 1-1,0-1 1,-2 1 0,0 0-1,0 1 1,-2-1 0,2 9-87,-2 21 236,-1 0 0,-2 0 0,-2 0 0,-5 19-236,5-49 0,0-1 1,-1 0 0,-2 4-1,-7 30 40,8-25-208,-1-1 0,-4 8 168,9-24-289,-1-1 0,1 1 0,0 0 0,1-1-1,-1 1 1,1 0 0,0 0 0,0 1 289,0-5-173,0 1 1,0-1-1,0 0 1,0 1-1,1-1 1,-1 0-1,0 1 0,1-1 1,-1 0-1,1 1 1,0-1-1,-1 0 1,1 0-1,0 1 1,0-1-1,-1 0 1,1 0-1,0 0 1,0 0-1,0 0 0,0 0 1,1-1-1,-1 1 1,0 0-1,0 0 1,0-1-1,1 1 1,-1-1-1,1 1 173,19 0-2357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9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1 454 2400,'0'0'2773,"0"-1"-2703,0 0-1,0 1 1,0-1 0,1 0-1,-1 0 1,0 1-1,0-1 1,1 1 0,-1-1-1,0 0 1,1 1-1,-1-1 1,1 1 0,-1-1-1,1 1 1,-1-1-1,1 1 1,-1-1 0,1 1-1,-1-1 1,1 1-1,0 0-69,17-9 903,-6 3-622,25-15 547,0 3 0,2 0 0,0 3 0,20-5-828,-50 16 80,188-74 922,-137 53-607,19-11 83,7-4-113,-83 39-345,55-22-28,1 3 1,10-1 7,-27 9 105,-28 7-120,0 0-1,1 2 1,9-2 15,-22 5 14,-1 0-6,0 0 1,0 0-1,0 0 0,0 0 1,0 0-1,0 0 1,0 0-1,0 0 0,0-1 1,0 1-1,0 0 1,0-1-1,0 1 0,0-1 1,-1 1-1,1-1 1,0 1-1,1-1-8,-2 0 2,0 1 0,0 0 0,-1-1-1,1 1 1,0 0 0,0-1 0,0 1 0,0 0 0,0-1 0,-1 1 0,1 0 0,0 0-1,0-1 1,0 1 0,-1 0 0,1 0 0,0-1 0,0 1 0,-1 0 0,1 0 0,0 0-1,-1 0 1,1-1 0,0 1 0,-1 0 0,1 0 0,0 0 0,-1 0 0,1 0 0,-1 0-2,-10-1-52,8 1 36,-30-5 54,15 2 34,0 1 0,-8 1-72,-7 2-10,0-2 1,0-2 0,0-1-1,-32-7 10,59 10-99,-7-2-224,11 1 204,9 0 100,-1 1-3,0 0 0,0 0-1,0 1 1,4 0 22,9-1-55,-5 0 31,1 0 0,0 1 0,0 1 0,-1 0 0,8 2 24,-17-2-16,-1 1 0,1-1 0,-1 0 0,1 1 0,-1 0 0,0 0-1,1 1 1,2 2 16,-4-3-9,-1-1 0,0 1-1,0 0 1,-1 0-1,1 0 1,0 1-1,-1-1 1,1 0-1,-1 0 1,0 1 0,0-1-1,1 1 1,-2 0-1,1-1 1,0 1-1,-1-1 10,1 1 15,-1-1 1,0 1-1,0-1 0,0 0 0,0 1 0,-1-1 0,1 0 0,-1 1 1,0-1-1,1 0 0,-1 0 0,0 1 0,-1 0-15,-18 30 140,8-15-167,-1 3 45,0-1 1,-4 4-19,10-14-160,0 1 0,0 0 0,0 3 160,-3 5-848,9-18 665,1 0 0,-1 0-1,1 0 1,-1 0 0,1 0 0,-1 0 0,1 0-1,0 0 1,-1 0 0,1 0 0,0 0-1,0 0 1,0 0 0,0 0 0,0 0 0,0 0-1,0 1 184,4 6-3114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12.4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252 0 1728,'-6'2'198,"0"0"0,0 0 0,0 0 0,0 0 0,0 1 0,1 0 0,-1 0 0,-3 4-198,-34 9 1019,33-11-874,0 1 0,0 0 1,1 1-1,0 0 1,0 0-1,1 1 1,0 0-1,0 0 1,1 1-1,0 0 1,1 1-1,0-1 1,0 1-1,1 0 1,0 1-1,1-1 1,0 1-1,-1 9-145,-1 13 225,1 1-1,2 0 0,1-1 1,2 1-1,2 12-224,-2-45 14,2 36 167,1-1-1,2 0 1,1 0 0,2 0-1,2-1 1,1 0 0,1-1-1,3 0 1,0-1-1,10 14-180,-6-17-302,0-1 0,2-1 0,1-1-1,1-1 1,1-1 0,1-1 0,4 0 302,38 27-3200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11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0 1664,'-3'1'4631,"-12"7"-3726,9-2-809,1 1 1,-1 1 0,1-1-1,0 3-96,-14 17 19,13-18 80,-1 0 0,2 1-1,-1 0 1,1 0 0,1 1-1,0-1 1,-1 2-99,3-5 7,0 1 0,1-1 1,-1 1-1,1-1 0,1 1 0,0 0 0,0-1 0,0 1 1,1 0-1,1 6-7,-1-10 27,0 0 0,0 0-1,0 0 1,1 0 0,0 0 0,0-1 0,0 1 0,1 2-27,-2-5 13,-1-1-1,1 1 1,0 0-1,0 0 0,-1-1 1,1 1-1,0 0 1,0-1-1,0 1 1,0-1-1,0 1 1,0-1-1,0 0 1,0 1-1,0-1 1,0 0-1,0 0 1,0 1-1,0-1 1,0 0-1,0 0 1,0 0-1,0 0 1,0-1-1,0 1 1,0 0-1,0 0 1,0-1-1,0 1 1,0 0-1,0-1 1,0 1-1,0-1 1,0 1-1,0-1 1,0 0-1,0 1-12,4-4 26,-1 1-1,1-1 0,-1 0 1,0 0-1,0 0 1,0 0-1,-1-1 1,0 0-1,1 0-25,6-12 68,-1-1 0,0-1-68,10-18 35,-9 17 38,-1 0-1,-1-1 1,-1 0-1,-1 0 1,0-1-73,-6 21-5,0 1 1,1-1 0,-1 1 0,0-1 0,0 0-1,0 1 1,0-1 0,0 1 0,1-1-1,-1 1 1,0-1 0,0 0 0,0 1-1,-1-1 1,1 1 0,0-1 0,0 1-1,0-1 1,0 0 0,0 1 0,-1-1 0,1 1-1,0-1 1,-1 1 0,1-1 0,0 1-1,-1-1 1,1 1 0,0 0 0,-1-1-1,1 1 1,-1-1 4,1 1 16,-1 1 0,0-1 0,1 0 0,-1 0 1,0 0-1,1 1 0,-1-1 0,1 0 0,-1 1 0,1-1 0,-1 0 0,1 1 0,-1-1 0,1 1 0,-1-1 0,1 1 0,-1-1 1,1 1-1,0-1 0,-1 1 0,1-1 0,0 1 0,-1 0 0,1-1 0,0 1 0,0-1 0,0 1 0,-1 0 0,1 0-16,-5 15 300,0 1-1,1-1 1,0 1 0,2 0-1,-1 11-299,3-20 73,-1 1 0,2-1 0,-1 0 0,1 1 0,0-1 0,1 0 0,0 0 0,1 0 0,-1 0 0,1 0 0,1-1 0,2 6-73,-4-10-7,1 1 0,0 0 1,0-1-1,1 1 0,-1-1 1,0 0-1,1 0 0,0 0 1,0-1-1,0 1 0,0-1 1,0 0-1,0 0 0,1 0 1,-1-1-1,1 1 0,-1-1 1,1 0-1,0-1 0,-1 1 1,1-1-1,0 0 0,1 0 7,12-1-624,0-1 0,0 0 0,-1-2-1,0 0 1,8-3 624,18-6-5813,23-12 5813,-10-1-2080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7:13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49 3712,'-1'-1'50,"1"1"0,0-1 0,-1 0 0,1 1 0,0-1 0,-1 1-1,1-1 1,0 0 0,0 1 0,0-1 0,0 0 0,0 1 0,0-1 0,0 1 0,0-1 0,0 0 0,0 1 0,0-1 0,0 0 0,0 1 0,0-1-1,1 0 1,-1 1 0,0-1 0,0 1 0,1-1 0,-1 0-50,2 0 50,-1 1 1,0-1-1,1 0 0,-1 1 1,0-1-1,1 1 0,-1 0 0,1-1 1,-1 1-1,2 0-50,10-3 85,18-4 84,0 1 0,0 2 1,1 0-1,0 3 0,0 0 1,0 2-1,-1 1 0,1 2 1,0 1-1,-1 2 0,0 1 1,0 1-170,-9-1 179,-1 2-1,0 0 1,-1 1 0,0 1 0,-1 0-1,0 2 1,-1 0-179,31 29 1197,35 39-1197,-12-7 1208,-3 3-1208,-47-51 57,-1 1 0,-2 1 0,0 1 0,-2 1 0,-2 0-57,2 10-444,-2 0 1,-2 1-1,-2 0 0,-1 0 0,-3 1 1,-1 1-1,-2-1 0,-2 1 1,-3-1-1,-1 3 444,-5 89-3824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8:14.4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 1 1056,'-2'2'119,"1"1"0,0-1-1,-1 1 1,1 0 0,1-1 0,-1 1 0,0 0 0,0 0 0,1-1-1,0 1 1,-1 0 0,1 0-119,0 1 324,0 0-1,-1-1 1,1 1-1,-1 0 1,0-1-1,0 1 1,-2 1-324,-19 39 3151,-16 20-3151,34-58 62,1 1-1,0 0 1,0 0-1,0 0 1,1 1-1,0 3-61,-8 45 69,-18 206 844,4-29 136,18-157-659,2 1-1,4-1 0,4 1 1,11 69-390,-9-105 206,2 1 1,1-1 0,2-1 0,2 0 0,2-1-1,1 0 1,2-1 0,1-1 0,21 29-207,-2-8-649,29 60 649,-10 6-4588,-34-69 2572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8:15.3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2 2496,'-1'-1'68,"0"1"0,-1 0-1,1 0 1,-1-1 0,1 1 0,0 0 0,-1 0 0,1 1-1,-1-1 1,1 0 0,0 0 0,-1 1 0,1-1-1,0 1 1,-1-1 0,1 1 0,0-1 0,0 1 0,0 0-1,-1 0 1,1-1 0,0 1 0,0 0 0,0 0 0,0 0-1,0 0 1,1 1 0,-2-1-68,0 2 48,-6 4 332,6-5-214,-1 0-1,1 0 0,0 0 0,-1 1 0,1-1 1,0 1-1,1-1 0,-1 1 0,0-1 1,1 1-1,-1 0 0,1 0 0,0 0 0,0 0 1,0 0-1,1 0 0,-1 0 0,0 0 1,1 0-1,0 2-165,1 4 192,0 0 0,0 0 0,1 0 0,0 0 1,1-1-1,0 1 0,2 3-192,28 57 442,-32-67-432,97 169 587,-61-107-391,-19-36-83,-2 1 0,-1 1 1,-1 0-1,-1 1 0,3 17-123,11 76 410,7 90-410,-29-167 270,-2 1 0,-3 22-270,-7 92 735,6-144-639,-16 139 790,-15 46-886,24-154-54,-55 305-4773,50-283 3249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8:18.3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4 736,'23'-3'1280,"-23"3"-1227,0 0 0,0 0 0,0 0-1,0 0 1,0 0 0,1 0 0,-1 0 0,0 0 0,0 0 0,0 0 0,0 0-1,0 0 1,0 0 0,1 0 0,-1 0 0,0 0 0,0 1 0,0-1 0,0 0-1,0 0 1,0 0 0,0 0 0,0 0 0,0 0 0,0 1 0,0-1 0,0 0-1,1 0 1,-1 0 0,0 0 0,0 0 0,0 0 0,0 1 0,0-1 0,0 0-1,0 0 1,0 0 0,0 0 0,0 0 0,-1 1 0,1-1 0,0 0 0,0 0-1,0 0 1,0 0 0,0 0 0,0 0 0,0 1 0,0-1 0,0 0 0,0 0-1,0 0 1,0 0 0,-1 0 0,1 0 0,0 0 0,0 0 0,0 0 0,0 1-1,0-1 1,0 0 0,-1 0 0,1 0 0,0 0 0,0 0 0,0 0 0,0 0-1,0 0 1,0 0 0,-1 0-53,-10 2 1795,10-2-1721,0 1 0,1-1 0,-1 0 0,0 0 0,0 1 0,0-1 0,0 0 0,0 0 0,1 0 0,-1 0 0,0 0 0,0 0 0,0-1 0,0 1 0,0 0 0,1 0 0,-1-1 0,0 1 0,0 0 0,0-1 0,0 1-74,-15 6 86,36 49 162,-2 2 0,-3 0 0,6 50-248,-4-23 141,12 28-141,-24-91 120,0 1 0,0 16-120,-4-30 98,-1-6-76,0-1 1,0 0-1,0 0 1,0 1-1,0-1 1,1 0-1,-1 0 1,0 1-1,1-1 1,-1 0-1,1 0 1,0 1-23,0-1 101,-1-1 75,-1-6-163,1 0-1,1 0 0,-1 0 0,1 0 0,0 0 1,0 0-1,1-1-12,5-28 0,-2-16 56,3-8-56,-2 18 28,-1 0 0,-2-19-28,1-24-102,0 50 225,-4 34-117,1-1 1,-1 1-1,0 0 1,0 0-1,0 0 1,0 0-1,0 0 0,0 0 1,1 0-1,-1 0 1,0-1-1,0 1 1,0 0-1,0 0 0,1 0 1,-1 0-1,0 0 1,0 0-1,0 0 1,0 0-1,1 0 0,-1 0 1,0 0-1,0 0 1,0 0-1,0 0 1,1 0-1,-1 0 0,0 0 1,0 0-1,0 1 1,0-1-1,0 0 0,1 0 1,-1 0-1,0 0 1,0 0-1,0 0 1,0 0-1,0 0 0,0 1 1,1-1-7,5 3 77,3 5 150,0 0 0,-1 0 0,0 1 1,-1 0-1,5 6-227,13 16 240,10 3 379,31 25-619,5 5 399,-33-27-329,1 5-70,-9-12-80,-24-25 48,-1-1 1,0 1-1,0 0 1,0 0-1,-1 1 1,1-1-1,-1 1 1,-1 0-1,1 0 0,-1 0 1,0 2 31,1 5-1756,-1 0-1,-1 0 1,0 1-1,-1-1 1,0 1 0,-1 1 1756,0 1-1739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28:20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86 1664,'-13'-9'444,"7"6"-111,0-1 1,0 0 0,0 0-1,1-1 1,-4-4-334,-3-1 898,-7-9 1509,18 19-2371,1 0 0,0 0 0,-1-1 0,1 1 0,0-1 0,-1 1 0,1 0 0,0-1 0,0 1 0,0 0 0,-1-1 0,1 1 0,0-1 0,0 1 0,0-1 0,0 1 0,0-1 0,0 1 0,0 0 0,0-1 0,0 1 0,0-1 0,0 1-1,0-1 1,0 1 0,0-1 0,0 1 0,0 0 0,0-1 0,1 1 0,-1-1 0,0 1 0,0 0 0,1-1 0,-1 1 0,0-1 0,0 1 0,1 0 0,-1-1 0,0 1 0,1 0 0,-1 0-36,2-1 45,-1 1 0,1-1-1,-1 1 1,1 0 0,-1 0 0,1 0 0,-1-1 0,1 2 0,-1-1 0,1 0 0,-1 0-1,1 0-44,5 1 219,4-1-17,92 3 799,-85-2-913,1 2 1,0 0 0,-1 2-1,10 3-88,58 19 630,-75-23-572,1 1 1,-1 0 0,0 0 0,0 1 0,9 6-59,11 7 186,-19-11-194,0 0 1,0 1-1,-1 0 1,1 2 7,-2-2 94,-9-9-47,-1 1 1,1 0-1,0-1 1,-1 1-1,1-1 1,-1 1 0,1 0-1,0-1 1,-1 1-1,1 0 1,-1 0-1,0 0 1,1-1-1,-1 1 1,0 0 0,1 0-1,-1 0 1,0 0-48,0 0 10,0-1 0,0 0 0,0 1 0,0-1 0,-1 0 0,1 1 0,0-1 0,0 0 0,-1 1 0,1-1 0,0 0 0,0 1 0,-1-1 0,1 0 0,0 0 0,-1 1 0,1-1 0,0 0 0,-1 0 0,1 0 0,0 1 0,-1-1 0,1 0 0,-1 0 0,1 0 0,0 0 0,-1 0-10,-2 1 10,0-1 1,0 0-1,0 0 1,0 0 0,0 0-1,0 0 1,0-1-1,0 1 1,-1-1-11,-20-5 131,-17-7 79,29 8-279,0 2 1,0-1-1,-1 2 0,1-1 0,-7 1 69,-16-1-872,-14 2 872,42 1-412,2 0-33,-1 0 1,1 0-1,0 0 0,0 0 0,0 1 1,0 0-1,0 0 0,0 0 0,0 1 1,0 0-1,0 0 0,-1 1 445,-7 8-2138,-3-9-449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1:21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781 116 1248,'-24'11'823,"-2"-1"0,1-2 0,-26 6-823,7 2 661,7-1-143,17-8-324,15-5-128,0 0-1,-1 0 1,1 0 0,-1-1 0,-3 1-66,-30 6 197,39-8-267,0 0 6,13-11-255,-9 7 414,2 0 0,-1 0 0,0 1 0,6-3-95,-7 3 19,0 1 1,0 0-1,0-1 1,0 0 0,-1 0-1,1 0 1,2-3-20,-6 6 4,0 0 0,1-1 0,-1 1 0,0 0 0,0-1 0,0 1 0,1 0 0,-1-1 0,0 1 0,0 0 0,0-1 0,0 1 0,0 0 0,1-1 0,-1 1 0,0 0 0,0-1 0,0 1 0,0 0 0,0-1 0,0 1 0,0 0 0,0-1 0,-1 1 0,1 0 0,0-1 0,0 1 0,0 0 0,0-1 0,0 1 0,0 0 0,-1-1 0,1 1 0,0 0 0,0-1 0,-1 1 0,1 0 0,0 0-4,-13-7 60,5 3-11,7 4-26,0-1 0,1 1-1,-1 0 1,0-1 0,1 1 0,-1-1-1,0 1 1,0 0 0,1 0-1,-1-1 1,0 1 0,0 0 0,0 0-1,1 0 1,-1 0 0,-1 0-23,-9-3 153,11 3-154,-1 0-1,1 0 0,0 0 0,0 0 0,0 0 0,0 0 0,0 0 0,0 0 0,0 0 0,0 0 0,0 0 0,0 0 0,-1-1 1,1 1-1,0 0 0,0 0 0,0 0 0,0 0 0,0 0 0,0 0 0,0 0 0,0 0 0,0 0 0,0-1 0,0 1 0,0 0 1,0 0-1,0 0 0,0 0 0,0 0 0,0 0 0,0 0 0,0 0 0,0-1 0,0 1 0,0 0 0,0 0 0,0 0 0,0 0 1,0 0-1,0 0 0,0 0 0,0 0 0,1 0 0,-1-1 0,0 1 0,0 0 0,0 0 0,0 0 0,0 0 0,0 0 1,0 0-1,0 0 0,0 0 0,0 0 0,0 0 0,1 0 0,-1 0 0,0 0 0,0 0 0,0 0 0,0 0 0,0 0 0,0 0 1,0 0-1,0 0 0,1 0 0,-1 0 0,0 0 0,0 0 2,7-2-52,-7 2 57,24-2-159,-1 0 1,1 1-1,17 3 154,1-1 114,-41-1-140,0 0 68,0 0-39,-1 0 0,0 0 0,1 0 0,-1 1 0,1-1 0,-1 0-1,0 0 1,1 0 0,-1 1 0,0-1 0,1 0 0,-1 1 0,0-1-1,1 0 1,-1 1 0,0-1 0,0 0 0,1 1 0,-1-1-1,0 1 1,0-1 0,0 0 0,1 1 0,-1-1 0,0 1 0,0-1-1,0 1 1,0-1 0,0 1 0,0-1 0,0 0 0,0 1-1,0-1 1,0 1 0,0-1 0,0 1 0,-1-1 0,1 0 0,0 1-1,0-1 1,0 1 0,-1-1-3,1 0 8,-2 9-10,-1-1 0,0 0 0,0-1 0,-1 1-1,0-1 1,-1 1 0,0-1 0,0 0-1,0-1 1,-1 1 0,0-1 0,-6 5 2,10-9 19,0-1 1,-1 1 0,1-1-1,-1 0 1,0 0 0,1 0-1,-1 0 1,0 0 0,1 0-1,-1-1 1,0 1 0,0-1-1,0 0 1,1 1-1,-1-2 1,0 1 0,0 0-1,0 0 1,1-1 0,-1 0-1,0 1 1,0-1 0,1 0-1,-1 0 1,-1-2-20,-2 0 13,1 0 1,0-1-1,0 1 0,0-1 0,0-1 1,1 1-1,-1-1 0,1 1 1,0-1-1,-2-5-13,-5-3-74,10 12 76,-1-1 1,1 1-1,-1-1 1,1 0-1,0 1 0,0-1 1,0 0-1,0 0 1,0 0-1,0 0 0,0 0 1,1 0-1,-1-1-2,0-8-6,1 10-6,0 0 0,0 0 0,0 0 0,-1 0 0,1 0 0,0 1 0,1-1 1,-1 0-1,0 0 0,0 0 0,0 0 0,0 0 0,1 0 0,-1 0 0,0 1 0,1-1 0,-1 0 0,1 0 0,-1 0 0,1 1 1,-1-1-1,1 0 0,0 1 0,-1-1 0,1 0 0,0 1 0,-1-1 0,1 1 0,0-1 12,21-14 15,7-7-41,-29 21-32,0 1-12,0 0-10,0 0 54,0 0 68,0 0 6,0 0 27,0 0-32,0 0-6,0 1 16,-4 2-15,4-3-33,0 0 0,0 0 0,0 0 0,0 1 0,0-1 0,-1 0 0,1 0 0,0 0 0,0 0 1,0 0-1,0 1 0,-1-1 0,1 0 0,0 0 0,0 0 0,0 0 0,0 0 0,-1 0 0,1 0 0,0 0 0,0 0 0,-1 0 0,1 0 1,0 0-1,0 0 0,0 0 0,-1 0 0,1 0 0,0 0 0,0 0 0,0 0 0,-1 0 0,1 0 0,0 0 0,0 0 0,0-1 0,0 1 1,-1 0-1,1 0 0,0 0-5,-5-9 4,0 1 71,3 6-58,0-1 0,0 1 0,0-1 0,1 1-1,-1-1 1,1 0 0,-1 0-17,2 2-70,-12-6 129,-9-4 506,19 10-564,0 1-1,0 0 0,0 0 0,0 0 0,0 0 0,0 0 0,1 0 0,-1 1 0,0-1 0,-1 1 0,-10 0 90,-35 7-143,39-7 147,-1 0-1,1 0 1,-1 1 0,-8 3-94,9-2 21,0-1 0,0 0 0,-1-1-1,-8 1-20,4-2 54,0 2 0,1 0 0,-1 1-1,-6 2-53,-8 2 25,15-4-62,0 1 0,0 1 0,-9 4 37,9-3 77,0-1 0,-12 3-77,15-3-44,10-5 55,-1 1-1,0-1 0,0 1 1,0-1-1,0 1 0,0-1 0,0 0 1,0 0-1,0 1 0,0-1 1,0 0-1,-1 0-10,-5 2 160,5-2-169,1 1-1,0-1 0,-1 1 0,1-1 1,-1 0-1,1 1 0,-1-1 1,1 0-1,-1 0 0,1 0 0,-1 0 10,2 0-59,0-1 56,0 1 0,0 0 0,0 0 0,0-1 0,0 1-1,0 0 1,0 0 0,1 0 0,-1-1 0,0 1 0,0 0 0,0 0 0,0 0 0,0 0 0,0-1 0,1 1 0,-1 0 0,0 0 0,0 0 0,0 0 0,0 0-1,1-1 1,-1 1 0,0 0 0,0 0 0,0 0 0,1 0 0,-1 0 0,0 0 0,0 0 0,1 0 0,-1 0 0,0 0 0,0 0 0,0 0 0,1 0-1,-1 0 1,0 0 3,6-1-6,0 1-1,0-1 0,0-1 1,0 1-1,0-1 7,8-2 33,35-6 47,-28 6-77,0-1 0,17-6-3,-13 3 69,1 0 0,13-1-69,-22-1 48,-16 10 0,-11-6 171,10 6-229,-1-1-1,0 1 1,0-1 0,1 1 0,-1-1-1,0 1 1,0-1 0,0 1-1,1 0 1,-1-1 0,0 1 0,0 0-1,0 0 1,0-1 10,0 1 0,1 0-1,-1 0 0,0 0 1,1 0-1,-1-1 1,0 1-1,1 0 1,-1 0-1,1-1 1,-1 1-1,0 0 1,1-1-1,-1 1 1,1-1-1,-1 1 1,0-1 0,1 0-10,0 1 1,-1-1-1,1 1 1,-1-1-1,1 1 1,-1 0-1,1-1 1,-1 1-1,0 0 1,1-1-1,-1 1 1,1 0-1,-1 0 1,0 0 0,1-1-1,-2 1 10,2 0-7,0 0-1,0 0 1,0 0 0,0-1-1,0 1 1,0 0 0,0 0-1,0-1 1,0 1 0,0 0-1,0 0 1,0 0 0,0-1-1,0 1 1,0 0 0,0 0-1,0 0 1,0-1 0,0 1-1,0 0 1,0 0 0,0 0-1,0-1 1,0 1 0,1 0-1,-1 0 1,0 0 0,0 0-1,0-1 1,0 1 0,0 0-1,1 0 1,-1 0 0,0 0-1,0 0 1,0-1 0,0 1-1,1 0 1,-1 0 0,0 0-1,0 0 1,0 0 0,1 0-1,-1 0 1,0 0 0,0 0-1,0 0 1,1 0 7,80 18-101,-51-12 232,-21-4-139,1 0 0,-1 0-1,5 2 9,-8-3 14,-1 1 0,0-1-1,0-1 1,1 1 0,-1-1-1,0 0 1,1 0 0,1-1-14,9 1-78,-15-1 80,-1 1 0,1 0 0,-1 0 0,1 0 0,-1 0 0,1 0 0,-1 0 0,1 1 0,-1-1 0,1 0 0,-1 0 0,1 0 0,-1 0 0,0 1 0,1-1 0,-1 0 0,1 0 0,-1 1 0,1-1 0,-1 0 0,0 1 0,1-1 0,-1 0 0,0 1 0,1-1 0,-1 1 0,0-1 0,0 0 0,1 1 0,-1-1 0,0 1 0,0-1-2,15 0 43,-14 0 53,1 1-85,-2-1-15,0-1 0,0 1 0,0 0 0,1 0 1,-1 0-1,0 0 0,0 0 0,0 0 0,0 0 1,1 0-1,-1-1 0,0 1 0,0 0 1,0 0-1,0 0 0,1 0 0,-1 0 0,0 0 1,0 0-1,0 0 0,0 0 0,1 0 0,-1 0 1,0 0-1,0 0 0,0 0 0,1 1 0,-1-1 1,0 0-1,0 0 0,0 0 0,0 0 1,0 0-1,1 0 0,-1 0 0,0 0 0,0 1 1,0-1-1,0 0 0,0 0 0,0 0 0,1 0 1,-1 0-1,0 1 0,0-1 4,1 4-5,-1-3 2,0-1-1,0 1 0,0-1 1,1 1-1,-1-1 1,0 1-1,0 0 1,0-1-1,1 1 0,-1-1 1,0 1-1,0-1 1,1 0-1,-1 1 0,1-1 1,-1 1-1,0-1 1,1 1 3,3 2-29,0 1 1,-1 0 0,1 1-1,-1-1 1,0 1 28,5 6 115,-6 2-104,12 1-1,-13-13 38,-1-1-10,0 0 10,0 0 53,0 0-32,0 0-31,0-2-25,0 1 0,0-1 1,-1 0-1,1 0 0,0 1 1,0-1-1,-1 0 0,1 1 1,-1-1-1,0 0-13,-5-8 24,5 8-25,-1-1-1,1 1 1,0-1-1,-1 1 1,1-1-1,0 1 1,1-1-1,-1 0 1,0-1 1,0-5-81,1 8 74,0 1 1,-1-1 0,1 1 0,0-1 0,0 1 0,0 0 0,0-1 0,0 1 0,0-1 0,0 1 0,0-1 0,0 1-1,1-1 1,-1 1 0,0-1 0,0 1 0,0 0 0,0-1 0,1 1 0,-1-1 0,0 1 0,0-1 0,1 1 0,-1 0-1,0-1 1,1 1 0,-1 0 0,0-1 0,1 1 0,-1 0 0,0 0 0,1-1 0,-1 1 0,1 0 0,-1 0 0,1 0-1,-1 0 1,0-1 0,1 1 0,-1 0 0,1 0 6,8-3-62,-1 0 0,1 0-1,0 1 1,0 1 0,0-1 0,0 1 0,0 1-1,1-1 1,-1 2 0,0-1 0,0 1-1,4 2 63,26-2 78,-31-1-96,1 0 1,0 1-1,-1 0 0,1 0 1,4 2 17,30 13 74,-42-16-67,-1 0-1,1 0 0,0 0 1,-1 0-1,1 1 0,0-1 0,-1 0 1,1 0-1,-1 1 0,1-1 1,-1 1-1,1-1 0,0 0 0,-1 1 1,0-1-1,1 1 0,-1-1 0,1 1 1,-1-1-1,0 1 0,1 0 1,-1-1-1,0 1-6,-3 4 8,3-4-11,-1 0 45,1-1-20,-17 6-113,6 5 58,0 0-1,2 0 0,-1 1 1,1 0-1,-3 7 34,-12 16 77,24-35-76,0 0-1,-1 0 0,1 0 0,0 0 1,0 1-1,0-1 0,0 0 0,0 0 1,0 0-1,0 0 0,0 0 0,-1 1 0,1-1 1,0 0-1,0 0 0,0 0 0,0 0 1,0 1-1,0-1 0,0 0 0,0 0 1,0 0-1,0 0 0,0 1 0,0-1 0,0 0 1,0 0-1,0 0 0,0 0 0,0 1 1,1-1-1,-1 0 0,0 0 0,0 0 1,0 0-1,0 0 0,0 1 0,0-1 1,0 0-1,0 0 0,1 0 0,-1 0 0,0 0 1,0 0-1,11 2 23,13-6 82,18-22-68,-32 21 31,1-1-1,-1 0 0,-1 0 0,1-1 0,5-6-67,-15 13-4,0 0 1,1 0-1,-1 0 0,0-1 0,1 1 0,-1 0 0,0 0 0,0-1 0,1 1 0,-1 0 0,0-1 0,0 1 0,0 0 0,1-1 0,-1 1 0,0 0 0,0-1 0,0 1 0,0 0 0,0-1 0,0 1 0,0-1 0,0 1 0,0 0 1,0-1-1,0 1 0,0 0 4,0-1 18,-1 1 0,0-1 0,1 1 0,-1 0 0,0 0 0,1-1 0,-1 1 0,0 0 0,0 0 0,1 0 0,-1 0 0,0 0 0,0 0 0,1 0 0,-1 0 0,0 0-18,-4 0-20,1 1 0,-1 0 1,1 0-1,0 0 0,-1 0 1,1 1-1,0 0 0,0 0 0,0 0 1,-2 2 19,-6 2-134,12-6 137,0 0 1,0 0-1,0 0 1,0 0-1,0 0 1,0 0-1,-1 0 0,1 0 1,0 0-1,0 0 1,0 0-1,0 0 0,0 0 1,0 0-1,0 0 1,0 0-1,0 0 0,-1 0 1,1 0-1,0 0 1,0 0-1,0 0 0,0 0 1,0 0-1,0 0 1,0 0-1,0 0 0,0 0 1,0 0-1,-1 0 1,1 0-1,0 0 0,0 0 1,0 0-1,0-1 1,0 1-1,0 0 0,0 0 1,0 0-1,0 0 1,0 0-1,0 0 0,0 0 1,0 0-1,0 0 1,0 0-1,0-1 0,0 1 1,0 0-1,0 0 1,0 0-1,0 0 0,0 0 1,0 0-1,0 0 1,0 0-4,1-11 55,-1 9-46,0 1-1,1-1 0,-1 0 0,0 0 0,0 0 0,0 0 0,-1 0 0,1 0 1,0 0-1,-1 0 0,1 0 0,-1 1 0,1-1-8,-6-4-5,1 0 1,-1 1-1,0 0 0,0 0 1,0 1-1,0 0 0,-1 0 1,-1 0 4,-1-2-128,4 5 172,-2-2 184,6 3-246,0-1 0,0 1 0,0-1-1,0 1 1,0-1 0,0 1 0,0 0 0,0-1 0,0 1 0,0 0 0,0 0 0,0 0 0,0 0 18,0 0-2,1 0 1,-1 0-1,0 0 0,1 0 1,-1 0-1,1 0 1,-1 0-1,1 0 0,-1 0 1,1 0-1,-1 0 0,1-1 1,-1 1-1,1 0 1,-1 0-1,1 0 0,-1-1 1,1 1-1,-1 0 0,1-1 1,0 1-1,-1 0 1,1-1-1,0 1 0,-1-1 1,1 1-1,0 0 0,-1-1 1,1 1-1,0-1 1,0 1-1,-1-1 0,1 1 1,0-1-1,0 1 0,0-1 2,0 1 3,-1-1-1,1 1 0,0 0 0,0 0 0,0 0 0,-1-1 1,1 1-1,0 0 0,0 0 0,-1 0 0,1-1 0,0 1 1,0 0-1,-1 0 0,1 0 0,0 0 0,0 0 0,-1 0 1,1 0-1,0 0 0,-1 0 0,1 0 0,0 0 0,0 0 0,-1 0 1,1 0-1,0 0 0,-1 0 0,1 0 0,0 0 0,0 0 1,-1 0-1,1 0 0,0 0 0,0 1 0,-1-1 0,1 0-2,-1 1 54,-3-12-380,-26 18 652,28-7-342,0 0 0,-1 1 1,1-1-1,-1 0 0,1 1 1,-1-1-1,1 1 0,0 0 1,-2 0 15,-2 2-35,-2-3 35,-18 0 256,22-1-346,0 2 52,3-1 45,1 0 0,-1 1 1,0-1-1,0 0 1,1 1-1,-1-1 0,0 0 1,0 0-1,1 0 0,-1 0 1,0 0-1,0 0 0,0 0 1,0 0-1,1 0 1,-1 0-1,0 0 0,0 0 1,0-1-1,1 1 0,-1 0-7,1-1 64,-1-3-272,1 4 210,0 0-1,0 0 0,-1 0 1,1 0-1,0 0 0,0 0 0,0 0 1,-1 0-1,1 0 0,0 0 0,0 0 1,0 0-1,-1 0 0,1 0 0,0 0 1,0 0-1,0 0 0,0 0 1,-1 0-1,1-1 0,0 1 0,0 0 1,0 0-1,0 0 0,-1 0 0,1 0 1,0 0-1,0 0 0,0-1 1,0 1-1,0 0 0,-1 0 0,1 0 1,0 0-1,0-1 0,0 1 0,0 0-1,5-5 129,-3 5-91,-2 0 20,0 0 92,13-4-252,-11 2 202,-1 1-91,-1 0 0,1 1 0,-1-1 0,1 1 0,-1-1-1,1 1 1,-1-1 0,1 1 0,0-1 0,-1 1 0,1 0 0,0-1 0,-1 1-1,1 0 1,0-1 0,-1 1 0,1 0 0,0 0 0,0 0 0,0 0-9,0-1 10,-1 1-74,9-5-84,-8 4 87,-3 2 36,1 2 139,1-2-118,0 0 1,0-1-1,-1 1 1,1-1-1,0 1 1,0 0-1,-1-1 0,1 1 1,0-1-1,-1 1 1,1-1-1,0 1 1,-1-1-1,1 1 0,-1-1 1,1 1-1,-1-1 1,1 1-1,-1-1 1,1 0-1,-1 1 0,0-1 1,1 0-1,-1 0 1,1 1-1,-2-1 4,-4 6-294,6-6 300,0 1 0,-1-1 1,1 0-1,0 1 0,0-1 0,0 0 0,-1 1 0,1-1 0,0 0 0,-1 0 0,1 1 1,0-1-1,-1 0 0,1 0 0,0 1 0,-1-1 0,1 0 0,0 0 0,-1 0 1,1 0-1,-1 0 0,1 0 0,0 1 0,-1-1 0,1 0 0,-1 0 0,1 0 0,-1 0-6,-13 8 139,-28-5-11,-24 1-256,61-4 131,-1 0 0,1 1 0,0-1 0,0 1 0,-1 0 0,1 1 0,-5 1-3,10-3 6,-1 0 0,0 1 0,1-1 0,-1 0 0,0 1 0,0-1 0,1 0 0,-1 0 0,0 0 0,0 0 0,1 0 0,-1 0 0,0 0 0,0 0 0,0 0 0,1 0 0,-1 0 0,0 0 0,0-1 0,1 1 0,-1 0 0,0 0 0,1-1 0,-1 1 0,0-1 0,1 1 0,-1 0 0,0-1 0,1 1 0,-1-1 0,1 0 0,-1 1 0,1-1 0,-1 1 0,1-1 0,-1 0 0,1 1 0,0-1 0,-1 0 0,1 0 0,0 0-6,0 1-1,-1-1 0,1 1 1,0-1-1,0 1 0,0 0 1,0-1-1,0 1 0,-1-1 1,1 1-1,0 0 0,0-1 0,0 1 1,-1 0-1,1 0 0,0-1 1,-1 1-1,1 0 0,0-1 1,-1 1-1,1 0 0,0 0 1,-1 0-1,1-1 0,-1 1 1,1 0 6,0 0-1,-1 0 0,1-1 1,-1 1-1,1 0 0,0 0 1,-1 0-1,1-1 0,0 1 1,-1 0-1,1-1 0,0 1 1,0 0-1,-1-1 1,1 1-1,0 0 0,0-1 1,0 1-1,-1-1 0,1 1 1,0 0-1,0-1 0,0 1 1,0-1-6,0-4-162,0 3 158,0 0 1,-1 0 0,2 0 0,-1 0 0,0 0-1,0 0 1,1 0 0,-1 0 0,1 0 0,-1 0-1,2-1 4,-1-8-258,-1 8 287,0 9-82,0 2-68,-1 2 109,1-1 1,0 0-1,1 1 1,0-1-1,1 0 1,0 0-1,0 0 0,3 8 12,-3-13-21,-1 1-1,0-1 1,0 0-1,0 1 1,-1-1-1,0 1 0,0 0 22,4 24 2,-1-13 28,-1-1 0,0 0-1,-1 1 1,-1-1 0,0 2-30,0-16 16,5 45 134,-5-45-251,0 0 0,1 0 0,-1 0 0,0 0 0,0 0 0,1 0 0,-1 0-1,0 0 1,1 0 0,-1 0 0,1 0 0,0 0 0,-1-1 0,1 1 0,-1 0 0,1 0 0,0-1 0,0 1 101,7 2-1941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1:25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14 139 992,'-1'0'106,"0"1"0,1-1 0,-1 0 1,0 1-1,0-1 0,0 0 0,0 1 0,1-1 0,-1 1 1,0 0-1,0-1 0,1 1 0,-1-1 0,0 1 0,0 0-106,0 1 2002,6-9-1287,34-46-352,-30 47-237,-9 6-115,1 0-1,-1-1 1,1 1-1,-1 0 0,1 0 1,-1-1-1,1 1 1,-1 0-1,1-1 1,-1 1-1,0 0 1,1-1-1,-1 1 0,0-1 1,1 1-1,-1 0 1,1-1-11,1-2 40,0 0 1,0 0-1,0 1 1,0-1-1,1 1 0,-1 0 1,1-1-1,0 1 1,0 0-1,-1 1 1,1-1-1,2 0-40,-4 1-8,0 1-1,0-1 1,0 1-1,0-1 1,-1 0-1,1 1 1,0-1-1,0 0 1,0 0-1,-1 0 1,1 1-1,-1-1 1,1 0 0,0 0-1,-1 0 1,0 0-1,1-1 9,-1 1-21,0 1 63,2 3-34,0 0 0,0 0 0,0 0 0,-1 0 0,1 0 0,-1 2-8,16 24 149,-12-20-90,-4-9-51,0 1 0,-1 0 0,1-1 0,-1 1 0,1-1 0,0 1 0,-1-1 0,1 1 0,0-1 0,0 0 0,-1 1 0,1-1 0,0 0 0,0 1-8,6 2 75,-4-1-61,-3-1 0,1 0 0,0 0 0,0 0 0,0 0 0,0 0 0,0-1 0,1 1 0,-1 0-1,0-1 1,0 1 0,0-1 0,1 1 0,-1-1 0,0 1 0,1-1 0,-1 0 0,2 0-14,-2 1 37,0-1 1,1 0 0,-1 0 0,1 1-1,-1-1 1,0 1 0,1-1-1,-1 1 1,0 0 0,2 0-38,8 4 177,23 3-54,0 0 170,23-4 390,-6 0-560,48 0-38,-74-5-12,0 0 0,0-1 0,0-2-73,-17 3 72,0 0-36,0-1-1,1 0 1,-1 0 0,0-1-1,3-1-35,0-1 38,-9 5-34,1-1 0,0 0 0,-1 0 0,1-1 0,-1 1-1,1 0 1,-1-1 0,0 0 0,0 1 0,1-1 0,-1 0 0,0 0 0,0 0-1,-1 0 1,1-1-4,-1 1 20,0 0 0,0 1 0,0-1 0,1 1 1,-1-1-1,0 1 0,0-1 0,1 1 0,-1 0 0,1 0 0,-1-1 0,2 1-20,19-15 154,-20 14-113,-1 2-51,0-1-1,0 0 1,0 0-1,0 1 0,-1-1 1,1 0-1,0 0 1,0 0-1,-1 0 1,1 0-1,0 0 1,-1 0-1,1 0 0,-1-1 11,0 2 0,1-1-1,-1 0 0,1 1 1,-1-1-1,0 0 0,1 1 1,-1-1-1,1 0 0,0 1 1,-1-1-1,1 1 0,-1-1 1,1 1-1,0 0 1,-1-1-1,1 1 0,0-1 1,0 1 0,0-1 1,3-2 46,0 0 0,0 0 0,0 0 0,1 0 0,-1 0 0,5-1-47,17-12-74,-25 16 31,-1 0 0,0 0-15,0 0-33,0 0-85,0 0-171,-1 2-757,-3 12 326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4:06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40 736,'1'1'1028,"-3"1"-373,-5-6-322,3 1 584,3 2-827,1 1-1,-1-1 0,1 1 1,-1 0-1,1-1 0,-1 1 1,0 0-1,1-1 0,-1 1 1,1 0-1,-1 0 0,0 0 1,1 0-1,-1 0 0,0-1 1,1 1-1,-1 0 0,0 0 1,1 1-1,-1-1-89,0 0 288,-3-1 898,10 4-609,14 3-191,43-3 78,-33-1-396,-24-1 7,0 0 0,0-1-1,-1 0 1,1 0 0,0 0 0,-1-1 0,1 0 0,5-1-75,32-9 485,-33 9-359,-6 1-69,0 0-1,0 0 0,1 0 0,-1 0 0,0-1 1,0 0-1,0 0 0,0 0-56,15-6 133,-17 7-216,-1 0 0,1 0 0,0 0 0,0 0 0,0 0 0,0 1 0,0-1 0,0 1 0,0-1 0,0 1 0,0 0 0,0 0 0,0 0 0,0 0 0,0 0 0,0 0 0,0 0 0,0 1 0,1-1 0,-1 1 0,-1-1 0,1 1 0,1 0 83,1 2-569,0-1 1,0 1-1,-1-1 1,1 1-1,-1 0 1,0 1-1,0-1 1,0 0-1,0 1 1,0 1 568,5 6-1472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29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35 101 2080,'1'-3'169,"2"0"398,-2 5-274,-1-2-298,0 0-32,-1 0 72,1 1 0,-1-1 1,1 0-1,-1 0 1,1 0-1,-1 0 1,1 0-1,-1 0 1,1 1-1,-1-1 1,1 0-1,-1 0 0,1 1 1,0-1-1,-1 0 1,1 1-1,-1-1-35,-6 20 1693,1-1 0,0 5-1693,3-14 235,1 0-40,-1 1-1,2 0 1,-1 0-1,2 0 1,-1 0-1,2 3-194,-1-9 57,0 1 0,1-1-1,0 0 1,0 0 0,1 0-1,-1 1 1,1-1 0,0-1 0,0 1-1,1 0 1,0 0 0,-1-1-1,4 4-56,-3-5 56,-1-1 0,1 0 0,0 0 0,-1 0 0,1 0 0,0-1 0,0 1 1,0-1-1,0 1 0,0-1 0,1 0 0,-1 0 0,0-1 0,0 1 0,1-1 0,-1 1 0,2-1-56,9 0 200,-1-1-1,0 0 1,11-2-200,4-3 178,0-1 0,0 0-1,9-6-177,80-35 395,-105 43-347,37-19 805,32-22-853,-62 35 139,-13 7-38,1-1-1,-1 1 0,0-1 0,0 0 1,0-1-1,-1 0 0,3-3-100,-5 5 51,0 1 0,-1-1 0,0 0 0,0 0 0,0 1 0,0-1 0,0 0 0,-1-1 0,0 1 0,0 0 1,0 0-1,0-1 0,-1-3-51,0 6 6,0-1 0,-1 0 0,0 1 1,0-1-1,0 1 0,0-1 1,0 1-1,0-1 0,-1 1 0,1 0 1,-1 0-1,1-1 0,-1 1 1,0 0-1,0 0 0,0 1 0,0-1 1,0 0-1,0 1 0,-2-1-6,-1-2-1,0 1-1,0 0 0,0 1 0,-1-1 1,1 1-1,-1 0 0,0 1 1,-5-2 1,-30 0-488,-1 1 0,-37 4 488,48 2-1047,1 0 0,1 2 0,-28 9 1047,39-11-769,0 2-368,1-1-1,-1 2 0,-10 6 1138,6-1-2533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4:0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28 1664,'-3'-4'399,"4"3"-206,4 6 420,-5-5-362,0 0 106,0 0-79,5-17 3071,-5 17-3336,1 0-1,-1 0 1,0 0 0,0 0 0,0 0 0,1 0-1,-1 0 1,0 0 0,0 0 0,0-1 0,0 1-1,0 0 1,1 0 0,-1 0 0,0 0 0,0-1-1,0 1 1,0 0 0,0 0 0,0 0 0,0 0-1,0-1 1,1 1 0,-1 0 0,0 0 0,0 0-1,0-1 1,0 1 0,0 0 0,0 0 0,0 0-1,0-1 1,0 1 0,0 0 0,-1 0 0,1 0-1,0-1 1,0 1 0,0 0 0,0 0 0,0 0-1,0 0 1,0-1 0,0 1 0,0 0 0,-1 0-1,1 0 1,0 0 0,0 0 0,0-1 0,0 1-13,-1-2 682,6 2 1391,9 0-1732,0 2 0,0 0 1,11 2-342,-12 0 0,-10-3 16,0-1 0,0 1 0,0 0 0,0-1 0,0 0 0,1 1 0,-1-1 0,0 0 0,0-1 0,1 1-16,17-5 284,-16 3-275,0 1 0,1-1 0,-1 1 0,1 1 0,-1-1-1,1 1 1,3 0-9,-10 16-1701,-31 56-5291,30-49 5051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4:1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96 736,'-5'0'348,"-1"0"-1,0 0 1,0-1-1,1 0 1,-1 0 0,0 0-1,1-1 1,-1 0 0,1 0-1,-1 0 1,0-2-348,-24-6 1344,30 10-1328,0 0 1,0-1 0,-1 1-1,1 0 1,0 0 0,0 0-1,0 0 1,0 0-1,0 0 1,0-1 0,0 1-1,0 0 1,0 0 0,0 0-1,0 0 1,0 0-1,0-1 1,0 1 0,0 0-1,0 0 1,0 0 0,0 0-1,0 0 1,0 0-1,0-1 1,0 1 0,1 0-1,-1 0 1,0 0 0,0 0-1,0 0 1,0 0-1,0 0 1,0-1 0,0 1-1,0 0 1,1 0-1,-1 0 1,0 0 0,0 0-1,0 0 1,0 0 0,0 0-1,0 0 1,1 0-17,10-9 512,17-7 47,-25 15-517,21-18 459,-18 17-18,-6 2-472,1 0 0,-1 0 0,0 0 0,0 0 0,1 0 0,-1 0 0,0 0 0,1 0 0,-1 0 0,0 0 0,0 0 0,1 0 0,-1 0 0,0 0 0,0 0 0,1-1 0,-1 1 0,0 0 0,0 0 0,1 0 0,-1-1 0,0 1 0,0 0 0,0 0-11,22-4 181,14-3 134,-29 5-292,0 2 1,0-1-1,0 1 0,0 0 0,0 1 0,0-1 1,0 1-1,0 1 0,7 1-23,12 2-60,-11-2 396,-5-1-261,1-1 1,-1 0 0,1 0-1,0-1 1,-1 0 0,7-2-76,0 1 374,-14 1-375,-1 0 1,1 0-1,-1 0 0,1 0 0,0-1 1,-1 1-1,1-1 0,-1 0 1,1 0 0,9-2-13,-10 3 26,-1-1 0,0 1 1,0 0-1,1-1 0,-1 1 1,0 0-1,0-1 0,0 0 1,1 1-1,-1-1 0,0 0 0,0 1 1,0-1-14,0 0 37,-1 1 16,0 0-15,0 0-38,0 0-112,0 0 37,-2-2-151,-5 1 73,5 0-104,0 1 0,0 1-1,-1-1 1,1 0 0,0 0-1,0 1 1,0-1 0,0 1-1,0 0 1,0-1 0,0 1-1,0 0 1,0 0 0,1 0-1,-1 1 1,-1 0 257,-9 6-2773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4:4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20 480,'0'0'94,"0"0"1,-1 0-1,1 0 1,0 0-1,0 0 1,-1 0-1,1 0 1,0 0-1,0 0 1,-1 0-1,1 0 0,0 0 1,0 0-1,-1 0 1,1 0-1,0 0 1,0 0-1,-1 0 1,1 0-1,0 0 1,0 0-1,0 0 0,-1-1 1,1 1-1,0 0 1,0 0-1,0 0 1,-1 0-1,1-1 1,0 1-1,0 0 1,0 0-1,0 0 0,-1-1 1,1 1-1,0 0 1,0 0-1,0-1 1,0 1-1,0 0 1,0 0-1,0-1 1,0 1-1,0 0 0,0 0 1,0-1-1,0 1 1,0 0-1,0 0 1,0-1-1,0 1 1,0 0-1,0 0 1,0-1-95,0-2-349,-2 2 539,3-1-108,0 2 88,-1 0-47,0-1-11,0-2-43,0 2-15,0 1 47,0 0-53,0 0-112,0 0 21,0 0 107,0 0 0,0 0-26,0 0-1,13 0 1279,-12-1-1295,-1 1 1,0 0 0,1 0 0,-1 0 0,0 0 0,1 0 0,-1 1 0,0-1 0,1 0 0,-1 0 0,0 0 0,1 0-1,-1 0 1,0 0 0,1 0 0,-1 1 0,0-1 0,0 0 0,1 0 0,-1 0 0,0 1 0,0-1 0,1 0-1,-1 0 1,0 1 0,0-1 0,0 0 0,1 1 0,-1-1 0,0 0 0,0 1 0,0-1 0,0 0 0,0 0 0,0 1-1,0-1 1,0 0 0,1 1 0,-1-1 0,0 1 0,-1-1 0,1 0 0,0 1 0,0-1 0,0 0 0,0 1 0,0-1-1,0 0 1,0 1-22,-1 0 2,1 0-1,0 0 0,-1 1 0,1-1 1,0 0-1,0 1 0,0-1 0,0 0 1,0 1-1,0-1 0,0 0 0,0 0 1,1 1-1,-1-1 0,0 0 0,1 0 1,-1 1-1,1-1-1,2 10-364,1 0-1529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9:51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1322 1472,'23'-8'3436,"19"-7"-3059,7-1 71,-10 3-59,8 0-389,24-6 308,-34 9-3,2 0 0,24-1-305,-32 5 87,0 0 1,0-3 0,0 0-1,3-4-87,57-17 188,-21 8-180,-36 10-68,1 2 0,4 1 60,38-9 63,19-10-63,16-4 327,-70 19-215,-1-2 0,30-16-112,42-16 42,41 0-47,89-13 5,-173 44-48,70-22 101,302-43 107,-405 74-134,22-9-26,16-3 12,0 2 6,59-11 44,148-32-178,5-14 116,-34 8-34,-98 25 84,-28 6 146,33 0-196,239-41 288,-179 38 21,163-5-309,-286 30 0,7 0 112,614-26 21,-404 38-195,9-1 103,-18 1 7,-23-4 90,-65-2-111,-46 7 74,543-3 86,-473-5-154,99 0-130,1003 42 241,-992-23-146,-116-5 138,13 0-153,195 10 130,-333-7-87,443 36 60,-387-30-70,123 14 52,-194-15-46,-1 4 0,2 5-22,615 134 133,-556-132-138,82 0 5,100 12 118,-168-16-12,15 2-5,-2 7 0,12 12-101,-97-22 216,-22-6-128,42 10 58,-26-6-190,11 6 44,-12 3-6,32 15 6,-19-6-165,-63-23-961,-1 1 1,0 2 0,15 9 1125,-43-18-619,0 0 1,0 1-1,-1 0 1,8 8 618,12 14-2779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31 4384,'-5'-8'1632,"13"5"-1248,-8 0-128,5 3-288,8 0-32,-1-5-96,6 2 64,-1 3-352,1 0 224,-1-5-32,4 2 160,5 3-864,4 0 544,10 0-1728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4064,'8'-11'1504,"10"3"-1184,4 5-64,-4 3-64,2-5-160,11 2-224,7-1 96,2 0-320,-7 0 256,2 8-1088,0-4 704,-1 0-1504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4800,'17'-11'1792,"-9"11"-1408,15-3-96,-6 3-416,4 0 0,1 3-384,4 0 288,4 5-992,-5 0 640,5 3-224,1 5 480,4 3-864,3 8 672,5 0-416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5312,'21'11'1952,"-12"-6"-1504,4 6-128,0 5-512,0 3 32,4 3-1856,5 6 1120,4-1-1792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5.34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366 0 320,'-3'2'160,"0"2"-160,-1 1 448,-1 0-256,-1 1 256,0 1-224,-1 1 0,0 2-128,0 0 224,-2 2-192,-1 1 160,-1 3-160,-1 2 64,-1 2-96,-1 4 352,-1 3-224,-2 5-128,-1 3-32,0 1 288,-1 2-192,-2-1 64,-1-1-128,0-2 0,-1-3-32,2-4-256,0-3 96,3-4-1024,5-5-2560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6.68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471 0 2304,'-1'1'1056,"0"-1"-896,0 0 448,0 1-352,-1 0-160,0 0-96,0-1 64,-2 1-32,1-1 256,-1 0-160,-1 0 96,1 0-128,-1 0-192,2 0 32,-1 0 512,2 0-224,-1 0-32,1 0-96,0 0-96,0 0 32,1 0-192,-1 0 96,0 0 32,1 0 32,0 0 128,0 0-64,1 0 192,0 0-160,0 0 256,0 0-224,-1 0-32,0 0-64,-2 1 32,0 0-32,-1 1 128,0 0-96,-1 0 32,-2 2-32,0 1-64,-3 1 32,-2 2 96,-1 0-64,-3 3-96,-3 2 0,-3 0 224,-1 2-96,-2 0 192,-1 1-192,0 1-32,2 1-32,0 1 96,2 1-64,1 1-96,2 0 0,2-1 96,3-1-32,3-2-32,2-2 32,2-3-192,2-3 96,2-3-32,0-1 32,2-2-640,-1-2 384,2 0-1280,0-1-4096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33.6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6 992,'0'0'65,"0"0"-1,0-1 1,0 1-1,0 0 1,0 0 0,-1-1-1,1 1 1,0 0-1,0 0 1,0-1-1,0 1 1,0 0 0,-1 0-1,1 0 1,0-1-1,0 1 1,0 0 0,-1 0-1,1 0 1,0 0-1,0 0 1,-1-1 0,1 1-1,0 0 1,0 0-1,-1 0 1,1 0 0,0 0-1,0 0 1,-1 0-1,1 0 1,0 0-1,0 0 1,-1 0 0,1 0-1,0 0 1,-1 0-1,1 0 1,0 0 0,0 0-1,-1 0 1,1 0-1,0 0 1,0 1 0,-1-1-1,1 0 1,0 0-1,0 0 1,0 0 0,-1 1-65,-2-1 2215,6 10-2230,0-1 0,-1 1 1,-1 0-1,1 7 15,0-1 192,2 72 80,0-64-246,0 2-4,-1-1 0,-1 10-22,-1-15 28,1 0 0,2 7-28,1 17 248,-4-32-182,0 0 1,0-1 0,2 1-1,-1-1 1,3 5-67,-5-14 3,1 0 0,0 0 0,-1 0 0,1 0 0,0 0 0,0 0 1,0-1-1,1 1 0,-1 0 0,0-1 0,1 1 0,-1-1 0,1 1 0,-1-1 0,1 0 0,0 1 0,0-1 1,-1 0-1,1 0 0,0 0 0,0-1 0,0 1 0,0 0 0,0-1 0,0 1 0,0-1 0,0 0 0,0 1 0,1-1 1,-1 0-1,0 0 0,0-1-3,8 0 111,7-1 11,1 1-1,0 0 1,-1 1 0,14 2-122,-26-1 21,0 0 0,0 0 0,1 0 0,-1 1 0,0 0-1,0 0 1,0 0 0,-1 1 0,1-1 0,0 1 0,-1 0 0,0 1 0,0-1 0,0 1 0,0 0 0,0 0 0,1 2-21,3 6 18,0 0 0,-2 0 0,1 0 0,-1 1-1,-1 0 1,0 0-18,9 33 45,-1 6-45,-4-20 40,5 28 170,-3 0-1,-3 1 0,-2 0 1,-2 46-210,2 20 41,-2-67-584,-3-52-9,-1-1-1,1 0 1,1 1-1,-1-1 1,3 5 552,4 5-3328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7.563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492 9 1312,'0'-1'608,"0"0"-544,0-1 1056,0 0-640,-1 1 160,0 0-384,-1 1 256,-1-1-288,0 1 384,-1 0-352,0 0 160,-2 1-256,-2 1 288,-2 2-256,-2 3 32,-1 3-128,-4 4 160,-1 3-160,-3 3 320,-4 4-224,-1 3-32,-1 2-96,-1 0 160,0 1-128,1-1 32,2-1-64,1-1 96,1-2-96,1-3-32,1-2 0,1-3 96,2-2-64,1-2-448,3-1 192,3-1-1376,2 0 832,5-1-1920,5 0 1504,4-1-640,2-1 480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8.25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637 4 896,'0'-1'416,"-2"0"-352,0 1 384,1-1-256,-1 1 544,2-1-416,-1 1 576,1 0-512,0 0 352,-1 0-416,-1 2 320,0 0-352,-2 1 256,0 1-288,0 2 288,-1 0-320,-2 1 224,-2 1-224,-1 2 416,-3 1-352,-2 1 0,-3 3-160,-6 3 192,-4 4-192,-5 5-32,-5 3-64,-5 5-32,-1 4 0,-1 3-96,0 1 64,1 1-128,4-1 96,3-3-256,6-3 192,4-2-1568,4-5 928,6-2-1856,6-3 1472,7-2-832,4-6 512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8.94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794 1 1568,'-1'0'704,"1"-1"-608,0 1 160,0 1-160,0-1 320,1 0-224,-2 0 160,0 0-192,-1 0 640,-1 1-448,-1 0 448,-2 1-448,-1 2 320,-2 1-384,-1 3 64,-4 1-224,-1 3 288,-2 3-224,-3 3 256,-4 3-256,-2 2 96,-6 3-160,-5 4 512,-7 3-384,-9 6-32,-6 5-128,-4 3-96,-1 2 32,1 0-32,6-1 0,5-3-800,7-5 448,8-4-2304,9-8-4032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19.696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662 9 2400,'-1'-2'1088,"0"0"-960,0 1 224,0-1-224,1 1-32,-1 1-64,1-1 224,0 1-128,0 0 672,0 0-448,0 0 256,-1 1-352,-1 1 128,-3 3-224,-1 1 480,-6 6 224,-5 4-608,-2 3 192,-3 1-224,-1 2 0,-2 1-128,-1 2 224,-1 3-192,-2 1 256,0 0-256,-3 1 32,-1 0-96,-2 1-128,-2 1 32,-1 1-32,-1 1 0,2 1 0,1 0 0,3-1-704,5-3 384,3-2-1088,5-3 832,7-3-2112,6-4 1568,7-5-896,4-5 608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0.356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474 0 3072,'0'0'1376,"1"0"-1184,0 0-192,1 2-32,-1 1 96,0 0-32,0 2 768,0 0-448,-1 1 896,0 1-672,0 0 608,-3 1-672,0 0 320,-4 3-64,-3 1-608,-2 3 224,-1 0-256,-1 3 256,0 2-256,-2 1-32,-3 3-64,-2 2 32,-2 2-32,-3 1-32,-1 1 32,-2-1 96,-2-1-64,0 0-96,0-2 0,-1-2-832,3 0 480,3 0-1312,3-1 928,4 2-2144,6 0 1600,6 1-1344,5-4 704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0.98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531 30 2816,'0'-3'1280,"0"-2"-1120,0 0 352,0 1-320,0 1-160,0 2-32,1-1 544,0 0-288,0 0 544,0 1-480,-1 0 512,0 2-512,-2 2 640,-2 6 96,-4 4-800,-2 4 64,-2 4-192,-3 3 160,-1 3-192,-2 4 320,-2 2-224,-4 3 32,-4 1-128,-4 1-128,-3-2 0,-4-2-32,-2-1 0,0-4-96,1-2 96,3-3-1504,2-1 832,5-1-2080,7 0 1600,7 0-1824,7-4 736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1.61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350 7 3488,'0'-1'1568,"0"-1"-1344,2 1 0,-1 0-160,-1 0 192,0 1-160,-1 0 544,0 2-384,-1-1 608,0 0-480,-1 0 704,1-1-608,1 2 64,-2 2-352,0 3 32,-1 4-128,-2 4 160,-1 6-160,-3 7 32,-2 5-64,-1 6 96,-2 3-96,-3 1 128,0 2-128,-3-2-160,-2-2 32,-1-4 32,-2-2 32,1-4-1152,-1-3 640,0-4-1760,2-2 1280,3-1-2720,5-5 832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2.27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687 36 2560,'0'-2'1152,"1"-1"-992,0-1 128,-1 1-192,1 1-32,1-1-32,0 0 384,0 0-224,0 0 704,0 0-512,0 0 448,-2 2-480,1-1 544,-2 2-256,0-1-544,-2 2 192,-1 1-160,-2 1 448,-3 2-320,-1 4 96,-4 3-224,-2 7 288,-5 5-224,-5 6 160,-6 6-192,-8 5-64,-6 2-64,-6 2-32,-5 1 0,-2-2-160,1 0 96,2-3-960,5-1 576,6-1-1728,6-1 1216,6-1-2432,10-7-416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2.96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700 0 2304,'0'0'1056,"-1"0"-896,0 0-96,0 0-64,0 0 416,2 0-224,-1 0 768,1 0-544,0 0 1152,0 0-896,-1 0 256,1 0-544,-1 0 256,-2 4 0,-4 3-512,-2 4-64,-3 4-32,-4 4 160,-2 7-96,-6 8 320,-6 7-224,-7 5-32,-8 3-96,-7 2-192,-6-1 64,-4-2 32,0-4 32,3-3-800,5-4 448,6-4-1600,8-4 1088,7-4-2720,7-4 2016,9-3 96,6-6 544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3.55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729 1 2912,'0'0'1312,"0"0"-1152,0 1 704,0-1-512,-1 2 896,0 2-672,-2 2 672,-1 1-704,-3 4 448,-2 3-576,-5 6 192,-5 6-352,-7 7 0,-8 7-160,-8 6-64,-7 3 0,-5 0 224,-2-1-128,-1-2-96,2-2-64,2-4-192,4-3 128,4-3-1504,5-4 864,5-3-2272,5-2 1664,4-4-1696,7-5 800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35.0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254 0 832,'0'0'7,"0"0"0,0 0 0,0 1 0,0-1 0,0 0 0,0 0 0,0 0 0,0 0 0,0 0 0,0 1 0,0-1 0,0 0 0,0 0 1,0 0-1,0 0 0,0 0 0,0 0 0,0 1 0,0-1 0,0 0 0,0 0 0,0 0 0,0 0 0,0 0 0,0 0 0,0 1 0,0-1 0,0 0 0,-1 0 0,1 0 0,0 0 0,0 0 0,0 0 0,0 0 0,0 0 0,0 0 0,0 1 0,-1-1 0,1 0 0,0 0 1,0 0-1,0 0 0,0 0 0,0 0 0,-1 0 0,1 0 0,0 0 0,0 0 0,0 0 0,0 0 0,0 0 0,0 0 0,-1 0 0,1 0 0,0 0 0,0 0 0,0 0 0,0-1 0,0 1 0,-1 0 0,1 0 0,0 0 0,0 0 0,0 0-7,0 3 57,0-2 375,-3 14 2282,0-11-2519,2-1 177,-1 0-1,0 0 1,0 0 0,0 0 0,0 0 0,-2 1-372,3-3 133,0 0 0,0-1 0,-1 1 0,1 0 0,0 0 0,-1-1 0,1 1 0,-1 0 0,1-1 0,-1 0 0,1 1 1,-1-1-1,1 0 0,-1 0 0,1 0 0,-2 0-133,-4 0 316,4 0-174,0 0-1,0 0 1,0 0-1,0 1 1,0-1 0,0 1-1,-2 0-141,3 0 1,1 0 0,0-1 0,-1 1 0,1 0 0,-1 0 0,1 0 0,0 1 0,0-1 0,0 0 0,0 0 0,0 1 0,0-1 0,0 1-1,0-1 1,0 0 0,0 2-1,-17 41-49,14-32 40,-1 1 0,0-1 0,-1-1 0,-3 4 9,-22 39-118,18-31 51,-1 0 1,-1-1 66,13-17 7,-1-1-1,1 1 0,-1 0 0,1 0 1,0 0-1,0 1-6,-4 12 64,0-13 140,5-6-31,4-3-150,2-1-13,0 0 0,0 0 0,0-1 0,0 0 0,-1 0 0,0 0 0,-1 0 0,1-1 0,-1 0-10,6-16 1,8-25-1,-13 33-86,8-27 241,4-31-155,-4 17-182,-9 28 111,-3 22-81,0 9-190,1 3 325,-1 0 0,1 0 0,1-1 0,-1 1 0,2 2 17,2 12-16,-1-7 5,0 0 0,1-1 0,0 1 0,1-1 0,1 2 11,1 1-26,-1 0 0,4 12 26,1 9 3,-6-23 12,-2 0 1,1 1 0,-2 0-1,0-1 1,-1 1-1,0 0 1,-1 4-16,0-15 37,-2 1 0,1-1 0,0 1 0,-1-1 0,1 0 1,-1 1-1,0-1 0,0 0 0,0 1 0,-1-1 0,0 1-37,2-3 25,-1 0 1,0 1-1,0-1 1,0 0-1,-1 0 0,1 0 1,0 0-1,0 0 1,-1 0-1,1 0 0,0 0 1,-1-1-1,1 1 0,-1 0 1,1-1-1,-1 1 1,0-1-1,1 0 0,-1 1 1,1-1-1,-1 0 1,0 0-1,-1 0-25,-18-1-651,0-1 1,-14-2 650,22 3-2793,14 8-205,1-2 2581,-1 10-1567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4.21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584 4 3808,'0'-1'1728,"0"0"-1504,0 1-256,0-1-32,0 1 512,0 0-224,-1-1 1120,0 1-768,-2 0 960,-2 1-896,-1 0 320,-3 3-576,-1 0 448,-3 3-512,-3 2 0,-3 3-192,-1 4 128,-4 5-160,-3 5-96,-4 6-32,-5 4 224,-3 5-96,-2 1-256,-2 1 96,0-3-768,1-1 448,2-2-1504,5-3 1056,5-3-2112,6-2 1696,8-1-1984,6-5 832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4.80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664 3 5568,'-1'-1'2528,"-1"1"-2208,0-1 96,0 0-288,1 2 96,-1 2-128,0 2 448,-1 3-320,-3 3 672,-3 4-480,-4 4 416,-3 4-480,-5 5 320,-6 6-384,-5 4 0,-7 2-192,-8 1-64,-5 1 0,-4-2-32,-1-1 0,1-2-576,5-3 320,5-3-1664,7-3 1088,7-4-2112,7-1 1664,9-3-2208,8-4 832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5.311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536 4 4224,'-2'0'1920,"0"-1"-1664,0 0 640,1 1-544,0-1 480,1 1-480,-1 0 608,1 1 448,-4 3-992,-2 3 416,-2 5-480,-3 5 320,-5 5-384,-4 6 0,-7 5-192,-7 4-192,-8 2 32,-6 1-192,-5 0 160,0 0-1440,0-2 832,4-2-2144,7-1 1600,7-3-2880,10-6 960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5.92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659 1 3328,'1'0'1504,"1"-1"-1312,0 1 1088,-1 1-736,-1 0 640,-3 1-704,-2 3 512,-2 2-544,-3 2 800,-2 4-672,-2 4 480,-4 5-608,-2 5 384,-4 4-480,-4 4-160,-7 3-128,-6 3 0,-7 1-32,-5 0-288,-4 0 128,-2 0-1280,3 2 768,3 0-2400,4 2 1696,8 0-3200,9-7 1088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6.52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476 84 2080,'4'-3'928,"4"-3"-800,2 0 64,0-1-128,-1 0 960,-1 0-576,-2 0 736,-2 0-672,0-1 864,-3 1-768,-2 1 480,-1 0-640,-3 1 192,-1 3-384,-4 5 288,-2 3-320,-4 6 448,-2 5-384,-2 6 288,-4 7-320,-2 6 0,-4 3-160,-3 2-64,-2 0 0,-3-1-320,-2-1 160,-2-2-1632,0-3 960,2-3-1856,1-2 1504,5-1-2880,7-7 896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7.05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465 1 4736,'-1'0'2144,"-1"0"-1856,0 0 896,0 0-704,0 1 576,-1 1-608,-2 3 448,-4 6 320,-3 5-864,-4 7 384,-3 5-416,-2 5-32,-3 3-160,-1 2-32,-3 2-32,-1 0-64,0 0 32,0-2-960,-1-1 512,-2-1-2080,0 0 1376,0 2-3008,1 1 2336,3-4-384,7-8 768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7.57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603 5 7456,'0'-1'3392,"-1"0"-2944,0-1-96,0 2-288,-1 1-320,-3 5 160,-3 2 224,-4 2-64,-5 3 832,-5 1-480,-7 2 576,-6 2-544,-6 0 32,-5 3-288,-3 1-160,-2 2-64,1 2-256,2 2 160,4 3-1504,4 2 896,4 1-2080,8 2 1600,6-2-3392,8-5 1056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8.073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434 24 1984,'0'-2'896,"1"-1"-768,0 1 480,1-1-352,2 0 672,1 1-512,-1-1 928,0 1-768,-2 0 640,0 1-704,-1 0 736,-1 3-736,-3 3 672,-2 2-672,-4 5 224,-6 3-416,-7 4 160,-9 5-256,-7 4-224,-7 6 0,-2 5-224,-2 7 128,3 6-1792,4 4 1024,6 1-2496,5-1 1856,7-4-2016,7-11 896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8.56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470 3 4064,'0'0'1824,"-1"-1"-1568,0 0 576,1 1-512,-1 0 768,0 1-608,-1 1 960,-1 1-800,0-1 736,-2 2-768,-2 2 512,-2 1-640,-4 3 96,-4 2-320,-5 5-256,-6 5 0,-6 9-160,-9 10 96,-4 8-960,-3 4 576,1 2-2144,3-2 1440,7-3-2496,11-7 2048,13-9-1120,10-10 768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9.01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322 0 5888,'-2'1'2688,"0"0"-2336,-2 2 416,-1 1-480,-1 4 32,-2 3-192,-2 5 544,-4 7-384,-2 7 256,-1 6-320,-1 5 128,-3 5-192,-1 2-224,-2-2 32,-1-2-576,0-3 352,1-6-1728,2-3 1088,2-6-2272,3-6 1792,5-6-1120,5-5 704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37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580 43 1824,'0'0'587,"0"0"-353,0 0-4,0 0 399,0 0-128,0 0 123,-18-3 971,5-6-583,11 7-916,0-1 0,-1 1 0,1 1 1,-1-1-1,0 0 0,1 1 0,-3-2-96,-12-1 102,8 1 6,0 1 0,0 0 0,0 0 1,-1 1-109,7 1 18,0 0 1,0 0-1,0 0 1,0 0 0,0 1-1,0-1 1,0 1-1,0 0 1,1 0-1,-1 0 1,0 0 0,0 1-1,1-1 1,-3 2-19,-12 11 40,1 0 1,0 1-1,1 1 1,-8 11-41,3-4 55,-1-1 0,-1-1-55,-142 114 26,150-124-12,1 1 0,0 0 0,0 1-1,2 0 1,-1 1 0,2 0-1,-2 4-13,11-16 6,0-1 0,1 1 0,-1-1-1,0 1 1,1-1 0,-1 1-1,1-1 1,-1 1 0,1-1 0,0 1-1,0 0 1,0-1 0,0 1 0,0-1-1,0 1 1,0 0 0,0-1-1,1 1 1,-1-1 0,1 1 0,-1 0-6,2 0 13,-1 1 1,0-1-1,1 0 1,-1 0-1,1 0 1,0 0-1,0-1 1,0 1 0,0 0-1,0-1 1,0 1-1,2 0-13,4 2 55,1 1 0,0-2 0,0 1 1,0-1-1,0-1 0,7 1-55,24 4 362,0-3 1,1-1 0,13-2-363,-30-1 73,-4 1 104,0-2-1,16-2-176,-9 3 74,-24 0-80,1 0-1,-1 0 1,1 0 0,-1 0-1,1 0 1,-1-1-1,1 0 1,-1 0-1,4-1 7,7-2-404,-14 3 298,0 1 0,0 0 0,0 0 0,1 0 0,-1 0 0,0 0 0,0 0 0,1 0 0,-1 0 0,0 0 0,0 0 0,1 0 0,-1 0 0,0 0 0,0 0 0,1 0 0,-1 0 0,0 0 0,0 0 0,0 0 0,1 1 0,-1-1 0,0 0 0,0 0 0,0 0 0,1 0 1,-1 0-1,0 1 0,0-1 0,0 0 0,1 0 0,-1 0 0,0 0 0,0 1 0,0-1 0,0 0 0,0 0 0,0 1 0,0-1 0,0 0 0,1 0 0,-1 0 0,0 1 0,0-1 0,0 0 106,0 8-2037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29.37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363 1 5056,'-2'2'2304,"0"5"-2016,-2 3-288,0 3-64,-2 3 320,-1 3-160,-2 1 1472,-1 1-864,-2-1 736,-1 1-800,-2 0-96,-4 2-320,-3 1-352,-2 4 64,-4 2-128,-1 2 96,-1 4-1984,-1 4 1152,2 5-4224,2 1 2912,4-6 768,6-9 768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1.04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73 139 2304,'0'0'1056,"0"0"-896,0 0 384,0 0-320,0 0 128,0 0-224,0 0 64,1 1-96,2-1-128,2 0 0,0-2 32,3-1 0,0-1 64,0-3-32,1-1-32,2-2 32,1-1 32,0 0-32,1-1 320,-1 1-160,-1 0 320,0 2-288,-2 0 576,-2 3-416,0 0 512,-3 2-512,-1 2 416,-2 0-448,0 0 256,-2 0-352,-1-1 192,-1 0-224,-1 2 224,-3 1-256,-1 3-192,-3 3 0,-1 5-64,-3 2 0,-1 5 64,-4 3 0,-1 3-224,0 3 128,1 0-1088,1-1 640,2 1-2144,2-1 1504,2 0-2368,4-5 864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1.63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690 0 2496,'-3'1'1120,"-5"0"-992,0 1 448,-1 1-352,0 2 544,-1 0-448,-1 1 640,0-1-544,-2 1 480,0 0-480,0 1 256,-2 0-384,-1 1 256,-1 0-288,-1 1 480,-3 3-416,-2 2 288,-2 2-352,-1 4 352,-4 6-352,0 5 384,-1 6-384,-1 6 96,-1 3-224,-2 1-128,0 0-32,-2-2-128,2-4 96,2-3-1728,2-6 992,5-4-2496,7-4 1856,5-6-5216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2.21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518 13 3488,'-3'-1'1568,"0"0"-1344,-1-1 704,0 0-544,0 1 256,0 0-352,0 0 384,0 0-384,0 0 704,-1 0-544,1 0 128,-1 2-320,-1 2 192,-2 3-256,-2 3 256,-3 4-256,-4 6 32,-4 3-128,-6 3-128,-5 2 0,-7 2-128,-5 2 96,-3 1-1728,-1 3 992,1 0-2720,3 2 1984,6-2-1056,9-7 768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2.77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510 21 5312,'-2'-2'2400,"1"-1"-2080,-1 0 544,-1 0-544,0 2 480,0-2-448,-1 2 192,0-1-320,-1 0 576,-1 2-448,-1 1 320,-4 3-384,-3 4 128,-5 5-256,-5 9-64,-7 8-64,-5 8-32,-5 5 0,-4 4-160,-1 2 96,1-1-608,3-1 384,5-4-1792,4-3 1152,7-4-2112,6-7-3680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3.35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610 9 5152,'-1'-3'2336,"-1"1"-2048,0 1 576,0-1-544,1 2 640,0-1-544,1 1 704,-1 0-640,-1 1 480,-4 1-544,-5 2 608,-6 5-576,-9 4 416,-7 7-512,-8 8-224,-5 9-128,-3 9-224,-1 6 128,-1 2-864,2 1 512,2-3-2208,2-4 1504,4-3-3392,6-4 2592,6-5-512,8-9 832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3.92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574 17 4064,'-2'-1'1824,"0"-2"-1568,-1-1 640,1 1-544,0 1 288,1 0-384,0 1 480,0 1-416,0 0 1056,0 0-768,0 0 352,0 0-576,-1 1 288,-2 1-384,-2 2 128,-3 3-256,-7 6 416,-7 7-320,-10 9 160,-7 11-256,-6 8-64,-5 6-64,-1 3-128,2 0 64,3-3-736,4-4 384,6-5-1920,5-7 1280,6-6-2656,6-6 2080,8-7-1792,6-5 928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4.44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717 0 2816,'-2'0'1280,"-1"0"-1120,0 0 640,0 0-480,1 1 640,-2 1-544,-2 1 928,-2 3-768,-6 1 768,-4 2-736,-6 4 736,-6 5-768,-6 6 128,-5 8-416,-4 10-192,-3 7-32,-2 7-288,-2 3 128,0 0-864,-2-3 512,2-4-2400,4-7 1568,6-6-3072,6-7 2432,10-9 864,8-8 544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4.91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639 5 3808,'-1'0'1728,"0"-2"-1504,0 1 160,0 1-256,1-1 448,-1 1-320,1-1 800,-1 1-608,-3 0 928,-1 0-768,-3 2 256,-4 2-512,-6 3 448,-7 4-480,-10 7 160,-8 9-320,-9 10 0,-6 10-96,-3 7-256,1 6 96,2 2-672,6-2 448,5-4-1856,8-6 1216,7-7-2048,9-10-3264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5.43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635 9 7136,'-1'-1'3232,"-2"-1"-2816,0-1 160,0 1-416,-1 1 64,-3 2-128,-4 0 576,-6 3-384,-4 1 896,-8 4-704,-6 5 224,-6 6-416,-5 8-320,-2 6 0,-1 7-128,-1 3 64,1 2-288,2 0 224,4-3-1568,3-2 960,6-4-1984,7-2 1536,9-3-3360,10-1 2560,9-5 960,5-7 576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38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74 736,'-3'-4'174,"-1"-3"355,4 7-485,0 0 0,0 1 0,0-1 0,0 0 0,0 0 0,0 0-1,0 0 1,0 0 0,0 0 0,0 0 0,0 0 0,0 0 0,0 0 0,0 0 0,0 0 0,0 1-1,0-1 1,0 0 0,0 0 0,0 0 0,0 0 0,-1 0 0,1 0 0,0 0 0,0 0 0,0 0 0,0 0-1,0 0 1,0 0 0,0 0 0,0 0 0,0 0 0,0 0 0,0 0 0,0 1 0,0-1 0,0 0-1,0 0 1,0 0 0,0 0 0,-1 0 0,1 0 0,0 0 0,0 0 0,0 0 0,0 0 0,0 0-1,0 0 1,0 0 0,0 0 0,0 0 0,0 0 0,0 0 0,0 0 0,-1 0 0,1 0 0,0 0 0,0-1-1,0 1 1,0 0 0,0 0-44,0 0 38,0 0 0,0 0 0,0 0 0,0 0 0,0-1-1,0 1 1,0 0 0,0 0 0,0 0 0,0 0 0,0-1 0,0 1 0,0 0-1,0 0 1,0 0 0,0 0 0,-1-1 0,1 1 0,0 0 0,0 0-1,0 0 1,0 0 0,0 0 0,0 0 0,-1 0 0,1-1 0,0 1 0,0 0-1,0 0 1,0 0 0,0 0 0,-1 0 0,1 0 0,0 0 0,0 0 0,0 0-1,0 0 1,-1 0-38,-1-1 1567,4-4-984,0-2 111,-2 7-665,0-1-1,0 1 1,0 0 0,0-1 0,0 1 0,1-1-1,-1 1 1,0 0 0,0-1 0,0 1 0,1-1-1,-1 1 1,0 0 0,0-1 0,1 1 0,-1 0-1,0-1 1,0 1 0,1 0 0,-1-1 0,1 1-1,-1 0 1,0 0 0,1-1 0,-1 1 0,0 0-1,1 0 1,-1 0 0,1 0 0,-1 0-29,8-4 284,-7 3-228,0 0 0,1 0 1,-1 0-1,0 1 1,1-1-1,-1 1 0,1-1 1,-1 1-1,1-1 1,1 1-57,16-3 58,-17 2-38,1 1-1,-1-1 0,1 1 1,-1 0-1,1-1 0,-1 1 1,1 0-1,1 1-19,-1-1 56,1 0-1,-1 0 1,1 0 0,-1-1 0,1 1-1,-1-1 1,3 0-56,16-2 133,20-5-171,-20 4 345,-20 3-270,0 0-1,0 1 1,0-1 0,0 1-1,0-1 1,0 1-1,0 0 1,1 0-1,-1 0 1,0 0 0,1 0-37,6 2-286,-8-2 163,0-1 0,1 1-1,-1 0 1,0 0 0,0 1-1,0-1 1,0 0-1,0 0 1,0 1 0,0-1-1,0 0 1,0 1 0,0-1-1,0 1 1,0-1-1,0 1 1,0 0 0,0-1-1,0 1 1,0 0 0,0 0-1,-1 0 1,1-1-1,0 1 1,-1 0 0,1 0-1,-1 0 1,1 0 0,-1 0-1,1 0 1,-1 0 0,0 0-1,1 0 1,-1 1 123,2 13-1648,6 1-1248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5.88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518 3 4640,'-1'-1'2112,"-1"0"-1824,0 1 1024,-1 1-768,0 1 992,-3 1-896,-3 3 672,-4 2-768,-4 4 576,-6 5-640,-7 7 96,-6 4-320,-6 4-384,-4 5 64,-3 0-192,1 2 128,2-1-1632,5-1 992,6-2-2176,6-3 1696,7-1-3040,10-5 2432,9-5 608,7-6 576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6.34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724 4 4640,'-4'-1'2112,"-3"0"-1824,-2 0 384,-2 0-416,-1 1 192,-3 2-288,-2 0 1056,-3 2-672,-4 2 800,-2 1-736,-5 3 384,-3 3-576,-2 4 192,-3 3-352,-1 4-224,-2 4-32,-2 7-224,-2 7 128,-1 8-1024,-1 5 640,1 2-2080,5 0 1440,6-5-3072,10-5 2336,12-10 32,7-12 704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6.78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582 1 7040,'-3'0'3200,"-3"-1"-2752,-2 1-128,-3 2-256,-2 1-32,-5 3 0,-2 2 928,-4 2-512,-1 2 608,-1 3-608,-2 3 192,0 6-384,-2 6-160,-2 7-32,-2 7-224,-3 5 96,-2 2-608,-1-2 384,0-3-1568,2-6 1024,5-5-1664,5-6 1408,8-7-6560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7.156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842 0 6464,'-8'4'2944,"-10"3"-2560,-7 1-128,-6 3-224,-6 2 416,-7 3-256,-5 5 1056,-3 3-704,-1 6 320,1 5-512,1 6-192,0 5-96,0 4-224,0 2 96,-1 0-1152,0-1 640,3-3-1920,2-2 1376,8-4-3552,9-8 1024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8.19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5 6 3904,'-2'-1'1760,"1"-1"-1536,0 1-800,0-1-4736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8.61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887 10 736,'0'-2'320,"2"-1"-256,-2 0 576,-1 2-352,0 0 448,0 1-416,-2 1 832,0-1-672,-2 0 448,-1 1-576,-2-1-32,0 1-192,0 1 544,-2 0-384,-1 1 544,-6 2-32,-4 2-640,-4 1 128,-4 1-160,-4 1 288,-6 3-224,-5 3 384,-4 4-320,-2 7 384,-1 7-384,0 8 224,1 8-256,2 7 64,0 3-160,2 0-416,2-1 160,1-5-1312,4-3 800,4-3-2816,6-4 1920,9-6-1696,6-10 864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39.39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495 1 4224,'-2'1'1920,"-3"1"-1664,-1 2 1120,-2 3-800,-3 6 896,-4 10-832,-8 10 224,-8 11-512,-8 9-320,-8 6-64,-6 2 0,-2 0 32,-1-2-1856,2-3 1024,4-2-3808,11-11 320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40.15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221 47 1984,'1'-3'896,"0"-2"-768,2-1 288,-2 0-256,1 0 416,-1 1-320,0 0 928,1 2-640,0 0 640,-2 0-672,0 1 384,-1 5 288,-4 6-864,-3 7 224,-4 10-320,-4 9-64,-6 10-96,-3 9-128,-4 5 32,-1 2-1792,-1-3 960,0-5-3840,6-11 960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02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475 442 480,'-1'0'54,"1"0"0,-1 0 0,0 0 1,0 0-1,0 1 0,0-1 0,1 0 0,-1 1 0,0-1 0,0 1 1,1-1-1,-1 0 0,0 1 0,1 0 0,-1-1 0,0 1 0,0 0-54,1 0 172,-1-1-1,0 1 1,0 0-1,1 0 0,-1-1 1,0 1-1,0-1 0,0 1 1,0-1-1,0 1 1,0-1-1,0 0 0,0 1 1,0-1-1,0 0 0,0 0 1,0 0-1,0 0-171,-28 8 3749,29-8-3583,-12 4 1087,26 3-800,-13-6-362,8-2 69,-8 1-154,-1 0 0,0 0 0,1 0 1,-1 0-1,1 0 0,-1 0 0,0 0 0,1 0 0,-1 0 0,1 0 0,-1 0 1,0 0-1,1 0 0,-1-1 0,0 1 0,1 0 0,-1 0 0,0 0 0,1-1 1,-1 1-1,0 0 0,1 0 0,-1-1 0,0 1 0,0 0 0,1-1 0,-1 1 1,0 0-1,0-1 0,0 1 0,1 0 0,-1-1 0,0 1 0,0 0 1,0-1-1,0 1 0,0-1 0,0 1 0,0 0 0,0-1 0,0 1 0,0-1 1,0 1-1,0 0 0,0-1 0,0 1 0,0-1 0,0 1 0,0 0 0,-1-1 1,1 1-1,0 0 0,0-1 0,0 1 0,-1 0 0,1-1 0,0 1-6,-1-1 17,0 0 0,0 0 0,0 0-1,0 0 1,0 1 0,0-1 0,0 0-1,0 0 1,0 1 0,0-1-1,-1 1 1,1-1 0,0 1 0,0-1-1,-1 1 1,1 0 0,0 0 0,-1-1-17,0 2-15,-1-1 0,1 0 0,0 0 0,0 1 1,0-1-1,-1 1 0,1 0 0,0 0 0,0 0 1,0 0-1,0 0 0,0 0 0,1 0 0,-1 1 0,0-1 1,0 1-1,1-1 0,-2 2 15,-1 2 270,12-10-23,-7 5-239,-1 0-1,0 0 0,1 0 0,-1-1 1,0 1-1,0 0 0,1 0 0,-1 0 0,0-1 1,1 1-1,-1 0 0,0 0 0,0-1 1,0 1-1,1 0 0,-1 0 0,0-1 1,0 1-1,0 0 0,1-1 0,-1 1 1,0 0-1,0-1 0,0 1 0,0 0 1,0-1-1,0 1 0,0 0 0,0-1 0,0 1 1,0 0-1,0-1 0,0 1 0,0 0 1,0-1-1,0 1 0,0 0 0,-1-1 1,1 1-1,0 0 0,0-1 0,0 1 1,0 0-1,-1 0 0,1-1 0,0 1 1,0 0-1,-1-1 0,1 1 0,0 0 0,0 0 1,-1 0-1,1-1 0,0 1 0,-1 0 1,1 0-1,0 0 0,-1 0 0,1 0 1,0 0-1,-1 0 0,1 0 0,0-1 1,-1 1-1,1 0 0,0 0 0,-1 0 1,1 1-1,0-1 0,-1 0-7,0 0 0,-1-1 0,1 1 0,0 0 0,-1 0 0,1 1 0,-1-1 0,1 0 0,0 0 0,-1 1 0,1-1 0,0 1 0,-1-1 0,1 1 0,0 0 0,0-1 0,-1 1 0,1 0 0,0 0 0,0 0 0,0 0 0,0 0 0,0 0 0,0 0 0,-4 4 149,7-7 358,2-9-1259,11 7 955,-13 3-208,1 1-1,-1-1 1,0 1 0,0-1-1,1 0 1,-1 0-1,0 0 1,0 0 0,0 0-1,0 0 1,1-1 5,1-1 10,-1 1 0,1-1 0,0 1 0,0 0 0,0 0 0,0 0 0,0 1-10,18-10 79,-8 2-118,7-4 1,0 0 0,-1-2-1,-1 0 1,1-3 38,14-15-79,-6 6 137,9-12-58,-32 35-42,-5 4 50,0 0-1,1-1 0,-1 1 1,0 0-1,1 0 0,-1-1 0,0 1 1,1 0-1,-1-1 0,0 1 1,0 0-1,1-1 0,-1 1 1,0 0-1,0-1 0,0 1 1,0 0-1,1-1 0,-1 1 1,0-1-1,0 1-7,0-1 149,0 1-58,0 0-6,0 0-37,0 0-85,0 0-22,0 0-63,0 0 58,-6 0 197,3 0-90,2 0-6,1 0 16,0 0-15,0 0-49,0 0-149,0 0 75,0 0 138,0 0-10,0 0-11,0 0 5,0 0 16,0 0-53,0 0-138,0 0 31,0 0 32,6 9-266,-4-7 345,0-1 0,0 1 0,0 0-1,-1-1 1,1 1 0,0 0 0,-1 0 0,0 0 0,1 0 0,-1 1 0,0 0-4,17 36-22,-16-35 29,-1-3-12,0 0 1,-1 0 0,1 0-1,0 0 1,0 0 0,-1 0-1,1 0 1,0-1 0,0 1-1,0 0 1,0 0 0,0-1-1,0 1 1,0-1 0,1 1 4,3 6 10,3 7 113,-8-12-70,0-2 6,0 0 64,0 0-59,0 0-80,0 0 0,0 0 58,0 0-4,0 0-38,0 0-112,0 0 48,0 0 80,0 0 16,0 0 16,0 0 53,18-1-288,-11-2 227,0 1 0,0-2 0,0 1 0,6-5-40,15-7-48,-26 14 70,0 0 0,0 0 0,0 0 0,0-1 0,-1 1-1,1 0 1,0-1 0,0 0 0,-1 1 0,1-1 0,-1 0 0,0 0 0,0 0-1,1 0 1,-1 0 0,0 0 0,-1 0 0,1-1 0,0 1 0,0-1-22,-2 3-11,1 0 1,0 0 0,-1-1 0,1 1 0,0 0-1,-1 0 1,1 0 0,0 0 0,-1 0 0,1 0-1,0 0 1,-1 0 0,1 0 0,0 0 0,-1 1-1,1-1 1,0 0 0,-1 0 0,1 0 0,0 0-1,-1 0 1,1 1 0,0-1 10,0 0 11,0 0 0,0 1 0,0-1-1,0 0 1,0 1 0,0-1 0,-1 0 0,1 0 0,0 1 0,0-1-1,0 0 1,0 0 0,0 1 0,0-1 0,-1 0 0,1 0 0,0 1-1,0-1 1,0 0 0,-1 0 0,1 1 0,0-1 0,0 0-1,-1 0 1,1 0 0,0 0 0,0 0 0,-1 1 0,1-1 0,0 0-1,-1 0 1,1 0 0,0 0 0,0 0 0,-1 0 0,1 0 0,-1 0-11,-16-3 104,-15-11 281,23 9-300,-15-6 64,21 9-122,0 1-1,0-1 0,1 0 1,-1 0-1,1 0 0,-1-1 1,1 1-1,0-1 0,0 1 1,0-1-1,0 0 0,1 1 1,-1-1-1,1 0 0,-1 0 1,1 0-27,-17-35 53,12 29-67,1-1 0,0 0 1,1 0-1,0 0 0,0-3 14,3 0-93,1 12 101,0-1-1,0 1 0,-1-1 1,1 1-1,0 0 1,-1-1-1,1 1 1,-1-1-1,1 1 0,-1 0 1,0-1-8,0-4 98,1 6-95,0 0 0,0 0 0,0 0-1,0 0 1,0 0 0,0 0 0,0 0 0,0 0 0,0-1 0,0 1 0,0 0-1,0 0 1,0 0 0,0 0 0,0 0 0,0 0 0,0 0 0,0 0 0,0 0 0,0 0-1,0 0 1,0-1 0,0 1 0,0 0 0,0 0 0,0 0 0,0 0 0,0 0-1,0 0 1,0 0 0,0 0 0,0 0 0,0 0 0,0 0 0,-1 0 0,1 0-1,0 0 1,0 0 0,0 0 0,0 0 0,0 0 0,0 0 0,0 0 0,0 0 0,0 0-1,0 0 1,0 0 0,-1 0 0,1 0 0,0 0 0,0 0 0,0 0 0,0 0-3,-1 0-112,1 0 16,0 0-38,0 0 49,0 0 96,0 0 21,0 0-22,0 0-74,0 0 48,0 0 107,0 0-43,0 0-112,0 0 11,0 0 69,0 0-11,0 0-96,1 0 102,-1-1 0,1 1 0,-1 0 0,1 0 0,-1 0 0,1 0 0,-1 0 0,1 0 0,0 0 0,-1 0 0,1 1 0,-1-1 0,1 0 0,-1 0 0,1 0 0,-1 1 0,1-1-11,-2 4 15,0 0-1,1 0 1,-2 0 0,1 0-1,0 0 1,-1 0 0,0-1 0,0 1-1,0 0 1,0-1 0,0 1-1,-1-1 1,0 0-15,-10 13-91,-16 14 91,29-29-4,-24 21 49,0-2 1,-1 0-1,-1-1 0,-3 0-45,16-9 70,10-8-48,1 0-1,-1 0 1,0 0 0,0 0 0,0 0-1,0-1 1,0 1 0,0-1 0,0 0-1,-1 0 1,1 0 0,-4 0-22,-7 4 182,14-5-176,0 0-1,0 0 1,0 0 0,0 0-1,0 0 1,0 0-1,0 0 1,0 0-1,0 0 1,0 0-1,0 0 1,0 0 0,0 0-1,0 0 1,0 0-1,0 0 1,0 0-1,0 0 1,0 0-1,0 0 1,0 0-1,0 0 1,0 0 0,0 1-1,0-1 1,0 0-1,0 0 1,0 0-1,0 0 1,0 0-1,0 0 1,0 0 0,0 0-1,0 0 1,0 0-1,0 0 1,0 0-1,0 0 1,0 0-1,0 0 1,0 0 0,0 0-1,0 0 1,0 0-1,0 0-5,14-2 80,-5 1-123,1-1 657,-9 1-592,-1 1-1,0-1 1,0 1-1,1-1 1,-1 0-1,0 1 1,0-1 0,0 0-1,0 1 1,0-1-1,0 0 1,0 1-1,0-1 1,0 0 0,0 1-1,0-1 1,0 1-1,-1-1 1,1 0 0,0 0-22,-2-6 43,-1 0-1,1 1 1,-1-1 0,-1 0 0,1 1 0,-1 0 0,-2-2-43,-33-41-258,2 5-211,16 20 208,1 44 353,-31 31 264,-41 31-356,70-62 533,17-14-421,-1-1 0,0 0 0,0 0 0,-1 0-112,-24 15 437,22-16-425,7-3 46,-1 0 0,1 0 0,0 0 0,0 0 0,0 1 0,1-1 0,-1 0 0,0 1 0,0-1 0,1 1-58,-12 13 53,11-14-80,0 1 0,0 0-1,1-1 1,-1 1 0,1 0 0,-1 0 0,1 0 0,0 0 0,0 0-1,-1 1 28,1 0-6,0 0 0,0 1 0,1-1-1,-1 1 1,1-1 0,0 1 0,0-1-1,0 1 1,0 0 0,0-1-1,1 1 1,-1-1 0,1 0 0,0 1-1,0-1 1,1 1 0,-1-1-1,1 0 1,-1 0 0,1 0 0,1 1 6,5 8 145,1-1 1,0 1 0,1-2-1,5 5-145,-14-14 19,-1 0-6,1-1 0,0 1 1,-1-1-1,1 1 0,-1-1 1,1 1-1,0-1 0,-1 0 1,1 1-1,0-1 0,-1 0 1,1 0-1,0 1 0,-1-1 1,1 0-1,0 0 0,0 0 1,-1 0-1,1 0-13,2 0 63,-1 0 0,0 1 0,0-1 0,0 1 1,0-1-1,0 1 0,0 0 0,0 0 0,1 0-63,-2 0 43,-1-1 159,0 0-84,0 0-86,0 0-64,0 0-43,-1 0 76,0 0 0,0 1 1,0-1-1,1 0 0,-1 1 0,0-1 0,0 1 0,0-1 0,0 1 1,0 0-1,1-1 0,-1 1 0,0 0 0,0-1-1,-3 6-78,-1 0 0,1 0 0,0 0 0,0 1 0,0 0 0,1-1 0,0 1 0,1 0 0,-2 3 78,-6 18-242,9-24 248,-1 0-1,2 0 1,-1 0-1,0 0 1,1 1-1,0-1 1,0 0-1,0 2-5,0 0 52,2-4-116,4 0 64,0-1 0,0 0-1,0 0 1,0-1 0,1 0 0,-1 0 0,0 0-1,0 0 1,0-1 0,1 0 0,-1-1 0,0 1-1,0-1 1,-1 0 0,3-2 0,20-5 19,-14 6-82,-1 0 1,1 1-1,0 1 0,12-1 63,-24 2 32,-2 0-32,0 1-11,1 0-1,-1 0 0,1 0 0,-1 0 0,1 0 1,-1 0-1,0 0 0,0 0 0,1 0 1,-1 1-1,0-1 0,0 0 0,0 0 0,0 0 1,0 0-1,-1 0 0,1 0 0,0 0 0,0 0 1,-1 0-1,1 0 0,-1 1 12,-10 23-114,-1-5 165,0 0-1,-1-1 1,-2-1 0,-13 15-51,27-32 16,-2 7-326,8-8 352,-2 0-47,-1 1 1,1-1-1,-1 0 1,1-1 0,-1 1-1,1 0 1,-1-1-1,1 0 1,-1 1 0,1-1-1,-1 0 1,0 0-1,3-1 5,47-26-272,102-83-32,-115 86 266,-27 17-47,0 1 0,-1-1 0,1-2 85,48-46 309,-59 55-351,4-1-177,-5 10 168,1 0 0,0 0 1,1 0-1,0 0 0,0 0 0,1 0 51,6 26-84,-6-27 73,-1 0 1,1 0-1,0 1 1,0-2-1,4 7 11,4 8 42,-10-18-31,2 0-1,-1 0 1,0 0-1,0-1 1,1 1-1,0 0 1,-1-1-1,1 0 1,0 0-1,0 0 1,0 0-1,1 0 1,-1 0-1,0-1 1,4 1-11,-4 0 1,0-1 0,1 0 0,-1 0 0,0-1 0,1 1 1,-1-1-1,1 1 0,-1-1 0,1 0 0,-1 0 0,1-1 1,-1 1-1,1-1 0,-1 0 0,0 0 0,3 0-1,2-4 41,0 1-1,0-1 1,-1-1-1,1 1 1,-1-1-1,0 0 1,-1-1-1,1 0 1,-1 0-1,3-6-40,-1 1-83,0-2 0,-1 1 0,3-8 83,-3 5-204,-1 4 138,-1 0 0,2 0 0,0 0 0,0 1 0,1 0 0,0 0 0,1 1 0,2-2 66,-9 11 31,-2 1-98,0 0 78,0 0 0,1 0 0,-1 0 1,0 1-1,0-1 0,0 0 0,0 0 0,1 0 1,-1 0-1,0 0 0,0 0 0,0 1 1,1-1-1,-1 0 0,0 0 0,0 0 0,0 0 1,1 0-1,-1 0 0,0 0 0,0 0 1,1 0-1,-1 0 0,0 0 0,0 0 0,0 0 1,1 0-1,-1 0 0,0 0 0,0 0 1,1 0-1,-1-1 0,0 1 0,0 0 0,0 0 1,1 0-1,-1 0-11,0 0 7,0 0 0,0 0 0,1 0 1,-1 0-1,0-1 0,0 1 0,0 0 0,1 0 0,-1 0 1,0 0-1,0 0 0,0 0 0,1-1 0,-1 1 0,0 0 1,0 0-1,0 0 0,0 0 0,0-1 0,1 1 0,-1 0 1,0 0-1,0 0 0,0-1 0,0 1 0,0 0 0,0 0 1,0-1-1,0 1 0,0 0 0,0 0 0,0 0 0,0-1 1,0 1-1,0 0 0,0 0 0,0-1 0,0 1 0,0 0 1,0 0-1,0 0 0,0-1 0,0 1 0,-1 0 0,1 0 1,0 0-1,0-1 0,0 1 0,0 0 0,0 0 0,-1 0 1,1 0-8,-7-10 235,6 10-250,1-1 0,-1 1 0,0-1 0,1 0 0,-1 1 0,0-1 1,1 0-1,-1 1 0,1-1 0,-1 0 0,1 1 0,-1-1 0,1 0 0,0 0 0,-1 0 0,1 1 0,0-1 1,0 0-1,0 0 0,0 0 0,-1 0 0,1 0 0,0 0 0,0 1 0,1-1 0,-1 0 15,0-1-13,1 1-1,-1 0 1,1-1 0,0 1-1,0 0 1,0-1-1,0 1 1,0 0-1,0 0 1,0 0-1,0 0 1,0 0 0,0 0-1,1 0 14,6-4-91,0 1-1,1 0 1,-1 0 0,6-2 91,-11 5-67,5-5 142,-6 5-95,-1 1 0,1 0 1,-1 0-1,1 0 0,0 0 1,-1 0-1,1 0 0,-1 0 1,1 0-1,0 0 0,-1 1 1,1-1-1,-1 1 0,1-1 1,-1 1-1,1 0 20,2 2 21,0-1 1,0 0-1,1 0 0,-1 0 1,0 0-1,1-1 0,-1 0 1,1 0-1,-1 0 0,1 0 1,-1-1-1,1 1 0,3-1-21,7 0 16,8 0-74,-2-2 168,-18 2-69,1 0-1,-1-1 1,1 1 0,-1-1-1,0 0 1,1 0-1,-1 0-40,18-4-106,-20 5 108,0 0 0,0 0 0,-1 0 0,1 0 0,0 0 0,-1-1 0,1 1 0,0 0 0,0 0 0,-1 0 1,1-1-1,-1 1 0,1 0 0,0-1 0,-1 1 0,1-1 0,-1 1 0,1-1 0,0 1 0,-1-1 1,0 1-1,1-1 0,-1 1 0,1-1 0,-1 0 0,0 1 0,1-1 0,-1 0 0,0 1 0,1-2-2,-1 2 0,0 0 0,0-1-1,0 1 1,0 0-1,0-1 1,0 1 0,0 0-1,1-1 1,-1 1 0,0 0-1,0 0 1,0-1-1,1 1 1,-1 0 0,0 0-1,0-1 1,1 1 0,-1 0-1,0 0 1,0 0-1,1-1 1,-1 1 0,0 0-1,1 0 1,-1 0 0,11-8-133,-10 7 114,0 0-1,0 0 1,0 0 0,0 0-1,0 1 1,0-1-1,0 0 1,0 1 0,0-1-1,0 1 1,0-1-1,0 1 1,0-1 0,1 1-1,-1 0 1,0 0-1,0-1 1,1 1 0,0 0 19,3-1 3,-1 0 0,1-1 0,0 0 0,-1 0 1,3-1-4,-7 3 0,1-1 1,-1 0-1,1 1 1,-1-1 0,0 1-1,1-1 1,-1 0-1,0 1 1,1-1 0,-1 0-1,0 1 1,0-1-1,1 0 1,-1 1 0,0-1-1,0 0 1,0 1-1,0-1 1,0 0 0,0 0-1,0 1 1,0-1-1,0 0 1,-1 0 0,1 1-1,0-1 1,0 0-1,-1 1 1,1-1 0,0 1-1,-1-1 1,1 0-1,-1 1 1,1-1 0,-1 0-1,-16-21 52,16 21-51,-2-3 28,0 0 0,0 0 0,1-1 0,-3-3-29,-9-15-57,9 15 43,-1 0 0,2 0 0,-1-1-1,1 1 1,0-1 0,1 0 0,0 0 0,0-2 14,0-4-110,0 0-1,1 0 1,0 0-1,1-12 111,1 26-5,1 0 0,-1-1-1,0 1 1,1 0 0,-1 0-1,1-1 1,0 1 0,-1 0-1,1 0 1,0 0 0,-1 0-1,1 0 1,0 0 0,0 0-1,0 0 1,0 0 0,0 0-1,0 0 1,0 1 0,1-1-1,-1 0 1,0 1 0,0-1-1,1 1 1,-1-1 0,0 1-1,0 0 1,1-1 5,-1 1 10,-1 0 0,0 0 0,0 0 0,0 0 0,0 0 0,0-1 0,1 1 0,-1 0 0,0 0 1,0 0-1,0-1 0,0 1 0,0 0 0,0 0 0,0 0 0,0-1 0,0 1 0,0 0 0,0 0 0,0-1 0,0 1 0,0 0 0,0 0 0,0 0 1,0-1-1,0 1 0,0 0 0,0 0 0,0-1 0,0 1 0,0 0 0,0 0 0,-1 0 0,1 0 0,0-1 0,0 1 0,0 0-10,-5-8 161,2 5-166,-1 1 0,1 0 0,-1 0 0,0 0 0,0 1 0,0 0-1,1-1 1,-2 1 0,1 0 0,0 1 0,0-1 0,0 1 0,0 0 0,0 0 0,0 0-1,-1 1 1,1-1 0,0 1 0,0 0 0,0 0 0,0 0 0,0 1 0,0-1 0,0 1 5,-16 16-282,15-13 212,3-3 78,1-1 1,-1 1-1,1-1 1,0 1 0,-1 0-1,1 0 1,0 0 0,0 0-1,0 0 1,0 0 0,0 0-1,1 0 1,-1 0-1,1 0 1,-1 0 0,1 0-1,0 0 1,0 1 0,-1-1-1,2 0 1,-1 0-9,0-1 9,0 0 1,0-1-1,1 1 1,-1 0-1,0-1 0,1 1 1,-1 0-1,0-1 1,1 1-1,-1-1 0,1 1 1,-1 0-1,1-1 1,-1 1-1,1-1 0,-1 0 1,1 1-1,0-1 1,-1 1-1,1-1 1,0 0-1,-1 1 0,1-1 1,0 0-1,-1 0 1,1 0-1,0 0 0,0 0 1,-1 1-1,1-1 1,0 0-10,31 1 128,-25-1-100,24-1 43,14-4-71,-28 3 116,10-1 31,-5 0 106,20 1-253,-40 2-54,5 3 44,-4-2-6,0 1 0,0-1 0,0 1 0,-1-1 0,1 1 0,-1 0 0,3 2 16,1 0-38,-4-2 14,0 0 0,1 0-1,-1 0 1,0 1 0,-1-1-1,1 0 1,0 1 0,-1-1-1,1 2 25,10 13-5,-9-14 12,-1 0 1,0 1-1,1-1 0,-1 1 1,0 0-1,0 2-7,12 19 4,6 4 76,-19-28-32,3 5-121,-4-5 85,0-1-1,0 1 1,0-1-1,0 1 1,0-1-1,0 1 1,1-1-1,-1 1 1,0-1-1,0 0 1,0 1 0,1-1-1,-1 1 1,0-1-1,1 0 1,-1 1-1,0-1 1,1 0-1,-1 1 1,0-1-1,1 0 1,-1 0-1,1 1-11,2-1-59,0 1-1,1 0 1,-1 0 0,0 0-1,1 0 1,2 2 59,0-1 26,-5-1 80,0 7-26,1 0-135,-1-1 0,0 1-1,-1 0 1,1 0 0,-2 7 55,1-2 324,0-12-260,0-1 11,0 0 122,0 0-53,8-14-11,5-12-250,-11 21 70,0 0 0,1 0 0,0 0 0,0 0 0,0 0 0,2-1 47,4-5-96,-7 8 94,-1 1 1,1 0-1,0 0 1,0 0-1,0 0 1,0 0-1,0 1 1,0-1-1,1 0 1,-1 1 0,2-1 1,7-4-3,8-4-197,16 4 125,36-3 75,-65 8-5,26 0 30,-25 1 13,0 0-1,-1 0 1,1 0-1,0-1 1,0 0 0,6-3-38,-11 4 10,-1-1 1,1 0 0,-1 0 0,1 0 0,-1 0 0,1 0-1,-1 0 1,0 0 0,1 0 0,-1-1 0,0 1 0,0-1-1,0 1 1,0-1 0,0 1 0,0-1 0,0 1 0,-1-1 0,1 0-1,-1 1 1,1-1 0,-1 0 0,0 1 0,1-1 0,-1 0-1,0 0 1,0 0 0,0 1 0,0-1 0,-1-1-11,-1-1 7,0-1-1,0 1 1,0 0 0,-1 0 0,1 0 0,-1 0-1,0 0 1,-1 0 0,1 1 0,-4-3-7,-5-4 16,0 0 1,-11-5-17,-25-13 2,27 17-54,1-1 1,-17-14 51,37 26-3,0 0 1,0 0 0,-1 0-1,1 0 1,0 0 0,0-1-1,0 1 1,-1 0 0,1 0-1,0 0 1,0-1-1,0 1 1,-1 0 0,1 0-1,0-1 1,0 1 0,0 0-1,0 0 1,0-1 0,0 1-1,0 0 1,0 0-1,0-1 1,0 1 0,0 0-1,-1-1 1,2 1 0,-1 0-1,0 0 1,0-1 0,0 1-1,0 0 3,8-5 32,14 1-95,26 4 170,41-5-107,-80 4 1,0 0 0,0 1-1,0 0 1,0 0 0,0 1 0,-1 1 0,1-1 0,0 1 0,-1 1 0,1 0 0,-1 0-1,4 2 1,47 25 78,-55-27-73,-1 0-1,0 0 0,0 0 1,0 0-1,0 0 0,0 1 0,-1-1 1,0 1-1,2 2-5,0 1 70,-3-4-60,0-1 1,-1 1-1,1-1 1,-1 1-1,1-1 0,-1 1 1,0 0-1,0-1 1,-1 1-1,1 0 1,0 0-11,-1 8-62,1 104 473,0-115-413,0 0-1,0 0 1,0 1 0,0-1-1,0 0 1,0 0 0,0 0-1,0 0 1,0 0 0,0 0 0,0 1-1,0-1 1,0 0 0,0 0-1,0 0 1,0 0 0,-1 0-1,1 0 1,0 1 0,0-1 0,0 0-1,0 0 1,0 0 0,0 0-1,0 0 1,0 0 0,0 0 0,-1 0-1,1 0 1,0 0 0,0 1-1,0-1 1,0 0 0,0 0-1,0 0 1,-1 0 0,1 0 0,0 0-1,0 0 1,0 0 0,0 0-1,0 0 1,-1 0 0,1 0 2,0 0-10,0 0-1,-1 0 1,1 0 0,0 0 0,-1 0 0,1 0 0,0 0-1,0 0 1,-1 1 0,1-1 0,0 0 0,0 0-1,-1 0 1,1 1 0,0-1 0,0 0 0,-1 0 0,1 0-1,0 1 1,0-1 0,0 0 0,-1 0 0,1 1 0,0-1-1,0 0 1,0 1 0,0-1 0,0 0 0,0 1-1,0-1 1,0 0 0,0 0 0,0 1 0,0-1 0,0 0-1,0 1 1,0-1 0,0 0 0,0 1 0,0-1 0,0 0-1,0 1 1,0-1 10,-2 4-1680,0-5-2357,-2-5 1680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18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363 420 640,'-5'-2'192,"6"4"-11,-1-2-58,0 0 48,1 1-172,-1-1 102,0 0-1,0 0 1,0 0-1,0 0 0,0 0 1,0 0-1,0 0 0,0 0 1,-1 0-1,1 0 0,0 0 1,0 0-1,0 0 1,0 0-1,0 0 0,0 0 1,0 0-1,0 0 0,0 0 1,0 0-1,0 0 0,0 0 1,0 0-1,0 0 1,0 0-1,0 0 0,0 0 1,0 0-1,0 0 0,0 0 1,0 0-1,0 0 0,0 0 1,0 0-1,0 0 1,0 0-1,0 1 0,0-1 1,0 0-1,0 0 0,0 0 1,0 0-1,0 0 0,0 0 1,0 0-1,0 0 1,0 0-1,0 0 0,0 0 1,0 0-1,0 0 0,0 0 1,0 0-1,0 0 0,0 0 1,0 0-1,0 0 1,0 0-1,0 0 0,0 0 1,0 0-1,0 1 0,0-1 1,0 0-1,0 0 0,0 0-100,-10-9 1024,10 8-989,-1 0-1,1 1 1,-1-1 0,1 0-1,-1 1 1,1-1 0,-1 1-1,0-1 1,1 1 0,-1-1-1,0 1 1,0-1 0,1 1 0,-1 0-1,0-1 1,0 1 0,1 0-1,-1 0 1,0-1 0,0 1-1,0 0 1,0 0-35,-21-1 402,16 1-315,-1-1 0,1 1-1,-1 0 1,1 1 0,-1 0 0,1 0-1,-1 0 1,1 0 0,0 1-1,-3 1-86,-12 6 216,16-7-160,1-1-1,-1 1 1,1 1 0,0-1 0,0 0-1,-1 1 1,2 0 0,-2 1-56,-98 99 736,90-93-631,10-7-67,0-1 1,0 1 0,0-1 0,0 1 0,1 0 0,-1 0 0,1 0 0,-2 3-39,-14 25-374,14-25 388,4-5-4,-1 0 0,1-1 0,0 1 0,-1 0-1,1 0 1,0-1 0,-1 1 0,1 0-1,0 0 1,0-1 0,0 1 0,0 0 0,0 0-1,0 0 1,0 0 0,0 0-10,0 2 7,0 0 0,0 0-1,0 0 1,1 0 0,-1 1 0,1-1-1,0 0 1,0 0 0,0 0 0,0 0 0,1 1-7,2-1 8,-1 1 1,1-1 0,-1 0 0,1-1-1,0 1 1,0 0 0,0-1 0,0 0-1,1 0 1,-1 0 0,1-1 0,0 1-9,9 1-11,0 0 1,0-1 0,5 0 10,17 2-181,-18-2 215,0-1 0,0 0 0,0-2 0,0 0 0,0-1 0,0-1 0,0 0 0,6-3-34,-4 2 163,-16 4-164,1-1 0,0 0 0,-1 0 0,1-1 0,0 1 0,-1-1 0,1 0 1,-1 0-1,0-1 1,5-2 59,-6 3-23,0 0 0,0 0 0,0 0 0,0 0 0,0 0 0,-1 0 0,2-3-36,-3 4 25,0 0 1,-1 0-1,1 0 1,-1 0-1,1 0 1,-1-1-1,1 1 1,-1 0-1,0 0 1,0 0-1,0-1 1,0 1-1,0 0 1,0 0-1,0-1 1,0 1-1,0 0 0,0 0 1,-1 0-1,1-1 1,0 1-1,-1 0 1,1 0-1,-1-1-25,-9-21 75,-1 1 1,-3-4-76,9 18 39,0 1 0,0-1 1,-1 1-1,0 1 1,0-1-1,-1 1 1,-4-4-40,2 3 164,1 0 1,0-1 0,-4-6-165,-16-15 45,22 23-7,0 0 0,1-1 0,0 0 0,0 0 1,0-1-39,-19-24-31,9 15 74,-63-71 410,-9-21-453,84 106-15,-7-10-33,1 0-1,1-1 0,0-1 49,6 12-23,0 0 1,1-1-1,-1 1 0,1-1 0,0 1 1,0-1-1,0 0 0,1 1 1,-1-1-1,1 0 0,0 1 0,0-1 1,0 0-1,1 0 0,0-3 23,0 5-29,0 0 1,-1 0-1,1 0 0,0 1 0,0-1 0,1 0 1,-1 0-1,0 1 0,1-1 0,-1 1 1,1-1-1,-1 1 0,1 0 0,0 0 0,-1-1 1,1 1-1,0 0 0,0 0 0,0 1 0,0-1 1,0 0-1,0 1 0,0-1 0,0 1 1,0 0-1,0-1 0,0 1 0,0 0 0,0 0 1,0 0-1,0 1 29,11 0-71,-1 0 0,0 1 0,1 1 0,9 3 71,-8-2 67,3 2 28,1 0 1,-1 1-1,5 4-95,-3-2 297,1-1 0,8 2-297,-16-5-1010,-12-5 909,0 0 0,0 0 0,0 0 0,0 0 0,0 0 0,0 0 0,0 0 0,0 0 0,0 0 0,0 0 0,0 0 0,0 0 0,0 0 0,0 0 0,1 0 0,-1 0 0,0 1 0,0-1 0,0 0 0,0 0 0,0 0-1,0 0 1,0 0 0,0 0 0,0 0 0,0 0 0,0 0 0,0 0 0,0 0 0,0 0 0,0 1 0,0-1 0,0 0 0,0 0 0,0 0 0,0 0 0,0 0 0,0 0 0,0 0 0,0 0 0,0 0 0,0 0 0,0 0 0,0 0 0,0 0 0,0 1 0,-1-1 0,1 0 0,0 0 0,0 0 0,0 0 0,0 0 0,0 0 0,0 0 0,0 0 0,0 0 101,-10 2-6006,-1-1 6407,-18-5-2134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29.7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28 1728,'-1'-2'252,"0"-1"0,-1 1-1,1-1 1,0 1 0,0-1 0,1 1 0,-1-1 0,0 1 0,1-3-252,13 35 762,2 19-320,4 26-442,-3-9 108,-10-25 20,-4-37-135,-2 0 0,1 1 1,0-1-1,-1 1 0,0-1 1,0 4 6,0-2 40,0-5 18,0-1 65,0 16-2726,0-16 1062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39.4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20 736,'0'-1'10,"0"1"0,0-1 0,-1 1 0,1-1 0,0 1 0,0-1 0,0 1 0,0-1 0,0 0 0,0 1 0,0-1 0,0 1 0,0-1 0,0 1 0,0-1 0,0 1 0,0-1 0,0 1 0,0-1 0,1 1 0,-1-1 0,0 1 0,0-1 0,1 1 0,-1-1 0,0 1 0,1-1 0,-1 1 0,0 0 0,1-1 0,-1 1 0,1-1 1,-1 1-1,0 0 0,1 0 0,-1-1 0,1 1 0,-1 0 0,1 0 0,-1 0 0,1-1-10,1 0 176,-2 1 53,-1 6 4240,-3 20-3178,4-23-1214,-1 0 0,1-1 0,-1 1 0,0 0 0,0 0 0,0-1 0,0 1 0,0-1 0,-1 1 0,-1 1-77,-7 18 259,8-16-228,0 1 1,-1-1-1,0 0 1,-3 4-32,3-5 25,1-1 1,0 1 0,-1 0-1,2 0 1,-1 0-1,0 0 1,1 0 0,0 1-26,0-1-86,0-1 0,0 1 0,0-1 0,-1 1 0,0-1 0,0 0 0,0 1 0,0-1 86,-2 4-678,-1 2-900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2976,'30'-12'1120,"0"12"-896,13 0-32,-20 0-2144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0:0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4064,'-5'0'1504,"13"4"-1184,5-1-64,1 5-224,2 0-64,6 0-32,-4 4 0,2-1 64,6 0 0,-4 5-224,4-5 128,-1 5-1024,5-5 640,1 3-1792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23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178 131 992,'2'-1'126,"-1"1"0,0-1 0,1 0 0,-1 0 0,0 0 0,1 0 0,-1-1 0,0 1 0,0 0 0,0 0 0,0-1 0,0 1 0,-1 0 0,1-1 0,0 1 0,0-1 0,-1 1 0,1-1 0,-1 0 0,0 1 0,1-1 0,-1 1 0,0-1 0,0 0 0,0 1 1,0-1-1,0 0-126,0-1 37,0 0 1,0 0 0,1 0 0,0 0 0,-1 1 0,1-1-1,0 0 1,0 0 0,0 1 0,1-1 0,0-1-38,5-11 528,-6 5 208,-1 10-695,0-1 0,0 0 0,0 1 1,0-1-1,0 0 0,0 1 0,0-1 0,0 1 1,0-1-1,0 0 0,0 1 0,1-1 0,-1 1 1,0-1-1,0 1 0,1-1 0,-1 0 0,0 1 1,1-1-1,-1 1 0,1-1 0,-1 1-41,1-1 44,-1 1-1,1-1 1,-1 1-1,1-1 1,-1 0 0,0 1-1,1-1 1,-1 0-1,0 0 1,0 1-1,1-1 1,-1 0-1,0 0 1,0 1 0,0-1-1,0 0 1,0 0-1,0 1 1,0-1-1,0 0 1,0 0-44,0-2 200,0 3 66,-1 3 4064,4 9-3457,1 4-1009,-10 53 1011,5-59-810,0 0 1,0 0 0,-2 5-66,-1 8 181,2-9-129,1-10-39,0 1 1,0-1-1,1 0 0,-1 1 0,1-1 0,1 0 1,-1 1-1,0-1 0,1 1-13,0-1-6,-1 0 0,0 1 0,0-1 0,0 0 0,-1 0 1,0 0-1,0 0 0,-1 3 6,-2 23 31,4-20 77,0 3-27,0-1 0,-1 0 0,0 0 0,-1 0-81,-3 31-43,3-34 70,1 1 0,-1-1 1,1 10-28,-1 6 148,-1 28 229,3-38-401,-1 0-1,-1 0 1,-1 6 24,-15 87 63,-2 10 82,6-57 36,11-46-162,1 0 1,0 1 0,1 11-20,-4 8 10,-3 19-132,8-40 236,1-8-118,-1 0 1,0 1 0,0-1-1,-1 0 1,0 0 0,0 0-1,-2 5 4,2-7 8,0-1 1,0 1-1,1 0 0,-1 0 0,1 0 0,0 0 1,0 0-1,0 1-8,0-1 1,0 0-1,0 0 1,-1 0-1,1 0 1,-1 0 0,0 2-1,0 0-18,0 1 0,0 0 0,1-1 0,0 1 0,0 0 0,1 4 18,0 10 38,-6 36-75,5-55 40,0-1 1,0 0-1,-1 0 0,1 0 1,-1 0-1,1 0 0,-1 0 1,1 0-1,-1 0 0,1 0 1,-1 0-1,0 0 0,0-1 1,1 1-1,-1 0 0,0 0 1,0-1-1,0 1-3,-4 4-65,4-4 107,1-1 28,-1 1 100,-1 1-74,2-2-117,-2 1-28,1 0 1,0 0 0,-1 0-1,1 0 1,0 0 0,0 0-1,0 0 1,0 0 0,0 0-1,0 1 1,0-1 0,0 0-1,0 1 1,1-1 0,-1 1 48,-4 21-80,4-13 120,1-10-30,0 0-1,0 0 1,0 1-1,0-1 1,0 0-1,1 0 1,-1 0 0,0 0-1,0 0 1,0 1-1,0-1 1,0 0-1,0 0 1,0 0-1,0 0 1,0 0-1,0 1 1,0-1-1,0 0 1,0 0-1,0 0 1,-1 0-1,1 1 1,0-1-1,0 0 1,0 0-1,0 0 1,0 0-1,0 0 1,0 0-1,0 1 1,0-1-1,-1 0 1,1 0-1,0 0 1,0 0-1,0 0 1,0 0-1,0 0 1,0 0-1,-1 0 1,1 0 0,0 0-1,0 1 1,0-1-1,0 0 1,0 0-1,-1 0 1,1 0-1,0 0 1,0 0-1,0 0 1,0 0-1,-1 0-9,1 0 176,0 0-43,0 0 27,-1-12-192,-1 0 54,0 1-1,0-2 0,1 1 1,1 0-22,-5-112 74,4 112-67,0-1-1,-1 0 0,-1 0 0,0 0 1,0 1-1,-5-11-6,6 16-54,1 1-1,0-1 1,0 0 0,1 1 0,-1-1 0,1 0-1,1-2 55,-1-8 44,1 15-93,0 0 0,0 0 0,0 0 0,0 0 0,0 0 1,0 0-1,0 0 0,0 0 0,1 1 0,-1-1 0,1 1 0,1-2 49,-2 2 48,-1 1-90,0 0-38,0 0-54,0 0 49,9 3 69,-7-3 5,1-1-1,8 6-2,-8-4-1,0 1 0,0 0 0,-1-1 0,1 1 0,-1 0 1,0 1-1,1-1 0,-1 0 0,0 1 0,0-1 1,-1 1-1,1-1 0,0 2 15,2 4 5,-1 0 0,1 1 1,1 7-6,0 1 27,-4-11-49,1 1 1,-1-1-1,0 1 0,-1 0 1,0 1 21,2 16 2,2 8-15,-2 0 0,-2 22 13,0-30-182,0-22 190,-1 1 0,1 0 0,0 0 0,-1 0 1,0 0-1,0 2-8,-1-1 43,1 0 0,0 0 1,0 1-1,1-1 0,-1 0 0,1 0 1,0 1-44,0-4 48,0-1 208,0 0-64,0 0-48,0-12 74,1-4-238,1 1 0,0 0 0,1 0 0,0 0 0,1 0 0,1 1 0,1 0 0,0 0 0,0 0 0,2 0 0,0 1 0,3-4 20,-2 5-45,1 0 1,0 1-1,0 0 0,1 1 0,4-3 45,-9 10 33,-1-1 0,1 1 0,0 0 0,3-2-33,15-7-414,-24 12 40,0 0-106,0 0-672,0 0-69,0 0-1211,0 0 763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25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13 416,'0'0'1,"0"0"1,0 0-1,-1 0 0,1 0 1,0 0-1,0 0 0,0 0 0,0 0 1,0 0-1,0 0 0,0 0 1,0 0-1,-1 1 0,1-1 1,0 0-1,0 0 0,0 0 0,0 0 1,0 0-1,0 0 0,0 0 1,0 0-1,0 0 0,0 0 1,0 1-1,0-1 0,0 0 0,0 0 1,0 0-1,-1 0 0,1 0 1,0 0-1,0 0 0,0 1 1,0-1-1,0 0 0,0 0 1,0 0-1,1 0 0,-1 0 0,0 0 1,0 0-1,0 0 0,0 1 1,0-1-1,0 0 0,0 0 1,0 0-1,0 0 0,0 0 0,0 0 1,0 0-1,0 0 0,0 0 1,0 0-1,0 1 0,1-1 1,-1 0-1,0 0 0,0 0 1,0 0-2,0 0 14,0 0 1,0 0 0,0 0-1,1 0 1,-1 0 0,0 0-1,0 0 1,0-1 0,0 1 0,0 0-1,0 0 1,0 0 0,0 0-1,0 0 1,1 0 0,-1 0-1,0 0 1,0 0 0,0 0 0,0-1-1,0 1 1,0 0 0,0 0-1,0 0 1,0 0 0,0 0-1,0 0 1,0 0 0,0-1 0,0 1-1,0 0 1,0 0 0,0 0-1,0 0 1,0 0 0,0 0-1,0 0 1,0-1 0,0 1 0,0 0-1,0 0 1,0 0 0,0 0-1,0 0 1,0 0 0,0 0-1,-1 0 1,1-1 0,0 1 0,0 0-1,0 0 1,0 0 0,0 0-15,0 0 485,0 0 230,0 0-161,0 0 172,0 0-198,0 0 80,0 0-235,0 0-154,0 0-92,0 0 7,0 0-33,-13-10 2624,13 9-2373,0 1-74,0 0-6,0 0-86,0 0-137,0 0 0,-1-1 0,1 1 0,0 0-1,-1 0 1,1 0 0,0 0 0,-1 0 0,1 0 0,0-1-1,-1 1 1,1 0 0,-1 0 0,1 0 0,0 0-1,-1 0 1,1 1 0,0-1 0,-1 0 0,1 0 0,0 0-1,-1 0 1,1 0 0,0 0 0,-1 0 0,1 1-1,0-1 1,0 0 0,-1 0 0,1 1 0,0-1 0,-1 0-1,1 0 1,0 1 0,0-1 0,0 0 0,-1 0-1,1 1 1,0-1 0,0 0 0,0 1 0,0-1 0,0 0-1,-1 1 1,1-1 0,0 0 0,0 1 0,0-1-1,0 1 1,0-1 0,0 0 0,0 1-49,0 2 22,0 1 0,-1-1 1,0 0-1,0 1 0,0-1 0,0 0 1,-1 2-23,1-2 29,0 0 1,0 1-1,0-1 1,0 0-1,0 1 1,1-1 0,-1 3-30,0 7 109,0 0 1,-1 0 0,-2 5-110,3-13 39,-2 7 154,-2 1 0,1-1 1,-1 0-1,-1-1 0,-1 1 1,-3 5-194,-1 1 18,7-12 14,-1-1-1,0 0 1,0 0-1,0 0 1,0-1-1,-1 0 1,0 0-1,-4 3-31,-3 1 154,9-5-126,0 0 1,-1-1-1,1 0 1,0 0 0,-1 0-1,0-1 1,1 1-1,-1-1 1,0 0 0,0 0-1,0-1-28,4 0 59,1 0-123,0 0 21,-2 3 286,8-6-123,3-3-29,1 1-1,-1-2 1,0 0 0,0 0-1,-1 0 1,0-1 0,2-2-91,30-41-32,-36 44 29,0 0 0,0 0 0,3-6 3,-4 6-26,1 0 0,-1 1 0,2-1 1,0-1 25,-4 7 12,0-1 1,0 0 0,0 0-1,0-1 1,0 1 0,0 0 0,-1 0-1,1 0 1,-1-1 0,1 1-1,-1 0 1,0 0 0,0-1-13,3-15-48,-3 13 16,0 4-85,4-12 69,-3 11-6,-1-1 65,0 2 85,0 1-99,0 0 0,0 0-1,0 0 1,0 0 0,0 0 0,0 0 0,0 0 0,1 0 0,-1 0 0,0 0-1,0 0 1,0 0 0,0 0 0,0 0 0,0 0 0,0 0 0,0 0-1,0 0 1,0 0 0,0 0 0,0 0 0,0 0 0,0 0 0,0 0 0,0 0-1,0 0 1,0 0 0,0 0 0,0 0 0,0 0 0,0 0 0,0 0 0,0 0-1,0 0 1,0-1 0,0 1 0,0 0 0,0 0 0,0 0 0,0 0-1,0 0 1,0 0 0,0 0 0,0 0 0,0 0 0,0 0 0,0 0 0,0 0-1,0 0 1,0 0 0,0 0 0,0 0 0,0 0 0,0 0 0,0 0-1,0 0 1,0 0 0,0 0 0,0-1 0,0 1 0,0 0 0,0 0 0,0 0 3,11 37 133,-8-29-85,-1-1 0,-1 0 0,0 1 0,0 0 0,0-1-48,2 18 59,1-2 40,-2-8-88,1 0 1,3 8-12,-5-19-21,0 0 0,1 0 1,0 0-1,0 0 0,0 0 0,0 0 1,1 0-1,0-1 0,0 1 0,2 2 21,9 10-445,-11-13-47,-1 0 0,1 0 0,-1 0-1,1-1 1,0 1 0,0-1 0,0 1 0,0-1 0,3 1 492,13 4-2432,-1 1-2112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55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100 864 1824,'-4'1'2238,"4"2"-942,13 5-617,-7-5-662,0-1 0,0 1 0,1-1 0,-1 0 0,1-1-17,-3 0-6,6 0 128,1 1 0,-1-1 0,1-1 1,-1 0-1,0-1 0,1 0 0,-1 0 1,0-1-1,1-1-122,-8 3 37,0-1 0,0 0 0,-1-1 0,1 1 0,0 0 0,-1-1 0,1 1 0,-1-1 0,0 0 1,0 0-1,1 0 0,-1 0 0,0 0 0,-1-1 0,1 1 0,0-1 0,-1 1 0,1-1 0,-1 1 0,1-2-37,-1 0 8,0-1-1,0 1 0,0 0 1,0-1-1,-1 0 1,0 1-1,0-1 0,0 1 1,0-1-1,-1 1 0,1-1 1,-1 1-1,-1-1-7,-4-20 142,2 5-29,-2-1 0,0 1-1,-6-12-112,5 18 129,-12-26 22,17 37-108,0 0 0,-1 0 0,1 0 0,0 0 0,-1 0 0,0 1 0,0-1-1,0 1 1,0 0 0,-1-1-43,-2-1 55,1 2-1,0-1 0,-1 0 1,1 1-1,-1 0 0,-1 0-54,5 2-13,-1 0 0,1-1-1,0 1 1,0 0-1,-1 1 1,1-1 0,0 0-1,0 0 1,-1 1 0,1 0-1,0-1 1,0 1 0,0 0-1,0 0 1,0 0-1,0 0 1,0 0 0,-1 1 13,-5 5-44,-1 0 1,1 1 0,1 0-1,0 0 1,0 0-1,0 1 1,1 0 0,-2 4 43,-7 14 48,2 0 0,-4 10-48,14-28-33,1-1 0,-1 1 0,2 0 0,-1 0 0,1 4 33,-4 18 26,4-29-21,1 0 0,0 0 0,0 1-1,0-1 1,0 0 0,1 0-1,-1 0 1,0 0 0,1 0 0,0 0-1,-1 0 1,2 1-5,-1 0 20,-1-1 0,1 1 0,0 0 0,-1-1 1,1 1-1,-1 0 0,0 0-20,1 1 15,-1 0 1,1-1-1,-1 1 1,1 0-1,0-1 0,1 1 1,-1-1-1,1 1 1,1 2-16,6 16-49,2-6 105,-8-13-48,0 0-1,-1 0 1,0 1 0,0-1 0,0 0-1,0 1 1,0 0 0,0 0-8,1 5 21,-2-7 75,0-1-27,1 1-55,12 6 36,17-1 78,-30-6-127,1-1-1,0 1 1,0-1 0,0 1-1,-1-1 1,1 0-1,0 0 1,0 0-1,0 0 1,0 0-1,-1-1 1,1 1-1,9 0-1,0 1 31,0-1 1,0 1-1,1-2 1,2 0-31,17 0 64,12-4 3,-16 2-54,-16 1 9,-1-1 0,1 0 0,-1 0 0,0-1 0,0 0-1,5-3-21,20-9 67,-32 15-76,9-2 19,-1-2 1,0 1-1,0-1 1,0-1-1,-1 0 1,1 0-1,-1-1 1,-1-1-1,4-2-10,1-5 9,0 0 0,-1 0 0,-1-1 0,0-1-1,-2 0 1,1 0 0,-2-1 0,-1 0 0,1-4-9,10-40 278,7-49-278,-16 64 21,-4 8-47,-1-1 0,-2 1 1,-2-1-1,-2-15 26,1 6-52,-2 19-70,-2-15 122,1 18 47,2 14-43,-1 0-1,-1 0 1,0 1 0,0-1-1,-1 1 1,-5-11-4,4 12-36,3 6 18,0 0 0,-1 1 0,1-1 0,-1 1 0,0-1 0,-2-1 18,5 5-7,-1 1 0,0-1 0,1 0 0,-1 1 0,0-1 0,0 1-1,0-1 1,1 1 0,-1-1 0,0 1 0,0 0 0,0-1 0,0 1 0,0 0-1,0 0 1,0-1 0,0 1 0,0 0 0,0 0 0,0 0 0,0 0 0,1 0-1,-1 1 1,0-1 0,0 0 0,0 0 0,0 1 0,0-1 0,0 0-1,0 1 1,0-1 0,1 1 0,-1-1 0,0 1 0,0-1 0,0 2 7,-4 1-22,-1 1 1,1 0 0,0 1-1,1-1 1,-1 1 0,1 0-1,0 0 1,0 0 0,-2 4 21,-75 129-518,72-122 564,-2 4-74,0-1 0,-1 10 28,-4 11-16,3-9-23,-2 11 39,12-30-31,0-1 0,1 1 1,0 0-1,1-1 1,0 9 30,3 3 45,0-1 0,2 0 0,0 0-1,1-1 1,6 14-45,-1 0 10,-3-14-12,1 0-1,1 0 1,11 17 2,-8-13-3,4 4 34,-10-19 0,0 1 0,-1-1 0,0 1 0,-1 1 0,3 9-31,-7-19 10,1 0-1,0 1 0,1-1 1,-1 0-1,0 0 1,0 0-1,1 0 0,0 0 1,-1 0-1,1 0 0,0 0 1,0 0-10,14 17 58,-15-17-39,0 0 1,0 0-1,1 0 0,-1 1 1,1-1-1,0-1 0,-1 1 1,1 0-1,0 0 0,0-1 1,0 1-1,0-1 0,0 0 1,1 1-1,-1-1 0,2 0-19,7 6 100,-10-6-96,0 0-1,0-1 1,0 1-1,0-1 1,0 1-1,0-1 1,0 1-1,0-1 1,0 1-1,0-1 1,0 0 0,0 0-1,0 1 1,0-1-1,0 0 1,0 0-1,1 0-3,9-1 27,0 0-1,1-1 0,-1 0 0,0 0 0,0-1 1,0-1-1,0 0 0,-1 0 0,1-1 1,-1 0-1,-1-1 0,10-7-26,26-17 31,-27 18 17,1-1 1,12-11-49,-22 15 27,0 0 1,0 0-1,-1-1 1,-1 0-1,0 0 0,0-1 1,0 0-1,-2 0 1,1-1-1,0-3-27,-4 8 0,1-1 0,-2 1 0,1-1-1,-1 1 1,0-1 0,0 1 0,-1-1 0,0 0 0,-1 1 0,1-1 0,-1 1 0,-1-1-1,0 1 1,0-1 0,0 1 0,-1 0 0,-2-5 0,-1 0-4,-11-21 86,15 30-69,1 1 0,-1 0 0,0-1 1,0 1-1,0 0 0,0 0 1,0 0-1,0 0 0,0 1 1,-1-1-1,1 1-13,1 0-23,0 1-1,0 0 1,0 0-1,1 0 1,-1 0 0,0 1-1,0-1 1,0 0 0,1 0-1,-1 0 1,0 1-1,1-1 1,-1 0 0,0 1-1,0-1 1,1 0 0,-1 1-1,1-1 1,-1 1-1,0-1 1,1 1 23,-15 13-304,10-7 284,0 0 0,0 1 0,1-1-1,0 1 1,0 0 0,1 0-1,0 1 1,1-1 0,-1 6 20,-6 13-20,4-4 18,0-1 1,1 1 0,2 0-1,0 0 1,1 0-1,2 12 2,-1-20-13,1-7 27,0-1 0,1 0 0,0 1 0,0-1 0,1 0 0,0 0-1,0-1 1,1 1 0,0-1 0,2 4-14,19 13 171,-20-19-144,1 1 0,0-2 0,-1 1 0,1-1 0,1 0 0,-1 0 1,0 0-1,1-1 0,-1 0 0,1 0 0,2 0-27,3 1 107,-5-2-42,0 1-1,0-2 1,0 1 0,0-1-1,0 0 1,1 0 0,-1-1-1,0 0 1,0 0 0,0-1 0,0 0-1,1 0-64,2-2 74,0 0 1,0 0-1,-1-1 0,1 0 0,-1 0 1,-1-1-1,8-6-74,-12 8 38,0-1-1,0 1 1,-1-1 0,0 0 0,0 0-1,0 0 1,0 0 0,-1-1 0,0 1-1,0-1 1,1-3-38,6-15 44,-6 14 9,0 0 0,-1 0 0,0 0 0,0-1 0,0-5-53,3-21 12,0 7-193,-4 19-48,-1 11 217,0 0 0,0-1 0,0 1-1,0-1 1,0 1 0,0 0 0,0-1-1,0 1 1,0-1 0,0 1 0,0-1-1,0 1 1,0 0 0,0-1 0,1 1 0,-1 0-1,0-1 1,0 1 0,0-1 0,1 1-1,-1 0 1,0-1 0,0 1 0,1 0 0,-1 0-1,0-1 1,1 1 0,-1 0 0,0 0-1,1-1 1,-1 1 0,0 0 0,1 0-1,-1 0 1,1 0 0,-1-1 0,0 1 0,1 0-1,-1 0 1,1 0 0,-1 0 0,1 0-1,-1 0 1,0 0 0,1 0 12,0 0-176,7 4 5,15 9 252,-20-11-27,0 0-1,1 0 1,-1-1 0,0 1 0,1 0-1,-1-1 1,1 0 0,-1 0-1,1 0 1,-1 0 0,1-1 0,1 1-54,-4-2 22,-1 1 1,1 0 0,-1-1-1,0 1 1,1 0 0,-1-1 0,0 1-1,0-1 1,1 1 0,-1-1-1,0 1 1,0 0 0,0-1-1,0 1 1,1-1 0,-1 1 0,0-1-1,0 1 1,0-1 0,0 1-1,0-1 1,0 1 0,0-1 0,0 0-23,-1-13-7,-8-10 6,9 23-11,-1 1 1,1-1-1,0 0 0,-1 1 0,1-1 0,-1 1 0,1-1 0,0 1 0,-1-1 0,0 1 0,1-1 0,-1 1 0,1-1 0,-1 1 0,1-1 0,-1 1 1,0 0-1,1-1 0,-1 1 0,0 0 0,1 0 0,-1 0 0,0-1 0,0 1 0,1 0 0,-1 0 0,0 0 0,1 0 0,-1 0 0,0 0 0,0 0 1,1 0-1,-2 1 12,1 0-21,-1 0 1,1 1 0,0-1 0,-1 1-1,1 0 1,0-1 0,0 1 0,0 0 0,0-1-1,0 1 1,0 0 0,0 1 20,-5 9-61,2-6 29,0-1 0,0 1 1,0 0-1,0 1 1,1-1-1,0 1 1,1-1-1,0 1 0,0 0 1,0 0-1,0 0 1,1 0-1,0 5 32,0 19-68,0-22 50,0 1 1,1-1 0,0 1 0,1-1-1,0 1 18,3 12 58,-4-16-61,1 0 1,0 0-1,0 0 0,0 0 1,1 0-1,0 0 1,0 0-1,1-1 1,-1 1-1,1-1 3,0-1-21,-3-4 20,1 1-1,-1 0 1,1-1-1,-1 1 1,1 0-1,-1 0 1,0-1 0,1 1-1,-1 0 1,0 0-1,0 0 1,1 0-1,-1-1 1,0 1 0,0 1 1,2 2 10,-1-1 1,1 1 0,0-1-1,1 1 1,-1-1 0,1 0-1,-1 1 1,1-1 0,0-1-1,2 2-10,-4-2 24,1-1 0,0 1 0,-1-1 0,1 0 0,0 1-1,0-1 1,0 0 0,0 0 0,1-1 0,-1 1 0,0 0-1,0-1 1,0 1 0,1-1 0,-1 0 0,0 0 0,0 0-1,1 0 1,-1 0 0,0 0 0,0 0 0,1-1 0,-1 1 0,0-1-1,0 0 1,0 0 0,0 0 0,0 0 0,0 0 0,0 0-1,0 0 1,0-1 0,0 1 0,0-1-24,5-5 41,0-1 0,-1 0 0,0 0 0,0 0 0,-1-1 1,0 0-1,-1 0 0,0 0 0,3-8-41,4-17 18,-2-1-1,0-3-17,6-44-4,-2-17 4,6-38 100,-11 91-122,-3-1-1,-1 0 0,-3 0 1,-3-34 22,-10-15-75,8 75-3,0 0 1,-3-9 77,1 7-1077,7 43 1033,1 0 0,0 0 0,1 0 0,2 5 44,12 92-53,-2-47-107,-5-26 53,-1 14 107,2 52 20,9 62 61,-15-149-71,0 0 0,1 0 0,6 12-10,-8-26 8,0 0 1,0 0-1,1 0 1,0-1 0,0 1-1,1-1 1,0-1-1,1 1 1,5 4-9,-10-10 31,0 0 1,0 0-1,1-1 0,-1 1 0,1-1 1,-1 0-1,1 1 0,0-1 0,0 0 1,-1-1-1,1 1 0,0 0 1,0-1-1,0 0 0,0 1 0,1-1-31,1-1 43,-1 1-1,0-1 0,0 0 1,0 0-1,1 0 0,-1 0 0,0-1 1,0 0-1,-1 0 0,4-1-42,0-2 31,-1 0-1,1 0 1,-1 0-1,0 0 1,-1-1-1,1 0 1,-1 0-1,0-1 1,0 1-1,-1-1 1,3-6-31,5-18 86,-2 0 0,0-1 1,-2 0-1,-2 0 1,0-5-87,-3 15 91,-1 0 1,-1-1 0,-2 1 0,0-1-1,-3-17-91,3 37-14,1 0-1,-1 1 1,0-1-1,-1 0 1,1 1-1,0-1 1,-1 1-1,1-1 1,-1 1-1,0 0 1,0 0-1,-1-1 15,-2-2-65,0 0-1,-1 0 0,0 0 0,-1 1 66,18 5-1171,9 5 1035,-16-5 123,-1 1-1,0 0 0,0-1 1,0 1-1,0 0 0,0 1 1,-1-1-1,1 1 0,-1-1 1,1 1-1,-1 0 0,0-1 1,0 1-1,0 0 0,0 1 1,0 0 13,9 14 31,-8-14-10,0 1 1,0 0-1,-1 1 1,1-1-1,-1 0 1,1 4-22,-2-3-26,12 44 84,-3 0 0,3 37-58,-10-68 98,1 1 0,3 10-98,-7-28-4,1-1 16,-1 0-1,0 1 0,1-1 1,-1 0-1,1 0 0,-1 0 1,1 1-1,-1-1 0,1 0 1,0 0-1,0 0 0,-1 0 1,1 0-1,0 0 0,0 0 1,0 0-1,0 0 0,0-1 1,0 1-1,1 0 0,-1-1 1,0 1-1,0 0 0,1-1-11,-1 0 176,0-1-74,3-1-89,0-1 1,-1 1 0,1-1 0,-1 0 0,1 0-1,-1-1 1,0 1 0,-1 0 0,1-1-1,0 0 1,-1 0 0,2-3-14,19-28 61,-18 28-58,0 0 1,0 0-1,-1 0 1,1-3-4,-2 1 51,-2 5-168,-2 10-63,0 3 79,-1-2 27,1 1 0,0-1 0,0 0 0,1 1 0,0-1 0,0 1 0,1-1-1,0 0 1,0 2 74,0-5 1,1 0-1,-1 0 0,1 0 0,-1-1 1,1 1-1,0 0 0,0-1 0,1 1 1,-1-1-1,1 0 0,0 0 0,0 0 1,2 3-1,1-2-1,-1 0 0,1-1 0,-1 0 1,1 1-1,0-2 0,1 1 0,-1-1 1,3 1 0,7 1 73,0-1 0,1-1 1,-1 0-1,1-1 0,-1-1 1,13-1-74,-23 0 41,1 1 0,-1-1 0,0 0 0,0-1 0,0 0 0,0 0 0,0 0 0,0 0 0,-1-1 1,1 0-1,-1 0 0,0-1 0,0 0 0,0 1 0,5-6-41,-7 5 23,1 0 0,-1 0 0,0-1 0,0 1 0,0-1 0,-1 0 0,0 0 0,0 0-1,0 0 1,0 0 0,-1 0 0,0-1 0,0 1 0,0-1 0,-1 1 0,0 0 0,0-1 0,0-1-23,-1-2 7,0 1 0,0 0 1,-1 0-1,0 0 0,0 0 1,-1 0-1,0 1 0,-1-1 0,1 1 1,-2-1-1,1 1 0,-1 1 0,0-1 1,0 1-1,0 0 0,-1 0 1,0 0-1,-1 1 0,1 0 0,-1 0 1,0 0-1,-1 0-7,2 3-31,1-1 0,-1 1 0,1 1 0,-1-1 0,0 1 0,0 0 0,1 0-1,-1 0 1,0 1 0,0 0 0,0 0 0,0 0 0,0 1 0,-1 0 31,3 0-20,1 0 0,-1-1 1,1 1-1,-1 1 0,1-1 0,0 0 0,-1 1 1,1 0-1,0 0 0,0 0 0,0 0 0,0 0 0,1 0 1,-1 1-1,1 0 0,-1-1 0,1 1 0,0 0 1,0 0-1,0 0 0,0 0 0,1 1 0,-2 2 20,-4 10-95,6-13 90,-1 0-1,1 1 1,-1-1-1,1 0 1,0 1-1,0-1 1,1 1 0,-1 2 5,1-5 53,0-1-21,-3 2 143,9-1-57,2-4-132,0 1-1,0-2 0,0 1 0,-1-1 1,1 0-1,-1-1 0,0 1 0,1-2 15,20-12 6,34-20-45,-20 12 163,0 3-1,38-16-123,-9 12 80,-70 27-76,-1 1-1,1-1 0,-1 0 1,1 1-1,-1-1 0,0 0 1,1 1-1,-1-1 1,0 1-1,1-1 0,-1 1 1,0-1-1,1 0 0,-1 1 1,0-1-1,0 1 0,0-1 1,1 1-1,-1 0 1,0-1-1,0 1 0,0 0-3,0-1 6,2 6 15,-1-1 0,0 0-1,0 1 1,0-1 0,-1 1 0,0-1-1,0 0 1,0 1 0,-1 3-21,-2 10 113,-1-1 0,-2 4-113,-3 15 9,6-19 4,3-12 42,-1-1-1,0 1 1,0-1 0,0 0-1,-1 1 1,-1 2-55,2-7 149,11-13-111,11-27 65,34-62-286,-50 93 169,1-1 1,1 1-1,-1 0 0,1 1 1,0 0-1,1 0 1,-1 0-1,2 1 1,-1 0-1,1 1 1,-1-1-1,1 2 1,8-4 13,-15 8-7,0-1 0,-1 0 0,1 1 0,0-1-1,0 1 1,0-1 0,0 1 0,0 0 0,0 0 0,0 0 0,0 0 0,0 0 0,0 1 0,0-1 0,0 0 0,0 1 0,0 0 0,0-1 0,0 1 0,0 0 0,0 0 0,-1 0 0,1 0 0,0 0 0,-1 1 0,1-1 0,-1 0 0,1 1 0,-1-1 0,0 1 0,1-1 0,-1 1 0,0 0 0,0 0 0,0-1 0,-1 1 0,1 0 0,0 0 7,10 27 149,0 0-1,1 12-148,-3-9 252,2-1-1,1 0-251,-9-23 56,1 0 0,0 0 1,1 0-1,-1-1 0,2 0 0,-1 0 1,1 0-1,0-1 0,2 2-56,-5-5 30,1 0 0,0-1 0,0 1 0,0-1 0,0 0 0,0 0 0,0 0 0,1 0 0,-1-1 0,0 0 0,1 0-1,0 0 1,-1 0 0,1-1 0,0 1 0,-1-1 0,1-1 0,0 1-30,4-1-122,1-1 0,-1 0 1,1-1-1,-1 0 0,0 0 0,0-1 0,7-4 122,-4 1-1202,-1 0 0,0 0 1,2-3 1201,0-2-3088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1:55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88 1728,'-4'-3'2931,"4"3"1296,7 0-498,3-2-5080,60-17 2673,20 4-494,90-5-828,-150 18 52,70-10 36,38-2-1376,-110 14-1176,0 0 694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00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14 938 1568,'0'0'24,"0"0"0,0-1 1,0 1-1,0 0 0,0 0 1,0 0-1,0 0 0,0 0 0,0 0 1,-1 0-1,1 0 0,0 0 1,0 0-1,0-1 0,0 1 0,0 0 1,0 0-1,0 0 0,0 0 0,-1 0 1,1 0-1,0 0 0,0 0 1,0 0-1,0 0 0,0 0 0,0 0 1,0 0-1,-1 0 0,1 0 0,0 0 1,0 0-1,0 0 0,0 0 1,0 0-1,0 0 0,0 0 0,-1 0 1,1 1-1,0-1 0,0 0 0,0 0 1,0 0-1,0 0 0,0 0 1,0 0-1,0 0 0,0 0 0,0 0 1,0 0-1,-1 1 0,1-1 0,0 0 1,0 0-1,0 0 0,0 0 1,0 0-1,0 0 0,0 0 0,0 1 1,0-1-1,0 0 0,0 0 0,0 0 1,0 0-1,0 0 0,0 0 1,0 0-25,-2-3 2090,2 1-1980,-2-1 68,1 0 1,0 0 0,1 0 0,-1 0 0,0 0 0,1 0 0,0 0-1,-1-1 1,1 1 0,0 0 0,1 0 0,-1 0 0,1-3-179,11-82 2074,-4 55-1523,8-21-551,-13 42 64,2 1 0,0 1-1,0-1 1,1 1 0,0 0 0,5-6-64,-8 13-1,1-1 0,-1 1 0,1 0 1,-1 1-1,1-1 0,0 0 0,0 1 1,0 0-1,3-1 1,39-13 33,-41 15-36,1 1 1,-1-1-1,1 1 0,-1 0 0,1 0 0,-1 1 0,1 0 0,-1 0 0,1 0 0,-1 0 0,0 1 0,1 0 1,-1 0-1,0 1 0,0-1 0,0 1 0,-1 0 0,1 0 0,-1 1 0,0-1 0,0 1 0,0 0 0,0 0 1,0 1-1,-1-1 0,0 1 0,0-1 0,0 1 0,-1 0 0,1 0 0,-1 0 0,0 1 0,0 0 3,5 21 114,-4-21-57,-1 0 0,-1 0 1,1 0-1,-1 1 0,0 3-57,-1-9 363,0-1-75,0 0 5,0 0-79,1 0-175,0-1 0,0 1 0,0 0 0,0-1-1,0 1 1,0-1 0,0 1 0,-1-1 0,1 1 0,0-1 0,0 1 0,-1-1 0,1 0 0,0 1 0,-1-1 0,1 0 0,0 0-39,10-16 18,-11 17-16,12-20 5,0-1-1,2 2 0,0 0 1,2 1-1,11-10-6,-26 26-24,1 0 0,0 1 0,0 0 0,0-1 0,0 1 0,0 0 0,0 0 0,0 0 0,1 0 0,-1 0-1,0 1 1,0-1 0,1 1 0,-1-1 0,0 1 0,1 0 0,-1 0 0,0 0 0,1 0 0,-1 1 0,2-1 24,-2 1-7,0-1 1,-1 1-1,1 0 1,0 0-1,-1 0 0,1 0 1,0 0-1,-1 0 1,1 0-1,-1 0 1,0 0-1,1 1 0,-1-1 1,0 1-1,0-1 1,0 1-1,0-1 1,0 1-1,0 0 1,0-1-1,-1 1 0,1 0 1,-1 0-1,1-1 1,-1 1-1,1 0 1,-1 0 6,2 19-10,-2-1 0,0 16 10,-1-23 61,0 0 0,2 1 0,-1-1 1,2 0-1,-1-1 0,2 1 0,0 0 0,0 0-61,-1-7 0,4 6 293,-2-12-71,2-8-6,25-51 9,-18 30-61,16-22-164,-26 46-33,0 0 0,0 0 0,0-1 0,-1 1 0,0-1 33,7-5-243,-8 10 233,-1 1 0,1-1 0,0 1 0,-1-1 0,1 0 0,-1 1 0,1-1 0,-1 0 0,1 0 0,-1 1 0,1-1 0,-1 0 0,0 0 0,1 1 0,-1-1 1,0 0-1,0 0 0,0 0 0,1 0 10,-1 0-214,0 1 44,1 1 153,0 1 1,0-1 0,0 0 0,0 1 0,0-1 0,-1 1-1,1-1 1,0 1 0,-1-1 0,1 1 0,-1-1 0,1 1-1,-1 0 1,0-1 0,1 1 0,-1 0 0,0 1 16,2 8 173,7 45 10,-7-43-233,0 1 1,0-1-1,1 0 0,1 0 0,0-1 1,1 1-1,3 4 50,-7-14 19,1 1 0,0-1 1,0 0-1,0 0 0,1-1 0,-1 1 1,1 0-1,-1-1 0,1 1 0,0-1 1,0 0-1,0 0 0,0 0 0,1 0-19,-2-1 18,1 0 0,-1-1 0,1 1 0,0-1-1,-1 1 1,1-1 0,0 0 0,0 0 0,-1 0-1,1-1 1,0 1 0,-1 0 0,1-1 0,0 0 0,-1 0-1,1 0 1,-1 0 0,1 0 0,0-1-18,8-4 56,0 0 0,-1-1 0,0-1 0,-1 0 0,1 0 0,-2 0 0,8-10-56,10-14 90,15-26-90,-35 49-7,12-29 44,-18 37-43,0 1 1,0 0-1,0-1 1,0 1-1,0 0 1,0-1-1,0 1 1,0-1-1,0 1 1,0 0-1,0-1 1,0 1-1,0-1 1,0 1-1,0 0 1,0-1-1,0 1 0,0 0 1,-1-1-1,1 1 1,0-1-1,0 1 1,0 0-1,-1 0 1,1-1-1,0 1 1,-1 0-1,1-1 1,0 1-1,-1 0 1,1 0-1,0 0 1,-1-1-1,1 1 1,0 0-1,-1 0 1,1 0-1,0 0 1,-1 0-1,1-1 0,-1 1 1,1 0-1,0 0 1,-1 0-1,1 0 1,-1 0-1,1 0 1,0 0-1,-1 1 1,1-1-1,0 0 1,-1 0-1,1 0 1,-1 0-1,1 0 1,0 1 5,-3 0-20,1 1 0,-1 0 0,1-1 0,0 1 0,0 0 0,0 1 1,0-1-1,0 0 0,0 0 0,1 1 0,-1-1 0,1 2 20,-16 32-145,13-26 123,1-1 0,0 1 1,1 0-1,0 0 1,1 0-1,0 0 1,0 0-1,1 0 1,0 0-1,1 0 0,0 0 1,1 0-1,0 0 1,0 0-1,1 0 1,1-1-1,-1 0 0,2 1 1,-1-1-1,1-1 1,0 1-1,1-1 1,3 4 21,-7-9 21,1-1 0,-1 0 0,0 0 0,1 0 1,0 0-1,-1 0 0,1 0 0,0-1 0,0 1 1,0-1-1,0 0 0,0 0 0,0 0 0,1 0 0,-1-1 1,0 1-1,0-1 0,1 0 0,-1 0 0,0 0 1,0 0-1,1 0 0,-1-1 0,0 0 0,0 1 1,0-1-1,1 0 0,-1-1 0,0 1 0,-1 0 0,1-1 1,0 0-1,0 0 0,-1 0 0,1 0 0,-1 0 1,1 0-22,2-4 42,0 0 1,-1 0 0,0 0 0,0 0-1,0 0 1,-1-1 0,1 0 0,-2 0-1,1 0 1,0-4-43,0-2 10,0 0-1,-1-1 0,0 0 1,-1 1-1,-1-5-9,0 11 11,0 0-1,-1 1 0,0-1 0,0 1 1,-1-1-1,0 1 0,0-1 1,0 1-1,-1 0 0,0 0 0,0 0 1,0 0-1,-1 0 0,0 1 1,0 0-1,0 0 0,-1 0 0,0 0 1,0 1-1,0-1 0,-1 1 1,1 0-1,-1 1 0,0 0 0,0 0 1,0 0-1,0 0 0,-5 0-10,-10-5-129,16 6 76,0 0 0,0 0-1,0 1 1,-1 0 0,1-1 0,0 2 0,-3-1 53,8 1-272,0 0 101,0 0 33,9 4 166,1 0 1,0 0-1,1-1 0,-1 0 1,1-1-1,-1 0 1,1 0-1,0-2 1,0 1-1,-1-1 1,1-1-1,0 0 1,-1 0-1,1-1 1,0 0-1,-1-1 0,0-1 1,9-3-29,-7 2 48,0-1-1,-1 0 1,0-1-1,0 0 1,-1-1 0,0 0-1,0-1 1,-1 0-1,0 0 1,-1-1 0,0 0-1,0 0 1,-1-1 0,-1 0-1,5-10-47,4-14 25,-1-2 1,6-28-26,14-77-21,-18 70 87,-13 57-35,-1 0 0,-1 0 1,0-1-1,-1 1 0,-1-4-31,0-12-956,-3 35 722,0 42-65,-7 36 76,3 21 223,-3 17 122,8-59-91,2-33-30,-4 20-1,3-33 82,1 1 1,0-1 0,1 1-1,1 0 1,0-1 0,1 3-83,0-13-12,0-1 1,0 1-1,0-1 1,0 0-1,1 0 1,0 0-1,0 0 1,0 0-1,0-1 1,0 1-1,1-1 1,-1 0-1,2 1 12,1-1 13,0 0-1,0 0 0,0-1 1,0 1-1,0-1 0,1-1 1,-1 1-1,1-1 1,0 0-1,-1-1 0,1 0 1,3 0-13,6-1 117,0-1 1,0 0-1,-1-1 1,11-4-118,-12 3 20,0-1 0,-1 0 0,0-1 0,0 0 0,-1-1 0,0-1 0,0 0 0,2-3-20,-12 10-1,8-8-23,1-1 1,-2 0 0,6-7 23,-14 16 1,1-1 0,0 0 1,-1 0-1,1-1 0,-1 1 1,0 0-1,0 0 0,0-1 0,0 1 1,0-1-1,0 1 0,-1 0 1,1-1-1,-1 1 0,0-1 0,0 0 1,0 1-1,0-1 0,0 1 1,0-1-1,-1 1 0,0-2-1,1 2-10,0 3-12,-1-1 1,1 0 0,-1 0 0,1 0 0,-1 0 0,1 1 0,0-1 0,-1 0 0,1 0-1,0 0 1,-1 1 0,1-1 0,0 0 0,-1 1 0,1-1 0,0 0 0,0 1 0,-1-1 0,1 0-1,0 1 1,0-1 0,0 1 0,-1-1 0,1 0 0,0 1 0,0 0 21,-5 12-175,5-11 147,-5 12-75,3-6 54,-1-1 1,1 1-1,1 0 1,-1 0-1,1 0 1,1 0-1,-1 7 49,3 2 12,0 0 1,1 0-1,0 0 1,2 0-1,0-1 1,1 0-1,0 0 0,1 0 1,1-1-1,1 0 1,0 0-1,7 7-12,-15-20 13,0-1-1,0 1 1,0-1 0,1 1-1,-1-1 1,0 0-1,1 0 1,-1 1-1,1-1 1,-1 0 0,1 0-1,0-1 1,-1 1-1,1 0 1,0 0-1,0-1 1,-1 1 0,1-1-1,0 0 1,0 1-1,0-1 1,0 0-1,-1 0 1,1 0 0,0 0-1,0-1 1,0 1-13,1-1 12,0-1-1,0 1 1,0-1 0,0 1 0,0-1 0,0 0 0,-1 0 0,1-1-1,-1 1 1,0 0 0,1-1 0,-1 1 0,0-1 0,0 0 0,-1 0-12,4-6 54,0 0 0,0-1 0,-2 1 0,4-10-54,4-11 98,-9 22-112,1 1 0,-1-1 0,0 0 0,-1 0 0,0 0 0,0 0 0,0 0 0,-1-3 14,0 7-72,1-6-163,-1 10 228,0 0 1,0 0-1,0 0 1,0 0-1,0-1 1,0 1-1,0 0 1,0 0-1,0 0 1,0 0-1,0 0 1,0 0-1,0-1 1,0 1-1,-1 0 1,1 0-1,0 0 1,0 0-1,0 0 1,0 0-1,0 0 1,0 0 0,-1 0-1,1-1 1,0 1-1,0 0 1,0 0-1,0 0 1,0 0-1,0 0 1,-1 0-1,1 0 1,0 0-1,0 0 1,0 0-1,0 0 1,-1 0-1,1 0 1,0 0-1,0 0 1,0 0-1,0 1 1,0-1-1,0 0 1,-1 0-1,1 0 1,0 0-1,0 0 1,0 0-1,0 0 1,0 0-1,0 0 1,-1 0-1,1 1 1,0-1-1,0 0 1,0 0 6,-1 2-40,0 0 0,0 0 0,0 0 0,0 1 0,1-1 0,-1 0 0,0 0 0,1 1 0,0-1 1,-1 0-1,1 3 40,-1 4-52,0-3 29,0-1 0,1 1-1,0 0 1,0 0 0,0 0-1,1 0 1,-1 0 0,1-1-1,1 1 1,0 2 23,-1-4 4,1 0 0,-1 0 1,1-1-1,0 1 0,0-1 0,0 1 0,0-1 0,1 0 1,-1 0-1,1 0 0,0 0 0,0 0 0,0-1 0,0 1 1,2 0-5,-4-3 10,0 1 0,0-1 0,0 0 0,0 0 0,0 0 0,0 0 0,0 0 0,0 0 0,0 0 0,0 0 0,0 0 1,0-1-1,0 1 0,0 0 0,0-1 0,0 1 0,0-1 0,0 1 0,0-1 0,0 1 0,0-1 0,-1 1 0,1-1 0,0 0 1,0 0-11,18-18 233,-18 17-216,24-37 448,-23 35-429,0 1-1,-1-1 0,1 0 0,-1 0 1,0 0-1,0 0 0,0 0 1,0 0-1,-1-5-35,0 5 8,0 0 1,0-1-1,0 1 0,-1-1 1,0 1-1,0 0 0,0 0 1,-1-4-9,1 6-22,-1 0 1,1 0-1,0 1 1,-1-1-1,1 0 1,-1 0-1,1 1 1,-1-1-1,0 1 1,0-1-1,1 1 1,-1 0-1,0-1 1,0 1-1,-1 0 1,1 1-1,-2-2 22,-2-1-4,5 2-17,0 1 1,0-1 0,0 1 0,0-1 0,0 1 0,0-1 0,0 1 0,0 0 0,0 0 0,0-1 0,0 1 0,0 0 0,-1 0 0,1 0 0,0 0 0,-1 0 20,-7 1-77,8-1 74,1 0-1,-1 0 1,1 0-1,-1 0 1,1 0-1,-1 0 1,1 0 0,-1 0-1,0 0 1,1 0-1,-1 0 1,1 0-1,-1 0 1,1 1-1,-1-1 1,1 0 0,-1 0-1,1 0 1,0 1-1,-1-1 1,1 0-1,-1 1 1,1-1-1,0 0 1,-1 1 0,1-1-1,0 0 1,-1 1-1,1-1 1,0 1-1,-1-1 1,1 1-1,0-1 1,0 1 0,-1-1 3,-14 29-150,15-28 154,0 0 0,-1-1 0,1 1-1,0-1 1,0 1 0,0-1 0,0 1-1,0 0 1,0-1 0,0 1 0,0-1-1,0 1 1,0 0 0,0-1 0,0 1-1,0-1 1,1 1 0,-1 0 0,0-1-4,0 1 2,1-1 0,-1 0 0,0 0 0,1 0 0,-1 1 0,0-1 0,1 0 0,-1 0 0,0 0 0,1 0 0,-1 0 0,0 0 0,1 1 0,-1-1 0,0 0 0,1 0 0,-1 0 0,0 0 0,1 0 0,-1-1 0,1 1 0,-1 0 0,1 0-2,25-12 63,-17 8-36,35-14-23,1 2 0,26-6-4,-24 8 120,98-19-50,-138 31-93,0 0 0,0 0 1,1 1-1,-1 1 0,1-1 0,-1 1 1,1 0 22,-6 0-6,-1 1 1,1-1-1,0 0 1,-1 1-1,1-1 1,0 1-1,-1-1 1,1 1 0,-1-1-1,1 1 1,-1 0-1,0 0 1,1 0-1,-1 0 1,1 0 5,-2 0 9,1 0 1,0 0-1,-1 0 1,1 0-1,-1 0 1,1 0 0,-1 1-1,0-1 1,1 0-1,-1 0 1,0 0-1,0 0 1,0 0-1,0 1 1,0-1-1,0 0 1,0 0 0,0 0-1,0 0 1,-1 1-1,1-1 1,0 0-1,-1 1-9,-6 14 90,0 1 0,-1-1 0,-1 0-1,-9 12-89,7-11 239,-18 25 699,51-66-1077,0 2-1,1 1 1,21-15 139,-35 29 45,2-1-127,0 0 0,1 0 1,0 1-1,0 1 0,0 0 0,4 0 82,-15 6 2,0-1-1,0 1 0,0 0 1,0 0-1,1 0 1,-1-1-1,0 1 0,0 0 1,0 0-1,0 1 1,1-1-1,-1 0 0,0 0 1,0 1-1,0-1 0,0 0 1,0 1-1,0-1 1,0 1-1,0-1 0,0 1 1,0 0-1,0-1 1,0 1-1,0 0 0,0 0 1,-1 0-1,1 0 0,0-1 1,0 1-1,-1 0 1,1 0-1,-1 0 0,1 1 1,-1-1-1,1 1-1,1 2 38,-1 1 0,1 0-1,-1-1 1,0 1 0,0 0 0,-1 0-1,1 0 1,-1 0-38,0 12 120,1 0 1,1-1-1,1 0 0,0 1 0,1-1 0,0 0 1,2-1-1,0 1 0,1-1 0,0 0 0,1-1 1,0 0-1,7 7-120,-12-18 18,0 0 0,0 0 0,1 0-1,-1 0 1,1 0 0,0-1 0,0 0 0,0 0 0,0 0 0,0 0 0,1-1-1,-1 1 1,0-1 0,1 0 0,-1-1 0,1 1 0,-1-1 0,1 0 0,-1 0 0,1 0-1,-1 0 1,2-1-18,-2 0-254,1 0 1,-1 1-1,1-2 0,-1 1 0,0 0 0,1-1 0,-1 0 0,0 0 0,0 0 0,0-1 0,0 1 0,-1-1 1,1 0-1,-1 0 0,0 0 0,1 0 0,-1-1 0,-1 1 0,1-1 0,0 0 0,1-3 254,2-12-1594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00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39 5824,'-5'-8'2144,"5"3"-1664,5 2-128,-5 3-288,8-4-96,0 0-32,5-4 0,1 4 128,-6 1-32,0 3-1088,2 3 608,-2 5-1952,1 0 1344,-9-8-1152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01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 6816,'-8'-15'2528,"3"15"-1984,10 0-128,-5 0-800,8 0 128,6 0-32,7 0 160,4 0 32,6 0 32,-1 0-224,5 0 160,3 4-3200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03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831 227 1472,'-1'0'279,"-1"0"1,1 0-1,0 0 0,-1 0 1,1 0-1,-1 0 0,1-1 1,0 1-1,-1-1 0,1 1 1,0-1-1,-1 1 0,1-1 1,0 0-1,0 0 0,-1 0 1,1 1-1,-1-2-279,1-1 107,-1 1 0,0-1 0,1 1-1,0-1 1,-1 1 0,1-1 0,0 0-1,0-1-106,-4-9 55,0 0 1,0 1-1,-1 0 0,-1 0 0,0 1 0,0 0 0,-1 0 0,-1 1 0,-5-6-55,8 10 29,-2-1-1,1 1 1,-1 0 0,1 1 0,-2 0-1,1 0 1,0 1 0,-1 0 0,0 0-1,0 1 1,0 0 0,0 1 0,-6-1-29,-16-1 64,1 1 0,-1 2 0,1 1 0,-1 1 0,0 1 0,1 2 0,-20 6-64,25-5 103,1 1 1,-1 2-1,1 1 1,-8 4-104,18-6 76,0 0-1,1 2 1,0-1 0,1 1-1,-1 1 1,2 0 0,-10 10-76,10-7 84,0 0 1,1 0 0,1 1 0,0 0-1,0 0 1,0 4-85,5-7 5,-1 0 0,1 0 0,1 0 1,0 0-1,1 1 0,0-1 0,0 1 0,1 0 0,1 1-5,0 1 41,1 0-1,0 1 1,1-1-1,1 1 1,3 8-41,54 170 432,-29-82-402,12 30-16,-32-110 238,2 1 0,1-2 0,8 12-252,-16-32 148,0 1 1,1-1-1,0 0 0,0-1 0,2 1-148,4 8 246,-12-16-262,-1-2 37,0 0 182,0 0-65,0 0-4,2 3 1322,-4-6-923,-3-1-443,0 1-1,1-1 1,-1 1 0,0 0 0,-1 1-1,0-1-89,-23-14 33,15 6-12,0-1 1,1-1 0,1 0 0,0 0 0,1-1 0,0 0 0,1-1-1,1-1 1,0 1 0,-5-17-22,-25-48-90,34 66-105,4 11 179,0 1 0,1-1 1,-1 1-1,0 0 0,0 0 1,-1-1-1,1 1 0,0 0 1,-1-1 15,1 1-89,1 2 85,0 0 0,0 0-1,0-1 1,0 1 0,0 0 0,0 0-1,0 0 1,0 0 0,0 0-1,0 0 1,0 0 0,0-1 0,0 1-1,0 0 1,0 0 0,0 0 0,0 0-1,0 0 1,0 0 0,0 0-1,0 0 1,0-1 0,-1 1 0,1 0-1,0 0 1,0 0 0,0 0 0,0 0-1,0 0 1,0 0 0,0 0 0,0 0-1,0 0 1,-1 0 0,1 0-1,0 0 1,0 0 0,0 0 0,0 0-1,0 0 1,0 0 0,0 0 0,-1 0-1,1 0 1,0 0 0,0 0-1,0 0 1,0 0 0,0 0 0,0 0-1,0 0 1,-1 0 0,1 0 0,0 0-1,0 0 1,0 0 0,0 0 0,0 0 4,-1 0-128,7 17-502,-2-5 543,0 0 0,1 1 0,2 2 87,10 25-75,-5-8 53,0-1-1,9 14 23,-14-32 47,0-2 0,0 1 0,1-1-1,0 0 1,1 0 0,1-1 0,5 5-47,72 53 464,-83-63-421,-3-4 26,0 0 1,0 0 0,0 0 0,0 0-1,0-1 1,0 1 0,0 0-1,0 0 1,1-1 0,-1 1-1,0 0 1,1-1 0,-1 1 0,1-1-70,-5-1 97,1-1 1,0 1 0,0-1-1,0 0 1,0 1 0,1-1-1,-1 0 1,0 0 0,1 0-1,-1 0 1,1-1-98,-4-3 109,-1-2-71,1 0-1,0 0 1,0-1-1,1 0 1,0 0-1,0 0 1,1-1-1,0 1 0,1-1 1,0 0-1,0-1-37,-2-22 56,2 0-1,2-22-55,0 55 0,-1-14-93,2 0 1,0 1-1,1-1 0,0 1 1,1-1-1,0 1 0,1 0 1,3-6 92,-6 17-54,0 0-1,1 0 1,-1 0 0,0 1 0,1-1-1,-1 0 1,1 1 0,-1-1 0,1 1 0,-1 0-1,1-1 1,0 1 0,0 0 0,0 0-1,0 0 1,0 0 0,0 1 0,1-1 54,-2 0-169,0 1 1,0 0-1,0 0 0,0 0 1,0 0-1,0 0 1,0 0-1,0 0 0,1 0 1,-1 0-1,0 0 1,0 1-1,0-1 1,0 0-1,0 1 0,0-1 1,0 1-1,0-1 1,0 1-1,-1 0 0,1-1 1,0 1-1,0 0 1,0 0-1,-1-1 1,1 1-1,0 0 0,-1 0 1,1 0-1,-1 0 1,1 0-1,-1 0 0,1 0 1,-1 0-1,1 0 1,-1 1 168,5 20-2288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45.0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13 197 1472,'3'-1'157,"-2"0"178,-1 1-1,1 0 0,-1-1 1,1 1-1,-1 0 0,1 0 1,-1 0-1,1-1 1,-1 1-1,1 0 0,-1 0 1,1 0-1,-1 0 0,1 0 1,-1 0-1,1 0 0,0 0 1,-1 0-335,1 13 32,-1 12 26,-3 8 180,3-26-171,0 1 1,-1 0 0,0-1 0,0 1-1,-2 1-67,0 2 82,0-1 0,1 1 0,0 0 0,1-1-1,0 1 1,0 5-82,2-14 3,-1 0 1,0 0-1,-1 0 0,1 0 0,0 0 1,-1 1-1,1-1 0,-1 2-3,-1 6 22,6 50 437,-3-58-442,-1 0 1,1 0 0,-1-1 0,1 1 0,0 0-1,0 0 1,0-1 0,0 1 0,0-1-1,0 1 1,0-1 0,0 1 0,0-1 0,1 0-1,-1 1 1,1-1 0,-1 0 0,1 0-1,-1 0 1,1 0 0,1 0-18,2 0 52,0 0 0,0 0 1,0-1-1,1 0 0,-1 0 0,0-1 0,0 1 0,0-1 1,0 0-1,0 0 0,0-1 0,0 0 0,0 0 1,0 0-1,4-3-52,4-2-3,1-1 1,-1-1 0,-1 0-1,11-10 3,16-19 43,-1-1 0,-2-2-1,-2-2 1,0-2-43,101-127-33,-116 149 50,-18 22-2,0-1 0,1 0 0,-1 0 0,0 0 0,0 0 0,0 0 0,0 0-1,0 0 1,0 0 0,-1 0 0,1 0 0,-1 0 0,0-1 0,1 1 0,-1-2-15,3-4 40,-3 5-38,-6 2-204,1 13 31,-1 8 91,2 1 0,0-1 0,1 1 0,0 19 80,1-14 16,0 14 14,2 17-30,1-22 29,-4 31-29,2-60 52,0-1 0,0 1 0,-1-1 0,1 1 0,-1-1 0,0 1 0,-3 3-52,4-8 7,1 1 0,-1-1 0,1 0-1,-1 0 1,0 0 0,0 0 0,0 0 0,0 0-1,0 0 1,0 0 0,0 0 0,0 0-1,0 0 1,0-1 0,0 1 0,0 0 0,-1-1-1,1 1 1,0-1 0,0 1 0,-1-1 0,1 0-1,0 1 1,-1-1 0,1 0 0,0 0-1,-1 0 1,1 0 0,0 0 0,-1 0 0,1-1-1,-1 1-6,-58-15 38,43 14-124,16 2 77,0-1 0,-1 0-1,1 0 1,0 0 0,-1 0-1,1 0 1,0 0 0,0 0-1,-1-1 1,1 1 0,0 0-1,0-1 1,-1 1 0,1-1-1,0 1 1,-1-1 9,-6-5-48,8 6 7,13 1 2,30 7 194,-25-7 146,-1 1 0,1 0 0,1 2-301,33 4 190,-19-2-213,-26-4-163,-1 0 1,1-1 0,-1 0 0,1 0 0,1-1 185,-6 1-292,0-1 1,0 0 0,0 1-1,0-1 1,0 1 0,0 0-1,0 0 1,1 0 291,1 1-1051,-2-2-255,-2 0-801,0 0 619,0 0 11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9:5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82 1984,'0'0'736,"0"0"-576,-5 0-32,5 0 832,0 0-544,0 0 480,9 0-544,-1-5 32,0 2-224,5 0-96,1-5-32,2 0 32,7 0-32,2 0-224,5 1 96,1-5 192,4 1-64,3 3-1824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9:58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2912,'9'-8'1056,"9"5"-800,7-2-96,-7 5-224,7 0 0,6 0-384,4-3 224,-2-1-1504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9:5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3808,'-5'-8'1408,"5"11"-1088,0-3-96,0 0-96,0 0-128,8 0-96,5 5 64,1-5-256,2 0 160,6 0 192,-1 0-32,1 0-128,4 0 32,-1 0-544,2-5 352,-1 2-1312,4-1 896,0 0-576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29:59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3552,'5'-12'1312,"3"8"-992,14 1-128,1 3-288,-3 0 0,11 0-1312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16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1134 1056,'-2'-2'-10,"3"3"285,0-1-210,-1 0 1,1 0-1,0 0 1,-1 0 0,1 1-1,-1-1 1,1 0-1,-1 0 1,1 0 0,-1 0-1,1 0 1,-1 0-1,1 0 1,0 0 0,-1-1-1,1 1 1,-1 0-1,1 0 1,-1 0 0,1 0-1,-1-1 1,1 1-1,-1 0 1,1-1 0,-1 1-1,0 0 1,1-1-1,-1 1 1,1 0-1,-1-1 1,0 1 0,1-1-1,-1 1 1,0-1-1,0 1 1,1-1 0,-1 1-1,0-1-65,5-13 290,0 0 0,-1 0-1,-1-1 1,-1 0-290,4-13 271,29-92 171,-22 79-223,-9 30-223,1 0 1,0 0 0,1 0-1,0 0 1,0 1 0,5-4 3,14-18 131,9-7-131,-2 2 219,-25 29-146,0 1-1,0 0 1,5-3-73,-10 8 8,0 0 0,1 0-1,-1 0 1,1 1 0,-1 0 0,1-1 0,0 1 0,0 0 0,-1 0 0,1 0 0,0 1 0,0-1-1,2 0-7,-4 2 17,0-1-1,1 0 0,-1 0 0,0 1 0,0-1 0,0 0 0,0 1 0,0-1 1,0 1-1,0 0 0,0-1 0,0 1 0,0 0 0,0 0 0,-1-1 1,1 1-1,0 0 0,0 0 0,-1 0 0,1 0 0,0 0 0,-1 0 0,1 0-16,0 2 32,1 0 0,-1 1-1,0-1 1,0 0-1,0 0 1,0 1-1,0 0-31,0 7 38,0 0 0,-1 1 0,-1-1 0,0 0-1,-1 8-37,-14 58 231,9-48-80,7-28-105,-8 24 426,2-15-115,6-10-344,0 1 0,0-1 0,-1 0 0,1 0 0,0 0 0,0 0 0,-1 0-1,1 1 1,0-1 0,0 0 0,-1 0 0,1 0 0,0 0 0,0 0 0,-1 0 0,1 0 0,0 0 0,0 0 0,-1 0 0,1 0 0,0 0 0,0 0 0,-1 0 0,1 0 0,0 0 0,0-1-1,0 1 1,-1 0 0,1 0 0,0 0 0,0 0 0,-1 0 0,1 0 0,0-1 0,0 1-13,-1-1 5,0 0-1,1 0 1,-1 0 0,1 0 0,-1 0-1,1 0 1,-1-1 0,1 1-1,0 0 1,-1 0 0,1 0-1,0-1 1,0 1 0,0 0 0,0 0-1,0-1 1,0 1 0,0 0-1,0 0 1,1 0 0,-1-1 0,0 1-1,1 0 1,0-1-5,12-29-92,3 5 84,1 1-1,1 0 0,1 2 0,1 0 0,1 1 0,4-2 9,-8 6-40,-6 7-54,1 0-1,8-7 95,-16 16-26,-1-1 0,1 1 0,0-1-1,0 1 1,0 0 0,1 1 0,-1-1-1,0 1 1,1 0 0,-1 0 0,3 0 26,-5 1 4,0 0 0,0 0 0,0 0 0,0 0 0,0 1 0,0-1 0,1 1 0,-1 0 0,0 0 0,0 0 0,-1 0 0,1 0 0,0 0-1,0 0 1,0 0 0,-1 1 0,1-1 0,-1 1 0,1-1 0,-1 1 0,1 0 0,-1-1 0,1 3-4,1 0 39,0 1 0,-1-1 0,0 1 0,1 0 0,-1 0 0,-1 0 0,1 0 0,-1 1 0,0 1-39,3 13 88,-2-8-113,-1 0 0,1 12 25,-2-23 8,0-1 0,0 1 0,0 0 1,0-1-1,0 1 0,0 0 0,1-1 1,-1 1-1,0 0 0,0-1 0,0 1 1,1-1-1,-1 1 0,0 0 0,1-1 1,-1 1-1,1-1 0,-1 1 0,1-1 1,-1 1-1,1-1 0,-1 1-8,5-2 224,-1-8-155,3-7-148,2 1 169,-7 8-54,1 1 0,-1-1-1,2 1 1,2-5-36,-2 6-28,-1-1 1,0 0-1,0 0 0,1-5 28,-2 3-110,-3 8 101,1-1 0,0 1 0,0-1 1,0 1-1,1 0 0,-1-1 0,0 1 1,0 0-1,0-1 0,0 1 0,0 0 1,0-1-1,0 1 0,1 0 0,-1 0 1,0-1-1,0 1 0,0 0 0,1-1 0,-1 1 1,0 0-1,0 0 0,1 0 0,-1-1 1,0 1-1,0 0 0,1 0 0,-1 0 1,0-1-1,1 1 0,-1 0 0,0 0 0,1 0 1,-1 0-1,0 0 0,1 0 0,-1 0 1,0 0-1,1 0 0,-1 0 0,0 0 1,1 0-1,-1 0 0,1 0 9,0 0-11,-1 0 102,0 0-22,6 9 107,-5-9-155,2 0-1,5 12 83,-6-6-71,0-1 0,0 1 0,-1 1 0,0-1 0,-1 0 0,1 0 0,-1 0 0,0 0 0,-1 5-32,1 4 128,-3 13 57,2-22-167,1 0-1,-1-1 0,1 1 1,0-1-1,0 1 1,1 0-1,-1-1 0,1 1 1,1 1-18,1-3-98,-3-3 99,1-1-1,-1 0 0,0 1 0,0-1 1,1 0-1,-1 1 0,0-1 1,0 1-1,0-1 0,0 0 0,1 1 1,-1-1-1,0 1 0,0-1 1,0 1-1,0-1 0,0 1 1,0-1-1,0 0 0,0 1 0,0-1 1,-1 1-1,1-1 0,1 3 6,0-1 0,-1 0 0,1 0 0,0 0 1,0 0-1,0 0 0,1 0 0,0 1-6,1 2-65,2 0 100,-3-3-9,0 0 0,0 0-1,0 0 1,0 1-1,0-1 1,-1 1-1,1-1 1,0 2-26,-1-2-5,0-1 1,0 0-1,0 0 1,0 0-1,1-1 0,-1 1 1,0 0-1,0 0 1,1-1-1,-1 1 1,1 0-1,-1-1 0,0 1 1,1-1-1,-1 0 1,1 0-1,-1 1 0,1-1 1,-1 0-1,1 0 1,-1 0-1,1-1 5,38-1 129,-34 1-93,0-1-32,0 1 0,-1-1-1,1 0 1,-1-1 0,0 0 0,1 1-1,-1-2 1,1 0-4,16-9 93,27-18-24,-32 20-23,0-1 0,-1-1 0,0 0-1,-1-1 1,2-3-46,-15 14 12,0 1 0,0-1-1,0 0 1,0 0-1,0 0 1,-1 0 0,1 0-1,-1-1 1,0 1 0,0 0-1,0-1 1,0 1-1,-1 0 1,0-1 0,1 1-1,-1-1 1,0 1-1,-1-1 1,1 1 0,0-1-1,-1 1 1,0 0 0,0-1-1,0 1 1,0 0-1,-1-1-11,-1-2 7,1 0 0,-1 1 0,0 0 0,0-1 0,-1 1 0,0 1 0,0-1 0,0 0 0,0 1 0,-1 0 0,1 0 0,-1 0 0,0 1 0,-5-4-7,8 7-19,1-1-1,-1 0 0,1 1 1,0-1-1,-1 1 0,1-1 1,-1 1-1,1 0 0,-1-1 1,0 1-1,1 0 1,-1 0-1,1 0 0,-1 0 1,1 0-1,-1 1 0,1-1 1,-1 0-1,1 1 0,-1-1 1,1 1-1,-1 0 0,1-1 1,0 1-1,-1 0 0,1 0 1,0 0-1,0 0 1,0 0-1,-1 0 0,1 0 1,0 0-1,0 0 0,1 1 1,-1-1-1,0 0 0,0 1 1,0 0 19,-2 5-16,1 0 0,0 0 1,0 0-1,0 1 1,1-1-1,0 1 0,0-1 1,1 1-1,0 0 0,0-1 1,1 1-1,0 0 1,0-1-1,1 2 16,3 6-21,1-1-1,1 1 1,0-1 0,0-1 0,2 0-1,8 12 22,16 25-37,-27-42 15,1 0 0,-1 0 1,2 0-1,-1 0 0,1-1 0,7 4 22,9 10-24,-21-19 40,0 0 1,0 1-1,0-2 0,0 1 1,0 0-1,0 0 0,1-1 1,-1 0-1,0 0 1,1 0-1,-1 0 0,1 0 1,0-1-1,-1 1 0,1-1 1,-1 0-1,1 0 0,0-1 1,-1 1-1,1-1 0,1 0-16,-1 0 13,0 0 0,0 0 1,0-1-1,0 0 0,0 0 0,0 0 0,-1 0 0,1 0 0,0-1 0,-1 0 0,0 1 0,0-1 0,0 0 0,0-1 0,0 1 0,-1-1 0,1 0-13,16-24 248,-14 21-220,0 0 1,-1-1 0,1 1 0,0-6-29,9-17 15,-6 11-15,0 0 0,-1 0 1,-1-1-1,3-15 0,-1-33 229,0-60-229,-7 117 1,8-127-23,-5 60-234,0 8 213,-2 21 40,-2-38 3,-2 25-455,2 61 369,0 1 1,1 1 69,0 0 1,0 0-1,0 0 1,0 0-1,-1 0 1,1 1-1,0-1 1,-1 0-1,1 0 0,-1 0 1,1 1-1,-1 0 16,3 14-40,-2 0-1,0 5 41,2 20 108,0-8-191,-2 0-1,-3 18 84,1 1 12,3 13 10,2 0-1,11 46-21,-11-94-5,0 0-1,2 0 1,0-1 0,1 0-1,0 0 1,1 0 0,1-1-1,0 0 1,2-1 0,5 7 5,-13-17 20,0-1 0,1 1 0,0-1 1,-1 0-1,1 0 0,0 0 0,0-1 1,1 1-1,-1-1 0,0 0 0,1 0 1,-1-1-1,1 1 0,0-1 0,0 0 0,-1 0 1,5 0-21,-2-1 30,0 0-1,0-1 1,0 1 0,0-1 0,0-1 0,0 0-1,0 0 1,0 0 0,-1 0 0,1-1 0,5-4-30,12-7 5,0-2 0,-2-1 1,0 0-1,-1-2 0,-1 0 1,15-19-6,-1-3-10,-13 15-126,0 2-1,16-13 137,-35 35 45,0 1 1,0 0-1,0 0 1,1-1-1,-1 1 1,0 1-1,1-1 1,-1 0-1,1 1 1,-1-1-1,3 1-45,-5-1 391,-8 1-394,0 1 0,0-1 1,1 1-1,-1 0 0,0 1 1,1 0-1,-1 0 0,1 0 1,0 1-1,-1 0 0,1 1 1,1 0-1,-1 0 0,0 0 1,1 1-1,0 0 0,0 0 1,-4 5 2,-13 15-267,1 2 0,-8 13 267,7-9-90,20-27 77,0-1 1,1 1 0,0 0 0,-1 0 0,2 0 0,-1 0-1,0 0 1,1 1 0,0-1 0,0 0 0,0 1-1,0-1 1,1 1 0,-1 3 12,2-5-6,-1 1 1,1-1-1,-1 1 1,1-1-1,0 0 0,0 1 1,1-1-1,-1 0 0,1 0 1,-1 0-1,1 0 1,0 0-1,0 0 0,1 0 1,-1-1-1,0 1 1,1-1-1,0 0 0,0 2 6,2-1 27,0 1-1,-1-1 1,1 0 0,0-1-1,0 1 1,0-1-1,1 0 1,-1 0-1,1 0-26,-3-1 28,1-1-1,-1 1 0,0-1 1,1 0-1,-1 0 1,1 0-1,-1-1 0,0 1 1,0-1-1,1 1 1,-1-1-1,0 0 0,0-1 1,0 1-1,0 0 1,1-1-28,1-2 34,1 0 0,-1 0-1,0 0 1,0-1 0,0 1 0,-1-1 0,0 0 0,0-1 0,0 1 0,-1-1 0,1 0 0,-1 0 0,-1 0 0,1 0-34,4-14 83,0 0 1,-1-1-1,2-14-83,-5 13 56,-1 1 1,0-1-1,-2 1 0,-1-4-56,0-9-76,-3 16-95,1 14-95,0 11-38,-12 127 448,15-125-184,0 1-1,1 0 1,0 0-1,0 0 1,1-1 0,0 1-1,3 4 41,-2-4-3,-1-2 4,0 0 1,0 0-1,1-1 1,1 1-1,-1-1 0,1 0 1,0 0-1,1 0 1,0 0-1,1 1-1,-3-5 25,-1 0 0,1-1 0,-1 0-1,1 1 1,0-1 0,-1 0 0,1 0 0,0-1 0,1 1-25,-3-1 19,1-1 1,0 0-1,-1 1 1,1-1 0,0 0-1,-1 0 1,1 1-1,0-1 1,0-1-1,-1 1 1,1 0 0,0 0-1,-1-1 1,1 1-1,0-1 1,-1 1-1,1-1 1,1 0-20,6-3 37,-2 1-4,0-1 0,0 1 0,0-1-1,-1-1 1,1 1 0,-1-1 0,2-2-33,5-6 39,0-2 0,-1 0 0,-1 0 0,0-1 0,-1 0 0,1-5-39,1-4-10,-2-1-1,0 0 0,6-27 11,5-25 107,-3-1 0,-4-1-1,-3-3-106,-9 60-2,-1 0 0,-2-8 2,1 24 7,-1 0-1,1 0 0,-2 1 1,1-1-1,-1 0 0,0 0 1,0 1-1,-1-1 1,-2-4-7,4 11-11,1-1 0,-1 0 0,1 1 1,-1-1-1,1 1 0,-1-1 1,1 1-1,-1-1 0,1 1 0,-1-1 1,0 1-1,1 0 0,-1-1 0,0 1 1,1 0-1,-1 0 0,0-1 1,1 1-1,-1 0 0,0 0 0,0 0 1,1 0-1,-1 0 0,0 0 0,0 0 1,1 0-1,-1 0 0,0 0 1,1 0-1,-1 1 0,0-1 0,0 0 1,1 0-1,-1 1 0,0-1 11,-3 2-65,0 1-1,0-1 0,1 0 1,-1 1-1,0 1 66,0-1-22,-1 0-15,1 0 0,0 1 0,-1-1 0,2 1 0,-1 0 0,0 0 0,1 0 0,0 0 0,0 1 0,0 0-1,0-1 1,1 1 0,0 0 0,0 0 0,0 0 0,0 0 0,1 1 0,0-1 0,0 0 0,1 1 0,-1 1 37,3 20 0,0 0 0,2-1 1,0 0-1,2 1 0,1-2 1,1 1-1,2-1 1,0-1-1,1 1 0,2-2 1,0 0-1,2 0 0,0-1 1,2-1-1,2 2 0,2-2 111,0-1 0,1 0 0,0-2 0,2-1 1,0 0-1,15 5-111,-26-15 78,0-1 1,0 0-1,14 3-78,-22-8 13,0 0 1,0 0-1,1 0 0,-1 0 0,0-1 1,0 0-1,0 0 0,0 0 1,0-1-1,0 0 0,0 0 0,5-1-13,-10 2 36,29-13-1751,-27 12 1251,0 0 0,-1 0 0,1 0 0,-1 0 0,1 0 0,-1 0 0,1 0 0,-1-1 0,0 1 0,1-1 0,-1 1 0,0-1 0,0 1 0,0-2 464,1-11-2139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1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99 1312,'-1'0'79,"0"0"1,0 1-1,0-1 1,0 0-1,0 0 1,0 1-1,0-1 1,0 0-1,0 1 1,1-1-1,-1 1 1,0-1-1,0 1 1,0 0-1,1-1 1,-1 1-1,0 0 1,1-1-1,-1 1 1,0 1-80,-8 6 1349,9-8-1083,0 0-127,0 0-91,0 0 59,18 8 1215,-8-8-1037,-1 0 0,1 0 0,-1-1 0,1 0 0,-1-1 1,1 0-1,-1 0 0,3-2-285,31-6 439,24-2-374,163-31 491,-77 6-3140,-114 25-978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19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354 229 1824,'0'0'17,"0"0"-1,0 0 1,0 0-1,0 0 1,0 0 0,0 0-1,0 0 1,-1 0-1,1 0 1,0 0 0,0 0-1,0 0 1,0 0-1,0 0 1,0 0 0,0-1-1,0 1 1,0 0-1,0 0 1,0 0 0,0 0-1,0 0 1,0 0-1,0 0 1,0 0 0,0 0-1,0-1 1,0 1-1,0 0 1,0 0 0,0 0-1,0 0 1,0 0-1,0 0 1,0 0 0,0 0-1,0 0 1,0-1-1,0 1 1,0 0 0,0 0-1,0 0 1,0 0-1,0 0 1,0 0 0,0 0-1,0 0 1,0 0 0,0 0-1,0 0 1,1-1-1,-1 1 1,0 0 0,0 0-1,0 0-16,-5 2 1274,-11 5-585,-1 1 0,1 0 1,0 2-1,0-1 0,-8 9-689,13-10 297,-13 9-116,2 2 0,0 0-1,1 1 1,1 1 0,-6 9-181,13-13 2,0 1 0,1 0 0,1 0 0,1 1 0,1 1 0,0-1 0,-2 13-2,8-25 11,1 1 0,1-1 1,-1 1-1,1 0 0,1 0 1,-1 0-1,1 0 0,1 7-11,-1-14 22,1 1 0,-1-1-1,0 1 1,0-1-1,1 1 1,-1-1-1,1 1 1,-1-1 0,1 1-1,0-1 1,0 0-1,-1 1 1,1-1 0,0 0-1,0 0 1,0 1-1,0-1 1,1 0-1,-1 0 1,0 0 0,0 0-1,1-1 1,-1 1-1,0 0 1,1-1 0,-1 1-1,1 0 1,-1-1-1,1 0 1,-1 1-1,1-1 1,-1 0 0,1 0-1,-1 1 1,1-1-1,-1-1 1,1 1 0,0 0-1,1 0-21,6-2 121,0 0 0,0 0 0,-1-1 0,1 0 0,-1-1 0,2 0-121,-2 0 35,0 0 0,0-1 0,0 0 0,0-1 0,-1 1 0,0-2 0,0 1 0,0-1 0,-1 0 0,0 0 0,0 0 0,-1-1 0,0 0-1,-1 0 1,2-4-35,0-2 30,0 0-1,-2 0 1,1-1-1,-2 0 1,0 0-1,-1 0 1,0 0-1,-1 0 1,-1-3-30,0-8 44,-1 0 0,-1 1-1,-3-9-42,3 24-17,0-1 0,-1 1 0,-1 0 0,0 0 0,0 0 1,-1 0-1,0 1 0,-1-1 0,-2-2 16,4 7-40,3 3 7,0 0 0,0 0 0,-1 0 0,1 0 0,-1 0 0,0 1 1,-1-2 32,3 3-9,0 0 1,0 0-1,-1 0 1,1-1-1,0 1 1,-1 0 0,1 0-1,0 0 1,0 0-1,-1 0 1,1 0 0,0 0-1,0 0 1,-1 0-1,1 0 1,0 0 0,-1 0-1,1 0 1,0 0-1,0 0 1,-1 0-1,1 0 1,0 0 0,-1 0-1,1 1 9,-6 9-298,3-3 247,2 1 0,-1 0 0,1-1 0,1 1 0,-1 0 0,1 0 0,1 2 51,0 10-27,1 0 1,2 5 26,2 0 21,0 1 0,2-2 1,1 1-1,0-1 0,2-1 1,1 0-1,1 0 0,2 1-21,-7-13 3,1-2 0,-1 1 1,2-1-1,-1 0 0,1-1 0,0 0 0,5 1-3,-7-3 66,0-2-1,1 1 1,0-1 0,0 0 0,0-1 0,0 0-1,6 1-65,-11-3 63,1 0 0,-1 0 0,1-1 0,-1 0 0,1 1 0,0-2 0,-1 1-1,1 0 1,-1-1 0,1 0 0,-1 0 0,1 0 0,-1-1 0,0 1-1,0-1 1,3-1-63,-4 0 35,1 0 0,-1 0 1,0 0-1,0-1 0,0 1 0,0-1 0,-1 1 0,1-1 0,-1 0 0,0 0 0,0 0 0,1-5-35,2-4 71,-1 0 1,-1 0-1,1-7-71,0-16 28,-1 0-1,-2 0 1,-1 0 0,-2 0 0,-5-21-28,4 39-29,0 1 1,-1-1-1,-2 0 29,4 11-265,4 9-206,3 15 183,-2-2 178,1-1-1,4 7 111,2 13-29,7 17 7,22 47 22,-37-93 17,0 1 0,1-1 1,0 0-1,0 0 0,0-1 0,1 1 0,-1-1 0,1 1 0,0-1 0,1 0 0,-1-1 0,1 1 0,-1-1 0,1 0 0,4 3-17,-5-5 43,0 1-1,0-1 1,0 0-1,0 0 1,0 0-1,0-1 0,0 0 1,0 1-1,0-1 1,0 0-1,0-1 0,0 1 1,0-1-1,0 0 1,0 0-1,0 0 1,0 0-1,0-1 0,-1 0 1,1 0-1,-1 0 1,3-1-43,1-2 54,0-1 0,-1 1 0,1-1 0,-1 0 1,-1-1-1,1 1 0,-1-1 0,0 0 0,-1-1 0,1 0-54,9-20 77,-1 0 0,0-5-77,-9 24 73,79-212-4,-77 208-99,-1 0 0,-1 0 0,0 0 0,-1-1 0,0 0 0,-1 0 0,0 0 0,-1-8 30,-1 22-12,0-1-1,0 1 1,0 0-1,0 0 1,0 0-1,0 0 1,0 0-1,0 0 1,0 0 0,0-1-1,0 1 1,0 0-1,0 0 1,0 0-1,0 0 1,0 0 0,0 0-1,0 0 1,0-1-1,0 1 1,0 0-1,0 0 1,0 0 0,0 0-1,1 0 1,-1 0-1,0 0 1,0 0-1,0 0 1,0-1 0,0 1-1,0 0 1,0 0-1,0 0 1,0 0-1,1 0 1,-1 0-1,0 0 1,0 0 0,0 0-1,0 0 1,0 0-1,0 0 1,0 0-1,1 0 1,-1 0 0,0 0-1,0 0 1,0 0-1,0 0 1,0 0-1,0 0 1,1 0 0,-1 0-1,0 0 1,0 0-1,0 0 1,0 0-1,0 0 1,0 1 0,0-1-1,0 0 1,1 0 12,9 9-110,9 16 203,-13-15-2,-1 1 0,1 0 0,-2 0-1,2 5-90,7 17 224,47 103 80,-52-116-241,2-1-1,0 0 1,1-1 0,1 0 0,10 11-63,-15-20 96,1 0 0,1-1 0,-1 0 1,1-1-1,4 3-96,-9-8 24,0 1 0,0-1 0,0 0-1,1-1 1,-1 1 0,1-1 0,-1 1 0,1-1 0,-1-1 0,1 1 0,0-1 0,-1 1 0,1-1 0,3-1-24,-2 0 20,-1 1-1,0-1 1,1-1-1,-1 1 1,0-1-1,0 0 1,0 0 0,0-1-1,3-1-19,-5 2-614,1-1 0,-1 1 0,0-1 0,1 0 0,-1 0 0,-1 0 0,1 0 0,0-1 614,-3 4-152,0 0-1,0-1 0,0 1 0,1 0 0,-1 0 0,0-1 0,0 1 1,0 0-1,0-1 0,0 1 0,0 0 0,0-1 0,0 1 1,0 0-1,0 0 0,0-1 0,0 1 0,0 0 0,0-1 1,0 1-1,0 0 0,0-1 0,0 1 0,-1 0 0,1 0 1,0-1-1,0 1 0,0 0 0,0 0 0,-1-1 0,1 1 0,0 0 1,0 0-1,-1 0 0,1-1 0,0 1 0,0 0 0,-1 0 1,1 0-1,0 0 0,0-1 0,-1 1 0,1 0 0,0 0 1,-1 0-1,1 0 0,0 0 153,-4-2-326,-4-6-895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2:1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7648,'-25'-28'2816,"25"20"-2176,0 5-192,0 3-928,0 0 160,13 3-3136,4 5 1920,4-19-1792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4:27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17 576,'-10'-8'1093,"9"4"-736,1 4-334,0 0 0,0 0 1,0 0-1,0-1 1,-1 1-1,1 0 1,0 0-1,0 0 1,0-1-1,0 1 0,0 0 1,0 0-1,0 0 1,0-1-1,0 1 1,0 0-1,-1 0 1,1 0-1,0 0 0,0-1 1,0 1-1,0 0 1,0 0-1,-1 0 1,1 0-1,0 0 1,0 0-1,0 0 0,0-1 1,-1 1-1,1 0 1,0 0-1,0 0 1,0 0-1,-1 0 1,1 0-1,0 0 0,0 0 1,0 0-1,-1 0 1,1 0-1,0 0 1,0 0-1,0 0 1,-1 0-1,1 0 0,0 1 1,0-1-1,0 0 1,-1 0-1,1 0-23,-28 0 1280,27 0-1282,1 0-1,-1 0 1,1 1-1,-1-1 1,1 0 0,0 0-1,-1 1 1,1-1-1,0 0 1,-1 0-1,1 1 1,0-1-1,-1 0 1,1 1 0,0-1-1,-1 1 1,1-1-1,0 0 1,0 1-1,0-1 1,-1 1-1,1-1 1,0 1 0,0-1-1,0 1 3,-4 15 6,3-9 81,0-7-61,1 1 1,0 0-1,0 0 0,-1 0 0,1 0 1,0 0-1,0 0 0,0 0 0,0 0 1,0 0-1,0 0 0,0 0 1,0 0-1,0 0 0,1 0 0,-1-1 1,0 1-1,0 0 0,1 1-26,16 15 132,-1-4-27,-13-10-81,0 1-1,1-1 1,0 0-1,0-1 1,-1 1-1,1-1 1,1 0-1,-1 0 1,0 0-1,1 0 1,-1-1 0,0 0-1,1 0 1,0 0-1,-1 0 1,1-1-1,3 1-23,4-1 148,-10 0-108,1 0 1,-1 0 0,1 0-1,-1 0 1,0 0 0,1-1 0,-1 1-1,1-1 1,-1 0 0,1 0-41,10-3 195,30-10-438,-29 12 378,-12 2-143,0 0-1,0 0 1,0 0-1,0 0 1,1-1-1,-1 1 1,0-1-1,0 1 1,0-1-1,0 0 0,0 0 1,-1 0-1,1 0 1,2-1 8,-4 1 2,1 1 1,-1 0-1,1 0 1,-1 0-1,1 0 1,-1-1-1,1 1 1,0 0 0,-1 0-1,1 0 1,-1 0-1,1 0 1,-1 0-1,1 1 1,-1-1-1,1 0 1,0 0-1,-1 0 1,1 1-3,5 2 26,-1 3-10,-5-5 32,0-1-10,0 0-1,0 0 16,0 0-5,1 1-43,-1-1-1,0 0 0,0 0 0,0 1 0,0-1 0,0 0 0,0 0 0,0 1 0,0-1 0,0 0 0,0 1 0,-1-1 0,1 0 0,0 0 1,0 1-1,0-1 0,0 0 0,0 0 0,0 1 0,0-1 0,-1 0 0,1 0 0,0 0 0,0 1 0,0-1 0,-1 0 0,1 0 0,0 0 1,0 0-1,-1 1 0,1-1 0,0 0 0,0 0 0,-1 0 0,1 0 0,0 0 0,0 0 0,-1 0-4,-8-1-32,9 0 31,-1 1 0,1 0 0,-1 0 0,1 0 0,-1 0 0,1-1 1,0 1-1,-1 0 0,1 0 0,-1 0 0,1 0 0,-1 0 0,1 0 0,-1 1 0,1-1 0,-1 0 0,1 0 0,-1 0 0,1 0 1,-1 0-1,1 1 0,0-1 0,-1 0 1,-9 2-35,9-2 16,1 0 0,0 0 0,0 0 0,-1 0 0,1 0 0,0-1 0,0 1 0,0 0 1,-1 0-1,1 0 0,0 0 0,0 1 0,-1-1 0,1 0 0,0 0 0,0 0 0,-1 0 0,1 0 1,0 0-1,0 0 0,0 0 0,-1 0 0,1 0 0,0 1 0,0-1 0,0 0 0,0 0 0,-1 0 0,1 0 1,0 1-1,0-1 0,0 0 0,0 0 0,0 0 0,0 1 0,-1-1 0,1 0 0,0 0 0,0 0 0,0 1 1,0-1-1,0 0 0,0 0 0,0 1 0,0-1 0,0 0 0,0 0 0,0 1 0,0-1 0,0 0 1,0 0-1,0 0 0,0 1 0,1-1 19,-2 1-307,1-1 231,0 1-1,0-1 1,0 0-1,0 1 1,0-1-1,0 0 1,0 0-1,0 1 1,0-1-1,0 0 1,0 0-1,0 1 1,0-1 0,0 0-1,0 0 1,0 1-1,0-1 1,1 0-1,-1 0 1,0 1-1,0-1 1,0 0-1,0 0 1,1 1-1,-1-1 77,6 7-1765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4:28.7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70 1056,'0'0'14,"0"0"0,-1 0 0,1 0 0,0 0 0,0 0 0,0 0 0,0 0 0,0 0 0,0 0 0,0 0 0,-1 0 0,1 0 0,0 0 1,0 0-1,0 0 0,0 0 0,0 0 0,0 0 0,-1 0 0,1 0 0,0 0 0,0 0 0,0 0 0,0 0 0,0 0 0,0 0 0,0 0 0,-1 0 0,1 1 0,0-1 0,0 0 0,0 0 0,0 0 0,0 0 0,0 0 0,0 0 0,0 0 0,0 0 1,0 0-1,0 1 0,0-1 0,0 0 0,0 0 0,-1 0 0,1 0-14,-1-1 856,-8-4 317,4 2-713,2-9 398,-4-33-197,7 44-683,-1 0 156,0 1-92,1 0-1,-1-1 1,1 1 0,-1 0 0,1-1-1,-1 1 1,1 0 0,-1 0 0,1-1-1,-1 1 1,0 0 0,1 0 0,-1 0-1,1 0 1,-1 0 0,0 0 0,1 0-1,-1 0 1,1 0 0,-1 0 0,0 0-1,1 0 1,-1 0-42,-1 1 53,1-1-229,1 8-875,1 3 124,3 0-1468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45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15 5408,'-17'-15'1984,"12"15"-1536,-3 0-128,8 0-1024,0 0 320,3 11-2432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4:47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1 309 832,'0'1'24,"0"-1"0,-1 0 1,1 0-1,0 1 0,0-1 1,0 0-1,0 1 0,0-1 0,0 0 1,0 0-1,0 1 0,0-1 0,0 0 1,0 1-1,1-1 0,-1 0 0,0 0 1,0 1-1,0-1 0,0 0 0,0 1 1,0-1-1,1 0 0,-1 0 0,0 0 1,0 1-1,0-1 0,1 0 0,-1 0 1,0 0-1,0 1 0,1-1 0,-1 0 1,0 0-1,0 0 0,1 0 1,-1 0-1,0 1-24,9 8 1243,-1-5-426,-8-4-815,1 0 0,-1 0 1,1 1-1,0-1 0,-1 0 1,1 0-1,-1 0 0,1 1 1,-1-1-1,1 0 1,-1 0-1,1 1 0,-1-1 1,1 0-1,-1 1 0,0-1 1,1 1-1,0-1-2,1 5 330,-1-3-153,0 0 0,0 0 0,0 0 0,0-1 0,0 1 0,0 0 0,1 0 0,1 0-177,0 1 15,1 0 0,0-1-1,0 0 1,0 0 0,1 0-1,0 0-14,0 0 53,-4-2-49,0 0 0,0 0-1,0 1 1,0-1 0,0 0 0,0 1 0,0-1 0,0 1 0,0-1 0,-1 1 0,1 0-1,0-1 1,0 1 0,0 0-4,1 1 45,1 0-1,-1-1 1,1 1 0,0-1-1,0 1 1,-1-1 0,1 0-1,0 0 1,0-1-45,6 3 94,-6-1-53,1-1 0,-1 0 1,1-1-1,-1 1 0,1 0 0,0-1 0,0 0 0,0 0-41,-3 0 23,1 0-1,0 0 1,0 0-1,0 0 1,0-1-1,0 1 1,0 0-1,0-1 1,0 0-1,0 1 1,0-1-1,-1 0 1,1 0-1,0 0 1,0-1-23,0 2-16,25-3 314,-23 1-480,-3 0 164,9 1-96,16 0 374,-1-2-1,1 0 1,4-3-260,-25 5 213,17-5-156,-15 3-56,1 1-1,0 0 0,0 1 0,8-1 0,5 0 87,-20 2-81,0 0 1,0 0-1,0 0 0,0-1 1,0 1-1,0 0 0,0 0 1,1-1-1,-1 1 0,0-1 1,0 1-1,-1-1 0,1 1 0,0-1 1,1 0-7,0-1-5,0 1 0,0 0 0,0 0 0,1 0 0,-1 0 0,0 0 0,1 0 0,-1 1 0,1-1 0,-1 1 0,0-1 0,1 1 0,0 0 0,1 0 5,-1 1 12,-1 0-1,1-1 1,0 1-1,0-1 1,0 1-1,0-1 0,0 0 1,0 0-1,0 0 1,0-1-1,0 1 1,0-1-1,0 1 0,-1-1 1,1 0-1,0 0 1,0 0-1,-1-1 1,1 1-1,-1-1 0,1 1 1,-1-1-1,1 0 1,-1 0-1,0 0 1,0 0-1,0-1 0,0 1-11,4-3 5,-6 5-7,1 0 1,-1-1 0,0 1 0,1 0 0,-1 0-1,0-1 1,1 1 0,-1 0 0,0-1 0,1 1-1,-1 0 1,0-1 0,1 1 0,-1 0 0,0-1-1,0 1 1,0-1 0,1 1 0,-1 0-1,0-1 1,0 1 0,0-1 0,0 1 0,0-1-1,0 1 1,0-1 0,0 1 0,0 0 0,0-1-1,0 0 2,0-28 363,-5-28-342,5 51-69,1 1 0,0-1 0,0 1 0,0-1 0,1-1 48,5-12 272,-2 2-343,-5 16 74,1-1 0,0 1 0,-1 0 0,1-1 0,-1 1 0,0-1 0,1 1 0,-1-1 0,0 1 0,0-1 0,0 1 0,0-1 0,0-1-3,-8-36 22,4 23-99,4 15 83,0 0 0,0 0 0,0-1-1,-1 1 1,1 0 0,0-1 0,-1 1-1,1 0 1,-1 0 0,1 0 0,-1 0-1,0-1 1,1 1 0,-1 0 0,0 0-1,0 0 1,-1 0-6,-28-34 107,29 34-112,0 0 0,0 0 1,-1 0-1,1 1 1,0-1-1,0 0 0,-1 1 1,1-1-1,-1 1 0,1-1 1,-1 1-1,1-1 0,-1 1 1,1 0-1,-1 0 1,1 0-1,-1 0 0,1 0 1,-1 0-1,1 0 0,0 1 1,-1-1-1,-1 1 5,-4 2 16,-1 1 0,1 1 0,0-1 0,-3 4-16,-10 6 59,-15 13-107,24-19 160,1 0 1,-1 1-1,-2 4-112,1-2 111,1-1 1,-7 4-112,14-11 33,0 1 1,1-1-1,-1 1 0,1 0 1,0 0-1,0 0 1,-2 3-34,-9 13 102,-5-2-29,15-13 58,-1 0 0,0-1 0,1 2 0,-2 1-131,-5 6-92,9-12 87,1 0 0,0 0 1,0 0-1,0 1 0,0-1 1,0 0-1,0 0 0,0 1 1,1-1-1,-1 0 0,0 1 0,1-1 1,-1 1-1,1-1 0,-1 1 1,1-1-1,0 1 0,0-1 1,0 1 4,-5 22 96,5-23-112,-8 25-128,8 5 453,0-30-224,0-1-37,0 0-85,0 17 304,-5 24 207,4-31-513,0-1 0,0 0 0,-1 0 0,-1 0 1,0 0-1,-1 4 39,-7 23-188,1-12-1375,3-6-719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5:07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497 32 224,'-10'-18'108,"3"7"35,7 11-75,-1 0 1,0-1 0,0 1 0,0 0 0,1-1-1,-1 1 1,0 0 0,0 0 0,0 0 0,0 0-1,1 0 1,-1 0 0,0 0 0,0 0 0,0 0-1,0 0 1,1 1 0,-1-1 0,0 0 0,0 1-69,-13 5 147,1 0 1,1 1-1,-1 0 0,1 1 1,-2 2-148,-57 50 868,9-8-89,14-12-144,-17 20-635,16-15 21,-3 0-21,24-26 206,18-13-1,18-11 162,36-28-20,-1-1-1,-2-3 1,6-8-347,-2 3 423,-22 21 82,16-19-505,-4 6 267,-37 38-344,0 1 1,0 0-1,0 0 1,1 0 0,0 0-1,-1 3 77,1 12-1237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18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84 1408,'-2'1'1268,"7"2"1541,11 1-838,-15-5-1886,1 0-31,11 3 249,-2 2-209,-7-3-21,1 1 1,-1-1-1,0 0 0,0 0 0,1-1 1,3 1-74,25 5 494,-26-4-408,0-1 0,0 1-1,0-1 1,3-1-86,54 8 336,-53-7-222,0 0 1,0 1-1,8 2-114,-8-2 17,0 0 0,-1-1 1,10 1-18,14 6 309,44-5-42,-36-5-136,-22 1-114,-1 1-1,0 1 1,1 0-17,9 1 60,1-1-1,19-2-59,2 0 25,36-2 247,-72 2-279,-1 0 1,0-1-1,6-2 7,-6 1 1,0 1 1,0 0-1,6 1-1,-4 1 27,0-1-1,-1-1 1,1 0 0,0-1-1,0 0-26,8-2 59,1 0-1,13 1-58,-16 2 38,0-1-1,-1-1 1,12-4-38,-21 5 18,0 1 0,0 0 0,11 0-18,22-4 20,-23 2-1,0 1 1,1 2-20,39-6 212,-20 2-153,0 1 1,0 3-1,22 2-59,-5 0 51,-40-2-61,0 0 0,4-2 10,-4 0 103,0 1 1,4 1-104,-12 1 35,-1 0-98,0 0-1,-1 0 0,1 1 1,0 0-1,-1 1 0,3 1 64,-8-2 8,1 0-1,-1-1 0,1 1 1,0-1-1,2 0-7,-3 0 39,0 0 1,0 0-1,-1 0 1,1 1-1,0 0 0,0 0 1,0 0-1,0 0-39,6 3 17,0-1 0,0-1-1,1 1 1,1-1-17,29 7 56,37 9-413,-59-12 396,1-2 1,-1 0-1,1-1 0,0-1 1,16-1-40,-26 0-26,0 0 0,-1 0 1,5 2 25,-5-1 47,1 0 0,0-1 0,3 0-47,-8-1 22,6 0 15,0 0 0,0-1 1,0 0-1,0 0 0,0-2 0,0 1-37,27-4-64,-19 4 22,75-10 10,6 5 64,175-24 106,-259 29-96,3-1-55,-1 1 0,6 1 13,106-2-21,-22 6 5,-92-2 14,1 1 0,11 2 2,6 1 57,2 0-57,-14-2-72,1 0 0,8-2 72,118-1 523,-133-1-518,0 0 1,0-2-1,0 0 0,2-1-5,-3 0 20,0 1 0,1 1 0,-1 0 0,3 1-20,-10 1 25,-1-1 0,1 0 0,0-1 0,4-1-25,-5 1-31,1 0-1,-1 1 0,1 0 1,4 0 31,56-1 26,11-5-26,85-11 171,-10 7 5,-144 11-158,-1-1 0,1 1 0,8 2-18,25 0 53,-41-2-53,-2 0-112,0 0-91,2 5-828,-2-5 994,0 0 0,0 0 0,0 1-1,0-1 1,0 0 0,0 0 0,0 0 0,0 0 0,0 1 0,1-1 0,-1 0 0,0 0 0,0 0 0,0 0 0,0 1 0,0-1 0,0 0 0,0 0 0,0 0-1,0 1 1,0-1 0,-1 0 0,1 0 0,0 0 0,0 0 0,0 1 0,0-1 0,0 0 0,0 0 0,0 0 0,0 0 0,0 1 0,-1-1 0,1 0-1,0 0 1,0 0 0,0 0 0,0 0 0,0 0 0,-1 0 0,1 1 0,0-1 0,0 0 0,0 0 0,0 0 0,-1 0 0,1 0 37,-8 8-1451,-1 2-1594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0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 1472,'-3'15'1808,"3"-14"-1690,0 0 0,0 0-1,0-1 1,0 1 0,0 0 0,0 0 0,0-1 0,0 1-1,0 0 1,0 0 0,-1-1 0,1 1 0,0 0 0,-1-1-1,1 1 1,0 0 0,-1-1 0,1 1 0,-1-1 0,1 1-1,-1-1 1,1 1 0,-1 0 0,0-1-118,0 0 96,0 1-1,0-1 1,0 0-1,0 0 1,0 0 0,0 0-1,0 0 1,0 0 0,0 0-1,0 0 1,0 0-1,0 0 1,0 0 0,0-1-1,0 1 1,0-1-1,0 1 1,-1-1-96,-1 1 159,-1-1-1,1 1 1,-1-1-1,1 1 1,-1 0-1,0 0 1,1 0 0,-2 1-159,-7 0 294,-19 4 242,17-2-464,8-1 15,0 0 0,0 0 0,1 0 1,-1 1-1,1 0 0,0 0 0,0 0 1,0 1-1,-1 0-87,-20 13-119,6-2 452,1 0-223,15-12-124,0-1-1,0 1 1,1 0 0,-1 0-1,1 1 1,0-1 0,0 1-1,0-1 1,0 1 0,1 0-1,-1 0 1,1 1 0,0-1-1,0 0 1,1 1 0,-2 3 14,0 2-14,2-9 8,1 0 0,-1 1 0,1-1 0,0 0 0,-1 1 0,1-1 0,0 1 0,0-1 0,0 0 0,0 1 0,0-1 0,0 1 6,5 60 122,-2-26-124,1 0 0,4 9 2,-1-8 214,-6-26-186,1 0 0,1 0 0,0 0 0,0 0 0,1 0 0,1-1 0,1 3-28,1 4 95,-6-15-87,0 0 1,-1 0 0,1 0 0,0 0 0,0 0 0,1-1 0,-1 1 0,0 0 0,1 0-1,-1-1 1,1 1-9,1 1-95,-1-1 163,0 0-1,-1-1 1,1 1-1,0-1 1,0 1-1,0-1 1,0 0-1,0 0 1,0 0-1,0 0 1,0 0-1,0 0 1,1-1-1,-1 1 1,0-1-1,1 0 1,-1 1-1,1-1-67,2 0 123,11 0 16,-1 0-1,1-1 1,-1 0 0,1-1-1,-1-1 1,1-1-139,-2 0 37,0 1 1,1 0-1,-1 1 0,1 0 1,11 1-38,-22 1-6,0 0 1,0 0 0,-1-1-1,1 0 1,0 0 0,0 0-1,-1 0 1,2-1 5,-5 1-80,1 1-50,-1 0 0,1 0 0,-1 0 0,0 0 1,1 0-1,-1 0 0,1 0 0,-1 0 0,0 0 0,1 0 0,-1 0 1,0 0-1,1 0 0,-1 0 0,0 1 0,1-1 0,-1 0 0,1 0 1,-1 0-1,0 1 130,0 0-261,0 1 1,0-1 0,-1 1 0,1 0-1,-1-1 1,1 1 0,-1-1 0,1 1-1,-1-1 1,0 0 0,0 1 0,0-1-1,0 0 1,0 0 0,0 1 0,0-1-1,0 0 1,-1 0 0,1 0-1,-1 0 261,-11 8-3162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1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1728,'0'0'143,"0"0"0,0-1 0,0 1 0,0 0 0,0-1 0,0 1 0,0 0 0,0-1 0,0 1 0,0 0-1,0-1 1,1 1 0,-1 0 0,0-1 0,0 1 0,0 0 0,1-1 0,-1 1 0,0 0 0,0 0 0,1-1 0,-1 1 0,0 0 0,1 0 0,-1 0 0,0-1 0,1 1 0,-1 0 0,0 0 0,1 0 0,-1 0 0,0 0 0,1 0 0,-1-1-1,0 1 1,1 0 0,-1 0 0,0 0 0,1 0 0,-1 0 0,1 1 0,-1-1 0,0 0 0,1 0 0,-1 0 0,0 0 0,1 0-143,3 1-431,-3-1 729,-1 0 22,1-1-273,-1 1-1,1 0 0,-1 0 0,1 0 0,-1 0 1,1 0-1,-1 0 0,0 0 0,1 0 0,-1 0 1,1 0-1,-1 0 0,1 0 0,-1 0 1,1 0-1,-1 0 0,1 1 0,-1-1 0,1 0 1,-1 0-1,0 0 0,1 1-46,13 4 834,-13-4-791,3 0 127,1 0 0,-1 0 0,1 0 0,-1 0 0,1-1 0,0 0 0,-1 0 1,1 0-1,4-1-170,6 1 31,-6-1 30,-1 0 0,0 0-1,6-2-60,12-2 170,-7 1 31,0 0-1,-1-1 0,1-1 1,9-6-201,-1 2 196,14-3-196,-33 11 103,-3 0-67,1 1 0,-1 0 0,0 0-1,1 0 1,3 0-36,-7 1 117,8 2-1520,-12 7-1498,0-3 2352,-2 9-1371,-5 0-1818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2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2496,'-1'0'174,"1"0"0,0 1 0,-1-1 1,1 0-1,0 0 0,-1 0 0,1 0 0,0 1 1,0-1-1,-1 0 0,1 0 0,0 0 0,0 1 0,-1-1 1,1 0-1,0 0 0,0 1 0,0-1 0,-1 0 1,1 1-1,0-1 0,0 0 0,0 1 0,0-1 0,0 0 1,0 1-1,0-1 0,0 0 0,0 1 0,0-1 1,0 0-1,0 1 0,0-1-174,0 19 3878,0-2-3403,-4 2-350,0-1 1,-2 0-1,0 0 0,-1 0 1,-1-1-1,-3 5-125,-19 21 608,24-35-555,0 0-1,0 0 1,-1 0 0,0-1-1,-1 0 1,0-1-53,-13 14 63,16-15-160,5-4 49,-1 0-1,1 0 1,-1 0 0,0 0-1,0 0 1,1-1-1,-1 1 1,0 0 0,0-1-1,0 1 1,0 0 0,0-1-1,-1 1 49,16 15-4650,-12-15 4242,0 0 0,0 0 1,1 0-1,-1-1 0,0 1 1,1-1-1,-1 1 1,1-1-1,-1 0 0,1 1 1,-1-1-1,3-1 408,-5 1-25,22 0-2290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 64,'0'0'1,"-1"-1"0,1 1 0,-1 0 0,1 0 0,-1 0-1,1 0 1,-1 0 0,1 0 0,0 0 0,-1 0 0,1 0 0,-1 0 0,1 0 0,-1 0 0,1 0-1,-1 0 1,1 1 0,0-1 0,-1 0 0,1 0 0,-1 0 0,1 1 0,0-1 0,-1 0 0,1 0-1,-1 1 1,1-1 0,0 0 0,-1 1-1,-16 14 366,5-3 1002,10-11-1122,0 1 1,1-1 0,-1 1-1,1 0 1,-1-1-1,1 1 1,0 0-1,0 0 1,-1 1-247,-9 12 869,-11 1 1216,21-16-1424,1 0-186,0 0 122,0 0-175,0 0 10,0 0-139,0 0 6,13-7 229,16-5-152,0 2 1,13-2-377,1-1 324,-36 12-304,-1-1 0,1 0 0,-1 1 0,1 0 0,-1 1 0,1-1 0,-1 1 0,1 1 0,0-1 0,-1 1 0,1 0 0,0 1-20,-5-1-8,0 0 0,0 1 0,0-1 1,-1 1-1,1-1 0,-1 1 0,1-1 0,-1 1 0,1 0 0,-1 0 1,0 0-1,0 0 0,0 0 0,0 0 0,0 0 0,0 0 0,0 0 1,-1 0-1,1 1 8,-2 8 31,-1 0 1,0-1 0,0 1 0,-1 0 0,-1-1-1,0 1 1,-1 0-32,-2 8 28,1-2 28,-1 0 0,-1 0 0,-1-1 0,-8 13-56,14-26-19,0 3 43,-1 0 0,1-1 0,-2 0 0,1 0 0,-1 0 1,1 0-1,-4 1-24,8-6-43,-2 2-12,2-2 53,0 1 0,-1-1 0,1 0 1,0 1-1,0-1 0,-1 0 0,1 0 0,0 1 0,0-1 0,0 0 0,-1 1 0,1-1 0,0 0 0,0 1 0,0-1 0,0 1 0,0-1 0,0 0 0,0 1 0,0-1 0,0 1 2,0-1-2,0 1 1,0-1-1,0 0 1,0 1-1,1-1 0,-1 0 1,0 1-1,0-1 0,0 1 1,1-1-1,-1 0 1,0 1-1,0-1 0,1 0 1,-1 0-1,0 1 1,1-1-1,-1 0 0,0 0 1,1 1-1,-1-1 1,1 0-1,-1 0 0,0 0 1,1 0-1,-1 0 0,1 0 1,-1 1-1,0-1 1,1 0-1,-1 0 0,1 0 1,-1 0-1,0 0 1,1-1-1,-1 1 0,1 0 1,-1 0-1,1 0 2,24-5 84,-10 2 2,78-8 463,-69 10-483,-1 1-1,1 1 1,18 4-66,8-4-464,-49-1-234,-1 0-1318,0 0 560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5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2400,'1'3'552,"-1"0"0,1-1-1,-1 1 1,0-1 0,0 1 0,0-1 0,0 1 0,0 0 0,0-1-1,-1 1 1,1 0-552,-8 39 753,8-40-499,-13 93 1109,8-55-993,3-6 26,1 1-1,2 17-395,1 3 324,-2-41-251,0 12 42,0 1 0,-2 0 0,-1-1 0,-4 18-115,6-20-167,1-17-156,0-7 253,0 0 0,0 0 0,0 0 0,0 1 0,0-1 0,0 0 0,-1 0 0,1 0 1,0 0-1,0 0 0,0 0 0,0 0 0,0 0 0,0 1 0,0-1 0,0 0 0,-1 0 1,1 0-1,0 0 0,0 0 0,0 0 0,0 0 0,0 0 0,0 0 0,-1 0 0,1 0 1,0 0-1,0 0 0,0 0 0,0 0 0,0 0 0,-1 0 0,1 0 0,0 0 0,0 0 0,0 0 1,0 0-1,0 0 0,0 0 0,-1 0 0,1 0 0,0 0 0,0 0 0,0-1 0,0 1 1,0 0-1,0 0 0,0 0 0,-1 0 0,1 0 0,0 0 70,-7-6-4664,2-7 2349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5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1824,'0'0'19,"0"0"1,0 0-1,0 0 1,0 0-1,0 0 1,0 0-1,1 0 1,-1 0-1,0 0 1,0 0-1,0 0 1,0-1-1,0 1 1,0 0-1,0 0 1,0 0-1,0 0 1,0 0-1,0 0 1,0 0-1,0 0 1,0 0-1,0 0 1,0 0-1,0 0 1,0 0-1,0 0 0,0 0 1,1 0-1,-1 0 1,0 0-1,0 0 1,0 0-1,0 0 1,0 0-1,0 0 1,0 0-1,0 0 1,0 0-1,0 0 1,0 0-1,0 0 1,1 0-1,-1 0 1,0 0-1,0 0 1,0 0-1,0 0 1,0 0-1,0 0 1,0 0-1,0 0 1,0 0-1,0 0 1,0 0-1,0 0 1,0 0-1,0 0 0,1 0 1,-1 0-1,0 0 1,0 0-1,0 0 1,0 1-1,0-1-19,7 6 3616,-2-1-2242,-3-4-942,-2-1 0,0 0-54,0 0 300,8 0 362,7-1-356,-1-1 1,8-1-685,-7 1 208,-1 0 1,9 0-209,38 0 917,59-11-917,-55 5 305,-27 5-1356,10 2 1051,-47 1-667,-1 0-634,0 0 37,-5 0-2848,1 0 1051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30 1984,'1'-6'1809,"-2"1"2041,-7-4-3147,6 8-597,-1 0-1,1-1 1,-1 1-1,0 0 0,1 0 1,-1 1-1,0-1 0,0 1 1,1-1-1,-1 1 0,0 0 1,0 0-1,0 0 0,1 0 1,-1 0-1,-1 1-105,-4 0 109,-1 1 1,1 0-1,0 0 0,-7 3-109,-1 2 190,-1 1 0,1 1 0,1 1 0,-1 0 0,-3 4-190,-17 17 138,-14 14-138,42-37 52,1 1 0,0-1-1,0 1 1,1 0 0,0 1 0,0 1-52,-10 20 43,-2 11-43,0 0 51,13-29-13,1-1-1,0 1 1,1-1-1,0 1 1,1 0-1,0 0 1,1 0-1,1 0 1,0 4-38,2 11 83,1 0 0,1 0 0,6 21-83,-5-23 62,-3-15 19,0 0 1,1 0 0,1 2-82,-2-9 81,-1-1 0,1 1 1,0 0-1,0-1 0,1 1 1,-1-1-1,1 1 0,0-1 1,0 0-1,1 1-81,1 0 61,0 0 0,0 0-1,0-1 1,0 0 0,1 0 0,-1-1 0,1 1 0,0-1 0,-1 0 0,1-1-1,0 1 1,0-1 0,0 0 0,1-1 0,-1 1 0,0-1 0,2-1-61,22 1 33,0-2 1,-1-1 0,15-4-34,39-8-11,-19-3-938,-57 17 306,-7 1 555,0 0 1,0 0-1,0 0 1,1 0-1,-1 0 1,0 0 0,0 0-1,0 0 1,0 0-1,1 0 1,-1 0-1,0 0 1,0 0 0,0 0-1,1 0 1,-1 0-1,0 0 1,0 0-1,0 0 1,1 0-1,-1 0 1,0 0 0,0 0-1,0 0 1,0-1-1,0 1 1,1 0-1,-1 0 1,0 0-1,0 0 1,0 0 0,0-1-1,0 1 1,0 0-1,0 0 1,1 0-1,-1 0 1,0-1-1,0 1 1,0 0 0,0 0-1,0 0 1,0 0-1,0-1 1,0 1-1,0 0 1,0 0 0,0 0-1,0-1 88,-1 2-1387,-3 3-1183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49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3 864 1664,'0'0'9,"0"0"1,0 0 0,0 0-1,0 0 1,0 0-1,0 0 1,-1 0-1,1 0 1,0 0-1,0 0 1,0 0-1,0 0 1,0 0-1,0 0 1,0 0 0,0 0-1,0 0 1,0 0-1,0 0 1,0 0-1,-1 0 1,1 0-1,0 0 1,0 0-1,0 0 1,0 0-1,0-1 1,0 1-1,0 0 1,0 0 0,0 0-1,0 0 1,0 0-1,0 0 1,0 0-1,0 0 1,0 0-1,0 0 1,0 0-1,0 0 1,0-1-1,0 1 1,0 0 0,0 0-1,0 0 1,0 0-1,0 0 1,0 0-1,0 0 1,0 0-1,0 0 1,0 0-1,0 0 1,0 0-1,0-1 1,0 1-1,0 0 1,0 0 0,0 0-1,0 0 1,0 0-1,0 0 1,0 0-1,0 0 1,1 0-1,-1 0 1,0 0-1,0 0 1,0 0-1,0 0-9,0 0 23,0-1 0,0 1 0,1 0 0,-1 0 0,0 0-1,0 0 1,1 0 0,-1 0 0,0-1 0,0 1 0,1 0-1,-1 0 1,0 0 0,0 0 0,1 0 0,-1 0-1,0 0 1,0 0 0,1 0 0,-1 0 0,0 0 0,1 0-1,-1 0 1,0 1 0,0-1 0,1 0 0,-1 0 0,0 0-23,5 2 191,-1-1 1,1 0-1,0 0 1,0 0 0,-1 0-1,1-1 1,0 1 0,0-1-1,0-1 1,0 1 0,-1-1-1,1 0 1,0 0 0,0 0-1,4-2-191,-2 0 97,1-1 1,-1 0-1,0-1 0,0 1 0,0-1 1,0-1-1,-1 1 0,0-1 0,0 0 1,-1-1-1,0 1 0,0-1 0,0 0 1,-1-1-98,9-14 66,-2-1 0,0 0 1,-1-1-1,-1-1-66,106-354-176,-115 377 176,6-22 0,-1 1 0,-2-1 0,0 1 0,-1-1 0,-2 0 0,-1-22 0,0 39 35,0 1 0,-1-1 0,1 1 0,-1 0 0,0 0 0,-1 0 0,-1-4-35,0-2-125,-3-9 26,7 21 96,-1-1 1,1 1 0,0 0 0,0 0 0,-1-1-1,1 1 1,0 0 0,0 0 0,-1-1-1,1 1 1,0 0 0,-1 0 0,1 0 0,0 0-1,-1-1 1,1 1 0,0 0 0,-1 0 0,1 0-1,-1 0 1,1 0 0,0 0 0,-1 0 0,1 0-1,0 0 1,-1 0 0,1 0 0,0 0-1,-1 0 1,1 1 0,-1-1 0,1 0 0,0 0-1,-1 0 1,1 0 0,0 1 0,0-1 0,-1 0-1,1 0 1,0 1 0,-1-1 0,1 0-1,0 0 1,0 1 0,0-1 0,-1 0 0,1 1-1,0-1 3,-2 4-7,-1-1 0,1 1-1,0 0 1,0 0-1,1 0 1,-1 0-1,1 0 1,0 0-1,0 0 1,0 0-1,0 1 8,-2 9 66,-15 42-9,11-38-42,2 0 0,0 0 0,-3 18-15,-1 39 101,1 76-101,8-106 63,1 0 0,2-1 0,3 1 0,1-1 0,9 27-63,-14-64 53,1 0 0,0 1 0,1-1-1,-1 0 1,2-1 0,-1 1 0,0-1 0,1 0 0,0 0 0,1 0 0,-1 0 0,1-1 0,5 3-53,-9-7 27,0 0 1,1 0-1,-1 0 1,1-1-1,-1 1 1,1-1-1,-1 1 0,1-1 1,-1 0-1,1 0 1,-1 0-1,3 0-27,29-5 156,-22 1-108,0 0-1,-1-1 1,11-5-48,4-2-90,-12 5 98,0-1 0,0 0-1,0-1 1,-1 0 0,7-8-8,19-17 41,0-5-41,107-116 38,-115 123-164,-2 5-116,-28 26 172,-1 1 6,1 1 55,-1-1 0,1 0 0,0 1 0,-1-1 0,1 1-1,-1-1 1,1 1 0,-1-1 0,1 1 0,-1-1-1,1 1 1,-1 0 0,1-1 0,-1 1 0,0 0 0,1-1-1,-1 1 1,0 0 0,0-1 0,0 1 0,1 0 0,-1-1-1,0 1 1,0 0 0,0 0 9,0 0 11,0-1-1,0 1 0,0 0 1,0-1-1,0 1 1,0 0-1,0-1 1,-1 1-1,1-1 1,0 1-1,0 0 0,0-1 1,-1 1-1,1-1 1,0 1-1,-1-1 1,1 1-1,0-1 1,-1 1-1,1-1 1,-1 1-1,1-1 0,-1 0 1,1 1-1,-1-1 1,1 0-1,-1 1 1,1-1-1,-1 0 1,1 1-1,-1-1 1,0 0-1,1 0 0,-1 0 1,1 0-1,-1 0 1,0 0-1,1 0 1,-1 0-1,1 0 1,-1 0-1,0 0-10,0 0-12,-7 1-8,0-1 0,1 1 0,-1 1 0,1 0 0,-1 0 1,1 0-1,-1 1 0,1 0 0,0 0 0,1 1 0,-1 0 1,0 0-1,1 1 0,-3 2 20,-13 12-74,2 1 0,1 0 0,-7 10 74,8-9 4,-4 3 48,2 1 0,0 0 0,2 2 0,-9 18-52,24-40-26,0 1 0,1 0 1,0 0-1,0 0 0,1 0 0,0 0 1,0 1-1,0-1 0,1 0 0,0 7 26,0-11 5,0 0 0,0 0-1,0 0 1,1 0-1,-1 0 1,1 0 0,-1 0-1,1 0 1,0 0-1,0 0 1,0-1-1,0 1 1,0 0 0,0 0-1,0-1 1,1 1-1,-1-1 1,1 1 0,-1-1-1,1 1 1,-1-1-1,1 0 1,0 0 0,0 0-1,-1 0 1,1 0-1,0 0 1,0-1-1,0 1 1,0 0 0,0-1-1,0 0 1,0 1-1,1-1-4,6 0 35,0 0-1,-1-1 0,1 0 1,-1 0-1,1-1 0,-1 0 1,0 0-1,1-1 0,-1 0 1,-1-1-1,3 0-34,-1-1 23,1 0 1,-1-1-1,-1 0 1,1 0-1,-1-1 1,0 0-1,0-1 1,5-7-24,-1-2 17,-1-1 1,-1 0-1,0 0 1,-2-1-1,0 0 1,-1 0-1,0-4-17,-5 12 16,0 1-1,-1 0 0,0-1 1,0 1-1,-1-1 0,-1-1-15,1-5 26,0 16-31,0-1 1,0 1-1,0 0 1,0-1-1,0 1 0,0 0 1,0 0-1,-1-1 1,1 1-1,0 0 1,-1-1-1,1 1 1,-1 0-1,1 0 0,-1 0 1,0 0-1,1 0 1,-1 0-1,0 0 1,0 0-1,0 0 1,0 0-1,0 0 1,0 0-1,0 0 0,0 1 1,0-1-1,0 0 1,-2 0 4,2 1-10,0 0 0,-1 0 1,1 0-1,-1 0 0,1 0 0,0 0 1,-1 1-1,1-1 0,-1 0 0,1 1 1,0-1-1,0 1 0,-1-1 1,1 1-1,0 0 0,0-1 0,-1 1 1,1 0-1,0 0 0,0 0 0,0 0 1,0 0-1,0 0 0,1 0 1,-1 0-1,0 1 0,0-1 10,-4 8-11,0 0 0,1 0 0,0 1 0,0-1 0,-1 8 11,-11 48-14,13-50 3,1 0 0,0 0 1,1 6 10,1-16 3,0 0 0,0 0-1,1 1 1,-1-1 0,1 0 0,1 0 0,-1 0 0,1 0 0,0 0 0,0-1 0,1 2-3,-2-3 24,1-1 1,0 0 0,0 0 0,0-1 0,0 1-1,0 0 1,0-1 0,1 1 0,-1-1-1,0 0 1,1 1 0,-1-1 0,1 0-1,0-1 1,-1 1 0,1 0 0,0-1-1,-1 0 1,1 1 0,1-1-25,3 0 49,0 0 0,0 0-1,0 0 1,0-1 0,-1 0 0,1 0 0,6-3-49,-5 1 38,1-1-1,-1 0 1,0-1 0,0 0-1,-1 0 1,0-1 0,0 0-1,0 0 1,0-1-1,-1 1 1,0-1 0,0-1-1,-1 1 1,0-1-38,10-17 141,-1 0 0,-1-1-1,8-24-140,-11 21 199,0-1 1,-2 1-1,1-12-199,-6 6 157,-3 34-178,0 0 1,0-1 0,0 1-1,0 0 1,0 0-1,-1 0 1,1 0 0,0-1-1,-1 1 1,1 0 0,0 0-1,-1 0 1,1 0 0,-1 0-1,0 0 1,1 0 0,-1 0-1,0 0 1,0 0-1,0 0 1,1 1 0,-1-1-1,0 0 1,0 0 0,-1 0 20,1 1-17,0 0 0,0 0 0,0 0 0,0 0 0,0 0 0,0 0 0,0 1 0,0-1 0,0 0 0,0 1 0,0-1 0,0 0 0,0 1 0,0-1 0,0 1 0,0-1 0,0 1 0,0 0 0,1-1 0,-1 1 17,0 0 3,0 0-1,0 0 1,0-1-1,0 1 1,0-1-1,0 1 1,-1-1-1,1 1 1,0-1-1,0 1 1,0-1-1,0 0-2,0 0 0,1 0-138,1 16-28,16 26 438,-6-5-357,2 0 0,3 3 85,-11-28 29,1-1 0,0 0 1,0 0-1,2 0 0,-1-1 1,1 0-1,1-1 0,8 9-29,-13-16 15,0 0-1,1 1 0,-1-1 0,1-1 0,-1 1 1,1-1-1,-1 0 0,1 0 0,0 0 1,0 0-1,-1-1 0,1 0 0,0 0 0,0 0 1,3-1-15,6-1-7,0-1 1,0-1-1,0 0 1,-1-1-1,1 0 1,-1-1-1,0-1 1,-1 0 0,1-1 6,12-9-155,0-2 0,-1 0 0,14-17 155,-21 19 77,-1-1 1,0-1-1,-2 0 0,0-2-77,-11 17 13,-1 1-1,0-1 0,0 0 0,0 0 0,0 0 1,-1 0-1,1-3-12,-2 6 1,1 0 0,-1 0 0,0 0 0,0 0 0,0 0 0,0 0 0,0 0 0,0 0 0,-1-1 0,1 1 0,0 0 0,-1 0 0,1 0 0,0 0 0,-1 1 0,1-1 0,-1 0 0,1 0 0,-1 0 0,0 0 0,1 0 0,-1 1 0,0-1 0,0 0 0,1 0 0,-1 1 0,0-1 0,0 1 0,0-1 0,0 1 0,0-1 0,-1 0-1,0 1-19,-1-1 0,1 0-1,-1 1 1,0-1 0,1 1 0,-1 0 0,0-1 0,1 1 0,-1 1 0,0-1 0,1 0 0,-1 1 0,0-1-1,1 1 1,-1 0 0,1 0 0,-1 0 0,1 0 0,-1 0 0,1 1 0,0-1 0,-1 1 19,-8 6-23,1 0 1,0 1 0,0 0-1,0 1 23,0 0-40,-8 9 31,0 0 0,0 1-1,2 1 1,-6 12 9,14-21-1,2 0 1,-1 0-1,2 0 1,0 1-1,0 0 0,1 0 1,0 0-1,2 1 1,-2 7 0,4-18 2,-1 1 0,1-1 0,0 0 0,0 1 0,1-1 0,-1 0 0,1 1 0,-1-1 0,1 0 0,0 0 0,1 0 0,-1 0 0,0 0 0,1 0 0,-1 0 0,3 2-2,-2-2 9,0-1 1,0 0-1,1 0 0,-1 0 1,1 0-1,-1-1 1,1 1-1,0 0 0,0-1 1,0 0-1,0 0 1,0 0-1,0 0 0,0 0 1,0-1-1,0 1 1,2-1-10,2 1 18,-1-1 1,1 0-1,-1 0 0,1-1 1,-1 0-1,1 0 1,-1 0-1,0-1 1,1 0-1,-1 0 1,0 0-1,0-1 1,2-1-19,-1-1 21,1 0 1,-1 0 0,-1-1 0,1 1 0,-1-2 0,0 1 0,0-1 0,-1 0 0,2-2-22,5-12 45,0 0 0,-1-1 1,-2-1-1,0 0 1,-1 0-1,3-16-45,-8 29-28,-1-1 0,0 0 0,0 0 1,-1-1-1,0 1 0,-1 0 0,-1 0 0,1 0 0,-2-2 28,2 12-16,0 0 0,-1 0-1,1 0 1,0 0 0,-1 1 0,1-1-1,0 0 1,-1 0 0,1 0-1,-1 0 1,0 0 0,1 1 0,-1-1-1,0 0 1,1 0 0,-1 1-1,0-1 1,0 0 16,0 1-6,1 0-1,-1 0 1,0 0 0,1 0-1,-1 0 1,1 0-1,-1 0 1,1 0 0,-1 0-1,1 0 1,-1 0 0,1 0-1,-1 0 1,1 0-1,-1 0 1,1 1 0,-1-1-1,1 0 1,-1 0 0,1 1-1,0-1 1,-1 0 0,1 1-1,-1-1 1,1 0-1,0 1 1,-1-1 0,1 1-1,0-1 1,-1 0 0,1 1-1,0-1 1,0 1-1,-1-1 1,1 1 0,0 0 6,-3 5-5,0 0 0,1 1 0,-1 0 0,1 0 0,1 0 1,-1 0-1,1 0 0,1 0 0,-1 4 5,1 14-34,1 1 1,2 0 33,-1 1-12,5 51-48,-2-47 76,-2 0 0,-2 1 1,-1-1-1,-1 1 0,-2 1-16,0-15 51,0 0-1,-1 0 1,-4 7-51,6-19 36,0 0 1,0-1-1,-1 1 0,0-1 0,0 0 1,-1 0-1,1 0 0,-1-1 0,0 1 1,0-1-1,-1 0 0,-2 2-36,4-4 29,-1 0 1,1 0-1,-1-1 1,0 1-1,0-1 1,1 0-1,-1 0 0,0-1 1,0 1-1,0-1 1,0 0-1,0 0 1,0 0-1,0-1 1,0 1-1,-2-1-29,-3-1-13,0 0 1,0 0-1,0-1 0,0-1 0,0 1 1,-3-3 12,8 4-60,0 0 27,0 0 0,0 0 1,1 0-1,-1-1 0,1 1 1,-1-2 32,4 4-5,0 0 1,0-1 0,0 1 0,0 0-1,-1-1 1,1 1 0,0 0-1,0-1 1,1 1 0,-1 0 0,0-1-1,0 1 1,0-1 0,0 1-1,0 0 1,0-1 0,0 1 0,1 0-1,-1 0 1,0-1 0,0 1-1,0 0 1,1-1 0,-1 1 0,0 0-1,0 0 1,1-1 0,-1 1-1,0 0 1,0 0 0,1 0 0,-1-1-1,0 1 1,1 0 0,-1 0-1,0 0 1,1 0 0,-1 0 0,1 0 4,14-5-73,32-7-51,14-7 124,-45 14-4,14-6 30,1-1-1,-1-2 1,-1-1 0,-1-1 0,0-1 0,-1-2 0,0 0-1,3-6-25,-1-2 41,0-1 1,-2-2-1,-1 0 0,-1-2 0,-2 0 0,9-18-41,-30 46 9,7-11 36,-1 1 0,0-2 1,1-7-46,-7 20-3,-1 0 1,0-1 0,0 1-1,0-1 1,0 0-1,-1 1 1,0-1-1,1 1 1,-1-1 0,-1 0-1,1 1 1,0-1-1,-1 0 1,0 1 0,0-1-1,0 1 1,0-1-1,-1-2 3,1 5-8,0-1 0,0 1 0,0-1-1,-1 1 1,1 0 0,0-1 0,0 1-1,-1 0 1,1 0 0,-1 0 0,1 0-1,-1 0 1,1 0 0,-1 0 0,0 1-1,1-1 1,-1 0 0,0 1 0,0-1-1,1 1 1,-1 0 0,0 0 0,0 0-1,0 0 1,1 0 0,-1 0 0,0 0-1,0 0 1,0 1 0,1-1 0,-1 1-1,0-1 1,0 1 0,1 0 0,-2 0 8,-4 3-40,1-1 0,-1 1 0,1 0 0,0 1 0,0-1 0,0 1 0,1 0 0,-1 1 40,-5 7 36,1-1 0,1 2 0,0-1 0,1 1 0,0 0 0,1 1-1,0 0 1,-1 8-36,4-11 15,1 0 0,0-1-1,0 2 1,1-1 0,1 0-1,0 0 1,1 1-1,0-1 1,1 0 0,0 1-1,2 5-14,-2-14 40,0 0 0,1 0 0,-1 0 1,1-1-1,0 1 0,0 0 0,1-1 0,-1 1 0,0-1 0,1 1 0,0-1 0,0 0 0,0 0 0,0-1 0,1 1 0,-1-1 0,1 1 0,-1-1 0,1 0 0,0-1 0,0 1 0,0 0 0,0-1 0,4 1-40,9 1 183,1 0 0,-1-1 0,1 0 0,0-2-1,5 0-182,-13 0-61,3-1-293,0 0 1,0-1-1,0-1 1,8-2 353,14-3-1589,-31 8 1041,1-1 1,0 0-1,-1-1 0,1 1 0,-1-1 1,1 0-1,-1 0 0,0 0 1,0-1-1,3-2 548,4-12-2304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7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80 3136,'0'0'36,"0"0"1,0-1-1,-1 1 0,1 0 1,0 0-1,0-1 0,0 1 1,0 0-1,0 0 0,0-1 1,0 1-1,0 0 0,0 0 1,0 0-1,0-1 1,0 1-1,0 0 0,0 0 1,0-1-1,0 1 0,0 0 1,0 0-1,0-1 0,0 1 1,1 0-1,-1 0 0,0 0 1,0-1-1,0 1 0,0 0 1,0 0-1,1 0 0,-1-1 1,0 1-1,0 0 1,0 0-1,1 0 0,-1 0 1,0 0-1,0 0 0,1-1-36,14-4 471,6-4 1184,-18 8-1479,1 0 0,-1 0 0,1 0 1,-1 1-1,1-1 0,0 1 0,-1-1 1,1 1-1,0 1 0,-1-1 0,1 0-176,17 0 536,69-7 1166,24-5-715,-44 6-689,-50 5-463,-17 1-71,0 1-1,0-1 1,1-1-1,-1 1 1,0 0-1,0-1 1,0 1-1,0-1 1,0 0-1,0 0 1,0 0-1,1-1 237,-4 2-170,0 0-1,0-1 0,0 1 0,1 0 0,-1-1 1,0 1-1,0-1 0,0 1 0,0 0 0,0-1 1,0 1-1,0 0 0,0-1 0,0 1 0,0-1 1,0 1-1,0 0 0,0-1 0,0 1 0,0 0 1,0-1-1,-1 1 0,1 0 0,0-1 0,0 1 1,0 0-1,-1-1 0,1 1 0,0 0 0,0-1 1,-1 1-1,1 0 0,0 0 0,0-1 0,-1 1 1,1 0-1,0 0 0,-1-1 171,-6-5-1664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8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5 2304,'-2'-4'584,"2"3"1920,0 3-2212,0 0 0,0-1 0,1 1-1,-1 0 1,-1-1 0,1 1 0,0 0 0,0-1 0,0 1 0,-1 0-1,1 0-291,-11 27 557,2 1-1,2 0 1,0 1-1,1 8-556,2-14 254,-3 3-213,0 0-1,-3 4-40,0-3-97,6-2 220,3-23-273,1 0 0,-1 0 0,1 0 0,-1-1 0,0 1 0,0 0 0,-1-1 0,-1 4 150,3-7-33,0 0 0,0 0 0,0 0 0,0 0-1,0 0 1,0 0 0,0 0 0,0-1 0,0 1 0,0 0 0,0 0 0,0 0 0,0 0-1,0 0 1,0 0 0,0 0 0,0 0 0,0 0 0,0 0 0,0 0 0,0-1 0,0 1-1,0 0 1,0 0 0,0 0 0,0 0 0,0 0 0,0 0 0,-1 0 0,1 0 0,0 0-1,0 0 1,0 0 0,0 0 0,0 0 0,0 0 0,0 0 0,0 0 0,0 0 0,0 0-1,0 0 1,-1 0 0,1 0 0,0 0 0,0 0 0,0 0 0,0 0 0,0 0 0,0 0-1,0 0 1,0 0 0,0 0 0,0 0 0,0 0 0,-1 0 0,1 0 0,0 0 0,0 0-1,0 0 1,0 0 0,0 0 33,0-8-1820,12-23-2921,-2 5 3749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8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0 2912,'-2'6'546,"0"0"-1,0 0 1,0 0 0,-1 0 0,0-1-1,0 1 1,0-1 0,-1 0-1,0 0-545,-4 8 923,1 0 0,-5 10-923,-10 38 1165,3 0 0,-8 56-1165,11-51 75,9-41-259,5-18-1404,5-18-4319,4-11 3661,5-11 801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2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22 1472,'-3'-1'495,"0"0"1,0 0-1,0 0 0,0 1 0,-1-1 1,1 1-1,0 0 0,0 0 1,0 0-1,-1 0 0,0 1-495,1-1 1380,6-1-102,87-13-355,-73 13-905,-1 0 1,1 1 0,0 1 0,6 1-19,-21-2 6,0 1 0,0-1 0,0 1 0,0 0 0,0 0 0,0 0 0,0 0 0,0 0 0,0 0 0,-1 1 0,1-1 0,0 1-6,-1-1 5,0-1 0,0 1 0,-1 0 0,1 0-1,0 0 1,0 0 0,-1 0 0,1 0 0,-1 0 0,1 0 0,-1 0 0,1 0 0,-1 0 0,0 0 0,1 1 0,-1-1 0,0 0 0,0 0 0,0 0 0,0 0 0,0 1 0,0 0-5,-3 14 68,2-12-58,0 1 0,0 0 0,0-1 0,-1 1 1,1-1-1,-1 0 0,0 1 0,-1 0-10,-14 22 215,2-2 115,-1-2 1,0 0-1,-10 9-330,-28 23 410,-8 4-410,49-47 67,-12 10 421,24-22-413,15-1 299,-1 0 0,0-1 0,1-1 0,9-2-374,-10 1-30,1 1 0,-1 0 0,1 2 0,10-1 30,-4 2-194,0 1 1,0 1-1,0 1 1,5 2 193,-7 0-1792,0 0 0,14 7 1792,-11-4-1776,1 0-1914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6:55.4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617 42 1472,'-3'-1'548,"3"-1"-294,-6 2 1712,4 0-1867,1-1 0,-1 1 0,1 0 0,-1-1 0,1 1 0,-1-1 0,1 0 1,0 1-1,-1-1 0,1 0 0,0 0 0,-1 0-99,-14-8 1093,-10 2-482,14 4-331,0-1 0,-1 2 0,1 0 0,-1 0 0,-7 1-280,-2 1 53,-1 1 0,1 1 1,0 1-1,-2 2-53,10-2 61,-1 1 1,2 1-1,-1 0 1,0 1-1,1 0 0,-11 8-61,10-5 25,1 0-1,-1 1 0,2 0 0,-1 1 1,2 0-1,-1 1 0,1 1 0,1-1 1,1 2-1,0-1 0,-8 16-24,6-3-20,0 1 0,2 1 1,1 0-1,-3 24 20,10-50-6,-1 9-15,1 1 0,0-1 0,1 1 0,0-1 0,1 0 0,1 4 21,-1 2-98,0-13 100,-1 0-1,1 1 1,0-1 0,0 0 0,1 0 0,-1 0 0,1 0-1,0 0 1,0-1 0,0 1 0,1-1 0,-1 1 0,1-1-1,0 0 1,1 2-2,-1-3 25,-1 0 0,1 1 0,-1-1 0,1-1 0,0 1 0,0 0 0,0-1 0,0 1 0,0-1 0,0 0 0,0 0-1,1 0 1,-1 0 0,0-1 0,1 1 0,-1-1 0,0 0 0,1 0 0,2-1-25,1 0 62,0 0 1,0-1-1,0 0 1,0 0-1,0-1 0,3-1-62,-7 2 50,0 1-1,0-1 1,0 0-1,-1 0 1,1 0-1,0 0 0,-1-1 1,0 1-1,1-1 1,-1 1-1,0-1 1,0 0-1,0 0 1,1-2-50,-3 4 18,0 1 0,0 0 0,0-1 1,0 1-1,0-1 0,0 1 1,0-1-1,0 1 0,0-1 0,0 1 1,0 0-1,0-1 0,0 1 0,0-1 1,0 1-1,0-1 0,0 1 0,0-1 1,0 1-1,-1 0 0,1-1 1,0 1-1,0 0 0,-1-1 0,1 1 1,0-1-1,-1 1 0,1 0-18,-14-8 29,9 6-61,0 1-1,1 0 1,-1 0 0,0 0-1,-1 1 33,0 0-28,0 0 0,0 1-1,0 0 1,0 0 0,1 0-1,-1 1 1,0-1-1,1 2 1,-1-1 0,1 0-1,-1 2 29,-3 2-96,0 0-1,1 0 1,-1 1-1,2 0 1,-7 7 96,8-8-13,0 1 1,1 0 0,-1 0-1,1 0 1,1 1 0,-1-1-1,1 1 1,1 0 0,0 1-1,0-1 1,0 0 0,1 1-1,0 0 1,1-1 0,0 1-1,0 4 13,1-2-56,0 1 0,1-1 0,0 1 0,1-1 0,0 0 0,4 12 56,0 1 16,-5-19-25,0 0 0,0 0 0,1-1-1,-1 1 1,1 0 0,0-1 0,1 1 9,10 19-27,-11-18 41,2 1-1,-1-1 1,1 0-1,0 0 1,0 0 0,1 0-1,-1-1 1,1 0 0,1 0-1,-1 0 1,5 3-14,-3-4 46,0 0 0,-1-1 1,2 0-1,-1 0 0,0-1 0,0 0 0,1 0 0,0 0 1,-1-1-1,1 0 0,0-1 0,5 0-46,0-1 73,1 0 1,-1-1-1,0-1 0,0 0 0,0-1 0,0 0 1,0-1-74,42-20 396,-1-2 1,-1-2-1,42-31-396,-75 48 49,-16 10-229,0 0 0,0-1 1,0 1-1,0-1 0,-1 0 1,1-1 179,-3 28-4326,-1-6 796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0.3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208 1017 2304,'-5'-2'1065,"5"2"-1023,-1-1 0,1 1 0,0 0 0,0 0 0,0 0 0,-1 0 0,1 0 0,0 0 0,0 0 0,0 0 0,-1 0 0,1 0 0,0 0 0,0 0 0,-1 0 0,1 0 0,0 0 0,0 0 0,-1 0 0,1 0 0,0 0 0,0 0 0,0 0 0,-1 0 0,1 0 0,0 0 0,0 0 0,0 1 0,-1-1 0,1 0 0,0 0 0,0 0 0,0 0 0,0 1 0,-1-1 0,1 0 0,0 0 0,0 0-42,-30 9 1803,18-2-1694,0 0 0,0 1 0,1 1 0,1 0 0,-1 0 0,1 1 0,1 0 0,0 1 0,0 0 0,1 1 0,1-1 0,0 1 0,1 1 0,0-1 0,0 1 0,1 2-109,1-5-25,1 1-1,1 0 1,0 0 0,0 0 0,1 0 0,0 0 0,1 6 25,1 6-48,1 0 0,1-1 0,2 3 48,-4-16 28,2-1 0,-1 0 1,1-1-1,3 6-28,-5-9 17,1-1 0,0 1 0,0-1 0,0 0 0,0 0 0,1 0 0,-1 0 0,1 0-1,0 0 1,2 1-17,-4-3 18,0-1 0,0 1 0,0-1-1,0 1 1,0-1 0,0 0 0,-1 0-1,1 1 1,0-1 0,0 0 0,0 0-1,0 0 1,0 0 0,0 0-1,0 0 1,0 0 0,0 0 0,0 0-1,0-1 1,0 1 0,0 0 0,0-1-18,1 0 20,0 0 0,0 0 1,-1 0-1,1-1 1,0 1-1,0 0 0,-1-1 1,1 0-1,-1 1 1,1-1-21,2-5 40,1 0 0,-1 0 0,0 0 0,-1-1 0,1 0-40,3-11 69,-2-1-1,1 0 1,-2 0 0,-1 0-1,0 0 1,-2 0 0,0-1-1,-1-3-68,-3-25 38,-2 19-193,5 29 38,1-14 191,-1 13-49,1 1 0,0-1 0,-1 0 0,1 1 0,-1-1 0,0 0 0,0 1-1,1-1 1,-1 0 0,0 0 0,0 1 0,0-1-25,0 1-85,0 1-49,0 0 17,-1 0 103,0 1-1,0-1 1,1 0-1,-1 1 0,1-1 1,-1 1-1,0-1 1,1 0-1,-1 1 1,1-1-1,-1 1 1,1 0-1,-1-1 1,1 1-1,0-1 1,-1 1-1,1 0 1,0-1-1,-1 1 1,1 0-1,0-1 1,0 1-1,-1 0 1,1-1-1,0 1 1,0 0 14,-3 19 30,0 168-29,0-12 286,10 33-287,-3-175 19,1 13 0,-4-29 8,0 1 1,2-1-1,2 6-27,-2-4-13,-2-16 55,0 0 0,0 0 0,1 0 0,-1 0 0,1 0 0,0 0 0,0-1 0,2 3-42,-3-4-5,-1-2 11,0 0 1,0 0-1,0 0 1,0 1 0,0-1-1,0 0 1,0 0-1,0 1 1,1-1 0,-1 0-1,0 0 1,0 0-1,0 1 1,0-1-1,0 0 1,1 0 0,-1 0-1,0 0 1,0 0-1,0 1 1,0-1-1,1 0 1,-1 0 0,0 0-1,0 0 1,1 0-1,-1 0 1,0 0 0,0 0-1,0 0 1,1 1-1,-1-1 1,0 0-1,0 0 1,1 0 0,-1 0-1,0-1 1,0 1-1,0 0 1,1 0 0,-1 0-1,0 0 1,0 0-1,1 0 1,-1 0-7,9-5 413,-5 0-341,-1-1 1,-1 0-1,1 0 0,-1 0 0,0 0 1,0-1-1,0 0-72,0-2 55,0 1 0,1 0 0,0 0-1,1-1-54,0 0 5,0 0 0,0-1-1,-1 1 1,-1-1 0,1 0-1,-1-2-4,5-63 107,-1 16-119,3-29-27,-5 43-3,2 0 0,5-14 42,-2 14 20,1-24-20,-5 31 33,1-1 0,7-19-33,-10 46-47,-1 0 0,-1 0 0,0-2 47,4-24-94,0-4 281,-4 24-743,-1 18 113,3 11 194,11 26-53,17 30 302,-16-35 44,-1 0 0,7 25-44,-5-12 119,1 2-119,2 2-113,-17-46 131,-1 0 0,1 0 0,0 0 1,0-1-1,0 1 0,0-1 0,0 1 0,0-1 1,1 0-1,-1 1-18,4 2 68,-5-4-53,-1-1-1,0 0 0,1 0 0,-1 1 0,0-1 1,1 0-1,-1 0 0,0 0 0,1 1 0,-1-1 0,1 0 1,-1 0-1,0 0 0,1 0 0,-1 0 0,1 0 1,-1 0-1,1 0 0,-1 0 0,0 0 0,1 0 1,-1 0-1,1 0 0,-1 0 0,0 0 0,1-1 1,-1 1-1,1 0 0,-1 0 0,0 0 0,1-1 1,-1 1-1,0 0 0,1 0 0,-1-1 0,0 1 0,1 0 1,-1-1-1,0 1 0,0 0-14,9-14 451,-4 3-364,-2-1 1,1 1-1,-2-1 1,2-9-88,3-14 178,-3 13-165,-1 0-1,0 0 1,-2 0-1,-1-7-12,2-15-77,-2-52 77,-1 52 61,0 34-128,1-1 0,0 0-1,0 1 1,2-3 67,-3 4 88,0 8-123,1 1 1,0-1-1,0 1 0,0-1 1,-1 1-1,1-1 1,0 1-1,0-1 1,0 1-1,0-1 1,0 1-1,0-1 1,0 1-1,0-1 0,0 1 1,0-1-1,0 1 1,0-1-1,1 1 1,-1-1-1,0 1 1,0-1-1,0 1 1,1-1-1,-1 1 0,0 0 1,0-1-1,1 0 35,-1 3-64,1 3 44,-1-1-1,1 0 0,0 0 0,1 0 0,-1 1 1,2 2 20,6 20-30,2 7-122,-8-27 194,-1 0 0,0 1 0,0-1 0,0 7-42,0-5 0,-1 1 0,1 0 0,1-1 0,0 1 0,0-1 0,1 0 0,3 5 0,-3 4 15,-4-16-8,1 0-1,-1 1 0,0-1 0,1 0 0,0 0 0,0 1 0,0 1-6,0-3 6,4 7-13,0 1 0,-1 0 1,0 0-1,-1 1 7,-2-9 11,-1-1 0,0 1 1,0 0-1,1-1 0,-1 1 0,0 0 0,1-1 1,-1 1-1,1-1 0,-1 1 0,1 0 0,-1-1 1,1 1-1,-1-1 0,1 1-11,0 0 17,1 0-1,-1 0 1,0 1 0,0-1-1,0 0 1,0 1 0,0-1-1,0 1 1,0-1 0,-1 1-1,1 0 1,0 0-17,0-2 15,0 1-1,-1-1 1,1 0-1,0 0 1,0 1-1,0-1 1,0 0-1,0 0 1,0 0-1,0 0 1,0 0-1,0 0 1,0 0-1,0 0 1,0-1-15,3 1 150,-1 0-115,0-1 0,0 0 0,0 1 0,0-1 0,-1 0 0,1-1 0,0 1 0,-1 0 0,1-1 0,-1 0 0,0 1 0,1-1 0,-1 0 0,0 0 0,0 0 0,0 0 0,0-1 0,0 0-35,4-4 83,-1-1 0,0 0 0,0 0 0,-1 0 0,1-4-83,15-26-210,-14 28 237,-1 0 1,0 0-1,0 0 0,1-7-27,10-39-373,15-34 373,-27 82-46,-1 0 0,2 0 0,-1 1 0,1-1 0,0 1 0,1 0 0,0 0 0,0 1 0,0-1 0,1 1 0,0 1 0,0-1 0,2 0 46,-3 3-29,0-1 0,0 1-1,0 0 1,1 1 0,0-1-1,-1 1 1,1 1 0,0-1-1,0 1 1,0 0 0,0 1-1,0 0 1,0 0 0,0 0-1,0 1 1,4 0 29,-3 1-11,-1-1 1,0 1-1,1 1 0,-1-1 1,0 1-1,0 0 0,4 3 11,-10-5 46,1 0-1,-1 0 0,1-1 0,-1 1 0,1-1 1,-1 1-1,1-1 0,0 0 0,-1 1 0,1-1 1,1 0-46,-3 0 11,0 0 1,0 0 0,0 0 0,0 0-1,0 0 1,0 0 0,0 0 0,0 0 0,0 0-1,0 0 1,0 0 0,1 0 0,-1 0 0,0 0-1,0 0 1,0 0 0,0 0 0,0 0 0,0 0-1,0 0 1,0 0 0,0 0 0,0 0 0,0 0-1,0 0 1,0-1 0,0 1 0,0 0 0,0 0-1,1 0 1,-1 0 0,0 0 0,0 0 0,0 0-1,0 0 1,0 0 0,0 0 0,0 0 0,0 0-1,0 0 1,0 0 0,0 0 0,0-1 0,0 1-1,0 0 1,0 0 0,0 0 0,0 0 0,0 0-1,0 0 1,0 0 0,0 0 0,0 0-1,0 0 1,-1 0 0,1 0 0,0 0 0,0 0-1,0-1 1,0 1-12,-9-5 251,3 2-274,0 1-1,-1 1 1,1-1-1,0 1 1,-1 0-1,1 1 1,-1-1-1,1 1 0,-1 1 1,1-1-1,-1 1 1,1 0-1,-1 0 1,-4 3 23,4-2-25,-1 0 1,0 1 0,1 1-1,0-1 1,0 1 0,0 0-1,0 1 1,1 0 0,-1 0-1,1 0 1,-5 6 24,0 2-46,-4 3-67,-10 18 113,20-28-25,1 1 1,0 0-1,1 0 1,0 1-1,0-1 1,0 1-1,1 1 25,-1 3 6,0 1-1,1 0 0,1 0 1,0 0-1,1 0 0,0 0 1,1 0-1,1 0 0,0 1-5,2-2 3,1 0-1,0 0 1,1-1-1,0 1 0,0-1 1,1 0-1,1-1 1,1 2-3,-8-11 2,0 1 16,1 0-1,0 0 1,0 0 0,0 0 0,0 0 0,0-1 0,0 1-1,1-1 1,-1 1 0,0-1 0,1 0 0,-1 0 0,1 0 0,-1 0-1,3 1-17,-3-2 33,0 0-1,-1 0 0,1 0 0,0 0 0,0 0 1,0 0-1,0 0 0,-1 0 0,1-1 0,0 1 0,0-1 1,0 1-1,-1-1 0,1 0 0,0 0 0,-1 0 1,1 1-1,-1-2 0,1 1 0,-1 0 0,0 0 0,1 0 1,-1-1-33,13-12 208,-10 11-201,-1-1 0,1 0 0,0 0 0,-1 0 0,0 0 0,0 0-1,0-1 1,0 1 0,-1-1 0,0 0 0,0 0 0,0 0 0,0-1-7,0-5 42,-1 0-1,0 1 1,-1-1-1,0 0 1,-1 1-1,0-1 1,0 1-1,-1-1 1,-3-8-42,-2-15-33,4 18-21,-1 0-1,0 0 1,-1 1-1,-3-4 55,0-4-102,7 17 44,-1 1 0,1 0 0,-1 0 1,-1 1-1,1-1 0,-1 0 0,0-1 58,-1 3-460,2 4 220,3 11 175,8 17-92,21 38-117,-16-33 212,11 17 62,49 86 234,-73-134-212,0-1-1,1 0 1,-1 0-1,1 1 1,-1-1-1,1 0 1,0-1-1,0 1 1,0 0-1,0 0 1,0-1-1,0 1 1,1-1-1,-1 0 1,1 0-1,-1 1 1,1-1-22,-1-1 21,0 0 0,-1 1 0,1-1 0,0 0 0,-1 0 0,1 0 0,0-1 0,-1 1 0,1 0 0,0-1 0,-1 1 0,1-1 0,-1 1 0,1-1 1,-1 0-1,1 1 0,-1-1 0,1 0 0,-1 0 0,0 0 0,0 0 0,1-1 0,-1 1 0,0 0 0,0 0 0,0-1 0,0 1 0,0 0 0,0-1-21,13-13 61,-12 13-57,0 0-1,0 0 0,0 0 0,0 0 1,0-1-1,0 1 0,-1-1 1,1 1-1,0-2-3,13-36 80,-2 0 0,6-26-80,-13 35 58,0-1 0,-2-10-58,2-5 60,3-11-9,1 0-49,0-48-2,-6 24-94,-1 28 117,-2-1 0,-4-33-23,-4-8 51,1 17-224,-6-18 173,8 77 6,3 6-55,-2 0-1,0 0 0,-1 1 1,-3-11 49,6 23-26,1 1 0,0-1 1,0 0-1,-1 1 0,1-1 1,-1 0-1,1 1 0,0-1 1,-1 0-1,1 1 0,-1-1 0,1 1 1,-1-1-1,0 1 0,1-1 1,-1 1-1,0-1 0,1 1 1,-1 0-1,0-1 0,1 1 1,-1 0-1,0 0 0,1-1 1,-1 1-1,0 0 0,0 0 26,0 1-54,0 0 0,0 1-1,0-1 1,0 0-1,0 1 1,0-1 0,1 1-1,-1-1 1,0 1-1,1 0 55,-1 3-13,0-1 0,1 0 0,0 1 0,0-1 0,0 3 13,0 13-63,-6 68 136,5 37-73,1-101-78,-5 40 42,3-45 26,0 1 1,2-1 0,0 5 9,2 14 29,-2 0 1,-2 9-30,1-16 2,2-1 0,4 30-2,1 14 22,-4-47-68,0-1 0,2 0 0,3 14 46,0-8 29,-2-8 32,2 0 0,2 5-61,-6-21 17,0 0 0,1-1 0,0 1 0,0-1 0,1 1 1,0-1-1,0-1 0,3 3-17,-3-3 29,1 0 0,0 0 0,0-1 0,1 0 0,-1 0 1,1-1-1,0 0 0,0 0 0,1-1 0,-1 1 0,1-2 1,-1 1-1,1-1 0,0 0 0,5 0-29,-1-1 18,-5 0 31,-1 0-1,1-1 1,0 0-1,0 0 1,-1 0-1,7-2-48,6-3 99,0 0 0,15-7-99,-27 9 31,-1 0 0,0 0 1,1-1-1,-1 0 1,-1 0-1,1 0 0,0-1 1,-1 0-1,2-2-31,6-9 30,-1 0-1,-1 0 1,0-1-1,-1 0 1,-1-1 0,-1-1-1,0 1 1,-1-1-1,-1 0 1,-1-1-1,-1 1 1,0-1-1,0-18-29,-4 24 27,0-1 0,-1 1-1,0 0 1,-1 0 0,-1 0-1,-3-12-26,4 22-18,1 0-1,-1 0 0,0 0 0,0 1 1,0-1-1,0 1 0,0-1 0,-1 1 1,0 0-1,0 0 0,0 0 0,0 0 1,0 0-1,0 1 0,-1-1 0,1 1 1,-1 0-1,0 0 0,0 0 1,0 1-1,0-1 0,0 1 0,0 0 1,0 0-1,0 0 0,0 1 0,0 0 1,0-1-1,-1 2 0,1-1 0,0 0 1,0 1-1,0 0 0,0-1 0,-1 2 1,1-1-1,1 0 19,-5 3-47,1 0-1,-1 0 1,1 0 0,0 1-1,1 0 1,-1 1 0,1-1 0,0 1-1,1 0 1,-1 1 0,1-1-1,0 1 1,-2 5 47,3-6-13,1 0 0,0 1 0,1-1 1,-1 1-1,1-1 0,1 1 0,-1 0 0,1-1 0,0 1 0,1 0 0,0 0 0,0 0 0,0 0 0,1 0 1,0-1-1,1 6 13,3 6-35,0 0 0,2 0 1,0-1-1,1 0 0,0 0 1,3 2 34,-5-10 25,1 0 1,0 1-1,0-2 1,1 1 0,0-1-1,1-1 1,0 1-1,0-2 1,0 1 0,7 2-26,13 8 42,-13-7 120,0-1 1,1 0-1,8 1-162,-19-7 54,-1-2 0,1 1-1,0-1 1,0 0-1,1 0 1,-1 0 0,0-1-1,0 0 1,0 0 0,0-1-1,0 0 1,4-1-54,13-4 197,0-1 1,-1-2-1,0 0 0,-1-1 1,9-7-198,8-6 301,-1-2 0,14-14-301,4-9 446,33-37-446,-72 70-40,22-26 69,-18 19-170,21-18 141,-41 39-34,9-8 113,-8 9-110,-1 0 0,0 0 0,0-1-1,1 1 1,-1 0 0,0 0 0,0-1 0,1 1-1,-1 0 1,0 0 0,0-1 0,0 1 0,0 0-1,0-1 1,1 1 0,-1 0 0,0-1-1,0 1 1,0 0 0,0-1 0,0 1 0,0-1-1,0 1 1,0 0 0,0-1 0,0 1 0,0 0-1,0-1 1,0 1 0,-1 0 31,0 0-121,0 0-1,1 0 1,-1 0-1,0 0 1,0 0-1,0 1 1,0-1 0,0 0-1,0 1 1,1-1-1,-1 1 1,0-1 0,0 1-1,1-1 1,-1 1-1,0 0 1,0 0 121,-3 2-215,-51 42-4327,47-39 3771,0 0 1,-1-1-1,1-1 0,-1 1 1,0-1-1,-2 0 771,-24 5-1344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0.8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10 150 1056,'-6'1'269,"5"1"-96,-1 3-28,1-5-12,1 0 166,0 0 730,0 0-133,10 0 1232,11-7-973,6-2-465,8 3-63,0-2 0,-1-1 0,8-5-627,22-6 690,14-4-410,-35 9-292,-1 3 0,43-6 12,-48 11-608,-2-1-1968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2.6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 2912,'0'0'35,"0"0"1,0 0-1,0 0 0,0 0 1,-1 0-1,1 0 0,0 0 1,0 0-1,0 0 0,0 0 1,-1 0-1,1 0 0,0 0 1,0 0-1,0 0 1,0 0-1,-1 0 0,1 0 1,0 0-1,0 1 0,0-1 1,0 0-1,0 0 0,0 0 1,-1 0-1,1 0 0,0 0 1,0 1-1,0-1 0,0 0 1,0 0-1,0 0 0,0 0 1,0 1-1,0-1 1,0 0-1,0 0 0,0 0 1,0 0-1,0 1 0,0-1 1,0 0-36,3 10 1852,10 9 138,-12-18-2123,5 9 267,0 0 0,-1 0 0,0 0 0,0 0 1,2 10-135,13 53 229,-19-71-211,24 123 519,-15-66 531,16 48-1068,-18-74 216,-6-23-123,1 0 0,-1 0 1,2-1-1,-1 1 1,5 6-94,-7-14 154,-2-1-107,1 0-1,0 0 0,0 0 0,-1 0 0,1 1 1,0-1-1,-1 0 0,1 0 0,-1 0 1,0 0-1,1 0 0,-1 0 0,0 0 0,1 0 1,-1 0-1,0-1 0,0 1 0,0 0 1,0 0-1,0-1 0,0 1 0,0-1 0,0 1 1,0-1-1,0 1 0,-1-1-46,-5 3-81,0-1 1,0 0-1,0 0 0,-1-1 81,2 1 161,-18 4-245,0 2-1,-2 1 85,15-5 15,-17 8 180,17-7-226,-1 0 0,-10 2 31,20-7-74,-5 4-28,7-4 104,0 0 1,0 0-1,0 0 0,-1 0 0,1 0 1,0 0-1,0 0 0,0 0 1,0 0-1,0 0 0,0 0 0,-1 0 1,1 1-1,0-1 0,0 0 1,0 0-1,0 0 0,0 0 0,0 0 1,0 0-1,0 1 0,0-1 1,0 0-1,0 0 0,0 0 0,0 0 1,-1 0-1,1 0 0,0 1 1,0-1-1,0 0 0,0 0 0,0 0 1,0 0-1,1 0 0,-1 1 1,0-1-1,0 0 0,0 0 0,0 0 1,0 0-1,0 0 0,0 1 0,0-1 1,0 0-1,0 0 0,0 0 1,0 0-1,0 0 0,1 0 0,-1 0 1,0 0-1,0 1 0,0-1 1,0 0-1,0 0 0,0 0 0,1 0 1,-1 0-1,0 0 0,0 0 1,0 0-1,0 0 0,0 0 0,1 0 1,-1 0-3,8 2-39,42-7 195,-23 1-56,31-5 28,-1-3 0,55-18-128,13-14 336,-77 19-49,-9 5-67,-38 19-269,-1 1 1,1 0 0,0 0 0,-1-1 0,1 1 0,0-1 0,-1 1 0,1 0-1,0-1 1,-1 1 0,1-1 0,-1 0 0,1 1 0,-1-1 0,1 1 0,-1-1-1,0 0 1,1 1 0,-1-1 0,0 0 0,1 0 48,-5-2-1997,-8 7-142,11-3 1809,-1-1 1,0 1-1,0 0 1,0 0-1,1-1 1,-1 1-1,0-1 0,0 1 1,0-1-1,0 0 1,0 0-1,0 0 0,0 0 1,0 0-1,0 0 1,0 0-1,0-1 0,0 1 1,0-1-1,0 0 330,-13-6-1205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3.2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1 161 1568,'5'-6'1516,"2"0"1,-1 1-1,7-5-1516,-13 10 0,8-6 272,0 1 0,1 0-1,-1 0 1,1 1 0,0 0 0,2 1-272,59-17 796,-50 15-562,67-14 1225,19 1-1459,-5 1 536,-9 5-285,-89 11-409,0 0 1,-1 1 0,1-1-1,0 0 1,0-1 0,-1 1-1,1 0 1,0-1 157,-2 1-1205,-1 1-1179,-2 1 539,-6 1-566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4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0 525 1664,'0'0'11,"0"1"1,0-1 0,0 0-1,0 0 1,0 0-1,0 0 1,1 0-1,-1 0 1,0 0-1,0 0 1,0 0-1,0 0 1,0 0-1,0 0 1,0 0-1,0 0 1,0 0-1,0 0 1,0 0 0,0 0-1,0 0 1,0 0-1,1 0 1,-1 0-1,0 0 1,0 0-1,0 0 1,0 0-1,0 0 1,0 0-1,0 0 1,0 0-1,0 0 1,0 0-1,0 0 1,0 0-1,0 0 1,0 0 0,0 0-1,0 0 1,1 0-1,-1 0 1,0 0-1,0 0 1,0-1-1,0 1 1,0 0-1,0 0 1,0 0-1,0 0 1,0 0-1,0 0 1,0 0-1,0 0 1,0 0 0,0 0-1,0 0 1,0 0-12,0 2 78,-3-4 295,3 2-112,0 0 299,0 0-122,0-19 1967,2-20-1554,1 0 1,2 0-1,8-32-851,-9 57-4,0 1-1,1-1 1,0 0-1,1 1 1,1 0-1,0 1 1,7-10 4,7-6 269,0 1 0,18-17-269,-37 42-3,1 0 1,-1-1-1,0 1 0,1 0 0,-1 0 0,1 1 1,0-1-1,0 1 0,-1-1 0,1 1 1,0 0-1,0 0 0,0 0 0,2 0 3,-3 1-4,0 0-1,-1 0 0,1 0 0,0 0 0,0 0 0,-1 0 0,1 1 0,0-1 1,-1 1-1,1-1 0,0 1 0,-1 0 0,1 0 0,-1 0 0,1 0 0,-1 0 1,1 0-1,-1 0 0,0 0 0,0 0 0,1 1 0,-1-1 0,0 0 0,0 1 1,0-1-1,0 1 5,3 5 70,-1 0 1,1 0-1,-1 1 1,-1-1 0,1 1-1,-1 0 1,1 6-71,1 15 762,0 15-762,-2-20 130,-1 50 607,-2-46-92,1-26-315,0-2-299,0 0-1,0 0 1,0 0-1,-1 0 0,1 0 1,0 0-1,0 0 1,0 0-1,0 0 0,-1-1 1,1 1-1,0 0 1,0 0-1,0 0 0,0 0 1,-1 0-1,1 0 1,0 0-1,0 0 1,0-1-1,0 1 0,0 0 1,-1 0-1,1 0 1,0 0-1,0-1 0,0 1 1,0 0-1,0 0 1,0 0-1,0 0 1,0-1-1,0 1 0,0 0 1,0 0-1,0 0 1,0-1-31,1-22 82,2-1 1,1 1 0,5-20-83,-4 20 125,1 4-78,0 0 0,0 0 0,2 1 0,0 0 0,1 0 1,3-2-48,-10 17-41,0 0 0,0 0 0,0 0 0,0 0 0,1 1 0,-1-1 0,1 1 0,-1 0 0,1 0 0,2-2 41,-4 4-19,0-1 0,1 0-1,-1 1 1,0-1 0,0 1 0,1 0 0,-1-1 0,0 1-1,0 0 1,1 0 0,-1 0 0,0 0 0,1 0 0,-1 0-1,0 0 1,1 0 0,-1 1 0,0-1 0,1 0 0,-1 1 0,0-1-1,0 1 1,1-1 0,-1 1 0,0 0 0,0 0 0,0-1-1,0 1 1,0 1 19,9 7 11,-1 1 0,-1 1 0,0-1 0,0 1 0,-1 1 0,4 8-11,-3-5 153,-1 1-35,-6-13-117,-1-1 0,1 0 1,1 1-1,-1-1 0,0 0 0,0 1 1,1-1-1,0 0-1,4 8-6,-4-7 532,3-7-97,-3 2-407,-1-1-1,0 1 1,0-1-1,0 1 1,0-1-1,-1 1 1,1-1-1,-1 1 1,1-1-1,-1 0 1,0 1-1,0-1 1,0-1-22,0 0 2,0 0 0,0 1 0,1-1 0,0 0 0,-1 0 0,1 0 0,1 0-2,7-16 2,-3 6 17,-1 1-1,0-1 1,2-9-19,-6 20-4,0 0 0,0 0-1,0 1 1,1-1 0,-1 1-1,1-1 1,-1 1-1,1-1 1,0 1 4,0-1-49,0 1 0,-1 0-1,1-1 1,-1 1 0,1-1 0,-1 0-1,0 0 50,-1 2-22,1 0 0,-1 1 0,0-1 1,1 0-1,-1 1 0,0-1 0,1 0 0,-1 0 0,1 1 0,-1-1 0,1 1 0,-1-1 0,1 1 0,-1-1 1,1 1-1,0-1 22,4-3-167,-4 3 2,-1 1 63,1 1 65,8 10 7,0 0-1,0 0 1,0 3 30,1 0 179,-1-1 0,8 7-179,-3-4 56,-9-10-19,1 1-1,0-2 1,0 1 0,0-1 0,7 5-37,-7-6 53,1 1 0,0-1 1,1-1-1,-1 1 0,0-1 1,1 0-1,0-1 0,0 0 1,0 0-1,0-1 0,0 0 1,0 0-1,0-1 0,0 0 1,7-1-54,-6 0 45,-1-1 1,1 0 0,0-1 0,-1 0 0,0 0 0,1-1-46,29-16-2809,-36 18 2291,1 1 1,-1-1-1,0 0 0,0 0 0,0 0 0,-1 0 1,1 0-1,0-1 0,-1 1 0,1-1 0,-1 1 518,4-8-3738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3.1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123 158 1472,'3'-5'497,"-3"7"-638,-6 4 2793,38-9-359,-30 2-2346,-2 0 78,1 1 1,-1-1-1,1 1 0,-1-1 1,1 1-1,-1 0 1,1-1-1,-1 1 1,1 0-1,0-1 0,-1 1 1,1 0-1,-1 0 1,1-1-1,0 1 0,-1 0 1,1 0-1,0 0 1,-1 0-1,2 0-25,1-1 318,-2 1 34,-2-1-38,1 1-311,0-1 0,0 1 0,0 0 0,0 0 0,0 0 0,0 0 0,0-1 0,0 1 0,0 0 0,0 0 0,-1 0 0,1 0-1,0-1 1,0 1 0,0 0 0,0 0 0,0 0 0,0 0 0,-1 0 0,1 0 0,0 0 0,0-1 0,0 1 0,0 0 0,-1 0 0,1 0-1,0 0 1,0 0 0,0 0 0,0 0 0,-1 0 0,1 0 0,0 0-3,-4 0 8,0 1 1,1 0-1,-1 0 0,0 0 1,0 0-1,1 0 1,-1 1-1,1 0 0,0 0 1,-1 0-1,0 0-8,-35 28 287,31-21-256,0-1 0,0 1 0,1 0 0,0 1 0,1 0 0,0 0 0,0 0-1,1 1 1,1 0 0,0 0 0,0 0 0,1 0 0,0 1-31,2-5-6,0 1 0,0-1 0,0 1 0,1 0 0,0-1-1,1 1 1,0 0 0,0-1 0,1 5 6,0-7 7,-1 0 1,1 0 0,0 0-1,1 0 1,-1-1-1,1 1 1,0-1 0,0 0-1,0 0 1,0 0-1,1 0 1,0 0-1,0-1 1,2 2-8,-5-4 17,0 0 1,1 0-1,-1 0 1,1 0-1,-1 0 1,1-1-1,0 1 1,-1 0-1,1-1 1,0 1-1,-1-1 0,1 0 1,0 1-1,0-1 1,-1 0-1,1 0 1,0 0-1,0 0 1,-1-1-1,3 1-17,-2-1 25,0 0 1,1 0-1,-1-1 1,1 1-1,-1 0 1,0-1-1,0 0 0,0 1 1,0-1-1,0 0 1,0 0-1,1-2-25,4-7 82,0 0 0,0-1-1,-1 1 1,0-2 0,0-2-82,-3 8 25,1-6 7,0-1 1,0 1-1,-2-1 1,2-12-33,-1 5 9,-3 18-4,1 0 0,-1 0 1,0 0-1,0 1 0,0-1 1,-1 0-1,1 0 0,0 0 1,-1 0-1,0 1 0,0-3-5,1 5-8,0 0 0,0 0 0,0 1 0,0-1 0,0 0-1,0 0 1,1 0 0,-1 0 0,0 0 0,0 0 0,0 0-1,0 0 1,0 0 0,1 0 0,-1 0 0,0 0 0,0 0-1,0 0 1,0 0 0,0 0 0,0 0 0,0-1 0,1 1-1,-1 0 1,0 0 0,0 0 0,0 0 0,0 0 0,0 0-1,0 0 1,0 0 0,1 0 0,-1 0 0,0-1 0,0 1-1,0 0 1,0 0 0,0 0 0,0 0 0,0 0 0,0 0-1,0 0 1,0-1 0,0 1 0,0 0 0,0 0 0,0 0-1,0 0 1,0 0 0,0 0 0,0-1 0,0 1 0,0 0 0,0 0-1,0 0 1,0 0 0,0 0 0,0 0 0,0-1 0,0 1-1,0 0 1,0 0 0,0 0 0,0 0 0,-1 0 0,1 0-1,0 0 1,0 0 0,0-1 0,0 1 8,9 6-117,-5 1 120,-1 0 0,1 0 0,-1 0 0,-1 1 0,1-1 0,-1 1 0,-1 0 0,1 2-3,4 16-18,-3-14 27,4 12 107,1 0 0,1 2-116,-6-19 82,1-1 0,-1 1-1,1 0 1,0-1 0,1 0 0,0 1 0,0-2 0,5 6-82,-10-11 22,1 1 1,-1-1-1,1 1 0,0-1 1,0 0-1,-1 1 1,1-1-1,0 0 1,-1 1-1,1-1 1,0 0-1,0 0 1,-1 0-1,1 0 0,0 0 1,0 0-1,0 0 1,-1 0-1,1 0 1,0 0-1,0 0 1,0 0-1,-1 0 1,1-1-1,0 1 0,0 0 1,-1-1-1,1 1 1,0 0-1,-1-1 1,1 1-1,0-1 1,-1 1-1,1-1 1,-1 1-1,1-1 0,-1 0 1,1 1-1,-1-1-22,5-4 72,-1-1 0,-1 1 0,1-1 0,1-4-72,-1 4 26,29-54 2,-14 24-64,1 1 0,2 1 0,21-25 36,-33 47 9,-5 5-20,1 1-1,-1-1 1,1 2 0,0-1 0,0 0-1,2 1 12,-8 4 3,1 1 1,0-1-1,0 0 0,0 1 0,0-1 0,0 1 0,0 0 0,0-1 0,0 1 1,0 0-1,1 0 0,-1-1 0,0 1 0,0 0 0,0 0 0,0 0 0,1 0-3,-1 1 3,-1-1 0,1 0 0,0 1 0,-1-1 0,1 0 0,-1 1 0,1-1-1,-1 1 1,1-1 0,-1 1 0,1-1 0,-1 1 0,1-1 0,-1 1 0,1-1-1,-1 1 1,0 0 0,1-1 0,-1 1 0,0 0-3,2 4 4,-1 0 0,0 1 0,0-1 1,-1 0-1,1 1 0,-1 2-4,0 4-56,1-1 81,1 1-1,0 0 0,0-1 1,1 1-1,1-1 1,0 0-1,2 4-24,-6-15 8,1 1 1,-1-1-1,0 0 0,0 0 0,1 0 1,-1 0-1,0 0 0,1 1 1,-1-1-1,0 0 0,1 0 1,-1 0-1,0 0 0,1 0 0,-1 0 1,0 0-1,1 0 0,-1 0 1,0 0-1,1 0 0,-1 0 0,0-1 1,0 1-1,1 0 0,-1 0 1,0 0-1,1 0 0,-1-1-8,1 1 24,5-3 6,1-1-1,-1 0 1,0-1 0,0 1 0,-1-1 0,1-1-1,-1 1 1,0-1 0,0 1 0,-1-2-30,12-11-42,-2 4 29,0 1 0,1 1 1,0 0-1,1 0 0,5-1 13,-2 5-120,-18 7 108,-1 1 0,1 0 0,0 0 0,0-1 0,-1 1 0,1 0 0,0 0 0,0 0 0,0 0 0,-1 0 0,1 0-1,0 0 1,0 1 0,-1-1 0,1 0 0,0 0 0,0 1 0,-1-1 0,1 0 0,0 1 0,-1-1 0,1 0 0,-1 1 0,1-1 0,0 1 0,-1-1 0,1 1 0,-1-1 0,1 1 12,9 13-167,-7-10 182,0 0-1,0 1 0,-1-1 1,1 0-1,-1 1 0,0 0 1,0-1-1,-1 1 0,1 2-14,9 37 406,-6-26-385,0 1 0,-1 6-21,-3-21 7,0 1 1,0-1-1,0 1 0,0-1 0,1 0 0,0 1 0,0-1 0,0 0 0,2 3-7,2 5 21,3 5-16,-9-16-5,1-1 0,-1 0 0,1 1 0,-1-1-1,1 0 1,-1 1 0,1-1 0,-1 0 0,1 0 0,-1 0 0,1 1-1,-1-1 1,1 0 0,0 0 0,-1 0 0,1 0 0,-1 0 0,1 0-1,-1 0 1,1 0 0,0 0 0,-1-1 0,1 1 0,-1 0 0,1 0-1,-1 0 1,1-1 0,-1 1 0,1 0 0,-1 0 0,1-1 0,-1 1 0,19-12 7,-2-1 0,1-1 0,-2 0 0,6-7-7,22-19 30,-33 31-31,0 1-1,1 0 1,0 1-1,0 0 1,0 1-1,1 0 1,5-1 1,-16 7 0,-1 0-1,-1 0 0,1-1 0,0 1 0,-1 0-1,1 0 1,-1-1 0,1 1 0,-1 0-1,1-1 1,-1 1 0,1 0 0,-1-1-1,1 1 1,-1-1 0,1 1 0,-1-1 0,0 1-1,1-1 2,0 0 91,-1 1-11,0 0 5,0 0-37,0 0-85,13-14-11,-12 14 49,-1-1 0,0 1 0,0 0 0,0 0 0,0 0 0,1 0 0,-1-1 0,0 1 0,0 0 0,0 0 0,0 0 0,0-1 0,0 1 0,0 0 0,1 0 0,-1-1 0,0 1 0,0 0 0,0 0 0,0-1 0,0 1 0,0 0 0,0 0 0,0 0 0,0-1 0,0 1 0,0 0 0,-1 0 0,1-1 0,0 1 0,0 0 0,0 0 0,0-1-1,-8 4-244,-12 10-89,13-7 328,1 0 0,0 1 0,1 0 1,-1 0-1,1 1 0,1-1 0,-1 1 0,1 0 5,-4 9-63,1-1-1,1 1 1,-2 10 63,1-4-11,1 0 0,1 1 1,2-1-1,0 1 0,2 0 1,0 7 10,1-28 3,1 1 1,-1 0-1,1-1 1,0 1-1,-1-1 1,2 1-1,-1-1 1,0 1-1,1-1 1,0 0-1,-1 0 1,1 0-1,0 0 1,1 0-1,0 1-3,-1-2 4,0-1-1,-1 1 1,1-1-1,0 0 1,0 0-1,0 0 0,0 0 1,0 0-1,0 0 1,0-1-1,0 1 1,0-1-1,1 1 0,-1-1 1,0 0-1,0 0 1,0 1-1,1-2 1,-1 1-1,0 0 1,0 0-1,0-1 0,1 1 1,-1-1-1,0 0-3,4-1-41,0-1-1,-1 0 1,1 0-1,-1 0 1,1-1-1,-1 1 1,0-2-1,-1 1 0,1 0 1,-1-1-1,1 0 1,-1 0-1,-1 0 1,1 0-1,0-3 42,8-14-162,-1 1-1,-1-2 1,1-8 162,-6 19 12,15-45-191,-2-1 0,-2-6 179,-13 50-1,-1-1 0,0 0 0,-2 0 0,1 0 0,-2 0-1,0 1 1,-1-1 0,0 0 0,-1 1 0,-1-1 0,0 1 0,-1 0-1,-1 0 1,-2-5 1,7 18 2,-13-24-181,14 25 172,0 0 0,-1-1 0,1 1 0,0 0 0,-1-1 0,1 1 0,0 0-1,-1-1 1,1 1 0,0 0 0,-1 0 0,1-1 0,0 1 0,-1 0 0,1 0 0,-1 0 0,1 0-1,0 0 1,-1-1 0,1 1 0,-1 0 0,1 0 0,-1 0 7,1 1-7,-1-1 0,1 0 0,-1 1 0,1-1 0,0 1 0,-1-1-1,1 1 1,-1-1 0,1 1 0,0-1 0,-1 1 0,1-1 0,0 1 0,0-1 0,-1 1 0,1 0 0,0-1 0,0 1 0,0-1 0,0 1-1,0 0 1,0 0 7,-1 3-5,1 1 0,-1 0 1,1 0-1,1 0 0,-1 0 0,0-1 0,1 1 0,1 3 5,13 40 372,-2-8-187,9 43-24,3 0 1,4-2 0,5 2-162,-28-71-139,-1-1 1,2 0-1,-1 0 0,1 0 1,1-1-1,0 0 0,3 2 139,5-3-1728,1-5 470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8.4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1122 3072,'-11'-18'1414,"7"14"-493,11 12-798,2 5 50,-1 1 0,0 0-1,-1 0 1,5 14-173,1 0 435,14 38 142,-2 1 0,-3 1-1,-4 1 1,-2 0 0,-3 1 0,-2 22-577,-8-55 605,-2 25-605,-1-43 264,0-18-231,0 0 0,0-1 0,0 1 0,0 0 0,0 0 0,0 0 0,0 0 0,0-1 0,0 1 0,0 0 0,0 0-1,-1 0 1,1-1 0,0 1 0,-1 0 0,1 0 0,0-1 0,-1 1 0,1 0 0,-1-1 0,1 1 0,-1 0 0,1-1 0,-1 1 0,0-1 0,1 1-1,-1-1 1,0 1 0,0-1 0,1 0 0,-1 1 0,0-1 0,0 0 0,1 1 0,-1-1 0,0 0 0,0 0 0,0 0 0,1 0 0,-1 0-1,0 0 1,0 0 0,0 0-33,-2 0 62,0-1 0,0 0 0,0 0 0,0 0-1,0 0 1,1 0 0,-1 0 0,1-1 0,-1 0-1,1 1 1,-3-3-62,-2-2 65,1-1 0,-1-1 0,1 1 0,1-1-1,0 0 1,0 0 0,0 0 0,-2-7-65,-6-16-13,-6-27 13,14 43 38,-10-31-43,-6-14-100,4-1 1,-8-52 104,21 92-50,2 0 0,1 0 0,0 0 0,2 0 0,0 0 0,2 1 0,0-1 0,1 0 0,1 1 0,5-12 50,-2 9-90,2 0 0,1 1 0,1 0 90,-6 10-100,2 1 0,-1 0 0,1 1 0,1 0 0,0 0 0,6-4 100,-12 10-17,1 1-1,0 0 0,0 0 1,1 0-1,-1 0 0,1 1 1,-1-1-1,1 1 0,0 1 1,0-1-1,0 1 0,0-1 1,0 1-1,0 1 0,0-1 1,0 1-1,0 0 1,1 0-1,-1 0 0,0 1 1,0 0-1,0 0 0,0 0 1,0 1-1,0-1 0,-1 1 1,1 0-1,0 1 0,2 1 18,0 0-9,-1 0-1,0 0 1,0 0-1,-1 1 0,1 0 1,-1 0-1,0 0 1,0 1-1,-1-1 0,1 2 10,3 8-8,1-1 37,0 2 0,-2-1 0,3 7-29,-8-17 29,-1 1 0,1-1 0,-1 0 0,0 1 0,0-1 0,-1 1 0,1-1 0,-1 1 0,-1-1 0,1 1 0,-1-1 0,-1 5-29,1-4 49,-1 0 1,0 0-1,0 0 1,0 0-1,-1 0 1,0 0-1,0-1 1,-1 1-1,1-1 0,-1 0 1,0 0-1,0-1 1,-1 1-1,0-1 1,1 0-1,-1 0 1,-1 0-1,1-1 1,-1 0-1,1 0 0,-1 0 1,-5 1-50,-3 2 4,0 0 0,0-2 1,-1 1-1,0-2 0,-13 2-4,16-4-23,-25 3-71,-11-2 94,47-2-331,11 0 11,16 0 270,0-2-1,21-3 51,-35 3-10,0-1 0,-1 0 0,1 0 0,-1-2 0,1 1 1,-1-1-1,1-2 10,39-23 109,-2-1 0,-2-3 1,-1-2-1,33-35-109,2-11-65,-22 20 199,11-4-134,-49 43 0,-17 18 24,-1 1 1,1 0 0,1 0-1,-1 0 1,4-3-25,-8 7 8,0 0-1,1 0 1,-1 0 0,0-1-1,1 1 1,-1 0 0,0 0 0,1-1-1,-1 1 1,0 0 0,1 0-1,-1-1 1,0 1 0,0 0 0,0-1-1,1 1 1,-1-1 0,0 1-1,0 0 1,0-1 0,0 1-1,0 0 1,1-1 0,-1 1 0,0-1-1,0 1 1,0 0 0,0-1-1,0 1 1,0-1 0,-1 1 0,1 0-1,0-1 1,0 1 0,0-1-1,0 1 1,0 0-8,-1-1 4,1 1-1,-1-1 1,1 1 0,-1-1-1,1 1 1,-1-1 0,1 1 0,-1-1-1,0 1 1,1 0 0,-1 0-1,1-1 1,-1 1 0,0 0-1,0 0 1,1 0 0,-1-1 0,0 1-1,1 0 1,-1 0 0,0 0-4,-5 1-19,1-1 0,0 1 1,-1 1-1,1-1 0,0 1 1,0-1-1,0 2 0,0-1 0,0 0 1,1 1-1,-1 0 0,1 0 1,-1 0-1,1 1 0,0 0 19,-9 8-107,0 1-1,1 1 1,-10 13 107,2 2-21,2 1-1,0 0 1,2 2 0,2 0-1,-11 32 22,22-55-6,1 0 0,0 0 0,0 0 0,0 0 0,1 0 0,1 1 0,0-1 0,0 0 0,2 9 6,-2-15 12,0 0 0,1 1 0,0-1 0,0 0 0,0 0 1,0 1-1,1-1 0,-1 0 0,1 0 0,0 0 0,0-1 0,0 1 0,0 0 0,0-1 0,1 1 0,-1-1 0,1 0 1,-1 0-1,1 0 0,0 0 0,0 0 0,0-1 0,0 1 0,0-1 0,0 0 0,0 0 0,4 1-12,-3-1 27,1-1 0,0 0-1,0 0 1,0 0 0,-1-1-1,1 1 1,0-1 0,-1 0-1,1-1 1,0 1 0,-1-1-1,0 0 1,1 0 0,-1 0-1,0-1 1,0 1 0,1-2-27,4-2 44,0-1 0,-1 0 0,0-1 0,0 0 1,0 0-1,-1-1 0,0-1-44,2-3 42,-1-1 0,-1 0 0,0 0 0,-1-1 0,0 0 0,-1 0 1,-1 0-1,2-16-42,0-6 90,-2-1 0,-2 0 1,-2-7-91,0 39-40,0 0 0,0 0 1,-1 0-1,1-1 0,-1 1 0,-1 0 0,1 0 1,-1 1-1,0-1 0,-1 0 0,0 0 0,1 1 1,-3-3 39,5 8-8,-1-1 0,1 1 0,0 0 0,-1-1 0,1 1 0,0 0 0,-1 0 0,1-1 0,-1 1 0,1 0 0,0 0 0,-1 0 0,1-1 0,-1 1 0,1 0 0,-1 0 0,1 0 0,-1 0 0,1 0 0,0 0 0,-1 0 1,1 0-1,-1 0 0,1 0 0,-1 0 0,1 0 0,-1 0 0,1 0 0,-1 1 8,0-1-21,0 1 1,-1 0-1,1 0 0,0-1 1,0 1-1,0 0 1,-1 0-1,1 0 0,0 1 1,0-1 20,-2 3-46,0 0 0,1 0 0,-1 0 0,1 0 0,-2 4 46,0 9-104,1-1-1,0 1 1,1 1-1,0-1 1,2 0 0,0 0-1,2 13 105,-1-11 1,2-1 0,0 0 0,1 0 0,3 10-1,-4-19 26,0 0 1,1 0 0,0 0 0,0-1 0,1 1 0,0-1 0,1 0 0,0-1 0,4 6-27,-7-11 29,0 1 1,0-1 0,0 0 0,0 0 0,1 0 0,-1 0 0,0 0-1,1-1 1,-1 1 0,1-1 0,0 0 0,-1 0 0,1-1-1,0 1 1,-1-1 0,1 0 0,0 0 0,0 0 0,0 0 0,2-1-30,-1 0 29,0 0 1,0 0 0,0-1 0,-1 1 0,1-1 0,0 0 0,-1-1 0,1 1 0,-1-1-1,0 0 1,0 0 0,0 0 0,0 0 0,-1-1 0,1 0-30,4-6 39,-1-1-1,0 1 1,0-1 0,-1 0 0,-1-1-1,1 0-38,7-23 68,2-13-68,2-5-28,-11 36 102,1-3-1,0 1-1,-2-1 0,0 1 0,-1-4-72,-3 16 43,-1 0 0,0 1 0,-1-1 0,1 0 1,-1 1-1,-1-1 0,0-1-43,2 5-16,-1 0 0,0 1 0,0-1 0,0 0 0,0 1 0,0-1 1,-1 1-1,1 0 0,-1-1 0,0 1 0,1 0 0,-1 0 0,0 0 0,0 0 0,-1 0 0,1 0 1,-2 0 15,-4-4-278,7 6 257,0-1-1,1 1 1,-1-1 0,1 1-1,-1-1 1,0 1 0,0 0-1,1-1 1,-1 1 0,0 0-1,0-1 1,1 1 0,-1 0 0,0 0-1,0 0 1,0 0 21,0 0-8,1 0 0,0 0 0,0 0 0,-1 0 0,1 0 0,0 0 0,-1 0 0,1 0 0,0 0 0,0 0 0,-1 0 0,1 0 0,0 0 0,-1 0 1,1 0-1,0 0 0,0-1 0,-1 1 0,1 0 0,0 0 0,0 0 0,-1 0 0,1-1 0,0 1 0,0 0 0,0 0 0,-1-1 8,8-1-473,0 2 428,1-1 0,-1 0-1,0 0 1,2-1 45,-2 0-23,1 0 1,0 1-1,0 0 0,1 1 23,9 0-30,-1 1 0,1 0 0,-1 2 0,9 1 30,-21-2 2,1-1 0,0 1 0,0 0 1,-1 0-1,1 1 0,-1 0 0,0 0 0,0 0 0,0 0 0,0 1 0,-1 0 0,1 0 0,-1 0 0,4 4-2,-6-4 12,0 0 0,0 0 0,0-1 1,0 1-1,0 0 0,-1 1 0,0-1 0,0 0 0,0 0 0,0 3-12,0 8 36,0 1 0,-1 5-36,-1-9 35,1 0-1,1-1 0,0 0 1,1 4-35,-1-9 12,1 0-1,-1 0 1,1-1 0,0 1 0,0-1-1,0 0 1,1 1 0,0-1 0,0 0-1,3 3-11,-5-7 6,0 0 0,0 0 0,1-1 0,-1 1-1,0 0 1,1 0 0,-1-1 0,1 1 0,-1-1-1,0 1 1,1-1 0,-1 0 0,1 0 0,0 1 0,-1-1-1,1 0 1,-1 0 0,1-1 0,-1 1 0,1 0-1,-1 0 1,1-1 0,-1 1 0,1-1 0,-1 1 0,1-1-6,4-1 17,-1-1 0,0 1 1,0-1-1,0 0 1,0-1-1,2-1-17,10-11 80,0-1 0,-1-1 0,0 0 0,-2-1 0,0-1 0,-2 0 0,10-20-80,-12 21 29,-2-1-1,0 0 0,-1-1 1,-1 0-1,-1 0 1,0 0-1,-1-10-28,0-12 53,-3-1 0,-1 0 0,-3-7-53,-2-27 0,-5-1 0,-3 1 0,-5-7 0,15 72-42,-1 1 1,0-1-1,-1 1 1,0 0-1,-1 1 1,0-1-1,-1 1 1,0 1-1,-6-7 42,12 16-16,1 0-1,0 1 0,-1-1 1,1 1-1,-1-1 0,1 1 0,-1-1 1,1 1-1,-1 0 0,1-1 1,-1 1-1,1-1 0,-1 1 1,0 0-1,1 0 0,-1-1 1,1 1-1,-1 0 0,0 0 0,1 0 1,-1 0-1,0-1 0,0 1 1,1 0-1,-1 0 0,0 0 1,1 1-1,-1-1 0,0 0 1,1 0-1,-1 0 0,0 0 1,1 1-1,-1-1 0,1 0 0,-1 1 1,0-1-1,1 0 0,-1 1 1,1-1-1,-1 1 0,1-1 1,-1 1-1,1-1 0,-1 1 1,1-1-1,0 1 0,-1-1 1,1 1-1,0 0 0,-1-1 0,1 1 17,-2 3-62,1-1 0,0 0-1,-1 1 1,1-1 0,0 1-1,1 0 1,-1-1-1,1 1 1,-1 1 62,3 13-40,0 1 0,1-1 0,0 0 0,2 0 0,4 11 40,6 24 19,16 71 18,33 83-37,-48-164 71,2 0 0,1-1 0,18 26-71,-25-47 16,-5-9 37,0-1 0,0 1 0,1-2 0,0 1 0,9 8-53,-15-17 24,1 0 0,-1 0 0,0 0 0,1 0 1,0-1-1,-1 1 0,1-1 0,0 0 0,0 0 0,-1 0 1,1 0-1,0 0 0,0 0 0,0-1 0,0 0 1,0 1-1,0-1 0,0 0 0,0-1 0,0 1 1,0 0-1,0-1 0,0 0 0,0 1 0,0-1 0,0-1 1,2 0-25,4-2 76,-1 0 1,1-1 0,-1 0 0,0-1-1,-1 0 1,1 0 0,-1-1 0,-1 1 0,1-2-1,-1 1 1,0-1 0,-1 0 0,1 0-1,-2 0 1,1-1 0,-1-1-77,3-7 28,0-2 0,-2 1 0,0-1 0,-2 0 0,0 1 0,0-2 0,-2-8-28,0-131-101,-2 76-476,2 73 49,3 8 210,-2 3 301,-1-1 0,0 1 0,0-1 0,0 1 0,0 0 0,0 0 0,0-1 0,0 1 0,0 0 0,0 0 0,0 0 0,0 1 17,24 33-64,46 85-294,-56-94 418,-1 1 0,-1 1-1,-2 1 1,-1 0 0,4 18-60,-13-43 55,0 0 0,0 1 0,-1-1 0,1 0 0,-1 1 0,0-1 0,0 0-1,-1 1 1,1-1 0,-1 0 0,0 0 0,0 1 0,0-1 0,-1 0 0,1 0 0,-2 1-55,1-2 33,0 0 0,0 0 0,0-1 0,0 1 0,0-1 0,0 0 0,-1 1 0,0-1 0,1 0 1,-1 0-1,0-1 0,0 1 0,0-1 0,0 1 0,0-1 0,0 0 0,0 0 0,0 0 0,-1-1 0,1 1 0,-3-1-33,-7 1 71,0-1 0,0-1 0,-1 0 0,1-1 0,0 0-1,-4-2-70,-28-8 35,-3-4-35,46 16-1,-69-20-724,62 16 433,13 1 7,19 3 147,19 5 132,-8-2 7,20 0-1,-13-3 95,118-3 754,-129 0-608,1 0 0,-1-3 1,0 0-1,6-4-241,12-6 190,0-3 1,-1-2-1,-1-2 1,-1-2-1,-1-2 1,-2-2-1,28-25-190,-64 49-110,18-15 87,-23 19-102,0 0 0,1 0 0,-1 0 0,0 0 0,0 0 0,0-1 0,-1 1 0,1 0 0,0-1 0,0 1 0,-1 0 0,1-1 0,-1 1 1,1-2 124,-11 11-2658,6-5 2004,-12 10-1108,-1-1 1,0 0 0,-1-2 0,-7 4 1761,-18 8-2459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37:08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2 714 2720,'0'-1'83,"0"1"-1,0-1 1,-1 1-1,1-1 1,0 1 0,0-1-1,0 1 1,0-1-1,0 1 1,0-1 0,0 1-1,0 0 1,0-1-1,0 1 1,0-1 0,0 1-1,0-1 1,0 1-1,0-1 1,1 1 0,-1-1-1,0 1 1,0-1-1,0 1 1,1 0 0,-1-1-1,0 1 1,1 0-1,-1-1-82,14-17 1886,-4 6-317,-7 9-1402,-1 0-1,1 0 1,0 0-1,0 0 1,0 1-1,0-1 1,0 1-1,0 0 1,1 0-1,-1 0 0,1 0 1,0 1-1,0-1-166,11-3 598,1 1-1,12-2-597,-6 1 471,57-14 643,-1-4 1,36-16-1115,3-10 479,38-16-137,107-28-371,-62 22-411,39-4-2796,-115 38-2765,77-36 6001,-48 0-3209,-153 73 3202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2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506 283 1248,'-7'-2'2449,"-3"4"-711,9-2-1477,-15-4 459,10 2-656,0 1 1,0 0 0,-1 1-1,1-1 1,0 1-1,-1 1 1,-3 0-65,-10-1-42,4 1 90,0 1-1,-1 0 0,1 2 0,0 0 0,0 0 0,-2 2-47,-2 4 79,0 0 0,1 1-1,0 1 1,1 1 0,1 0 0,-4 4-79,4-3 87,6-3-10,0 0 1,0 1-1,1 0 0,0 1 1,-5 10-78,6-9-19,7-10 0,-1 0 0,1 1 0,1-1 0,-1 1 0,0 1 19,-4 11 4,-24 52 156,30-66-190,-1 0 0,0 0 0,1 0 0,-1 0 0,1 0 0,0 0 0,0 0 0,1 1 30,-1-1 5,0 0-1,0 0 1,0-1 0,0 1-1,-1 0 1,1 0-1,-2 2-4,2-3 3,-1 0 0,1 1-1,0-1 1,-1 0 0,1 0-1,0 0 1,0 1 0,0-1-1,1 0 1,-1 0 0,1 0-1,-1 1 1,1-1-1,-1 0 1,1 0 0,0 0-3,17 33 233,-18-35-231,1 0-2,-1 1 1,0-1-1,0 0 0,1 1 1,-1-1-1,0 0 1,1 1-1,-1-1 1,1 0-1,-1 1 0,0-1 1,1 0-1,-1 0 1,1 1-1,-1-1 0,1 0 1,-1 0-1,0 0 1,1 0-1,-1 0 1,1 1-1,-1-1 0,1 0 1,-1 0-1,1 0 1,0-1-1,-1 1-4,1 0 1,0 0 0,-1 1 0,1-1-1,0 0 1,-1 0 0,1 0-1,0 0 1,-1 0 0,1 1 0,0-1-1,-1 0 1,1 1 0,-1-1 0,1 0-1,0 1 1,-1-1 0,1 1 3,0 0-1,1 1 0,-1-1 0,1 0 0,0 0 1,-1 0-1,1 0 0,0 0 0,0 0 0,0 0 1,-1 0-1,1-1 0,0 1 0,0-1 0,0 0 0,0 1 1,0-1-1,0 0 0,0 0 0,0 0 1,17 1-11,-7 3 14,-10-4 17,0 1 0,0 0 0,0-1 1,-1 1-1,1-1 0,0 0 0,0 0 1,0 1-1,0-1 0,0-1 0,0 1 0,1 0-20,27-6 20,18-4-29,-26 4 83,-14 4-56,1 0 1,-1-1-1,1 0 0,-1 0 0,6-4-18,37-23-10,-41 22 62,44-35-59,-47 37-23,0 0 0,-1-1 1,0 0-1,0 0 0,0-1 0,0-1 30,37-51 112,-34 46-163,0 1 1,1 1-1,3-3 51,-3 3-42,-1 1 1,0-1-1,3-7 42,-9 15 16,0 0 0,-1 1 0,1 0 0,1-1 1,2-1-17,12-14 84,-12 11 9,-4 5-84,1 0 0,-1-1 0,0 1 0,0 0-1,0-1 1,0 1 0,-1-1 0,0 0 0,1 0 0,-1-2-9,0 4-17,-1-1 0,1 2 1,0-1-1,0 0 0,0 0 1,0 0-1,0 0 0,0 0 1,1 0 16,1-2-181,-7 15 218,-3 3-54,1 1 0,0 0-1,2 0 1,-3 12 17,-6 17 11,4-9-35,1-1 1,0 9 23,2-13 25,4-18-9,0 1 0,1-1 0,1 1 0,-1-1 0,2 1 0,0 0 0,2 11-16,-2-10 118,-1-13-116,3 4-34,5 3 14,-7-7 34,0-1 1,0 0-1,-1 0 0,1 0 1,0 0-1,0 0 1,-1 0-1,1 0 1,0 0-1,0 0 0,-1 0 1,1 0-1,0 0 1,-1 0-1,1-1 0,0 1 1,0 0-1,0-1-16,-1 1 25,4-1-21,0 1 0,0-2 0,-1 1 0,1 0 0,0-1 0,-1 1 0,1-1 0,-1 0 0,0 0 0,1-1 0,-1 1 1,0-1-1,1-1-4,6-6 25,-1-1 1,-1 0-1,3-4-25,-4 4-18,1 0 0,1 1-1,4-5 19,29-27-60,8-14 60,-8 9 92,49-63 26,-85 102-99,1 1 1,-1-1-1,0 0 1,-1 0 0,0-1-1,2-4-19,-7 12-4,1 1 0,-1-1-1,0 1 1,0-1 0,1 1 0,-1-1 0,0 1 0,0-1-1,0 0 1,0 1 0,0-1 0,0 1 0,0-1-1,0 1 1,0-1 0,0 1 0,0-1 0,0 0-1,0 1 1,0-1 0,0 1 0,0-1 0,-1 1 0,1-1-1,0 1 1,0-1 0,-1 1 0,1-1 0,0 1-1,-1-1 1,1 1 0,-1 0 0,1-1 0,0 1 0,-1 0-1,1-1 1,-1 1 4,0 0-8,0-1 0,0 1 0,0 0 1,0 0-1,1 0 0,-1 0 0,0 0 0,0 0 0,0 0 0,0 0 0,1 0 1,-1 1-1,0-1 0,0 0 0,0 1 0,0-1 0,1 0 0,-1 1 0,0-1 0,1 1 1,-1-1-1,0 1 0,1-1 0,-1 1 0,0 0 8,-38 31-203,28-18 241,1 1 0,0 0 0,1 0-1,1 1 1,1 0 0,-4 11-38,8-19-19,-6 18-14,1 1 0,2 0-1,1 1 1,-1 19 33,5-41 38,0 0 1,1 0-1,0-1 1,0 1-1,1 0 0,0 0 1,0 0-1,0-1 1,1 1-1,0 1-38,-1-4 25,1 1 0,0-1 1,-1 0-1,1 1 0,1-1 0,-1 0 1,0 0-1,1 0 0,0-1 0,0 1 1,-1 0-1,1-1 0,1 0 0,-1 0 1,3 1-26,-3-1 26,1-1 1,0 0-1,-1 0 1,1 0-1,0 0 1,0 0-1,0-1 0,0 0 1,0 0-1,0 0 1,0 0-1,1-1-26,5-1 72,-1 1-1,1-2 0,-1 1 0,5-3-71,-3 0 14,0 0 0,-1 0 0,1-1 0,-1-1 0,0 0-1,-1 0 1,1-1 0,4-6-14,0 0 22,-1-1-1,-1-1 1,-1 0 0,10-16-22,2-4 46,-14 23 5,-1 0-1,0 0 0,4-12-50,-7 16 59,-1-1 1,2 1-1,2-3-59,-4 6 19,0 0 0,0-1 1,-1 1-1,0-1 0,0 0 0,1-5-19,2 1-78,-5 10 88,-1 0 1,1 1 0,-1-1 0,1 1 0,-1-1-1,1 1 1,-1-1 0,0 0 0,0 1 0,1-1 0,-1 0-1,0 1 1,0-1 0,0 0 0,1 1 0,-1-1-1,0 0 1,0 0 0,0 1 0,0-1 0,0 0-1,-1 1 1,1-1 0,0 0 0,0 0 0,0 1-1,-1-1 1,1 0 0,0 1-11,-1-2-160,0 0 64,-5 1 120,4 2-37,2-1-99,0 0 26,0 0 1,10 11-192,-5-8 287,1 1 1,-1-1 0,0 1-1,0 0 1,0 0 0,-1 1-1,1 0 1,-1-1 0,0 2-1,-1-1 1,1 0 0,-1 1-1,0-1 1,0 1 0,-1 0-1,0 0-10,-1-1 3,-1-1 0,1 1 0,-1-1 0,-1 1 0,1-1 0,-1 1 0,0-1 0,0 1 0,0-1-1,0 2-2,-5 23 9,2-10-9,0 8 0,3-16 2,0 0 0,-1 0 0,0 0 0,-2 4-2,-3 14-3,7-24-6,-1-2 4,0 0 0,0 0 0,1 0 0,-1 0 0,1 0-1,0 0 1,0 0 0,0 1 0,0-1 0,1 0 0,-1 0 0,1 0 0,0 0-1,0 0 1,0 0 0,0 0 0,1 0 5,-2-3-1,0 0 0,0 1-1,0-1 1,0 0 0,0 0 0,0 0-1,1 0 1,-1 1 0,0-1 0,0 0 0,0 0-1,0 0 1,0 1 0,0-1 0,0 0-1,0 0 1,0 0 0,0 1 0,0-1 0,0 0-1,0 0 1,0 0 0,0 1 0,0-1-1,0 0 1,0 0 0,0 0 0,-1 1 0,1-1-1,0 0 1,0 0 0,0 0 1,-1 4 2,11 7 8,-1-2 44,10 8 127,-16-17-156,-1 1-1,1 0 1,-1-1 0,1 0 0,-1 0-1,1 0 1,-1 0 0,0 0 0,1 0-1,1-1-24,3 1 57,2-1-45,0 0 0,0 0 1,-1-1-1,1 0 0,0 0 0,-1-1 1,0 0-1,0 0 0,0-1 0,0 0 1,0-1-1,-1 0 0,0 0 0,0 0 0,0-1 1,-1 0-1,2-2-12,6-7 24,-1-1 0,0-1 0,-1 0 0,-1 0 0,-1-1 0,7-15-24,17-34 50,-16 34-14,-2 0 1,7-22-37,-13 30 14,1-1 0,2-1-14,12-26 9,1-11-84,-20 50 25,-1 0 0,-1-1 0,-1 0 0,0 0 0,0 0 0,-2 0 0,0 0 0,-1-13 50,0 28-7,0 0-1,0-1 1,0 1-1,0 0 0,0 0 1,0 0-1,0 0 1,0 0-1,0 0 1,0 0-1,0 0 0,0 0 1,0 0-1,0-1 1,0 1-1,0 0 1,0 0-1,0 0 0,0 0 1,0 0-1,0 0 1,0 0-1,0 0 1,0 0-1,0 0 0,0 0 1,0-1-1,0 1 1,0 0-1,0 0 1,0 0-1,0 0 0,-1 0 1,1 0-1,0 0 1,0 0-1,0 0 1,0 0-1,0 0 0,0 0 1,0 0-1,0 0 1,0 0-1,0 0 1,-1 0-1,1 0 0,0 0 1,0 0-1,0 0 1,0 0-1,0 0 1,0 0-1,0 0 0,0 0 1,0 0-1,0 0 1,-1 0-1,1 0 8,-6 6-45,4-5 37,1 1 0,0 0 0,-1-1-1,1 1 1,0 0 0,0 0 0,0 0 0,0 1 8,0 1-4,0 1 0,-1 0 0,0-1 0,0 0 0,0 1 0,-1-1 0,1 0 0,-4 4 4,3-4-15,0 1 0,0 0 0,0 0-1,1 0 1,-1 1 0,1-1 15,-3 10-1,-1 0 0,-1 0 0,0-1 0,-1-1-1,-3 4 2,-9 18-116,15-25 110,0 0 0,1 1 0,0 0 1,1 0-1,0 0 0,1 1 0,0-1 1,1 1-1,0-1 0,1 1 1,0-1-1,1 1 0,2 8 6,1 25 72,-3-30-72,0-1 0,1 1 1,0-1-1,1 1 1,1-1-1,0 0 0,1 0 1,3 5-1,40 66-48,-44-80 71,-1 0 0,0-1 0,1 1 1,0-1-1,0 0 0,0 0 1,1-1-1,-1 1 0,5 2-23,-5-4 17,-1 0-1,1 0 1,0 0 0,0 0-1,-1-1 1,1 0 0,0 0-1,0 0 1,0 0 0,0 0-1,1-1 1,-1 0 0,0 0-1,0 0-16,64-11 171,-63 10-140,0-1 0,0 1 1,-1-1-1,1-1 0,-1 1 0,1 0 1,2-3-32,-6 4 5,-1 1-96,0 0-399,-1 1-1425,-3 2 502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2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7 736,'1'-7'226,"-1"8"-223,0-1 1,0 0-1,0 0 1,0 0-1,0 0 1,0 0 0,0 0-1,0 0 1,0 0-1,0 0 1,0 0 0,0 0-1,0 0 1,0 0-1,0 0 1,0 0-1,0 0 1,0 1 0,0-1-1,0 0 1,0 0-1,0 0 1,0 0 0,0 0-1,0 0 1,0 0-1,0 0 1,0 0 0,0 0-1,0 0 1,0 0-1,0 0 1,0 0-1,0 1 1,0-1 0,0 0-1,0 0 1,0 0-1,0 0 1,0 0 0,0 0-1,0 0 1,1 0-1,-1 0 1,0 0-1,0 0 1,0 0 0,0 0-1,0 0 1,0 0-1,0 0 1,0 0 0,0 0-1,0 0 1,0 0-1,0 0 1,0 0 0,0 0-1,1 0 1,-1 0-1,0 0 1,0 0-1,0 0 1,0 0 0,0 0-4,0 1 389,0-1-37,0 0 203,0 0-198,0 0-96,0 0-74,0 0 818,0 0-962,-1 0 0,1 1 1,-1-1-1,1 0 1,0 0-1,-1 0 0,1 1 1,-1-1-1,1 0 0,0 0 1,-1 1-1,1-1 1,0 0-1,-1 1 0,1-1 1,0 0-1,0 1 0,-1-1 1,1 1-1,0-1 1,0 1-1,0-1 0,-1 0 1,1 1-1,0-1 0,0 1 1,0 0-44,-4 9 626,4-10-619,-1 1 1,1 0-1,-1 0 0,1-1 0,0 1 0,-1 0 0,1 0 0,0-1 0,0 1 0,-1 0 0,1 0 0,0 0 0,0-1 0,0 1-7,-1 12 117,-1-1 1,0 1-1,0-1 1,-1 0-1,-1 0 0,-2 5-117,0-2 48,2 1 0,-1 0 0,1 9-48,-6 28 161,-1-2 1,-10 22-162,7-20 109,7-33 6,0 0 1,-8 14-116,-8 19 254,14-32 216,6-17-227,3-3-56,4 0-41,2-2-79,0 0 0,0 0 0,0-1 0,-1 1 0,4-2-67,13-4 118,-6 4-131,1 1 0,-1 1 0,1 0 0,0 1 0,0 1 0,0 0 0,-1 1 0,1 1 0,0 1 13,-3-2 213,-1-1 1,1 0-1,-1-1 0,1 0 1,3-2-214,22 1 309,-36 0-283,2-2-36,-4 2-60,-1 1 22,0 0-10,0 0-268,0 0-895,0 0 90,0 0-831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2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2400,'0'0'112,"0"1"0,0-1 1,0 0-1,1 0 0,-1 0 0,0 0 0,0 0 1,0 0-1,0 1 0,0-1 0,0 0 0,1 0 1,-1 0-1,0 0 0,0 1 0,0-1 0,0 0 1,0 0-1,0 0 0,0 1 0,0-1 1,0 0-1,0 0 0,0 0 0,0 0 0,0 1 1,0-1-1,0 0 0,0 0 0,0 0 0,0 1 1,0-1-1,0 0 0,0 0 0,0 0 0,0 1 1,0-1-1,-1 0 0,1 0 0,0 0 1,0 0-1,0 0 0,0 1 0,0-1 0,0 0 1,-1 0-1,1 0 0,0 0 0,0 0 0,0 0-112,5 0 128,0-1-1,0 0 0,0 0 0,-1 0 0,1-1 0,2 0-127,22-6 517,121-11 337,-144 17-827,0 1 1,1-1 0,-1 0 0,0-1 0,0 1-1,1-2-27,26-9 79,-33 13-101,0-1 1,0 1-1,0 0 1,1 0-1,-1 0 0,0 0 1,0 0-1,0 0 1,0 0-1,0 0 0,0 0 1,0 0-1,0 0 1,0 0-1,1 0 0,-1 0 1,0 0-1,0 0 1,0 0-1,0 0 0,0 0 1,0 0-1,0 0 1,0 0-1,0 0 0,1 0 1,-1 0-1,0 0 1,0 0-1,0 0 0,0 0 1,0 0-1,0 0 1,0 0-1,0 0 0,0 0 1,1 0-1,-1 0 1,0 0-1,0 1 0,0-1 1,0 0-1,0 0 1,0 0-1,0 0 0,0 0 1,0 0-1,0 0 1,0 0-1,0 0 0,0 1 1,0-1-1,0 0 22,-2 5-2275,1-4 1652,-4 5-2683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2144,'0'0'165,"1"0"-1,0-1 1,-1 1 0,1 0-1,-1-1 1,1 1 0,-1-1-1,1 1 1,-1-1 0,1 1 0,-1-1-1,1 1 1,-1-1 0,0 0-1,1 1 1,-1-1 0,0 1-1,0-1 1,1 0 0,-1 1-1,0-1 1,0 0 0,0 0-1,0 1 1,0-1-165,5-4 395,1 1-1,-1 0 1,1 0 0,0 1-1,1-1-394,4 1 211,0 1-1,0 0 0,0 1 0,0 1 0,11 0-210,6 2 144,-22-1-115,-1 0 0,1-1-1,0 0 1,-1 0-1,1 0 1,-1-1 0,1 0-1,2-1-28,-3 1 55,-1 1-1,1-1 0,0 1 0,-1 0 0,1 0 0,4 0-54,6 1 70,-11-2-1141,-8 4-226,-18 9-2159,6-6 1147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1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1728,'0'-1'105,"1"1"1,-1-1 0,0 0-1,0 1 1,0-1-1,1 1 1,-1-1-1,0 1 1,1-1-1,-1 1 1,0-1-1,1 1 1,-1-1-1,1 1 1,-1-1 0,0 1-1,1 0 1,-1-1-1,1 1 1,-1 0-1,1-1 1,0 1-1,-1 0-105,19-8 1249,0 0-275,11-11 1256,-23 16-2147,0 0 0,1 0 0,-1 0 0,1 1 0,-1 0 0,1 1 1,0 0-1,0 0 0,0 0 0,0 1 0,0 1 0,0-1-83,11 3 72,0-2 0,-1 0 0,1-1 0,13-2-72,109-20 492,-50 7-472,-38 7-2180,-28 5-165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4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2656,'0'-1'266,"1"1"0,0-1 0,-1 0 0,1 0 0,-1 0 0,1 1 0,0-1 0,0 0 0,0 1 0,-1-1 0,1 1 0,0-1 0,0 1 0,0-1 0,0 1 0,1-1-266,11-7 1045,-10 5-956,0 1 1,0 0-1,0 0 0,1 0 0,-1 0 0,1 0 1,0 1-1,-1 0 0,1-1 0,0 1-89,43-8 304,-34 7-76,172-36 1697,-164 35-1967,-1 0-1,1 2 1,0 0-1,3 2 43,-5-1 42,-20 14-1311,0-12 814,-1 0 0,0 1 0,0-1-1,0 0 1,-1 0 0,1 0 0,0 0 0,-1 0-1,0-1 1,1 1 0,-2 0 455,-3 2-1478,-11 6-266,-6-2 640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4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2400,'3'-1'315,"0"0"-1,0 0 1,0 0 0,0 0-1,0 0 1,0 0 0,0-1-1,0 1 1,0-1 0,-1 0-1,2-1-314,19-10 976,-21 12-844,1 1-1,0-1 1,0 1-1,0 0 1,0 0-1,0 0 1,0 0-1,0 0 1,-1 1 0,1-1-1,0 1 1,2 1-132,-2-1 157,1-1 0,-1 1 1,0 0-1,1-1 0,-1 0 1,1 0-1,-1 0 0,1 0-157,112-13 779,-93 11-647,1 1 15,0-1 0,0-2 0,0 0 0,3-2-147,30-6 381,-28 7-1999,-21 2-1988,-8 3 252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15 1728,'-1'0'86,"1"-1"0,0 1 1,-1 0-1,1 0 0,0 0 0,0-1 0,-1 1 1,1 0-1,0 0 0,0-1 0,-1 1 0,1 0 1,0-1-1,0 1 0,0 0 0,-1-1 1,1 1-1,0 0 0,0-1 0,0 1 0,0 0 1,0-1-1,0 1 0,0-1 0,0 1 0,0 0 1,0-1-1,0 1 0,0 0 0,0-1 0,0 1-86,0-1 896,0 0-824,0 1 0,-1 0 0,1 0 0,0-1 0,0 1 0,-1 0 1,1 0-1,0 0 0,-1-1 0,1 1 0,0 0 0,-1 0 0,1 0 0,0 0 0,-1 0 0,1 0 0,0 0 1,-1 0-1,1 0 0,0 0 0,-1 0 0,1 0 0,0 0 0,-1 0 0,1 0 0,0 0 0,-1 0 1,1 0-1,0 0 0,-1 0-72,-10 3 525,5-1-398,0 1 1,0 0-1,1 0 0,-1 1 1,1 0-1,0 0 1,0 0-1,-2 3-127,-36 42 542,29-32-167,9-11-335,1 0 0,-1 1 0,2 0 0,-1 0 0,1 0 0,0 0 0,0 0 0,1 1 0,0-1 0,0 1 0,0 0 0,1-1 0,1 1 0,-1 0 0,1 0 0,1 0 0,-1 0 0,2 1-40,-1-3 45,0-1 0,1 1 0,0-1 1,1 1-1,-1-1 0,1 0 0,0 1 1,0-2-1,1 1 0,-1 0 0,1-1 1,0 1-1,0-1-45,11 13 132,-10-10-46,0 1 1,-1-1 0,1 1-1,1 7-86,-5-14 38,-1-1-204,5 15-3098,-5-10 2432,0-4-3583,0-7 2660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6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0 760 2720,'0'0'36,"1"0"0,-1 0 0,0 0 0,0 0 0,0 1 0,0-1 0,0 0 0,0 0 0,0 0 0,0 0 0,0 0 0,1 0 0,-1 0 0,0 0 0,0 0 0,0 0 0,0 0 0,0 0 0,0 0 0,0 0 0,1 0 0,-1 0 0,0 0 0,0 0 0,0 0 0,0 0 0,0 0-1,0 0 1,0 0 0,0 0 0,1 0 0,-1 0 0,0 0 0,0 0 0,0 0 0,0-1 0,0 1 0,0 0 0,0 0 0,0 0 0,0 0 0,0 0 0,1 0 0,-1 0 0,0 0 0,0 0 0,0-1 0,0 1 0,0 0 0,0 0 0,0 0 0,0 0 0,0 0 0,0 0 0,0 0-36,11-12 791,12-18-308,39-65 411,-39 56-535,3 1-1,11-11-358,-6 12 306,3 2-1,1 2 1,36-27-306,-50 43 292,-11 8-187,1 1-1,-1 0 1,2 1 0,-1 0 0,13-5-105,-24 12-2,1-1 0,0 1 0,0 0 0,0-1 0,-1 1 0,1 0 0,0 0-1,0 0 1,0 0 0,0 0 0,0 0 0,0 0 0,-1 0 0,1 0 0,0 0 0,0 0 0,0 1 0,0-1 0,0 0 0,-1 0-1,1 1 1,0-1 0,0 1 0,-1-1 0,1 1 0,0-1 0,-1 1 0,1-1 0,0 1 0,-1 0 0,1-1 0,-1 1 0,1 0 0,-1 0-1,1-1 1,-1 1 0,1 0 0,-1 0 0,0 0 0,0-1 0,1 1 0,-1 0 0,0 0 0,0 0 0,0 0 0,0 0 2,1 6-28,0 1 0,-1-1 1,0 0-1,0 0 0,-1 2 28,1-7 10,-16 176 209,15-121 645,2-57-829,-1 0 0,0 0 0,1 0 0,-1 0 0,1 0 0,-1-1 0,1 1 0,-1 0 0,1 0 1,-1 0-1,0 0 0,1-1 0,-1 1 0,0 0 0,1-1 0,-1 1 0,1 0 0,-1 0 0,0-1-35,4-4 32,-1 0 0,0 0 0,0-1 0,-1 1 0,1-1 0,-1 0 0,-1 0 0,1-2-32,5-11 11,41-96 291,-43 104-140,3-5 10,1 1 0,1 0 0,0 0 0,3-1-172,1-3 21,-14 19-24,1-1 0,-1 0 0,1 0 0,-1 1 0,1-1 0,-1 0-1,1 1 1,0-1 0,-1 1 0,1-1 0,0 1 0,0-1 0,-1 1-1,1-1 1,0 1 0,0 0 0,0 0 0,0-1 3,-1 1-7,0 0 1,1 0-1,-1 1 1,1-1-1,-1 0 0,0 0 1,1 0-1,-1 0 0,1 0 1,-1 1-1,0-1 1,1 0-1,-1 0 0,0 1 1,1-1-1,-1 0 1,0 1-1,0-1 0,1 0 1,-1 1-1,0-1 1,0 0-1,1 1 0,-1-1 1,0 1 6,1 2-15,0 0 0,0 0 0,0 0 0,0 1 0,-1-1 0,0 0 0,1 1 0,-1 0 15,0 2 10,-1 31 14,3-1 1,5 31-25,-6-57 19,1 0 0,0 0 0,1 0 0,0-1 0,1 1 0,0-1 0,1 1 1,0-1-1,0 0 0,0-1 0,2 0 0,2 4-19,-5-8 7,0-1 1,-1 0-1,1 0 1,1 0-1,-1-1 1,0 1-1,1-1 1,-1 0-1,1-1 0,-1 1 1,1-1-1,0 0 1,0 0-1,0 0 1,0-1-1,0 1 1,-1-1-1,1 0 0,0-1 1,4 0-8,1 0-26,0-1 1,-1-1 0,1 0-1,0 0 1,-1 0-1,0-1 1,0-1-1,0 0 1,6-4 25,0-2-38,-1 0-1,0-1 1,-1-1 0,0 0-1,-1-1 1,-1 0 0,0 0 0,0-2-1,-2 1 1,0-1 0,5-14 38,-12 26 1,-1-1 1,1 0-1,-1 0 1,0 1-1,0-1 1,0 0 0,-1 0-1,0 0 1,0 0-1,0 0 1,-1 0-1,1 0 1,-1 0 0,0 1-1,-1-2-1,1 3-1,0 1-1,0-1 1,0 1 0,0 0-1,-1 0 1,1-1 0,-1 1-1,1 0 1,-1 0-1,0 0 1,0 1 0,0-1-1,0 0 1,0 1 0,0-1-1,0 1 1,0 0 0,-1 0-1,1-1 1,0 2 0,-1-1-1,1 0 1,-1 0-1,1 1 1,-1-1 0,0 1-1,1 0 1,-1 0 0,0 0 1,-3 0-28,0 0 1,0 1-1,0 0 1,0 0-1,1 0 1,-1 1 0,0 0-1,1 0 1,-1 1-1,1-1 1,-1 1-1,1 0 1,0 0-1,0 1 1,1 0-1,-1 0 1,1 0 0,-1 1 27,0 0-19,1 1 0,-1 0 0,1 0 0,1 0 1,-1 1-1,1-1 0,0 1 0,1 0 0,-1 0 1,1 0-1,1 0 0,-1 0 0,1 0 0,0 7 19,1-2 20,0-1 0,0 1 0,2-1 1,-1 1-1,1-1 0,1 0 0,0 0 0,0 0 0,2 0 0,1 3-20,-4-9 26,1 0 1,0 0-1,0-1 1,0 1-1,1 0 1,-1-1-1,1 0 1,0 0 0,0 0-1,1 0 1,-1-1-1,1 0 1,0 0-1,0 0 1,0 0-1,0-1 1,0 0-1,1 0 1,-1 0-1,1-1 1,5 1-27,-5-1 19,0-1 0,1 0 0,-1 0 1,0-1-1,1 0 0,-1 0 0,0 0 1,1-1-1,-1 0 0,0 0 0,-1-1 1,1 1-1,0-1 0,-1-1 0,1 1 0,-1-1 1,0 0-1,0 0 0,0 0-19,9-10-19,-1 0 1,0 0-1,-1-1 0,0-1 1,5-11 18,-8 13-12,0 0 40,0 1 1,-2-2-1,0 1 0,2-6-28,5-10 38,-11 23-24,0 1 1,0 0-1,0-1 1,-1 0 0,0 0-1,0 0 1,0 0 0,0-7-15,-2 13-7,0 0 1,0 1-1,0-1 1,0 0-1,0 0 1,-1 0 0,1 0-1,0 0 1,0 0-1,-1 0 1,1 0-1,0 0 1,-1 0-1,1 1 1,-1-1 6,1 0-9,-1 1 0,1 0 1,0 0-1,0-1 0,-1 1 0,1 0 0,0 0 1,-1 0-1,1 0 0,0-1 0,-1 1 0,1 0 0,0 0 1,-1 0-1,1 0 0,0 0 0,-1 0 0,1 0 1,-1 0-1,1 0 0,0 0 0,-1 0 0,1 0 1,0 0-1,-1 0 0,1 1 9,-1-1-21,-1 1-1,1-1 1,0 1 0,0 0-1,0 0 1,0 0 0,0 0-1,0 0 1,0 0 0,0 0-1,0 0 1,0 0 0,1 0 0,-1 0-1,0 0 1,1 1 0,-1-1-1,0 1 22,-25 63-256,25-58 373,-1 1-234,2-7 364,-1-5 440,1 3-703,0 1-22,3 0-119,-3 0 100,-2 6 31,-4 28-203,-1 24 229,6-39-64,0 0 0,3 17 64,-2-29 2,1 0 1,0-1-1,1 1 0,-1 0 1,1-1-1,1 1 1,-1-1-1,1 0 0,3 5-2,-6-10 15,0-1 0,1 1 0,0 0 0,-1 0 0,1 0 0,-1 0 0,1-1 0,0 1 0,0 0 0,-1-1 0,1 1 0,0-1 0,0 1 0,0-1 0,0 1 0,0-1 0,0 1 0,0-1 0,0 0-1,0 0 1,0 1 0,0-1 0,0 0 0,0 0 0,0 0-15,1 0 21,-1-1-1,1 1 1,0-1-1,-1 0 1,1 1-1,-1-1 1,1 0-1,-1 0 1,1 0-1,-1 0 1,1 0-1,-1 0 1,1-2-21,5-4 33,-1 0 0,0-1 0,-1 0 0,0 0 0,0-1-33,10-23 73,-1 0 0,-1-1 0,5-28-73,-14 49 10,-1 0-30,0 0 1,-2 0-1,1-1 1,-1 1-1,-1 0 1,-1-2 19,2 13-14,-1 0 1,0-1 0,0 1-1,0 0 1,0 0-1,-1 0 1,1 0 0,0 0-1,0 0 1,-1 0 0,1 0-1,-1-1 1,1 1-1,-1 0 1,1 0 0,-1 1-1,0-1 1,1 0 0,-1 0-1,0 0 1,0 0 0,0 0 13,1 1-15,-1 0-1,0 0 1,0-1 0,1 1 0,-1 0 0,0 0 0,0 0 0,0 0 0,1 0 0,-1 0 0,0 0 0,0 0 0,1 1 0,-1-1 0,0 0 0,0 0 0,1 1 0,-1-1 0,0 0-1,1 1 1,-1-1 0,0 1 0,1-1 0,-1 1 0,1-1 0,-1 1 0,0-1 0,1 1 0,-1 0 15,-1 2-34,-1 0 0,1 0 0,0 1 0,0-1 0,0 1 0,0-1-1,1 1 1,-2 3 34,-7 33-82,9-37 69,-4 27 58,1 1 0,0 21-45,-1 3 86,-7 130-8,-1 8-369,10-163 253,0 1 471,-6 26-433,8-49 85,-1 0-1,-1 0 1,1 0 0,-1 0-1,-1-1 1,1 1 0,-1-1-1,-1 0 1,0 1-85,4-7 4,1-1 1,-1 1-1,1 0 0,-1-1 0,1 1 1,-1-1-1,1 1 0,-1-1 1,1 1-1,-1-1 0,0 0 1,1 1-1,-1-1 0,0 0 0,1 1 1,-1-1-1,0 0 0,0 0 1,1 0-1,-1 0 0,0 0 1,1 0-1,-1 1 0,0-2 0,0 1 1,0 0-5,0 0 11,-1-1 0,1 1 0,0-1 1,0 0-1,-1 1 0,1-1 1,0 0-1,0 0 0,0 0 0,0 0 1,0 0-1,0 0 0,0-1-11,-4-4 68,1 0-1,0-1 0,0 0 1,-1-5-68,0 4-51,4 5 43,-1 0 1,1 1-1,0-1 1,0 0-1,0 0 1,0 0-1,0 0 1,0 0-1,1 0 1,0 0-1,-1 0 1,1 0-1,0 0 0,1 0 1,-1-1-1,0 1 1,1 0-1,0 0 8,2-8-80,-2 5 52,0 0 0,1 0 0,0 0 1,1 0-1,-1 1 0,1-1 0,0 1 0,1-1 1,3-4 27,16-20-90,-10 12 94,1 1 0,1 0-1,0 0 1,8-5-4,149-109-29,16-14 79,-174 133-27,19-16 22,0-1 1,-2-2 0,0-3-46,-28 31-43,0-1 103,1 0 1,-1 0 0,0 0 0,-1-1-1,2-1-60,-4 6 3,0 0-1,0-1 1,0 1-1,0 0 1,1-1-1,-1 1 1,0 0-1,0-1 1,0 1-1,0 0 1,0-1-1,0 1 1,0-1-1,0 1 1,0 0-1,0-1 1,0 1-1,0-1 1,-1 1-1,1 0 1,0-1-1,0 1 1,0 0-1,0-1 1,0 1-1,-1 0 1,1-1-3,-1 1-19,0 0 0,1-1 0,-1 1 0,0 0 0,0-1 0,0 1 0,0 0 0,0 0 0,0 0 0,1 0 0,-1 0 0,0 0 0,0 0 0,0 0 1,0 0-1,0 0 0,0 1 19,-5 0-4,0 1-1,1-1 1,-1 2 0,1-1 0,0 0 0,0 1 0,0 0 0,0 0 0,0 1 0,1-1-1,-1 1 1,1 0 0,0 0 0,0 1 0,0-1 4,-10 15 40,0-1 0,1 2 0,0 2-40,11-19 22,-20 35-140,-13 29 118,29-52-14,0 0 0,1 0-1,0 1 1,1-1 0,1 1 0,0 6 14,2-20 6,1 1-1,0-1 1,0 0 0,0 0-1,0 0 1,0 1 0,1-1 0,-1 0-1,1 0 1,-1 0 0,1 0-1,0 0 1,0 0 0,0 0 0,0 0-1,0 0 1,0 0 0,1 0-1,-1 0-5,1-1 7,-1 0-1,0 0 0,0 0 1,1-1-1,-1 1 0,1 0 0,-1-1 1,1 1-1,-1-1 0,1 1 1,-1-1-1,1 0 0,-1 1 0,1-1 1,0 0-1,-1 0 0,1 0 1,-1 0-1,1-1 0,0 1 0,-1 0 1,1-1-1,-1 1 0,1-1 1,-1 1-1,1-1-6,4-2 26,0 0 0,0 0 0,0 0 0,-1-1 0,1 0 0,-1 0 0,0 0 0,0-1 0,0 0 0,-1 0 0,0 0 0,0 0 1,0-1-1,0 0 0,2-5-26,4-12-27,0 0 1,-2-1-1,4-17 27,3-8-103,-4 19 99,-2-1 1,-1-1-1,-1-2 4,-7 23 8,0 10-31,0 0 0,0 0 0,0 0-1,0-1 1,0 1 0,0 0 0,0 0 0,0 0 0,1 0 0,-1 0-1,0 0 1,1 0 0,-1 0 0,1 0 0,-1 0 0,1-1 23,-1 5-51,0 0 1,1-1 0,-1 1 0,0 0 0,1-1-1,-1 1 1,2 1 50,-1 0-43,39 159 139,-39-159-82,0-1 1,1 1-1,-1-1 1,1 1-1,0-1 0,0 0 1,0 0-1,0 0 0,1 0 1,-1 0-1,1 0 1,0-1-1,0 1-14,-2-2 10,1 0-1,-1 0 1,0-1-1,1 1 1,-1 0-1,1 0 1,0-1-1,-1 1 1,1-1 0,0 1-1,-1-1 1,1 0-1,0 1 1,-1-1-1,1 0 1,0 0-1,-1 0 1,1-1-1,0 1 1,0 0 0,-1-1-1,1 1 1,-1-1-1,1 1 1,0-1-1,-1 0 1,1 1-1,-1-1 1,1-1-10,8-5 27,0-1-1,-1 0 1,0 0-1,0-1 1,6-10-27,10-14 22,1-6-22,-6 11 42,-7 8-4,13-17 174,9-20-212,-29 45 11,0-1-1,0 1 1,-1-1 0,-1 0 0,0 0 0,-1 0 0,0-2-11,-2 8-11,-1-1-1,0 0 1,0 0 0,-1 0 0,0 0 0,0 0 0,-1-3 11,-18-53-8,15 49 35,3 9-56,-1 0 1,0 0-1,0 0 0,0 1 0,-1-1 1,1 1-1,-3-3 29,5 7-11,-1 0 0,1-1 0,0 1 0,-1 0-1,1 0 1,-1 0 0,1 0 0,-1 0 0,1 0 0,-1 0 0,0 1 0,1-1-1,-2 0 12,2 1-10,0 0 0,0 0 1,0 0-1,-1 0 0,1 0 0,0 0 0,0 0 0,0 1 0,0-1 0,0 0 0,-1 1 0,1-1 0,0 1 0,0-1 0,0 1 0,0-1 0,0 1 0,0 0 0,0 0 0,0-1 0,0 2 10,-3 2 0,0 0 0,1 1 0,-1-1-1,1 1 1,0 0 0,1 0 0,-1 0-1,1 0 1,0 0 0,0 0 0,0 1-1,1-1 1,0 1 0,0-1 0,0 1 0,1 0-1,0-1 1,0 1 0,1 4 0,0 4 2,2 0 0,-1-1 0,2 1 0,0-1 1,0 0-1,2 0 0,3 7-2,119 239-11,-95-204 175,-21-37-235,-2 0 0,9 18 71,-14-24-413,-4-11-619,-3-2-146,-7-6-242,-17-14-1391,10 3 881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35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23 5632,'-17'-14'2112,"17"9"-1664,-5 5-96,0 0-64,5-3-224,0 3-160,0 0 32,0 0-1312,0 0 768,0 0-2080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 1472,'7'2'603,"-6"-1"5108,-3-1-5561,-1 1 1,1 0-1,0 0 0,0 0 0,0 0 0,0 1 0,0-1 0,0 1 0,1-1 0,-2 2-150,-8 5 30,-13 10 147,1 0 1,1 2-1,-9 10-177,16-15 55,2-2-29,1 1 1,0 0 0,1 0-1,1 2 1,-1 2-27,-11 21-48,-8 24 48,28-56-9,-1-1 0,1 1 0,0-1-1,1 1 1,-1 0 0,1 0 0,1 0 0,-1 0 0,1 1 9,0-6 13,0 0 0,0 0 1,0 0-1,1 0 0,-1 0 1,0 0-1,1 0 0,0 0 1,-1 0-1,1 0 0,0-1 1,0 1-1,0 0 0,0 0 1,0-1-1,0 1 0,1 0 1,-1-1-1,0 0 0,1 1 1,-1-1-1,1 0 0,0 1 0,-1-1 1,1 0-1,0 0 0,0-1 1,0 1-1,0 0 0,0 0 1,0-1-1,0 1 0,0-1-13,5 1 47,0-1-1,0 0 1,0 0-1,0 0 0,0-1 1,0 0-1,0 0 1,0-1-1,0 0 0,-1 0 1,1-1-1,-1 0 1,1 0-1,-1 0 0,0-1 1,5-4-47,-3 2 18,0 0 0,0-1 1,-1 0-1,0-1 0,-1 1 1,0-1-1,0-1 0,0 1 1,-1-1-1,0 0 0,1-4-18,3-2-485,-9 20 468,1-1 0,-1 0-1,1 0 1,0 0 0,0 0 0,1 0 0,-1 0 0,1 0-1,0 0 1,0 0 0,0-1 0,0 1 0,0-1-1,1 0 1,0 1 0,0-1 0,0 0 0,1 1 17,4 3 19,-5-4 15,0 0 1,0 0 0,0-1-1,0 0 1,0 1-1,1-1 1,0 0-35,-2-2 14,0 1 0,0 0 0,0-1 0,0 0-1,0 1 1,0-1 0,0 0 0,1 0 0,-1 0 0,0-1 0,0 1-1,0 0 1,0-1 0,0 1 0,2-2-14,2 1 60,0-2 1,0 1-1,0 0 1,0-1-1,-1 0 1,1-1-1,-1 1 1,1-1-1,-1 0 0,-1 0 1,1-1-1,0 0 1,-1 1-1,0-1 1,3-5-61,0-3 12,1-1 1,-2 1 0,0-1-1,0-1 1,-2 1-1,0-1 1,0 0 0,-1 0-1,-1 0 1,-1 0 0,0 0-1,-1 0 1,0-1-1,-2 1 1,1 0 0,-2 0-1,0 0 1,-1 0 0,-1 0-13,2 6-569,2 8-58,0-1-1,0 1 0,1-1 0,-1 0 0,1 0 1,-1 0-1,1 1 0,-1-1 0,1-1 628,2 5-1824,9 9-453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2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1408,'0'0'13,"0"-1"-1,0 1 1,-1 0 0,1-1-1,0 1 1,0 0 0,0 0 0,0-1-1,0 1 1,0 0 0,0-1-1,0 1 1,0 0 0,0 0-1,0-1 1,1 1 0,-1 0 0,0 0-1,0-1 1,0 1 0,0 0-1,0 0 1,0-1 0,1 1-1,-1 0 1,0 0 0,0-1 0,0 1-1,0 0 1,1 0-13,0-3 3592,4-4-472,-5 84-2315,-4 171-346,0-56 296,4-140-385,0-51-322,0-1-37,0 1 1331,0 2-4751,0-6-3393,0-17 5426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3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10 2720,'0'0'891,"-14"-8"3076,14 8-3943,0-1-1,0 1 0,-1 0 1,1 0-1,0 0 1,0 0-1,0 0 0,-1 0 1,1 0-1,0 0 0,0 0 1,-1 0-1,1 0 0,0 0 1,0 0-1,-1 0 0,1 0 1,0 0-1,0 0 0,0 0 1,-1 0-1,1 0 0,0 0 1,0 0-1,-1 0 0,1 1 1,0-1-1,0 0 0,0 0 1,0 0-1,-1 0 0,1 1 1,0-1-1,0 0 1,0 0-1,0 0 0,0 0 1,-1 1-1,1-1 0,0 0 1,0 0-1,0 1 0,0-1 1,0 0-1,0 0 0,0 0 1,0 1-1,0-1 0,0 0 1,0 0-1,0 1 0,0-1 1,0 0-1,0 0 0,0 1 1,0-1-24,0 0 26,0 2 112,0-2 65,1 0-189,-1 0 0,0 1-1,1-1 1,-1 0 0,1 1 0,-1-1 0,0 1-1,1-1 1,-1 1 0,0-1 0,1 1-1,-1-1 1,0 1 0,0-1 0,0 1 0,1-1-1,-1 1 1,0 0 0,0-1 0,0 1 0,0-1-14,2 13 227,-4 23-132,-2 0 0,-1 0-1,-2 0 1,-2 2-95,-10 51 101,8 0 76,7-51-26,-1-1 0,-2 0 0,-6 15-151,12-48 57,0 0 1,1 0 0,-1 0 0,1 0 0,0 1-1,0 0-57,0-4 6,0-1-118,0 0-91,0 0-405,0 0-133,0-1-886,0-2 502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4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2240,'0'-1'1739,"3"1"1370,12 1-901,-10-3-1962,1 1-1,-1-1 1,0 0 0,0-1 0,0 1-1,1-1-245,-2 0 76,1 0-1,0 1 0,0 0 0,1 0 0,-1 0 0,1 1-75,11-2 35,-4 0 26,1 1 1,0 0-1,6 1-61,49-2 568,-2 1-2907,-66 2 712,-2 3-2253,-2 1 2593,-6 2-468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4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1312,'0'0'82,"0"0"0,0 0-1,1-1 1,-1 1 0,0 0 0,0-1 0,0 1 0,0 0-1,1 0 1,-1-1 0,0 1 0,0 0 0,0 0 0,1 0-1,-1-1 1,0 1 0,0 0 0,1 0 0,-1 0-1,0 0 1,1 0 0,-1 0 0,0 0 0,0-1 0,1 1-1,-1 0 1,0 0 0,1 0 0,-1 0 0,0 0 0,1 0-1,-1 0 1,0 0 0,1 1 0,-1-1 0,0 0-1,0 0 1,1 0 0,-1 0 0,0 0 0,0 0 0,1 0-1,-1 1 1,0-1 0,0 0 0,1 0-82,18 9 4114,-16-7-4499,-1-2 478,0 1-1,0-1 1,0 1 0,0-1-1,0 0 1,0 0 0,0 0-1,0 0 1,1 0 0,-1 0 0,0-1-93,8 0 132,7-1-22,-14 1-108,0 1 1,-1 0 0,1-1-1,0 1 1,0 0-1,-1 0 1,1 0-3,20 2 532,20 0-532,-21-2 275,-1 1 1,4 2-276,4-1 90,1 0 1,-1-2 0,21-2-91,-17-2-853,0-1 0,28-8 853,-45 9-417,7-2-1372,-1-2-1,9-4 1790,4-1-3082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6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24 320,'0'0'124,"0"0"0,0 0 1,0 0-1,0-1 0,0 1 0,0 0 0,0 0 0,0 0 1,0 0-1,0-1 0,0 1 0,0 0 0,0 0 1,0 0-1,0 0 0,0 0 0,0-1 0,0 1 0,0 0 1,0 0-1,0 0 0,0 0 0,0-1 0,0 1 1,0 0-1,1 0 0,-1 0 0,0 0 0,0 0 0,0 0 1,0-1-1,0 1 0,0 0 0,0 0 0,1 0 1,-1 0-125,7-5 1081,-6 4-809,1-6 682,-3 6-931,0 0-1,0 1 0,0-1 0,0 0 0,0 1 0,0 0 0,0-1 0,-1 1 0,1 0 0,0-1 0,0 1 0,-1 0 1,1 0-1,0 0 0,0 0 0,0 0 0,-1 0 0,1 1 0,0-1 0,0 0 0,-1 1 0,1-1 0,0 1 1,0-1-23,-35 17 541,21-9-503,-32 19 116,47-27-153,-1 1 1,0-1-1,1 0 0,-1 0 0,1 1 0,0-1 0,-1 0 0,1 1 0,-1-1 0,1 0 0,-1 1 0,1-1 0,0 1 0,-1-1 0,1 0 0,0 1 1,-1-1-1,1 1 0,0-1 0,0 1 0,-1 0 0,1-1 0,0 1 0,0-1 0,0 1 0,0-1 0,0 1 0,0-1 0,0 1 0,0 0 0,0-1 1,0 1-1,0-1 0,0 1 0,0-1 0,1 1 0,-1-1 0,0 1 0,0-1 0,0 1 0,1-1 0,-1 1 0,0-1 0,1 1 0,-1-1 0,0 1 1,1-1-1,-1 0 0,1 1 0,-1-1-1,4 4 60,0-1 0,-1-1-1,1 1 1,0 0 0,0-1 0,1 0 0,-1 0 0,1 0 0,-1 0 0,1-1-60,22 11 286,-24-9-230,0-1 1,0 0-1,0 1 0,-1-1 0,1 1 1,-1 0-1,2 1-56,6 7 630,-10-10-592,0-1 0,1 1 0,-1-1 0,0 1 0,0 0 0,0-1 0,0 1 1,0-1-1,0 1 0,0-1 0,0 1 0,0-1 0,0 1 0,0-1 0,0 1 0,-1-1 0,1 1 0,0-1 0,0 1 0,0-1 0,-1 1 0,1-1 1,0 1-1,-1-1 0,1 1 0,0-1 0,-1 1 0,1-1 0,0 0 0,-1 1 0,1-1 0,-1 0 0,1 1-38,-15 10 568,6-7-561,0-2 1,0 1-1,0-1 0,0 0 1,-8 0-8,6-1-80,-7 5-587,16-5 186,-1 0 1,1 0-1,0-1 0,-1 1 1,1-1-1,-1 1 0,-1-1 481,3 0-1189,1 0-960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7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4 1888,'-8'0'1141,"7"0"-909,0 0 0,1 0-1,-1 0 1,0 0 0,0 1-1,1-1 1,-1 0 0,0 0-1,0 0 1,1 0 0,-1-1 0,0 1-1,0 0 1,1 0 0,-1 0-1,0-1 1,0 1 0,1 0-232,-8-2 1029,11 17-592,-3-2-227,1 20 18,1-20-164,-1 0 0,-1 0 0,0 0-1,-1 1-63,0 26-85,1-38-251,0-2 0,0 0-288,0 0-26,0 0-662,0 0 96,0 0-1120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7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2720,'3'-9'922,"-3"8"-866,0 0 0,0 0 0,1 1 0,-1-1 0,0 0-1,1 0 1,-1 1 0,1-1 0,-1 0 0,1 1 0,-1-1 0,1 1 0,-1-1-1,1 0 1,-1 1 0,1-1 0,0 1 0,-1-1 0,2 1-56,14-20 2504,-15 19-2384,-1-1-1,1 1 0,0-1 1,0 1-1,0 0 0,0-1 1,0 1-1,1 0 0,-1 0 1,0 0-1,1 0 0,-1 0 1,0 0-1,1 0 0,-1 0 1,1 0-1,-1 1 0,1-1 1,0 1-1,-1-1 0,1 1 1,-1-1-1,1 1 0,0 0 1,0 0-120,21-1-667,0-2 1,19-3 666,-39 5-193,22-2-2457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4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1728,'4'0'640,"-4"3"-480,3 0-64,-3-3 160,0 0-160,0 0 256,0 0-224,0 0 256,0 0-256,0 5 320,0-5-256,0 0 384,0 0-320,0 0-128,0 0-64,10 0-416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6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16 102 3232,'-9'1'742,"9"0"-707,-1-1 0,1 0 0,0 0 0,0 0 0,0 0-1,0 0 1,0 0 0,0 0 0,-1 0 0,1 0 0,0 0-1,0 0 1,0 0 0,0 0 0,-1 0 0,1 0 0,0 0 0,0 0-1,0 0 1,0 0 0,0 0 0,-1 0 0,1 0 0,0 0 0,0 0-1,0 0 1,0 0 0,0 0 0,-1 0 0,1 0 0,0 0 0,0-1-1,0 1 1,0 0 0,0 0 0,0 0 0,0 0 0,0 0 0,-1 0-1,1-1 1,0 1 0,0 0 0,0 0 0,0 0 0,0 0 0,0 0-1,0-1 1,0 1 0,0 0 0,0 0 0,0 0 0,0 0 0,0 0-1,0-1 1,0 1 0,0 0 0,0 0 0,0 0 0,0 0 0,0 0-1,0-1 1,0 1 0,0 0 0,0 0 0,1 0-35,13-11 2341,-8 6-2093,1 1 0,-1 0 1,1 0-1,0 1 0,1 0 0,-1 0 0,1 1 1,-1 0-1,1 0 0,4 0-248,9-3 254,58-12-673,1 4 1,26 1 418,-41 8-3019,-39 1 358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54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0 224,'-2'0'18,"1"0"-1,0 1 1,-1-1 0,1 0 0,-1 0-1,1 1 1,0-1 0,0 1-1,-1-1 1,1 1 0,0 0-1,0-1 1,0 1 0,0 0 0,-1 0-1,1 0 1,0 0-18,-24 20 1688,8-3 3236,-16 13-4924,13-13 418,1 0 0,0 3-418,2-1 296,2 0 0,0 1 0,1 1 0,2 0 0,0 1 0,-2 8-296,-12 29 311,2-6 23,-3 19-334,15-38 59,-1 0 0,-2-1-1,-1 0 1,-1-2 0,-2 0-1,-9 11-58,-11 14-602,38-56 427,0 0 0,1 0 0,-1 0 1,1 0-1,0 0 0,-1 1 1,1-1-1,0 0 0,-1 0 0,1 1 1,0-1-1,0 0 0,0 0 0,0 1 1,0-1-1,1 0 0,-1 1 175,3 3-2405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0:55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46 1728,'-8'0'361,"6"0"-88,4-1-3,1-1-155,-3 1 514,0 1-128,-1 1-366,1-1 0,-1 0 1,0 0-1,0 0 0,0 0 0,0 0 0,0 0 0,0 0 0,0 0 1,0 0-1,0 0 0,0 0 0,0-1 0,1 1 0,-1 0 0,0-1 0,0 1 1,0 0-1,0-1 0,1 0-135,-21-12 1056,12 6-207,4 4-730,0 0 0,-1 1 0,1 0 0,-1 0 0,1 0 0,-1 1 0,0 0 0,1 0 0,-1 0 0,0 1 0,0 0 0,0 0 0,1 0 0,-1 1 0,0 0 0,-4 1-119,-6 2-32,0 1 0,0 1 0,0 0 0,1 1 0,-3 2 32,7-3 7,1 0 0,0 1 0,0-1 0,0 2 0,1-1 0,0 2 0,0-1-1,1 1 1,0 0 0,-1 4-7,-23 28 52,24-31-34,0 0 0,1 0 0,0 0 0,0 1 0,1 0 0,-1 5-18,1-3 36,2-3-50,1 0 0,0-1 0,-1 6 14,3-13-3,1 1 0,0-1-1,-1 1 1,1-1 0,0 1 0,0-1-1,1 0 1,-1 1 0,0-1-1,1 1 1,0-1 0,-1 1 0,1-1-1,0 0 1,0 0 0,0 1 3,1-1 73,0 0 0,-1-1 0,1 1 0,0-1 0,0 1 0,0-1 0,0 1 0,1-1 0,-1 0 0,0 0 0,1 0 0,-1 0 0,0-1 0,1 1-1,-1-1 1,1 1 0,-1-1 0,1 0 0,-1 0 0,1 0 0,0 0-73,9 1 318,9 1 92,1-1 0,0-1 0,0-1 1,1-1-411,43-2 71,-56 3-92,-1 0 0,1 0 0,3-2 21,0 1-262,8-7-2993,-6 3 489,-7 5 1550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45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164 115 416,'-2'0'52,"1"-1"0,0 0 0,-1 1 0,1-1 0,-1 1 0,1 0 0,-1-1 0,1 1 0,-1 0 0,1 0 0,-1 0 0,0 0-52,1 0 26,0-1 0,0 1 0,1 0 0,-1 0 0,1-1 0,-1 1 0,0 0 0,1-1 0,-1 1 0,1 0 0,-1-1 0,0 1 0,1-1 0,-1 1 0,1-1 0,0 1 1,-1-1-1,1 1 0,-1-1 0,1 0-26,-1 0 19,1 1 0,-1-1 1,1 0-1,-1 0 1,1 1-1,-1-1 0,1 1 1,-1-1-1,0 1 1,1-1-1,-1 1 0,0-1 1,0 1-1,1-1 1,-1 1-1,0 0 0,0-1 1,0 1-1,0 0 1,1 0-1,-2 0-19,1-1 42,1 1 0,-1 0 0,0 0 0,1 0 0,-1 0 0,0 0 0,1 1 0,-1-1 0,0 0 0,0 0 0,1 0 0,-1 1 0,0-1 0,1 0 0,-1 1 0,1-1 0,-1 0 0,0 1 0,1-1 0,-1 1 0,1-1 0,-1 1 0,1-1 0,-1 1-42,-4 4 165,5-5-150,0 0 0,0 0-1,0 1 1,0-1 0,0 0 0,0 0-1,0 0 1,-1 0 0,1 1 0,0-1-1,0 0 1,0 0 0,0 0 0,0 0-1,-1 0 1,1 0 0,0 0 0,0 0-1,0 1 1,0-1 0,-1 0 0,1 0-1,0 0 1,0 0 0,0 0-1,-1 0 1,1 0 0,0 0 0,0 0-1,0 0 1,0 0 0,-1 0 0,1 0-1,0 0 1,0 0 0,0-1 0,0 1-1,-1 0 1,1 0 0,0 0 0,0 0-1,0 0 1,0 0 0,-1 0 0,1 0-1,0-1 1,0 1 0,0 0-1,0 0 1,0 0 0,0 0 0,0 0-1,-1-1 1,1 1 0,0 0 0,0 0-1,0 0 1,0-1 0,0 1-15,0 0 31,0-1 1,0 1-1,0-1 1,0 1-1,0-1 1,0 0-1,0 1 0,0-1 1,0 1-1,1-1 1,-1 1-1,0-1 1,0 1-1,0-1 1,1 1-1,-1 0 1,0-1-1,1 1 0,-1-1 1,0 1-32,1-1 73,0 1 1,-1-1-1,1 0 1,-1 0-1,0 1 0,1-1 1,-1 0-1,0 0 1,1 0-1,-1 1 0,0-1 1,0 0-1,0 0 1,0 0-1,1 0 0,-1 0 1,-1 0-74,2 1 1,-1-1 0,0 1 0,0-1-1,-1 1 1,1-1 0,0 1 0,0 0 0,0-1 0,0 1 0,0-1 0,0 1 0,0 0-1,-1-1 1,1 1 0,0 0 0,0-1 0,0 1 0,-1-1 0,1 1 0,0 0 0,-1 0-1,1-1 1,0 1 0,-1 0 0,1 0 0,0-1 0,-1 1 0,1 0 0,0 0-1,-1 0 1,1 0 0,-1-1 0,1 1 0,0 0 0,-1 0 0,0 0-1,-12-5 437,1 5-298,11 1-119,1-1 0,0 1 1,-1-1-1,1 1 0,-1-1 0,1 1 0,-1-1 1,1 1-1,0-1 0,-1 1 0,1 0 1,0-1-1,0 1 0,0-1 0,-1 1 1,1 0-21,-2 4 929,1-15-460,1 8-408,0 2-47,1-1 1,-1 1 0,0-1-1,0 1 1,0-1 0,0 1-1,0-1 1,0 1 0,0-1-1,0 1 1,0-1 0,0 1-1,0-1 1,-1 1-1,1-1 1,0 1 0,0-1-1,0 1 1,-1-1 0,1 1-1,0-1 1,-1 1 0,1-1-1,0 1 1,-1 0 0,1-1-1,0 1 1,-1 0 0,0-1-15,2-17 544,1 14-582,-1 1 1,1 0 0,0 0-1,0 0 1,1 0 0,1-2 37,-3 3 33,3-3-24,-3 5-73,-1 0 16,0 0-10,0 0 26,0 0 117,0 0-26,4 11-107,5 12-64,-6-9 168,-2-10-64,0-1-1,0 1 1,-1-1 0,1 1-1,-1-1 1,0 1-1,0 0 1,0 2 8,-1 2 10,0 0-1,1-1 1,0 1 0,1 1-10,-1-3 13,1 0 0,-1 1 0,-1-1 0,1 0 0,-1 0 0,-1 5-13,-5 15-42,-2 17 42,9-1 192,-11-26 37,8-10-139,3-6-83,0 0-1,0 1 1,0-1 0,-1 0-1,1 0 1,0 1 0,0-1-1,0 0 1,0 0 0,0 1-1,0-1 1,0 0 0,-1 0 0,1 1-1,0-1 1,0 0 0,0 0-1,0 0 1,-1 1 0,1-1-1,0 0 1,0 0 0,-1 0-1,1 0 1,0 0 0,0 1-1,-1-1 1,1 0 0,0 0-1,0 0 1,-1 0 0,1 0 0,0 0-1,-1 0 1,1 0 0,0 0-1,0 0 1,-1 0 0,1 0-1,0 0 1,-1 0 0,1 0-1,0 0 1,0-1-7,-13 0 124,12 1-120,1 0 0,-1 0-1,1 0 1,-1 0 0,1 0-1,-1 0 1,1 0 0,0 0 0,-1 0-1,1 0 1,-1 1 0,1-1-1,-1 0 1,1 0 0,0 0-1,-1 1 1,1-1 0,-1 0-1,1 0 1,0 1 0,-1-1-1,1 0 1,0 1 0,-1-1-1,1 0 1,0 1 0,0-1-1,0 1 1,-1-1 0,1 1-4,-2 3-110,2-3 119,-1 0 1,1-1-1,0 1 1,-1-1-1,1 1 1,0 0 0,0-1-1,0 1 1,-1 0-1,1-1 1,0 1-1,0 0 1,0-1-1,0 1 1,0 0 0,0-1-1,0 1 1,0 0-1,1-1 1,-1 1-1,0 0-9,2 0 14,-1 1-5,0 16 38,-6 12 363,5-28-522,0 12 11,3 2-42,0 5 233,-3-20-73,0 0 0,0 0 0,0 0-1,0 0 1,0-1 0,0 1 0,0 0-1,0 0 1,-1 0 0,1 0 0,0-1-1,-1 1 1,1 0 0,0 0 0,-1 0 0,1-1-1,-1 1 1,0 0 0,1-1 0,-1 1-17,1-1-30,-1 1-1,1 0 1,-1-1 0,1 1 0,-1 0 0,1-1 0,-1 1-1,1 0 1,0-1 0,-1 1 0,1 0 0,0 0 0,0 0-1,-1-1 1,1 1 0,0 0 30,0 0-51,0 0-1,0 0 0,0 0 1,-1 0-1,1 0 1,0 0-1,-1 0 0,1 0 1,-1 0-1,1 0 0,-1-1 1,1 1-1,-1 0 1,0 0-1,1 0 0,-1-1 1,0 1-1,0 0 1,1-1-1,-1 1 52,0 1-255,1 0 0,0-1 0,1 1 0,-1 0 0,0 0-1,0 0 1,1-1 0,-1 1 0,1 0 0,0-1 0,-1 1 0,2 1 255,4 4-3168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3:00.63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803 0 224,'-1'2'128,"0"1"-128,0-1-128,0 0 992,-1 1-480,0 1 320,-2 1-384,-1 1 384,-1 1-416,-3 1 224,0 0-288,-3 2 352,-1 0-320,-1 1 224,-2 1-256,-1 1-224,0 1 0,0 3 288,-2 2-192,1 3 128,-1 2-128,0 3 448,0 1-320,-1 3 416,2 0-384,-2 2-64,-1 0-96,0 2 256,-1 0-160,0 0-32,0-1-96,-1-2 384,-1-2-256,0-1 192,-1 0-224,0-1 128,-1 0-160,1 0 64,-1 2-96,2-1-128,1 2 0,1-2 224,1 1-96,3-3-160,2 0 0,1-3 320,2-2-160,2-3-352,1-3 128,1-3-192,2-1 192,2-2-1344,2-3 832,3-1-1952,1-2-3392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49.64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319 4 736,'-2'-1'320,"-2"0"-256,0 0 384,0 1-256,-1 1 128,0 0-192,0 1 224,0 0-224,0 0-96,1 0-64,0-2 576,0 1-288,2 0 256,0 0-288,1 0-64,0-1-96,0 0-128,0 0 32,0 0 160,0 1-64,-1-1-32,-1 2 0,0-1 32,0 1-32,-1-1 320,1-1-160,1 1-192,0 0 0,-1 1 192,1 0-96,0-1 192,-1 0-192,1 1-96,0-1-32,1 1 160,-1 3-64,1 3 128,-1 1-128,-1 2 128,0 1-128,-1 1 256,-2 1-192,-1 2 256,-2 3-32,-2 3-256,-1 1-64,0 0 0,-1 1-256,1 0 128,-1 2 384,1 0-128,-1 0-224,0-2 32,-1-1 64,2-2 0,1-2-512,1-1 256,1-2-1600,2 1 1024,1-1-1856,3 0 1504,3-1 576,1-2 256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51.32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625 64 1824,'-3'1'832,"-1"0"-736,-2 2 320,1 0-256,-1 0 192,1 1-192,-1 0 352,0 0-288,1 0 384,0-2-352,1 0 32,1-1-192,1-1 288,1 1-192,1-2-256,1 0 32,1 0 0,3-3 32,2 0 0,2-2 0,2-1-224,1-1 128,1 1-32,0-1 64,0 0-96,0 0 96,-2 2-192,0 0 160,-2 1 256,-1 0-96,-3 1-64,-2 1-32,-1 1 224,-1 2-96,0-1 192,0 0-192,-1 1 192,0-1-192,-1 1 384,-1 0-256,0 1-192,-2 1-32,-1 1 128,0 1-64,-2 2 192,-1 0-160,-2 5 192,-2 3-96,-1 3-128,-2 5-32,0 4 0,-2 4 32,-3 8 128,-1 4-128,0 0 192,0-1-160,0 0 96,1-1-96,0-3 0,1-1-32,0-3 96,1 0-96,-1-1-32,1-1 0,-1 1 160,1 0-96,-1 0-32,1 2-32,-1 0 160,1-1-96,-1 0-32,0 0-32,-2-2 96,1-3-64,-2-1-96,0-2 0,-1-2 32,0-3 0,2-2-160,1-2 96,4-2-1664,3-1 960,4-1-2368,7-1 1760,6-4-608,2-3 576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52.23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600 1 576,'0'0'256,"0"0"-224,0 0-224,0 0 96,0 0 32,0 0 64,0 0-96,0 1 64,0 0 320,-1 1-192,-2 1 832,-1 0-512,-2 0 864,-2 0-704,-2 0 256,-1 0-480,1-2 576,-1 0-512,0 0 768,-1-1-576,2 0-352,1 0-160,0 1-32,0 1 0,2 1-32,-1 0 416,1 1-256,0 2 192,-1 1-224,-1 2-64,1 3-64,-1 4 96,0 5-64,-2 7 32,0 4-32,-2 6 160,-1 4-128,-1 2 32,-3 0-64,0 1 32,-2-2-64,-2-1 64,-1-2-64,-4-2 128,-2-4-96,-1-3-224,1-2 64,1-1-1664,1-2 992,3-2-2720,4-4 1952,5-5-640,6-5 704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53.506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748 78 736,'0'-2'320,"1"0"-256,0 1 576,0-1-352,0 1 896,0 1-704,-1-1-192,0 1-192,0 0-96,0 0 0,0 0 128,0 1-64,0-2 32,0-1-32,0 0 288,-1-1-160,0-1 256,-2 1-256,0-1 160,0 0-192,0 0 64,0 0-128,-1 0 96,1 0-128,1 0 32,0 0 192,0 0-192,1 1-160,2 0 0,0 0 384,1 0-160,0 1-288,0 0 64,-1 1 64,0 0 32,1 1 128,0 0-96,0 0 480,-1 0-320,0 0-32,1 0-96,0 0 0,0 0-64,-1 0-32,0 0 32,-1 1 96,1 3-64,-3 3 128,-1 4-128,-3 5 256,-5 7-192,-4 7 256,-5 7-256,-3 5 160,-4 3-160,-2 2-128,-1 1-32,0-1 224,0 1-96,0-1 96,-1 0-96,0 2 96,-1 1-128,0 1-32,-2 1 0,0 0 160,0-2-96,0-3-32,1-4-32,2-3 160,2-4-96,3-4-160,2-4 0,3-3 160,3-5-32,2-3-160,4-4 32,2-2-1856,3-2 1024,4-3-2496,3-1-2464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54.63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959 9 1568,'1'-1'704,"1"-1"-608,-1 0 448,-1 1-320,1 0 416,0 0-384,-1 1 32,1-1-192,0 1 288,-1 0-192,0 0 96,0 0-160,0 1 512,0-1-384,0 1 128,0 2-256,0 2 352,-1 0-256,0 1 160,-2 1-224,-3 0 128,-1 1-160,-2 2 512,-3 2-384,-2 5 192,-4 5-288,-3 7-64,-3 8-64,-1 5 96,-3 4-64,0 3 32,0 2-32,-1-1 288,-1 1-160,0-1 160,-1-2-192,-1 1 128,0 3-160,-2 4-64,-2 5-32,-2 3 96,-3 1-64,0-2 128,-2-4-128,1-4-32,0-6 0,2-7-32,2-5 0,4-6 256,3-5-128,5-4-320,3-4 96,6-4-1600,3-2 928,3-4-2496,5-3 1856,5-4-1760,5-3 832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2:55.83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1107 6 1312,'-1'0'608,"-1"-1"-544,-1 0 608,2 0-384,0 0 320,0 0-352,0 1 352,1 0-352,0 0 288,0 0-288,0 0-160,0 0-32,-1 0 64,-2 0-64,0 0 256,-2 1-192,-1 0-32,-1 2-64,-1 0 384,0 1-224,-2 1 128,0 1-192,-2 2 288,-4 4 64,-2 5-352,-2 3 0,-2 5-64,-1 4 160,-2 4-128,-1 5 320,-1 2-224,-1 2 160,-2 1-192,-1 0 64,-3-1-128,-1 0 96,-4 0-128,-2 3-32,-3 6 0,-3 4 32,-3 4-32,-1 2 64,0 0-64,1-2-32,4-2 32,3-5 160,4-5-96,5-6-256,4-4 96,4-6 0,3-3 64,4-3 0,4-5 0,2-3-160,4-3 96,1-4-320,3-3 224,1-2 64,3-3 64,2-2-64,3-2 64,1-2 96,2-1-32,2-3-32,1 0 32,1-3 32,3 0-32,2-1 192,3-2-128,3-4 32,4-1-64,4-3-128,3-3 32,4-3 96,2-5-32,3-3-32,1-5 32,0-3-192,-1-2 96,-2 0-896,-3 1 544,-3 3-1376,-1 4 992,-2 1-2720,1 1 1984,3-3 544,-4 5 480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7.2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5 246 3232,'-5'5'1184,"10"-2"-896,-5 5-96,0 3 736,5-3-544,-5 8 480,0-5-512,3 5-32,2 3-192,-5 3-160,0 5 0,0 0-736,0-4 384,0-4-1504,0-3 1056,0-16-1408</inkml:trace>
  <inkml:trace contextRef="#ctx0" brushRef="#br0" timeOffset="1">43 13 3808,'0'-12'1408,"0"12"-1088,0 0-96,0 0-1024,0 0 384,0 8-2080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3:08.09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996 25 736,'-1'0'320,"0"1"-256,0 1-32,0 0-32,0-1 64,1 0-32,0 0-96,0-1 32,0 0 864,0 0-448,2-1 128,1 0-320,0-2-96,1 0-64,0-1 96,0 1-64,-1 0 320,0 1-192,-1 0 160,0 0-192,-1 1 0,1-1-96,0 1-128,-1-1 32,0 1 576,0 0-288,-1 1 256,0 0-288,0 0 64,0 0-160,0 1 160,-2 1-192,-1 2 192,-2 5 96,-4 2-288,-2 3 192,-3 1-192,-2 2 192,-3 0-192,-3 2 384,-5 0-256,-1 2 224,-3 3-224,-1 3 128,0 5-192,0 5 64,0 6-128,-1 6 160,0 4-160,0 1-96,-1 0-32,-2-2 160,-3-4-64,-4-2 320,-2-4-192,-4-2 160,-1-2-192,1 0-128,2-2-64,3 0 32,6-1 0,5-2 0,5-3 0,4-2-992,4-4 544,5-4-1856,3-3 1280,4-5-6496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3:09.90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708 13 1472,'0'0'672,"0"1"-576,0 0 512,0-1-352,0 1-32,0-1-128,0 0 64,0 1-96,0-1 192,0 0-160,1-1-256,2 0 96,0 1 224,1-1-96,1 1 64,1-1-64,0 0 96,-1 0-96,-1 0 384,0-2-224,0 1 448,-2 0-384,-1 1 224,0 0-288,-1 0-64,0 1-96,-1 1 160,-1 3-128,-1 3 320,-2 4-224,-3 3 256,-1 3-256,-3 4 160,-3 5-192,-5 6 224,-4 7-256,-4 7 32,-4 6-96,-1 3 288,-2 3-160,-1 1 320,-2-2-288,-3 0-32,-1-5-128,-2-2 32,-2-1-64,-1 1 64,-1 2-64,1 2-448,3 1 224,4-1-2432,7-1 1408,9-11-5952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30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1310 89 832,'0'0'18,"0"0"1,0-1-1,0 1 1,-1 0-1,1 0 1,0 0-1,0 0 1,0-1-1,0 1 1,0 0-1,0 0 1,-1 0-1,1-1 1,0 1-1,0 0 0,0 0 1,0-1-1,0 1 1,0 0-1,0 0 1,0-1-1,0 1 1,0 0-1,0 0 1,0 0-1,0-1 1,0 1-1,0 0 1,1 0-1,-1-1 1,0 1-1,0 0 0,0 0 1,0 0-1,0-1 1,0 1-1,0 0 1,1 0-1,-1 0 1,0 0-1,0-1 1,0 1-1,1 0 1,-1 0-1,0 0 1,0 0-1,0 0 0,1 0 1,-1 0-1,0 0 1,0 0-19,1-1 73,-1 1 1,1-1-1,-1 1 1,1 0-1,-1-1 1,0 1-1,1-1 1,-1 1-1,0-1 0,1 1 1,-1-1-1,0 0 1,1 1-1,-1-1 1,0 1-1,0-1-73,0 0 331,0 1-32,11-23 303,-8 20-393,1-1 1,0 1-1,0-1 0,0 1 0,0 0 0,1 1 0,4-3-209,3-2 173,-10 6-145,0 0 0,0 0-1,1 1 1,-1-1-1,0 0 1,0 1-1,0 0 1,1 0-1,-1 0 1,0 0-1,1 0 1,-1 0-1,0 0 1,0 1-1,0-1 1,1 1-1,-1-1 1,0 1-1,0 0 1,0 0-1,0 0 1,0 0-1,0 0 1,0 1-1,0-1-27,5 4 54,0 1-1,-1-1 0,1 1 1,-1 0-1,5 6-53,-3 0 125,0 0-1,0 1 1,-1-1-1,4 13-124,12 20 307,-15-29-278,-1 1 0,0 1 0,-1-1 0,-1 1-1,1 11-28,-4-18 56,0 1 0,-1-1 0,-1 0 1,0 0-1,0 1 0,-1-1 0,-1 6-56,-6 21 74,-6 20-74,4-20 83,-5 18-57,-12 28-26,8-24 81,10-32-50,-7 19-31,7-9 155,6-28-128,2 0 0,-1 0 0,1-1 0,1 1 0,0 0 0,0 0 0,1 1-27,0 17 467,-6-37-162,-3-7-199,-7-52-424,7 35 524,-3-22-206,8 29-10,-20-184-146,24 149 197,0 43-60,0 1 0,-2-1 0,-1-6 19,2-11-192,-7 44-72,-2 10 235,-4 45 138,3-13 59,-1 0-41,1 0 125,-3-1 1,-1 0-1,-3-1 0,-3 0-252,14-33 128,-11 20 241,15-34-337,1 0 1,0 0-1,-1 1 0,0-1 1,1 0-1,-1 0 1,0-1-1,0 1 0,0 0 1,0-1-1,0 1 1,-2 0-33,4-2 2,-1 0 0,0 0 0,1 1 1,-1-1-1,1 0 0,-1 0 1,1 0-1,-1 0 0,1 0 0,-1 0 1,1 0-1,-1-1 0,1 1 0,-1 0 1,1 0-1,-1 0 0,1 0 0,-1-1 1,1 1-1,-1 0 0,1-1 1,0 1-1,-1 0 0,1-1 0,-1 1 1,1 0-1,0-1 0,-1 1 0,1-1 1,0 1-1,0 0 0,-1-1 0,1 1 1,0-1-1,0 1 0,0-1 1,-1 1-1,1-1 0,0 1 0,0-1 1,0 0-3,-4-25-35,4-30-178,3 1 0,2 0-1,4-10 214,7-64 6,-11 71-102,11-48 96,-13 77-69,-3 24-41,0 0-1,0 0 1,1 1 0,0-1-1,0 0 1,1-2 110,-9 25-134,-16 33 236,-49 65 389,-62 75-491,128-182 72,0 0 0,0-1 0,-1 0 0,-1 0 0,1-1 0,-1 0 0,0-1 0,-8 5-72,15-10 2,1 0 1,-1-1-1,0 1 1,0-1-1,0 1 1,0-1-1,0 0 1,1 1 0,-1-1-1,0 0 1,0 0-1,0 1 1,0-1-1,0 0 1,0 0-1,0 0 1,0 0-1,0 0 1,0 0-1,0-1 1,0 1 0,0 0-1,0 0 1,0-1-1,0 1 1,0 0-1,1-1 1,-1 1-1,0-1 1,0 0-1,0 1 1,1-1-1,-1 1 1,0-1 0,0 0-1,1 0 1,-1 1-1,1-1 1,-1 0-1,1 0 1,-1 0-1,1 0 1,-1 0-1,1 1 1,0-1 0,-1-1-3,0-4-15,-1-1 1,1 0 0,0 1 0,0-1 0,1 0 0,0-4 14,1-16-2,1 0 0,2 0-1,1 0 1,5-16 2,10-26-119,7-10 119,-12 35-146,3 0 0,2 1 0,7-9 146,-27 83-352,-4-7 311,-1 0 0,-1-1 0,-2 4 41,-7 30-10,8-30 74,-58 220 256,54-205-146,5-20-16,-1-1 1,0 1-159,-2-7 85,9-15-83,0 0-1,0 0 1,0 0-1,0 0 1,0 0-1,0 0 1,0 0-1,0-1 1,0 1-1,0 0 1,0 0-1,0 0 1,0 0 0,0 0-1,0 0 1,0 0-1,0 0 1,0 0-1,0 0 1,0 0-1,0 0 1,-1 0-1,1 0 1,0 0-1,0 0 1,0-1 0,0 1-1,0 0 1,0 0-1,0 0 1,0 0-1,0 0 1,0 0-1,0 0 1,-1 0-1,1 0 1,0 0-1,0 0 1,0 0 0,0 0-1,0 0 1,0 0-1,0 0 1,0 1-1,0-1 1,0 0-1,0 0 1,-1 0-1,1 0 1,0 0-1,0 0 1,0 0-2,1-15 30,1 0 1,1 0-1,0 0 0,1 0 0,3-4-30,2-14 4,12-34-31,3 2 0,3 1 1,7-7 26,15-37 0,1 2-464,-60 127 409,-1-2 0,-1 1 0,-1-1-1,0-1 1,-1-1 0,-3 2 55,-12 16 256,26-31-221,0 0 0,0-1 0,-1 1 0,1-1 0,-1 1 0,0-1 0,0 0 0,0-1 0,-2 2-35,5-4 5,1 0 0,0 0 1,0 0-1,0 0 0,-1 1 0,1-1 1,0 0-1,0 0 0,-1 0 0,1 0 1,0 0-1,0 0 0,-1 0 1,1 0-1,0 0 0,0 0 0,0 0 1,-1 0-1,1 0 0,0-1 1,0 1-1,-1 0 0,1 0 0,0 0 1,0 0-1,0 0 0,-1 0 1,1 0-1,0-1 0,0 1 0,0 0 1,0 0-1,-1 0 0,1 0 1,0-1-1,0 1 0,0 0 0,0 0 1,0 0-1,0-1 0,0 1 1,-1 0-1,1 0 0,0-1 0,0 1 1,0 0-1,0 0 0,0-1 0,0 1 1,0 0-1,0 0 0,0 0 1,0-1-1,0 1 0,1 0 0,-1 0 1,0-1-1,0 1 0,0 0 1,0 0-1,0 0 0,0-1 0,0 1 1,1 0-6,5-18-87,-5 16 124,5-10-15,1 0 0,1 1 0,0 0 1,1 0-1,9-9-22,-3 4-53,-10 10 42,-2 1-7,1 1 0,-1 0 0,1 0 0,0 0 0,0 1 0,1-1 0,-1 1 0,1 0-1,-1 0 1,3-1 18,-6 16-80,-1-7 61,-1 0-1,1 0 0,-1 0 1,-1 0-1,1 0 1,-1 0-1,0 0 0,0 0 1,0-1-1,-1 1 20,-29 46 35,19-33 9,-25 43 76,2 1 0,3 2 0,3 2-120,-77 202 118,95-236-73,-54 160 88,41-114-8,20-55-3,-2 0 0,-1 0 1,0-1-1,-2-1 0,-1 1 1,-1-1-123,3-12 278,9-9-272,0 0 0,0 0 1,-1 0-1,1 1 0,0-1 1,0 0-1,-1 0 0,1 0 1,0 0-1,0 0 0,-1 0 1,1 0-1,0 0 0,0 0 1,-1-1-1,1 1 0,0 0 1,0 0-1,-1 0 0,1 0 1,0 0-1,0 0 0,-1 0 1,1-1-1,0 1 0,0 0 1,0 0-7,-1-1 4,0 0 1,0 0-1,1-1 1,-1 1-1,1 0 1,-1 0-1,1-1 1,0 1 0,-1 0-1,1 0 1,0-1-1,0 1 1,0 0-1,0-1 1,0 1-5,1-11-22,1 0 0,1 0-1,0 1 1,0-1 0,1 1 0,0 0 0,5-9 22,3-7-90,15-34 31,16-26 59,-26 55 37,-4 9-1,1 0-1,3-1-35,-1 0 89,10-17-89,-26 40 1,1 0-1,-1 0 0,1 0 1,-1 0-1,1-1 0,-1 1 0,0 0 1,1 0-1,-1 0 0,0 0 1,0 0-1,0-1 0,0 1 1,0 0-1,0 0 0,0 0 0,-1 0 1,1 0-1,0-1 0,-1 1 0,1 1 0,0-1 0,-1 1 0,1 0 0,-1-1 0,1 1 0,-1-1 0,1 1 0,-1 0 0,1 0 0,-1-1 0,1 1 0,-1 0 0,1 0 0,-1 0 0,0-1 0,1 1 0,-1 0 0,1 0 0,-1 0 0,1 0 0,-1 0 0,0 0 0,1 0 0,-1 0 0,1 1 0,-1-1 0,1 0 0,-1 0 0,1 0 0,-1 1 0,0-1 0,1 0 0,-1 0 0,1 1 0,0-1 0,-1 1 0,1-1 0,-18 11-21,1 0 0,0 2 1,1 0-1,-3 4 21,-2 2-109,-23 14 109,-95 66 19,12-7 36,102-74 15,25-18-71,0 0 0,0 0 0,0 0 0,0 0 0,0 0 0,0 0 1,0 0-1,0-1 0,0 1 0,0 0 0,0 0 0,0 0 0,0 0 1,0 0-1,0 0 0,0 0 0,0 0 0,0 0 0,0 0 0,0 0 0,0 0 1,0 0-1,0 0 0,0 0 0,0 0 0,0 0 0,0-1 0,0 1 1,-1 0-1,1 0 0,0 0 0,0 0 0,0 0 0,0 0 0,0 0 0,0 0 1,0 0-1,0 0 0,0 0 0,0 0 0,0 0 0,0 0 0,0 0 1,0 0-1,0 0 0,0 0 0,0 0 0,0 0 0,-1 0 0,1 0 0,0 0 1,0 0-1,0 0 0,0 0 0,0 0 0,0 0 0,0 0 0,0 0 1,0 0-1,0 0 0,0 0 0,0 0 0,0 0 0,0 0 0,0 0 1,0 0-1,3-7-51,9-9-62,7-2 64,20-18 136,-3-2 0,7-11-86,69-88-176,-69 79 107,-37 51 141,-9 12-49,-9 13-123,-2-1 137,-1-1 1,-1-1-1,-1 0 0,0-1 1,0-1-1,-9 4-37,-33 19 143,-23 7-143,71-37 11,-11 5 47,-1 0-1,-2-1-57,18-8 14,0 1 0,0-1 0,0-1 0,0 1 0,-1-1-1,1-1 1,0 1 0,-1-1 0,0-1-14,6 1-6,0 0 0,1 0 0,-1-1-1,0 1 1,0 0 0,1-1 0,-1 0 0,0 1-1,1-1 1,-1 0 0,1 0 0,-1 0 0,1 0-1,-1 0 1,1 0 0,0 0 0,0 0 0,-1-1-1,1 1 1,0-1 0,0 1 0,0-1 0,0 1-1,1-1 1,-1 1 0,0-1 0,1 0-1,-1 1 1,1-1 0,-1 0 0,1 0 0,0 1-1,0-1 1,0 0 0,0 0 0,0 0 6,0-6-14,1 0 0,0 0 0,0 0 1,1 0-1,0 0 0,1 1 0,1-6 14,96-225-284,-67 170 224,3 3-1,20-28 61,-47 78-5,-8 6 5,-1 9 0,0 0 0,0 0 0,0 0 0,0-1 0,0 1 0,-1 0 0,1 0 0,0 0 0,0 0 0,0-1 0,0 1 0,0 0 0,-1 0 0,1 0 0,0 0 0,0 0 0,0 0 0,0 0 0,-1 0 0,1 0 0,0-1 0,0 1 0,0 0 0,-1 0 0,1 0 0,0 0 0,0 0 0,-1 0 0,1 0 0,0 0 0,0 0 0,0 0 0,-1 1 0,1-1 0,0 0 0,-3 1-7,-1 0 0,1 1 1,0-1-1,0 1 0,0 0 1,0 0-1,0 0 1,0 0-1,0 1 0,1-1 1,-1 1-1,-1 2 7,2-2-6,-38 42 45,2 3 0,-24 39-39,19-26 141,22-30-168,-36 46 134,57-77-94,-1 1 0,1 0 0,-1 0 0,0-1 1,1 1-1,-1 0 0,0-1 0,0 1 0,1-1 0,-1 1 0,0-1 1,0 1-1,0-1-13,-2-3 31,4-8-89,2-1 35,1 1 1,0-1-1,1 0 1,4-5 22,-3 4-6,10-19-24,2 0 1,1 2-1,14-18 30,11-8 14,21-18-14,-10 10 31,-3-2 0,-3-2-1,-3-3 1,9-23-31,-49 85 11,2-5 37,-1 0 0,0-1 0,-1 0-48,-18 29-123,-2 9 70,-1-2-1,-1 0 1,-1-1-1,-1-1 1,-9 8 53,-38 30 74,-4-1-74,9-8 86,-22 25-86,34-25 84,23-20 69,-3-1 0,-11 7-153,39-33 5,-1-1 1,1 1-1,-1-1 1,1 1-1,-1-1 1,1 1 0,-1-1-1,1 0 1,-1 1-1,1-1 1,-1 0-1,0 0 1,1 1 0,-1-1-1,1 0 1,-1 0-1,0 0 1,1 0 0,-1 0-1,0 0 1,1 0-1,-1 0 1,0 0-1,1 0 1,-1 0 0,1 0-1,-1 0 1,0-1-6,0 1-3,1-1 1,-1 0 0,1 0-1,-1 1 1,1-1 0,-1 0-1,1 0 1,0 0 0,-1 0 0,1 1-1,0-1 1,0 0 0,0 0-1,0 0 1,-1 0 0,1 0-1,1 0 3,-1-6-53,0 0 0,1 0 0,0 0-1,0 1 1,1-2 53,5-11-52,0 2-1,1-1 1,11-16 52,-8 14 175,0-1-1,3-10-174,-14 29 1,2-3 25,0 0 0,0 0 0,-1-1 0,0 1 0,1-6-26,-2 10-1,0 0-1,0 0 0,0 0 1,0-1-1,0 1 1,-1 0-1,1 0 0,0 0 1,0 0-1,-1-1 0,1 1 1,-1 0-1,1 0 0,-1 0 1,1 0-1,-1 0 0,0 0 1,0 0-1,1 0 0,-1 0 1,0 1-1,0-1 0,0 0 1,0 0-1,0 1 1,0-1-1,0 1 0,0-1 1,0 1-1,0-1 0,0 1 2,-1-1-12,0 1-1,1 0 0,-1 0 1,0 0-1,1 0 0,-1 0 1,0 0-1,1 1 0,-1-1 0,1 1 1,-1-1-1,1 1 0,-1-1 1,0 1-1,1 0 0,0 0 1,-1-1-1,0 2 13,-28 21-161,22-16 129,-5 3-35,1 1 0,1 0 1,0 1-1,0 1 67,7-8-36,0 0 1,1 0 0,-1 0-1,1 1 1,1-1 0,-1 1-1,1 0 1,0 0 0,0 0-1,1 0 1,-1 5 35,1-8-5,1 0 0,0 0 1,0 0-1,1-1 0,-1 1 0,1 0 1,-1 0-1,1-1 0,0 1 0,0 0 1,0-1-1,0 1 0,0-1 0,1 1 1,-1-1-1,1 1 0,0-1 0,0 0 1,-1 0-1,2 0 0,-1 0 0,0 0 1,0-1-1,0 1 0,1 0 0,-1-1 1,1 0-1,-1 0 0,1 0 0,0 1 5,9 2-16,1 0 0,0 0 0,0-1-1,0 0 1,10-1 16,128 21-217,-109-15 291,-1 2 0,23 9-74,-54-15 12,0 0 0,-1 0 0,1 1 0,-1 0 0,0 1 0,0 0 0,-1 0 1,0 1-1,0 0 0,0 1-12,-3-3 26,0 1 1,-1-1-1,0 1 0,0 0 1,-1 0-1,0 1 1,0-1-1,0 1 0,-1 0 1,1-1-1,-2 1 1,1 0-1,-1 0 1,0 0-1,0 2-26,-3 59 238,1-23-263,1-44-7,1-1 53,1-1-1,-1 1 1,0-1 0,0 1-1,1-1 1,-1 0-1,0 0 1,0 0 0,0 0-1,0 1 1,0-1-1,0-1-20,1 1 25,8-10 12,1 0 0,-2 0 0,0-1-1,7-11-36,-6 7-2,1 1-1,1 1 0,3-3 3,-11 13-37,18-14-129,-25 20 190,1 1 0,-1 0 0,1 0 0,0 0 0,0 0 0,-1 2-24,-2 4-10,-5 5 67,-1 0 0,-1-1 0,0-1 0,0 1 0,-2-2 0,1 0 0,-14 8-57,-21 11 25,-41 18-25,58-32-30,31-16 30,-8 3-49,1 1 0,-1 0 0,1 0 0,0 1 0,0 0 0,1 0 0,0 1 0,0-1 0,0 1 0,-2 3 49,8-8-9,-1-1 0,1 1 0,-1 0 1,1 0-1,-1-1 0,1 1 0,0 0 0,-1 0 1,1 0-1,0-1 0,0 1 0,0 0 0,-1 0 1,1 0-1,0 0 0,0-1 0,0 1 1,0 0-1,1 0 0,-1 0 0,0 0 0,0 0 1,0-1-1,1 1 0,-1 0 0,0 0 1,1 0-1,-1-1 0,1 1 0,-1 0 0,1-1 1,-1 1-1,1 0 0,-1-1 0,1 1 1,0-1-1,0 1 9,3 2-46,0-1 1,0 0-1,0 0 1,0 0 0,0 0-1,3 0 46,-5-1-5,25 8 14,0-1 1,0-1-1,1-1 1,0-2-1,-1 0 1,2-2-1,-1-1 1,0-2-1,16-2-9,-39 3-7,39-6 206,34 1-199,-76 5 102,-2-1-57,1 0 1,0 0-1,-1 0 1,1-1 0,-1 1-1,1 0 1,-1 0 0,1-1-1,-1 1 1,0 0-1,0-1 1,1 1 0,-1 0-1,0-1 1,0 1-46,2-14 105,2 3-114,1 0 0,0 0 0,1 1 0,0-1-1,1 1 1,1-1 9,-5 9-43,-1 0 1,1 0-1,0 0 0,0 0 0,0 0 0,0 0 0,0 1 0,1 0 1,-1-1-1,1 1 0,-1 1 0,1-1 0,0 0 0,0 1 0,0 0 0,0 0 1,0 0-1,0 0 0,0 1 0,3 0 43,1-1-16,0 1 1,-1 0-1,1 1 1,0 0-1,-1 0 1,1 1-1,-1 0 1,1 0-1,-1 1 0,0 0 1,0 0-1,5 3 16,35 22-111,-22-14 212,20 15-101,-36-23-253,0 0 0,0-1 0,0-1 0,1 1 1,3 0 252,-14-3-3488,-10 3 1989,-19-4-1626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03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61 1056,'-4'9'442,"3"-8"3095,-4-20-1623,5 18-1888,0-1 1,0 0-1,0 0 0,1 1 0,-1-1 1,0 0-1,1 1 0,-1-1 0,1 0 1,0 1-1,-1-1 0,1 1 0,0-1 0,0 1 1,0-1-1,0 1 0,0 0 0,0-1 1,1 1-1,-1 0 0,0 0 0,1 0 1,-1 0-1,0 0 0,2 0-26,7-6-208,-9 6 211,0 0 1,0 1 0,0-1 0,0 0-1,0 1 1,0-1 0,1 1-1,-1-1 1,0 1 0,0-1-1,1 1 1,-1 0 0,0 0-1,1-1 1,-1 1 0,0 0-4,4 0-10,4 0 1,0 0 0,0 1-1,5 1 10,-11-2-8,0 1-1,0 0 0,-1 0 0,1 0 0,0 0 0,-1 1 0,1-1 0,-1 1 0,0-1 1,1 1-1,-1 0 0,1 1 9,-2-2 3,-1-1 1,0 0 0,1 1-1,-1-1 1,1 0-1,-1 0 1,0 1 0,1-1-1,-1 0 1,1 0 0,-1 0-1,1 0 1,-1 1-1,1-1 1,-1 0 0,0 0-1,1 0 1,-1 0 0,1 0-4,0 0-3,-1 0 1,1 0-1,0 0 1,-1 0 0,1 1-1,0-1 1,-1 0 0,1 1-1,0-1 1,-1 0-1,1 1 1,-1-1 0,1 0-1,0 1 1,-1-1 0,1 1-1,-1 0 1,1-1-1,-1 1 1,0-1 0,1 1-1,-1-1 1,0 1 0,1 0-1,-1-1 1,0 1 0,0 0-1,1 0 1,-1 0 2,0 0 4,2 1 12,-1 1 0,0 0 0,0 0 1,0-1-1,0 1 0,0 0 0,-1 0 0,1 0 0,-1 0 0,0 0 0,0 0 0,0 0 0,0 0 0,-1 1-16,1 21 581,23 16-298,-20-35-231,1 1-1,0-1 1,0 0-1,1 0 1,1 2-52,-1-1 16,0-1-1,0 0 1,-1 1-1,0 0 1,2 4-16,0 1 12,-1-1 0,2 0 0,1 3-12,0-3 27,-2 0 1,5 11-28,9 13 178,-14-25-132,-5-9-9,8 3-5,-7-3-25,0 0-1,-1 0 1,1 0-1,0-1 1,0 1-1,0 0 1,-1-1-1,1 0 1,0 1-1,0-1 1,0 0-1,0 0 1,0 0-1,0 0 1,0 0-1,0-1 1,-1 1 0,1 0-1,0-1 1,0 0-1,0 1 1,-1-1-1,1 0 1,0 0-1,-1 0 1,1 0-1,0 0 1,-1 0-1,1-1 1,-1 1-1,0 0 1,0-1-1,1 0-6,6-8 40,-1 1 0,0-2-1,-1 1 1,0-1 0,1-2-40,4-8 7,9-17-210,0-5 203,-9 20 91,-6 11-67,0-1 0,3-10-24,-7 16 20,0 0 0,0 0 0,0-1 0,-1 1-1,0 0 1,0 0 0,-1-1-20,0 4 13,-1 1-1,1-1 1,-1 1-1,0 0 1,0 0-1,0-1 1,0 1-1,-1 1 1,1-1 0,-1 0-1,0 1 1,0-1-13,-2-2 36,4 4-40,0 0 0,0 0 0,0 0 0,0 0 1,0 1-1,0-1 0,0 0 0,0 1 0,0-1 0,-1 0 1,1 1-1,0-1 0,0 1 0,-1 0 0,1-1 1,0 1-1,0 0 0,-1 0 0,1 0 0,0 0 0,-1 0 1,1 0-1,0 0 0,-1 1 0,1-1 4,-4 2-27,1 0 0,0 0 0,1 0 0,-1 0-1,0 1 1,-3 2 27,3-2-15,0 0-1,-1 0 1,1 0-1,-1 0 1,-2 0 15,6-3-6,0 1 0,0 0 0,0-1 0,-1 1 0,1 0 0,0 0 0,0 0-1,0-1 1,0 1 0,1 1 0,-1-1 0,0 0 6,-11 11-55,9-10 54,1 0 0,-1 0-1,1 1 1,0-1 0,0 1 0,0-1 0,0 1 0,1 0 0,-2 1 1,1-1 2,0 1 1,0-1-1,0 0 1,0 0 0,-1 0-1,-1 2-2,-2-1 30,1 1 1,1 0-1,-1 0 1,1 0-1,0 1 1,0-1-1,0 1 0,-1 4-30,-3 8 46,1 0-1,-2 6-45,6-12 27,-2 1 0,1-1 0,-2-1 0,0 1 0,0-1 0,-7 9-27,-34 41 384,45-59-356,1-1 0,-1 0 0,0 0 1,0-1-1,0 1 0,1 0 0,-1 0 0,0-1 0,0 1 0,0-1 0,0 0 1,0 0-1,0 1 0,0-1 0,-2-1-28,-29-1 138,28 1-134,1 0 0,0 0-1,-1-1 1,1 1 0,0-1 0,0 0-1,0 0 1,0 0 0,0-1 0,0 0-1,0 0-3,-3-4 13,0 0-1,0-1 0,1 1 1,-3-5-13,0 0-20,1 0 0,1 0 0,-5-11 20,10 18-7,0 0 0,0 0 0,0 1 0,1-1 0,0 0 0,0-1 0,0 1 0,1 0 0,0 0 0,0 0 0,0 0 0,1-2 7,1-15-140,-1 12 174,1 0 0,-1 0 0,1 1 0,4-9-34,-5 16-27,0-1 0,0 1-1,0-1 1,1 1 0,-1-1-1,1 1 1,-1 0 0,1 0-1,0 0 1,0 0 0,0 0-1,0 0 1,1 0 0,-1 1-1,0-1 1,1 1 0,-1 0-1,1-1 1,0 1 27,13-4-717,-1 0-1,9 0 718,-2 4-586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0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2240,'4'1'3568,"-3"-1"-3463,-1 1-1,1-1 1,-1 0 0,1 1-1,-1-1 1,1 1 0,-1-1 0,1 0-1,-1 1 1,0-1 0,1 1 0,-1-1-1,0 1 1,0-1 0,1 1-1,-1 0 1,0-1 0,0 1 0,0-1-1,1 1 1,-1 0 0,0-1-1,0 1 1,0-1 0,0 1 0,0 0-1,0-1 1,0 1-105,1 10-10,-2 1 303,1-11-218,0 0 0,0 0 1,0 1-1,-1-1 0,1 0 0,0 0 1,1 1-1,-1-1 0,0 0 1,0 0-1,0 0 0,1 1 0,-1-1 1,0 0-1,1 0 0,-1 0 0,1 0 1,0 0-1,0 0-75,3 5 10,-1 1 1,1-1-1,-1 1 0,2 5-10,4 8 2,-5-12-34,-1 0 1,-1 1-1,0-1 1,1 3 31,6 21-66,10 23 112,-8-22-55,6 13 9,3-2-76,1-1-1,2-1 1,12 14 76,-27-42 26,0 0 0,-1 0 0,0 1 0,-1 0 0,-1 0 0,0 0 1,-1 1-1,-1 0 0,0 0 0,-1 2-26,0 16 89,0 0 1,-3 1-1,0-1 0,-3 7-89,-5 6 291,-1 0 0,-2-1-1,-3 0 1,-4 7-291,-30 69-292,5-12-4440,33-82 1031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3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 2144,'0'0'18,"-1"0"0,1 0 1,0-1-1,0 1 0,0 0 0,-1 0 0,1 0 0,0 0 1,0 0-1,0 0 0,-1-1 0,1 1 0,0 0 1,0 0-1,-1 0 0,1 0 0,0 0 0,0 0 1,-1 0-1,1 0 0,0 0 0,0 0 0,-1 0 1,1 0-1,0 0 0,0 0 0,-1 0 0,1 0 1,0 0-1,0 1 0,-1-1 0,1 0 0,0 0 1,0 0-1,0 0 0,-1 0 0,1 1 0,0-1 1,0 0-1,0 0 0,-1 0 0,1 1 0,0-1 1,0 0-1,0 0 0,0 0 0,0 1 0,0-1 1,0 0-1,0 0 0,-1 1 0,1-1 0,0 0 0,0 0 1,0 1-1,0-1 0,0 0 0,0 0 0,0 1 1,0-1-1,1 0 0,-1 0 0,0 1 0,0-1 1,0 0-1,0 0 0,0 1 0,0-1-18,0 1 635,0-1-134,-2 2-304,0 1 0,-1-1 1,1 1-1,0-1 0,0 1 0,1 0 0,-1 0 0,1 0 0,-1 0 1,1 0-1,0 0 0,0 0 0,0 3-197,-7 13 296,-4 4-142,9-17-108,0-1-1,0 1 1,0 0 0,0 0 0,1 1 0,0-1-1,0 2-45,-14 68 312,8-44 10,2 1-1,-3 30-321,8-6 285,1 0 1,6 31-286,-4-76 74,0-1 1,4 11-75,-3-12-9,-1-1-1,0 1 1,-1-1 0,1 11 9,-2-17 47,0 0 1,1 0-1,-1 0 1,1 0 0,-1 0-1,1 0 1,0 0-1,0 0 1,0 0 0,1 0-1,-1-1 1,1 1-1,0 1-47,7 15 155,-9-18-59,0-1-27,0 0-31,0 0-49,1 1-189,-1-1-1,0 0 1,0 1 0,0-1 0,0 0-1,0 1 1,0-1 0,0 0-1,1 0 1,-1 1 0,0-1-1,0 0 1,0 0 0,1 1 0,-1-1-1,0 0 1,0 0 0,1 0-1,-1 1 1,0-1 0,0 0-1,1 0 1,-1 0 0,0 0 0,1 0-1,-1 0 1,0 1 0,0-1-1,1 0 1,-1 0 0,0 0 0,1 0-1,-1 0 1,0 0 0,1 0-1,-1 0 1,0-1 0,1 1-1,-1 0 1,0 0 0,1 0 0,-1 0 200,2-1 402,8-8-1917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3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31 1728,'-2'0'105,"1"-1"0,-1 1 0,1-1 0,0 1 0,-1-1 0,1 0 0,0 0 0,-1 0 0,1 1 0,0-1 0,0-1 0,0 1 0,0 0 0,0 0 0,0 0 0,0 0 0,0-1-105,-7-7 1111,8 8-1063,-1 1 0,1-1 1,0 1-1,-1 0 0,1-1 0,0 1 1,-1 0-1,1 0 0,-1-1 0,1 1 1,-1 0-1,1 0 0,-1 0 0,1-1 1,0 1-1,-1 0 0,1 0 1,-1 0-1,1 0 0,-1 0 0,1 0 1,-1 0-1,1 0 0,-1 0 0,1 0 1,-1 0-1,1 0 0,-1 0 0,1 1 1,-1-1-1,1 0 0,-1 0 0,1 0 1,0 1-1,-1-1 0,1 0 0,-1 1 1,1-1-1,0 0 0,-1 1 1,1-1-1,0 0 0,-1 1 0,1-1 1,0 1-1,0-1 0,0 1 0,-1-1 1,1 0-1,0 1 0,0-1 0,0 1 1,0-1-1,0 1-48,-9 30 331,9-28-186,-3 19-47,1 0 0,0 1 0,2-1 0,1 1-1,1-1 1,2 7-98,-3-22 19,0 0 0,0 0-1,1 0 1,0 0 0,0 0 0,1-1 0,0 1-1,0-1 1,4 6-19,-5-10 18,-1 0 1,1 0-1,0 0 0,0-1 1,0 1-1,0-1 0,0 1 0,0-1 1,0 0-1,0 1 0,0-1 0,1 0 1,-1-1-1,0 1 0,1 0 0,-1-1 1,0 1-1,1-1 0,-1 0 0,1 0 1,-1 0-1,1 0 0,-1 0 0,1 0 1,-1-1-1,1 1 0,-1-1 0,0 0 1,3 0-19,1-2 16,1 0 0,-1 0 0,0-1 0,0 0 0,-1 0 0,1 0 0,-1 0 0,0-1 0,0 0 0,0 0 0,-1-1 0,1 1 0,-1-1 0,1-2-16,1-2 16,0 0 0,-1-1 0,0 0 0,0 0 0,-1 0 0,-1-1 0,0 1 0,-1-1-16,-1 7 22,0-1 1,-1 1 0,0 0 0,0-1 0,-1 1-1,1 0 1,-1 0 0,0-1 0,-1 1-1,1 0 1,-1 0 0,0 0 0,-1-2-23,1 4 17,0-1 0,0 1 1,0 0-1,0 0 0,-1 0 1,1 0-1,-1 0 0,0 1 1,0-1-1,0 1 0,0 0 1,0 0-1,0 0 0,-1 0 1,1 0-1,-1 1 0,1-1 1,-3 0-18,-5 0 18,0 0 0,0 0 0,0 1 0,0 0 1,0 1-1,0 0 0,0 1 0,-2 0-18,9 0-49,-1 0 0,1-1-1,0 1 1,0 1 0,-1-1-1,1 1 1,0 0-1,0 0 1,1 0 0,-1 0-1,0 1 1,1-1 0,-1 1-1,1 0 1,0 0 0,0 0-1,0 1 1,0-1 0,1 1-1,-1-1 1,-1 4 49,4-5-129,-1-1-1,0 0 1,1 1 0,-1 0 0,1-1-1,0 1 1,-1-1 0,1 1-1,0-1 1,0 1 0,0 0-1,0-1 1,0 1 0,1-1 0,-1 1 129,0-1-106,1 0 1,-1-1 0,0 1 0,1 0 0,-1-1 0,1 1 0,-1-1 0,1 1 0,-1-1 0,1 1 0,-1-1 0,1 1 0,0-1 0,-1 1 0,1-1 0,-1 0 0,1 0 0,0 1 0,0-1 0,-1 0 0,1 0 0,0 0 0,-1 1 0,1-1 0,0 0 0,0 0 0,-1 0-1,1 0 1,0-1 0,0 1 0,-1 0 0,1 0 0,0 0 0,-1 0 0,2-1 105,21-6-1941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4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2304,'4'4'338,"-1"0"-1,0 1 1,0-1 0,-1 1 0,1 0 0,0 2-338,12 20 1119,2 3 436,9 21-1555,3 7 573,-20-41-406,-1 1 1,-1 0-1,-1 1 0,4 13-167,12 78 419,-16-77-291,4 21 842,-1 24-970,-7-58 219,-2 1 0,0 0 0,-1-1 0,-2 1-1,-1 7-218,2-21 2,0 0 0,0 0-1,-1 0 1,0 0 0,0 0 0,-1-1-1,0 0 1,0 0 0,0 0 0,-1 0-1,0 0 1,0-1 0,-1 0-1,1 0 1,-1-1 0,0 1 0,0-1-1,-1 0 1,1-1 0,-4 2-2,3-2-432,1-1 0,-1 0 1,0 0-1,0 0 1,0-1-1,0 0 0,0 0 1,-3-1 431,9 0-246,1 0 190,0 0 0,0 0 0,-1 0 0,1 0 0,0 1 0,0-1 1,0 0-1,0 0 0,-1 0 0,1 0 0,0 0 0,0 0 0,0 0 0,-1 0 0,1 0 0,0 0 1,0 0-1,0 0 0,0 0 0,-1 0 0,1 0 0,0 0 0,0 0 0,0 0 0,0-1 0,-1 1 0,1 0 1,0 0-1,0 0 0,0 0 0,0 0 0,0 0 0,-1 0 0,1-1 0,0 1 0,0 0 0,0 0 1,0 0-1,0 0 0,0 0 0,0-1 0,0 1 0,0 0 0,0 0 0,-1 0 0,1 0 0,0-1 1,0 1-1,0 0 0,0 0 0,0 0 0,0 0 0,0-1 0,0 1 0,0 0 0,0 0 0,1 0 1,-1-1-1,0 1 0,0 0 0,0 0 0,0 0 56,7-8-2064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41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90 2080,'0'-1'136,"1"0"1,-1 0-1,1 0 1,0 0 0,-1 0-1,1 0 1,0 0-1,-1 1 1,1-1-1,0 0 1,0 0-1,0 1 1,0-1-1,-1 1 1,1-1-1,0 1 1,0-1-1,0 1 1,0 0-1,1-1-136,3-1 398,0-1 0,0 1 0,0 0 0,0 1 0,2-1-398,38-5 1282,1-2 1,38-14-1283,-56 15 147,0 2-1,19-3-146,-45 9-88,1 0-1,-1 0 0,0 0 1,1 0-1,-1 0 0,0 1 1,0-1-1,1 1 0,-1-1 0,0 1 1,0 0-1,1 0 89,4 2-1160,5 1-2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708 11 1312,'-5'2'482,"4"-1"-201,0-1 0,-1 1 0,1 0 0,0-1 0,-1 1-1,1-1 1,-1 1 0,1-1 0,-1 1 0,0-1-281,-10-3 192,11 3-161,0-1-1,0 1 0,0 0 0,0 0 1,0-1-1,0 1 0,0 0 1,0 0-1,0 0 0,0 0 0,0 0 1,0 0-1,0 0 0,0 0 1,0 1-1,-1-1-30,-5 0 290,0 1 0,-1-1 0,1-1 0,0 0 0,0 0 0,0 0 0,0-1 0,-2 0-290,-9-1 224,1 0 0,-1 2 1,0 0-1,1 1 0,-11 2-224,-14-1 73,-1-2-41,16 0-85,0 2 0,-10 1 53,2 7 28,29-7-46,1 0 0,-1-1 0,0 1 0,0-1 0,0-1 0,-2 1 18,1-1 23,1 0 1,0 1 0,0-1-1,-1 1 1,1 1-1,0-1 1,-2 2-24,4-2 11,-2 2-64,9 4 52,0-2 49,-1-2-26,-1 1 0,1 0 0,-1 0 0,0 0 0,0 0 0,0 0 0,-1 0-1,1 0 1,-1 0 0,0 0 0,0 0 0,-1 0 0,1 0 0,-1 0-22,-2 13-10,-1-1 1,-6 15 9,-2 11-26,-11 41-64,13-49 102,1 1 0,2-1 0,0 8-12,2 6 47,-5 42 56,3-13-66,6-66-13,0 0-1,0 0 1,-1 0-1,-2 3-23,1-3 11,1-1 1,1 1-1,-1 0 0,1 2-11,1-6 59,-1 0 1,0 0 0,0 0 0,-1-1-1,-2 6-59,2-6 70,1 1-1,-1-1 0,1 0 1,0 0-1,0 5-69,1-7 48,0 0 0,-1 1 0,0-1 1,0 0-1,0 0 0,0 0 0,-1 3-48,1-5 39,0-1 0,1 1 0,-1 0 1,0 0-1,0-1 0,-1 1 0,1 0 0,0-1 0,0 1 1,-1-1-1,1 0 0,-1 1 0,1-1 0,-1 0 0,0 0 1,1 0-1,-1 0-39,13 1 171,9 0-166,33-4 272,7-3-277,-6 0 240,7 2-240,1 2-94,-1 1 231,10 2-137,-41 5-43,-25-6 39,0 1-1,1-1 1,-1 0 0,0 0 0,3 0 4,-17 15-2646,7-14 2110,-1 0 0,0 0 0,0 0 0,1 0 0,-1 0-1,-1 0 1,1-1 0,0 1 0,0-1 0,0 0 0,-1 0-1,0 0 537,1 0-179,-23 7-1330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7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54 3072,'0'0'57,"0"0"0,0-1 1,0 1-1,0-1 0,1 1 0,-1 0 0,0-1 0,0 1 1,1 0-1,-1-1 0,0 1 0,1 0 0,-1-1 1,0 1-1,1 0 0,-1 0 0,1-1 0,-1 1 1,0 0-1,1 0 0,-1 0 0,1 0 0,-1-1 1,1 1-1,-1 0 0,0 0 0,1 0 0,0 0-57,-1 0 142,1 1-1,-1-1 1,1 1-1,0-1 0,-1 0 1,1 1-1,-1-1 1,1 1-1,-1-1 0,1 1 1,-1-1-1,0 1 1,1 0-1,-1-1 0,0 1 1,1-1-1,-1 1-141,11 32 3068,-10-29-3336,9 45 1041,-7-30-677,1 1 0,2-1-96,4 17 26,0-1 553,11 23-579,-17-48 73,1 0 0,0 0 0,1-1-1,0 0 1,0 0 0,1 0 0,6 6-73,-11-13 50,0 0-1,0 1 1,1-2 0,-1 1-1,1 0 1,-1 0 0,1-1 0,0 1-1,-1-1 1,1 0 0,0 0-1,0 0 1,0 0 0,0 0-1,1-1-49,-1 0 59,-1 0 0,0 0 0,1 0 0,-1-1 0,1 1 0,-1-1 1,0 0-1,1 0 0,-1 0 0,0 0 0,0 0 0,0 0 0,0 0 0,0-1 0,0 1 0,0-1 0,0 1 0,-1-1 0,2-1-59,7-8 146,-1-1 0,0 1 0,-1-2 0,0 1 1,1-4-147,31-71 133,0 2-283,-15 41 307,19-39-1242,-40 69-133,-4 12 991,1 1-1,-1 0 1,0-1-1,1 1 1,-1 0 0,1 0-1,-1-1 1,1 1-1,0 0 1,-1 0 0,1 0-1,0 0 1,0 0-1,0 0 1,0-1 227,6-3-1557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3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 1728,'-2'-3'609,"1"1"697,-6 0 989,7 2-2263,0-1 1,0 1-1,0 0 1,-1 0-1,1 0 1,0 0 0,0 0-1,0 0 1,-1-1-1,1 1 1,0 0-1,0 0 1,0 0-1,0-1 1,0 1-1,-1 0 1,1 0 0,0 0-1,0-1 1,0 1-1,0 0 1,0 0-1,0-1 1,0 1-1,0 0 1,0 0 0,0 0-1,0-1 1,0 1-1,0 0 1,0 0-1,0-1 1,0 1-1,0 0 1,0 0-1,0-1 1,0 1 0,0 0-1,1 0 1,-1 0-1,0-1 1,0 1-1,0 0 1,0 0-1,1 0-32,0-2 64,1 1 0,0-1 0,0 1-1,0 0 1,1-1 0,-1 1-1,0 0 1,0 1 0,1-1-1,-1 0 1,0 1 0,1-1-1,0 1-63,34-5 740,13 4-184,0 2 0,22 5-556,-51-4 3,-13-1-270,-1 0 1,1 1-1,-1-1 0,1 2 1,-1-1-1,4 3 267,-1 2-933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1152,'0'-1'12,"0"1"1,0 0-1,0 0 1,0 0-1,-1 0 1,1-1-1,0 1 1,0 0-1,0 0 1,-1 0-1,1 0 1,0 0-1,0 0 1,0 0-1,-1-1 1,1 1-1,0 0 1,0 0-1,-1 0 1,1 0-1,0 0 1,0 0-1,-1 0 0,1 0 1,0 0-1,0 0 1,0 0-1,-1 1 1,1-1-1,0 0 1,0 0-1,-1 0 1,1 0-1,0 0-12,-5 2 312,5-2 344,0 0-181,0 0-86,0 0-160,0 0 6,11 14 853,31-6 0,-20-8-949,1 1 0,0 1 1,1 2-140,-13-3 25,-1 2 1,0 0 0,-1 0-1,1 0 1,0 2-1,-1-1 1,8 6-26,-14-8 41,1 1-1,-1-1 1,-1 1-1,1 0 1,0 0-1,-1 0 1,0 0-1,1 1 1,-1-1-1,-1 0 1,1 1-1,0 0 1,-1-1-1,0 1 1,1 2-41,2 10 193,-1 0 1,-1-1-1,0 5-193,-1-10 23,0 34-120,-1-32 61,0-1 0,1 1 1,0-1-1,2 5 36,9 38-662,-7-42-1012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4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3 2560,'-3'-1'101,"0"0"0,0 1 0,0 0 0,0-1 0,0 1 0,0 0 0,0 0 0,0 0 0,0 1 0,0-1 1,0 1-1,-1 0-101,-21 2 638,9-2-396,1 1 0,-1 0 0,1 1 0,0 1-1,0 0 1,0 1 0,1 1 0,0 0 0,0 1 0,0 0 0,1 2 0,0-1 0,0 1 0,1 1 0,0 0 0,0 2-242,-4 6-273,0 1-1,2 0 1,0 1-1,1 0 1,0 1-1,2 1 1,-6 17 273,7-8-2464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5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0 1728,'-1'0'121,"1"1"-1,-1-1 1,1 0 0,-1 0-1,0 0 1,1 1 0,-1-1 0,1 0-1,-1 1 1,1-1 0,-1 0-1,1 1 1,-1-1 0,1 1-1,0-1 1,-1 0 0,1 1-1,-1-1 1,1 1 0,0-1 0,0 1-1,-1 0 1,1-1 0,0 1-121,-7 19 692,2-6-255,-43 78 651,15-31-741,-11 16-106,20-37-11,-4 13-230,21-39 30,1 0-1,1 1 1,0 0-1,1 0 1,-2 13-30,4-10 83,0-1 0,1 1-1,1 0 1,1 0 0,0 0 0,2-1 0,0 1 0,1-1 0,0 0 0,2 2-83,-1-6 42,1 1 0,0-1 0,0 0 0,2 0 0,0-1 0,0 0 0,1-1 0,0 1 0,1-2 0,0 1 0,1-2 0,5 5-42,39 24 299,-49-28-913,-3-4-1396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4:5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2976,'0'0'25,"0"0"-1,0-1 1,0 1 0,0 0-1,-1 0 1,1 0 0,0 0-1,0 0 1,0 0 0,0 0-1,0-1 1,0 1 0,-1 0-1,1 0 1,0 0 0,0 0-1,0-1 1,0 1 0,0 0 0,0 0-1,0 0 1,0 0 0,0-1-1,0 1 1,0 0 0,0 0-1,0 0 1,0-1 0,0 1-1,0 0 1,0 0 0,0 0-1,0 0 1,0-1 0,0 1-1,0 0 1,0 0 0,0 0-1,1-1-24,0-3 2568,0 5-2448,1 0 0,-1 1 0,0-1 0,1 0-1,-1 0 1,0 1 0,1-1 0,0 0 0,-1-1-1,1 1 1,-1 0 0,1 0 0,1 0-120,1-1 147,0 1 1,0-1 0,-1 1 0,1-1-1,0 0 1,0-1-148,-1 1 51,0 0 1,0 0-1,0 0 0,0 0 0,0 1 0,0-1 1,0 1-1,2 0-51,43 15-1515,-48-16-1146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24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0 224,'-2'0'789,"5"0"1588,2 0-1116,-3 0-963,-2 0-63,0 0 165,0 0-123,0 0-53,0 0-75,0 0 54,0 0-86,0 1-53,2 3-20,0 0 0,-1 0 0,1 0-1,-1 1 1,0-1 0,0 0-1,-1 0 1,1 4-44,0 38 130,-1-38-162,-2 55 390,-10 51-358,1-12 154,-11 100 6,12-150-12,-2-1 0,-10 20-148,10-30 30,10-35-24,1-1 15,0 0 0,0-1 1,-1 1-1,0-1 0,0 1 0,-3 3-21,5-8 53,0 0 17,0 0 100,0 0-47,9 0 90,39-7-7,2 2 0,2 3-206,-25 1 85,0 2 0,0 2 0,0 0 0,16 5-85,-22-4 129,1-1 0,12-1-129,27 5 558,-27-6-623,-21-2-5235,-13 1 2639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25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62 416,'-1'2'133,"0"-1"1,-1 1-1,1 0 0,-1-1 1,1 0-1,-1 1 0,0-1 1,1 0-1,-1 0 0,0 0 1,0 0-1,0 0 0,0 0 1,0 0-1,0-1 0,0 1 1,0-1-1,0 1 0,0-1 1,0 0-1,0 0 0,-1 0 1,0 0-134,2 0 549,1 0-186,0 0 58,0 0-85,8 2 10,0 0 0,1 0 0,-1-1 0,0 1 0,1-2 1,-1 1-1,1-2 0,-1 1 0,1-1 0,1 0-346,26-2 566,-12 1 525,20-4-1091,-36 5 80,0-1 0,1-1 1,-1 0-1,0 0 0,-1 0 0,1-1 1,0-1-81,24-16 154,-19 12-383,-1 1 0,1 1-1,3-2 230,-16 9-82,0 0-1,1 0 0,-1 0 0,0 0 0,0 0 0,0 0 1,1 0-1,-1 0 0,0 0 0,0-1 0,0 1 0,1 0 1,-1 0-1,0 0 0,0 0 0,1 0 0,-1 0 0,0 0 1,0 0-1,1 1 0,-1-1 0,0 0 0,0 0 0,0 0 1,1 0-1,-1 0 0,0 0 0,0 0 0,0 0 1,1 1-1,-1-1 0,0 0 0,0 0 83,1 9-1825,-6 13-354,4-19 1685,0 12-1261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25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65 64,'0'0'11,"0"0"1,0 0-1,0 0 1,0 0-1,0 0 0,-1 0 1,1 0-1,0 0 0,0 0 1,0 0-1,0 0 1,0 0-1,0 0 0,0 0 1,0 0-1,0 0 0,0 0 1,0 0-1,0 0 1,0 0-1,0 0 0,0 0 1,0 0-1,0 0 0,-1 0 1,1 0-1,0 0 1,0-1-1,0 1 0,0 0 1,0 0-1,0 0 0,0 0 1,0 0-1,0 0 1,0 0-1,0 0 0,0 0 1,0 0-1,0 0 1,0 0-1,0 0-11,0 0 1202,6-4-93,2-2-103,-7 5-920,0 0 1,0 0 0,0 0-1,0 1 1,0-1 0,0 0-1,0 1 1,0-1 0,0 1-1,0-1 1,0 1 0,1-1-1,-1 1 1,1 0-87,-1 0 84,-1-1 1,1 1-1,0-1 0,0 1 1,0 0-1,0-1 1,0 0-1,0 1 0,-1-1 1,1 1-1,0-1 0,0 0 1,-1 0-1,1 1 1,-1-1-1,1 0 0,0 0 1,-1 0-1,0 0 1,1 0-85,-1 0 76,1 0 1,-1 0-1,1 1 1,-1-1-1,0 0 1,1 1-1,-1-1 1,1 0-1,0 1 1,-1-1-1,1 1 1,-1-1-1,1 1 1,0-1-1,-1 1 1,1-1-1,0 1 1,0 0-1,0-1-76,12-4 245,37 0 1383,27 2-1628,-11 0 708,-62 3-660,27-2 1367,28 2-1415,-52 0 72,1 1 1,-1 0-1,1 0 1,-1 1-1,1 0 0,-1 0 1,0 1-1,0 0 1,0 0-1,1 1-72,-6-3-62,0 1 0,-1-1 0,1 0-1,-1 1 1,1-1 0,-1 1 0,0-1 0,0 1 0,0 0 0,1-1 0,-2 1 0,1 0-1,0 0 1,0 0 0,-1 0 0,1-1 0,-1 1 0,1 0 0,-1 0 0,0 1 62,1 1-756,-1 0 0,0-1 1,-1 1-1,1 0 1,-1-1-1,0 3 756,1-5-198,0 0 0,0 0 0,0 0 0,0-1 0,0 1 0,0 0 1,0 0-1,0 0 0,1-1 0,-1 1 0,0 0 0,1 0 0,-1-1 0,0 1 0,1 0 0,-1 0 0,1-1 0,-1 1 0,1 0 0,-1-1 0,1 1 0,-1-1 0,1 1 0,0-1 1,-1 1-1,1-1 198,12 9-1355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27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26 2496,'-17'0'1360,"16"0"-752,1 0-149,0 0-293,0-1 1,0 0 0,-1 0 0,1 1 0,0-1 0,0 0-1,0 0 1,0 0 0,0 1 0,0-1 0,0 0 0,1 0 0,-1 1-1,0-2-166,5 0 58,-1 0 1,1 0-1,0 0 0,0 1 0,0-1 0,0 1 0,0 0 0,1 1 0,-1-1 0,0 1 0,0 0 0,1 0 0,-1 1 0,0 0 0,0 0 0,1 0-58,0 0 27,1 1-1,-1 0 1,0 1 0,1-1-1,-1 1 1,0 0-1,-1 1 1,1-1 0,-1 1-1,1 0 1,-1 1-1,1 1-26,0 1 31,0 0-1,-1 0 0,0 1 0,0 0 1,-1 0-1,0 0 0,0 1 0,-1 0-30,7 21 242,4 23-242,-3-9 124,-4-18-29,-1-2 137,1-1 1,1-1-1,0 1 0,13 20-232,-21-43-2,5 10-276,0-1 1,1-1-1,0 1 0,0-1 0,1 0 0,1 0 278,-8-8-155,1 1 1,-1-1-1,1 1 0,-1-1 1,1 1-1,-1-1 0,1 0 1,-1 1-1,1-1 0,0 0 1,-1 1-1,1-1 0,0 0 1,-1 0-1,1 0 0,0 1 1,-1-1-1,1 0 1,0 0-1,-1 0 0,1 0 1,0 0-1,-1 0 0,1-1 1,0 1-1,-1 0 0,2 0 155,5-4-2309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27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0 1664,'-1'0'216,"0"1"0,0-1 1,0 0-1,0 0 0,0 1 0,1-1 1,-1 1-1,0-1 0,0 1 0,0-1 0,0 1 1,1 0-1,-1-1 0,0 1 0,0 0 1,1 0-217,-21 16 3132,4-2-1756,-5 5-456,0 0 0,-13 18-920,18-16 27,-149 183-2961,137-165 1051,9-1-1695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4:58.0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61 127 4736,'0'0'52,"1"-1"1,-1 1-1,0 0 1,0 0-1,0-1 1,1 1-1,-1 0 1,0 0-1,0 0 1,0-1-1,1 1 1,-1 0-1,0 0 0,0 0 1,1 0-1,-1 0 1,0-1-1,1 1 1,-1 0-1,0 0 1,0 0-1,1 0 1,-1 0-1,0 0 1,1 0-1,-1 0 1,0 0-1,1 0 1,-1 0-1,0 0 0,0 0 1,1 1-1,-1-1 1,0 0-1,1 0 1,-1 0-1,0 0 1,0 0-1,1 1 1,-1-1-1,0 0 1,0 0-53,8 2 185,-6-2-121,6-1-149,-6 1 123,0 0 1,0-1-1,-1 0 0,1 1 1,0-1-1,-1 0 1,1 0-1,0 0 1,-1 0-1,1 0 0,-1 0 1,0 0-1,1-1 1,-1 1-1,0 0 0,0-1 1,0 1-1,0-1 1,0 1-1,0-1 1,0 0-1,0 0-38,2-5 170,-1 0 0,0-1 0,0 1 0,-1 0 1,0-1-171,0 3-16,-1 2 14,0 0 1,0 1 0,0-1-1,0 0 1,0 1-1,-1-1 1,1 1-1,-1-1 1,0 0 0,0 1-1,0-1 1,-1-1 1,2 3 0,0 0 1,-1 0-1,1 0 1,-1 1-1,0-1 1,1 0-1,-1 0 1,0 0-1,1 1 1,-1-1-1,0 0 1,0 1-1,0-1 1,1 1 0,-1-1-1,0 1 1,0-1-1,0 1 1,0-1-1,0 1 1,0 0-1,0 0 1,0-1-1,0 1 1,0 0-1,0 0 1,0 0-1,0 0 1,0 0-1,0 0 1,0 1-1,0-1 1,0 0-1,-4 2 35,1 0-1,-1 0 1,1 1 0,0 0 0,-1 0-1,1 0 1,1 0 0,-1 0 0,0 1 0,1 0-1,0-1 1,0 1 0,0 0 0,0 1 0,1-1-1,-2 2-34,-2 8 313,-1 0 0,2 0 0,0 0 0,-3 15-313,7-23 105,0-1 0,0 1 1,0 0-1,1 0 0,0 0 0,0-1 1,0 1-1,1 0 0,0 0 1,0-1-1,0 1 0,1 0 1,0-1-1,0 1 0,0-1 0,1 0 1,0 0-1,0 0 0,0 0 1,1 0-1,-1-1 0,1 0 1,0 1-1,0-1 0,1-1 0,-1 1 1,1-1-1,0 1 0,0-1 1,0-1-1,0 1 0,0-1 1,1 0-1,-1 0 0,1 0 0,0-1 1,-1 0-1,1 0 0,0 0 1,0-1-1,-1 0 0,1 0 1,3-1-106,38-4-637,0-3 1,29-9 636,90-31-6151,-165 48 6119,47-13-4080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5:44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2158 1312,'-1'-1'39,"0"0"-1,0 1 1,1-1-1,-1 0 1,1 1-1,-1-1 1,1 0 0,-1 0-1,1 0 1,-1 0-1,1 0 1,0 0 0,-1 1-1,1-1 1,0 0-1,0 0 1,0-1-39,0 2-16,0-1-11,0-1 6,-1 1-48,-2-2 53,2 2 106,1 0-39,0 1 0,0-1-1,0 0 1,0 1 0,0-1-1,0 0 1,0 1 0,1-1-1,-1 1 1,0-1 0,0 1-1,1-1 1,-1 0 0,0 1-1,1-1 1,-1 1 0,1-1-1,-1 1-50,14-14 1025,3-3-476,103-71 251,-40 28-534,31-27 515,75-77-781,-74 62 259,63-41 80,-13 12-81,11-34 44,5-5 10,-27 46-49,-48 40 311,35-40-574,-24 2 215,5-4-105,-22 37-332,33-18 222,2-3-1100,-23 14 332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0.4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23 106 2720,'-2'-4'123,"0"1"0,1 0 0,-1-1 0,1 1 0,0-1 0,0 0 0,1 1 0,-1-1 0,1 0 0,-1 1 0,1-1 0,0 0 0,1 0 1,0-2-124,-1 4 42,0 1 0,0-1 1,0 0-1,0 0 1,-1 0-1,1 0 0,0 0 1,-1 1-1,1-1 1,-1 0-1,0-1-42,-3-12 62,1 8-157,1 4-125,3 24 240,2 0 0,-1-1 0,3 4-20,3 20 20,46 453 36,-26 9 0,-20-329-67,4 64 181,57 1000 951,-64-1166-1035,76 1038 1545,-60-868-1326,49 495-157,-48-591-2942,-21-145 2375,0 0 1,0 0-1,0 0 0,0-1 1,1 1-1,0 0 419,-2-4-32,0 0 0,0 1 1,0-1-1,0 0 0,0 0 0,0 1 0,0-1 1,0 0-1,1 0 0,-1 1 0,0-1 0,0 0 1,0 0-1,0 0 0,1 0 0,-1 1 0,0-1 1,0 0-1,1 0 0,-1 0 0,0 0 1,0 0-1,0 0 0,1 1 0,-1-1 0,0 0 1,0 0-1,1 0 0,-1 0 0,0 0 0,1 0 1,-1 0-1,0 0 0,0 0 0,1 0 0,-1 0 1,0 0-1,0 0 0,1-1 0,-1 1 1,0 0-1,0 0 0,1 0 0,-1 0 0,0 0 1,0 0-1,0-1 0,1 1 0,-1 0 0,0 0 1,0 0 31,1-3-137,0 0 1,0 1-1,0-1 1,0 0 0,-1 0-1,1 1 1,-1-1 136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2.1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0 254 2144,'1'-7'155,"0"0"0,1 0-1,0 0 1,0 0 0,0 0 0,2-4-155,-2 8 18,0-1 1,0 1 0,0 0 0,1 0 0,-1 0 0,1 0-1,-1 0 1,1 1 0,0-1 0,0 1 0,0 0-1,1 0 1,1-1-19,8-3-47,-1 0-1,1 1 0,1 1 1,-1 0-1,10 0 48,6-1-94,1 1 0,4 1 94,7 2-41,0 2-1,-1 2 1,31 6 41,122 29-248,-71-13 108,25-1 189,0-6 1,1-7 0,71-7-50,685-53 1702,-755 38-1527,643-62 869,-204 16-520,-37 15-769,-206 26-1371,-200 12-512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3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2831 1 1728,'0'0'50,"0"1"0,0 0 0,-1 0-1,1 0 1,0-1 0,-1 1 0,1 0 0,0 0 0,-1-1 0,1 1-1,-1 0 1,0-1 0,1 1 0,-1 0 0,1-1 0,-1 1-1,0-1 1,0 1-50,-7 8 52,-10 32 60,2 2-1,1-1 0,0 12-111,6-18 157,-2-1-1,-2 0 0,-1-1 0,-1 0 0,-7 7-156,-16 15 411,-31 36-411,28-40 384,-33 55-384,17-6 140,-30 47 316,67-118-281,-1-1-1,-1-1 0,-22 21-174,-5-5 357,-1-2 0,-23 12-357,-26 22 364,-28 37-63,-11 9 45,109-99-210,-1-1 0,-2-2 1,-31 16-137,-143 53 340,135-60-296,-66 22-44,-3-6 0,-75 12 0,-46 16-966,59-14-388,64-21 378,5 4-1424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7.1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3072,'15'19'1120,"5"-3"-864,18 14-64,-10-14-384,5 6 64,15 2-1856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7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2976,'40'39'1120,"3"-9"-896,30 24-32,-35-24-608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7.7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3968,'15'14'1472,"1"-1"-1120,19 17-128,-10-3-256,23 26-32,17 17-672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8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3904,'10'32'1440,"15"21"-1120,31 39-96,-21-38-96,8 7-128,0-4-1568,0-11 864,5-7-1408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08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4 156 5408,'-3'0'1984,"11"8"-1536,22 11-128,-4 1-1088,9 7 352,16 0-3072</inkml:trace>
  <inkml:trace contextRef="#ctx0" brushRef="#br0" timeOffset="1">2026 0 4576,'13'4'1664,"3"12"-1280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1686 1664,'0'-12'896,"0"11"-528,0 1-107,4-18 2432,-2 15-2664,0 1 0,0 0 0,0 0 0,0 0-1,0 0 1,1 0 0,-1 1 0,0-1-1,1 1 1,1-1-29,-1 0 3,0 0 1,0 1-1,-1-1 1,1 0-1,0 0 0,-1-1 1,1 1-1,1-2-3,8-9 444,-11 12-421,1 0 0,-1 0-1,0 0 1,0 0 0,0 0-1,0 0 1,0 0 0,0 0-1,-1 0 1,1-1 0,0 1-1,-1 0 1,1-1-1,0 1 1,-1-1-23,4-9 128,-2 7-31,-1 1 0,0-1-1,0 1 1,0-1 0,0 0-1,-1 1 1,1-1-1,-1-1-96,0-10 348,0 0 0,-1 0-1,-1 1 1,0-1-1,-1 0 1,-2-4-348,-6-25 288,2 0 0,1 0 0,1-12-288,-22-253-294,15 170 338,-15-49-44,25 168-28,-24-192 226,24 180-230,1 13-28,0 1 0,0-1 0,-2 1 0,-1-3 60,-2-1-128,2 1 0,0-1 0,1-6 128,3 6-123,2 18 83,0 0 0,0 0 0,0 1 0,-1-1 0,1 0 0,-2-3 40,2 7-7,-1-1 0,1 1-1,0 0 1,0 0 0,0-1 0,0 1-1,0 0 1,-1 0 0,1-1 0,0 1-1,0 0 1,0-1 0,0 1 0,0 0-1,0-1 1,0 1 0,0 0 0,0-1 0,0 1-1,0 0 1,0-1 0,0 1 0,1 0-1,-1 0 1,0-1 0,0 1 0,0 0-1,0-1 1,0 1 0,1 0 0,-1 0-1,0-1 1,0 1 0,0 0 0,1 0-1,-1 0 1,0-1 0,0 1 0,1 0 0,-1 0-1,0 0 1,1 0 0,-1 0 0,0-1-1,0 1 1,1 0 0,-1 0 0,0 0-1,1 0 1,-1 0 0,0 0 0,1 0-1,-1 0 1,0 0 0,1 0 0,-1 0 7,2 0-70,-2 0 65,0 0 144,0 0-49,0 0-36,0 0 202,0 0-123,0 0-250,0 0 115,0 0-1,0 0 1,0 0 0,0-1 0,0 1 0,0 0-1,0 0 1,0 0 0,0-1 0,0 1 0,0 0-1,1 0 1,-1 0 0,0 0 0,0 0 0,0-1-1,0 1 1,0 0 0,1 0 0,-1 0 0,0 0-1,0 0 1,0 0 0,0 0 0,1 0 0,-1-1-1,0 1 1,0 0 0,0 0 0,1 0 0,-1 0-1,0 0 1,0 0 0,0 0 2,3 1-17,0 0 0,0-1-1,0 1 1,0-1 0,0 0-1,0 0 1,0 0 0,0 0 0,0-1-1,3 0 18,14 0 66,88-7-540,-14 4 666,69-12-192,-13-6 346,-106 16-302,1-2-44,-9 1-118,34-2 118,163 4 1226,-219 6-1061,0 0-1,0 1 1,1 1-165,14 2 232,7 2 143,-21-4-143,-1-1 0,1 0 1,8-1-233,46 6 154,-42-14-340,-1 6 119,-17 0 31,0 1-1,-1 0 0,1 0 1,2 1 36,-9-1-301,1 1-1,0-1 1,0 1-1,0 0 1,-1 0 0,1 0-1,0 0 1,-1 1 0,1-1-1,-1 1 1,0 0-1,1-1 1,-1 1 0,2 2 301,9 8-1990,3 3-1348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30.3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0 832,'0'0'27,"0"0"-1,0 1 1,0-1 0,0 0-1,0 0 1,0 0 0,0 0-1,0 0 1,0 0 0,0 0-1,0 0 1,0 0 0,0 0-1,0 0 1,0 1 0,0-1-1,0 0 1,0 0 0,0 0-1,0 0 1,0 0-1,-1 0 1,1 0 0,0 0-1,0 0 1,0 0 0,0 0-1,0 0 1,0 0 0,0 0-1,0 0 1,0 0 0,0 0-1,0 0 1,-1 0 0,1 0-1,0 0 1,0 0 0,0 0-1,0 0 1,0 0 0,0 0-1,0 0-26,10 15 2079,-7-11-1761,1 1 0,-1 0 0,0-1 1,-1 1-1,3 5-318,-1 36 228,-2-28-38,0-1 0,2 8-190,2 22 182,-5-34-142,0 0-1,4 10-39,0 5 143,-1 0-1,-2 0 1,0 1 0,-3 11-143,-2-34-1104,3-6 1038,1 0 0,-1 0 0,0 0 0,0 0 0,0 0 0,0 0 0,0 0 0,0 0 0,0 0 0,0 0 0,0 0-1,0 0 1,0 0 0,0 0 0,0 0 0,0-1 0,0 1 0,0 0 0,0 0 0,0 0 0,0 0 0,0 0 0,0 0 0,0 0 0,0 0 0,0 0 0,0 0 0,0 0 0,0 0 0,0 0 0,0-1 0,0 1 0,0 0 0,0 0 0,0 0 0,0 0 0,0 0 0,0 0 0,0 0 0,0 0 0,-1 0 0,1 0 0,0 0 0,0 0 0,0 0 0,0 0 0,0 0 0,0 0 0,0 0 0,0 0 0,0 0 0,0 0 0,0 0 0,0 0 0,0 0 0,0 0 0,0 0 0,-1 0 66,5-8-1227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1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455 69 1408,'0'-1'7,"0"1"1,0 0-1,0 0 0,0 0 1,0 0-1,0 0 0,0 0 1,0 0-1,0 0 0,0 0 1,0 0-1,0 0 0,0 0 1,0-1-1,0 1 1,0 0-1,0 0 0,0 0 1,0 0-1,0 0 0,0 0 1,0 0-1,0 0 0,0 0 1,0 0-1,0 0 0,0 0 1,0-1-1,0 1 0,0 0 1,0 0-1,0 0 0,0 0 1,0 0-1,0 0 0,0 0 1,-1 0-1,1 0 0,0 0 1,0 0-1,0 0 1,0 0-1,0 0 0,0 0 1,0 0-1,0 0 0,0 0 1,0 0-1,0 0 0,0 0 1,-1 0-1,1 0 0,0 0 1,0 0-1,0 0 0,0 0 1,0 0-1,0 0 0,0 0 1,0 0-1,0 0 0,0 0 1,0 0-1,0 0 1,-1 0-8,1 0 20,0 0-1,0 0 1,0 0 0,0 0 0,0 0 0,0 1 0,0-1 0,0 0 0,0 0 0,0 0 0,0 0 0,0 0 0,0 0 0,0 0 0,0 0 0,0 0 0,0 0 0,0 0 0,0 1 0,0-1 0,0 0 0,0 0 0,0 0 0,0 0 0,0 0 0,0 0 0,0 0 0,0 0 0,0 0 0,0 0 0,1 0 0,-1 0 0,0 0 0,0 1 0,0-1 0,0 0 0,0 0 0,0 0 0,0 0 0,0 0 0,0 0-1,0 0 1,0 0 0,0 0 0,0 0 0,0 0 0,1 0 0,-1 0 0,0 0 0,0 0 0,0 0 0,0 0 0,0 0 0,0 0 0,0 0 0,0 0 0,0 0 0,0 0 0,0 0 0,1 0 0,-1 0 0,0 0 0,0 0 0,0 0 0,0 0-20,-5-6 1925,4 6-1801,0-1-1,0 0 1,0 0-1,0 1 0,0-1 1,0 0-1,0 0 1,1 0-1,-1 0 1,0 0-1,1 0 1,-1-1-124,-11-11 721,1 6-134,4 1-379,-1 1 1,-1 1 0,1-1 0,-7-2-209,12 7 4,1-1 0,-1 0 0,0 0 1,1 1-1,-1-1 0,0 1 1,1 0-1,-1 0 0,0 0 0,1 0 1,-1 1-1,0-1 0,1 1 0,-1-1 1,0 1-1,1 0 0,-1 0 0,-2 2-4,-2 1 11,-1 2-1,0-1 0,1 1 1,0 0-1,1 1 0,-1 0 1,1 0-1,-1 2-10,-13 19 194,-9 18-194,21-32 107,-9 12 202,2 0-1,-5 16-308,15-31 37,2 0 0,-1-1 0,1 2 0,1-1-1,0 0 1,1 0 0,0 1 0,0 4-37,2 6 57,1 0-1,0-1 1,6 21-57,21 63 302,-23-84-283,63 200 152,-62-205-123,-6-14-87,0-1-1,0 1 0,-1 0 0,1-1 0,0 1 1,-1 0-1,1 0 0,-1 0 0,1 1 40,-1-3-64,0 0 0,0 0 0,0 1 0,0-1 0,0 0 0,1 0 0,-1 0 0,0 0 0,0 0 0,0 0-1,0 0 1,1 0 0,-1 0 0,0 1 0,0-1 0,0 0 0,1 0 0,-1 0 0,0 0 0,0 0 0,0 0 0,0 0 0,1 0-1,-1 0 1,0 0 0,0 0 0,0-1 0,1 1 0,-1 0 0,0 0 0,0 0 0,0 0 0,0 0 0,1 0 0,-1 0 0,0 0-1,0 0 1,0-1 0,0 1 0,0 0 0,0 0 0,1 0 0,-1 0 0,0 0 0,0-1 0,0 1 0,0 0 0,0 0-1,0 0 1,0 0 0,0-1 0,0 1 0,0 0 0,0 0 0,0 0 0,0-1 0,0 1 0,0 0 0,0 0 0,0 0 0,0-1-1,0 1 1,0 0 0,0 0 0,0 0 0,0-1 64,-9-27-1585,-1 1 0,-13-23 1585,10 25 181,-1 0-1,-1 1 1,-2 1 0,0 1 0,-2-1-181,-15-14 1050,11 13 243,1-2 1,-11-17-1294,32 41 132,-1 1 0,1-1 0,0 0 0,0 0 0,0 0 0,0 0 0,0 0 0,1-1 0,-1 0-132,1 2 26,0 1-1,0 0 0,0-1 0,0 1 1,0 0-1,0-1 0,0 1 0,0 0 1,0 0-1,0-1 0,0 1 0,1 0 1,-1-1-1,0 1 0,0 0 0,0 0 1,0 0-1,1-1 0,-1 1 0,0 0 1,0 0-1,1 0 0,-1-1 0,0 1 1,0 0-1,1 0-25,14-3 464,53 5 560,0 3 0,28 7-1024,-79-8-71,0 0-1,7 3 72,-13-3-433,0-1 0,1 0-1,-1-1 1,1 0 0,9 0 433,-9-7-121,-7 4 313,-3 7-146,-10 70-46,8-49-39,-1-7 86,1-1 1,2 17-48,-1-32 21,0 1 0,0 0 0,0-1 1,0 1-1,1-1 0,-1 1 0,1-1 0,0 0 0,1 0 0,-1 0 0,1 0 1,-1 0-1,4 3-21,-5-6 17,1 0 0,-1 1 0,0-1 0,1 0 0,-1 0 0,1 0 0,0 0 0,-1-1 0,1 1 0,0 0 0,-1-1 0,1 1 0,0-1 0,0 1 0,-1-1 0,1 0 0,0 0 0,0 0 0,0 0 0,0 0-17,2-1 41,-1 1 0,1-1 0,-1 0 0,0-1-1,1 1 1,-1-1 0,0 1 0,0-1 0,0 0 0,1-1-41,7-6 146,-1 0 0,0-1 0,0 0 0,7-11-146,-14 18 35,60-77 815,-1-5-850,-58 79 85,0 0 0,-1-1 0,0 0-1,0 1 1,0-1 0,-1 0 0,1-4-85,-2 10 11,-1-1 0,0 1 0,1-1 0,-1 1 0,0-1 0,0 1 0,0-1 0,0 0 0,0 1 0,0-1 0,0 1 1,-1-1-1,1 1 0,0-1 0,-1 1 0,1-1 0,-1 1 0,0 0 0,0-1 0,1 1 0,-1 0 0,0-1 0,0 1 0,0 0 0,0 0 1,0 0-1,-1 0 0,1 0 0,0 0 0,0 0 0,-1 0 0,1 0 0,0 1 0,-1-1 0,1 0 0,-2 1-11,0-2-38,-1 1-1,0 0 1,0 0-1,1 0 0,-1 1 1,0-1-1,0 1 1,0 0-1,0 0 1,0 0-1,0 1 1,1-1-1,-4 2 39,5-1-47,6 0 46,13-3 86,26-5 59,-18-1-72,1 1 0,7 0-72,19-4 230,-33 6-205,0 1 1,0 1 0,1 1 0,-1 1-1,1 1 1,11 1-26,-29-1 29,1 0 0,-1 0 0,1 1 0,-1-1 0,1 1 0,-1 0-1,1 0 1,-1 0 0,0 0 0,1 0 0,-1 0 0,0 1 0,0-1 0,0 1 0,0-1-1,1 2-28,0 0 81,-1 1-1,1 0 0,-1 0 0,0 0 0,0 0 1,0 0-1,0 0 0,-1 1 0,1 0-80,27 87 907,2 30-2790,-26-107-138,2-3 624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7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35 832,'-4'-4'-81,"1"0"-1,-1 1 1,0 0-1,0-1 1,0 1-1,0 1 1,-3-2 81,2 0 874,4 4-823,1 0 0,0 0-1,0 0 1,0 0 0,0 0 0,0 0 0,0 0-1,0 0 1,0 0 0,-1 0 0,1 0 0,0-1 0,0 1-1,0 0 1,0 0 0,0 0 0,0 0 0,0 0-1,0 0 1,0 0 0,0 0 0,0 0 0,0 0-1,0-1 1,-1 1 0,1 0 0,0 0 0,0 0 0,0 0-1,0 0 1,0 0 0,0 0 0,0-1 0,0 1-1,0 0 1,0 0 0,0 0 0,0 0 0,0 0-1,1 0 1,-1 0 0,0-1 0,0 1 0,0 0-1,0 0 1,0 0-51,6 1 1919,-2 2-1910,0 0 0,0 1 0,0-1-1,-1 1 1,1 0 0,-1-1 0,0 2 0,0-1 0,0 0 0,-1 1 0,1-1 0,0 5-9,4 9 46,-1 0 1,3 16-47,-6-21 141,5 21-22,-2 1 0,-2-1 0,-1 2 1,-2-1-1,-1 0 0,-4 27-119,2-41 359,2-7-256,-2 0-1,0 0 0,-1 0 0,-1 4-102,0-6 107,2-7-120,0 0 0,1 0 0,0 1 0,0-1 0,0 0 0,0 1 0,1 3 13,0-8-27,0 0 1,0 0-1,0-1 1,0 1-1,0 0 0,0 0 1,-1-1-1,1 1 1,0 0-1,0 0 1,-1-1-1,1 1 1,-1 0-1,1-1 0,0 1 1,-1 0 26,-4 6-621,4 0-381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8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20 2400,'1'0'15,"-1"0"1,0 0-1,0 0 0,0 0 1,0-1-1,0 1 1,0 0-1,0 0 0,0 0 1,0 0-1,0 0 0,0 0 1,0 0-1,0 0 1,0-1-1,0 1 0,0 0 1,0 0-1,0 0 0,0 0 1,0 0-1,0 0 1,0 0-1,0-1 0,0 1 1,0 0-1,0 0 0,0 0 1,0 0-1,0 0 1,-1 0-1,1 0 0,0 0 1,0 0-1,0-1 0,0 1 1,0 0-1,0 0 1,0 0-1,0 0 0,0 0 1,-1 0-1,1 0 0,0 0 1,0 0-1,0 0 1,0 0-1,0 0 0,0 0 1,0 0-1,0 0 0,-1 0 1,1 0-1,0 0 1,0 0-1,0 0 0,0 0 1,0 0-1,0 0 0,0 0 1,-1 0-1,1 0 1,0 0-1,0 0-15,11-8 623,-2 2-97,-8 5-403,-1 1 149,4 0 128,-4 0-386,0 0 0,1 0 0,-1 0 0,0 0 0,0 0 0,0-1 0,1 1 0,-1 0 0,0 0 0,0 0 0,0 0 0,1 0 0,-1 0 0,0 0 0,0 0-1,1 0 1,-1 0 0,0 0 0,0 0 0,0 0 0,1 1 0,-1-1 0,0 0 0,0 0 0,0 0 0,1 0 0,-1 0 0,0 0 0,0 0 0,0 1 0,0-1 0,0 0 0,1 0-1,-1 0-13,4 5 114,-1-1-1,0 1 0,0 0 1,0 0-1,0 0 0,-1 0 0,0 0 1,0 0-1,0 1 0,0-1 1,-1 1-1,0 0 0,0 0-113,1 21 162,0-1 0,-1 11-162,0 4 166,6 362 309,-15-298-2358,8-105 454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8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4320,'0'0'1392,"7"-3"-1078,12-6-116,-1-1-1,1-1 1,2-3-198,34-18 645,-18 11-175,-23 13-327,1 0 0,0 0 0,1 1 0,0 1 0,0 1 0,4-1-143,-17 5-31,0 1 0,0-1 0,0 1 0,0 0 0,0-1 0,0 1 0,0 1 0,0-1 0,0 0 1,0 1-1,-1-1 0,1 1 0,3 1 31,-5-1-107,1 0 0,-1 0 0,1 0 1,-1 1-1,0-1 0,1 0 0,-1 1 0,0-1 0,0 1 1,0-1-1,0 1 0,0-1 0,0 1 0,0 0 1,0 0-1,-1-1 0,1 1 0,-1 0 0,0 0 1,1 0-1,-1 0 0,0-1 0,0 2 107,1 23-2533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9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36 4064,'-1'-1'73,"1"1"0,-1-1 0,1 0 0,-1 0-1,1 1 1,-1-1 0,0 0 0,1 1 0,-1-1 0,0 1 0,0-1 0,1 1 0,-1-1 0,0 1 0,0-1 0,0 1 0,0 0-1,1-1 1,-1 1 0,0 0 0,0 0 0,0 0 0,0 0 0,0 0 0,0 0 0,0 0 0,0 0-73,-1 1-23,1 0 0,-1 0 0,1 0 0,-1 1 1,1-1-1,0 0 0,0 1 0,0-1 0,0 1 1,0-1-1,0 1 0,0-1 0,0 1 0,0 0 0,1 0 23,-3 4-22,1 0 0,1 0 0,-1 1 0,1-1 0,0 0 0,1 1 0,0-1 0,0 0 0,0 1 22,6 59 42,-5-62-40,0 5 87,0 0 0,1 0 0,1 0 0,0 4-89,-2-11 35,0 0 0,-1-1 0,1 1 0,0 0 0,0 0 0,0-1 0,0 1 0,0 0 0,1-1 0,-1 1 0,0-1-1,1 0 1,-1 1 0,1-1 0,-1 0 0,1 0 0,0 0 0,0 0 0,-1 0 0,1 0 0,0 0 0,2 0-35,-3-1 34,1 0-1,-1 0 1,0-1 0,1 1 0,-1 0-1,1-1 1,-1 1 0,0 0-1,1-1 1,-1 0 0,0 1-1,0-1 1,1 0 0,-1 0-1,0 1 1,0-1 0,0 0-1,0 0 1,0 0 0,0 0-1,0-1 1,0 1 0,0 0-34,2-4 108,1 0-1,-1-1 1,0 1-1,2-5-107,2-9 405,-1 0 0,2-7-405,5-20 593,-11 41-555,13-43 657,-15 45-674,1 1 1,-1-1-1,1 0 1,-1 0 0,0 0-1,0 0 1,0 1-1,0-1 1,-1 0-1,1 0 1,-1 0-1,1 1 1,-1-1-1,0 0 1,-1-1-22,2 4-66,0 0-1,-1-1 1,1 1 0,0-1-1,0 1 1,-1 0-1,1-1 1,-1 1 0,1 0-1,0-1 1,-1 1 0,1 0-1,0-1 1,-1 1 0,1 0-1,-1 0 1,1 0-1,-1 0 1,1-1 0,-1 1-1,1 0 1,-1 0 0,1 0-1,-1 0 1,1 0 0,-1 0-1,1 0 1,-1 0 0,1 0-1,-1 0 1,1 0-1,0 1 1,-1-1 0,1 0-1,-1 0 1,1 0 0,-1 1-1,1-1 1,-1 0 0,1 0-1,0 1 1,-1-1-1,1 0 1,0 1 0,-1-1-1,1 0 1,0 1 0,-1 0 66,0 0-351,0 0 0,0 0-1,0 1 1,0-1 0,0 0 0,0 1 0,1-1 0,-1 1 0,0 0 0,1-1 0,-1 1 0,1-1 0,0 2 351,0-2-1456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19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0 4224,'-5'2'228,"0"-1"0,0 0 1,0 1-1,0 0 0,0 0 0,1 1 1,-1-1-1,1 1 0,-1 0 0,1 1-228,-8 4 13,2-1-24,1 0 0,0 0 0,1 1 0,-1 0 0,1 0 0,1 1 0,-7 9 11,6-5 71,1 0-1,1 0 0,0 1 1,1-1-1,0 1 0,1 1 1,1-1-1,0 0 0,1 1 1,0 0-1,1-1 0,1 1 1,1 11-71,0-14-80,1-1-1,0 1 1,1 0 0,0-1 0,1 0 0,0 0 0,0 0 0,2 0 0,-1-1-1,1 0 1,1 0 0,-1 0 0,2-1 0,-1 0 0,1-1 0,1 1-1,4 2 81,13 9-1007,1-1-1452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0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3 5472,'5'-3'2016,"7"6"-1536,19 13-160,-11-5-512,7 9 32,-1 10 64,-5 13 64,-4 11 160,-7 10-64,-15 9-96,-8-8 0,-9-11 320,-8-4-192,-4-4-64,-6-5-64,2 2-1664,3-13 928,-3 1-2528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2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191 441 4992,'-2'-1'338,"1"-1"1,-1 1-1,1 0 0,0-1 1,-1 1-1,1-1 0,0 1 1,0-1-1,0 0 0,-1 0-338,1-1 93,-1 1 0,1 0-1,-1 0 1,1-1-1,-1 1 1,0 1 0,-1-2-93,2 2 85,0 0 0,0 0 0,-1 0 0,1 1 0,0-1 0,0 0 0,-1 1 0,1-1 0,0 1 0,-1 0 0,1-1 0,-1 1 0,1 0 0,-1 0 0,1 0 0,0 0 0,-1 0 0,1 0 0,-1 0 0,1 0 0,-1 1-85,-1 0 65,1 0-1,-1 0 0,1 0 0,0 0 0,-1 1 1,1-1-1,0 1 0,0-1 0,0 1 0,0 0 1,-1 1-65,-1 2 35,1-1 0,-1 1 0,1 0 1,0-1-1,0 1 0,1 1 1,-1-1-1,1 0 0,1 1 0,-1-1 1,0 3-36,1-4-45,1 0 0,0 0 0,0 0 0,0 1 1,0-1-1,0 0 0,1 0 0,0 0 0,0 0 0,0 0 1,0 0-1,1-1 0,-1 1 0,1 0 0,0-1 0,0 1 1,1 0 44,1 1-26,0-1 1,0 1-1,0-1 1,1 0 0,0-1-1,-1 1 1,1-1-1,1 0 1,-1 0 0,0-1-1,1 1 26,11 3-61,-1-1 1,1 0-1,0-2 0,0 0 0,0 0 1,0-2-1,15 0 61,-3-1 39,0-2-1,-1 0 1,1-2-1,9-3-38,-26 4 40,1-1-1,-1 0 0,-1 0 1,1-1-1,-1 0 0,0-1 0,0-1 1,0 0-1,-1 0 0,0-1 1,1-2-40,-6 6 25,-1 0 1,-1 0 0,1-1 0,0 0-1,-1 0 1,0 0 0,0 0 0,-1 0-1,0-1 1,0 1 0,0-1 0,0 1-1,-1-1 1,0 0 0,0 1 0,0-1-1,-1 0 1,0 0 0,0 0 0,0 0 0,-1 0-1,-1-4-25,0 2 25,0 0-1,-1 0 1,0 0-1,0 1 0,-1-1 1,0 1-1,0 0 1,-1 0-1,0 0 1,0 1-1,0 0 1,-1 0-1,0 0 1,0 0-1,-6-3-24,-5-2 4,0 1 0,-1 0-1,0 1 1,-1 1 0,0 1 0,-1 0-4,-40-11-50,-18 0 50,36 9-5,8 0 168,1-1-1,0-2 1,0-1 0,-7-5-163,33 14 3,0 0 1,0 0 0,1 0 0,0-1 0,-1 0 0,1 0 0,-3-5-4,8 9-11,0 0 0,0 0 0,0 0 0,0 0 0,0 0 0,0 0 0,1-1 0,-1 1 0,0 0 0,1-1 0,-1 1 0,1-1 0,-1 1 1,1-1-1,0 1 0,0-1 0,-1 1 0,1 0 0,0-1 0,0 1 0,0-1 0,1 1 0,-1-1 0,0 1 0,1-1 0,-1 1 0,0-1 0,1 1 1,0 0-1,-1-1 0,1 1 0,0 0 0,0-1 0,0 1 0,0 0 0,0 0 0,0 0 0,0 0 0,0 0 0,0 0 0,1-1 11,2-1-2,1 0 0,0 0-1,-1 0 1,1 0-1,0 1 1,1-1 0,-1 1-1,0 1 1,1-1-1,3 0 3,1 1-10,-1 0 0,1 1 0,0 0 0,-1 1 0,10 1 10,46 9-245,0 4 0,1 2 245,10 3-3681,16-1 3681,-44-13-1253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4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475 0 1408,'-4'3'512,"-9"1"-384,5 15-64,-2-6 352,-2 9-256,-14 8 352,-9 16-288,-13 20-32,-3 10-128,-9 0 160,-1-2-128,6-6-608,2-6 288,15-13-1536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4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693 2 2496,'-5'-1'81,"-1"1"-1,1 0 1,0 0 0,-1 0-1,1 1 1,-1 0 0,1 0 0,0 0-1,0 1 1,0-1 0,0 1-1,0 1 1,0-1 0,0 1 0,-4 2-81,-16 11-108,-34 22 208,52-33-18,0 1-1,1 0 0,-1 1 0,1-1 0,0 1 1,-3 6-82,-14 25 230,3 1 1,-12 32-231,2-6 333,-1-2 51,-3-2 0,-13 15-384,-110 178 123,105-166-369,4-14-1060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5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 4 5312,'-1'-1'84,"1"1"-1,-1 0 1,1-1 0,-1 1-1,1 0 1,-1 0 0,0-1 0,1 1-1,-1 0 1,1 0 0,-1 0-1,1 0 1,-1 0 0,0 0 0,1 0-1,-1 0 1,1 0 0,-1 0-1,0 0 1,1 0 0,-1 0 0,1 0-1,-1 0 1,1 0 0,-1 1-1,0-1 1,1 0 0,-1 1 0,1-1-1,-1 0 1,1 1 0,-1-1-1,1 0 1,-1 1-84,-20 20-720,10-8 748,-31 24-126,-2-2-1,-14 7 99,17-13 0,0 3 0,3 1 0,0 2 0,-7 14 105,3 1 0,-19 32-105,-70 114-577,127-190 528,-33 54-2031,-8 19 2080,14-10-2469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2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181 46 1472,'0'0'475,"-3"7"3855,-5-4-3648,5-1-326,0-1 0,-1 0-1,1 0 1,0 0-1,-1 0 1,1 0 0,0-1-1,-1 1 1,-1-1-356,-6-1 798,10 1-754,0 0 0,-1 0 1,1 0-1,0-1 1,0 2-1,-1-1 1,1 0-1,0 0 1,0 0-1,0 0 1,-1 1-1,1-1 1,0 1-1,0-1 0,0 1 1,0-1-1,0 1 1,0 0-1,-1 0-44,-6 5 18,1 1 0,0 0-1,0 0 1,0 1 0,1-1-1,1 2 1,-1-1 0,1 0-1,0 1 1,1 0 0,0 0-1,1 0 1,-1 2-18,-1 8 11,0-1-1,1 1 1,1 0-1,1 0 1,1 1 0,0 4-11,1-18-18,0-2 32,0 0 0,-1 0 1,2-1-1,-1 1 0,0 0 0,1-1 0,-1 1 1,1 0-1,0-1 0,1 1 0,-1-1 1,0 1-1,1-1 0,2 3-14,-4-5 8,0-1 0,1 1 0,-1-1 0,1 1 0,-1-1 1,0 1-1,1-1 0,-1 1 0,1-1 0,-1 0 0,1 1 0,0-1 0,-1 0 0,1 0 1,-1 1-1,1-1 0,-1 0 0,1 0 0,0 0 0,-1 0 0,1 0 0,0 0 0,-1 0 1,1 0-1,-1 0 0,1 0 0,0 0 0,-1 0 0,1 0 0,-1 0 0,1 0 0,0-1 0,-1 1 1,1 0-1,-1-1 0,1 1 0,-1 0 0,1-1 0,-1 1 0,1 0 0,-1-1 0,1 0-8,3-3 70,-1 1-1,0-2 0,1 1 0,-1 0 0,0-2-69,3-3 39,2-3-40,19-27-77,2 1 0,1 2 1,24-22 77,-54 57-16,1 1 1,0-1 0,-1 0 0,1 1-1,0-1 1,-1 1 0,1-1-1,0 1 1,0-1 0,-1 1 0,1-1-1,0 1 1,0 0 0,0-1 0,0 1-1,0 0 1,0 0 0,-1 0-1,1-1 1,0 1 0,0 0 0,0 0-1,0 0 1,0 1 0,0-1-1,0 0 1,0 0 0,0 0 0,-1 1-1,1-1 1,0 0 0,0 1 0,0-1-1,0 1 1,-1-1 0,1 1-1,0-1 1,-1 1 0,1 0 0,0-1-1,0 1 16,2 5-25,1-1 0,-1 0 0,1 1 0,-2 0 0,1-1 0,0 2 25,7 15-103,-6-16 118,1 0 0,-1 0 0,1-1 0,0 0 1,0 0-1,0 0 0,1 0 0,0-1 0,0 0 1,0 0-1,0-1 0,1 0 0,2 2-15,-3-4 46,-1 1 0,0-1 0,0 1-1,1-2 1,-1 1 0,1 0 0,-1-1 0,1 0-1,-1-1 1,1 1 0,-1-1 0,0 0-1,1 0 1,-1-1 0,0 1 0,0-1 0,5-3-46,0 0 146,1-1 0,-1-1 0,-1 0 0,1 0 0,-1-1 0,0-1 0,-1 1 0,0-1 0,-1 0 0,1-1 0,-2 0 1,5-9-147,-7 12 38,0 0 1,-1-1 0,-1 1-1,1-1 1,-1 1 0,0-1-1,-1 0 1,0 0 0,0-2-39,-1 4-32,0 0 1,-1 1 0,1-1 0,-1 0 0,0 0 0,-1 1-1,1-1 1,-1 1 0,0-1 0,-1 1 0,1 0 0,-1 0 0,-1-2 31,4 6-118,-1 0 1,0 0 0,1 0-1,-1 0 1,0 0 0,0-1-1,0 1 1,0 1 0,0-1-1,0 0 1,0 0 0,0 0-1,0 0 1,0 1 0,0-1-1,-1 0 1,1 1 0,0-1-1,0 1 1,-1 0 0,1-1-1,0 1 1,-1 0 0,1 0 0,0 0-1,-1 0 1,1 0 0,0 0-1,-1 0 1,1 0 0,0 1-1,-1-1 1,1 0 0,0 1-1,-1-1 1,1 1 0,0-1-1,-1 2 118,-3 1-517,1 0 0,0 0-1,1 1 1,-1-1 0,0 1-1,1 0 1,0 0 0,0 0-1,-1 3 518,-9 13-2949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6:48:25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4320,'-18'3'1600,"10"-6"-1248,-4 3-96,2 3-416,-3 2 32,-9 6-320,-7 5 288,-1 6-576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33.2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328 92 896,'-3'-6'379,"3"4"3290,0 2-3617,1-1 0,-1 1 0,0 0 0,0 0 0,1-1 0,-1 1 0,0 0 0,0-1 0,0 1 0,1 0 0,-1-1 0,0 1 0,0 0 0,0-1 0,0 1 0,0 0 0,0-1 0,0 1 0,0-1 1,0 1-1,0 0 0,0-1 0,0 1 0,0 0 0,0-1 0,0 1 0,0-1 0,0 1 0,-1 0-52,-8-11 766,-20-4-216,25 14-442,-25-17 288,24 15-341,1-1-1,-1 1 1,0 1 0,-1-1 0,1 1 0,-4-2-55,2 2 46,-1 0 0,1 1 0,-1 0 0,0 0 0,1 1 0,-1 0-1,1 0 1,-1 0 0,0 1 0,-3 1-46,-58 14-341,68-16 345,1 1 1,-1-1 0,0 0-1,0 1 1,0-1-1,0 1 1,0-1 0,0 1-1,1-1 1,-1 1-1,0 0 1,1-1 0,-2 2-5,-8 5-39,9-6 34,-1 0-1,0 0 1,1 0 0,-1 0 0,0 1-1,1-1 1,-1 0 0,1 1-1,0-1 1,-1 1 0,1 0 0,0-1-1,0 1 1,0 0 0,0-1-1,0 3 6,-11 31-175,10-27 83,0 6 54,3 18 135,0-28-111,-1 1 1,1 0 0,0-1 0,0 1-1,0-1 1,2 4 13,3 11 101,-6-17-77,1-1 0,-1 1 0,1-1 0,0 1 0,-1-1 0,1 0 0,0 1 1,0-1-1,0 0 0,0 1 0,0-1 0,0 0 0,1 0 0,-1 0 0,0 0 0,1 0-24,27 15 260,-2-1-281,-16-7 22,2 3-48,0 0 1,0 1-1,2 4 47,-5-6-2,0-1 0,9 8 2,6 4 106,-10-9-22,-1-1 0,2-1 0,12 7-84,-23-14-50,25 15 210,-2 0 0,16 15-160,-43-32 18,0 0 0,0 0-1,0 0 1,0 0-1,0 0 1,-1 1-1,1-1 1,0 0-1,-1 0 1,1 1 0,-1-1-1,1 0 1,-1 1-1,0-1 1,1 1-1,-1-1 1,0 0 0,0 1-1,0-1 1,0 1-1,0-1 1,-1 0-1,1 1 1,0-1 0,-1 1-1,1-1 1,-1 0-1,1 1 1,-1-1-1,0 0 1,1 0 0,-1 0-1,-1 2-17,-1 2 84,-1 0 0,0 0 0,0 0-1,-1 0 1,1-1 0,-4 3-84,0 0 82,-2-1 0,1 0-1,-1 0 1,0-1 0,0 0 0,0-1-1,-1 0-81,-20 6 944,-25 4-944,48-12 100,-1-2-32,0 1 0,0-1 0,0-1 1,0 0-1,0 0 0,0-1 0,1 0 0,-1 0 0,-1-2-68,5 3 2,1-1-1,-1 0 1,1 0-1,-1 0 0,1-1 1,0 0-1,-3-2-1,-7-5-426,10 7-477,6 3-1695,9 3 467,-4-1 1128,0-2-1,0 1 0,1-1 1,-1 0-1,0 0 1004,19-3-1120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35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75 2400,'0'0'75,"0"0"0,-1-1 0,1 1 0,-1 0 0,1 0 0,0 0 1,-1 0-1,1 0 0,0 0 0,-1 0 0,1 0 0,-1 0 0,1 0 0,0 0 0,-1 0 0,1 0 0,0 1 1,-1-1-1,1 0 0,0 0 0,-1 0 0,1 0 0,0 1 0,-1-1 0,1 0 0,0 0 0,-1 1 0,1-1 0,0 0 1,0 0-1,-1 1 0,1-1 0,0 0 0,0 1 0,0-1 0,0 0 0,-1 1 0,1-1 0,0 0 0,0 1 1,0-1-1,0 1 0,0-1 0,0 1-75,-7 23 333,5-14 94,0 1-304,0 1 1,0-1 0,1 1 0,1 0-1,0-1 1,0 1 0,2 0-124,-1 22 254,-4 34 205,-11 59-459,5-47 101,-3 61 43,11-127 3,0-1 0,-1 0 0,-1 0 1,0 0-1,-4 13-147,6-25 224,0-1-136,0-1 0,-1 0 0,1 1 0,0-1 0,0 0 0,0 0 0,0 0 0,0 1 0,0-1 0,0-1-88,-10-32 549,4 11-450,1 1-1,-1-9-98,3 7 12,1-1 0,1 1 0,1-1 0,2-9-12,2-4-52,-2 3 64,2 1-1,1-1 1,2 1-1,1 1 1,3-5-12,-3 17 30,-4 8-24,1 1 0,1-1 1,0 1-1,1 0 0,0 0 0,1 0 0,1 1 1,7-9-7,-8 10 1,2 1 1,-1 0 0,2 0 0,-1 1 0,1 0-1,0 1 1,0 0 0,1 0 0,11-4-2,0 2 49,-11 4-128,-1 1-1,1 0 0,-1 0 0,9 0 80,-15 3 10,0 0 1,0 1-1,1 0 0,-1 0 0,0 0 0,0 1 0,0 0 0,0-1 1,0 1-1,0 0 0,0 1 0,-1-1 0,1 1 0,0 0 0,0 0-10,3 2-67,1 1 1,-1 0-1,0 0 0,0 1 0,-1-1 0,5 7 67,-8-9 7,0 0 0,-1 0 1,0 1-1,0-1 0,0 1 0,0-1 0,0 1 1,-1 0-1,1 0 0,-1 0 0,0 0 0,0 0 1,-1 0-1,1 0 0,-1 3-7,0-2 72,0 0-1,-1 1 1,1-1 0,-1 0-1,0 1 1,0-1-1,-1 0 1,0 0 0,0 1-72,0-3 61,1 0 0,-1 0 1,0 0-1,-1 0 1,1 0-1,0 0 0,-1-1 1,0 1-1,1-1 0,-1 0 1,0 1-1,0-1 1,0-1-1,-2 2-61,-2 0 98,0 0 1,-1 0-1,1 0 1,-1-1-1,0 0 1,0-1-1,1 0 1,-1 0-1,0-1 1,0 1-1,-5-2-98,-11-2 92,-1 0-1,1-2 1,-1-1-92,2 1-94,6 0-23,28 6-5179,31 5 1435,-13-5 1578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36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24 1728,'0'-1'47,"1"0"-1,-1 1 1,1-1 0,0 0-1,0 1 1,-1-1 0,1 1-1,0-1 1,0 1 0,0-1-1,0 1 1,-1-1 0,1 1-1,0 0 1,0-1-1,0 1 1,0 0 0,0 0-1,0 0 1,0 0 0,0 0-1,0 0 1,0 0-47,0 0 53,0 0 0,0 0 0,0 0 0,1 0 0,-1 0 0,0 0 0,0-1 0,0 1 0,0 0 0,0-1 0,0 1 0,0-1 0,0 1 0,0-1 0,0 1 0,-1-1 0,1 0 0,0 1 1,0-1-1,0 0 0,0 0-53,0 0 592,-1 1-102,0 0 251,0 0-202,0 0 0,0 0-150,-3 0-179,1 1 0,0-1 0,-1 0 0,1 0-1,0 1 1,-1-2 0,1 1 0,0 0 0,-1 0-210,-8-1 682,-3-2-296,12 3-369,1-1-1,-1 1 0,1 0 0,-1 0 1,0-1-1,1 1 0,-1 0 0,0 0 1,1 0-1,-1 1 0,0-1-16,-4 2-39,5-2 31,1 0-1,0 1 1,-1-1 0,1 0 0,-1 0 0,1 0 0,0 0-1,-1 1 1,1-1 0,0 0 0,-1 0 0,1 1 0,0-1 0,-1 0-1,1 1 1,0-1 0,0 0 0,-1 1 0,1-1 0,0 0 0,0 1-1,0-1 9,-11 13-64,9-11 79,0 0 0,1-1 0,-1 1 0,1 0 0,0 0 0,-1 0 0,1 0 0,0 0 0,0 0 0,0 0-15,-8 49-123,7-44 138,0 1 0,0 0 0,1 0 0,0 0 0,0 0 0,1 7-15,-4 30 219,2-32-209,0 1 0,1 0 0,1 3-10,-2 24-136,3-5 125,1-11 91,-2-24-76,0 0 1,0 0-1,0 0 1,0 0-1,0 0 1,0 0-1,0-1 0,0 1 1,0 0-1,1 0 1,-1 0-1,0 0 1,1 0-1,-1 0 0,0 0 1,1-1-1,-1 1 1,1 0-1,0 0 0,-1-1 1,1 1-1,-1 0 1,1-1-1,0 1 1,0-1-1,-1 1 0,1-1 1,0 1-1,0-1 1,0 1-1,0-1 1,0 0-1,-1 1 0,1-1 1,0 0-1,0 0 1,0 0-1,0 0 1,1 0-5,0 0 18,1 0 1,-1 0-1,1-1 1,-1 0-1,1 1 1,-1-1-1,0 0 1,1 0-1,-1 0 1,0 0-1,1-1 1,-1 1-1,0-1 1,1 0-19,12-13 87,0 0 1,-1-1-1,-1 0 1,0-1-1,-1-1 1,-1 0-1,-1-1 1,0 0-1,-1 0 1,5-19-88,-13 35 14,0-1 1,0 0 0,-1 1-1,1-1 1,-1 0 0,0 0-1,0 0 1,0 1-1,0-1 1,0 0 0,-1 0-1,0 0 1,0 1 0,0-1-1,0 1 1,-1-1 0,1 0-1,-1 1 1,0 0 0,0 0-1,-1-1-14,0-1-33,-1 0-1,-1 0 0,1 1 1,-1 0-1,1 0 0,-1 0 1,-1 1-1,1 0 1,0-1-1,-1 2 0,1-1 1,-6-1 33,5 2-53,0 0 1,0 0-1,0 0 0,0 1 1,-1 0-1,1 0 1,-6 1 52,11 0 5,-4 0-116,12 0-1469,-6 0 1454,1 0-42,-1-1-1,0 1 0,0 0 0,0 0 1,0 0-1,0 0 0,0 1 1,0-1-1,0 0 0,0 0 1,0 1-1,0-1 0,0 1 1,0-1-1,-1 0 0,1 1 0,0 0 1,0-1 168,6 7-2896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37.8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4 844 1728,'-2'7'1195,"2"-7"-1045,0 0 0,0 0 0,-1 1 0,1-1 0,0 0 0,0 0 0,0 1 0,0-1 0,0 0 0,0 1 0,0-1 0,0 0 0,0 0 0,0 1 0,0-1 0,0 0 0,0 0 0,0 1 0,0-1 0,0 0 0,0 0 0,0 1 0,1-1 0,-1 0 0,0 0 0,0 1 0,0-1 0,0 0 0,0 0 0,1 0 0,-1 1-150,0-1 49,0 1 0,1-1 0,-1 1 0,0-1 0,0 0-1,1 1 1,-1-1 0,0 1 0,1-1 0,-1 0 0,0 1 0,1-1 0,-1 0 0,0 1-1,1-1 1,-1 0 0,1 0 0,-1 1 0,1-1 0,-1 0 0,1 0 0,-1 0 0,1 0-1,-1 0 1,0 0 0,1 1 0,-1-1 0,1 0 0,-1 0 0,1-1-49,1 1 330,-1 0-250,1 0-1,0 0 0,0 0 1,0-1-1,-1 1 0,1-1 1,0 1-1,1-2-79,4-3 63,0-1 1,0-1-1,-1 1 1,1-1-1,-2-1 1,1 1-1,-1-1 1,0 0-1,0-2-63,22-29 176,-7 10-140,-1-1 0,12-26-36,-10 17 56,17-22-56,-24 40 60,0-2 0,-1 0 0,-1 0 1,-2-1-1,0-1 0,-1-2-60,-4 9 41,0 1 0,-2-2 0,0 1 0,-1 0 0,-1 0 0,0-1 0,-1 1 0,-2-1 0,0-2-41,1 9-3,-1 0 0,-1 1 0,0-1 0,0 1-1,-1-1 1,-1 1 0,0 0 0,0 1 0,-1-1-1,-3-3 4,4 7-86,1 1 3,0 1 1,0-1-1,-1 1 1,1-1-1,-1 1 1,-1 1-1,1-1 1,-6-3 82,10 8-5,1 0 0,-1 0 1,1 0-1,-1 0 0,1 0 1,-1-1-1,0 2 0,1-1 1,-1 0-1,1 0 0,-1 0 1,1 0-1,-1 0 0,0 0 1,1 0-1,-1 1 0,1-1 1,-1 0-1,1 1 0,-1-1 1,1 0-1,-1 1 0,1-1 1,0 0-1,-1 1 0,1-1 1,-1 1-1,1-1 0,0 1 1,-1-1-1,1 1 0,0-1 1,0 1-1,-1-1 5,-10 24-158,8-18 139,-2 9 7,0 0-1,1 1 1,0-1 0,1 1 0,1-1 0,0 6 12,-2 16 3,-3 31-16,4-1 0,4 46 13,0-31 69,-2-24 31,3 0-1,3 1 1,7 28-100,-6-60 128,2 1 0,3 5-128,-10-30 66,0-1 0,0 1 0,1 0 0,-1-1 0,1 1 0,-1-1 0,1 0 0,0 0 0,0 0 0,0 0 0,0 0 0,0 0 0,0 0 0,1 0 0,-1-1 0,1 1 0,-1-1 0,2 0-66,-1 1 31,1-1 0,0 0-1,0 0 1,0 0 0,0-1 0,0 1-1,1-1 1,-1 0 0,0 0-1,0 0 1,0-1 0,1 0-31,-2 1-105,-1-1-1,0 1 1,1 0-1,0 0 1,-1 0-1,1 1 1,-1-1-1,1 1 106,-1-1-650,0 1-1,0-1 1,0 1-1,0 0 1,-1 0-1,1 0 1,0 0-1,-1 0 0,2 0 651,-3-1-40,0 0 0,0 0-1,0 0 1,0 0 0,0 0-1,0 0 1,0 0 0,0 0-1,0 0 1,0 0 0,0 0-1,0 0 1,0 0 0,0 0-1,0 0 1,0 0-1,0-1 1,0 1 0,0 0-1,0 0 1,0 0 0,0 0-1,0 0 1,0 0 0,0 0-1,0 0 1,0 0 0,0 0-1,0 0 1,0 0 0,0 0-1,0 0 1,0 0-1,0 0 1,0 0 0,1 0-1,-1 0 1,0 0 0,0 0-1,0 0 1,0 0 0,0 0-1,0 0 1,0 0 0,0 0-1,0 0 1,0 0-1,0 0 1,0 0 0,0 0-1,0 0 1,0 0 0,0 0-1,1 0 1,-1 0 0,0 0-1,0 0 1,0 0 0,0 0-1,0 0 41,2-13-2117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39.4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423 14 1664,'0'0'84,"-1"1"1,1-1 0,0 0-1,-1 0 1,1 0-1,0 0 1,-1 1-1,1-1 1,0 0-1,-1 0 1,1 1 0,0-1-1,0 0 1,-1 1-1,1-1 1,0 0-1,0 1 1,0-1-1,0 0 1,-1 1-1,1-1 1,0 0 0,0 1-1,0-1 1,0 0-1,0 1 1,0-1-1,0 0 1,0 1-1,0-1 1,0 1-1,0-1 1,0 0 0,0 1-1,0-1 1,0 0-1,1 1 1,-1-1-1,0 0 1,0 1-1,0-1-84,6 18 3083,-3-14-2862,-2-2-153,0 1 0,1-1 0,-1 0 1,0 1-1,-1-1 0,1 0 1,0 1-1,0-1 0,-1 1 0,0-1 1,1 1-1,-1 0 0,0-1 1,0 1-1,-1-1 0,1 1 0,-1 1-68,-6 31 142,5-21-27,-1 0-1,0 0 1,-4 9-115,-3 1 263,-1 0 1,-1 0-1,-10 13-263,13-23 72,0-1 0,-1 0 0,-1-1-1,0 0 1,-1-1 0,-8 6-72,10-9 72,0-1 1,-1 0-1,0 0 0,0-1 1,0-1-1,-1 0 1,0 0-1,0-1 0,-8 1-72,15-4 22,0 0 1,-1 0-1,1-1 0,0 0 0,0 0 0,-1 0 1,1 0-1,0-1 0,0 0 0,-1 0 0,1-1 1,0 1-1,0-1 0,0 0 0,1-1 0,-1 1 1,0-1-1,1 0 0,0 0 0,0 0 0,-1 0 1,2-1-1,-1 0 0,-1-1-22,2 0-15,-1 0-1,1 0 1,0-1 0,1 1-1,-1-1 1,1 0-1,0 0 1,1 1 0,-2-6 15,0-9-11,0 0 0,0-5 11,3 6-64,1 0 0,1 0 0,1 0 0,1 0 0,0 1 0,1 0 0,2-4 64,-4 14-27,0-1 0,0 1-1,1-1 1,0 1 0,1 0 0,-1 1-1,1-1 1,6-5 27,-7 9-16,0-1 0,1 1 0,0 0 0,0 0 0,0 1 0,0 0 0,0-1 0,1 2 0,-1-1 0,1 1-1,0 0 1,0 0 0,2 0 16,15-3-21,-1 1 0,1 1-1,-1 2 1,1 0 0,0 1-1,0 1 1,10 3 21,59 8 715,0-5-1,5-3-714,-55-6 272,-3 0-3157,-38 2-96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0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110 34 2720,'0'0'33,"0"0"1,0 0-1,-1 0 1,1 0-1,0 0 1,0 0-1,0 0 1,0 0-1,0 0 0,0 0 1,0 1-1,0-1 1,-1 0-1,1 0 1,0 0-1,0 0 1,0 0-1,0 0 1,0 0-1,0 0 0,-1 0 1,1 0-1,0 0 1,0 0-1,0 0 1,0 0-1,0 0 1,0 0-1,-1 0 1,1 0-1,0 0 0,0 0 1,0-1-1,0 1 1,0 0-1,0 0 1,0 0-1,-1 0 1,1 0-1,0 0 1,0 0-1,0 0 0,0 0 1,0 0-34,0 0-53,5 15 783,3 68 587,-8-52-1233,-3 124 212,1-113 192,-3 0-1,-6 29-487,0-11 448,8-36-219,-2 0 1,0 0-1,-5 12-229,6-23 47,-1 7 173,5-19-189,0-1 0,-1 1 0,1-1 0,0 1 0,0 0-1,0-1 1,-1 1 0,1-1 0,0 1 0,-1-1 0,1 0 0,0 1-1,-1-1 1,1 1 0,0-1 0,-1 0 0,1 1 0,-1-1 0,1 0 0,-1 1-1,1-1 1,-1 0 0,1 0 0,-1 1-31,0-1 52,0-1 0,0 1 0,0 0 1,0 0-1,0-1 0,0 1 0,1-1 0,-1 1 0,0-1 0,0 1 0,0-1 1,1 1-1,-1-1 0,0 0 0,1 1 0,-1-1 0,0 0 0,1 0 1,-1 1-1,1-1 0,-1 0 0,1-1-52,-9-20 213,3-4-110,1-1 0,1 0 0,2 0 0,0 0 0,2-5-103,10-137-154,-6 123 140,0 10-53,1 1 0,4-13 67,-5 32-78,0 0 0,1 1-1,1-1 1,1 1 0,0 1 0,4-5 78,-10 16-31,1 0 0,0 0 0,0 1 0,0-1 0,0 1 0,0 0 0,1-1 0,-1 1 0,1 0 0,-1 0 0,1 1 0,0-1 0,0 1 0,0-1 0,0 1 0,0 0 0,2-1 31,-3 2-15,1 0-1,-1 0 0,0 0 1,0 0-1,0 0 1,1 0-1,-1 1 0,0-1 1,0 1-1,0 0 0,0-1 1,0 1-1,0 0 0,0 0 1,0 0-1,0 1 0,0-1 1,0 0-1,-1 1 1,1-1-1,0 1 0,-1 0 1,0-1-1,1 1 0,-1 0 1,1 1 15,7 14 14,0 0 1,0 1 0,-2 0 0,0 0-1,-1 0 1,1 12-15,-5-22 2,4 12 151,-1 0-1,-1 1 1,-1-1-1,-1 1 1,-1 6-153,0-20 210,-2 0-1,1 1 1,-1-1 0,0 0-1,-1 3-209,2-9 47,-1 0-1,1 1 0,0-1 1,-1 0-1,1 0 0,-1 0 1,0 1-1,1-1 1,-1 0-1,0 0 0,0 0 1,0 0-1,1 0 0,-1 0 1,0 0-1,0 0 0,-1-1 1,1 1-1,0 0 0,0 0 1,0-1-1,0 1 0,-1-1 1,1 1-1,0-1 1,0 0-1,-1 1 0,1-1 1,0 0-1,-1 0 0,1 0-46,-1 0 2,0 0 1,1 0-1,-1-1 0,1 1 0,-1 0 0,1-1 1,-1 1-1,1-1 0,-1 0 0,1 0 0,-1 1 0,1-1-2,-1 0-24,1 0 0,0 0-1,-1 1 1,1-1-1,0 0 1,-1 1 0,1-1-1,-1 1 1,1 0-1,-1 0 1,1-1 0,-1 1 24,2 0-39,0 0 1,-1 0-1,1 0 1,0 1 0,-1-2-1,1 1 1,0 0 0,-1 0-1,1 0 1,0 0-1,0 0 1,-1 0 0,1 0-1,0 0 1,-1 0 0,1 0-1,0-1 1,0 1-1,-1 0 1,1 0 0,0 0-1,0-1 1,-1 1-1,1 0 1,0 0 0,0-1-1,0 1 1,0 0 0,-1 0-1,1-1 1,0 1-1,0 0 1,0 0 0,0-1-1,0 1 1,0 0 0,0-1-1,0 1 1,0 0-1,0-1 1,0 1 0,0 0-1,0-1 1,0 1-1,0 0 1,0 0 0,0-1-1,0 1 1,0 0 0,0-1-1,0 1 1,1 0-1,-1 0 1,0-1 0,0 1 38,1-1-251,-1-1 1,1 1 0,0-1 0,0 1-1,0 0 1,0 0 0,0-1 0,0 1-1,0 0 1,0 0 0,1 0 250,38-23-5195,-16 9 3542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1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3 4992,'-4'0'1695,"4"0"-1037,-4 9-553,-2 0-17,-1 0 0,0-1 0,-1 0 0,0 0 0,-7 5-88,7-7 205,0 1 0,0 1 1,1-1-1,0 1 1,1 1-1,0-1 1,-1 2-206,2 0-14,0 0 1,1-1 0,0 1 0,0 1 0,1-1-1,1 0 1,0 1 0,0-1 0,1 1-1,0 4 14,1-10-2,0 0 0,0-1 0,1 1 0,0 0 0,0-1 0,0 1 0,0-1 0,1 1 0,0-1 0,0 1 0,0-1 0,0 0 0,1 0 0,-1 0 0,1 0 0,0-1 0,0 1 0,1-1 0,-1 0 0,1 0 0,-1 0-1,1 0 1,0 0 0,4 1 2,-6-3 10,0 0-1,1 0 1,-1 0 0,1 0-1,-1 0 1,1-1-1,0 1 1,-1-1-1,1 1 1,-1-1-1,1 0 1,0 0-1,-1 0 1,1-1 0,0 1-1,-1-1 1,2 0-10,1 0 35,-1-1 1,0 0 0,0 0 0,0 0 0,0-1-1,0 1 1,-1-1 0,1 0 0,-1 0 0,1 0-36,4-6 94,-1 0 1,0 0 0,0 0 0,0-1 0,-2 0 0,1-1-1,3-7-94,-5 3 126,0 1-1,0-1 0,-1 0 1,-1 0-1,0-11-125,1 0 216,-3 22-196,1 0-1,-1 0 1,0 0 0,0 0 0,-1 0-1,1 0 1,-1 0 0,0 0 0,0 1-1,0-1 1,0 0 0,-1 0 0,0 1-1,0-1 1,0 1 0,0-1-1,0 1 1,0 0 0,-1 0 0,0 0-1,0 0 1,1 0 0,-2 1 0,1-1-1,0 1 1,0 0 0,-1 0 0,1 0-1,-1 0 1,-2 0-20,-9-5-187,14 6 133,-1 0 1,1 0-1,0 0 0,-1 1 0,1-1 0,-1 1 0,1-1 0,-1 1 1,1 0-1,-1-1 0,1 1 0,-1 0 0,0 0 0,1 0 0,-1 0 0,1 0 1,-1 0-1,1 1 0,-1-1 0,-1 1 54,3-1-37,0 0-1,0 0 1,0 0-1,-1 0 1,1 0-1,0 0 1,0 0-1,0 0 1,0 0-1,0 0 1,-1 0-1,1 0 1,0 0-1,0 0 1,0 0-1,0 0 1,0 0-1,0 1 1,0-1-1,-1 0 1,1 0-1,0 0 1,0 0-1,0 0 1,0 0-1,0 0 1,0 1-1,0-1 1,0 0-1,0 0 1,0 0-1,0 0 1,0 0-1,0 0 1,0 1-1,0-1 1,-1 0-1,1 0 1,0 0-1,1 0 1,-1 0-1,0 1 1,0-1-1,0 0 1,0 0-1,0 0 1,0 0-1,0 0 1,0 0-1,0 1 1,0-1-1,0 0 1,0 0-1,0 0 1,0 0-1,0 0 1,1 0-1,-1 0 1,0 1-1,0-1 1,0 0-1,0 0 1,0 0-1,0 0 1,0 0-1,1 0 38,1 4-992,2 2-634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2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0 896 1312,'1'0'55,"1"0"-1,-1-1 1,0 1 0,1 0 0,-1 0-1,0 0 1,0-1 0,1 1 0,-1-1-1,0 1 1,0-1 0,0 1 0,1-1 0,-1 0-1,1 0-54,17-7 2166,0-11-657,-1-1 0,13-19-1509,48-84 826,-48 70-436,3 3-1,17-19-389,-27 38 117,0 0 0,12-26-117,-24 36 42,-1 0-1,-1 0 1,-2-2 0,0 1 0,0-4-42,-1 0 17,-1 1 0,-1-1 0,-1 0 0,-2-1-1,-1 1 1,-1-11-17,0 33 36,0 0 0,-1 1 0,1-1 0,-1 0-1,0 1 1,0-1 0,-1 1 0,1-1 0,-1 1 0,0 0-1,1-1 1,-1 1 0,-1 0-36,2 1 5,0 1 1,0 0-1,0 0 0,0 1 0,-1-1 1,1 0-1,0 0 0,0 0 1,-1 1-1,1-1 0,0 1 0,-1-1 1,1 1-1,-1-1 0,1 1 1,-1 0-1,1 0 0,0 0 0,-1 0 1,1 0-1,-1 0 0,1 0 1,-1 0-1,1 1 0,-1-1 0,1 0 1,0 1-1,-1-1 0,1 1 0,0 0 1,-1-1-1,1 1 0,-1 1-5,-5 2-13,1 1-1,0 0 0,0 0 0,0 0 1,1 1-1,0 0 0,0 0 0,0 0 1,1 1-1,-3 4 14,-3 8 28,0 1 0,1 1 0,0 2-28,3-7 14,1 0-1,1 1 1,1-1 0,0 1-1,1 0 1,0-1-1,2 1 1,0 0 0,1 0-1,0 0 1,2-1 0,0 1-1,0-1 1,2 1-1,0-1 1,1 0 0,0-1-1,9 14-13,0-2 159,2-1 0,0 0 0,2-1 0,22 22-159,-31-36 61,2-1-1,-1 0 0,1-1 1,0-1-1,5 3-60,-9-7-129,0 0 1,0 0-1,1-1 1,0 0-1,0 0 1,0-1-1,0 0 1,7 1 128,-10-3-565,-1 0 1,0 0-1,0 0 0,0-1 1,0 1-1,0-1 1,5-2 564,16-4-3376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3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 2304,'0'-3'222,"0"3"-178,0-1-1,0 1 1,0-1 0,0 1-1,0-1 1,0 1-1,0-1 1,1 1 0,-1-1-1,0 1 1,0-1 0,0 1-1,0-1 1,1 1 0,-1 0-1,0-1 1,0 1 0,1-1-1,-1 1 1,0 0 0,1-1-1,-1 1 1,0 0 0,1-1-1,-1 1 1,1 0-1,-1 0 1,0 0 0,1-1-1,-1 1 1,1 0 0,-1 0-1,1 0 1,-1 0 0,1 0-1,-1-1 1,1 1 0,-1 0-1,1 0 1,-1 0-44,1 0 98,-1 0-1,1 0 1,0 0 0,-1-1 0,0 1-1,1 0 1,-1-1 0,1 1 0,-1-1-1,1 1 1,-1 0 0,0-1 0,1 1-1,-1-1 1,0 1 0,1-1-1,-1 0-97,0 1 193,1-1 0,-1 0 0,0 1 0,1-1 0,-1 1 0,1-1 0,-1 1 0,1-1 0,-1 1 0,1-1 0,-1 1 0,1 0 0,-1-1 0,1 1 0,-1 0 0,1-1 0,0 1 0,-1 0 0,1 0-193,-1-1 36,0 1 1,1 0 0,-1 0-1,0 0 1,0 0 0,1 0-1,-1 0 1,0 0 0,1 0-1,-1 0 1,0 0 0,0 0-1,1 0 1,-1 0-1,0 1 1,0-1 0,1 0-1,-1 0 1,0 0 0,0 0-1,0 0 1,1 0 0,-1 1-1,0-1 1,0 0 0,0 0-1,1 0 1,-1 0 0,0 1-1,0-1 1,0 0 0,0 0-1,0 1 1,1-1 0,-1 0-1,0 0 1,0 1-1,0-1 1,0 0 0,0 0-1,0 1 1,0-1 0,0 0-1,0 0 1,0 1 0,0-1-1,0 0-36,0 2 464,0 17 267,0-9-528,0 8-134,0 0 0,-2 0 1,-1 7-70,0 3-17,0-1 1,2 1-1,1 0 0,1 0 17,0 47-24,-4 3 44,-2 65 205,1 23 450,2-92-1298,0-8-3871,3-72 849,3-3 2440,-1 1 428,5-18-1084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4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591 0 1984,'0'0'867,"0"2"2991,0 0-3702,-1 0-1,0 0 0,0 0 1,0 0-1,0 0 0,0 0 1,0-1-1,0 1 1,-1 0-1,1-1 0,-1 1 1,1 0-1,-1-1 1,0 1-156,-28 20 992,17-14-718,1 1 0,-1 1 1,-8 8-275,-10 9 526,-11-1 131,15-10-370,-29 18 126,-22 8-413,-16 9 259,61-31-159,-7 3 131,-24 10-231,57-29 132,-4 0-205,11-4 89,8 0 160,18 0-199,0 1 1,0 1-1,0 1 1,-1 1 0,2 2 22,16 6 110,-1 1 1,0 3 0,0 1-1,12 9-110,-46-21-303,0-1 0,-1 2 0,1-1 1,-1 1-1,6 5 303,-12-9-1638,3 1 1269,-1-4-6253,11-1 4579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4.4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7 160 3904,'-4'-4'-30,"2"7"3549,3-1 363,3-7-2827,-2 1-906,0 1-1,-1 0 0,0-1 0,0 1 1,0-1-1,0 0 0,0 1 0,-1-1 1,1 0-1,-1-2-148,0 5-4,0 0 0,1 0 0,-1 0 0,0 1 0,1-1 0,-1 0 0,1 0 0,-1 1 0,1-1 0,0 0 1,-1 0-1,1 1 0,-1-1 0,1 1 0,0-1 0,0 1 0,-1-1 0,1 1 0,0-1 0,0 1 0,0-1 4,20-7-125,30-2 144,0 2 0,1 2-1,35 1-18,38-4 365,64-16 218,-9 0-115,-178 25-510,35-2 319,-35 2-332,-1 0-1,1 0 1,-1 0 0,1 0-1,-1 1 1,1-1-1,-1 0 1,1 1 0,-1-1-1,0 1 1,1-1-1,-1 1 1,0 0 0,1 0-1,-1 0 1,0-1-1,0 1 1,0 0 0,0 0-1,0 1 1,0-1 55,0 1-419,0 1-1,-1 0 1,1-1 0,-1 1 0,0 0-1,0-1 1,0 1 0,0 0-1,-1-1 1,1 3 419,-1-1-442,-1 12-2544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5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48 1888,'-6'-29'1963,"5"10"2623,1 49-4049,0 13-146,-1 0 1,-2 0 0,-4 8-392,-53 208 843,32-144-427,13-60-16,-3 0 0,-23 49-400,34-86 109,-2-1 0,0 0 1,-1-1-1,0 0 0,-1-1 1,-10 10-110,8-7 298,11-15-200,0 0 1,0 0-1,0-1 0,0 1 1,0-1-1,0 1 0,-1-1-98,33-18-122,-23 15 78,0-1 0,-1 1 0,1 0 0,0 0 1,0 1-1,1 0 44,12-1-217,14-1-99,27 3 316,-22 0 17,7-1-17,13-3 154,37-3 353,-72 4-314,10-2 25,24-5-218,71-14 336,-56 9 11,-68 13-306,-4 2-42,-1-1 0,0 0 0,1 0 0,-1 0 0,0 0 0,0 0 0,1 0 0,-1 0 0,0 0 0,1 0 0,-1 0 0,0 0 0,1 0 0,-1 0 0,0 0 0,0 0 0,1 0 0,-1-1 0,0 1 0,1 0 0,-1 0 0,0 0 0,0 0 0,1-1 0,-1 1 0,0 0 0,0 0 0,0 0 0,1-1 0,-1 1 0,0 0 0,0 0 0,0-1 0,0 1 0,1 0 0,-1-1 1,-15-3-2464,-2 0 667,11 3 684,-1-1 0,1 1 1,0-1-1,0-1 0,0 1 1,1-1-1,-1 0 1,-4-3 1112,-4-8-1099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6.2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91 2144,'14'-6'3816,"11"-3"-2726,-15 9-889,1-1-1,-1 2 0,0-1 0,0 1 1,0 1-1,0 0 0,0 0 0,0 1-200,-6-2 84,4 1 88,0-1 0,1 0 0,-1-1 0,1 1 0,-1-2 0,1 1 0,-1-1 0,5-1-172,12-4 510,-1 0 0,5-4-510,14-4 478,18-8 125,-10 6-528,-51 16-156,1 0 1,-1 0-1,0 0 1,1 0-1,-1 0 1,0 0-1,0 0 1,1 0-1,-1 0 1,0 0-1,1 0 0,-1-1 1,0 1-1,0 0 1,0 0-1,1 0 1,-1 0-1,0-1 1,0 1-1,1 0 1,-1 0-1,0 0 1,0-1-1,0 1 1,0 0-1,0 0 1,1-1-1,-1 1 1,0 0-1,0-1 1,0 1-1,0 0 1,0 0-1,0-1 1,0 1-1,0 0 1,0-1-1,0 1 1,0 0-1,0 0 1,0-1-1,0 1 1,0 0-1,0-1 81,-1 1-238,1 0 0,0-1-1,-1 1 1,1 0 0,-1-1 0,1 1-1,0 0 1,-1-1 0,1 1 0,-1 0-1,1 0 1,-1-1 0,1 1 0,-1 0-1,1 0 1,-1 0 0,1 0 0,-1 0 0,0 0 238,-3 3-2363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49:46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4 126 2560,'-3'-4'752,"4"8"-92,0-4-594,-1 1-1,1-1 1,-1 1-1,1-1 0,-1 0 1,1 1-1,0-1 1,-1 0-1,1 1 1,-1-1-1,1 0 1,0 0-1,0 1 1,-1-1-1,1 0 1,0 0-1,-1 0 1,1 0-1,0 0 1,0 0-1,-1 0 1,1 0-1,0 0 1,-1 0-1,1-1 0,0 1-65,42-11 2875,85-28 926,-62 17-3139,1 4 0,48-7-662,-92 21-30,2 0-443,0 1-1,0 1 1,12 1 473,0 3-832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13.129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1 116 480,'0'0'224,"-1"0"-192,1 0 64,1 0-64,-1 0 64,0 0-64,0 0 64,0 0-64,0 0 192,0 0-128,0 0-32,0 0-32,0 0 96,0 0-64,0 0 32,-1 0-32,3 0-128,0 0 32,2 0 96,1 0-32,0 0 64,0 0-64,-2 0-160,-1 0 64,-1 0 224,-1 0-320,0 0 64,1 0 32,1 0 64,0 0 64,1 0-32,-1 0 64,-1 0-64,0 0 64,-1 0-64,0 0-32,0 0 32,0 0 160,0 0-96,0 0 384,0 0-256,1 1-128,0 1-32,1 3 192,0 1-128,-1 1-256,0 2 64,-1 2 64,1 0 32,1 1 128,1 2-96,0 0-96,1 1 0,2 1 96,1 0-32,1 0-32,1 0 32,-1 0-128,2-1 64,0 0 96,0-1-32,-1 0 192,0 0-128,0-2-96,1 0-32,0 0 32,-1-1 0,1 1-96,-1-2 64,-1 1 160,0 0-64,-2-1 128,1 0-128,-2 0-32,0 0 0,-1 0 320,1 0-192,-1-1 128,0 0-160,0-1-64,0 0-32,-2-2 160,0 0-96,-1 0 32,-1 0-64,0 0 160,0-1-128,0 1-32,0-2-32,0 1-32,-1 1 0,-1 0 64,-1 1-32,0-1-32,-1 1 32,0 0 224,-2 0-128,0 0 96,0 0-128,-1 1 96,-1 2-32,-1 1-96,1 0 160,0-1-128,2 0-160,-1-1 0,1-1-32,1 0 32,0-1 128,1 0-32,1-1 192,0 0-128,0-2 96,1 1-96,0-1 96,0 2-128,0-1 32,0 0-32,1-1 96,0 0-96,0 1-160,1 1 32,0-1 160,1 1-32,-1-1-224,2 2 64,0 1 96,-1 0 32,0 0-32,1 0 32,-1 0-32,1 0 0,1 0 0,-1 0 0,0 0 64,0 0-32,0 1 64,0 2-64,0 0-160,0 1 64,1 1 96,0 0 0,0-1-32,1 1 32,-1 0 96,0-1-64,1 2-224,0-1 64,0-1 192,-2 1-64,0-1 64,-2 0-32,1 0-128,-1 1 32,0 0 32,0 0 0,-1 0 128,0 1-64,-1-1-96,1 1 0,-1 0 160,-1 1-64,1 0-160,-1 2 32,0 2 32,-1 1 32,0 2 0,0 1 0,-1 2 0,-1 1 0,-1 2 128,-1 0-64,-1 0-96,1-1 0,-1-1 32,1-2 0,0 0 128,1-2-64,1-1 128,0-2-128,1-3 32,1 0-32,-1 0-64,1-2 32,1 1-128,0-2 64,2 0 96,0-2-32,1 0 128,0-2-96,0-1-96,0-1 0,0 1-128,0-2 96,0 0 96,1 1 0,0 1-32,0 0 32,1 0-32,-1-1 0,1 1 0,1-1 0,-1 1 128,0 1-64,0 1-32,0 0 0,0 0-32,0 0 0,2 1 0,0 1 0,0-1 0,0 0 0,1 1 0,0 0 0,0 1-96,0 1 64,1 1 96,-2 0-32,2 0-32,0 1 32,0 0 32,0 1-32,0 0 64,-1 0-64,0-1-96,-1 0 32,1 0 96,-1-2-32,0-2-160,0 1 64,1-2 256,-1-2-128,0 0-128,0 0 0,-2-1-32,1 0 32,-2 0 192,0 1-64,0-1 32,0 0-32,0 1-192,0-1 64,1 1 32,-1-1 32,1 0 64,-1 1-32,1 0 64,-1 1-64,0 0-96,1 1 32,-1 1 96,-1-1-32,1 1-160,-1-1 64,1 1 32,-1 0 32,-1-1 64,-1 1-32,0-1-32,-1 1 32,0-1 32,0 1-32,-1-1 64,1 1-64,0 2-96,2 0 32,0 2-32,0 2 0,1 0 64,0 1 0,0 1 64,1 0-32,-1 0-32,0 0 32,0 0-32,0-1 0,0 0 64,0 0-32,0-1-32,0-1 32,0-1 96,0-1-64,0 0 192,-1-2-160,0 0 96,0-1-96,0 0 0,0 0-32,0-1 96,0 1-96,0-1-160,1 0 32,0 1 96,0-1 0,0 1 64,0-1-64,0 0-32,0-1 32,0-1 32,-1 0-32,0 0-160,0 1 64,0 0 160,1-1-32,-2 1 32,1-1-32,-1 1 96,0 0-96,1 1-96,0 1 0,0 0 96,0 1-32,0 1-160,0 0 64,1 0-32,-1 2 32,1-1 64,0 1 0,0 1 0,0 0 0,0 2 0,0-1 0,1 0 64,0 0-32,0-1 64,0 0-64,0-1-96,0-1 32,0 0 96,-1-1-32,1 0-96,0 0 32,0-1 32,1 0 0,-1 0 0,1-1 0,1-1 0,0 0 0,0-1 64,0 0-32,-1 0 64,-1 0-64,0 0-32,0-1 32,0 0 96,0 0-64,-1-1-96,0 0 0,0 1-32,0 1 0,0 0 64,0 0 0,0 0 64,0 1-32,0 1-32,0-1 32,0 1-32,0 1 0,0 0 128,0 0-64,0 2 128,0 0-128,0 0-96,-1 0 0,1 1 96,-1 2-32,0 0-32,0 2 32,0 1-128,0 2 64,0 1 32,0 0 0,1 1 0,0-2 0,0 0 0,-1-2 0,-1 0 64,1-2-32,-2 0-160,0-1 64,0-2 96,1 0 0,-1 0-32,2-1 32,0-1 32,-1 0-32,1-1-224,0 1 96,0 1-32,1 0 64,-1 1 256,1 0-96,0-1-32,0 1-32,0 0-32,0 0 0,0 1-96,0 1 64,0 2 160,0 1-64,1 2-32,0 1 0,0 1-128,1 2 64,-1-1-32,0-1 0,1 0 192,0-1-64,0-1-96,0-1 0,0-2 32,-1 0 0,-1-3 0,0 1 0,-2-2 128,-1 1-64,0-1 32,-2 0-32,0 0-256,0 1 96,-1 0 256,0-1-96,0 0 64,0 0-64,1 0-256,0-1 96,0 1 32,1 1 64,0-1 0,0 2 0,-1 2 64,2 1-32,1 3-32,-1 2 32,2 1 32,-1 1-32,1-1-96,1 1 32,0-1 96,0-1-32,0 0-96,0-1 32,0-2 32,0-2 0,1-2 0,0-1 0,0-2 0,0-1 0,0 0 0,-1 0 0,-1 0 64,0 0-32,0 0-96,0 0 32,1-1 320,-1 1-192,1-1-160,0-1 32,0 2 0,1-1 32,0 1 0,0 0 0,0 1 64,0 2-32,-1 1-32,1 1 32,0 3 96,0 1-64,0 2-160,1 0 32,1 0 96,-1 2 0,1-1-32,0 0 32,-1 0-32,-1-2 0,1-1 0,-1-2 0,1-1 0,-1-1 0,0-1 0,0 0 0,0 0 0,-1 0 0,0 0 0,0 0 0,0-2 64,0 0-32,0 0-96,0 1 32,0-1 96,0 2-32,0 1 128,-1 2-96,0 1-224,1 2 64,-1 2 192,1 1-64,0 1 64,-1-1-32,1 0-192,1 0 64,0 0 96,1-1 0,1-1-224,0-1 96,0-2 320,0-1-128,0-1-160,-2-1 32,1-2 0,0 0 32,0-2 64,-1 1-32,1-2-160,0-1 64,0-1 96,-2 1 0,1 0 64,-1-1-64,0 1-32,0-1 32,0 1-32,0 1 0,-1 1 0,-1 2 0,1 2-96,-1 2 64,1 2 32,0 1 0,0 1-96,0 1 64,0 1 160,2 0-64,0-1 32,1-1-32,0-1-192,0-3 64,-1-1 32,0-1 32,0-1 0,-1-2 0,0 0 64,0-2-32,0 0-160,0-1 64,0 0 96,-1 1 0,1 0-32,-1-1 32,0 1 96,0 0-64,-1 1-96,-1 0 0,0 2-128,-1 0 96,0 1 160,1 3-32,-1 0-96,1 1 0,2 2 32,0 0 0,2 1-96,0 0 64,1-1 96,0 0-32,0 0 64,2-2-64,-1-1-160,1-1 64,1 0 32,0-1 32,1-1 0,1-1 0,0-2-96,0-1 64,-1-2 32,-1-1 0,0-1 64,0-1-32,0-1-160,1 0 64,-1-1 96,1 1 0,-1-1-32,0-2 32,-2-1-192,-1-2 96,1-2 32,-1 0 32,0-1 0,-1-1 0,0 1-96,-1 0 64,1-1 160,1-1-64,0 0-96,1-1 0,0-1 32,-1 0 0,0-2 0,-1 0 0,0-1 0,0 0 0,0-1-96,0 1 64,2-1 96,0-1-32,1 1-224,0-1 96,0-1 96,1 0 32,1-1-96,0 1 32,0-1 160,0 2-64,0-1-160,0 0 32,0 0-32,-1-1 32,0-2 64,-1-1 0,-2-2 0,0-1 0,0-1 0,0-2 0,0 0 64,0-1-32,-1 0-96,1 0 32,-1-1-192,0 1 128,-1 1 96,0-1 32,0 1-96,0 0 32,0 0 32,-1 1 0,0 0 0,0-1 0,0 1 0,-1 0 0,0 0-96,0-1 64,0 1 32,1 0 0,-1-1 128,-1 1-64,-1-2-96,1-1 0,-2-1-32,1-3 0,0-1 128,0-2-32,0-1-32,1 0 32,2-1-320,-1-1 160,-1 1 256,1 1-64,-1 2 0,1 1-32,-2 1 96,1 3-64,-1 1-224,0 2 64,0 0 96,-1 1 32,1 2-32,0 0 32,1 1-128,2 0 64,0-1 160,0 2-64,1 0-32,0 1 0,1-1-192,-1 0 96,0 0 160,0-2-32,0 0-160,0-2 32,0-1 96,0-2 0,0 0-32,0 1 32,0 0 96,0 1-64,0 1-32,0 1 0,0 1-128,-1 1 64,0 0 160,0 0-64,0 0 32,1 0-32,-1 1-192,0 1 64,0 0 32,1 0 32,-1 1-160,1 0 96,0 2 32,-1 0 32,0 0 0,0 2 0,0 0 128,-1 1-64,0 0-32,0 1 0,1-1 96,0 0-64,0 1-224,-1-1 64,1 1 96,0-1 32,1-1-32,0 1 32,-1-1-256,0 1 128,0 0 192,0 0-64,-1-1-64,1 1 0,0-1 32,0 1 0,0 0 192,1 0-96,-1-1-160,1 1 0,-2-1 96,1-1 0,-1 0-32,1-1 32,0 0 160,1-2-96,0-2-320,1-1 128,0-2 0,2-1 96,0 1-160,2 1 96,-1-1 160,0 2-32,1 0-96,-1 1 0,1-1 96,-1 1-32,0 1-160,1-1 64,1 1 96,1 1 0,-1-1-32,2 1 32,-1-1-32,2 0 0,-1 1 0,1-1 0,-1 1 64,1 1-32,-1 0-96,-1 0 32,-1 0 32,-1-1 0,0 1 0,0 0 0,-2-1 64,0 1-32,-1-1-96,-1 1 32,-1 1 32,0-2 0,0 0 0,0-1 0,0 0 0,0-1 0,1-1-96,-1 0 64,1 0 32,-1-2 0,0-1 64,0 0-32,0-1-32,0-1 32,0-1 32,-1 0-32,0 0-96,0 0 32,-1 0 32,1 1 0,-1 0 128,0-1-64,-1 2-96,0-1 0,1 2 32,0 1 0,-1 1-96,0 0 64,1 2 96,1 0-32,-1 1-96,0-1 32,0 0 96,1 1-32,0-1-32,0 0 32,1 0 32,0-1-32,0 0-160,0-1 64,2 0 32,-1-2 32,1-1 0,-1-2 0,0 0 0,1-3 0,-1 0 64,0-2-32,0-1-32,0-1 32,1-2-128,-1 1 64,0 0 32,1 0 0,-1 1 0,1 2 0,0 2 64,-1 0-32,-1 2-96,1 1 32,-1 1 160,-1 2-64,0-1-160,-1 2 32,1 1 160,-1 1-32,1-1-32,1 0 0,-1-1-32,1 0 0,0-1-96,-1 0 64,0-2-32,0 0 0,1 0 128,-1-1-32,1 0-32,0-1 32,-1 0-32,1 0 0,-2 1 64,0 1-32,0 0-32,0 0 32,0 1-32,1 0 0,0 2-96,1 1 64,-1 1-32,0 0 0,0 0 256,0 2-96,0 0-256,-1 1 96,0 0 64,-1 0 32,0 1 64,1 0-64,-1 0-160,0-1 64,0 0 160,0-2-32,0 0-96,0-2 0,-1-1-32,0-2 0,2-3 128,-1-1-32,1-3-32,1 0 32,-1-1-32,0-1 0,0-1-96,0 0 64,1 0 160,1-1-64,-1 1-160,1 1 32,0 0 96,1 2 0,1 1-96,0 1 32,2 2 32,0 0 0,0 0 64,1 0-32,-1 0 64,0-1-64,-1-2-32,-1-2 32,-1-3-128,-1-2 64,0-4 96,0-1-32,0-2-32,0-1 32,0 0 32,0 3-32,-1 2-96,-1 3 32,-1 2 96,0 3-32,-1 1-96,-1 1 32,1 0 32,-1 0 0,1 1 128,-1 0-64,1 0-32,0-1 0,0-2-128,1-1 64,1-1 32,1-1 0,-1 1-96,-1 1 64,0 0 32,-1 1 0,0 1 64,0 1-32,0 0-32,0 2 32,2 1 160,-1 2-96,1 1-32,0 1-32,0 1-32,0 1 0,-1 3-96,0 1 64,0 0 32,0 2 0,0-1 128,-1 2-64,1-1-32,1 1 0,0 0 32,1-2-32,1 0-32,0 0 32,0-1-32,1 0 0,0-1 0,0-1 0,0-1 0,0-1 0,-1-3 0,0-1 0,0-3-96,0-1 64,1-3 160,0-2-64,2-1-32,0 0 0,1 0-128,-1 1 64,1 1 32,-1 1 0,-1 3 64,-1 1-32,0 2-32,-1 1 32,1 1-128,0 1 64,0 0 160,0-2-64,0 0-160,0-1 32,0-2 32,0-1 32,-1-2 0,0-2 0,0-1 128,0-2-64,0-1-96,-1 0 0,0-2-32,-2 1 0,0 1 64,0 1 0,0 0 0,-1 3 0,0 3 0,0 0 0,0 3 0,0 1 0,-1 2 256,0 0-128,-1 1-96,1 0-64,0 1 32,0 0 0,1 0 0,0 0 0,-1 1-96,2-1 64,0 0-128,1 0 96,1-2-192,1 0 160,0 0 256,1 0-96,1 2-64,1 1-32,0 0 96,1 0-32,1 1-96,1 0 32,1 1 32,1-1 0,1 1-96,1 0 64,0 2 32,2 0 0,0 1-96,0 2 64,1 1 96,0 0-32,1 2-96,1-1 32,0 0 32,2-2 0,-1 2 192,0 0-96,-2 1-256,0 0 96,0 1 0,-3 1 64,0 1 128,-2 0-64,0 2-32,-2 0 0,-1 0-128,-2 0 64,0 2 96,-2 1-32,2 0-96,-1 1 32,2 0-32,-2 0 0,0 0 128,-1-1-32,0 1-224,1 2 96,-1 2 96,2 3 32,0 1 64,-1 2-64,1 3-96,-1 2 32,0 2 96,-1 2-32,0 2-160,0 2 64,-1 1 160,0 1-32,0 1-32,-2-2 0,0 1-128,-1-2 64,1-1 96,-1-1-32,0-1-96,0-1 32,-1-2 32,-1-1 0,0-1 0,0 0 0,-1 0 192,1 0-96,-1-1-256,-1 0 96,-1 0 64,0-1 32,0 0 128,-1 1-96,0 1-32,-1 1 0,0 2-192,-1 1 96,0 1 160,1 2-32,1 0-160,0 2 32,1 0 256,1 0-128,0 0 0,1-2-32,2 0 32,0-2-32,2-2 64,-1-1-64,1-1-96,-1-1 32,1-1-32,0-1 0,0 1 192,1 0-64,-1 0 32,1-1-32,0 0-192,0-2 64,-1 1 96,-1-2 0,0 0-32,0 0 32,1 0-32,0 0 0,1-2-96,0 0 64,0 0 320,0 0-192,1-1-160,0 1 32,1 0 0,0 1 32,1 0 128,-1 2-64,2 0 128,-1 1-128,1 0-160,0 1 32,1 1 96,-2 0 0,0 2-96,0 1 32,-2 0 32,1 2 0,-2 0 0,1 0 0,0 1 0,0 0 0,2-1 64,0 1-32,1-2-224,0-1 96,0 0 192,1 0-64,0-2 64,-1-1-32,0 0 32,1 0-64,0-1-96,1 0 32,1 1-32,0-1 0,0-1 64,-1 0 0,1-1 64,1 1-32,0 0-96,0 2 32,0-1 160,1 2-64,-1 0-160,-1 1 32,1 0 160,-1 0-32,0 1-160,-1-1 32,0 2 96,0 1 0,-1 0 64,-1 1-64,0 1 64,-1 0-64,1 0-160,0 0 64,1-2 32,0-1 32,0-1 128,-1-2-64,-1-1 32,1 0-32,-1-1 96,-1-1-96,0 0-224,0 0 64,0 2 96,-1 2 32,1-1 128,-1-1-96,-1 0-160,0 0 32,1-1 32,0 1 32,-1-2 128,0 1-64,0-1-160,-1 1 32,1 2-32,-1 0 32,-1 1 256,0 2-96,-1 0-32,1 2-32,0 0-32,-1 1 0,0 1 192,1 0-96,1-2-96,-1 0-32,0-2-32,0 0 0,0-1 64,1-1 0,0 0 128,1-1-64,-1 0-224,1-1 64,0 0 192,-1-2-64,1 2 64,-1-1-32,1-1 32,0-1-64,-1 0-96,0 1 32,-1-1 160,0 0-64,0 0-32,1 1 0,0-1-128,0 1 64,1 0 32,0 0 0,-1 1 64,1-1-32,-1 2 64,0 0-64,1 1-160,-1 2 64,1 1 160,0 1-32,0 1-32,0 1 0,0 0-32,0 1 0,0 0 64,0 0-32,0 0-96,0-1 32,-2-1 96,0 0-32,1-2 128,0-1-96,-1 0-224,0 0 64,0 0 96,0 0 32,0 0 64,0-2-64,-1 0-32,1-1 32,-2-1 96,2-2-64,0 1-32,0-1 0,0 0 32,0 0-32,-1 1-32,1 1 32,-1 2-32,0 1 0,0 2 0,1 1 0,0 1 128,0 1-64,1 0 127,1 1-127,-1 0-96,1 0 0,0 0-32,-1-1 1,0-1 63,0-1 0,1-1 127,-1-2-63,1 0-32,0-1 0,-1-1-128,1-1 64,0 1 32,1-2 0,-1 0 0,0 0 0,0 0 128,0-1-64,2 0-96,-1-1 0,-1 0 32,2 2 0,-1 0-96,0 1 64,-1-1 32,1 1 0,1-1 0,0 1 0,-1 1 192,1 1-96,-1 2-256,0 2 96,0 2 0,1 3 64,-1 2-95,2 2 63,-1 1 223,0 0-95,1 0-96,0-1-32,1-2 32,-1-2 0,2-1-96,-2-1 64,0-1 160,0-1-64,-1 0-96,0 0 0,0-1-32,0 0 0,0 0 64,0-2 0,-1 0 0,0 0 0,0-1 128,0 0-64,-2 2-160,1 2 32,-1 2 32,1 3 32,-1 3 0,1 2 0,0 2 0,0 0 0,0 0 0,0-1 0,0-2 0,0 0 0,0-2 0,0-2 0,1-1 0,1-1 0,0-1-95,0-1 63,0 0 95,0-1-31,-1-1-32,1 0 32,-1 0-32,0 1 0,0 1 0,0 1 0,-1 1 0,0 1 0,0 3 0,0 0 0,0 1 128,1 0-64,0-1-160,0-1 32,-1 0 32,1-1 32,-1-2-95,1-1 63,0-3 95,0-1-31,-1-3-32,1 0 32,1 0-255,-1 0 127,-1 0 256,1-1-96,-1-1 63,1 1-63,-1 0-192,0-2 65,-1 0 31,0 1 32,0-1 63,0 1-31,0 0-223,1 1 95,1 1 192,0 1-64,-1 2-64,0 1 0,-1 2 160,-1 1-65,1 2-31,0 2 0,-1-1-32,0 1 0,1-1-95,0 1 63,0-2-128,-1-1 96,2-2 96,-1-2 0,0-1-32,0 0 32,1-1-128,-1 0 64,1 0 32,0 1 0,0-1 64,-1-1-32,2 0-96,-1-1 32,-1 0 32,0 2 0,-1 1 64,0 1-32,0 3-32,1 3 32,0 1-192,1 2 96,-1 0 96,0 1 0,0-2-96,0 0 32,1-2 96,-1-1-32,0-2-96,0-2 32,0-2-32,-1-1 0,1-1 64,0-1 0,0 0-96,-1-1 64,1 0 32,0 0 0,-1 1 0,0-1 0,-1-1-224,1-1 128,0-2 32,1-1 64,0-3-160,1 0 96,-1-2 32,1 1 32,0 1 0,1 1 0,1 2 0,-1 1 0,1 0 0,-2 2 0,0-1 0,-2 0 0,1-1-96,1 0 64,0-2-32,1-1 0,0 1 0,0 0 0,0 1 64,1 0 0,0 2 0,0 0 0,0 0 0,-1 0 0,1-1 0,-2-3 0,1-2-160,-1-3 96,1-3-32,0-3 32,1-2 64,0-4 0,1-1 0,1-3 0,0-1-224,0-2 128,1-1 256,-1-1-96,0 0-64,0-1-32,-1-1 96,0-2-32,-1-1-96,-1-1 32,0 0 96,-1-2-32,0-1-32,1 2 32,-1 2-128,1 0 64,0 2 32,1 2 0,1 3-96,0 2 64,-1 1-32,1 1 0,-1 1 128,-1-1-32,0 0-96,-1-3 32,1-3 160,1-4-64,1-5-32,-1-3 0,1-5-32,-1-3 0,2-1-96,-1 0 64,0 0 96,-1 2-32,0 1-32,0 2 32,-1 0-128,1 1 64,-1 1-32,1-2 0,0-3 128,-1-3-32,0-6-32,0-6 32,-1-2-128,1-2 64,0 1 224,-1 3-96,1 4-96,-1 5-32,0 4-32,0 4 0,0 3 128,0 3-32,0 1-32,0 1 32,0 0-128,-1-2 64,1-2 160,-1-3-64,0-3-160,0-3 32,0-2 96,0 0 0,0 1-32,0 1 32,1 3-128,-1 1 64,0 3 96,0 2-32,0 2-32,0 2 32,2 0-32,0 3 0,0 0 128,0 1-64,-1 1-96,1 0 0,-1 0-32,0-1 0,0 0 128,0-1-32,0-1-32,0-1 32,0-1-32,0 0 0,0-1 0,-1 0 0,-1 0 0,1 0 0,-1-1 192,1 2-96,0 2-160,-1 0 0,0 2-256,-1 1 192,0 1 320,1 0-96,0 0 0,0-1-64,0 0-128,1 0 64,-1-2 96,1 0-32,1-2-96,-1-2 32,-1-2 32,1-1 0,-1-2 64,0-1-32,0-1-96,0 0 32,0 1 32,0 2 0,2 0 0,0 2 0,1 1 0,-1 2 0,0 1 192,0 1-96,0 2-256,0 0 96,1 0 160,-1 2-64,0-1-128,2 0 32,-1 0 32,0 0 32,0-1 0,1-1 0,-1-1 0,1-1 0,0-4-160,-1-1 96,0-3 160,1-1-32,0-2-32,0 0 0,0-1 32,-1 2-32,2 1-160,0 1 64,0 4 320,-1 3-160,-1 1-224,0 0 64,-1 1 0,1 0 64,-1 0-96,1 0 64,-1-1 96,1 0-32,-1-2-32,0 0 32,0-1-32,0 0 0,0-2 0,0-1 0,0 0 0,0-1 0,0 0 64,0 1-32,0 1-32,0 2 32,0 2-32,0 1 0,1 2-96,0 1 64,1 1 32,0-2 0,1 1 64,0-1-32,1-1-96,-1-2 32,0-1-32,1-2 0,-1-2 128,0-3-32,1-1-32,0-2 32,0-2-128,-1-2 64,1 1-32,-1 0 0,0 3 192,1 2-64,-2 2 192,0 2-160,-1 1-256,1 3 96,-1 0-128,-1 1 96,-1 0 288,1 0-128,-2-2 0,-1-1-32,1-3 32,-1-2-32,1-2 64,-1-3-64,0-1-32,0 0 32,-1 2-32,1 1 0,1 3 0,0 3 0,0 2 0,1 1 0,-1 2-96,2-1 64,-1 2-32,0 0 0,0 1 192,-1 1-64,0 1-224,1-1 64,1 1 96,-1-1 32,1-1 128,0 0-96,0-1-32,0-1 0,-1 0-32,0-1 0,0 0-96,1 1 64,1 1 160,0 0-64,-1 2-96,1 2 0,0 1 224,0 0-96,0 2-160,-1 2 0,1 1 96,-1-2 0,0 0 0,0 1-192,0-1 96,0 2 96,0-1 0,-1 1-32,1 0 32,0 0-32,0 1 0,0-1 64,0-1-32,0-2-160,1-1 64,-1 0 32,0-1 32,0 1 0,0 0 0,0 0 192,0 1-96,1-1-96,1 1-32,1 0 32,0 0 0,0 0-160,0 0 96,1-1 96,-1-1 0,0-1-32,1-3 32,-1 0 96,1-1-64,-1 1-160,0 2 32,-2 0 160,-1 3-32,0 0-32,-1 1 0,-1 1-32,0 0 0,1 0 0,0 0 0,-1-1-160,1 0 96,-1 0-192,1 0 160,1-1 448,0 0-160,-1 0-160,0 0-32,1 0 128,-1 0-64,0 0-96,0 0 0,0 0-32,0-2 0,0 0 128,1-1-32,0 1-96,0 0 32,0 2-192,0 0 128,2 3-672,1 1 448,1 4-2144,4 0 1376,5 2-3168,8 1 2368,3-1-512,-2 2 800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21.522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0 1438 896,'1'-2'416,"1"-2"-352,-1 0 160,2 0-128,0-1 384,0-1-256,0 1 384,1-2-352,-2 2 160,1 0-256,0 0 224,1 0-256,1 1 320,0 0-256,1 0 320,0 0-288,0-1 320,1 0-320,0-2 384,1-2-352,1 0 224,-1-2-256,1 0 224,0-1-256,1-2 32,2-2-128,2-3 0,2-5-32,2-4 448,3-4-288,1-3-96,2-3-64,2-1 128,0 0-96,1 1 192,0 1-192,0 1 32,0 1-64,0 1 224,-1 0-160,-1 0 32,-1 0-96,0-2 160,1-1-128,1-2 192,3-2-192,1 0 96,3-2-96,2 0 96,3 0-128,2 1 128,1 3-128,1 2-32,-1 3 0,-3 5-32,-1 2 0,-3 2 0,-4 1 0,-3 2-160,-3 1 96,-3 0-544,-3 1 352,-2 1-1376,-2 1 896,0 2-2272,-4 3-3712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24.93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17 1354 1056,'-2'-2'480,"-1"-1"-384,-1 1 352,1 0-256,1 1 416,1 0-352,0 0 160,1 1-256,0 0 288,0 0-256,0 0 256,0 0-256,0 0 160,0-2-192,0 0 0,0 1-96,1 0 32,0 0-64,-1 1-160,2-1 64,-1-1 32,1 1 32,-1 0 192,1-1-96,-1 0 256,1-1-224,0-1 256,0-1-256,0 0 96,0-2-128,1-1 96,1-2-128,1 0-96,1-2 0,2 1-32,1-2 0,1 1 128,1-1-32,2 1-96,0-1 32,1 0 160,1-1-64,0 1-96,2 0 0,0 1 96,0-2-32,1 0 64,-1 0-64,-1-1-32,0 0 32,-1 0-32,-1 1 0,-1 1 0,0 1 0,0 0 0,-1 0 0,-1 1 0,-1 1 0,0 1 192,-1 1-96,0-1-128,-1-1 32,1 0 0,-1 2-96,0-1 64,-1 1-32,0 1 0,-1-1 256,2 0-160,-1-2-96,0 1 96,-2 0 0,0 2 64,0-1-64,0-2-128,1 0 96,0-1 0,1 1 0,-1 1 0,0 1 64,-1 1-32,0 0 64,0 0-64,-1 2-96,0-1 32,1 1 160,-1 0-64,-1 0-160,0 0 32,1 0-32,-1 1 32,1-1 192,0 1-64,0-1-160,0 0 32,-1-1 160,1 1-32,0-1-224,1-1 352,0-1-128,1 1 0,0-1-32,-1 0-32,-1 0 0,0 1 0,1-1 0,1 2 0,-1-2 0,1 0 0,-1 1 0,0 0 0,0 0 0,0-1 0,-1 1 0,0-1 128,1 1-64,0-1-32,0 1 0,0 0 32,0 1-32,-1-1 64,-1 1-64,1 0 128,-1 0-96,1 0 32,0-1-32,0 0 32,0-1-64,-1 0 64,0-1-64,0-1-32,-1-1 32,1 0 96,-2 0-64,1-1-96,1 0 0,1 1 160,1-1-64,0 1 128,-1-1-128,1 1 32,0-1-32,-1 1 96,1-2-96,0 0 32,1 0-32,1-2-256,0 0 96,1 0 96,1-1 32,0 2 64,0 0-64,2 0-96,0 0 32,1-1 96,1 2-32,1-1-96,1 2 32,-1-1-32,1 2 0,0-1-800,-1 3 480,-1 0-1184,0 2 896,0 2-1952,-2 1-1504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26.957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0 1910 992,'0'-3'448,"0"-3"-384,0-2 576,1 0-352,1-2 320,1-1-352,1-3 192,1-1-224,0-2 0,2-2-128,1-2 160,1 0-160,1-2 32,2 0-64,0 0 160,0 1-128,1 0-32,1 2-32,-1 1 160,0 2-96,1 0-96,0 2-32,0 0 32,0 2 0,-1 0 0,0 1 0,0 0 64,0-1-32,0 0 128,0-2-96,0 0-32,0 0 0,0 0-32,-1-2 0,0 1 0,-1-1 0,0-1 128,-2-2-64,1-1 192,-1-1-160,-1-1 320,1-2-224,-1 0-32,0-5-160,1 0-32,0 0 160,-2 3-64,0 2-96,-1 3 0,-1 2-128,1 2 96,-1 1 256,0 1-128,-1 0 0,-1 2-32,1 0 96,0 0-64,0 1-96,0 1 0,1-1 160,0 1-64,0-1-32,0 0 0,-1-1 32,-1 1-32,0 0-32,0 0 32,1 0-32,0 1 0,1 0 0,0 1 0,-1-1 64,1 0-32,1 2 128,0-1-96,0 0-160,1 0 32,0-1-32,0 0 32,-1 0 128,0-1-32,1 0-32,-2-1 32,1-1-32,1 0 0,0 0 128,-1-1-64,-1 1 32,1 1-32,0 1-128,1 1 32,-1 1 160,-1 1-64,0-1 32,0 0-32,0 0-128,1 0 32,0 0-32,0 0 0,1-1 192,-1 1-64,2 0-32,-1 1 0,0 0 96,0 2-64,-1 0 32,0 0-32,0-1 96,-1 1-96,1-1 32,-1 1-32,-1-1 96,1 0-96,0 1 32,0 0-32,1 0-64,1 0 32,-1 0-128,1 0 64,-2 0 160,1 2-64,-2-1-32,1 1 0,-1-1 224,1 1-128,-1-1-32,1 0-64,0-1-128,0-1 64,2 1 96,0-1-32,0 0-96,1-1 32,0 0 96,-1 0-32,0 2 320,-1-1-160,-1 1-320,1 0 64,0 0-128,1 1 96,2-1-1632,3 0 960,3-1-3072,-1 1-352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29.088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2 2148 736,'-1'-3'320,"1"-2"-256,0-1 96,1 1-96,1-2 32,1 1-32,0-1-128,1 0 32,1-1 448,0 1-224,1-1 256,-1 0-224,1 0 352,0-2-320,0 1 96,1-3-224,1-1 224,0 0-224,1-2 256,1 0-256,1-1 160,1-1-160,1-1-64,0-1-32,1-1 96,-1 0-64,1 0 32,0 0-32,2 1 224,0 0-160,1 1-32,0 1-64,1 0 96,1 0-64,1-1 128,-1 1-128,0-1 32,0 0-32,0-1 224,0 0-160,-2-1 32,-1 0-96,-1-1-64,0-1 32,1-5 160,1-3-160,-2-2 0,2-4-32,0-3-96,-3 1 64,0 2 96,-3 3-32,-1 4-32,0 2 32,-2 2-32,1 3 0,1 2 64,-1 1-32,-1 1 128,0 1-96,0-1-32,1-4 0,1 0-32,1 0 0,-1 1 0,-1 1 64,1 1-32,0 1 64,-1 0-64,1-2-96,1-1 32,1 0-32,0-1 0,1-1 128,0-1-32,0 0-32,0 0 32,0 0-32,-1 1 0,0 0-96,0-1 64,0 2 160,1 0-64,-1 1-96,1 1 0,0 2 160,0-1-64,0 0-96,0 2 0,0-1 160,0 0-64,0-2-32,-1 0 0,1-2 96,-1-1-64,-1-3-32,0-1 0,1-1 32,0-1-32,0 1-96,1-1 32,-1 2-384,2 3 192,0 1-224,2 3 256,1 2-1056,-1 1 704,1 1-1792,0 2 1312,2 2-512,-3 3 416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30.695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0 1498 576,'1'-2'256,"1"-2"-224,1-1 416,1-1-256,1-1 352,2-1-320,1-1 448,0-1-384,2-1 224,1 0-288,0-3 224,2 0-256,2 0 320,0-3-288,2 0-32,0 0-128,1 0 96,1 0-96,1 0 320,1 0-192,0-1-96,0 0-64,0-1 160,3-3-96,0-1-128,-2-1 96,-2 0-32,-2 0-32,-3 0 32,-1-2 160,0 1-96,-2-1 192,-2 1-192,-2 0 192,-1 0-192,0 1-96,0 1-32,0 1-32,-1 2 0,0 0 192,-1 2-64,2 0-96,0 1 0,0 1 32,1 0 0,-2 1-160,1 0 96,-2 0 256,1 2-128,1-1 64,-1 0-64,-1 0-64,1 0 32,1-2-256,-1 0 320,0 0-32,0 2-96,-1 0 0,-1 1 32,0-3-224,0-2 128,0 1 320,-1-1-128,-1-1 0,2 1-64,0-1 32,0 0-32,1 0-32,0 0 32,-1-1-32,1 1 0,1 0 64,-1 0-32,0 0 64,0 0-64,0 0 64,-1 2-64,1 1 192,-1 1-128,1 2-96,1 0-32,0 2 160,0 1-64,0 1 32,-1 1-32,1 0-64,-1 1 32,1 0-128,0 1 64,0-1 32,-1 1 0,0 0 0,-1 1 0,1 0 64,0 1-32,0 0-32,1 0 32,0 1-128,1-1 64,0 0-128,0 1 96,1 0-320,1 1 224,0 0-1984,2 2 1184,2 1-2080,-1 1 736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4.9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393 4 1984,'-1'0'50,"1"0"0,0-1 1,0 1-1,0 0 0,-1 0 0,1-1 1,0 1-1,0 0 0,0 0 0,-1-1 0,1 1 1,0 0-1,-1 0 0,1 0 0,0 0 1,-1 0-1,1-1 0,0 1 0,0 0 1,-1 0-1,1 0 0,0 0 0,-1 0 1,1 0-1,0 0 0,-1 0 0,1 0 0,0 0 1,-1 0-1,1 0 0,0 1 0,-1-1-50,1 0 154,-1 1-1,1-1 0,0 1 1,-1-1-1,1 1 1,0-1-1,0 1 0,0-1 1,-1 1-1,1-1 0,0 1 1,0-1-1,0 1 0,0-1 1,0 1-1,0 0 0,0-1 1,0 1-154,-8 11 1333,6-10-1245,1 0 1,0 0-1,-1 0 0,0 0 0,1 0 1,-1-1-1,0 1 0,0 0-88,-9 9 233,6-4-95,0 0 1,-1-1 0,1 1-1,-1-1 1,-1 0 0,1 0-1,-1-1 1,0 0 0,0 0-1,-7 3-138,-48 19 2928,-65 19-2928,113-41 274,5-2-264,1 0 1,0-1-1,-1 0 0,1 0 1,-1-1-1,-6 0-10,14-1 43,18 10 570,88 49-810,-72-35 400,-1 1-1,0 2 1,-2 1 0,9 12-203,-39-39-6,27 28-612,23 18 618,-44-39-4171,-6-8 1334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32.753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nkEffects" value="pencil"/>
    </inkml:brush>
  </inkml:definitions>
  <inkml:trace contextRef="#ctx0" brushRef="#br0">33 964 832,'0'-1'352,"-2"-2"-288,0 0 512,1-1-320,0 0 384,0-1-352,0-1 192,1 0-256,0-1 128,0 0-192,-1-1 64,0 0-128,-1 0 288,0 0-192,0 1-192,1-1 0,1 0 64,-1 1-32,0 0 192,0 0-128,-1 0 256,1 1-224,0 0 96,-1 1-128,1 0 0,0 1-32,0 0 160,0 1-128,1-1 192,0 0-192,0 0 320,0-2-224,-1 0 32,0-1-128,0 0-64,1 0 0,1 0-128,0 1 64,1-1 160,0-1-64,1-1-32,-1 0 0,1-1 160,0-1-96,1 0-96,0-1-32,0 0 96,0-1-32,1 0-32,0 0 32,0 0-32,1 0 0,1 2 64,1-1-32,0 0 192,0 0-128,0 0-32,0 0-32,-1 0-256,1 0 128,1 1 256,0-1-96,0 1 0,1-1-32,1 1 32,0-1-32,0 0-32,0 1 32,-1-1-32,1 1 0,1 0 0,0 0 0,-1 0 0,1 1 0,-1-1 0,0 0 0,1 0 0,0 0 0,0 1 0,1 1 0,0-1 64,0 2-32,-1-1-96,1 1 32,0 0 32,0 0 0,-2 1 256,0 0-128,-1 1-192,0 0 32,-1 2 64,-2 0 0,-1 0-160,0 0 64,-2 0 96,-2 1 0,1 1-32,-1-1 32,1 0-128,0-1 64,2 0 32,0-1 0,0 0 0,1 0 0,-1 0 0,-1 0 0,0 0-96,1 1 64,-1-1 160,0 1-64,0-1-32,0 1 0,1-1-32,1-1 0,1 0-160,0 0 96,0-1 96,1-1 0,0 1 128,0-1-96,0 0-224,-2 1 64,-1-1 192,-1 2-64,0 0-128,-1 1 32,-1 1 32,-1 1 32,0 0 0,-1 2 0,0 0 64,-1 0-32,0 1-32,1 1 32,-2-1-128,1 1 64,-1-1 96,-1 3-32,0 0-96,-1 1 32,0 1 96,0 1-32,-1-1-96,-2 2 32,0 1 32,0 0 0,-2 0-160,-2 2 96,0 0 160,-1 2-32,-1 1-32,-1 1 0,0 2-32,-1 0 0,-1 2 0,1 0 0,-1 2 0,0 0 0,0 2-96,-1 1 64,0 1 96,0 2-32,-1-1-32,-1 1 32,-1 0-128,0-1 64,-1-2-320,2-1 192,-2-1-448,2-1 352,0-1-448,1 0 416,0 0-512,1 0 480,2-2-832,0 0 640,2-2-608,2 0 640,3-2-736,2-3-32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49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6 992,'0'0'36,"-1"0"0,1-1 0,0 1 0,0-1 0,-1 1 0,1 0 0,0-1 0,-1 1 0,1 0 0,-1-1 0,1 1 0,0 0 0,-1 0-1,1-1 1,-1 1 0,1 0 0,-1 0 0,1 0 0,-1 0 0,1-1 0,0 1 0,-1 0 0,1 0 0,-1 0 0,1 0 0,-1 0 0,1 0 0,-1 0 0,1 0 0,-1 1 0,1-1 0,-1 0 0,1 0 0,-1 0 0,1 0 0,-1 1 0,1-1 0,0 0 0,-1 0-36,0 1 112,-1-1-1,1 1 1,-1-1 0,0 0 0,1 0 0,-1 1 0,1-1 0,-1 0 0,0-1 0,1 1 0,-1 0 0,0 0-112,-4-1 321,6 1-319,-1 1 1,1-1 0,0 0-1,-1 0 1,1 1 0,0-1-1,0 0 1,-1 0 0,1 1-1,0-1 1,0 0 0,0 1-1,-1-1 1,1 1 0,0-1-1,0 0 1,0 1 0,0-1 0,0 0-1,0 1 1,0-1 0,0 1-1,0-1 1,0 0 0,0 1-1,0-1 1,0 0 0,0 1-3,0 17-36,0-12 93,0 43-73,0-48 31,1 0 1,-1 0-1,0 1 1,1-1 0,-1 0-1,0 0 1,1 0-1,0-1 1,-1 1 0,1 0-1,-1 0 1,1 0-1,0 0 1,0 0-16,6 9-10,-5-6-12,1 0 1,-1 0-1,1-1 1,0 1-1,0-1 1,0 0-1,0 0 1,0 0 0,3 2 21,5 4 43,17 12-48,-22-17 19,-1 0-1,1 0 0,-1 1 0,0 0 1,0 0-1,4 4-13,3 9-24,-2-3-23,1-1-1,0 0 1,1-1 0,1 1 47,-7-10-20,0 1 1,1-2 0,0 1 0,0-1 0,0 0 0,0 0 0,0-1 0,3 1 19,25 10-509,-32-12 469,1 0 0,-1 1 0,-1-1-1,1 1 1,0 0 0,0 0 0,-1 0 0,1 0 0,2 3 40,-4-3-37,0-1 0,0 1 1,0 0-1,0 0 0,-1 0 1,1 0-1,-1 0 0,1 0 1,-1 0-1,1 0 1,-1 1-1,0-1 0,0 0 1,0 1 36,0-2-9,0-1-1,0 0 1,0 1 0,0-1 0,-1 0 0,1 0 0,0 1 0,0-1 0,0 0 0,0 1 0,0-1 0,0 0 0,-1 0 0,1 1 0,0-1 0,0 0 0,-1 0 0,1 0 0,0 1 0,0-1 0,0 0 0,-1 0 0,1 0-1,0 0 1,-1 0 0,1 1 0,0-1 0,0 0 0,-1 0 0,1 0 0,0 0 0,-1 0 0,1 0 0,0 0 0,-1 0 0,1 0 0,0 0 0,0 0 0,-1 0 0,1 0 0,0 0 0,-1-1 9,-13-2-238,12 2 173,-4-1-5,1-1 0,-1 1-1,0-1 1,1-1 0,0 1 0,0-1 0,0 0 0,-4-4 70,-17-12 118,7 8-71,-1 1-1,0 0 0,-19-6-46,31 14 23,1-1 1,0 0-1,1-1 0,-1 0 0,1 0 1,0 0-1,-2-2-23,-7-8 300,0-1 0,0-3-300,11 14 202,0 1 1,0-1 0,-1 1-1,1-1 1,-5-1-203,8 3-105,5 1 18,6 1 30,-10 1 87,34 0 829,-34 0-758,0 0-71,1-1-1,-1 0 1,1 1-1,-1-1 1,0 0-1,1 0 1,-1 1 0,0-1-1,0 0 1,1 0-1,-1 0 1,0 1-1,0-1-29,-2-2 15,1 1 0,-1 0 0,0 0 0,0 0-1,0 0 1,0 0 0,0 0 0,0 0 0,-1 1 0,1-1-1,0 1 1,-1 0 0,1-1 0,-1 1 0,-1 0-15,-1 0-18,-1-1 1,0 1-1,0 0 1,0 0-1,0 1 1,-3 0 17,-3 0-40,2 0 25,-1 0-1,1-1 1,-2 0 15,9 1 6,0-1 0,1 0 0,-1 0 0,0 1 1,0-1-1,1-1 0,-1 1 0,1 0 0,-1-1 1,1 1-1,0-1 0,-1 0 0,0-1-6,2 2-8,-1 0 0,1 0 0,-1-1 0,0 1-1,1 0 1,-1 0 0,0 1 0,0-1 0,0 0 0,0 1-1,1-1 1,-1 1 0,0-1 0,0 1 0,0 0 0,0 0 0,-2 0 8,-3-2 164,14 5-590,-1-1 352,-1 1 1,0-1-1,1 0 0,-1 0 0,1 0 1,4 0 73,12 1-731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51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5 64,'-4'-1'11,"-3"-3"-2,4 6-4,-5 5 87,6-6-17,0 0 1,0-1-1,0 0 0,0 1 0,0-1 0,0 0 0,0 0 0,0 0 1,-1 0-1,1 0 0,-1-1-75,-14 1 571,5 1-70,0 0 0,-1 0 0,-6-2-501,7 1 395,0 0 0,-1 1 0,-6 1-395,11-1 5,0-1 0,0 1 1,-7-2-6,-1 0 10,16 1 209,0 0-144,0 0-225,0 0 60,0 0 122,0 0 5,1 1-39,1 0 0,-1 0-1,0 0 1,1 0 0,-1-1 0,1 1 0,0 0 0,-1-1 0,1 1 0,0-1 2,-1 0-8,15 3 51,0 0 1,0-2-1,8 0-43,27-1-826,-38 0-113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52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16 1248,'-13'1'412,"1"0"0,0 0 0,-9 3-412,18-4 12,-9 2 238,1-1 0,-1 0-1,-4-1-249,5-1 100,0 2-1,0-1 0,0 2 1,-2 0-100,2 0 78,0 0 1,0 0 0,0-1-1,0 0-78,-32 3 1104,13 3-901,29-7-144,1 0-97,0 0-20,9 0-129,7-1 190,0-1 0,-1-1 0,1 0 0,5-2-3,36-7-535,60-7-2019,-86 14 1519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0:53.3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4 1152,'-4'-1'80,"0"0"1,0 0-1,0 1 0,-1 0 1,1-1-1,0 1 1,0 1-1,0-1 0,0 1 1,0 0-1,0 0 1,0 0-81,-20 3 192,-18 5 401,35-6-372,-1-1-1,1-1 1,-1 1 0,0-1-1,-4 0-220,-36-1 480,46-1-533,4-3-187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9:55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1038 889 576,'-1'0'38,"-1"1"-1,1-1 1,-1 0-1,1 1 1,0-1-1,-1 1 1,1 0-1,0-1 1,0 1-1,-1 0 1,1 0-1,0 0 1,0-1-1,0 1 1,0 1-1,0-1-37,-1 0 59,1 1 0,0-1 0,-1 0 0,0 0 0,1 0-1,-1 0 1,1 0 0,-1 0 0,0 0 0,0 0 0,0-1 0,0 1-59,-3 0 172,-1 0 0,0 0 1,0-1-1,0 0 0,0 0 1,1 0-1,-6-1-172,9 0 52,0 1 0,-1-1 0,1 0 0,0 0 0,0 0 0,-1 0 0,1 0 0,0-1 0,0 1 0,0 0-1,1-1 1,-1 0 0,0 1 0,0-1 0,1 0 0,-1 0 0,1 0 0,0 0 0,0 0 0,-1-2-52,-2-3-18,2 5-12,1-1-1,0 1 1,0-1-1,0 1 1,0-1-1,0 0 1,0 0 30,1 2-10,0-1 0,0 1 1,0 0-1,1 0 0,-1 0 0,0 0 1,0 0-1,1 0 0,-1-1 0,1 1 1,-1 0-1,1 0 0,-1 0 1,1 0-1,-1 0 0,1 1 0,0-1 1,0 0-1,0-1 10,29-43-144,-19 32-17,-5 5 357,0 1-1,0-1 0,-1-1 1,0 1-1,3-8-195,-6 13 74,4-7 165,-7 7-119,-7 4-25,-7 6-98,0 1-1,1 0 1,-10 7 3,7-3 117,-26 17-319,-34 31 202,42-31 367,29-25-556,8-6 194,10-8 270,44-27-874,-35 24 594,-1-1 0,0 0 0,-1-2 0,0-1 5,-10 9 66,-5 5 2,0-1-1,-1 1 0,0 0 1,1-1-1,-1 1 0,-1-1 1,1 0-1,0 0 0,-1-1 1,0 1-1,0 0 0,1-4-67,-3 5 53,1 1 0,-1-1 0,0 0 0,0 0 0,0 0 0,0 0 0,-1 1 0,1-1 0,-1 0-53,1 1 6,-1 1-1,1 0 0,-1-1 0,0 1 0,0 0 1,0-1-1,1 1 0,-1 0 0,0 0 0,0 0 1,-1 0-1,1 0 0,0 0 0,0 0 1,0 0-1,-1 1 0,1-1 0,-1 0-5,-3-1-41,0-1 1,-1 1-1,1 1 0,-1-1 1,0 1-1,1 0 0,-1 0 1,0 1-1,0-1 0,1 1 0,-1 1 1,0-1-1,0 1 0,1 0 1,-1 0-1,0 1 0,1-1 1,-1 1-1,-4 3 41,-3-1 158,13-4-159,-1 0 0,0 0-1,0 0 1,1 0-1,-1 1 1,0-1-1,0 0 1,1 0-1,-1 1 1,0-1-1,0 0 1,1 1-1,-1-1 1,1 1-1,-1-1 1,0 1 0,1-1-1,-1 1 1,1 0-1,-1-1 1,1 1-1,-1 0 1,1-1-1,0 1 1,-1 0-1,1-1 1,0 1-1,0 0 1,-1 0-1,1-1 1,0 1-1,0 0 1,0 0 0,0-1-1,0 1 1,0 0-1,0 0 1,0 0-1,0 0 2,1 11-23,1 1 1,0-1-1,1 0 0,1 0 0,-1 0 1,2 0-1,3 7 23,3 7-278,-9-19 292,1 0 0,0 0 0,0 0 0,1-1 0,0 0 0,0 1 0,0-1 0,1-1 0,0 1 0,0-1 0,0 0 0,1 0 0,0 0 0,0-1 0,0 0 0,0 0 0,1 0 0,0-1 1,4 2-15,-7-4 17,-1 0 0,0 1 0,0-1 0,0 1 1,0-1-1,0 1 0,-1 0 0,3 2-17,-2-1-41,1 1-47,-8-3 160,-5 0 189,-5 1-195,1-2 0,-1 1 0,-11-2-66,-4 0-427,29 1 304,0 0 150,0 0-11,0 0-86,17 7 86,17-6 80,-33-1 80,-1 0-80,0 0-128,0 0 43,0 0 170,0 0-69,0 0-80,0 0 0,-17-9-69,1 0 16,15 8 25,-1 0 0,1 0 1,0 0-1,-1 0 0,1 1 0,-1-1 1,1 0-1,0 1 0,-1-1 0,0 1 1,1-1-1,-1 1 0,1 0 0,-1 0 0,-1 0-4,-34 1 24,19 0-20,0-1 1,0-1 0,-10-1-5,23 1-31,0-1 1,0 1 0,0-1-1,0 0 1,-2-1 30,-18-8-136,21 10 149,-1-1 0,1-1 0,1 1 0,-1 0 0,0-1 0,1 0 0,-1 0 0,1 0 0,0 0 0,0 0 0,0-1 0,0 1 0,1-1 0,-1 0 0,1 0 0,0 0 0,0 0 0,0-1-13,-25-54 219,20 44-245,6 13 10,0 0 1,0-1-1,0 1 1,0 0-1,0-1 1,0 1-1,1 0 1,-1-1-1,1 1 1,-1-2 15,1 4-6,0-1 0,0 1 0,0-1 0,0 1 0,0-1 1,-1 1-1,1-1 0,0 1 0,0-1 0,-1 1 0,1-1 0,0 1 0,-1-1 1,1 1-1,0 0 0,-1-1 0,1 1 0,-1 0 0,1-1 0,-1 1 0,1-1 6,-1 1-7,1 0-1,-1-1 0,0 1 0,1 0 1,-1-1-1,1 1 0,0-1 1,-1 1-1,1-1 0,-1 1 0,1-1 1,0 0-1,-1 1 0,1-1 1,0 1-1,0-1 0,-1 0 0,1 1 1,0-1-1,0 0 0,0 1 0,0-1 8,0 0 14,0 0-1,0 0 0,0 0 1,0 1-1,0-1 0,0 0 1,-1 0-1,1 0 0,0 0 1,0 1-1,-1-1 0,1 0 1,-1 0-1,1 1 0,0-1 1,-1 0-1,0 0 0,1 1 1,-1-1-1,1 1 0,-1-1 1,0 0-1,1 1 0,-1-1 1,0 1-1,0 0 0,1-1 1,-1 1-14,-2-1-12,0 0 1,0 0-1,0 1 1,1 0 0,-1-1-1,0 1 1,-2 0 11,4 0-214,-11-8 310,10 4-35,0 1 0,0-1 0,0 1 0,0 0-1,-1 0 1,-1-2-61,1 1 9,0 1 1,0-2-1,0 1 0,1 0 0,-3-4-9,0-4 146,2 7-156,1-1 1,0 1-1,0-1 1,0 0-1,0 1 1,1-1-1,0 0 0,0-2 10,-4-65-421,1-30 672,4 78-133,1 7-170,-2 1 0,0-1 0,-1-4 52,1 15 62,1 6-64,0-1 0,0 1 0,0-1 0,0 1 0,0-1 0,-1 1 0,1 0 0,-1-1 0,1 1 0,-1 0 0,1-1 0,-1 1 2,-5-15 108,6 15-104,0 0 0,0 0-1,-1 0 1,1 1 0,0-1 0,0 0 0,0 0-1,-1 0 1,1 1 0,0-1 0,-1 0 0,1 0-1,0 1 1,-1-1 0,1 0 0,-1 1 0,0-1 0,1 0-1,-1 1 1,1-1 0,-1 1 0,0-1 0,1 1-1,-1-1 1,0 1 0,0 0 0,1-1 0,-1 1-1,0 0 1,0 0 0,0-1 0,1 1 0,-1 0 0,0 0-1,0 0 1,0 0-4,0 0-7,1 0-1,-1 1 0,0-1 1,1 0-1,-1 0 1,1 1-1,-1-1 1,1 0-1,-1 1 1,1-1-1,-1 1 0,1-1 1,-1 0-1,1 1 1,-1-1-1,1 1 1,-1 0-1,1-1 1,0 1-1,-1-1 0,1 1 1,0 0-1,0-1 1,0 1-1,-1-1 1,1 1-1,0 0 8,-1 2-31,-3 5-15,1 0-1,0 0 0,0 0 0,1 1 1,0-1-1,0 1 0,1-1 0,-1 6 47,1 18-85,1 23 85,1-15-37,-1-23-53,0 0 172,0-1 0,1 1 0,1-1 0,0 1 0,1 1-82,1-5-5,0 0 0,0 0-1,7 10 6,7 18-325,-18-40 330,0 0 0,1-1-1,-1 1 1,1 0 0,-1-1 0,0 1-1,1 0 1,-1-1 0,1 1 0,0-1-1,-1 1 1,1-1 0,-1 1 0,1-1-1,0 1 1,-1-1 0,1 0-1,0 1-4,1-1 75,3 26 58,-5-10-37,1 21-243,-1-35 147,0 1 0,0 0-1,0-1 1,-1 1 0,1-1 0,-1 1 0,0 0 0,1-1-1,-1 1 1,-1 0 0,-1 2 0,1-1-1,0 1 1,0 0 0,0-1-1,0 3 1,-7 16 114,-4 5 147,11-25-272,0 0-1,-1-1 0,1 1 0,-1 0 0,1-1 0,-1 0 0,0 0 0,-2 2 12,4-3 3,0-1 0,0 0 0,0 1 0,1-1 0,-1 0 0,0 1 0,0-1 0,0 0 0,0 0 0,0 0 0,1 0 0,-1 0 0,0 0 0,0 0 0,0 0 0,0 0 0,0 0 0,0 0 0,1-1 0,-1 1 0,0 0 0,0 0 0,0-1 0,0 1 0,1-1 0,-1 1 0,0-1 0,1 1 0,-1-1 0,0 0 0,1 1 0,-1-1 0,0 0 0,1 1 0,-1-1 0,1 0 0,0 1 0,-1-1 0,1 0-3,-2-2 25,1-1 0,0 1-1,0 0 1,0-1 0,0 1 0,0-1 0,1 1 0,-1-1 0,1-3-25,0 7-86,0 0 1,0 0-11,7 15-315,2-2 371,-8-12 53,0-1 0,0 1 0,-1 0 0,1 0-1,0 0 1,0 0 0,-1 0 0,1 0 0,-1 0 0,1 0 0,-1 0-1,0 1 1,1-1 0,-1 0 0,0 0 0,1 1-13,-1 0 28,0-1 1,0 1 0,1 0-1,-1 0 1,1-1 0,-1 1-1,1 0 1,0-1 0,0 1-1,0 1-28,0-2 47,0 0 0,0 1 1,-1-1-1,1 1 0,-1-1 0,1 1 0,-1-1 0,1 1 0,-1 0 0,0 0-47,0-1 112,0-1-187,0 0 38,0 0 144,0 0-17,0 0 17,8 0-22,-18-6-194,9 5 110,0 1-1,1 0 0,-1-1 1,0 1-1,0-1 1,0 1-1,0-1 1,0 1-1,0-1 0,1 0 1,-1 0-1,0 1 1,1-1-1,-1 0 0,0 0 1,1 1-1,-1-1 1,1 0-1,-1-1 0,-12-51 395,10 41-352,1-1-1,-2-10-42,3 12-49,-1-1-1,0 0 0,-1 0 50,-5-35-75,6 28 41,0-4-108,1 18 184,0 1-1,1 0 1,-1 0 0,1-1 0,0 1-1,1 0 1,-1-1 0,1 1-1,-1 0 1,1 0 0,2-4-42,-2 2-10,1 0 1,-1 0 0,0-1-1,-1-1 10,0 4 52,1 3-52,-1 0 1,0 0-1,0 0 1,0-1-1,0 1 1,-1 0-1,1 0 0,0 0 1,0 0-1,-1 0 1,1 0-1,0 0 0,-1 0 1,1 0-1,-1 0 1,1 0-1,-1 0 0,-3-7 206,4 7-210,0 0 0,0 0 0,-1 0 1,1 0-1,0 1 0,-1-1 0,1 0 0,0 0 0,-1 0 0,1 0 0,-1 0 0,0 1 0,1-1 0,-1 0 0,0 0 0,1 1 1,-1-1-1,0 1 0,0-1 0,0 0 0,1 1 0,-1-1 0,0 1 0,-1-1 4,-1 1 19,1-1-1,-1 1 1,0-1-1,0 0 1,0 0 0,1 0-1,-1-1 1,1 1-1,-1-1 1,1 1-1,-2-2-18,1 1-43,0 0 1,-1-1-1,1 2 0,-1-1 0,1 0 0,-1 1 0,-3-1 43,-19-8-19,23 9 27,0-1 0,0 1 0,0-1 0,-1 1 0,1 0 0,0 1 0,-1-1 0,1 0 0,-1 1-8,1-1-3,0 1-1,0-1 1,0-1-1,1 1 1,-1 0-1,0-1 1,0 1-1,1-1 0,-1 0 1,1 0-1,-1 0 1,1 0 3,0 0-11,1 0 1,-1 0 0,1 0-1,0-1 1,0 1 0,0 0-1,0 0 1,0-1 0,1 1-1,-1-1 1,1 1 0,-1-1-1,1 1 1,0-1-1,0 1 1,0-1 0,0 1 10,0 1-43,0 1-32,13 4 155,-5-3-74,0 1-44,-7-1-127,-1-1 90,0 0 177,0 0-12,0 0 17,0 0-16,7-11-33,-5 5-14,-2 1 0,1-1 0,-1 1-1,0-1 1,0 1 0,0-1 0,-1-1-44,1 1-9,-1-1 0,1 0 1,0 0-1,1-1 9,4-43 25,-4 35-79,1 0 0,0 1 0,1-1 0,1 1 0,0-1 54,0 6-5,-3 5 3,1 0 0,0 0 1,0 0-1,0 0 1,1 0-1,-1 0 0,1 1 1,0-1-1,1 1 1,2-4 1,10-9-26,-14 14 22,0 0-1,1 0 1,-1 0 0,1 1-1,0-1 1,0 1 0,0-1-1,0 1 1,0 0-1,3-1 5,5-4-118,-7 4 96,-1 1 0,0 0 0,1 0 0,-1 0 0,1 0 0,0 1 22,19-1 32,-20 0 290,-1 0-74,-51-1-445,-45 11 357,82-7-121,1 0-1,-1 1 1,1 0-1,0 1 1,-3 1-39,3-1 3,0 0 0,-1-1 0,1 0 0,-1 0 0,-2-2-3,-12-3 335,26 3-338,-1 0 0,0 0 0,0 0 0,0 0 0,0-1-1,1 1 1,-1 0 0,0 0 0,0-1 0,0 1 0,1-1 0,-1 1 0,0 0 0,1-1 0,-1 1 0,0-1 0,1 0 0,-1 1 0,1-1 0,-1 0 0,1 1 0,-1-1-1,1 0 1,-1 0 3,2 0 3,1-1 0,-1 1 0,1 0 0,-1-1-1,1 1 1,-1 0 0,1 0 0,0 0-1,-1 0 1,1 1 0,0-1 0,0 0-1,0 1 1,0-1-3,-1 0 25,16-4-135,-1 1-1,1 0 0,11 0 111,19-5-142,-28 4 151,0 1 0,0 1 1,1 1-1,7 1-9,-17 0 5,0 0 1,0-1-1,1 0 0,7-3-5,-17 5-10,-1 0 52,0 0-42,-9 11-165,7-8 171,-1-1 0,1 1-1,0 0 1,-1-1 0,0 1 0,1-1-1,-1 0 1,0 0 0,0 0 0,0-1 0,-1 1-1,1-1 1,-2 1-6,-24 15 90,-1 1-278,24-15 200,0 0 0,0 1 0,1 0 1,-1 0-1,1 0 0,0 1 0,0-1 1,-2 4-13,-1 3-7,1 0 0,0 1-1,1 0 1,0 0 0,1 0 0,1 1 0,0 0 0,0 0 0,1 0 0,1 0 0,0 0-1,1 1 1,1-1 0,0 0 0,0 1 0,1-1 0,1 0 0,3 10 7,-5-19-10,2 7-39,1-1 0,-1 1 0,2 0 0,0-1 0,0 0 0,2 4 49,-1-6 26,-1 0 0,1 0 0,0 0 0,1-1 0,0 0 0,0 0 0,1-1 0,0 1 0,3 1-26,4 5 106,-12-10-118,0-1 0,1 1 0,0-1 0,-1 0 0,1 1 0,0-1 0,3 1 12,-3-1 9,0 0 1,0 0-1,-1 0 1,1 0-1,-1 1 0,1-1 1,-1 1-1,0-1 1,0 1-1,1 1-9,-3-3-1,1 0 0,0 0 0,0 0 0,-1 0 0,1 0 0,-1 0 0,1 0 0,-1 0 0,1 0 0,-1 0 0,0 1 0,1-1 0,-1 0-1,0 0 1,0 0 0,0 0 0,0 1 0,0-1 0,0 0 0,0 0 0,0 0 0,-1 1 0,1-1 0,0 0 0,-1 0 0,1 0 0,-1 0 0,1 0 0,-1 1 1,0 0-3,0-1 1,0 1-1,1 0 0,-1-1 1,0 1-1,1 0 1,0 0-1,-1-1 1,1 1-1,0 1 3,-2 7 127,1-1-24,1-9-102,0 1 0,0-1 0,0 1-1,0-1 1,0 1 0,0-1 0,0 1-1,0-1 1,0 0 0,0 1 0,-1-1-1,1 1 1,0-1 0,0 1 0,0-1-1,0 1 1,-1-1 0,1 0 0,0 1-1,0-1 1,-1 0 0,1 1 0,0-1-1,-1 0 1,1 1 0,-1-1-1,3 3 187,2 10-214,-2-11 23,-1 0 0,1-1 1,-1 1-1,1-1 0,-1 1 1,1-1-1,0 0 0,0 0 1,0 0-1,-1 0 0,1 0 1,0 0-1,1 0 0,-1 0 0,0-1 1,1 1 3,0 0-17,0-1 1,-1 1 0,1-1-1,0 1 1,-1-1-1,1 0 1,0 0 0,0-1-1,-1 1 1,1 0 0,0-1-1,-1 1 1,3-2 16,5-2 53,7-7 22,-14 9-50,1-1 1,0 1-1,-1 0 1,1 0-1,0 0 1,1 0-26,23-11-244,-18 5 386,0 0 1,0 0-1,3-5-142,9-13-123,-13 19-1,-9 6 126,1 1 1,0-1-1,-1 1 1,1-1 0,-1 1-1,1-1 1,-1 1 0,1-1-1,-1 0 1,1 1 0,-1-1-1,1 0 1,-1 1-1,0-1 1,1 0 0,-1 0-1,0 1 1,0-1 0,1 0-1,-1 0 1,0 1 0,0-1-1,0 0 1,0 0 0,0 0-1,0 1 1,0-1-1,-1 0 1,1 0-3,5-14 288,-5 15-352,-5-12 69,3 4 202,2 8-210,0 0 1,0 0-1,-1 0 0,1-1 0,0 1 1,0 0-1,0 0 0,0 0 1,0 0-1,0-1 0,0 1 0,0 0 1,-1 0-1,1 0 0,0-1 0,0 1 1,0 0-1,0 0 0,0 0 1,0-1-1,0 1 0,0 0 0,0 0 1,0 0-1,0-1 0,0 1 0,1 0 1,-1 0-1,0 0 0,0-1 1,0 1-1,0 0 0,0 0 0,0 0 1,0 0-1,0-1 0,1 1 1,-1 0-1,0 0 0,0 0 0,0 0 1,0 0-1,1-1 0,-1 1 0,0 0 1,0 0-1,0 0 0,0 0 1,1 0-1,-1 0 0,0 0 0,0 0 1,0 0-1,1 0 0,-1 0 0,0 0 1,0 0-1,0 0 0,1 0 1,-1 0-1,0 0 0,0 0 0,0 0 1,1 0-1,-1 0 0,0 0 0,0 0 1,0 0 2,2 0 85,11 0 48,-11 0-140,-1 0-1,0 0 0,0 0 1,0-1-1,0 1 0,1-1 0,-1 1 1,0-1-1,0 1 0,0-1 1,0 1-1,0-1 0,0 0 1,0 0-1,0 0 0,0 1 0,-1-1 1,1 0-1,0 0 0,0 0 1,-1 0-1,1 0 0,-1-1 1,1 1-1,-1 0 0,1 0 0,-1-1 8,0 1-85,0 1 96,0 0 42,0 0 70,0 0-49,0 0-36,-3 0-97,3 0 56,-1-1 0,1 1 0,-1 0 0,0 0 0,1 0 0,-1 0 0,0 0-1,1 0 1,-1 0 0,0 1 0,1-1 0,-1 0 0,0 0 0,1 0 0,-1 1 0,1-1 0,-1 0 0,0 0 0,1 1 0,-1-1 0,1 1 3,-2 0-11,1 0 0,0 0 0,0 0 1,0 1-1,0-1 0,0 0 0,1 0 0,-1 1 0,0-1 0,1 1 0,-1-1 0,0 1 1,1-1-1,0 1 0,-1-1 0,1 1 0,0 1 11,-1 30 15,1-24 43,0-8 1,0 7-102,0-2-96,0-4-453,0 0-481,0-1-1800,0-1 921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9:57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433 371 224,'0'-3'181,"1"0"1,0 0-1,-1 0 0,0 0 0,0 0 1,0 0-1,0 0 0,-1 0 0,1 0 1,-1-1-1,1 1 0,-2-2-181,1 1 144,-1 0 0,1 0 0,-1 0 1,1 0-1,-1 1 0,-1-1 0,1 1 0,0-1 0,-1 1 0,-1-2-144,-83-79 1525,78 78-1394,0-1 0,0 1 1,-1 1-1,-9-5-131,-3-1 30,7 3 149,0 1-1,-1 1 1,-4 0-179,-4-3 61,18 8-91,0-1 1,-1 1-1,1 1 0,-3-1 30,-13-2 236,19 2-168,1 0 0,-1 0 0,0 0 0,1 0-1,-1-1 1,1 1 0,-2-2-68,-7-4 213,5 3-167,-1 0 0,1-1 0,0 0-1,1 0 1,-1 0 0,1 0-1,-2-5-45,6 9 10,0-1 0,0 0 0,0 1 0,0-1 0,1 0 0,-1 0 0,0 0 0,1 0-1,0 0 1,-1 0-10,-3-15-56,3 16 56,1 1-1,0-1 0,-1 1 1,1-1-1,0 1 1,0-1-1,-1 1 1,1-1-1,0 1 1,0-1-1,0 1 0,0-1 1,0 1-1,0-1 1,0 1-1,0-1 1,0 0-1,0 1 1,0-1-1,0 1 1,0-1-1,0 1 0,0-1 1,1 1-1,-1-1 1,0 1-1,0-1 1,1 1-1,-1-1 1,0 2-17,0 0 1,0 0-1,0 0 0,0 0 0,0 0 1,0 0-1,0 0 0,0 0 0,0 0 1,1 0-1,-1 0 0,0 0 0,1-1 1,-1 1-1,1 0 17,1 8-26,5 28-49,-3 0 0,1 26 75,4 94-10,-9-146 22,0-2 12,0-1 0,0 1-1,1-1 1,0 1 0,0-1-1,3 7-23,-2 3-7,-3-17 20,1 0 0,0 1 1,0-1-1,0 1 0,1-1 1,-1 0-1,0 1 0,0-1 1,1 0-1,-1 1 0,1-1 0,-1 0 1,1 1-14,0-1 128,-1-15 0,-1-39-167,0 19 33,1 0-1,1 0 1,3 1 0,1-7 6,-3 29-7,-1 4-25,0 0 0,1 0 1,0 0-1,0 0 0,3-5 32,-5 11-6,1 0 0,-1 0 1,1 0-1,-1 0 0,1 0 0,0 0 1,-1 0-1,1 0 0,0 0 1,0 1-1,-1-1 0,1 0 0,0 1 1,0-1-1,0 0 0,0 1 0,0-1 1,0 1-1,0-1 0,0 1 1,0 0-1,0-1 0,0 1 0,1 0 1,-1 0-1,0 0 0,0 0 0,0 0 1,0 0-1,0 0 0,0 0 1,0 0-1,1 1 0,-1-1 0,0 0 1,0 1-1,0-1 0,0 1 0,0-1 6,7 6-47,0-1 0,-1 1 0,1 1 0,-2 0 0,1 0 0,1 1 47,-5-3 24,0 0 0,0 0 0,0 0 0,0 0 0,-1 1 1,2 3-25,-2-3 17,1 1 0,0-1 0,1 0 0,1 4-17,0 0 16,-5-10-16,0 1 0,1-1 0,-1 1 0,0-1 0,0 1 0,0-1 0,1 1 0,-1-1 1,0 1-1,1-1 0,-1 1 0,0-1 0,1 0 0,-1 1 0,1-1 0,-1 1 0,1-1 0,-1 0 0,0 0 0,1 1 0,-1-1 0,1 0 0,-1 0 0,1 0 0,0 1 0,-1-1 0,1 0 0,-1 0 0,1 0 1,-1 0-1,1 0 0,-1 0 0,1 0 0,-1 0 0,1 0 0,7 0-119,-7 1 131,1 0 23,0 1-1,0-1 1,0 0-1,0 0 1,1 0-1,-1 0 1,0 0-1,1 0 1,-1-1-1,0 1 1,1-1-1,1 0-34,-7 15-304,0-12 321,1 0 0,-1 1-1,0-1 1,0 0 0,0-1-1,0 1 1,-1 0-1,1-1 1,-1 0 0,0 0-1,1 0 1,-1 0-1,0-1 1,0 1 0,-4 0-17,-25 13 113,13-6-38,15-7-91,0-1-1,1 1 0,-1 0 0,1 1 1,0-1-1,0 1 0,-1 1 17,3-3 2,1 0-1,0 1 1,0-1-1,0 0 1,0 1-1,0-1 1,0 1-1,0-1 1,1 1-1,-1 0 1,1-1-1,-1 1 1,1 0-1,-1-1 1,1 1 0,0 0-1,0-1 1,0 1-1,0 0 1,0 0-1,0-1 1,0 1-1,1 0 1,-1 0-2,1 0-15,-1-1 1,1 1 0,-1-1-1,1 1 1,0-1 0,0 0-1,0 1 1,-1-1-1,1 0 1,1 0 0,-1 1-1,0-1 1,0 0 0,0 0-1,0 0 1,1-1-1,-1 1 1,1 0 0,-1 0-1,0-1 1,1 1 0,0 0 14,3 0-145,0 1 0,-1-1 1,1 0-1,0-1 1,0 1-1,0-1 1,0 0 144,12 0-1184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9:58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0 224,'-14'14'343,"1"0"1,-3 3-344,-23 26 1084,32-37-934,1 1 0,0 1 1,1-1-1,0 1 0,0 0 0,-1 4-150,-5 7 576,11-18-537,-1 0-1,1 1 1,-1-1 0,1 0-1,0 1 1,0-1 0,0 0-1,0 1 1,0-1 0,0 0 0,0 1-1,0-1 1,0 1 0,0-1-1,1 0 1,-1 0 0,1 1-1,0 0-38,10 19 173,-8-18-122,0 1 1,0-1-1,0 0 0,1 0 1,-1 0-1,1 0 0,0-1 0,-1 1 1,1-1-1,0 0 0,1 0 1,-1-1-1,0 1-51,12 3 18,2 1 135,-17-6-151,1 1 0,0-1 1,-1 1-1,1 0 1,-1 0-1,1 0 1,-1 0-1,0 0 0,1 0-2,2 2-75,0-1 81,-3 0-15,0 0 0,0-1 1,0 1-1,0 0 1,-1 0-1,1 0 1,0 0-1,-1 0 1,1 0-1,-1 0 1,0 0-1,0 0 1,1 0-1,-1 0 1,-1 1 8,1-2 65,1 0 1,-1 0 0,0-1 0,0 1 0,0 0 0,0 0-1,0 0 1,0-1 0,0 1 0,-1 0 0,1 0 0,0-1-1,0 1 1,-1 0 0,1-1 0,0 1 0,-1 0 0,1-1-1,-1 1 1,1 0 0,0-1 0,-2 1-66,2-1 17,-1 1 1,0-1-1,0 0 1,0 0-1,0-1 0,0 1 1,0 0-1,0 0 1,0 0-1,0-1 1,0 1-1,0 0 0,1-1 1,-2 1-18,-4-3 19,-2 2 33,-2-3 24,8 3-74,-1 0 0,1 0 0,-1 0 0,1 1 0,-1-1 0,1 0 0,-1 1 0,-2 0-2,5 0 48,0 0-154,0 0 26,0 0 10,0 0-10,21 0-597,-19 0 571,1-1-45,0 1 0,0 0 0,0 0 1,0 0-1,0 1 0,0-1 0,0 1 0,-1 0 0,1 0 0,0-1 0,0 2 0,0-1 0,-1 0 1,3 2 150,-3-2-40,-1 0-12,14 2-38,-14-3 116,0 1-1,0-1 0,0 1 1,0-1-1,0 1 0,0 0 1,-1-1-1,1 1 0,0 0 1,0 0-1,0 0 0,0 0-25,0 0 150,-1 15-1121,0-16-533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9:59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6 736,'-4'-6'391,"7"11"-89,-1-3-179,-1 0 0,1 0 0,0 0-1,0 0 1,0 0 0,0-1 0,0 1 0,1 0-123,6 4 89,-7-3-295,1-1-1,0 0 1,0 0-1,0 0 1,0-1-1,1 1 1,2 0 206,6 2-576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0:00.5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89 1728,'-1'0'45,"0"0"1,1 0-1,-1 0 0,0 0 0,1 0 1,-1 0-1,0 0 0,1 0 1,-1 0-1,1-1 0,-1 1 0,0 0 1,1 0-1,-1-1 0,1 1 1,-1 0-1,0-1 0,1 1 1,-1 0-1,1-1 0,-1 1 0,1-1 1,0 1-1,-1-1 0,1 1 1,-1-1-1,1 1 0,0-1 0,0 1 1,-1-1-1,1 0-45,-10-12 1039,-8 0-220,14 10-662,0 0 0,-1 0 0,1 0 1,1-1-1,-1 1 0,1-1 0,-3-2-157,6 5 1,0 1 0,0 0-1,0-1 1,0 1-1,0 0 1,0-1 0,-1 1-1,1-1 1,0 1-1,0 0 1,0-1 0,1 1-1,-1-1 1,0 1-1,0 0 1,0-1-1,0 1 1,0-1 0,0 1-1,0 0 1,1-1-1,-1 1 1,0 0 0,0-1-1,1 1 1,-1 0-1,0-1 1,0 1-1,1 0 1,-1 0 0,0-1-1,1 1 1,-1 0-1,1 0 0,10-7-85,-10 7 92,1-1-44,0 0-1,0 0 1,0 1 0,0-1 0,0 1 0,0 0 0,0-1-1,1 1 1,-1 0 0,0 0 0,0 0 0,0 1-1,0-1 1,0 0 0,2 1 37,29 13-2664,-23-10 1758,8 4-230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6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197 54 1408,'4'-7'541,"-4"7"-534,0-1 0,0 1 0,0 0-1,0 0 1,0 0 0,1-1 0,-1 1 0,0 0 0,0 0 0,0 0 0,0 0 0,0-1 0,0 1 0,0 0 0,0 0 0,1 0 0,-1 0 0,0-1-1,0 1 1,0 0 0,0 0 0,1 0 0,-1 0 0,0 0 0,0 0 0,0 0 0,1 0 0,-1 0 0,0-1 0,0 1 0,0 0 0,1 0-7,-1 0 314,3-6 755,-2 5 3371,-4 3-4255,1 1 0,-1-1-1,0 0 1,0-1 0,0 1 0,1-1-1,-2 1 1,0 0-185,-7 4 133,-20 15 384,1 2 1,-13 13-518,36-30 18,1 1 1,0-1-1,1 1 0,-1 0 1,1 1-1,1-1 1,-1 1-1,1 0 0,1 0 1,0 0-1,0 1 1,0-1-1,1 1 1,0 0-1,1 0 0,0-1 1,0 1-1,1 0 1,0 0-1,1 0 1,-1 0-1,3 4-18,-2-4 45,2-1 0,-1 0 0,1 0 0,0 0 0,1 0 0,0-1 0,0 0-1,0 1 1,1-1 0,3 3-45,-6-8 6,0 0 0,0 0 0,0 0 0,0 0 0,1-1 0,-1 1 0,1-1 0,-1 1 0,1-1 0,-1 0 0,1 0 0,0 0 0,-1 0 0,1 0 0,0-1 0,0 1 0,-1-1 0,1 0 0,0 0 0,0 0-1,0 0 1,0 0 0,-1-1 0,1 1 0,0-1 0,0 0 0,-1 0 0,1 0 0,0 0 0,-1 0 0,1-1 0,1 0-6,2-1 25,-1-1 1,1 0-1,-1 0 1,0-1-1,0 1 1,-1-1-1,1 0 1,1-3-26,5-7-17,-1-1-1,2-6 18,-3 6-84,1 0-1,7-9 85,-10 11-39,-3 5-187,-2 10 119,-2 6 42,0 2 35,1 0 0,0-1 0,1 1 0,0-1 1,0 0-1,0 1 0,1-1 0,1 0 1,0 0 29,8 16 102,2-1 0,4 6-102,-16-27 35,-1 1 0,1-1 0,-1 0 0,1 0 0,0 1 0,0-1 0,0-1 0,1 1 0,-1 0 0,0 0 0,1-1 0,-1 1 0,1-1 0,-1 0 1,1 0-1,2 1-35,-3-2 63,1 0 0,-1 1 0,1-1 0,0 0 0,-1-1 0,1 1 0,-1 0 0,1-1 0,-1 0 0,1 1 0,-1-1 0,1 0 0,-1 0 0,0 0 0,0-1 0,1 1 1,-1 0-1,1-2-63,14-11 164,-1-1 0,0-1 0,-2-1 1,0 0-1,0 0 0,0-4-164,5-5 161,-6 9-14,-1 0 0,-1 0 0,0-2 0,1-4-147,-9 17 17,-1 1-1,0-1 1,0 0 0,-1 1-1,1-1 1,-1 0-1,0 0 1,-1 0-1,0 0 1,0 0-1,0 0 1,0 0-1,-1 0 1,0 0-1,-1 0 1,1 1 0,-1-3-17,-2 1-156,1 0 1,-1 0-1,0 0 1,0 0-1,-1 1 1,0 0 0,0 0-1,0 0 1,-1 1-1,0-1 1,0 1-1,-1 1 1,1-1 0,-6-2 155,11 6-177,-1 1 1,1-1 0,0 1 0,0-1 0,-1 1-1,1 0 1,0-1 0,0 1 0,-1 0 0,1 0 0,0 0-1,-1 0 1,1 0 0,0 0 0,-2 0 176,3 1-123,-1-1 0,0 0 0,1 0 0,-1 1 0,0-1 0,1 0 0,-1 1 0,1-1 0,-1 1 0,0-1 0,1 0 1,-1 1-1,1-1 0,0 1 0,-1 0 0,1-1 0,-1 1 0,1-1 0,0 1 0,-1 0 0,1-1 0,0 1 0,0 0 0,0-1 0,-1 1 0,1 0 0,0-1 0,0 1 123,0 14-3146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0:13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710 1250 896,'5'-74'1845,"-5"-136"225,4 180-1807,-3 20-247,-6 27-18,-14 49-201,-31 119 966,43-163-907,6-18 166,-1-1-1,1 1 0,0-1 0,1 1 1,-1-1-1,0 4-21,1-6 160,0-6 202,1-1-418,0-1 0,0 0-1,0 1 1,1-1-1,0 1 1,3-5 56,4-19-30,-6 21 55,-1-1 0,1 0 0,1 1 0,0 0 0,0 0 0,2-2-25,-6 11-10,0-1 0,0 1 0,1 0 1,-1 0-1,0 0 0,0 0 0,0-1 0,0 1 1,0 0-1,1 0 0,-1 0 0,0 0 0,0 0 0,0 0 1,0 0-1,1 0 0,-1-1 0,0 1 0,0 0 1,0 0-1,1 0 0,-1 0 0,0 0 0,0 0 1,0 0-1,1 0 0,-1 0 0,0 0 0,0 0 0,0 0 1,1 0-1,-1 0 0,0 1 0,0-1 0,0 0 1,1 0 9,5 7-89,3 11 120,-1 10-20,0 0 1,-2 1-1,-2 0 0,0 8-11,0-10 56,-2-6 235,0 0 0,-2 5-291,0-315 144,-2 280-162,2 8 15,0 0 0,-1 0 0,1 0 0,0 1 0,0-1 0,-1 0-1,1 0 1,0 0 0,0 0 0,0 0 0,0 0 0,0 1 0,0-1-1,0 0 1,1 0 0,-1 0 0,0 0 0,0 0 0,1 1 0,-1-1-1,0 0 1,1 0 0,-1 0 0,1 1 0,-1-1 3,4-4 15,-1-1 0,-1 1 0,1-1 0,-1 1 0,0-1 0,0 0 0,-1 0 0,0 0 0,1-3-15,2-11-50,4-25 601,-6 30-446,2-1-59,-1-4-172,-3 20 129,0 0-1,0 0 1,0-1 0,0 1-1,0 0 1,0 0-1,0 0 1,-1-1-1,1 1 1,0 0 0,0 0-1,0 0 1,0 0-1,0-1 1,-1 1 0,1 0-1,0 0 1,0 0-1,0 0 1,-1 0 0,1 0-1,0-1 1,0 1-1,0 0 1,-1 0 0,1 0-1,0 0 1,0 0-1,-1 0 1,1 0 0,0 0-1,0 0 1,0 0-1,-1 0 1,1 0 0,0 0-1,0 0 1,-1 1-1,1-1 1,0 0 0,0 0-1,0 0-2,-10 3 113,9-3-100,-61 17 520,43-12-307,0 0 0,1 0-1,-9 6-225,-5 1 251,0-1 0,-25 6-251,22-8-75,5-2 242,-1-2 0,1 0-1,-1-3 1,-8 0-167,-6 0 181,-40 6-69,29-2-133,-28-1 21,51 3-384,42-2 277,-5-5 116,1 0-1,0 0 1,-1 0 0,1-1-1,0 0 1,3 0-9,8 0-36,135 2-161,-80-3 31,-48 0 230,-1 0 0,1-2 0,9-2-64,-24 4 2,1 0-1,0 0 0,0 1 1,8 1-2,5 0 0,-19-2 1,-1 2-3,10 7 61,-12-8-41,0 0 0,1 0-1,-1 1 1,0-1 0,0 0-1,1 0 1,-1 0 0,0 1-1,0-1 1,1 0 0,-1 0 0,0 0-1,0 1 1,1-1 0,-1 0-1,0 1 1,0-1 0,0 0-1,0 0 1,0 1 0,1-1-1,-1 0 1,0 1 0,0-1-1,0 0 1,0 1 0,0-1-1,0 0 1,0 1 0,0-1-1,0 0-17,-8 6 97,-16-1-64,-79-10 40,57 2-11,0 2 0,-17 3-62,30 1-92,15-1 118,-1 0-1,1-2 1,-1 0 0,-3-1-26,20 1-2,-1 0 0,1-1 0,-1 1 0,1-1 1,0 1-1,-1-1 0,1 0 0,0 0 0,-1 0 1,1 0-1,0 0 0,0-1 0,-1 0 2,2 1-22,0-1 0,-1 1 0,1-1 0,0 0 0,1 1 0,-1-1 0,0 1-1,0-1 1,1 0 0,-1 0 0,1 0 0,-1 1 0,1-1 0,0 0 0,0 0 0,0 0-1,0 0 1,0 0 22,0-3 9,1 0-1,-1 0 1,1 0-1,0 1 0,1-1 1,-1 0-1,3-4-8,4-17-91,-4 12 162,0 0 0,1 0-1,2-3-70,11-31 215,-16 41-257,13-53-263,3-30 305,-12 52 92,4-33-42,-2 1 0,-2-31-50,-9 65 88,2 26-198,1 1-1,-1 0 1,1-1 0,1 1-1,0-7 111,1 12-3,-1 0 0,1 0-1,0 0 1,0 1 0,0-1-1,0 1 1,1-1 0,1-1 3,-4 5 101,0 0-53,0 0-112,0 0 11,44-8-150,77 13 27,2-11 368,-107 3-228,0 0-1,-1-1 1,1-1 0,-1-1-1,0 0 1,8-5 36,-17 8-11,19-9 57,-8 4-97,0 0 0,1 2 0,17-6 51,-26 10 80,0-2 0,-1 1 0,0-1 0,1 0 0,-1-1 0,1-1-80,17-16-69,-23 18 110,1 0 1,-1-1 0,1 1 0,-1-1-1,0 0-41,3-6-251,-5 10 256,0 0-1,0-1 0,0 0 1,0 1-1,0-1 1,-1 1-1,1-1 1,-1 0-1,1 0 1,-1 1-1,0-1 1,1 0-1,-1 0 1,0 1-1,0-1 1,0 0-1,-1 0 1,1 0-1,0 1 1,-1-2-5,0 2 8,1-1 0,-1 1 0,0 0 0,1 0 0,-1 0 0,0-1 0,0 1 0,0 0 0,0 0 0,0 0 0,-1 1 0,1-1 0,0 0 0,0 0 0,0 0 0,-1 1 0,1-1 0,0 1 0,-1-1 1,1 1-1,-1 0 0,1-1 0,0 1 0,-2 0-8,-9-1 9,1 0 1,-1 1 0,0 1 0,1 0-1,-1 0 1,1 1 0,-1 1-1,-8 3-9,-14 6 126,1 1-1,-6 6-125,3-3-46,-18 6 46,29-13 143,0-2 1,-1 0-1,0-1 0,0-2 0,0-1 0,-24 0-143,-73-3 59,122 0-74,1 0 0,0 0 0,-1 0 0,1 0 1,0 0-1,-1 0 0,1 0 0,0 0 0,-1 0 1,1 0-1,0 0 0,-1 0 0,1 0 0,0 0 1,-1 0-1,1 1 0,0-1 0,-1 0 0,1 0 1,0 0-1,0 0 0,-1 1 0,1-1 0,0 0 0,-1 1 15,5 4-429,14 5 162,42 7 315,24 12 74,-56-21-98,0 1 0,-1 2 0,-1 0 1,12 8-25,-23-10-48,0 1 1,-1 0 0,-1 0 0,1 2 0,-1 0-1,-1 0 1,0 1 47,-11-11 25,1 0 0,-1 0 0,1 0-1,-1 0 1,0 0 0,0 1 0,0-1 0,0 0 0,0 1-1,0-1 1,-1 0 0,1 1 0,-1-1 0,0 1 0,0-1-1,0 0 1,0 1 0,0-1 0,0 1 0,0-1 0,-1 1 0,0-1-1,1 0 1,-1 1 0,0-1 0,0 0 0,0 1 0,0-1-1,-1 0 1,1 0 0,0 0 0,-1 0 0,0 0 0,-1 1-25,-5 4 8,0 1 1,0-2 0,-1 1 0,0-1 0,0 0 0,0-1 0,-4 1-9,5-2-49,-1 1 0,2-1 1,-1 1-1,0 0 0,-2 4 49,7-7-8,1 0 0,0 0 0,0 1 0,1-1 0,-1 0 0,0 1-1,1-1 1,-1 1 0,1 0 0,0 0 0,0-1 0,0 1 0,0 0 0,1 0 0,-1 0 0,1 0-1,0 0 1,0 2 8,0-2 0,0-1 1,0 1-1,0-1 0,0 0 0,1 1 0,-1-1 0,1 1 0,0-1 0,0 0 0,0 0 0,0 1 1,0-1-1,0 0 0,0 0 0,1 0 0,-1 0 0,1 0 0,0 0 0,1 1 0,0-1-13,0 0-1,0-1 1,-1 1-1,1-1 1,1 0-1,-1 1 1,0-1-1,0 0 1,0-1 0,1 1-1,-1-1 1,0 1-1,0-1 1,3 0 13,13-2 81,-1 0 0,1-1 0,-1-1 0,10-3-81,-9 2 81,101-29-60,-105 29-102,-10 4 94,0-1 0,0 1-1,0 0 1,0 0-1,0 1 1,2-1-13,-7 1-5,0 0 17,0 0 0,0 0 0,0-1 1,0 1-1,0 0 0,0 0 0,0 0 1,0 0-1,0-1 0,0 1 0,0 0 1,0 0-1,-1 0 0,1-1 0,0 1 0,0 0 1,0 0-1,0 0 0,0 0 0,0 0 1,-1-1-1,1 1 0,0 0 0,0 0 1,0 0-1,0 0 0,-1 0 0,1 0 1,0 0-1,0 0 0,0 0 0,-1 0 0,1 0 1,0-1-13,-18 1 28,-1-2 0,-5-2-28,-22-1 45,5 0 66,24 2-102,1 1-1,-6 1-8,-37-1 48,22 1 185,-8 1-233,32 0-63,1 2 1,0-1-1,0 2 1,1-1-1,-10 5 63,19-7-24,1 0 1,-1 1-1,1-1 1,0 1-1,-1 0 1,1-1-1,0 1 1,-1 0-1,1 0 1,0 0-1,0 0 1,0 0-1,0 0 1,0 0-1,0 0 1,0 1 23,1-2-7,0 1-1,0 0 1,0 0 0,0 0 0,0 0 0,0-1 0,0 1 0,0 0 0,0 0 0,1 0 0,-1-1 0,0 1 0,1 0 0,-1 0 0,0-1 0,1 1-1,-1 0 1,1-1 0,-1 1 0,1 0 0,-1-1 0,1 1 0,0-1 0,-1 1 0,1-1 0,0 1 0,-1-1 0,1 1 0,0-1 7,7 5 17,-1-1 1,1 0-1,-1-1 1,1 0-1,0 0 1,0-1-1,0 0 1,2 0-18,14 5-156,20 7 209,-24-7-60,1-1 0,-1-1 0,1 0 0,0-2-1,0 0 1,8-1 7,34-2 48,-61 0-53,-2 0 144,0 0-33,0 0-42,0 0 0,0 0 86,-1 1-142,1-1 0,-1 1 0,0-1 0,0 1 0,0 0 0,1-1 0,-1 0 0,0 1 0,0-1 0,0 1 0,0-1 0,0 0 0,0 0 0,0 0 0,0 1 0,0-1 0,0 0-8,-5 1 13,-7 4-145,1-1-1,-1 0 1,-3 0 132,10-2 45,5-2-52,-1 0 0,1 1-1,-1-1 1,1 1 0,-1-1 0,1 1 0,-1 0-1,1 0 1,0 0 0,-1 0 0,1 0 0,0 0-1,0 0 1,0 0 0,0 0 0,0 0-1,0 1 1,0-1 0,0 0 0,0 1 7,0 1-67,0 0 0,0 0 0,0 0 0,1 0 0,-1 0 0,1 0 0,0 0 0,0 0 0,0 1 67,0-3-149,19 2-267,-13-3 411,-4 1 11,0-1 1,0 0-1,-1 0 0,1 0 0,0 0 0,0 0 1,0 0-1,0 0 0,0-1 0,0 1 0,0-1 1,-1 1-1,1-1 0,0 0 0,0 0 0,-1 0 1,1 0-1,0 0-6,-2 0 69,1 1-170,2-2 37,-2 1 101,-2 2-17,0 1-1,-1-1 1,1 0-1,0 0 1,-1 0 0,1 0-1,-1 0 1,1 0-1,-1-1 1,0 1 0,1 0-1,-1-1 1,-1 1-20,-1 1-4,-27 10-55,19-8-7,1 1 0,0 0 1,-10 6 65,20-10-1,0 0 1,0 0 0,0 0-1,0-1 1,-1 1 0,1 0-1,0-1 1,0 1 0,-1-1-1,1 1 1,0-1 0,-1 0-1,1 0 1,-1 1 0,1-1-1,-1 0 1,1 0 0,0 0-1,-1-1 1,1 1 0,-1 0-1,1 0 1,0-1 0,-1 1-1,1-1 1,0 1 0,0-1-1,-1 0 1,1 1 0,0-1-1,0 0 1,-1 0 0,1 0 1,0 0 0,0 0 1,1 0-1,-1 1 0,0-1 0,0 0 0,0-1 0,1 1 1,-1 0-1,0 0 0,1 0 0,-1 0 0,1 0 0,-1-1 1,1 1-1,0 0 0,0 0 0,-1-1 0,1 1 0,0 0 1,0-1-1,0 1 0,0 0 0,1 0 0,-1-1 0,0 1 1,0 0-1,1 0 0,-1-1 0,1 1 0,-1 0 0,1 0-1,12-22-698,-13 23 599,0-1 1,0 0-1,0 1 1,0-1-1,1 1 1,-1-1 0,0 1-1,0-1 1,1 1-1,-1-1 1,1 1-1,-1-1 1,0 1-1,1 0 1,-1-1-1,1 1 1,-1 0-1,0-1 1,1 1 0,-1 0-1,1-1 1,0 1-1,-1 0 1,1 0-1,-1 0 1,1-1 98,5 4-2448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0:16.4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31 320,'-3'-4'-49,"3"3"84,0 1 0,0 0-1,0-1 1,0 1 0,0-1 0,-1 1 0,1 0 0,0-1 0,0 1 0,0 0-1,-1-1 1,1 1 0,0 0 0,0-1 0,-1 1 0,1 0 0,0 0 0,-1-1-1,1 1 1,0 0 0,-1 0 0,1-1 0,0 1 0,-1 0 0,1 0 0,0 0 0,-1 0-1,1 0 1,-1 0 0,1 0 0,0 0 0,-1 0 0,1 0 0,-1 0 0,1 0-1,0 0 1,-1 0 0,1 0 0,-1 0 0,1 0 0,0 0 0,-1 0 0,1 1-35,-2-2 218,0 0 0,0 1 0,0-1 0,0 0 0,0 0 1,0 0-1,1 0 0,-1 0 0,0 0 0,1-1 1,-1 1-219,0 0 56,1 0 0,0 0 0,-1 1 1,1-1-1,0 0 0,-1 1 0,1-1 1,-1 1-1,1 0 0,-1-1 0,0 1 1,1 0-1,-1 0 0,1 0 0,-1 0 1,0 0-57,-2 0 60,3 6-487,1-5-309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0:22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1522 737 320,'-8'-7'192,"8"6"-21,0-2-75,0 3-91,0 0-2,0 0 0,0 0 0,0-1 0,0 1 0,0 0 0,0 0 0,0 0 0,0 0 0,0 0 0,0-1 0,0 1 0,0 0-1,0 0 1,0 0 0,0 0 0,0 0 0,0-1 0,0 1 0,0 0 0,0 0 0,0 0 0,0 0 0,0 0 0,0-1 0,0 1 0,-1 0 0,1 0 0,0 0 0,0 0 0,0 0 0,0 0 0,0 0 0,0 0 0,0-1 0,0 1 0,-1 0 0,1 0 0,0 0 0,0 0-1,0 0 1,0 0 0,0 0 0,-1 0 0,1 0 0,0 0 0,0 0 0,0 0 0,0 0 0,0 0 0,-1 0 0,1 0 0,0 0 0,0 0 0,0 0-3,-1 0 165,1 0 161,-17-3 1978,-2 1-1106,17 2-1153,0-1 1,-1 1 0,1 0 0,0 0-1,-1 0 1,1 0 0,0 0 0,-1 0-1,1 1 1,0-1 0,-1 1-46,1 0 16,1-1 0,-1 1 0,0-1 0,1 0 0,-1 0 0,0 0 0,0 0 0,1 0 0,-2 0-16,2 0 12,-1 0 0,1 0 0,0 0 1,-1 0-1,1 0 0,-1 0 0,1 1 0,-1-1 0,1 0 0,0 1 0,-1-1-12,-22 9 220,19-8-202,-1 1 0,1 0 0,0 0 0,0 1 1,1-1-1,-1 1 0,-1 1-18,-14 13 129,0 0 0,-1 4-129,-21 19 72,5-6 219,19-17-23,0-1 0,-3 1-268,7-5 74,-1 1 0,1 1 0,1 0 0,-8 11-74,20-23 13,-2 1 12,0 0 0,0 0 0,0 0 0,0 0 0,0-1 0,0 1 0,-1-1 0,1 0-1,-1 0 1,1 0 0,-1-1 0,-4 2-25,7-3-1,0 1-1,1-1 1,-1 0-1,0 0 1,0 1-1,0-1 1,0 1-1,0-1 1,0 1-1,1-1 1,-1 1-1,0 0 1,0 0 1,1-1-6,0 1 1,0-1 0,0 1 0,0-1 0,0 1-1,0-1 1,0 0 0,0 1 0,0-1-1,0 1 1,1-1 0,-1 0 0,0 1 0,0-1-1,0 1 1,1-1 0,-1 0 0,0 1 0,1-1-1,-1 0 1,0 1 0,1-1 0,-1 0 0,0 0-1,1 1 1,-1-1 0,0 0 0,1 0 5,1 2-155,-1-2 144,0 1 0,1-1 0,-1 1 0,0-1 0,1 1 0,-1-1 0,1 0 0,-1 0 1,1 0-1,-1 0 0,0 0 0,2 0 11,4 1-45,36 5 82,-27-5-45,-1 2 0,10 1 8,-16-1 64,4 1-26,0-1 0,0-1 0,0 0 0,3 0-38,-13-2 22,0 0-1,0 0 1,0 0-1,0 0 1,0 0-1,-1-1 1,1 1-1,0-1 1,0 0-1,0 0 1,-1 0-1,1 0 0,0 0 1,-1-1-1,1 1 1,-1-1-1,1 0 1,-1 0-1,0 1 1,0-1-1,2-2-21,-4 3 14,0 0 0,0 1 0,0-1 0,0 0 0,0 0 0,0 1 0,0-1 0,0 0 0,0 1 0,0-1 0,-1 0 0,1 1 0,0-1-1,0 0 1,-1 0 0,1 1 0,0-1 0,-1 1 0,1-1 0,-1 0 0,1 1 0,-1-1 0,1 1 0,-1-1 0,1 1 0,-1-1-14,-13-12-48,-7 3 76,14 7-59,1-1-1,-1 1 1,1-1 0,0 0-1,0-1 1,0 0 31,-6-5-10,1-2 0,0 0 0,0 0 0,1-1 0,1 0 0,0 0 0,-5-13 10,13 23 138,-9-14-119,6 13-264,3 9-24,1 3 220,0-1 1,1 0-1,0 0 0,0 1 1,1-1-1,-1 0 0,2 0 1,0 3 48,2 1 173,-5-15 229,-4-14-225,1-6-137,-1 0 0,-2 1 0,0-1 0,-1 1 0,-1 1 0,-2-2-40,-5-3 132,14 26-162,0-1 1,-1 1-1,1-1 0,0 1 0,0-1 0,-1 1 1,1 0-1,-1 0 0,1 0 0,-1 0 0,0 0 0,1 0 1,-1 0-1,0 0 0,0 0 30,-1 1-12,-1 0 0,1-1 0,-1 1 0,1 1 0,-1-1 1,1 0-1,0 1 0,-1-1 0,1 1 0,-1 0 0,1 1 0,0-1 0,0 0 0,0 1 0,0-1 0,0 1 0,-2 2 12,-12 7-7,0 1 0,1 0 0,0 1 0,1 1 0,-8 10 7,-21 27 271,0 5-271,9-13 26,18-19-67,-9 9-57,13-19 148,10-10-56,7-8-43,17-21-21,-1-1-1,5-10 71,-8 10-24,1 1 0,1 1-1,2 0 25,56-60 59,-39 46 0,-37 37-43,-6 7-160,-11 11 155,12-12 59,-1 0 1,1 0-1,-1 0 1,-4 2-71,-14 16-57,21-21 44,-1 1 0,1-1 1,0 1-1,-1-1 0,1 0 0,-1 0 0,0 0 0,0 0 1,0 0-1,0 0 0,0-1 0,0 0 0,-2 1 13,-13 1 161,14-3-194,1 1-1,-1 0 0,0 0 0,0 0 1,0 0-1,0 0 0,1 1 34,-8 5-32,0 1 0,1-1 0,0 2 0,0 0 0,1 0 0,0 1 0,1 0 0,-3 5 32,-12 12 123,7-10-144,-1-1-1,-1-1 1,-8 6 21,25-21 6,0 1 0,0 0 0,0 0 0,0-1 0,0 1 0,0-1 0,0 1 0,0-1 0,0 1 0,0-1 0,0 0 0,-1 1 0,1-1 0,0 0 0,0 0 0,-1 0-6,1 0 5,1 0-1,-1-1 1,1 1-1,0 0 1,-1 0-1,1-1 1,-1 1 0,1 0-1,0-1 1,-1 1-1,1-1 1,0 1 0,-1 0-1,1-1 1,0 1-1,0-1 1,-1 1-1,1-1 1,0 1 0,0-1-1,0 1 1,0-1-1,-1 1 1,1-1-1,0 1 1,0-1 0,0 1-1,0-1 1,0 1-1,0-1 1,0 1-1,1-1 1,-1 1 0,0-1-1,0 0-4,2-8-35,1 1-1,0-1 1,0 0 0,1 1 0,0 0-1,0-1 1,1 2 0,3-6 35,11-17-43,1-6 4,3 2 0,0 0-1,19-18 40,-33 40 46,8-7 383,-14 15-611,-9 5 20,-9 6 197,-10 9-35,2 2 0,0 1 0,-9 9 0,-60 67 128,8-9 32,79-80-179,0-1 0,-1 0 0,0 0 0,0-1 0,0 1 0,-1-2 0,1 1 0,-1 0 0,0-1 19,7-3-1,-1 0 0,1 0 0,-1 0 0,1 0 0,-1 0 0,1 0 0,-1 0 0,1 0 0,-1 0 0,1 0 0,-1 0 0,1 0 0,-1 0 0,0 0 0,1-1 0,0 1 0,-1 0 0,1 0 0,-1 0 0,1-1 0,-1 1 0,1 0 0,-1-1 0,1 1 0,0 0 0,-1-1 0,1 1 0,0-1 0,-1 1 0,1 0 0,0-1 0,0 1 0,-1-1 0,1 1 0,0-1 0,0 1 0,0-1 0,0 1 0,-1-1 1,1-1 3,0 0 0,-1-1 0,1 1 0,0 0 1,0 0-1,0 0 0,0 0 0,0-1 0,1 0-3,4-18 23,1 0-1,2 0 0,0 0 0,0 1 0,2 0 0,1 1 0,4-5-22,2-1-36,1 0 0,1 2-1,2 1 1,0 0 0,4-1 36,-21 19-138,18-16 6,-23 20 135,1 0-1,0 0 1,0 0-1,0 0 1,0 0-1,0 0 1,0-1 0,0 1-1,0 0 1,0 0-1,0 0 1,0 0 0,0 0-1,0 0 1,0 0-1,-1 0 1,1 0-1,0 0 1,0 0 0,0 0-1,0 0 1,0 0-1,0 0 1,0 0 0,0 0-1,0 0 1,0-1-1,0 1 1,0 0-1,0 0 1,0 0 0,0 0-1,0 0 1,0 0-1,0 0 1,0 0-1,0 0 1,0 0 0,0 0-1,0 0 1,0-1-1,0 1 1,0 0 0,0 0-1,0 0 1,0 0-1,0 0 1,0 0-1,0 0 1,0 0 0,0 0-1,0 0 1,1 0-1,-1 0 1,0 0 0,0 0-1,0 0 1,0 0-1,0 0 1,0-1-1,0 1 1,0 0-3,-16 8 190,-5 4-156,2 0-1,0 2 1,0 0 0,2 1 0,0 0-1,0 2 1,1 0 0,2 1 0,-7 9-34,19-24-3,-1 2 30,-1 0-1,0 1 0,0-1 1,0-1-1,0 1 0,-1-1 0,0 0 1,-4 3-27,9-6 0,0-1 1,-1 0-1,1 0 1,0 0-1,0 0 0,0 0 1,-1 0-1,1 0 1,0 0-1,0 0 1,0 0-1,-1 1 1,1-1-1,0 0 0,0 0 1,0 0-1,-1 0 1,1 0-1,0 0 1,0-1-1,0 1 1,-1 0-1,1 0 0,0 0 1,0 0-1,0 0 1,-1 0-1,1 0 1,0 0-1,0 0 1,0 0-1,0-1 0,-1 1 1,1 0-1,0 0 1,0 0-1,0 0 1,0-1-1,0 1 0,-3-11-56,6-13-12,1 11 26,0 2 1,1-1-1,1 1 0,0-1 1,3-3 41,-5 8 5,9-13 1,1 0-1,1 1 0,0 0 0,3 0-5,71-67-12,-68 66 126,19-16-106,1 2 0,3 1-8,-32 24-102,-5 4-39,-14 11 181,-13 11-60,-1-1-1,-1-1 1,-13 6 20,-34 24-3,25-15 322,-14 5-319,9-5-116,47-29 124,1 0 0,-1 0 0,0 0 0,0 0 0,1 0 0,-1 0 0,0-1 0,0 1 0,0-1 0,0 0 0,0 1-1,-1-1-7,2 0-3,1 0-1,0 0 1,-1 0-1,1 0 0,0 0 1,0-1-1,-1 1 0,1 0 1,0 0-1,-1 0 0,1 0 1,0 0-1,0-1 0,-1 1 1,1 0-1,0 0 0,0 0 1,0-1-1,-1 1 0,1 0 1,0 0-1,0-1 1,0 1-1,0 0 0,0 0 1,-1-1-1,1 1 0,0-1 4,0 0-12,0 0-1,0 0 0,0 0 0,0 0 0,0 0 1,0 0-1,1 0 0,-1-1 0,0 1 1,1 0-1,-1 0 0,1-1 13,7-13-62,0 0 1,1 0-1,11-12 62,7-14-114,35-50 219,-22 33-103,-39 57 11,-1 1 1,1-1-1,-1 0 0,1 1 0,-1-1 1,0 0-1,1 0 0,-1 1 0,0-1 1,1 0-1,-1 0 0,0 0 1,0 0-1,0 1 0,1-2-13,-2 2 6,1 0-1,0 0 1,0 0 0,-1 0-1,1 0 1,0 0 0,0 0-1,-1 0 1,1 0 0,0 0-1,0 0 1,-1 0 0,1 0-1,0 0 1,0 0-1,-1 0 1,1 0 0,0 0-1,0 0 1,-1 0 0,1 0-1,0 0 1,0 0 0,0 0-1,-1 0 1,1 1 0,0-1-1,0 0 1,-1 0 0,1 0-6,-23 16 10,-34 33-89,-42 34 8,80-68 63,-1-2 0,0 0 0,-1-1 0,-4 1 8,25-13 4,-1 0-1,1 0 1,0 0-1,0 0 1,-1 0-1,1 1 1,0-1-1,0 0 1,-1 0-1,1 0 1,0 0-1,0 0 1,-1 0-1,1 0 0,0 0 1,0 0-1,-1 0 1,1-1-1,0 1 1,0 0-1,0 0 1,-1 0-1,1 0 1,0 0-1,0 0 1,-1 0-1,1-1 1,0 1-1,0 0 1,0 0-1,0 0 1,-1 0-1,1-1 0,0 1 1,0 0-1,0 0 1,0 0-1,0-1 1,0 1-1,-1 0 1,1 0-1,0-1 1,0 1-1,0 0 1,0 0-1,0-1 1,0 1-1,0 0 1,0 0-4,2-14 187,50-78-587,-9-8 553,14-29 24,-49 116-320,0-1 0,7-7 143,-8 11 22,1-1 1,-1 0 0,4-12-23,-11 23-1,1 0 1,-1 0-1,0 0 0,0 0 1,0 0-1,0 0 0,0 0 1,0-1-1,0 1 1,0 0-1,0 0 0,0 0 1,0 0-1,0 0 0,0 0 1,0 0-1,0-1 1,0 1-1,0 0 0,0 0 1,0 0-1,0 0 0,0 0 1,0 0-1,0 0 1,0 0-1,0-1 0,0 1 1,0 0-1,-1 0 0,1 0 1,0 0-1,0 0 1,0 0-1,0 0 0,0 0 1,0 0-1,0 0 0,0 0 1,0-1-1,0 1 1,-1 0-1,1 0 0,0 0 1,0 0-1,0 0 0,0 0 1,0 0-1,0 0 1,0 0-1,0 0 1,-9 2 13,-12 8 38,-3 13 75,-19 24-126,-3 4 44,42-48-31,-14 14 136,18-16-152,-1-1 0,0 1 0,0 0 1,0-1-1,0 1 0,1-1 0,-1 1 1,0-1-1,0 0 0,0 1 1,0-1-1,0 0 0,0 0 0,0 0 1,0 1-1,-1-1 0,1 0 0,0-1 3,1 1-2,-1 0 1,1 0-1,0-1 0,-1 1 0,1 0 0,0 0 0,-1-1 0,1 1 0,0 0 0,0-1 0,-1 1 0,1-1 0,0 1 0,0 0 0,0-1 0,-1 1 0,1-1 0,0 1 0,0 0 0,0-1 0,0 1 0,0-1 0,0 1 1,0-1-1,0 1 0,0-1 2,1-13 15,-1 11-38,1-4-34,1-1 0,0 0 0,0 0 1,1 1-1,0-1 0,0 1 0,1-2 57,31-51-35,-27 47 36,6-8-29,-9 14 82,-1 1 1,1-1-1,-2 0 0,1 0 0,-1-1 0,0 1 0,0-1 0,0-3-54,-2 10 5,-1-1 1,0 1-1,1 0 0,-1 0 1,0 0-1,0-1 0,0 1 1,0 0-1,0 0 1,0 0-1,-1-1 0,1 1 1,0 0-1,0 0 0,-1 0 1,1 0-1,-1 0 0,1 0 1,-1 0-1,0 0 0,1 0 1,-1 0-1,0 0 0,0 0 1,1 0-1,-1 0 0,0 0 1,0 1-1,0-1 0,0 0 1,0 1-1,0-1 0,0 1 1,0-1-1,0 1 0,-1-1 1,1 1-1,0 0 0,0 0 1,0-1-1,-1 1 1,1 0-6,-7 0-35,0 0 1,1 0 0,-1 1 0,0 0-1,1 0 1,-1 1 34,2-1 2,-67 10-222,21-3 286,-4 3-66,42-8-51,-7 2 55,0 1 0,-16 6-4,20-7-39,15-4 4,12-1-40,32-3 116,1-1 0,-1-2 1,0-1-1,16-8-41,-45 12 26,-6 2-18,-1 0-1,1-1 0,0-1 0,-1 1 0,0-1 0,3-1-7,-5 1 9,1 1 0,-1-1 0,1 1-1,0 0 1,0 0 0,0 1-1,0-1 1,0 1 0,0 0-1,0 0 1,0 1 0,0 0 0,1 0-1,-1 0 1,0 0 0,0 1-1,0 0 1,0 0 0,3 1-9,-5-1-3,-1 0 0,0 1-1,0-1 1,0 0 0,0 1 0,0-1 0,-1 1 0,1 0 0,0 0 0,-1 0-1,1 0 1,0 2 3,1 0-6,0 1 0,-1-1-1,0 1 1,0 0-1,1 2 7,-1 4 13,1 0 0,-1 0 0,-1 1 0,0-1 0,-1 0 0,0 1 0,-2 9-13,1-17 28,0 0 1,0 1-1,0-1 1,-1 0-1,1 0 0,-1 0 1,0 0-1,-2 2-28,-22 31 218,13-19-18,10-14-163,1-1 0,-1 1-1,0-1 1,0 0 0,0 0-1,-1 0 1,-1 0-37,4-2 14,1 0 0,-1-1 0,0 1 0,0-1 0,0 1 0,0-1 0,-1 1-1,1-1 1,0 1 0,0-1 0,0 0 0,0 0 0,0 1 0,-1-1 0,1 0 0,0 0 0,0 0 0,0-1 0,0 1-1,0 0 1,-1 0 0,1-1 0,0 1 0,0 0 0,0-1 0,-1 0-14,2 1-8,0 0 1,-1 0-1,1 0 0,0-1 0,0 1 1,0 0-1,0 0 0,0-1 0,-1 1 0,1 0 1,0 0-1,0 0 0,0-1 0,0 1 1,0 0-1,0 0 0,0-1 0,0 1 1,0 0-1,0 0 0,0-1 0,0 1 1,0 0-1,0 0 0,0-1 0,0 1 1,0 0-1,0 0 0,0-1 0,1 1 1,-1 0-1,0 0 0,0 0 0,0-1 1,0 1-1,0 0 0,1 0 0,-1 0 1,0 0-1,0-1 8,9-8-288,-6 7 262,0-2 20,2-2 10,1-1 0,0 1-1,0 1 1,0-1 0,1 1 0,-1 0 0,1 0 0,0 1 0,1 0 0,-1 0 0,2 1-4,-5 1 10,-1 1 0,1 0 0,-1 0 0,1 0 0,0 0 0,0 1 0,-1 0 0,1 0-1,0 0 1,0 0 0,0 0 0,-1 1 0,1-1 0,0 1 0,-1 0 0,1 1 0,-1-1-1,1 0 1,-1 1 0,1 0 0,-1 0 0,0 0 0,0 0 0,0 0 0,0 1 0,0-1-1,0 1 1,-1 0 0,1 1-10,1 2 6,0-1-1,0 1 0,-1 1 1,0-1-1,0 0 1,0 1-1,-1-1 1,0 1-1,0 0 0,-1 0 1,0 0-1,0 0 1,-1 0-1,0 0 0,0 5-5,-2 5-5,-1-1 0,0 0 0,-1 0 0,-1 0 0,0 0 0,-1-1 0,-1 1 0,0-2-1,-2 1 1,-7 10 5,-10 12-63,-3-1 0,-1-2 0,-11 9 63,-2 7 133,28-32-33,-1 0-1,0-1 1,-6 3-100,22-20-8,0 0-1,0 0 1,0 0-1,0 0 1,0 0 0,0 0-1,0 0 1,0 0-1,0 0 1,0 0-1,1 0 1,-1 0-1,0 0 1,0 0-1,0 0 1,0 0-1,0 0 1,0 0-1,0 0 1,0 0-1,0 0 1,0 0 0,0 0-1,0 0 1,0 0-1,0 1 1,0-1-1,0 0 1,0 0-1,0 0 1,0 0-1,0 0 1,0 0-1,0 0 1,0 0-1,0 0 1,0 0 8,11-4-119,15-8 29,17-6 85,1 1 0,0 3 1,1 1-1,0 3 0,1 1 1,0 2-1,1 3 0,42 1 5,-83 3 47,3-1-48,1 2 1,-1-1 0,0 1 0,1 0-1,6 3 1,-14-4 1,0 1 0,0 0 0,0-1 0,0 1 0,0 0 0,0 0 0,-1 0 0,1 0 1,0 1-1,-1-1 0,1 0 0,-1 1 0,1-1 0,-1 1 0,1-1 0,-1 1 0,0 0 0,0 0 0,0-1 0,0 1 0,0 0 0,-1 0 0,1 0 0,0 0 0,-1 0 0,1 0 0,-1 0 0,0 0 0,0 0-1,1 11-88,-2 0 1,0 0-1,0-1 0,-1 1 1,-1-1-1,0 1 1,-2 4 87,-3 5-31,-1 0 1,0 0 0,-9 12 30,2-8 48,-2 0 0,-1-1 0,-10 9-48,27-31 144,2-5-72,7-4-112,12-9-81,0-1 0,8-12 121,11-8-89,-14 14 58,-12 11-27,-1 0-1,1 1 0,1 0 0,0 1 0,0 1 0,5-3 59,-17 11 8,1-1-1,-1 1 0,0-1 0,0 1 1,0 0-1,1 0 0,-1 0 0,0 0 1,0 0-1,1 0 0,-1 0 0,0 0 0,0 0 1,1 0-1,-1 1 0,0-1 0,0 0 1,0 1-1,1-1 0,-1 1 0,0-1 1,0 1-1,0 0 0,0 0 0,0-1 1,0 1-1,0 0 0,-1 0 0,2 1-7,1 2-9,0 0 0,0 0 0,0 0-1,-1 0 1,0 1 0,2 3 9,1 14 5,-4-21 43,-1-1 27,2 1-48,0-1-12,0 1 1,0-1-1,0 1 0,0-1 1,0 0-1,0 0 1,0 0-1,0 0 0,0 0 1,-1-1-1,1 1 1,0-1-1,0 1 1,0-1-1,0 0 0,1 0-15,33-20-209,-30 16 207,0 1-1,0 1 1,1-1 0,-1 1 0,3-1 2,25-8 65,-23 8-76,-1 0 0,1 1 1,0 0-1,0 0 0,1 1 0,-1 1 1,3 0 10,-4 0-29,1 1 0,-1 0 0,0 1 1,1 0-1,-1 1 0,0 0 0,0 1 0,0 0 1,-1 0-1,10 5 29,-9-2 56,1 0-1,0-2 1,0 1 0,0-1 0,1-1-1,-1 0 1,1 0 0,-1-2 0,1 1-1,0-1 1,7-1-56,-18 0-5,-1 0 0,1 0 0,0 0 0,0 0 0,-1 0 0,1 0 0,0 0 0,0 0 0,-1-1 0,1 1 0,0 0 0,-1-1 0,1 1 0,0 0 0,-1-1 0,1 1 0,0 0 0,-1-1 5,1 0 3,-1 1 1,0 0-1,0-1 0,1 1 1,-1-1-1,0 1 0,0 0 1,0-1-1,0 1 0,0-1 1,0 1-1,0-1 0,0 1 1,0 0-1,0-1 0,0 1 1,0-1-1,0 1 0,0 0 1,0-1-1,0 1 0,0-1 1,-1 1-4,1-2 1,-1 1 0,0-1 0,0 1 0,0 0 1,0-1-1,0 1 0,0 0 0,0 0 0,0 0 0,0 0 1,-1 0-1,1 0 0,0 0 0,-1 0 0,1 0 0,-2 0-1,-121-42-42,123 43-129,2 0 88,7 4 75,10 4-152,26 16 224,-32-18-25,0 0 0,-1 1-1,1 0 1,-1 1 0,-1 1-1,1-1 1,-1 1 0,7 10-39,-12-14-396,-1 0 1,0 0 0,1-1 0,0 0-1,2 1 396,-6-4-170,0 0-1,0 0 0,0 0 0,0 0 1,0-1-1,0 1 0,1 0 0,-1-1 1,0 1-1,1-1 0,-1 0 0,0 1 1,1-1-1,-1 0 0,0 0 0,1 0 1,-1 0-1,0 0 0,1 0 0,-1 0 1,0 0-1,1 0 0,-1-1 0,0 1 1,1-1 170,-1 0-116,0 0 0,0 0 1,0 0-1,0 0 1,0 0-1,0 0 1,-1 0-1,1-1 1,0 1-1,-1 0 1,1-1-1,-1 0 116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0:31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677 92 1728,'-1'-1'75,"0"0"-1,0 0 1,0 1 0,0-1-1,0 0 1,0 1 0,0-1 0,0 1-1,-1-1 1,1 1 0,0 0-1,0-1 1,0 1 0,0 0-1,-1 0 1,1 0 0,-1 0-75,-25-1 883,19 2-775,-20 3-72,23-3-45,1 0 0,0-1 0,-1 1 0,1-1 0,-1 0 1,1 0-1,-2 0 9,-76-12 1050,66 8-772,0 1-1,0 1 0,-1 1 0,-4 0-277,-35-5 706,30 3-468,16 1-53,-1 0-1,0 0 0,1-2 1,-1 1-1,1-1 0,0-1 1,-8-5-185,15 9 96,-16-12 396,18 12-479,0 0 1,0 0 0,-1 0 0,1 0-1,0 0 1,-1 0 0,1 0-1,-1 0 1,1 1 0,-1-1 0,1 1-1,-1-1 1,1 1 0,-1-1 0,0 1-1,1 0 1,-1 0 0,0 0 0,1 0-1,-1 0 1,0 0 0,1 0 0,-1 0-1,0 1-13,-2 0 139,3-1-128,0 0-1,0 0 1,0 0 0,0 0-1,0 1 1,0-1 0,0 0-1,1 1 1,-1-1 0,0 0-1,0 1 1,0-1 0,1 1-11,-12 5 52,-2 3 216,12-7-245,0 0 1,0 0-1,1 0 1,-1 1 0,0-1-1,1 1 1,0-1-1,0 1 1,-1 0-24,-4 12-74,2-6 76,1 0 0,0 0-1,0 0 1,1 1-1,0-1 1,1 1-1,0 4-1,-1 23-38,2 11 38,0-21 118,-1 12-100,-1 0 0,-2 0-1,-6 24-17,6-40-7,2 1 0,0-1 0,3 19 7,-3 34-107,-2 22 443,3-18-444,2-44 430,-2-31-319,0-1 1,0 1-1,0 0 0,0 0 1,-1 0-1,0 0 1,0-1-1,0 1-3,-8 20-150,3-13 373,2-1-313,1-9-54,6 0 151,-1 0 0,1 1 1,0-2-1,0 1 0,1 0 0,-1 0 0,0-1 0,1 1 0,-1-1 0,0 0 0,1 1 0,0-1 0,-1 0 0,1-1 0,0 1-7,47 10-179,-35-9 236,1 1-47,-1-2 1,1 0-1,-1 0 0,1-1 0,-1-1 0,1-1 0,-1 0 0,1-1 1,-1-1-1,4-1-10,-5 1 82,0 2 0,0-1 0,0 2 0,0 0 0,2 1-82,-15-1 4,0 0 0,0 0 0,0 0 0,-1 0 0,1 0 0,0 0-1,-1 0 1,1 0 0,0 0 0,-1 0 0,1 0 0,-1 0 0,0 0 0,1-1 0,-1 1-1,0 0 1,0 0 0,0-1-4,2-4 0,24-41-174,-16 31 94,-1-1-1,-1 0 1,0 0-1,-2-1 1,4-11 80,-3-8-88,-1 1-1,1-38 89,-5-74-181,-2 128 101,0 20 76,0-1 0,0 0 0,0 0 0,-1 0 0,1 0 0,0 0 0,-1 1 0,1-1 0,-1 0 0,1 0 0,-1 1 0,1-1 0,-1 0 0,0 1-1,1-1 1,-1 0 0,0 1 0,1-1 0,-1 1 0,0-1 0,0 1 0,0 0 0,1-1 0,-1 1 0,-1 0 4,-24-8 48,19 6 43,-11-1 188,-1 0 1,1 2-1,-1 0 0,-8 1-279,21 0 35,-21 0 27,5-1-184,0 2 0,-18 2 122,28-1-82,-14 1 15,68 0-34,15-4-241,10-5 342,-46 5-21,0 1 0,-1 1-1,1 1 1,-1 1 0,1 0-1,-1 2 1,0 0 0,0 1-1,-1 1 1,0 1 0,0 1-1,0 0 1,-1 2 0,-1 0-1,0 0 1,-1 2 0,0 0-1,3 4 22,-14-11 1,0-1 0,0 1-1,0 0 1,-1 0-1,0 1 1,0-1 0,-1 1-1,1 0 1,-1 0 0,1 4-1,1 10-68,0-1 0,-1 0 0,-1 6 68,2 28 203,-4-47-176,0 0 1,-1 0-1,1 0 1,-1 0-1,0 1 1,-1 0-28,0-2-3,1 1 0,0 0 0,0-1 0,1 1 0,-1 0 0,1-1 0,1 1 3,-1 0-50,1-1 1,-2 1-1,1-1 1,-1 4 49,0-5-9,0 0-1,1 0 1,-1 0 0,1 0 0,0 0-1,1 0 1,-1 0 0,2 2 9,0-1-7,1-1 1,0 0-1,-1-1 1,2 1-1,-1-1 1,1 1-1,-1-1 1,1-1-1,0 1 1,0-1-1,1 0 1,-1 0-1,1 0 1,0-1-1,-1 0 1,1 0-1,0 0 1,0-1-1,0 0 1,1 0-1,-1 0 1,0-1-1,5 0 7,41-11-256,-15 0 363,-35 11-54,-2 0 38,-23 3 325,-20 5-318,24-4-107,-1-1 0,0 0 9,14-3-46,1 1 0,0-1-1,-1-1 1,1 1 0,-1-1 0,1 0 0,0 0-1,-1 0 1,-2-2 46,8 2-15,-1 1 1,1-1-1,-1 1 1,1-1-1,0 0 1,-1 1-1,1-1 1,0 0-1,-1 0 1,1 1-1,0-1 0,0 0 1,0 0-1,0 1 1,0-1-1,0 0 1,0 0-1,0 1 1,0-1-1,0 0 1,0 0-1,0 1 0,0-2 15,5-17-60,37-49-105,-19 33 170,-18 28-79,-3 13-103,-2 13 55,-4 3 146,-1 0 0,-1 0 1,-2 1-25,-11 45 167,-33 131 740,45-177-916,-1 0 0,-4 5 9,4-10-185,26-57 99,50-126-153,-20 48 447,-47 115-174,1-2 9,0 1 1,0-1 0,-1 0 0,0 0 0,0 0-1,0 0 1,0-1-44,-1 5 3,0 0 0,0 0 0,0 1 0,-1-1 0,1 0 0,0 0 1,0 1-1,0-1 0,-1 0 0,1 1 0,0-1 0,-1 0 0,1 1 0,0-1 0,-1 0 0,1 1 0,-1-1 0,1 1 0,-1-1 0,0 0-3,0 1 0,-1-1 1,1 0-1,0 1 0,-1 0 0,1-1 1,0 1-1,-1 0 0,1 0 0,0-1 1,-1 1-1,1 0 0,-1 0 1,1 1-1,0-1 0,-2 0 0,-1 1-11,0 0 0,0 1 0,0-1 0,0 1 0,0-1 0,0 1 0,0 0 0,1 1 0,-1-1 0,1 1 0,-1-1 1,1 1-1,0 0 0,0 0 0,0 1 0,1-1 0,-1 1 0,1-1 0,0 1 0,0 0 0,-1 2 11,-2 5-35,1 0 0,0 0 0,0 0 0,2 1 0,-1-1 0,1 1 0,1 2 35,0-9 32,0 3-91,1 0 1,-1 0 0,2 7 58,-1-14 5,0 0 1,0 0-1,0 0 1,0 0-1,0 0 1,0 0-1,0 0 1,1 0-1,-1-1 0,0 1 1,0 0-1,1 0 1,-1 0-1,1 0 1,-1-1-1,1 1 1,-1 0-1,1 0 1,-1-1-1,1 1 1,0 0-1,0-1 1,-1 1-1,1-1 1,0 1-1,0-1 1,-1 1-1,1-1 1,0 1-1,0-1 1,0 0-1,0 1 1,0-1-1,0 0-5,1-1 7,0 0-1,0 0 1,0 0-1,-1 0 1,1 0 0,0 0-1,-1 0 1,1-1-1,-1 1 1,1-1-1,-1 1 1,1-1 0,-1 0-1,0 1 1,0-1-1,0-1-6,4-3 119,6-11-158,-1-1-1,0-1 1,-1 1-1,-1-2 1,4-15 39,-10 26 16,0 0 0,0 0 0,-1 0 0,0 0 0,-1-1 0,0 1 0,0 0 0,-1 0 0,0-1 0,-1 1 0,-2-7-16,4 14 13,-1 0-1,1 1 1,-1-1 0,1 0 0,-1 0 0,0 0 0,0 1 0,1-1-1,-1 0 1,0 1 0,-1-1 0,1 1 0,0-1 0,0 1 0,-1 0-1,1-1 1,-1 1 0,1 0 0,-1 0 0,-1-1-13,2 2 0,-1-1-1,1 1 1,-1 0 0,0 0-1,1 0 1,-1 0 0,0 0 0,1 0-1,-1 0 1,1 0 0,-1 1 0,0-1-1,1 1 1,-1-1 0,1 1 0,-1-1-1,1 1 1,-1 0 0,1 0-1,0 0 1,-1 0 0,1 0 0,0 0-1,-1 1 1,-7 6-40,0 0-1,1 1 0,0 0 0,1 1 1,0 0-1,0 0 0,1 0 1,1 1-1,-1 0 0,2 0 0,-1 0 1,1 2 40,2-5-5,0 0-1,0 0 1,1 0 0,0 0 0,0 1 0,1-1 0,0 0 0,0 0-1,1 1 1,0-1 0,1 0 0,0 0 0,0 0 0,1 0-1,0 0 1,0-1 0,0 1 0,2 1 5,-3-6 1,0 1 0,1-1-1,-1 0 1,0 0 0,1 0 0,0-1 0,-1 1-1,1-1 1,0 1 0,0-1 0,1 0 0,-1 0-1,0 0 1,3 0-1,-4-1 0,1 0 0,0-1-1,0 1 1,-1-1 0,1 0-1,0 0 1,0 0 0,0 0 0,-1 0-1,1-1 1,0 1 0,-1-1-1,1 0 1,0 0 0,-1 0 0,1 0-1,-1 0 1,1 0 0,-1-1-1,1 0 1,12-9 121,-1-1 0,0 0-1,-1-1 1,-1-1 0,0 0-1,6-10-120,16-19-84,-30 39 88,6-7 36,-1 0-1,0 0 1,-1-1-1,-1 0 1,4-7-40,-9 16 14,-1 0 0,0 0 0,0 0 0,0 0 0,-1 0 0,1-1 0,-1 1 0,1 0 0,-1 0 0,0 0 0,0-1 0,-1 0-14,1 2 11,-1-1-1,1 1 1,-1 0 0,0 0-1,0 0 1,0 0-1,0 0 1,-1 0-1,1 0 1,0 0-1,-1 1 1,1-1 0,-1 0-1,0 1 1,1-1-1,-1 1 1,0-1-1,-2 0-10,1 0-11,-1 1-1,0-1 0,1 0 0,-1 1 1,0 0-1,0 0 0,0 0 1,0 1-1,0-1 0,0 1 0,0 0 1,0 0-1,0 0 0,0 1 0,0-1 1,0 1-1,1 0 0,-1 0 1,0 0-1,0 1 0,1 0 0,-4 1 12,4-1-24,-1 0 1,1 0-1,0 0 0,0 0 0,0 0 0,0 1 0,0 0 0,1-1 0,-1 1 0,1 0 0,0 0 0,-1 1 0,1-1 1,1 0-1,-1 1 0,0-1 0,1 1 0,0-1 0,0 1 0,0 0 0,0 0 0,1-1 0,-1 1 0,1 0 24,0-3 6,0-1 0,0 1-1,0-1 1,0 1 0,0-1-1,0 1 1,0 0-1,0-1 1,0 1 0,0-1-1,1 1 1,-1-1 0,0 1-1,0-1 1,0 1 0,1-1-1,-1 1 1,0-1-1,1 1 1,-1-1 0,0 0-1,1 1 1,-1-1 0,0 1-1,1-1 1,-1 0 0,1 1-1,-1-1 1,1 0 0,-1 0-1,1 1 1,-1-1-6,2 0 13,-1 0-1,1 0 1,-1 0 0,0 0 0,1 0 0,-1-1 0,0 1-1,1 0 1,-1-1 0,0 1 0,0-1 0,1 1 0,-1-1-13,6-3 17,-1 1 0,0-1-1,0-1 1,0 1 0,0-1-17,1-3 27,0 1-1,0-1 0,3-5-26,-8 10 2,0 0 0,0 0 0,0 0 0,-1 0 0,1 0 0,-1 0 1,0 0-1,0-1 0,0 1 0,0 0 0,0-4-2,-11 22-112,-9 21 33,11-21 32,1 0 0,0 0 0,0 1 0,0 5 47,4-16 68,0-10-282,0-13-232,0-69-237,-10-46 683,4 46 240,2 41-235,-1 1-1,-4-4-4,3 9-35,-16-55-355,20 72 268,1 11 246,2-1 0,-1 1 0,2-1 0,-1-11-124,-6-41 170,3 30-154,5 32 38,-1 0-1,1 0 0,-1 0 1,0 0-1,0 1 0,0-1 1,0 0-1,-1 0 0,1 1 0,-1-1 1,0 1-1,1-1-53,-2 0 18,1-1 0,-1 0 0,1 0-1,1 0 1,-1 0 0,0-2-18,-16-65 192,18 69-183,0 1 1,-1 0-1,1-1 0,0 1 0,-1 0 0,1 0 1,-1-1-1,0 1 0,1 0 0,-1 0 1,0 0-1,0 0 0,0 0-9,1 0-5,-1 1-1,1 0 1,-1 0-1,0-1 1,1 1 0,-1 0-1,1 0 1,-1 0-1,0-1 1,1 1-1,-1 0 1,0 0 0,1 0-1,-1 0 1,1 0-1,-1 0 1,0 0-1,1 1 1,-1-1 0,0 0-1,1 0 1,-1 0-1,1 1 1,-1-1-1,0 0 1,1 1 0,-1-1-1,1 0 1,-1 1-1,1-1 6,-7 6-6,1 0-1,0 0 1,0 0-1,0 0 1,1 1-1,0 0 1,-1 3 6,-8 9-51,-28 41 379,2 2 0,-17 38-328,16-21 148,-63 110 151,82-152-327,-3-2 0,-1 0 1,-1-2-1,-2-1 28,15-17 69,1-1-49,0-1 0,-2 0 0,1 0 1,-7 3-21,4-5-162,12-7 142,0-1 0,0 0 0,0 0 0,0 0 0,-5 1 20,8-3-16,-1 0-1,1 1 0,-1-1 1,1 0-1,-1 1 0,1 0 1,0 0-1,-2 1 17,5-4-16,-1 1 0,0-1 0,0 1 0,0 0 0,1-1 0,-1 1 0,0-1 0,0 1 0,1-1 0,-1 1 0,0 0 0,1-1 0,-1 1 0,1 0 0,-1-1 0,0 1 0,1 0 0,-1-1 0,1 1 0,-1 0 0,1 0 0,-1 0 0,1-1 0,-1 1 0,1 0 0,-1 0 0,1 0 16,6-3-91,0-3-1,0 0 0,-1 0-1,0-1 1,0 0-1,0 0 1,-1-1 0,0 1-1,1-4 93,10-13-391,18-29 233,-2-2 0,5-19 158,-3 8-36,21-28 36,-38 70-65,-10 14 134,0 0 1,0 0-1,-1 0 1,-1-1-1,0 1 1,0-2-1,1-5-69,-6 16 1,0 0 1,0 0-1,0 1 1,0-1-1,0 0 0,0 0 1,0 0-1,-1 0 1,1 1-1,0-1 0,0 0 1,-1 0-1,1 1 1,-1-1-1,1 0 0,-1 0 1,1 1-1,-1-1 1,1 0-1,-1 1 0,1-1 1,-1 1-1,0-1 1,1 1-1,-1-1 0,0 1 1,0 0-1,1-1 1,-1 1-1,0 0-1,-2-2-3,1 1-1,-1 0 1,0 0 0,1 1 0,-1-1 0,0 1-1,0-1 1,-1 1 3,-11 1-70,1 1-1,0 0 1,-1 1 0,1 0-1,-2 3 71,-3-1 80,-1 0 0,-7 0-80,23-5-7,0 0 0,0 0-1,1 0 1,-1 0 0,0-1 0,-2 0 7,5 1 4,0 0 0,0 0 1,0 0-1,0-1 0,1 1 1,-1 0-1,0 0 0,0-1 1,0 1-1,1-1 0,-1 1 0,0-1 1,0 1-1,1-1 0,-1 1 1,0-1-1,1 0 0,-1 1 1,1-1-1,-1 0 0,1 0 1,-1 1-1,1-1 0,0 0 1,-1 0-1,1 0 0,0 1 1,-1-1-1,1 0 0,0 0 1,0 0-5,0-5-111,1 0 1,-1 1-1,1-1 0,1 0 1,-1 0-1,1 1 1,0-1-1,0 1 0,0-1 1,1 1-1,0 0 1,0 0-1,0 0 0,1 0 1,0 1-1,-1 0 1,2-1-1,-1 1 0,4-2 111,4-2-2282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17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1248,'0'1'22,"0"-1"1,0 1 0,0-1-1,0 1 1,0-1-1,0 1 1,0 0-1,0-1 1,1 1-1,-1-1 1,0 1-1,0-1 1,1 1-1,-1-1 1,1 1 0,-1-1-1,0 1 1,1-1-1,-1 0 1,1 1-1,-1-1 1,1 1-1,-1-1 1,1 0-1,-1 0 1,1 1-1,-1-1 1,1 0 0,-1 0-1,1 1 1,0-1-23,0 0 458,-1 0-90,0 0 102,0 0-188,0 0-164,0 0-49,0 0-10,0 0 31,0 0 182,0 0-26,0 0 47,5-19 768,-5 17-1038,0 1-95,0 0 0,0 0 0,0 0-1,0 1 1,0-1 0,0 0 0,0 0 0,0 0 0,0 1 0,0-1 0,0 0 0,1 0 0,-1 0 0,0 1 0,1-1 0,-1 0 0,1 0 0,-1 1 0,0-1 0,1 0 0,0 1 0,-1-1 0,1 1 0,-1-1 0,1 1 0,0-1 72,4-2-1995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18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7 1728,'-16'4'758,"15"-3"-302,-1 0 0,1-1 1,-1 1-1,0-1 0,1 1 0,-1-1 0,1 0 0,-1 0 0,0 0 1,1 0-1,-1 0-456,2 0 17,0 0 0,0 0 0,0 0 1,0 0-1,0 0 0,0 0 0,0 1 0,0-1 1,0 0-1,1 0 0,-1 0 0,0 0 0,0 0 1,0 0-1,0 0 0,0 0 0,0 0 0,0 0 1,0 0-1,0 0 0,0 0 0,0 1 0,0-1 1,0 0-1,0 0 0,0 0 0,0 0 0,0 0 1,0 0-1,0 0 0,0 0 0,0 0 0,0 0 1,0 1-1,0-1 0,0 0 0,0 0 0,0 0 1,0 0-1,0 0 0,0 0 0,0 0 0,0 0 1,0 0-1,0 0 0,-1 0 0,1 0 0,0 1 1,0-1-1,0 0 0,0 0 0,0 0 0,0 0 1,0 0-1,0 0 0,0 0 0,0 0 0,0 0 1,0 0-1,-1 0 0,1 0 0,0 0 0,0 0-17,6 5 218,1-1-72,0 0 0,1-1-1,0 0 1,0 0 0,-1 0 0,2-1-1,-1-1 1,0 1 0,4-1-146,-2-1-333,-1-1 0,1 0-1,-1 0 1,3-2 333,-9 3-371,0-1-1,0 0 0,-1 0 1,1 0-1,0 0 1,-1 0-1,1 0 1,0-1-1,-1 1 0,0-1 1,1 0-1,-1 1 1,0-1-1,0 0 1,1-2 371,-3 3-182,1-1 1,0 1 0,-1-1-1,1 0 1,-1 1 0,0-1-1,0 0 1,0 0 0,0 1-1,0-1 1,0 0 181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22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28 992,'-1'-6'48,"-1"6"1267,-3-2 293,4 1-1319,1 1-221,-1 0 1,1-1-1,0 1 1,-1 0-1,1-1 0,0 1 1,0-1-1,-1 1 0,1 0 1,0-1-1,0 1 1,0-1-1,0 1 0,-1-1 1,1 1-1,0-1 0,0 1 1,0-1-1,0 1 1,0-1-1,0 1 0,0-1 1,0 1-1,0-1-68,0-1 283,0-3 408,9 8-588,-8-3-81,-1 2-27,1 0 1,-1-1-1,1 1 1,-1-1-1,1 1 1,0-1-1,-1 1 1,1-1-1,0 0 1,0 1-1,0-1 1,0 0-1,0 0 1,1 0-1,-1 1 1,0-1-1,0 0 1,1-1-1,0 2 5,6 8-43,-7-6 71,1-1 0,0 0 1,0 0-1,0 0 0,1 0 1,-1 0-1,3 1-28,1 3 21,1 0 1,-1 0-1,-1 0 0,1 1 0,0 1-21,-1 0 141,2 0 0,-1-1-1,5 5-140,-2-4 54,-1 1-1,-1 0 1,4 7-54,10 13 63,1 0-40,-16-19-79,1-2-1,1 1 1,0-1-1,6 7 57,18 14 87,-3 1-1,20 27-86,-37-43 121,3 4 3,-6-7-169,1-1 0,0 1 0,5 2 45,-5-3 97,0 0 1,0 1-1,-1 0 0,-1 0 1,1 2-98,2 3 92,0-1 1,10 10-93,22 28 421,-26-26-78,-14-23-304,0 0 1,-1 0-1,2-1 0,-1 1 0,3 2-39,2 7 154,-2-3-196,-1-5 72,-1 0 1,0 0-1,0 0 0,-1 1 0,0-1 0,1 4-30,7 15 75,-4-13-154,-4-4 113,1-1-1,0 0 0,5 5-33,30 50 379,-2-2-358,-34-56 38,8 10-96,-10-12 74,-1-2 16,0 0 17,0 0 100,0 0-95,0 0-176,0 0 10,0 0-16,0 0 54,0 0 90,0 0 33,0 0 100,0 0-95,0 0-176,9 0 314,5 1-712,-8-1 1203,-15-10-29,-41-30-674,32 26 15,0 0 0,1-2 0,0 0-1,2 0 1,-9-12-16,11 11-76,8 12 62,1 0-1,0 0 1,1 0 0,-3-4 14,-15-22 58,14 20-176,-1 0-1,0 1 0,-1 0 1,-2-2 118,-2-7-27,13 19 18,0 0 0,0 0 0,-1 0 0,1-1 0,0 1 0,0 0 0,-1 0 0,1-1 0,0 1 0,0 0-1,0 0 1,-1-1 0,1 1 0,0 0 0,0 0 0,0-1 0,0 1 0,0 0 0,0-1 0,-1 1 0,1 0 0,0-1 0,0 1 0,0 0 0,0-1 0,0 1 0,0 0 0,0-1 0,1 1 0,-1 0 0,0-1-1,0 1 1,0 0 0,0-1 0,0 1 0,0 0 0,0 0 0,1-1 0,-1 1 0,0 0 0,0 0 0,0-1 0,1 1 0,-1 0 0,0 0 0,0 0 0,1-1 0,-1 1 0,0 0 0,1 0 0,-1 0 0,0 0-1,1-1 1,-1 1 0,0 0 0,1 0 9,0 1-23,0-1 0,0 0-1,0 1 1,1-1-1,-1 1 1,0 0 0,0-1-1,0 1 1,0 0 0,0 0-1,0 0 1,0 0-1,0 0 1,0 0 0,-1 0-1,2 0 24,-1 1-58,27 32 452,-1 2-1,21 37-393,4 6 461,-34-51-234,-13-18-191,1-1 1,0 0-1,6 6-36,-8-10 20,-1 0-1,1 0 1,-1 0-1,2 5-19,2 2 290,-6-10-247,-1-2 10,0 0-5,0 0 27,0 0-22,0 0 22,0 0-11,0 0 59,0 0-38,-1-4 38,-9-22-185,1 0 1,2-1 0,1 0-1,-2-13 62,-21-124 496,25 140-600,2 0 0,0-23 104,10 50-629,2 5-1334,2 3 513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25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10 965 1248,'-3'-7'692,"3"7"-654,0 0-1,0 0 0,0 0 1,0 0-1,0-1 0,0 1 1,0 0-1,0 0 0,0 0 1,0 0-1,0-1 1,-1 1-1,1 0 0,0 0 1,0 0-1,0 0 0,0-1 1,0 1-1,0 0 0,0 0 1,-1 0-1,1 0 1,0 0-1,0 0 0,0 0 1,0-1-1,0 1 0,-1 0 1,1 0-1,0 0 0,0 0 1,0 0-1,0 0 0,-1 0 1,1 0-1,0 0 1,0 0-38,-1 0 352,1 0-96,0 0-80,0 0-112,0 0-102,-1-3 137,1 0 0,-1 1 0,1-1 0,0 0 0,0 0-1,0 0 1,0 0 0,1-2-99,0-6 185,-1 10-139,1 0 0,-1 0 0,0 1 0,1-1 0,-1 0-1,1 0 1,-1 0 0,1 0 0,0 0 0,-1 0 0,1 1 0,0-1-1,0 0 1,0 0-46,7-10 190,-2-1-116,0 0-1,1 1 1,0-1 0,1 1-1,7-8-73,14-13 395,5-3-395,-26 27 128,-3 3-102,0 0 1,0 0 0,1 0-1,0 0 1,-1 1 0,1 0-1,1 1 1,-1-1 0,0 1-1,2 0-26,-2 0-39,0 0 0,0 0 0,0 0 0,0-1 0,-1 0 39,16-10 51,-10 7-13,-1 0-1,0-1 0,0 0 1,-1-1-1,6-6-37,0-3 260,-1-1-1,-1-1 1,5-11-260,25-57 288,-28 49-190,-12 31-50,-1 0-1,1 1 0,1-1 1,3-6-48,64-90 117,-56 83-117,2 2 0,0-1 0,2 2 0,0 1 0,0 0 0,2 1 0,0 1 0,20-10 0,-35 22 47,18-11 77,23-9-124,-41 21 0,0-2 0,0 1 0,-1-1 0,1 0 0,-1 0 0,0 0 0,2-3 0,-6 6-43,-1 1 22,0 0 63,0 0-4,0 0-28,0 0-74,0 0 38,-1 1 68,-1 1-4,2-2-28,0 0-74,0 0 38,0 0 68,-18 8 844,-25 0-550,39-8-314,-1 1-1,1 0 1,-1-1 0,1 0 0,0 0 0,-1-1-22,0 1 30,1 0 0,0 0 0,0 0 0,0 0 0,-1 1 0,1 0 0,0 0-30,-6 1 108,1 0-1,-1 0 1,0-1 0,-3-1-108,4 1-5,-1 0 0,0 0 0,0 1 0,-3 1 5,8-2-5,0 1 1,-1-2-1,1 1 1,-6-1 4,-17 4 34,6-3 62,14-2-96,8 1-112,0 0 16,0 0-38,0 0 28,22 0-118,78-18 320,62-1-96,-157 18 8,51 0 109,-51 1-124,0 0-1,-1 1 1,1-1 0,-1 1-1,1 0 1,0 1-1,-1-1 1,0 1-1,5 2 8,-8-4 0,0 1 0,0 0 1,-1 0-1,1-1 0,0 1 0,0 0 0,-1 0 0,1 0 0,0 0 0,-1 0 0,1 0 0,-1 0 0,1 0 0,-1 0 0,1 1 0,-1-1 0,0 0 0,0 0 1,0 0-1,1 0 0,-1 1 0,0-1 0,-1 0 0,-3 30 422,2-20-88,0-1-116,0-1 1,-1 0 0,-2 7-219,1-7 101,1 1 0,0-1 1,0 6-102,-7 41 52,6-39-378,0 0 0,2 1 0,0-1 0,1 1 0,1-1 0,0 1 0,1 1 326,4 10-3130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36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1984,'0'0'93,"0"0"0,0-1 0,0 1 0,0 0 0,0 0 0,0 0 0,1 0 0,-1 0-1,0-1 1,0 1 0,0 0 0,0 0 0,0 0 0,0 0 0,0 0 0,1 0 0,-1-1 0,0 1 0,0 0 0,0 0 0,0 0 0,0 0 0,1 0 0,-1 0 0,0 0 0,0 0 0,0 0 0,0 0-1,1 0 1,-1 0 0,0 0 0,0 0 0,0 0 0,0 0 0,1 0 0,-1 0 0,0 0 0,0 0 0,0 0 0,0 0 0,1 0 0,-1 0 0,0 0 0,0 0 0,0 0 0,0 0 0,0 1-1,1-1 1,-1 0 0,0 0-93,22 2 2563,-20-2-2559,0 0 0,0-1 0,0 1-1,0-1 1,0 1 0,0-1 0,0 0-1,0 0 1,0 0 0,1 0-4,-2 0 42,6 1-73,-5 0 52,1 1-1,-1-1 0,1 0 0,-1 0 0,0 0 0,1-1 0,-1 1 0,1-1 0,-1 1 0,0-1 0,1 0 1,-1 0-1,0 0 0,0 0 0,0 0 0,0 0 0,0-1 0,1 1-20,-1 0-20,-1 0-1,1 0 1,0 0 0,0 0 0,0 1-1,0-1 1,0 1 0,0-1-1,0 1 1,0 0 0,1 0 20,25-1-49,-28 1 49,15 0 55,0 1 0,-1 0 0,15 4-55,5-1 294,-25-2-235,1 0 1,-1-1 0,1 0 0,0-1-1,4 0-59,-5 0 11,1 0 0,-1 1-1,0-1 1,0 2 0,9 2-11,0 0 32,0 0 0,14 2-32,-9-5 346,1 0 1,12-2-347,1 0 1125,-36 1-949,9 1-4026,-2 6-534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50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69 1312,'-4'-2'651,"4"2"-573,-1-1 1,1 1-1,0 0 0,-1 0 0,1 0 0,0-1 0,-1 1 0,1 0 0,0 0 0,0-1 0,-1 1 0,1 0 1,0-1-1,0 1 0,-1 0 0,1-1 0,0 1 0,0 0 0,0-1 0,0 1 0,0 0 0,0-1 0,-1 1 1,1-1-1,0 1 0,0 0 0,0-1 0,0 1 0,0 0 0,0-1 0,1 1 0,-1-1 0,0 1 1,0 0-79,0-1 96,-1 0 1,1 0 0,-1 0 0,1 0-1,0 1 1,-1-1 0,0 0 0,1 0-1,-1 1 1,1-1 0,-1 0 0,0 1-1,0-1-96,-4-5 540,3 2-219,1 3-273,1 1 0,-1-1 0,1 1 0,-1-1 0,1 1 0,-1-1-1,1 1 1,0-1 0,0 0 0,-1 1 0,1-1 0,0 0 0,0 1 0,-1-1 0,1 0 0,0 0 0,0 0-48,0-5 252,1 6-211,-1-1 0,0 1 0,0-1 0,0 0 0,0 1 0,1-1 0,-1 1 0,0-1 0,0 1 0,0-1 0,0 0 0,0 1 0,-1-1 0,1 1 0,0-1 0,0 1 0,0-1 0,0 1 0,-1-1 0,1 1 0,0-1 0,0 1 0,-1-1 0,1 1 0,0-1 0,-1 1 0,1-1 0,-1 1 0,1 0 0,-1-1-41,-4 12 640,1-7-596,1 1-1,0 0 1,0 0-1,0-1 1,1 1-1,-1 1 1,1-1-1,0 0 1,1 1-1,-1-1 1,1 1-44,-3 10-4,-3 9 214,1 1 0,-2 22-210,-2 6 209,-18 87 133,21-112-273,-1 0 0,-4 3-69,9-23 58,0-1 1,-1 0-1,-1 0 0,1 0 0,-1 0 0,-1-1 0,1 1 0,-1-1 0,-2 1-58,-1 5-74,8-12 75,0 1 0,0 0-1,0 0 1,0-1 0,0 1-1,0-1 1,-1 1 0,1-1-1,0 1 1,-1-1 0,1 0 0,-1 0-1,0 0 1,0 1-1,1-2 85,1 0-58,-1 0-160,-2 0 42,2 0 86,1 0-38,0 0-5,0 0-27,0 0 27,0 0-10,0 0 26,18 0 282,25-8-116,18 9-115,-16 0-294,25-3 275,-33 1-27,11 1 27,-12 1 523,-7-4 207,-27 3-484,-2 0-60,0 0 49,0 0-80,0 0-38,0 0-37,0 0-138,0 0-1,0 1 1,0-1 0,0 0 0,0 1-1,0-1 1,0 0 0,0 1-1,0-1 1,0 1 0,0-1 0,0 0-1,0 1 1,0-1 0,0 0 0,0 1-1,-1-1 1,1 0 0,0 0 0,0 1-1,0-1 1,-1 0 0,1 1-1,0-1 1,0 0 0,-1 0 0,1 1-1,0-1 1,0 0 0,-1 0 0,1 0-1,0 1 1,-1-1 0,1 0-1,0 0 1,-1 0 0,1 0 0,0 0-1,-1 0 1,1 0 0,0 0 0,-1 0-1,1 0 1,0 0 0,-1 0 58,0 0-330,0 0-1,0-1 1,1 1 0,-1-1 0,0 1 0,0-1 0,0 1-1,1-1 1,-1 1 0,0-1 0,1 0 0,-1 1 0,0-1-1,1 0 1,-1 1 0,1-1 0,-1 0 0,1 0 330,-5-11-2736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5:06.9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37 134 2912,'-2'-9'2200,"2"9"150,2 6-1466,1 2-733,-1 0-1,0 0 0,-1 1 1,0-1-1,0 1 0,-1 7-150,3 21 373,43 224 484,-44-248-861,7 21-69,-6-24 175,-1 0 0,1 0 1,-2 0-1,1 0 0,-2 2-102,2 1 309,0-2-7,-5-16 489,-45-121-236,41 105-469,0 0 1,-3-20-87,0 1 67,-3-11-127,-5-43 60,16 74-12,0 0 0,1 0-1,1 0 1,0 0 0,2 0 0,2-8 12,-3 22-23,0 1 1,1 0-1,-1-1 0,1 1 1,0 0-1,1 0 1,-1 0-1,1 0 1,0 1-1,0-1 1,2-2 22,-3 6 4,0-1-1,0 0 1,0 1 0,0-1 0,0 1 0,0 0-1,0 0 1,0-1 0,0 1 0,1 1-1,-1-1 1,0 0 0,1 1 0,-1-1 0,1 1-1,-1-1 1,1 1 0,-1 0 0,1 0 0,-1 1-1,1-1 1,-1 0 0,0 1 0,1-1-1,-1 1 1,2 0-4,1 2 7,1-1-1,-1 1 1,1 0-1,-1 0 1,0 0-1,0 1 1,0 0-1,-1 0 1,1 0-1,-1 0 1,0 1-1,0 0 1,1 2-7,5 8 84,-1-1 0,-1 2 0,-1-1 1,2 4-85,-9-17 12,1 0 0,0 0 0,-1 0 0,0 0 0,1 0 0,-1 0 0,0 0 0,0 1 1,0-1-1,0 0 0,-1 0 0,1 0 0,0 0 0,-1 0 0,0 0 0,1 0 0,-1-1 1,0 1-1,0 0 0,0 0 0,0 0 0,0-1 0,0 1 0,-1 0 0,1-1 0,-1 1 1,1-1-1,-1 0 0,1 0 0,-3 2-12,-6 4-585,-1 0 0,0-1 1,0 0-1,-10 4 585,6-3-1166,-15 7-1612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5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36 174 2144,'-12'-13'958,"11"12"-811,0 0 0,-1 0 0,1 0 0,0-1 1,0 1-1,0 0 0,0-1 0,0 1 0,0-1 1,0 1-1,1-1 0,-1 0 0,0 1 1,1-2-148,-2-4 610,0 1-191,0 0 0,1 0 1,0 1-1,0-1 0,0 0 1,1 0-1,0 0 0,0 0 0,2-6-419,0 0 465,-2 10-415,0 0 1,0 0-1,1 0 1,-1 0-1,1-1 1,-1 1-1,1 0 1,0 0-1,0 0 1,0 0-1,0 1 1,0-1-1,0 0 1,1 0-1,-1 1 1,1-1 0,-1 0-1,1 1 1,-1 0-1,1-1 1,2 0-51,0 0 57,1 0 1,-1 0-1,1 0 1,0 1-1,-1 0 1,1 0-1,0 0 1,0 1-1,0-1 1,0 1-1,0 0 1,0 1-1,4 0-57,-2 0 108,0-1 1,0 0-1,0 0 0,0-1 1,0 1-1,0-2-108,6 1 606,-13 2-805,1-1 0,0 0-1,-1 1 1,1-1 0,-1 1-1,1-1 1,-1 1 0,1-1-1,-1 1 1,1-1-1,-1 1 1,1-1 0,-1 1-1,0 0 1,1 0 199,6 4-4946,4-2 2618,-10-3 2194,11 1-1551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52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96 2720,'-1'-3'361,"-1"0"1,1 0-1,0-1 0,0 1 0,0 0 1,0-1-1,1 1-361,-2-6 991,1 6-671,-1-1 1,0 0-1,0 0 1,0 1-1,0-1 1,0 1-1,-1 0 1,1 0-1,-2-1-320,-6-9 801,7 9-585,3 4-215,0 0 0,0 0 1,0 0-1,-1 0 0,1 0 1,0 0-1,0-1 0,0 1 1,0 0-1,0 0 0,0 0 1,0 0-1,-1-1 0,1 1 1,0 0-1,0 0 0,0 0 1,0 0-1,0-1 0,0 1 1,0 0-1,0 0 0,0 0 1,0-1-1,0 1 0,0 0 1,0 0-1,0 0 0,0-1 1,0 1-1,0 0 0,0 0 1,0 0-1,0 0 1,0-1-1,1 1 0,-1 0 1,0 0-1,0 0 0,0 0 1,0-1-1,0 1 0,0 0 1,1 0-1,-1 0 0,0 0 1,0 0-1,0 0 0,0 0 1,1-1-1,-1 1 0,0 0 1,0 0-1,0 0-1,1 0-43,18 0 342,-10 0-159,-1 1 0,1 0 1,-1 1-1,6 1-140,-5 0 25,1-1 0,-1-1 0,0 1 0,8-1-25,141-1 955,-157 0-902,-1 0 22,0 0 0,0 0 95,0 0-20,0 0 74,0 0-91,0 0-21,-3 0-70,0 1-1,0-1 1,-1 0 0,1 0 0,0 0 0,-1 0-1,1-1 1,0 1 0,0-1 0,0 0-1,-1 0 1,-1-1-42,-2 0 25,-1 1 1,0 0-1,0 0 0,0 1 0,0 0 1,0 0-1,-2 1-25,-15 0-43,-23 0 8,27 1-39,-1-2 0,1-1 1,-9-1 73,29 2-17,-1 0 1,1 0-1,-1-1 1,1 1 0,-1 0-1,1-1 1,0 1 0,-1-1-1,1 0 1,0 1-1,-1-1 1,1 0 0,0 0 16,-1 0-91,24 1-5115,-1 4 2785,4 3-704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53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46 3552,'-1'-1'140,"1"0"0,-1 0 0,0 0 0,0 0 0,0 0 0,0 0 1,0 1-1,0-1 0,0 0 0,0 1 0,0-1 0,-1 1 0,1-1 0,0 1 0,0-1 0,0 1 1,-1 0-1,1 0 0,0-1 0,0 1 0,-1 0 0,1 0 0,0 0 0,-1 1 0,1-1 0,0 0-140,-13 2 780,13-3-748,0 1 0,0 0 0,0 0 0,0 0 0,1 0 0,-1 0 0,0 1 0,0-1 0,0 0 0,0 0 0,0 0 0,1 1-1,-1-1 1,0 1 0,0-1 0,1 0 0,-1 1 0,0-1 0,0 1 0,1 0 0,-1-1 0,1 1 0,-1 0-32,-1 1 34,0 0-1,1 0 1,-1 0-1,1 0 1,-1 0 0,1 1-1,0-1 1,0 1-1,0-1 1,0 1-1,0 1-33,1-3 12,0 1 1,0-1-1,0 1 0,1-1 0,-1 1 0,1-1 0,-1 0 0,1 1 0,-1-1 0,1 0 0,0 1 0,-1-1 0,1 0 0,0 0 0,0 1 0,0-1 0,0 0 0,0 0 1,0 0-1,0 0 0,1 0 0,-1-1-12,6 7 55,1-2 1,0 1 0,0-1 0,0 0-1,1 0 1,-1-1 0,1-1 0,0 1-1,0-1 1,7 1-56,-9-3 40,0 0 1,0 0-1,0-1 0,0 0 1,0 0-1,0-1 1,0 0-1,0 0 0,0-1 1,0 1-1,0-1 0,-1-1 1,1 1-1,-1-1 0,2-1-40,-1 0 36,0 0-1,0 0 1,-1-1-1,1 0 1,-1 0-1,4-5-35,-9 9 36,0 0-1,0 0 1,0 0-1,0 0 1,0-1 0,-1 1-1,1 0 1,0-1 0,0 1-1,-1 0 1,1-1-1,-1 1 1,0-1 0,1 1-1,-1-1 1,0 1-1,0-1 1,0 1 0,0-1-1,0 1 1,0-1 0,0 1-1,0-1 1,-1 1-1,1-1 1,-1 1 0,1 0-1,-1-1 1,1 1-1,-1-1 1,0 1 0,0 0-1,0 0 1,0-1 0,0 1-1,0 0 1,0 0-1,0 0 1,0 0 0,-1 0-36,-5-5 155,0 2 1,1-1 0,-2 1-1,1 0 1,0 1 0,-1 0-1,0 0 1,1 0-1,-1 1 1,0 0 0,-1 1-1,1 0 1,0 0 0,-5 0-156,-4 1 13,0 1 1,0 0 0,1 2-1,-1-1 1,1 2 0,-14 4-14,7 2 86,15-6-558,15-3-1809,11-4 180,6-1-2960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77 1984,'-4'-7'735,"3"5"-473,0 0 0,0 0 0,0-1-1,-1 1 1,1 0 0,-1 1 0,0-2-262,1 2 85,1 1 0,-1-1-1,1 1 1,-1-1 0,0 1 0,1 0 0,-1 0 0,0-1 0,1 1 0,-1 0-1,0 0 1,1 0 0,-1-1 0,0 1 0,0 0 0,1 0 0,-1 0 0,0 0-1,1 0 1,-1 1 0,0-1 0,0 0 0,1 0 0,-1 0 0,0 1 0,1-1-1,-1 0 1,0 1 0,1-1-85,-9 3 549,3 0 398,12 2-640,1-3-193,0 0 0,0 0-1,0-1 1,0 0 0,0 0 0,0-1 0,3 0-114,18 2 243,79 10 18,-61-7-164,23 5 110,-45-7-5,1 0 1,-1-2-1,17 0-202,-39-1 54,0 0-30,-1 0 0,0 0 0,0-1 0,1 1 0,-1 0 0,0 0 0,1-1 0,-1 1 0,0 0 0,0-1 0,2 0-24,-3 1 24,0-1 0,1 1-1,-1 0 1,0 0 0,1-1 0,-1 1-1,0-1 1,1 1 0,-1 0 0,0-1 0,0 1-1,1-1 1,-1 1 0,0 0 0,0-1-1,0 1 1,0-1 0,1 1 0,-1-1 0,0 1-1,0-1-23,0-1 61,-1 0 0,1 0-1,-1 0 1,1 0 0,-1 0-1,0 0 1,0 0 0,0 1 0,0-1-1,0 0 1,0 0 0,0 1-1,-1-1-60,-2-2 54,0 1-1,0 0 0,0 0 1,0 0-1,-1 1 1,1-1-1,-1 1 0,0 0 1,0 0-1,0 1 1,0-1-1,-2 1-53,-14-6 90,0 1-64,1 1 1,-1 1-1,0 1 1,-14-1-27,-9-1 49,26 3-91,1 1 0,-1 0 1,1 1-1,-1 1 1,-11 3 41,15 2 8,13-5-33,0-1 1,0 1-1,-1 0 1,1-1-1,0 1 1,-1-1-1,1 1 1,0-1-1,-1 0 1,1 1-1,-1-1 25,2 0-107,-1 0 0,1 0 0,0 0 0,-1 0 0,1 1 0,0-1 0,0 0-1,-1 0 1,1 0 0,0 1 0,-1-1 0,1 0 0,0 0 0,0 1 0,0-1 0,-1 0-1,1 1 1,0-1 0,0 0 0,0 1 0,0-1 0,-1 0 0,1 1 0,0-1 0,0 0-1,0 1 1,0-1 0,0 0 0,0 1 0,0-1 0,0 1 0,0-1 0,0 0 0,0 1-1,0-1 1,0 0 0,1 1 0,-1-1 0,0 0 0,0 1 0,0-1 0,0 0 0,1 1 0,-1-1-1,0 0 1,0 0 0,1 1 0,-1-1 107,11 11-4229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4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16 1888,'1'-2'473,"-1"1"-402,0 1 1,0 0 0,0-1 0,0 1 0,0 0 0,0-1 0,1 1 0,-1 0 0,0-1 0,0 1 0,0-1 0,0 1 0,0 0 0,-1-1 0,1 1 0,0-1 0,0 1 0,0 0-1,0-1 1,0 1 0,0 0 0,-1-1 0,1 1 0,0 0 0,0-1 0,0 1 0,-1 0 0,1 0 0,0-1 0,0 1 0,-1 0 0,1 0 0,0-1 0,-1 1 0,1 0 0,0 0-1,-1 0 1,1-1 0,0 1 0,-1 0 0,1 0 0,-1 0 0,1 0 0,0 0 0,-1 0 0,1 0 0,0 0 0,-1 0 0,1 0 0,-1 0 0,1 0 0,0 0 0,-1 0-1,1 0 1,0 1 0,-1-1 0,1 0 0,0 0 0,-1 0 0,1 1-72,-1-1 112,-1 1 0,1-1-1,0 1 1,0 0 0,0 0-1,0-1 1,0 1 0,0 0-1,1 0 1,-1 0 0,0 0-1,0 0 1,1 0 0,-1 1-1,1-1 1,-1 0 0,1 0 0,-1 0-1,1 0 1,0 1 0,-1-1-1,1 0 1,0 0 0,0 1-112,-1 35-234,1-26 464,5 351 1461,-2-316-1163,-2-45-518,0-1 0,0 0 0,0 0 0,0 0 0,0 0 0,0-1 0,0 1-1,0 0 1,0 0 0,0-1 0,0 1 0,0 0 0,0-1 0,0 0-10,2 0-6,76-17 92,1 2-1,32 1-85,-81 13 955,18 0-955,-48 2 46,0 1 1,0-1-1,-1 0 1,1 0 0,0 1-1,0-1 1,0 0-1,-1 1 1,1-1 0,0 1-1,-1-1 1,1 1-1,0 0 1,-1-1 0,1 1-1,0 0 1,-1-1-1,1 1 1,-1 0 0,0 0-1,1-1 1,-1 1 0,1 0-1,-1 0 1,0 0-1,0 0 1,1-1 0,-1 1-1,0 0 1,0 0-47,3 26 175,-4-10-1813,2 23-4719,3-25 2827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5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88 2976,'-3'-3'343,"1"1"0,0-1-1,-1 0 1,1 0 0,0 0 0,0 0 0,1 0-1,-1-1 1,1 1 0,0-1 0,0 1 0,0 0-1,0-1 1,0 0 0,1 1 0,-1-1 0,1 1-1,0-4-342,1 6 40,-1 0 0,0 1 0,0-1 0,1 0-1,-1 0 1,1 1 0,-1-1 0,0 0 0,1 1 0,-1-1-1,1 1 1,0-1 0,-1 1 0,1-1 0,-1 1-1,1-1 1,0 1 0,-1-1 0,1 1 0,0 0 0,0-1-1,-1 1 1,1 0 0,0 0 0,0 0-40,19-6 242,-2 4-81,0 1 1,-1 0-1,1 1 1,5 2-162,20-1 426,-38 0-369,-1-1 0,1 1 0,-1 0 0,0 0 0,1 0 0,-1 0 0,0 1 0,0 0 0,0 0 0,0 0 0,0 0-57,0 0-788,0 1 0,-1-1-1,1 1 1,-1 0 0,0 0 0,3 4 788,-1 1-3898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5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4 227 3552,'0'-1'47,"0"1"0,0 0 0,-1 0 0,1 0 1,0 0-1,0-1 0,-1 1 0,1 0 0,0 0 0,0 0 0,-1-1 1,1 1-1,0 0 0,0-1 0,0 1 0,0 0 0,0 0 0,-1-1 1,1 1-1,0 0 0,0-1 0,0 1 0,0 0 0,0 0 0,0-1 1,0 1-1,0 0 0,0-1 0,0 1 0,0 0 0,0-1 0,0 1 1,0 0-1,1-1 0,-1 1 0,0 0 0,0 0 0,0-1 0,0 1 1,0 0-1,1 0 0,-1-1 0,0 1 0,0 0 0,0 0 0,1-1-47,14-16 1410,-6 8-887,11-12-32,0 1-1,2 1 1,0 1 0,10-6-491,-19 15 64,8-7 62,1 1 0,7-2-126,-21 12 112,1 1 1,0 0-1,-1 1 1,1 0-1,1 0 1,-1 1-1,0 0 1,2 0-113,-8 2-77,-1 0 0,0 0 0,0 0 1,0 0-1,1 0 0,-1 1 0,0-1 0,0 1 1,0-1-1,0 1 0,0 0 0,0 0 0,0 0 1,0 0-1,0 0 0,0 1 0,0-1 1,-1 0-1,2 2 77,2 2-810,-1 1 0,1-1 0,-1 1 0,0 0 0,0 2 810,6 7-928,8 11-1611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6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 3328,'-1'-5'845,"0"-1"-1,0 1 1,0-1 0,0 0 0,1-3-845,0 8 554,1 1-491,-1 1-1,1-1 1,-1 1-1,1-1 1,-1 0-1,1 1 0,-1-1 1,1 1-1,-1-1 1,0 1-1,1 0 1,-1-1-1,0 1 0,0-1 1,1 1-1,-1 0 1,0-1-1,0 1 1,0-1-1,0 1 1,0 0-1,0-1 0,0 1 1,0 0-63,1 16 427,5 105 709,2-50-395,-6-62-1080,0-1 1,1 1-1,0-1 1,0 0-1,4 6 339,3 8-2147,-1 0-2114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0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6 113 3072,'-1'0'59,"1"-1"1,-1 1-1,1-1 0,-1 0 0,1 1 1,0-1-1,-1 0 0,1 1 1,0-1-1,-1 0 0,1 0 1,0 1-1,0-1 0,0 0 1,0 0-1,0 1 0,0-1 1,0 0-1,0 0 0,0 1 1,0-1-1,0 0 0,0 1 0,1-1 1,-1 0-1,0 0 0,0 1 1,1-1-1,-1 0 0,1 1 1,-1-1-1,0 1 0,1-1 1,-1 0-1,1 0-59,6-12 974,-5 9-774,-1 1 0,1 0 0,0-1 0,0 1 0,0 0 0,1 0 0,-1 0 0,4-3-200,-5 4 139,3-1-91,0 0 0,-1 0-1,1 1 1,0-1 0,0 1-1,0-1 1,1 1 0,-1 1 0,1-1-1,2 0-47,4-1 122,1 0 0,-1 1 0,11-1-122,12 1 152,-1 1 0,24 3-152,98 4 640,-133-5-663,-15-1 298,0 0-1,0 1 1,1 0-1,5 1-274,-10-1-356,-1 0-1,1 0 0,0 1 0,0-1 0,0 0 1,-1 1-1,1 0 0,-1 0 0,1 0 1,-1 0-1,0 0 0,0 0 0,2 2 357,11 17-2373,-1 2 133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29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 1248,'-2'-2'563,"-2"5"-787,-3 0 3213,6 8-2194,-6 31 79,5-26-575,-1 20 75,1 1 1,3 31-375,0-10 120,-1-32-21,1 2-18,-2 0 0,-4 24-81,-3 66 326,5-96 140,2-1 1,1 1-467,0-21-32,0-1 32,0 0 133,0 0-37,0 0 11,0 0-358,4-4-2645,4 0-314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8:21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66 480,'-9'-4'5921,"2"4"-4339,6 0-1860,9 1 621,-3-3-369,-4 2 169,1 5-127,1 5 121,-1 1 0,-1-1 0,0 1 0,0 8-137,1 16 92,0 3 220,-1-1 0,-2 5-312,0-12 194,1 0 0,1 0-1,5 26-193,-3-9 337,-3-29-25,-1-15-45,0-6 103,-1-19-203,2 0 0,1-20-167,0 3 60,-1 15-40,-4-131 40,3 74-844,-4 170 1110,-1 50 178,5-123-475,0 18-14,-3 25 247,2-48-161,-5 46 476,7-57-409,0 0-163,0 0 0,0 0 0,-1 0 1,1 0-1,0 0 0,0 0 0,0 0 1,0 0-1,-1 0 0,1 0 1,0 0-1,0 0 0,0 0 0,0 0 1,0 0-1,-1 0 0,1 0 0,0-1 1,0 1-1,0 0 0,0 0 1,0 0-1,0 0 0,-1 0 0,1 0 1,0 0-1,0-1 0,0 1 0,0 0 1,0 0-1,0 0 0,0 0 1,0-1-1,0 1 0,0 0 0,0 0 1,0 0-1,0 0 0,0-1 0,0 1 1,0 0-1,0 0 0,0 0-5,9-80 32,-9 59 36,-1-19-36,1 37-65,1 0-1,-1-1 0,0 1 1,1 0-1,0 0 0,0-1 1,0 1-1,0 0 1,1-1 33,-1 2-75,0 4 6,4 14-71,0-1 0,-1 1 0,-1 0 0,0 1 140,6 28 208,-6-60 1072,-1-16-1302,1-76 252,-2 98-274,0-1 1,0 1 0,1 0 0,0-1 43,0 2-89,0-1 0,-1 0 0,0 0 1,-1 0 88,0 8-144,0 3 48,0 260-144,0-252 286,-1-1 0,0 1 0,-1-1 0,0 1 1,-1 1-47,0-1 25,2-7 396,-1-4-216,0-13-156,-2-5 65,2 10-103,0-1-1,1 1 1,0-1 0,0 1-1,1-1 1,0 0 0,1-8-11,0-35 90,-6-45-393,5-10 303,1 42-198,-1 63-37,-1 4 100,-2 9 55,-1 18-94,-1 189-237,2-56 507,-7-36 107,7-73 416,1-56-359,2 4-259,0 0 1,0-1 0,-1 1-1,1 0 1,0-1 0,0 1-1,0 0 1,-1 0 0,1-1 0,0 1-1,0 0 1,0-1 0,0 1-1,0 0 1,0-1 0,0 1-1,0 0 1,0-1 0,0 1-1,0 0 1,0 0 0,0-1 0,0 1-1,0 0 1,0-1 0,0 1-2,3-14 63,-1 0 1,-1 1 0,0-3-64,4-35 150,2-1-146,-2 0-1,-3-1 1,-3-20-4,1 28 16,-5-108-379,10 116-10,-5 36 245,0 3 32,5 69-283,1 125 260,0 0 1070,-6-195-658,-4-21 369,3-27-634,1 10-56,-4-182-329,4 179-236,2 153 318,-3 114 748,0-191-220,1-24-62,0 1 1,-1-1-1,-1 0 1,1 0 0,-2 0-1,-2 9-191,-3-52 630,4-34-726,2-1 0,5-25 96,-1-14-614,3 140 17,3 158 917,-3-106-171,7-97 310,-11 7-446,1-1 0,-1 1 0,1-1 0,-1 1 0,0-1 0,0 0 0,-1 1 0,1-1 0,-1 0 0,1-3-13,1-14 35,1 5-27,-1 0 0,-1 0 0,0 0 0,-2-15-8,0-21-197,9-364-1152,-8 415 1274,0 1 6,0 0-102,-4 13 182,-6 28 42,6-29-43,3-8-28,-1 1 1,1-1-1,0 1 0,0-1 1,0 1-1,0 2 18,-3 23 123,-4 8 218,6-32-243,1-1-1,-1 0 1,0 0 0,-1-1 0,1 1 0,-4 4-98,2-2 34,1 0 1,-1 0 0,1 0-1,0 0 1,1 1 0,-2 6-35,4-12 6,0-1 1,0 0 0,0 0 0,-1 0-1,1 1 1,0-1 0,-1 0 0,1 0 0,-1 0-1,1 0 1,-1 0 0,0 0 0,1 0-1,-1 0 1,0 0 0,0 0 0,0 0-1,0 0 1,0 0 0,0-1 0,0 1 0,0 0-1,0-1 1,0 1 0,0-1 0,0 1-1,0-1 1,-1 0 0,1 1 0,0-1 0,0 0-1,0 0 1,-1 0 0,1 0 0,0 0-1,0 0 1,-1 0-7,2 0 2,0 0 0,-1 0-1,1 0 1,0 0-1,0 0 1,0 0 0,-1 0-1,1 0 1,0 0 0,0 0-1,0 0 1,-1 0 0,1 0-1,0-1 1,0 1 0,0 0-1,-1 0 1,1 0 0,0 0-1,0 0 1,0 0 0,0-1-1,0 1 1,-1 0 0,1 0-1,0 0 1,0 0 0,0-1-1,0 1 1,0 0 0,0 0-1,0 0 1,0-1 0,0 1-1,0 0 1,0 0 0,0 0-1,0-1 1,0 1-1,0 0 1,0 0 0,0-1-1,0 1 1,0 0 0,0 0-1,0 0 1,0-1 0,0 1-1,0 0 1,0 0 0,0 0-1,0 0 1,1-1 0,-1 1-1,0 0 1,0 0 0,0 0-1,0 0 1,1-1-2,6-9 4,-2 5-1,-1 0 0,0 0 0,-1-1 0,1 0 0,-1 1 0,0-1 0,-1-1 0,1 1 1,-1 0-1,-1 0 0,1-2-3,13-32 211,-14 37-177,3-4-61,-1 1 0,0-1 0,-1 0 0,1 0 0,-2 0 0,1 0 0,0-2 27,-2 8 38,0 1-1,0 0 16,0 0 6,0 0 64,0 0-22,0 16 102,2 6-72,0 0 1,2 0 0,1 0 0,1-1-1,3 10-131,3 9 83,-8-28-23,0 1 0,1-1-1,0 0 1,0 0 0,2-1 0,-1 1 0,1-1 0,1-1-1,8 9-59,-14-16 144,4 2 710,-6-5-849,1 0 1,-1 0 0,0 0 0,0 0 0,0 0 0,0-1 0,1 1-1,-1 0 1,0 0 0,0 0 0,0 0 0,0 0 0,0 0 0,0 0-1,1-1 1,-1 1 0,0 0 0,0 0 0,0 0 0,0 0 0,0 0-1,0-1 1,0 1 0,0 0 0,0 0 0,0 0 0,0 0 0,0-1-1,0 1 1,0 0 0,0 0 0,0 0 0,0 0 0,0-1 0,0 1-1,0 0 1,0 0 0,0 0 0,0 0 0,0-1 0,0 1-6,-10-11-230,8 9 242,-1-1-1,1 1 0,-1 0 0,0 0 0,1 0 0,-1 0 0,0 1 0,0-1 0,0 1 1,-1 0-1,-2-1-11,-8-4-11,10 5 11,0 0 0,0 0 0,0 0 0,0 0 0,0 1 0,-1-1 0,1 1 0,-4 0 0,3 1 0,-1-2 0,0 1 0,1-1 0,-5 0 0,6-1-26,3 1-92,1 1 22,0 0-37,0 0 26,5 8 6,-4-8 105,-1 0 1,0 1-1,0-1 0,0 0 1,0 0-1,0 1 0,0-1 0,0 0 1,0 0-1,0 1 0,0-1 0,1 0 1,-1 0-1,0 0 0,0 1 1,0-1-1,0 0 0,1 0 0,-1 0 1,0 0-1,0 1 0,0-1 1,1 0-1,-1 0 0,0 0 0,0 0 1,1 0-1,-1 0 0,0 0 0,0 0 1,1 0-1,-1 0 0,0 0 1,0 0-1,1 0 0,-1 0 0,0 0 1,0 0-1,1 0 0,-1 0-4,9-9 568,4-19-75,-9 10-475,-1 1-1,-1-1 0,-1 0 1,0 0-1,-1 0 1,-2-10-18,1-16-185,1 35 235,0 5-71,0 0 0,0 0 0,0 0 1,0 0-1,1 0 0,0 0 0,0 0 0,0-1 21,0 2-48,-1 2 85,4 10-117,1 1 59,-1 0 0,-1 1 0,1-1 0,-2 1 1,1 0-1,-2 0 0,1 0 0,-1 3 21,4 27-2451,-4-39 2015,-1-1 1,0 1 0,1-1 0,0 1 0,-1 0 0,1-1 0,0 1 0,0-1 0,0 0 0,0 1 0,0-1 0,0 0 0,0 1 0,1 0 435,11 6-2725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3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 1056,'0'-2'204,"0"2"0,4 2 103,-3-2 397,-1 0-123,0 0 144,0 8 113,-1 4-443,-1 1 0,0-1 1,-1 0-1,0 2-395,-7 31 621,-12 150-18,17-138-417,4-34 22,-2 0 0,-1 7-208,-2 7 321,1 7-321,-1 1 303,6-21 553,0-13-1617,0 1-4107,-1-12 2922,-3 3 655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31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 1472,'0'0'475,"0"0"-283,0 0-38,0 0 166,0 0-58,0 0 143,0 0-58,0 0 186,8 1 539,-5 0-992,-3-1-46,1 0 0,-1 0 0,1 0 0,-1 0-1,1 0 1,-1 1 0,1-1 0,-1 0 0,1 0 0,-1 0-1,0 0 1,1 0 0,-1 0 0,1-1 0,-1 1 0,1 0-1,-1 0 1,1 0 0,-1 0 0,0 0 0,1-1 0,-1 1-1,1 0-33,0-1 64,1 0-1,-1 1 0,1-1 0,0 1 1,-1-1-1,1 1 0,-1 0 0,1 0 0,1 0-63,-2 0 25,1-1 0,0 1-1,-1 0 1,1 0 0,0-1 0,-1 1-1,1-1 1,-1 1 0,1-1-1,0 0-24,7-3 114,0-1 0,1 1 0,0 1 0,0 0 0,0 0 0,0 1 0,0 1 0,9-1-114,-2-1 133,1 0 1,8-3-134,-7 2 188,1 0 0,-1 1-1,1 2 1,0-1 0,3 2-188,-19 1 90,0-1 0,-1 0 0,1 1 0,0 0 1,0 0-1,-1 0 0,1 0 0,-1 1 0,1-1 0,-1 1 1,1 0-1,-1 0 0,1 1-90,2 1-570,0 1 1,-1 0-1,1 1 1,-1-1-1,-1 1 0,4 4 570,0 3-3578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33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37 2656,'0'0'44,"0"0"-4,1 0 1,-1-1-1,0 1 0,0 0 0,0 0 0,0 0 1,0 0-1,0-1 0,0 1 0,0 0 0,0 0 1,0 0-1,0 0 0,0-1 0,0 1 0,0 0 0,0 0 1,0 0-1,0-1 0,0 1 0,-1 0 0,1 0 1,0 0-1,0 0 0,0-1 0,0 1 0,0 0 0,0 0 1,0 0-1,-1 0 0,1 0 0,0 0 0,0-1 1,0 1-1,0 0 0,0 0 0,-1 0 0,1 0 1,0 0-1,0 0 0,0 0 0,0 0 0,-1 0 0,1 0 1,0 0-1,0 0 0,0 0 0,-1 0-40,1 0 240,0 0-58,-1 0-134,0 1 1,0-1 0,1 1 0,-1 0 0,0-1 0,1 1 0,-1 0 0,0 0 0,1-1-1,-1 1 1,1 0 0,-1 0 0,1 0 0,0 0 0,-1 0 0,1-1 0,0 2-49,-4 6 667,-2 0-459,1 0 0,0 0 0,1 1 0,0 0 0,0 0 0,0 0 0,1 0 0,1 0 0,0 1 0,-1 2-208,4 17-205,1-8 143,-2-19 100,0 1-1,1 0 0,-1 0 0,0-1 0,1 1 0,0 0 1,0-1-1,0 1 0,0-1 0,0 1 0,0-1 1,1 0-1,-1 1 0,1-1-37,3 4 77,0 0 0,1-1 1,-1 1-1,2 0-77,4 3-24,-7-7 30,-1 1 0,0-1 0,1-1-1,-1 1 1,1 0 0,0-1 0,-1 0 0,1 0 0,0 0 0,0 0 0,0-1 0,0 1 0,0-1 0,0 0 0,0 0 0,0 0-1,0-1 1,2 0-6,0-1 43,0 0-1,-1 0 0,1-1 1,-1 0-1,1 0 0,-1 0 1,0 0-1,-1-1 1,1 0-1,0 0 0,-1 0 1,0 0-1,0-1 0,0 0 1,-1 0-1,0 0 0,3-5-42,-3 2 35,1 0 0,-1-1 0,-1 1-1,1-1 1,-2 0 0,1 1 0,-1-1-1,0 0 1,-1 0 0,0 0 0,-1 0-1,0-2-34,0 5 30,0 1 0,0 0 0,-1 0 0,0-1-1,0 1 1,0 0 0,-1 0 0,1 1 0,-1-1 0,0 0-1,-1 1 1,1 0 0,-1 0 0,0 0 0,0 0-1,0 0 1,0 1 0,-1 0 0,1 0 0,-4-2-30,2 3 68,0-1 0,1 1 0,-2 0 0,1 1 0,0-1 0,0 1 0,0 0 0,-1 1 0,1-1 0,0 1 0,-1 1 0,1-1 0,0 1 0,-2 0-68,4 0-16,-1 0-1,0 0 1,1 1 0,-1-1 0,0 1 0,1 0 0,0 0-1,-1 1 1,1-1 0,0 1 0,0 0 0,1 0 0,-1 0 0,1 1-1,-1-1 1,1 1 0,0 0 0,-1 2 16,3-5-115,0 0 0,1 0 0,-1 0 0,1 0 0,0 0 0,-1 1 0,1-1 0,0 0 0,-1 0 0,1 0 0,0 0 0,0 0 0,0 1 0,0-1 0,0 0 0,0 0 0,1 0 0,-1 0 0,0 1 0,1 0 115,0 1-542,1-1 0,0 1-1,0 0 1,0 0 0,0-1-1,0 0 1,1 1 542,9 8-3045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4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5 992,'5'-5'715,"-4"5"-669,-1 0 0,1 0 0,0 0 0,-1 0 0,1 0 0,-1 0 0,1 0 0,0 0 0,-1 0 0,1 1 0,0-1 0,-1 0 0,1 0 0,-1 1 1,1-1-1,-1 0 0,1 0 0,0 1 0,-1-1 0,1 1 0,-1-1 0,0 1 0,1-1 0,0 1-46,0 15-104,-1-6 191,0-5-64,-1-1 0,1 1 1,-1-1-1,0 0 0,-1 1 1,1-1-1,-1 0 0,1 0 1,-1 0-1,0 0 0,-2 3-23,-5 8 117,5 1-10,4-14-84,-1 0 0,1 0 0,-1 1 0,0-1 0,1 0 0,-1 0 0,0 0 1,0 0-1,-1 0-23,2-1 149,0-1 27,0 0 197,0 0-138,0 1-176,7 14 4,-6-13-54,-1 0-1,1-1 1,0 1 0,0 0-1,-1 0 1,1 0 0,-1 0-1,0 0 1,1 0 0,-1 0 0,0 0-1,0-1 1,0 1 0,0 0-1,-1 0 1,1 1-9,-15 57-77,4-16-38,5-26 141,5-15-3,-1 0 0,1 0 1,0 0-1,0 0 0,1 0 0,-1 0 0,1 0 0,-1 1 1,1-1-1,0 0 0,0 0 0,1 0 0,-1 0 0,1 1 1,0 1-24,15 33 746,-14-35-722,-1 1 1,0 0-1,1 0 0,-1-1 1,-1 1-1,1 0 0,-1 0 1,1 0-1,-1 0 0,0 0 1,0 0-1,-1 0 0,1 0 1,-1 0-1,0 0 0,-1 3-24,1-4 12,0 0 0,0-1-1,1 1 1,-1 0 0,1 0-1,0 0 1,-1 1-12,-2 17 78,1-15-42,0 1-1,0-1 0,1 0 0,0 1 0,0 0-35,0-1 16,0 0 0,0 0 0,0 0 0,-1 0 0,-1 2-16,1 0-1,0-1-1,0 1 0,1 0 0,0 0 0,0 0 0,1 0 0,0 3 2,-3 27 13,1-15 498,1 1 0,3 21-511,-1 0 178,-5-35-91,3-9-78,1-1 0,0 0-1,0 0 1,0 0 0,0 1 0,-1-1 0,1 0-1,0 1 1,0-1 0,0 0 0,0 0-1,0 1 1,0-1 0,-1 0 0,1 1 0,0-1-1,0 0 1,0 0 0,0 1 0,0-1-1,0 0 1,0 1 0,0-1 0,1 0 0,-1 1-1,0-1 1,0 0 0,0 0 0,0 1-9,1 9 932,-1-8-2926,0-2-1568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49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0 576,'3'8'1467,"-3"-2"-1166,-1 0 0,1 0 1,-1 1-1,0-1 0,-1 0 1,0 3-302,-8 26 272,-50 121 80,52-125-368,7-29 55,1-1 1,0 1 0,0 0 0,0 0 0,0-1 0,0 1 0,0 0 0,0 0 0,1-1 0,-1 1 0,1 0 0,-1 0 0,1-1 0,0 1 0,-1-1 0,1 1 0,0 0 0,0-1 0,1 1-40,2 6 169,-3-6-133,0-1 1,0 1 0,-1-1-1,1 1 1,0-1 0,-1 1 0,1 0-1,-1 0 1,1-1 0,-1 1 0,0 0-1,0 0 1,0-1 0,0 1 0,0 0-1,0 0 1,0-1 0,-1 1 0,1 0-1,-1 0 1,1-1 0,-1 1 0,0-1-1,1 1 1,-1 0 0,0-1-1,0 1-36,-3 10-136,4-10 121,-1-1 0,1 0 0,0 1 0,-1-1 0,1 0 0,-1 0 0,1 1 0,-1-1 0,0 0 0,0 0 0,1 0 0,-1 0 0,0 0 0,0 0 15,0 0 8,0 0 1,1 0-1,-1-1 1,1 1-1,-1 0 1,1 0 0,-1 0-1,1 0 1,0 0-1,-1 0 1,1 0-1,0 0 1,0 0-1,0 0-8,-1 1 1,1-1 0,0 1 0,-1-1 0,1 0 0,-1 1-1,1-1 1,-1 0 0,0 1 0,0-1 0,0 2-1,0-2 32,0 0 1,0 0-1,1 1 1,-1-1 0,0 1-1,1-1 1,0 0-1,-1 1 1,1-1-1,0 1 1,0-1-1,-1 2-32,1-2 30,0 1 0,0 0-1,0-1 1,-1 1 0,1-1-1,0 1 1,-1-1 0,1 0-1,-1 1 1,0-1 0,0 1-1,0-1-29,-2 8-70,-2 0 76,4-7 27,0 1 0,0-1 0,1 0 0,-1 1-1,1-1 1,0 1 0,0 0-33,-1 2 0,0-1 1,1 0-1,-1 0 1,-1 0 0,1 0-1,-1 0 1,1 0-1,-1-1 1,0 1-1,-1 0 0,1 1 30,-1-1 0,1 2 0,0-1 0,0 0-1,-1 3-29,-4 49 224,6-36 96,-2-1 0,0 0-320,1-6-8,0 0 0,2-1-1,0 13 9,0-12-1,0-10 23,1 0 1,0 0-1,0 0 1,0 0 0,0-1-1,2 4-22,1 5 25,2 12-17,-4-15 46,1 1 0,0-1 0,0 0 0,3 3-54,-5-9 9,-1-1 1,1 1 0,0-1-1,-1 1 1,0-1 0,1 1-1,-1-1 1,0 1-1,0-1 1,-1 3-10,1 2 53,5 18 800,-5-20-682,0-10-2363,0 4-1653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41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7 992,'0'-1'-86,"4"-4"2401,-3 4-2016,-1 1-59,0 0 117,0 0-127,0 0-81,0 0-53,0 0 32,0 0 16,0 0 203,-1 5-225,1-1 1,1 0-1,-1 0 1,1 0 0,-1 1-1,1-1 1,0 0 0,1 0-1,-1 0 1,1 0-123,1 3 111,-1 0 1,0 0-1,0 0 0,-1 1 0,0-1 1,0 0-1,-1 3-111,1-6 57,-1-1 0,0 0 0,1 0 0,0 0 0,-1 0 0,2 2-57,-1-2 59,0 0 1,0 0-1,0 0 1,-1 0-1,1 0 0,-1 3-59,-1 20 164,1-12-29,-1-1 0,2 1-1,0-1 1,1 1 0,0 2-135,7 37 128,-7-39-87,0-1 1,-1 1 0,0-1 0,-1 7-42,1 25 195,0 8 335,-2-40-515,1 0 1,1 0 0,0 0-1,2 5-15,-2 10 80,-1-23-88,0-1 0,0 1 0,1-1 0,-1 0 0,1 1 0,0 1 8,0-3 49,0 1-1,-1-1 1,0 1-1,0 0 1,0-1-1,0 3-48,-1 4 621,1-9-583,0 3-366,0-1 393,0 0 0,0-1 0,0 1 0,0 0 0,1 0 0,-1 0 0,1 0 0,0 0-65,-1-1-86,0-2 81,0 4 290,0-8-325,0 4 88,0-17 256,0 10-371,0 3 72,0 0 1,0 0 0,0 0 0,1 0 0,-1 0-1,1 0 1,0 0 0,1-2-6,0 0 10,-1 1 0,0-1 0,0 1 0,0-1 0,0 1 0,-1-4-10,2-14 84,-1 8-40,0 0 0,0 0 0,-2 0 0,0 0 0,-1-2-44,-1-37-743,3 47 810,0-8 377,0 15-443,0-1 1,0 1 0,0 0-1,0 0 1,0-1-1,0 1 1,0 0 0,0-1-1,0 1 1,0 0-1,0-1 1,0 1 0,0 0-1,0 0 1,-1-1-1,1 1 1,0 0 0,0 0-1,0-1 1,0 1-1,-1 0 1,1 0 0,0-1-1,0 1 1,0 0-1,-1 0 1,1 0 0,0 0-1,-1-1 1,1 1-1,0 0-1,-1 0-85,7 0-38,1 1 1,-1-1-1,0 1 0,0 1 1,0-1-1,2 1 123,-4 0-4,0 0 0,1-1 0,-1 0 0,1 1 0,-1-2 0,1 1 0,-1-1 0,1 1 0,-1-1 0,2 0 4,50-7-24,-41 4-128,1 1 0,8 0 152,9 6 53,-30-3-24,1 0 0,0 0 1,0-1-1,0 1 1,0-1-1,0 0 0,0 0 1,0 0-1,-1-1 1,1 0-1,0 0 0,0 0-29,24-3-309,-26 4 261,17 0 69,-16 0-16,16 0 236,-19 0-235,0 0 1,1 0-1,-1 0 0,0 0 0,0 0 0,1 0 0,-1 0 0,0-1 0,0 1 1,1 0-1,-1 0 0,0 0 0,0 0 0,0 0 0,1 0 0,-1 0 0,0-1 1,0 1-1,0 0 0,0 0 0,1 0 0,-1 0 0,0-1 0,0 1 1,0 0-1,0 0 0,0-1 0,0 1 0,1 0 0,-1 0 0,0 0 0,0-1 1,0 1-1,0 0 0,0 0 0,0-1 0,0 1 0,0 0 0,0 0 1,0-1-1,0 1 0,0 0 0,0 0 0,0-1 0,-1 1 0,1 0 0,0 0 1,0 0-1,0-1 0,0 1 0,0 0 0,0 0 0,-1 0 0,1-1 1,0 1-1,0 0 0,0 0 0,0 0 0,-1 0 0,1 0 0,0-1 0,0 1 1,0 0-1,-1 0 0,1 0 0,0 0-6,-2-2-2,0 0-1,1 0 1,0 0 0,-1 0-1,1 0 1,0 0-1,0 0 1,0 0 0,0-1-1,0 1 1,0 0 0,1-1-1,-1 1 1,1-1-1,0 1 1,0-1 0,0 1-1,0-1 3,-3-9 12,2-3-77,3-1 154,-1 0 0,0-1 1,-1-15-90,0 7 153,0 23-165,-1 1 0,1 0 0,0-1 0,0 1 0,-1 0-1,1 0 1,-1-1 0,1 1 0,-1 0 0,0-1 12,0 1-15,1-1 1,-1 1-1,0 0 1,1 0-1,-1-1 1,1 1-1,0 0 1,-1-1-1,1 1 1,0-2 14,-8-34 133,13 10-416,-5 26 225,0 0 74,0 1-18,0 0 0,0 0 0,0 0 1,0 0-1,0 0 0,0 0 0,0 0 0,0 0 1,0 0-1,0-1 0,0 1 0,0 0 1,0 0-1,0 0 0,0 0 0,0 0 0,0 0 1,0 0-1,0 0 0,0 0 0,0-1 1,0 1-1,-1 0 0,1 0 0,0 0 0,0 0 1,0 0-1,0 0 0,0 0 0,0 0 1,0 0-1,0 0 0,0 0 0,0 0 0,0 0 1,-1 0-1,1 0 0,0 0 0,0 0 1,0 0-1,0 0 0,0 0 0,0 0 0,0 0 1,0 0-1,0 0 0,-1 0 0,1 0 1,0 0-1,0 0 0,0 0 0,0 0 0,0 0 1,0 0-1,0 0 0,0 0 0,0 0 1,0 0-1,-1 0 0,1 0 0,0 0 0,0 0 1,0 0-1,0 0 0,0 1 0,0-1 1,0 0-1,0 0 0,0 0 2,1 2-43,0 1 0,1-1 1,-1 1-1,0-1 0,-1 1 0,1 0 1,0 0-1,-1-1 0,0 2 43,4 13-180,7 31-40,5 44 220,-13-72 65,0 11 7,-1-1 0,-1 0 0,-2 0 0,-3 22-72,-1 9 48,4-53-118,1 1 0,0-1 0,1 1 0,0 7 70,2 20 211,-1-25-132,-2-11-87,1 1 1,-1 0-1,0 0 1,0 0 0,0-1-1,0 1 1,0 0-1,0 0 1,0 0 0,0-1-1,0 1 1,0 0-1,0 0 1,0 0-1,0-1 1,-1 1 0,1 0-1,0 0 1,0-1-1,-1 2 8,0-1 64,1-1-21,0 0-107,0 0 21,0 1 54,0 0-1,0 0 1,0 1 0,1-1-1,-1 0 1,0 0-1,1 0 1,-1 0 0,0 0-1,1 0 1,0 0-1,-1 1-10,1 0 55,0 0-49,1 16 228,-2-17-197,0-1 16,0 0-5,0 0 27,0 0-59,1 2-48,4 7-92,-5-9 135,0 1 0,0-1 0,0 0 0,1 0 0,-1 0 0,0 0 0,0 0 1,0 1-1,0-1 0,0 0 0,0 0 0,0 0 0,1 0 0,-1 0 0,0 0 0,0 0 0,0 1 0,0-1 0,0 0 1,1 0-1,-1 0 0,0 0 0,0 0 0,0 0 0,0 0 0,1 0 0,-1 0 0,0 0 0,0 0 0,0 0 0,0 0 1,1 0-1,-1 0 0,0 0 0,0 0 0,0 0 0,0 0 0,1 0 0,-1 0 0,0 0 0,0-1 0,0 1-11,1 0 1,-1-1 0,1 0-1,-1 0 1,1 0-1,-1 1 1,0-1 0,1 0-1,-1 0 1,0 0-1,0 0 1,0 0 0,0 1-1,0-1 1,1 0 0,-2 0-1,1 0 1,0 0-1,0 0 1,0 0 0,0 0-1,0 1 1,-1-1-1,1-1 0,-2-9 77,1-29 168,1 1-82,1-1 0,4-25-163,6-53-126,0 1-36,-9 101 222,-1 0 0,0 0 0,-1 0 0,-1-12-60,-6 10-273,1 4 311,-3-3-85,0 4-23,-2 0 22,10 13-43,-6 4-272,6-3 411,1-1-37,8 8-230,10 7-2222,-14-11 1330,4 2-179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4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86 1984,'-5'-7'2199,"7"18"739,1 5-2667,2 56 619,-5-66-780,1 0 0,0 0 1,0 0-1,1 0 0,0 0-110,-1-1 103,1 0 1,-1 1 0,0-1 0,0 5-104,-1-8-59,5 5 736,-5-252 155,0 245-829,0 0-1,0 0 0,0-1 1,0 1-1,0 0 1,0-1-1,0 1 0,0 0 1,0-1-1,0 1 0,0 0 1,0-1-1,0 1 0,0 0 1,0-1-1,0 1 1,0 0-1,-1-1 0,1 1 1,0 0-1,0-1 0,0 1 1,0 0-1,-1 0 0,1-1 1,0 1-1,0 0 1,-1 0-1,1 0 0,0-1 1,-1 1-3,-6 7 57,5-3-47,0-1 0,0 1 0,1 0 1,-1 0-1,0 3-10,-2 12 14,2 1-1,0 0 1,0 0 0,2 0 0,2 15-14,-1-30-816,0-1-1,0 1 1,1 0-1,-1-1 1,1 1-1,0-1 1,1 0-1,-1 0 1,1 0-1,0 0 1,1 1 816,9 14-1328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1:44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55 2496,'1'-2'248,"0"0"-1,0-1 1,-1 1 0,1 0-1,-1-1 1,1 1 0,-1 0-1,0-1 1,0 1 0,0 0-1,0-1 1,-1 1-1,1 0 1,-1-1 0,1 1-1,-2-2-247,1-4 660,1 8-649,0-1 0,0 1 0,0 0 0,0 0 0,0 0 0,0-1 0,0 1-1,0 0 1,0 0 0,0 0 0,0-1 0,0 1 0,-1 0 0,1 0 0,0 0 0,0 0 0,0-1 0,0 1 0,0 0-1,0 0 1,0 0 0,-1 0 0,1-1 0,0 1 0,0 0 0,0 0 0,0 0 0,0 0 0,-1 0 0,1 0-1,0 0 1,0 0 0,0-1 0,-1 1 0,1 0 0,0 0 0,0 0 0,0 0 0,-1 0 0,1 0 0,0 0-1,0 0 1,0 0 0,-1 0 0,1 0 0,0 0 0,0 0 0,0 1 0,0-1 0,-1 0-11,0 0 128,1 0-16,0 0 85,0 0-32,0 0 107,0 0-101,0 0-32,0 0-11,0 0 149,18 0-48,2 1-131,1 0 0,5 3-98,-4-1 86,-1-1 0,7 0-86,36-3 28,77 2 115,-121 1-121,-1 1 0,14 4-22,-20-4 9,16 5 12,-23-6 19,-1 0 0,1 0 0,0-1 0,0 0 0,0 0 1,4 0-41,-2-1 112,-6 0-93,0-1-1,0 1 0,0 0 1,0 1-1,1-1 1,-1 0-1,0 1 0,0-1 1,0 1-1,0-1 0,2 2-18,-3-1 0,-1-1 91,0 0 16,0 0 90,0 0-69,0 0-16,0 0-59,0 0-36,0 1-1,0 0 1,0-1-1,0 1 1,0-1-1,0 1 1,-1-1-1,1 1 1,0 0-1,0-1 1,-1 1-1,1-1 1,0 1-1,-1-1 1,1 1-1,0-1 1,-1 0-1,1 1 1,-1-1-1,1 1 1,-1-1-17,-6 2 66,0-1 0,0 0 0,0 0 0,0-1 0,0 0 0,0 0 0,0-1 0,-5-1-66,-11 0-21,-259 2 15,120 3-276,146-1-702,15-2 913,1 0 0,0 0 0,0 0 0,-1 0 0,1 0 0,0 0-1,0 0 1,-1 0 0,1 0 0,0 0 0,0 0 0,0 1 0,-1-1 0,1 0 0,0 0 0,0 0 0,0 0 0,-1 0 0,1 1 0,0-1 0,0 0-1,0 0 1,0 0 0,-1 1 0,1-1 0,0 0 0,0 0 0,0 1 0,0-1 0,0 0 0,0 0 0,0 1 0,0-1 0,0 0 0,0 0 0,0 1-1,0-1 1,0 0 0,0 0 0,0 1 0,0-1 0,0 0 0,0 0 0,0 1 0,0-1 0,0 0 0,0 0 0,0 0 0,1 1 0,-1-1 0,0 0-1,0 0 1,0 0 0,0 1 0,1-1 0,-1 0 0,0 0 71,1 1-121,-1 0 0,1-1 0,0 1-1,-1-1 1,1 1 0,0-1 0,-1 1 0,1-1-1,0 1 1,0-1 0,0 0 0,-1 1 0,1-1 0,0 0-1,0 0 1,0 0 0,0 1 0,0-1 121,2-1-382,0 1 0,0-1 1,0 0-1,0 0 0,0 0 1,-1 0-1,3-2 382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57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0 938 1408,'2'-4'233,"0"0"0,0 1 0,0 0 0,1-1-1,-1 1 1,1 0 0,0 0 0,0 0-233,9-10 260,-5 5-86,0 0 1,1 0 0,0 1 0,4-4-175,-3 4 104,0-1 1,-1 0 0,6-7-105,21-23 25,-23 26 331,0-1-1,2-5-355,-6 9 36,0 1 0,0-1 1,1 2-1,0-1 0,5-3-36,17-13 213,-27 20-270,0 1-1,1 0 0,0 0 0,0 1 0,4-3 58,-4 3 129,0 0 0,-1 0 0,1-1 0,-1 0 0,1 0 0,-1 0 0,0-1-129,5-5 54,0 1 1,0 0 0,1 1-1,5-4-54,24-19-74,-35 26 121,0 1-1,-1-1 1,0 0 0,1 0 0,-1 0 0,0-1-1,-1 1 1,1-1 0,0-3-47,0 3 27,23-26-102,-20 24 142,0 0 0,0 1 1,0-1-1,1 1 0,6-3-67,20-21-96,18-19 171,-30 29 197,19-22-272,11-16-166,27-33 236,-51 68-21,-23 20-43,1 0 1,-1-1-1,0 0 1,0 1-1,0-1 1,-1 0 0,1-1-1,2-4-6,-3 1-62,-2 7 57,-1 0 0,1 0 1,-1 1-1,1-1 1,-1 0-1,1 0 1,-1 0-1,1 0 0,0 0 1,-1 1-1,1-1 1,0 0 4,14-22 357,-15 22-357,0 1-1,1 0 1,-1-1 0,1 1 0,-1-1-1,0 1 1,1 0 0,-1-1-1,0 1 1,1-1 0,-1 1-1,0-1 1,0 1 0,0-1-1,1 1 1,-1-1 0,0 1 0,0-1-1,0 1 1,0-1 0,0 0-1,0 1 1,0-1 0,0 1-1,0-1 1,0 1 0,0-1-1,0 1 1,-1-1 0,1 1 0,0-1-1,0 1 1,0-1 0,-1 1-1,1-1 1,0 1 0,-1-1-1,1 1 1,0 0 0,-1-1-1,1 1 1,-1-1 0,1 1 0,0 0-1,-1-1 1,1 1 0,-1 0-1,1 0 1,-1-1 0,1 1-1,-1 0 1,1 0 0,-2-1-171,2 1 175,0 0 0,-1-1 0,1 1 0,0 0 0,0 0 0,-1 0 0,1 0 0,0 0-1,-1-1 1,1 1 0,0 0 0,0 0 0,-1 0 0,1 0 0,0 0 0,-1 0 0,1 0 0,0 0 0,-1 0 0,1 0 0,0 0 0,-1 0 0,1 0-4,-4 2-10,1 0 0,-1 0 0,1 1 0,0-1 0,0 0 1,-2 3 9,-5 3 22,-43 37 39,0 1 118,17-18-445,-27 30 266,14-13 63,25-23 114,0 0 0,1 2 0,1 0 0,2 2 0,0 0-1,-15 28-176,29-44 56,0 1-1,-2-1 1,1 0-1,-1-1 1,-4 4-56,12-13-31,0 0 0,0 0 1,-1 0-1,1 0 0,0 0 1,0 1-1,0-1 0,0 0 0,0 0 1,0 0-1,0 0 0,0 1 1,-1-1-1,1 0 0,0 0 1,0 0-1,0 1 0,0-1 0,0 0 1,0 0-1,0 0 0,0 1 1,0-1-1,0 0 0,1 0 1,-1 0-1,0 1 0,0-1 0,0 0 1,0 0-1,0 0 0,0 0 1,0 1-1,0-1 0,0 0 1,1 0-1,-1 0 0,0 0 1,0 0-1,0 1 0,0-1 0,1 0 1,-1 0 30,7 4-1377,-7-4 1311,9 3-1246,3-2-1221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2:58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901 52 1568,'-1'-2'151,"1"0"0,0 0 1,-1 0-1,1 0 0,0 0 0,1 0 1,-1 0-1,0 0 0,0 0 0,1 0 1,0 0-1,-1 0 0,1 0 0,1-2-151,-3 3 67,1 1 0,0-1-1,0 0 1,0 0 0,-1 0-1,1 0 1,-1 0 0,1 0-1,0 0 1,-1 0 0,1 1-1,-1-1 1,0 0 0,1 0-1,-1 1 1,0-1-67,-11-2 420,10 3-412,1-1 1,-1 1-1,0 0 1,1-1-1,-1 1 1,1 0 0,-1 0-1,0 0 1,1 0-1,-1 0 1,0 0 0,-1 1-9,-3 2 49,1-1 1,-1 2-1,1-1 1,-1 1 0,1-1-1,0 1 1,1 1 0,-1-1-1,1 1 1,-4 4-50,-14 14 202,-2-2-75,1 2-1,2 1 1,0 0 0,-16 26-127,-27 56-70,17-24 364,31-56-320,8-11 59,-1 0 0,0-1 0,-1-1 0,-3 2-33,5-5-79,5-6 99,-1 0 0,1-1 0,0 0 1,-1 0-1,-1 1-20,-27 22-44,26-20 87,-1-1 0,1 0-1,-1 0 1,0 0 0,-1-1 0,1 0 0,-3 1-43,-3 0-28,1-1-1,0 2 1,0 0 0,0 0 0,1 1 0,0 1-1,-2 1 29,-26 18 322,29-21-240,0 0 1,1 1-1,0 0 0,-8 8-82,-57 70-315,66-76 328,-1 0 0,-1 0 0,1-1 0,-4 2-13,-15 13 322,26-21-301,-12 13-91,14-15 51,0 1 1,0-1-1,-1 1 1,1-1-1,0 1 1,0 0-1,0-1 0,-1 1 1,1-1-1,0 1 1,0-1-1,0 1 1,0-1-1,0 1 0,0 0 1,0-1-1,0 1 1,1-1-1,-1 1 1,0-1-1,0 1 0,0-1 1,1 1-1,-1-1 1,0 1-1,0-1 1,1 1-1,-1-1 1,0 1-1,1-1 0,-1 0 1,1 1-1,-1-1 1,0 1-1,1-1 19,4 3-611,-1 0 1,1 0-1,0-1 1,0 1-1,0-1 0,0 0 1,1-1-1,0 1 611,16 0-1280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8:23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0 832,'-6'4'7870,"-10"10"-5291,-9 7-2148,19-17-335,0 0 1,1 1 0,-1 0 0,1 0 0,0 1 0,0-1-1,1 1 1,-1 0 0,1 0 0,1 1 0,-1-1-1,1 1 1,0 0 0,0 2-97,-4 14 168,0 1 0,2 0 0,-1 16-168,3-18 23,0 4 39,0 0-1,2 0 0,2 1 1,1 13-62,0-28 49,1-1 0,0 0 0,0 0 0,2 0 0,-1 0 0,1-1 0,0 0 0,1 0 0,1 0 0,1 1-49,-6-8 15,0 0 1,1 0-1,-1 0 0,1 0 0,0-1 0,0 1 0,0-1 0,0 0 1,0 0-1,0 0 0,0 0 0,1-1 0,-1 1 0,1-1 1,1 1-16,-2-2 31,0 0 0,1 1 0,-1-1 0,0-1 1,0 1-1,0 0 0,0-1 0,0 0 1,0 1-1,0-1 0,0 0 0,0-1 0,0 1 1,0-1-1,0 1 0,-1-1 0,1 0 1,1-1-32,2-2 4,-1 0 1,0 0 0,0 0-1,0-1 1,0 0 0,-1 0-1,0 0 1,2-5-5,6-15 136,6-16-136,-11 25 29,-3 7-20,-1 0 1,0 0-1,-1 0 0,1-5-9,0-4-26,-3 17 9,0 1 10,0 1-1,1-1 1,-1 1 0,0-1-1,0 0 1,0 1 0,0-1 0,0 1-1,1-1 1,-1 1 0,0-1-1,1 1 1,-1-1 0,0 1-1,1-1 1,-1 1 0,1-1 0,-1 1-1,0-1 1,1 1 0,-1 0-1,1-1 1,-1 1 0,1 0 7,-1-1-5,0 1 0,1 0 1,-1 0-1,0 0 0,0 0 1,0 0-1,1 0 0,-1 0 0,0 0 1,0 0-1,0 0 0,1 0 1,-1 0-1,0 0 0,0 0 0,0 0 1,0 1-1,1-1 0,-1 0 1,0 0-1,0 0 0,0 0 0,0 0 1,1 0-1,-1 0 0,0 0 1,0 1-1,0-1 0,0 0 0,0 0 1,1 0-1,-1 0 0,0 1 1,0-1-1,0 0 0,0 0 1,0 0-1,0 0 0,0 1 0,0-1 1,0 0-1,0 0 0,0 0 1,0 1-1,0-1 5,3 12-84,-2-6 28,25 46-83,-22-43 104,0 0 1,0 0-1,1 0 0,2 2 35,-5-7 14,0-1-1,0 0 1,0 0-1,1-1 1,0 1 0,-1-1-1,1 1 1,0-1-1,0 0 1,0 0-1,0 0 1,1 0 0,0 0-14,-2-1 40,1 0 0,-1 0 0,0-1 1,1 1-1,-1-1 0,1 0 1,-1 0-1,1 0 0,-1 0 1,1 0-1,-1 0 0,1 0 1,-1-1-1,1 0 0,1 0-40,-1 0 29,0-1 0,0 0 0,0 1 0,0-1 0,0 0 0,-1-1 0,1 1-1,-1 0 1,0-1 0,1 1 0,0-3-29,2-1 19,-1 0 0,1 0 0,-2 0 0,1 0 0,-1 0 0,1-1 0,-2 0-1,1 1 1,-1-1 0,0 0 0,0-4-19,1-6 35,2-12 212,-2 0 1,0 0-1,-2-2-247,-1 22 50,-1-1 0,0 1 0,0 0 0,-1 0 0,0 0 1,-1 0-1,1 0 0,-2 1 0,1-1 0,-1 1 0,-5-7-50,-5-9 7,10 17-58,0-1 0,0 1 0,-1 0 0,0 0 0,-1 1 0,-4-4 51,-3-9-2650,13 18 890,0 1 267,1 0-795,8 1 304,3 5-1584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23:00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34 1568,'-7'0'447,"6"0"-199,3 0-127,-1 0 34,-1 0-65,0 0-4,0 0 31,0 0 160,0 0 6,0 0-227,-1 0 0,1 0 0,-1 0 1,1-1-1,-1 1 0,1 0 0,-1 0 0,1-1 1,-1 1-1,1 0 0,-1-1 0,1 1 0,0 0 0,-1-1 1,1 1-1,0-1 0,-1 1 0,1 0 0,0-1 1,0 1-1,-1-1 0,1 1 0,0-1 0,0 1 0,0-1 1,0 0-57,-1 0 34,1 0 1,0 0 0,-1 1 0,1-1 0,0 0 0,-1 0-1,1 0 1,-1 1 0,0-1 0,1 0 0,-1 1-1,1-1 1,-1 0 0,0 1 0,1-1 0,-1 1 0,0-1-1,0 1 1,0-1 0,1 1 0,-2-1-35,-4 1 72,-1-1 0,1 1 1,-1 0-1,1 0 0,-1 1 1,1 0-1,0 0 0,-1 1 0,1-1 1,0 1-1,-4 2-72,-12 3 314,18-6-273,0-1 0,0 0 0,0 0 0,0-1 0,0 1 0,0-1 0,0 0 0,0 0-41,-6 0 88,2 0-104,-1 0 0,1 1 0,0 1-1,0-1 1,0 1 0,0 1 0,0-1 0,0 1-1,0 1 17,-4 0 55,-16-3 31,27 0-81,1 0-96,0 0 33,0 0 74,-12 4 576,15-7-589,1 1 0,0-1 1,0 1-1,0-1 0,0 1 1,0 0-1,0 1 0,1-1 1,-1 1-1,5-1-3,-3 0-65,6-2 71,1 2-1,-1-1 1,1 1 0,-1 1 0,1 1 0,0-1 0,-1 2-1,5 0-5,21 4 90,-1 2 0,3 3-90,-22-6-93,-13-3 126,0 0 0,-1 0 0,1 1 0,0 0 0,-1 0 0,1 0 1,-1 1-1,0-1 0,0 1 0,0 0 0,0 0 0,-1 0 0,1 1 0,-1-1 0,3 5-33,-5-7 7,-1 0-1,1 0 1,-1 0 0,0 0 0,0 0-1,1 0 1,-1 0 0,0 0-1,0 0 1,0 0 0,0 0-1,0 0 1,0 1 0,-1-1 0,1 0-1,0 0 1,0 0 0,-1 0-1,1 0 1,-1 0 0,1 0-1,-1 0 1,1 0 0,-1-1 0,0 1-1,1 0 1,-1 0-7,-5 6 36,0-1 1,0 1-1,-5 2-36,7-5-62,-1 0-1,1 0 1,0 0 0,0 1 0,-2 3 62,-20 43 138,0 17-52,25-65-90,0-1 0,1 1 0,-1-1 0,1 1 1,-1 0-1,1-1 0,0 1 0,0 0 0,0-1 0,1 1 1,-1-1-1,1 1 0,-1 0 0,1-1 0,0 1 4,2 19-70,2 1 774,-5-22-603,-1-8 118,-16-27-96,4 9 10,-59-121-69,69 142-1064,7 12-176,4 9 296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28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18 168 1472,'1'-2'120,"0"0"0,0 0-1,0 1 1,0-1 0,0 0 0,1 1-1,-1-1 1,1 1 0,-1-1 0,1 1 0,0 0-1,-1 0 1,2-1-120,-3 2 235,0 0 165,0 0-112,0 0-16,0 0-112,0 0-43,0 0 6,0 0 154,0 0-42,0 0 10,0 0-222,0 0-1,-1 0 1,1 0-1,0 0 1,0 0-1,-1 0 1,1 0-1,0 1 0,0-1 1,-1 0-1,1 0 1,0 0-1,0 0 1,-1 1-1,1-1 1,0 0-1,0 0 1,0 1-1,-1-1 1,1 0-1,0 0 1,0 1-1,0-1 1,0 0-1,0 0 1,0 1-1,0-1 1,0 0-1,-1 1 1,1-1-1,0 0 1,0 0-1,0 1 0,0-1 1,0 0-23,-2 11 274,1-10-195,0 1 0,0-1 0,0 0 0,0 0 0,0 0 0,0 0 0,0 0 0,0 0 0,0 0 0,0 0 0,0-1 0,-1 1 0,1 0 0,0-1-1,-1 1 1,1-1 0,0 1 0,-1-1 0,1 0 0,-2 1-79,2-1 197,-2-6 2342,3 4-2523,0 2 80,0-1-76,0 0 0,1 1 0,-1-1 0,0 0 0,0 1 0,1-1 0,-1 0 0,0 1 0,1-1 0,-1 0 0,1 1 0,-1-1 0,1 1 0,-1-1 0,1 1 0,-1-1 0,1 1 0,0-1 0,-1 1 0,1-1 0,0 1-20,17-8-35,-12 5 103,8-4-25,0-2 1,0 0-1,-1 0 0,5-6-43,4-2 25,8-12 68,-23 22-42,0 0-1,0 0 1,5-3-51,-12 10 1,6-4-26,0 0-1,-1 1 1,1-1 0,2 0 25,-6 4-3,0-1 0,-1 0 1,1 1-1,0-1 1,0 1-1,0 0 1,0 0-1,0 0 0,-1 0 1,1 0-1,0 0 1,0 0-1,0 0 1,0 1-1,0-1 1,-1 1-1,2 0 3,-1 0-5,1 1 0,-1 0 0,0 0-1,1 0 1,-1 0 0,0 0 0,0 1 0,0-1 0,-1 1 0,1-1-1,-1 1 1,1 0 0,-1 0 0,0 0 0,0 0 5,5 8 93,16 29 106,-14-23-181,0-1 0,2-1-1,0 0 1,0 0 0,14 13-18,-13-17 35,1-1 0,0 0 0,1-1-1,0 0 1,0-1 0,1 0 0,0-1 0,0-1 0,1 0 0,0-1 0,0-1-1,0 0 1,1-1-35,1 0 157,0 0 0,1-2 0,-1 0-1,1 0 1,16-3-157,-26 0-56,0 1 1,1-2-1,-1 1 0,0-1 0,0-1 0,-1 1 0,1-2 0,-1 1 0,0-1 0,2-1 56,4-2-1275,-8 4 627,0-1 0,0 1 0,0-1 0,0 0-1,-1 0 1,0 0 0,0-1 0,-1 0 0,1 1 0,-1-1 0,0-2 648,2-1-290,17-32-2019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33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206 149 640,'-2'1'47,"1"0"0,-1 0 0,0 0 0,1 0 0,-1 0 0,1 0 0,-1 0 0,1 1 0,0-1 0,-1 0 0,1 1 0,0-1 0,0 1 0,0 0 0,0-1 0,0 1 0,0 1-47,-5 7 172,-35 37 558,41-47-732,0 0 0,0 0-1,0 0 1,0 0-1,0 0 1,0 0 0,0 0-1,0 1 1,0-1 0,0 0-1,0 0 1,0 0 0,0 0-1,0 0 1,0 0 0,0 0-1,0 1 1,0-1-1,0 0 1,0 0 0,0 0-1,0 0 1,0 0 0,0 0-1,0 0 1,0 0 0,0 0-1,1 1 1,-1-1 0,0 0-1,0 0 1,0 0 0,0 0-1,0 0 1,0 0-1,0 0 1,0 0 0,0 0-1,0 0 1,1 0 0,-1 0-1,0 0 1,0 0 0,0 0-1,0 0 1,0 1 0,0-1 2,9 3 4,8 0 193,-16-3-101,2 1-5,-1-1 0,1 0 0,-1 0 0,1-1 0,-1 1 0,1 0 1,-1-1-1,1 1 0,-1-1 0,1 0 0,-1 0 0,0 0 0,2-1-91,-4 1 147,0-1-1,0 1 1,-1 0 0,1 0 0,-1 0-1,1-1 1,-1 1 0,1 0-1,-1 0 1,0 0 0,0-1-147,0 1 167,-21-30 393,17 23-549,-1-1 0,0 1 0,-1 0 0,1 0 0,-9-6-11,-18-23-23,24 27-52,8 9 58,0 0-1,0 0 1,0 1-1,0-1 1,0 0-1,1 0 1,-1 0-1,0 0 1,0 0-1,1 0 1,-1 0-1,1 0 1,-1 0-1,1 0 1,-1 0-1,1 0 1,0-1 0,0 1-1,-1 0 1,1 0-1,0 0 1,0-1-1,0 1 1,0 0-1,1-1 18,8-16-4,-8 16 10,1-1 0,-1 1 0,0 0 0,0-1 0,0 1 0,0-1-1,0 0-5,-1 2-2,4-7-79,11-2 69,-19 29 38,-42 69-26,22-51-1,18-30-11,1 1 1,0-1-1,1 1 1,-1 0 0,-2 8 11,7-14-6,-1 0 1,1 0 0,-1 0 0,1 0 0,0 0-1,0 0 1,0 0 0,0-1 0,0 1 0,0 0 0,0 0-1,1 0 1,-1 0 0,1 0 0,-1 0 0,1 0 0,0-1-1,0 1 1,0 0 0,0-1 0,0 1 0,0 0-1,0-1 1,0 0 0,1 1 0,-1-1 0,1 0 0,-1 1-1,1-1 1,0 0 5,3 2-13,-1 0 0,0-1 0,1 0 0,0 0 0,0 0 0,0 0 0,-1-1 0,1 0 0,0 0 0,1 0 0,-1-1 13,7 1-6,0-1 0,0 0 1,7-2 5,-15 1 29,-1 1-1,1-1 1,0 0 0,-1 0 0,1 0 0,-1 0-1,0-1 1,1 1 0,-1-1 0,0 0 0,0 0-1,0 0 1,1-1-29,-3 2 8,-1 1-1,1 0 1,-1-1-1,0 1 1,1-1-1,-1 1 1,0-1-1,1 1 0,-1-1 1,0 1-1,0-1 1,1 1-1,-1-1 1,0 1-1,0-1 1,0 1-1,0-1 1,0 1-1,0-1 1,0 0-1,0 1 1,0-1-1,0 1 1,0-1-1,0 1 1,0-1-1,0 0 1,-1 1-1,1-1 0,0 1-7,-1-2 21,0 1-1,0 0 0,0-1 0,0 1 0,0 0 0,0 0 1,-1 0-1,1 0 0,0 0 0,-1 0 0,1 0-20,-7-3 42,1 0-1,0 1 1,-9-2-42,8 2-38,0 1 0,0 0 0,0 1 1,-1 0-1,1 0 0,0 1 0,-1 0 0,1 0 0,-1 1 1,1 0-1,-2 1 38,9-2-118,8 2 99,0-1-1,0 0 1,1-1-1,-1 0 1,0 0-1,1-1 1,-1 1-1,0-2 1,2 1 19,12-5-144,0 0 0,11-5 144,14-7-731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36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0 992,'-2'0'29,"1"0"0,0 1 0,0-1 0,0 0 0,0 1 0,0-1 0,-1 1 0,1-1-1,0 1 1,0-1 0,0 1 0,0 0 0,1-1 0,-1 1 0,0 0 0,0 0 0,0 0 0,1 0 0,-1 0 0,0 0 0,1 0 0,-1 0 0,0 0 0,1 0-29,-4 5-7,-4 13 268,4-14-205,1 0 1,0 0-1,0 1 0,0-1 0,-1 5-56,-10 18 429,7-18-66,3-4-219,-1 0 0,1 0 0,-1-1-1,0 1 1,-5 3-144,-5 5 272,14-11-238,-1-1-1,1 0 1,-1 0 0,0-1 0,0 1 0,0 0-1,0-1 1,-1 1 0,1-1 0,0 1 0,0-1 0,-3 1-34,3-2 97,0 1 1,-1 0-1,1-1 1,-1 1-1,1-1 1,-1 0-1,-1 0-97,3 0 80,1 0-5,0 0 96,0 0-81,24-38-218,-3 11 47,-11 15 115,0-1 0,-1 0 1,2-6-35,3 1 80,-12 16-90,-1 0 0,1 0 0,0 0 0,-1 0 0,0 0 1,1 0-1,-1 0 0,0 0 0,0 0 0,0-1 0,0 1 0,-1 0 1,1-2 9,-1 3 101,0 1-21,0 0-22,0 0-52,0 0-118,0 0 16,0 0-37,0 0-43,0 0-224,0 0 74,0 0-20,0 0 111,0 0-53,0 15-1525,0-14 906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36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4 320,'-8'0'128,"13"5"-96,-5-5-32,0 0 96,0 0-64,8 3-96,1-3 32,-5-3 32,0-2 0,4 2-224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37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31 1312,'-7'6'134,"2"0"1,-1 1-1,1 0 0,0 0 1,0 0-1,1 0-134,0 1 94,0-1 0,-1 0 0,0-1 0,-1 1 0,1-1 1,-6 5-95,3-4 233,7-6-177,0 1 0,-1-1 0,1 0 0,-1 0 1,0 1-1,1-1 0,-1 0 0,0-1 0,1 1 0,-2 0-56,-1 0 98,1 0 0,0 0 0,-1 0-1,1-1 1,0 0 0,-3 0-98,7 0 0,0-1 1,0 0-1,0 0 0,0 0 1,0 0-1,-1 0 0,1 0 1,0 0-1,-1 0 0,1 0 1,-1 0-1,1-1 0,2-4-57,15-21-109,-8 9-106,2 1 0,1 0 0,0 1 0,1 0 0,1 0 272,-7 10-1301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39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 1 1408,'-13'3'512,"13"0"-384,-8 5-64,3-3-160,0-2 32,-3 5 32,0 0 32,-1-2 128,1 2-64,-2-3-96,7-2 0,-2-3 96,5 0-32,0 0-1152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41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69 736,'-5'0'168,"4"1"-136,1-1 0,0 0-1,-1 0 1,1 0 0,0 0 0,0 0-1,-1 0 1,1 0 0,0 0 0,-1 0 0,1 0-1,0 0 1,-1 0 0,1 0 0,0 0 0,-1-1-1,1 1 1,0 0 0,0 0 0,-1 0-1,1 0 1,0 0 0,-1-1 0,1 1 0,0 0-1,0 0 1,0-1 0,-1 1 0,1 0-1,0 0 1,0-1 0,0 1 0,0 0 0,-1 0-1,1-1 1,0 1 0,0 0-32,-20-15 1141,14 10-1101,6 4-23,-1 0-1,0 0 1,0 0-1,0 0 1,0 1-1,0-1 0,0 0 1,0 1-1,0-1 1,0 1-1,-1-1 1,1 1-1,0-1 1,0 1-1,0 0 1,-1-1-1,0 1-16,-80-3 1371,-34 3 239,113-1-1601,0 1 0,1-1 0,-1 0 0,1 1 0,-1-1 0,1-1 0,-1 1 0,1 0-1,-1-1 1,1 1 0,0-1 0,0 1 0,0-1 0,0 0 0,0 0-9,2 1-10,0 1 1,0 0-1,0-1 0,0 1 1,-1 0-1,1-1 1,0 1-1,0 0 0,0-1 1,0 1-1,0 0 1,1-1-1,-1 1 0,0 0 1,0-1-1,0 1 1,0 0-1,0-1 0,0 1 1,1 0-1,-1-1 1,0 1-1,0 0 0,0 0 1,1-1-1,-1 1 1,0 0-1,0 0 0,1-1 1,-1 1-1,0 0 1,0 0-1,1 0 0,-1 0 1,0-1 9,5 10-33,1-1 0,0 0 1,0-1-1,0 0 0,4 4 33,-3-4-12,1 3-79,-1 1 0,0-1 0,0 1 1,-1 0-1,1 5 91,-1-4-223,7 15-1308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44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22 305 224,'-3'21'70,"0"-3"74,1 0-1,0 13-143,2-28 35,0 1-1,0 0 0,0 0 0,-1-1 1,1 1-1,-1 0 0,-1 0-34,-2 1 43,1-4 362,3-7-147,2-11-12,-2 15-206,7-52 117,-6 35-108,1 1-1,1-1 1,1 1 0,0 0-1,7-15-48,-6 21-12,0-1 0,0 0 0,-1 0 0,-1 0 0,0 0 0,-1-1 0,0 1 0,-1-2 12,-2 9 87,1 1-1,-1-1 0,-1 1 0,1-1 1,-1 1-1,0-3-86,0 4 73,0-1 0,1 0-1,0 0 1,0 0 0,0 0 0,0-2-73,-7-16 37,4 17-159,11 128-140,-14 125 470,7-170-442,-1-75 242,1 0 0,1 0 0,-1 0 0,0-1 1,0 1-1,1 0 0,-1 0 0,1 0 0,-1 0 1,1-1-1,0 1 0,0 0 0,0 0-8,0 0 96,-1-2 54,2-1-155,-1 0 1,1 0-1,-1 0 1,0 0-1,1 0 0,-1 0 1,0-1-1,0 1 1,0 0-1,0-1 1,0 1-1,0 0 1,0-1 4,0-5 27,0 0 1,0 1-1,-1-1 1,0 0-1,0 0 1,0 1-1,-1-2-27,0-12 75,0-10-81,-2 1 0,-4-19 6,1 13 129,6 31-155,-1-1 0,1 0 0,-1 0 0,2 0 0,-1 0 0,0 0 1,1 0-1,0 0 0,0 0 0,1 1 0,-1-1 0,1 0 0,0 1 0,1-2 26,-3 5-48,0 1 86,0 0-1,0 0-26,0 0-75,0 0 37,0 0 70,2 1-11,1 0-283,0 0 0,1 0 1,-1-1-1,0 1 0,1-1 1,-1 0-1,3 0 251,11 0-704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6:46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95 1664,'-1'-1'187,"-1"-1"0,1 1 1,0-1-1,-1 1 0,1 0 0,-1-1 0,1 1 1,-1 0-1,0 0 0,-1 0-187,-4-4 640,5 4-595,1 1 1,0-1-1,0 0 0,0 0 1,0 0-1,0 0 0,0 0 1,0 0-1,0 0 0,0 0 1,0 0-1,0 0 0,1-1 1,-1 1-1,0 0 0,1-1 1,0 1-1,-1 0 0,1-1 1,-1 1-1,1 0 0,0-1 1,0 1-1,0-2-45,0 3 75,0 0-33,0-1 12,0-2-17,0 3-12,0-1-1,0 1 1,0 0 0,0-1 0,0 1 0,0 0 0,0-1-1,0 1 1,0 0 0,0 0 0,0-1 0,0 1-1,-1 0 1,1-1 0,0 1 0,0 0 0,0 0 0,0-1-1,-1 1 1,1 0 0,0 0 0,0-1 0,0 1-1,-1 0 1,1 0 0,0 0 0,-1 0 0,1-1-25,0 1 4,0 0 1,-1 0 0,1 0 0,0 0-1,-1-1 1,1 1 0,0 0-1,0 0 1,0-1 0,-1 1-1,1 0 1,0 0 0,0-1 0,0 1-1,0 0 1,-1-1 0,1 1-1,0 0 1,0 0 0,0-1 0,0 1-1,0 0 1,0-1 0,0 1-1,0 0 1,0-1 0,0 1-1,0-1-4,0 1 7,0 0 0,0-1 0,0 1 0,0-1 0,0 1 0,0-1 0,-1 1 0,1-1 0,0 1 0,0 0 0,0-1 0,-1 1 0,1-1 0,0 1 0,0 0 0,-1-1 0,1 1 0,0 0 0,-1-1 0,1 1-7,-1 0 10,1-1 0,-1 1 0,1-1 0,0 1 0,-1 0 0,1-1-1,0 1 1,-1-1 0,1 1 0,0-1 0,0 1 0,-1-1-1,1 1 1,0-1 0,0 1 0,0-1 0,0 1 0,0-1-1,-1 1 1,1-1 0,0 0-10,1 1-16,-1-1-1,0 1 0,1-1 1,-1 1-1,0 0 1,1-1-1,-1 1 1,1-1-1,-1 1 1,1 0-1,-1 0 0,1-1 1,-1 1-1,1 0 1,-1-1-1,1 1 1,-1 0-1,1 0 1,-1 0-1,1 0 0,-1 0 1,1 0-1,-1 0 1,1 0-1,0 0 1,-1 0-1,1 0 1,-1 0-1,1 0 17,27 1 110,-13 0-55,56-1-55,-69 0 59,-1 14 186,-1-12-230,1 0 0,-1 0 0,0 0 0,0-1 0,0 1 0,0 0 0,-1 0 0,1 0 0,0 0 0,-1 0 0,1-1 0,-1 1 0,0 0 0,1 0 0,-1-1 0,-1 2-15,-1 12 24,3-14-24,0 0 0,0 0 0,-1 0 0,1-1-1,0 1 1,0 0 0,0 0 0,0 0 0,-1 0 0,1 0 0,-1-1-1,1 1 1,0 0 0,-1 0 0,1-1 0,-1 1 0,1 0 0,-1-1-70,1 0 54,17-3 214,-10 0-210,0 0 0,-1 0 0,0-1 0,4-2 12,1-2 53,1 3 10,2-4-249,-6 11-187,-6-1-544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8:25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17 113 2240,'-1'-1'180,"1"0"1,-1 0-1,1 0 1,-1 0-1,1-1 1,-1 1-1,1 0 0,0 0 1,0 0-1,0 0 1,-1-1-1,1 0-180,0 2 110,0 0 0,-1 0 0,1 0-1,-1 0 1,1 1 0,0-1 0,-1 0 0,1 0 0,0 0-1,-1 0 1,1 0 0,-1 0 0,1 1 0,0-1-1,-1 0 1,1 0 0,0 0 0,0 1 0,-1-1-1,1 0 1,0 0 0,-1 1-110,1 0 98,-1 0 0,1 0-1,-1 0 1,1 1 0,-1-1 0,1 0-1,0 0 1,0 0 0,0 1 0,-1-1-1,1 0 1,0 0 0,1 1-1,-1-1 1,0 0 0,0 0 0,0 0-1,1 1 1,-1-1 0,1 1-98,11 29 994,-6-19-674,2 16 158,-1-1-1,-1 1 1,-1 1-1,-1 12-477,1-2 272,-1 11 190,-1 28-462,0-9 71,1 3 1337,9 37-1408,-10-103 1106,-1-12-849,0-14-191,-3-82 190,-10-56-256,7 100-125,3-44 125,1 61-147,1 17 203,1 1-1,1-3-55,0 4 275,-1 0 1,0-3-276,-2 15 33,1 1 0,0 0 0,1 0 0,0 0 0,1-1-33,5-22-11,-8 31 12,0-1 0,1 1 1,-1-1-1,1 1 0,0-1 0,0 1 0,-1 0 0,1-1 0,0 1 0,0 0 1,0 0-1,0 0 0,0 0 0,1 0 0,-1 0 0,0 0 0,0 0 0,1 0 1,-1 0-1,0 1 0,1-1 0,-1 0 0,1 1 0,-1 0 0,1-1 0,-1 1 1,1 0-1,-1 0 0,1-1-1,1 1-17,-1 0 0,0 0-1,0 0 1,1 0 0,-1 0 0,0 1 0,0-1 0,0 0 0,1 1 0,-1 0 0,0-1 0,0 1 0,0 0-1,0 0 1,0 0 0,0 1 0,0-1 0,-1 0 0,1 1 0,1 1 17,11 14 55,-1 2-1,0-1 1,-2 2-1,3 6-53,-10-18 150,-1 1 1,-1 1 0,1-1 0,-1 0 0,-1 1 0,0-1 0,0 1 0,-1-1 0,0 1 0,-1 3-152,1-11 59,-1 0-1,1-1 0,-1 1 0,1 0 0,-1 0 0,1-1 0,-1 1 0,0 0 0,0-1 1,0 1-1,0 0 0,0-1 0,0 0 0,0 1 0,-1-1 0,1 0 0,0 1 1,-1-1-1,0 1-58,-1-1 90,0 1-1,0-1 1,0 0 0,0 0 0,0 0 0,-1 0 0,1 0 0,0-1-1,0 0 1,-3 1-90,-8-1-219,1-1 0,0-1 1,-1 0-1,-12-3 219,25 4-66,-28-7-5022,19 4-181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00:53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7 171 2240,'-7'1'911,"10"-6"78,1 1-670,-2-2 425,2 0 319,-3 4-675,1 0-1,-1 0 1,1 0-1,-1 0 1,0 0-1,0 0 0,0 0 1,0 0-1,1-2-387,-2 2 355,1-1 1,0 1-1,1 0 0,-1 0 0,0-1 0,1 1 1,1-2-356,-2 3 298,-1-5 386,0 6-668,0 0 0,0 0 0,0 0 0,0 0 0,0 0 0,0 0 0,1-1 0,-1 1 1,0 0-1,0 0 0,0 0 0,0 0 0,0 0 0,0 0 0,0 0 0,0-1 0,0 1 0,0 0 0,1 0 0,-1 0 0,0 0 0,0 0 0,0 0 1,0 0-1,0 0 0,0 0 0,1 0 0,-1 0 0,0 0 0,0 0 0,0 0 0,0 0 0,0 0 0,0 0 0,1 0 0,-1 0 0,0 0 1,0 0-1,0 0 0,0 0 0,0 0 0,1 0 0,-1 0 0,0 0 0,0 0 0,0 0 0,0 0 0,0 0 0,0 0 0,0 0 0,1 1 1,-1-1-1,0 0 0,0 0 0,0 0 0,0 0 0,0 0 0,0 0 0,0 0 0,0 1 0,0-1 0,0 0-16,2 2-22,0 1 1,-1 0-1,0-1 0,0 1 0,1 0 1,-1 0-1,-1 0 22,5 9-189,0 2 172,-1 1 0,-1-1 0,0 1 0,1 10 17,-2-7 41,1-1-1,1 0 0,2 5-40,1 1 113,-1 0-1,-1 0-112,-3-8 59,1-1-1,1 0 1,0 0-1,1 0 1,1-1-1,3 6-58,-8-16 12,0-1 0,0 0 0,1 1 0,-1-1 0,1 0 1,0 0-1,0 0 0,-1 0 0,1 0 0,0 0 0,1 0 0,-1-1 0,0 1 0,0-1 0,1 0 0,-1 1 0,1-1 0,-1 0 0,1 0 0,-1-1 0,1 1 0,0 0 0,-1-1 0,1 0 0,0 0 0,0 0 1,0 0-13,-2 0 19,-1 1 1,1-1 0,0 0-1,0 0 1,-1 0 0,1 0-1,0 0 1,-1-1 0,1 1-1,0 0 1,-1 0 0,1 0-1,0-1 1,-1 1 0,1 0-1,-1-1 1,1 1 0,0 0-1,-1-1 1,1 1 0,-1-1-1,1 1 1,-1-1 0,1 1-1,-1-1 1,0 1 0,1-1-20,0-1 42,-1 0 0,0 0 1,0 0-1,0 0 0,0 0 1,0-1-1,0 1 0,0 0 1,-1 0-1,1-1-42,-14-65 519,6 34-384,2-1-1,1 0 1,0-29-135,5 57 43,0-6-7,0 0 0,0-1-1,2 1 1,-1 0 0,2 0-1,0 0 1,1-3-36,-3 12-19,1-1 0,0 1 0,0 0 0,0 0-1,1-1 1,-1 1 0,1 1 0,0-1 0,0 0 0,0 1-1,1-1 1,-1 1 0,1 0 0,0 0 0,0 1 0,0-1 0,0 1-1,0 0 1,0 0 0,1 0 0,-1 0 0,4 0 19,20-7-6,1 1 1,8 0 5,16-1 194,0 3 0,0 2-1,8 2-193,-41 1 193,25 2 4,-44-1-256,28 2 234,-16-3-2728,-13 1 1657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00:55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 2304,'0'0'14,"-6"-2"703,12 1 141,-6 1-644,0 0-22,0 0 0,12-4 1893,-11 3-1887,0 0 1,0 1 0,0-1-1,0 0 1,0 1 0,0-1-1,1 1 1,-1-1-1,0 1 1,0 0 0,0-1-1,0 1 1,0 0-1,1 0 1,-1 0 0,0 0-1,0 0 1,1 0-199,21 8 1015,-19-6-943,0-1 1,0 1-1,1-1 0,-1 0 0,0 0 1,1 0-73,111 5 352,129-3 1691,-164-3-1510,-66-1-459,0 0 1,10-3-75,15-1 11,71 1-1958,-110 4 1810,-1 0 1,0 0-1,1 0 1,-1 0-1,0 0 1,0 0-1,1 0 1,-1 0-1,0 0 1,1 1-1,-1-1 0,0 0 1,1 0-1,-1 0 1,0 0-1,0 0 1,1 0-1,-1 1 1,0-1-1,0 0 1,1 0-1,-1 0 0,0 1 1,0-1-1,0 0 1,1 0-1,-1 1 1,0-1-1,0 0 1,0 1-1,0-1 1,0 0-1,0 0 0,0 1 1,1-1-1,-1 0 1,0 1-1,0-1 1,0 0-1,0 1 1,0-1-1,0 0 1,0 1-1,-1-1 1,1 0-1,0 0 0,0 1 1,0-1-1,0 0 1,0 1-1,0-1 1,0 0-1,-1 0 1,1 1-1,0-1 1,0 0 136,-2 8-2007,3 3 380,3 3 646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00:56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 1728,'-5'1'441,"6"2"1354,8 5 2593,-2-2-4052,-4-4-95,0-1 0,0 1-1,0-1 1,0 0 0,0 0 0,0 0 0,0 0 0,0-1 0,0 1 0,2 0-241,-4-1-52,2 0 182,-1 0 1,1 0-1,-1 0 1,1 0-1,-1-1 1,1 1-1,-1-1 1,1 1-1,-1-1 1,0 0-1,2 0-130,-1 0-20,0 0-1,0 0 1,0 0-1,0 0 1,0 1-1,3-1 21,21 0 188,-1-2 0,0 0-1,15-5-187,4 0 365,-12 4-157,0 2 0,0 1 0,13 3-208,11-1 299,-38-1-17,-5-1-112,0 1-1,-1 1 1,1 0 0,0 1 0,0 0 0,13 4-170,-22-4 23,0 0 0,0-1 0,1 0 0,-1 0 0,0 0 1,6-1-24,-10 0-16,-1 0 58,0 0-42,0 0-138,0 0-86,0 0-358,0 0 65,0 0-315,0 0 27,-3 3-2150,3-3 278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00:57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 3072,'5'-5'1017,"-5"5"-1004,0 0 0,0-1 0,0 1 0,0 0-1,0 0 1,0 0 0,0 0 0,0 0 0,0-1 0,0 1 0,0 0 0,0 0 0,0 0 0,0 0 0,0 0-1,-1 0 1,1-1 0,0 1 0,0 0 0,0 0 0,0 0 0,0 0 0,0 0 0,0 0 0,-1 0-1,1 0 1,0 0 0,0 0 0,0 0 0,0-1 0,0 1 0,-1 0 0,1 0 0,0 0 0,0 0-1,0 0 1,0 0 0,0 0 0,-1 0 0,1 0 0,0 0 0,0 0 0,0 1 0,0-1 0,0 0 0,-1 0-13,2-1 363,1 0 0,-1 0 0,0 0 0,0-1 0,0 1 0,0 0 0,-1 0 0,1-1 0,0 1 0,0 0 0,-1-1 0,1 1 0,0-2-363,-1 3 395,0 0 32,0 0-118,14-4 843,6 1-881,-18 2-267,0 0-1,0 1 1,0-1-1,0 1 1,0-1 0,0 1-1,0 0 1,1 0-1,-1 0 1,0 0 0,0 0-1,0 0 1,0 1-1,0-1 1,0 1 0,0-1-1,0 1 1,0 0-1,0 0 1,0 0 0,2 1-4,1 1 73,0-1 0,1 1 0,0-1 0,-1-1 0,1 1 0,0-1 0,0 0 1,0 0-1,6 0-73,11 2 366,49 7 567,1-3 0,0-3 1,19-4-934,-47-2-51,-1-2 0,26-5 51,-53 6-358,22-3-2056,-34 6 1456,0 0-1,0 0 0,0 1 1,-1-1-1,1 1 0,0 0 1,2 2 958,13 4-2288,2 1-64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7:15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269 139 576,'0'-1'75,"-1"1"0,0-1 0,0 0 0,0 1 0,0-1 0,0 0 0,0 1 0,0-1 0,0 1 1,0-1-1,0 1 0,0 0 0,0-1 0,0 1 0,0 0 0,-1 0 0,1 0 0,0 0 0,0 0 0,0 0 0,0 0 0,-1 0-75,-4 0 13,4 0 49,1 0 0,-1 0-1,0 0 1,1-1 0,-1 1 0,0-1 0,1 1 0,-1-1 0,1 0-1,-2 0-61,-2-1 123,-12-1 42,2 2-180,15 1 16,0 0 0,0 0 0,0 0 0,0 0 1,0 0-1,0 0 0,0 0 0,0 0 0,0 0 1,0 0-1,0 0 0,0 0 0,0 0 0,-1 0 1,1 0-1,0 0 0,0 0 0,0 0 0,0 0 1,0 0-1,0 0 0,0 0 0,0 0 1,0 0-1,0 0 0,0 0 0,0 0 0,0 0 1,-1 0-1,1 0 0,0 0 0,0 0 0,0 0 1,0 0-1,0 0 0,0 0 0,0 1 0,0-1 1,0 0-1,0 0 0,0 0 0,0 0 0,0 0 1,0 0-1,0 0 0,0 0 0,0 0 0,0 0 1,0 0-1,0 0 0,0 0 0,0 1 0,0-1 1,0 0-1,0 0 0,0 0 0,0 0 1,0 0-1,0 0 0,0 0 0,0 0 0,0 0 1,0 0-1,0 0 0,0 0 0,0 0-1,4 8 150,6 3 95,-6 1-557,-2-7 262,2 4 94,0-1 1,0 1-1,-1 0 1,1 6-45,-2-7 72,-1-6-78,0 0-1,0-1 0,0 1 0,0 0 1,0 0-1,0 0 0,0-1 1,2 2 6,-2-1 27,1 0 0,-1 0 0,1 0 0,-1 0 0,0 0 0,0 0 0,0 0 0,0 0 0,0 1 0,-1-1 0,1 0 0,-1 1 0,1-1 0,-1 1 0,0-1 0,0 0 0,0 2-27,5 56 485,-27-61 118,20 0-583,-1 0 0,1 0 0,0 0 0,0-1 1,0 1-1,-1-1 0,1 1 0,-1-2-20,0 0 16,1 1 0,-1 0 0,0 0-1,0 0 1,0 1 0,0-1 0,0 1 0,0-1-16,-6-1 45,1-1 1,0-1 0,0 1 0,0-1 0,-3-3-46,8 5 3,0 2 1,1-1 1,0 1-1,0-1 0,0 0 0,1 0 1,-1 0-1,0 0 0,0-1-4,-5-5 4,7 8-7,0 0 1,-1-1-1,1 1 1,0-1 0,-1 1-1,1 0 1,0-1-1,-1 1 1,1-1-1,0 1 1,0-1 0,-1 1-1,1-1 1,0 1-1,0-1 1,0 1-1,0-1 1,0 0 0,0 1-1,0-1 1,0 1-1,0-1 1,0 1-1,0-1 1,0 1 0,0-1-1,0 1 1,1-1-1,-1 1 1,0-1 2,1-1-18,-1 0-1,1 0 1,0 1 0,0-1 0,0 0-1,0 1 1,0-1 0,1 1 0,-1-1-1,0 1 1,1-1 0,-1 1 0,2-1 18,-1 0-15,0 1 1,-1-1 0,1 1-1,-1-1 1,1 1 0,-1-1-1,0 0 1,1-1 14,2-5 6,1 1 0,0 0 0,0 0 0,1 1 0,0 0 0,0 0 1,4-4-7,-9 10-1,0-1 1,-1 0 0,1 0 0,-1 0 0,1 0 0,0 0 0,-1 0 0,0 1 0,1-1 0,-1 0 0,0 0 0,1 0 0,-1-1 0,0 1 0,0 0-2,0 0 1,1 0 0,-1 0 0,0 0-1,1 0 1,-1 0 0,0 0 0,1 0-1,-1 0 1,1 0 0,0 1 0,0-2 1,-1 1 90,0-4 150,-7-2-295,6 6 51,1 0-1,-1 1 0,1-1 0,-1 0 0,0 1 1,1-1-1,-1 0 0,0 1 0,1-1 0,-1 1 1,0 0-1,0-1 0,1 1 0,-1-1 0,0 1 0,0 0 1,0 0-1,0 0 0,1-1 0,-1 1 0,0 0 1,0 0-1,0 0 5,-2 0-5,2 0 8,1 0 1,0 0-1,0 0 0,0 0 1,-1 1-1,1-1 0,0 0 1,0 0-1,-1 0 0,1-1 1,0 1-1,0 0 0,-1 0 1,1 0-1,0 0 0,0 0 1,-1 0-1,1 0 0,0 0 1,0 0-1,0 0 0,-1-1 1,1 1-1,0 0 0,0 0 1,0 0-1,0 0 0,-1-1 1,1 1-1,0 0 1,0 0-1,0 0 0,0-1 1,0 1-1,0 0 0,0 0 1,-1-1-1,1 1 0,0 0 1,0 0-1,0-1-3,-7-13 60,-5 3 340,11 9-384,0 1-1,0 0 1,0-1 0,0 1-1,0 0 1,0 0 0,0 0 0,0 0-1,0 0 1,0 0 0,-1 0-1,1 0 1,0 0 0,-1 1 0,1-1-1,-1 0 1,1 1 0,-1-1-1,0 1-15,1 0 11,1 0-102,0 0 11,1 0 80,0 0 0,0 0 0,0 0 0,1 0 0,-1 1 0,0-1 0,0 0 0,0 1 0,0-1 0,0 0 0,-1 1 0,1 0 0,0-1 0,0 1 0,0-1 0,0 1 0,0 0 0,0 1-6,-1-1 0,1 0 0,-1 0 0,1 1 0,0-1 0,-1 0 0,1 0 0,0 0 0,0 0 0,0 0 0,0 0 0,0 0 0,0-1 0,0 1 0,0 0 0,0 0 6,0 0 31,-1 1-1,1-1 0,-1 1 0,0-1 1,0 1-1,0-1 0,0 1 0,0-1 0,0 1 1,0-1-1,0 1 0,-1 1-30,-1 0-21,1-3 63,-17 4 358,17-3-414,1 0 0,-1 0-1,0 0 1,0 0-1,1 0 1,-1 0 0,1 0-1,-1 0 1,1 0-1,-1 1 15,2-2 12,0 0-1,-1 0 0,1 0 0,0-1 1,0 1-1,-1 0 0,1-1 0,0 1 1,-1 0-1,1-1 0,0 1 0,-1-1 1,1 1-1,0-1 0,-1 1 0,1-1 1,-1 1-1,1-1 0,-1 0 0,1 1 0,-1-1 1,0 0-1,1 1 0,-1-1 0,0 0 1,1 0-1,-1 1 0,0-1 0,0 0 1,0 0-1,0 0 0,0 1 0,0-1 1,0 0-1,0 0 0,0 0 0,0 1 1,0-2-12,0 1-6,1-11-58,-1 10 70,1 1 0,-1-1 1,0 1-1,0-1 0,0 1 1,0-1-1,0 1 0,0-1 1,-1 1-1,1-1 0,0 1-6,-1-9 178,1 9-178,0 0 0,0 1 0,1-1-1,-1 0 1,0 1 0,0-1 0,0 0 0,0 1 0,0-1 0,-1 0 0,1 1 0,0-1 0,0 1 0,0-1 0,0 0 0,-1 1-1,1-1 1,0 1 0,-1-1 0,1 0 0,-1 1 0,4 3-2,-1 0-1,0 1 1,1 0-1,-2 0 1,1-1 0,0 1-1,-1 0 1,0 0-1,0 1 1,0-1-1,0 4 3,-1-8-5,1 1 0,-1-1 0,0 0 0,0 1 0,0-1-1,0 1 1,0-1 0,1 0 0,-1 1 0,0-1-1,0 1 1,0-1 0,1 0 0,-1 1 0,0-1-1,1 0 1,-1 0 0,0 1 0,1-1 0,-1 0 5,1 1 2,-1-1 0,0 0 0,1 0 0,-1 1 0,0-1 0,1 0 0,-1 0 0,0 1 0,0-1 0,1 0 0,-1 1 0,0-1 0,0 0 0,0 1 0,0-1-1,1 1 1,-1-1 0,0 0 0,0 1 0,0-1-2,0 1 22,0 0-23,0-1-1,0 1 1,0-1 0,0 1 0,0-1-1,0 1 1,0-1 0,0 1-1,0-1 1,0 1 0,0-1 0,0 1-1,0-1 1,0 0 0,1 1 0,-1-1-1,0 1 2,2 0 6,-1 1-1,0-1 0,0 0 0,1 1 0,-1-1 0,0 1 0,0-1 0,-1 1 0,1 0 0,0-1 0,0 1 0,-1 0 0,1-1 0,-1 1 0,0 0 0,1 0 0,-1 0 0,0-1 0,0 2-5,0-2 48,0 0-50,0-1 0,0 0 0,0 1 0,0-1 0,0 0 0,0 1-1,0-1 1,0 0 0,0 1 0,0-1 0,0 0 0,0 1-1,0-1 1,0 1 0,0-1 0,0 0 0,-1 0 0,1 1 0,0-1-1,0 0 1,0 1 0,-1-1 0,1 0 0,0 1 2,-1 1 35,0-2-29,0 1 0,1-1 0,-1 0-1,0 0 1,0 0 0,0 0-1,0 1 1,0-1 0,0-1 0,0 1-1,0 0 1,0 0 0,0 0-1,0 0 1,0-1 0,0 1 0,1 0-1,-1-1 1,0 1 0,0 0-1,0-1 1,0 0 0,1 1 0,-1-1-1,0 1 1,0-1-6,-2-1 97,-1 0-70,0 0 1,0 0-1,0 0 0,1 0 1,-1-1-1,1 0 1,-1 0-28,3 2-15,0 0 1,0 1-1,0-1 1,0 1-1,0-1 1,0 1-1,0-1 1,0 1-1,-1 0 1,1-1-1,0 1 1,-1 0 14,1 0 1,0 0 0,0 0 0,0-1 0,0 1 1,0 0-1,0-1 0,0 1 0,0-1 0,0 1 0,0-1 1,0 1-1,-1-1-1,1 0-43,-2-1-5,3 1 44,0 0 1,0 1-1,0-1 0,0 0 1,0 1-1,0-1 0,0 1 0,1-1 1,-1 0-1,0 1 0,1-1 1,-1 1-1,0-1 0,1 1 1,-1-1-1,0 1 0,1-1 0,-1 1 1,1-1-1,-1 1 0,1-1 1,0 1 3,4-7 22,-5 5-16,0 1-1,0 0 0,0-1 1,0 1-1,0-1 0,0 1 1,1 0-1,-1-1 0,1 1 1,-1 0-1,1-1 0,-1 1 1,1 0-1,0 0 0,0 0 1,0-1-6,-1 1 42,-2 1-4,-16-11 132,9 7-100,7 3-56,-1 1-1,1-1 0,0 0 0,-1 1 1,1-1-1,-1 1 0,1-1 1,0 1-1,-1 0 0,1 0 0,-1 0 1,-1 1-14,3-1-70,1 0 44,0 0 68,0 1-48,0 0 0,0 0-1,0 0 1,0 0-1,0-1 1,0 1-1,0 0 1,0 0-1,0 0 1,1 0-1,-1 0 1,0 0-1,1-1 1,-1 1 0,1 0-1,-1 0 1,1-1-1,-1 1 1,1 0 6,24 23-68,-20-19-7,0 0 0,0 0 0,0 0 0,5 2 75,2 0 69,0 0 0,0 0 1,2-1-70,-13-5-16,4 0 12,0 1 0,-1 1 0,1-1 0,-1 1 0,0 0 0,0 0 0,0 0 0,0 1 4,13 18 21,-10-14-74,-5-6 60,-1-1 0,1 0 0,-1 1 0,0-1 1,0 0-1,0 1 0,0 0 0,0-1 0,0 1 0,0-1 0,-1 1 0,1 0 0,0 0 0,-1-1 0,0 1-7,-8 15 70,6-14-70,1-1 0,0 0 0,0 0 0,0 0 0,0-1 0,0 1 0,0-1 0,-1 1 0,1-1 0,-1 1 0,1-1 0,-1 1 0,0-1 6,0 1 0,1 0 0,-1-1 0,0 1 0,0-1 0,0 0 0,0 0 1,0 0-1,0 0 0,0 0 0,0 0 0,-1 0 0,1-1 0,0 1 0,0-1 0,-1 1 0,1-1 0,0 0 1,-1 0-1,1 0 0,0 0 0,-1-1 0,1 1 0,0-1 0,-1 1 0,1-1 0,0 0 0,0 0 1,0 0-1,0 0 0,0 0 0,0 0 0,0-1 0,0 1 0,0 0 0,0-1 0,1 0 0,-1 1 0,1-1 1,-1 0-1,1 0 0,-1 0-6,-11-19 56,9 15-83,0 0 0,0-1-1,0 1 1,1-1 0,0 0 0,-2-6 27,4 6 15,-1-1 0,0 1 0,-1 1 0,0-1 0,-2-3-15,5 7 26,0 3-31,0 0-1,0-1 0,0 1 0,0 0 0,0-1 0,0 1 0,0-1 0,0 1 1,0-1-1,0 1 0,0 0 0,0-1 0,0 1 0,0-1 0,-1 1 1,1 0-1,0-1 0,0 1 0,0 0 0,0-1 0,-1 1 0,1 0 0,0-1 1,-1 1-1,1 0 0,0 0 0,0-1 0,-1 1 0,1 0 0,0 0 6,-1-1 2,1 1-1,0 0 1,-1 0-1,1 0 0,0-1 1,0 1-1,-1 0 1,1-1-1,0 1 1,0 0-1,-1 0 0,1-1 1,0 1-1,0 0 1,0-1-1,0 1 1,0 0-1,0-1 0,-1 1 1,1 0-1,0-1 1,0 1-1,0-1 1,0 1-1,0 0 0,0-1 1,0 1-1,0 0 1,1-1-1,-1 1-1,0-1 80,0 1 5,1-3-241,0 2 145,0 0 1,-1 1-1,1-1 1,0 0-1,-1 0 1,1 0-1,-1 0 1,0 0-1,1 0 1,-1 0-1,0 0 1,1 0 10,-1 1 0,0-1 0,-1 1 0,1 0 0,0 0 0,0 0 0,0 0 0,0 0 0,0 0 0,0 0 0,0 0 0,0-1 0,0 1 0,0 0 0,0 0-1,0 0 1,0 0 0,0 0 0,0 0 0,0 0 0,0-1 0,0 1 0,0 0 0,0 0 0,0 0 0,0 0 0,0 0 0,0 0 0,1 0 0,-1 0 0,0-1 0,0 1 0,0 0 0,0 0 0,0 0 0,0 0 0,0 0 0,0 0 0,0 0 0,0 0 0,1 0 0,-1 0 0,0 0 0,0 0 0,0 0 0,0 0 0,0 0 0,0 0 0,0 0 0,0 0 0,1 0 0,-1 0 0,0 0 0,0 0 0,0-1 0,1 1 1,-1 0 0,1 0-1,-1 0 1,1 0 0,-1 0-1,1 0 1,-1-1 0,0 1 0,1 0-1,-1 0 1,1-1 0,-1 1-1,0 0 1,1 0 0,-1-1-1,0 1 1,1-1 0,-1 1-1,0 0 1,0-1 0,1 1-1,-1-1 1,0 1 0,0 0-1,0-1 1,0 1 0,1-1-1,-1 1 1,0-1 0,0 1-1,0-1 1,0 1-1,3-5 172,-3 5-175,0 0 1,0 0-1,0 0 1,0 0-1,0-1 0,1 1 1,-1 0-1,0 0 1,0 0-1,0 0 1,0-1-1,0 1 0,0 0 1,0 0-1,0 0 1,0 0-1,0-1 0,0 1 1,0 0-1,0 0 1,0 0-1,0 0 1,0-1-1,0 1 0,0 0 1,0 0-1,0 0 1,0-1-1,0 1 1,0 0-1,0 0 0,0 0 1,-1 0-1,1 0 1,0-1-1,0 1 0,0 0 1,0 0-1,0 0 1,0 0-1,-1 0 1,1 0-1,0-1 0,0 1 1,0 0-1,0 0 1,-1 0-1,1 0 3,-1-1-37,1 1 122,0 0-48,0 0-149,3-1 113,-1 0-1,1 0 1,-1-1-1,1 2 1,-1-1-1,1 0 0,-1 0 1,1 1-1,0 0 1,-1-1-1,1 1 0,0 0 1,0 0-1,-1 1 1,1-1-1,0 0 0,-1 1 1,1 0-1,0 0 0,4 0-10,0 1 0,-1-1 0,1 0 0,0-1 0,1 0 10,3 1 36,-9-1-48,1 1 1,-1-1-1,1 0 0,-1 0 1,1 0-1,-1 0 1,0-1-1,1 1 1,-1 0-1,1-1 0,-1 0 1,0 0-1,0 1 1,1-1-1,-1-1 0,2 0 12,4-4 100,-7 5-106,0 0 1,0 0-1,0 1 1,0-1-1,0 0 0,0 0 1,0 0-1,0 0 1,0 0-1,0-1 1,-1 1-1,1 0 1,0 0-1,-1 0 0,1-2 6,6-26 22,-28 31-145,5 3 272,12-5-183,0 1 0,1 0 1,-1 0-1,0 0 0,1 1 1,-2 0 33,3-1 7,-1 0 0,0 0 0,0 0 0,0 0-1,1 0 1,-1-1 0,0 1 0,0-1 0,0 0 0,0 0 0,0 0 0,0 0-7,1 0-19,-5 3 170,7-2-164,-1-1 1,1 1 0,-1-1 0,1 0 0,-1 1-1,1-1 1,-1 0 0,1 1 0,-1-1 0,0 0-1,1 0 1,-1 1 0,1-1 0,-1 0 0,0 0 0,1 0-1,-1 0 1,1 0 0,-1 0 0,0 0 0,1 0-1,-1 0 13,0 0 134,1 0-65,0 1-84,0 0 0,0 1-1,0-1 1,0 0 0,0 0 0,0 1-1,0-1 1,0 0 0,-1 0 0,1 0-1,0 1 1,-1-1 0,1 0 0,-1 1 15,37-12 48,-30 8-45,40-16 52,-41 15-55,-4 3 48,-1 0-10,-1 0-12,0 1-31,1-1 0,-1 0 0,1 1 0,-1-1 0,1 1 0,-1-1 0,1 1 0,0-1 0,-1 1 0,1-1 0,0 1-1,-1 0 1,1-1 0,0 1 0,0 0 0,-1-1 0,1 1 0,0 0 5,-2 3-26,-1 3 21,-4 6-6,0 0 0,-7 7 11,3-2 70,10-17-66,0 0 1,0 0 0,0 0-1,0 0 1,0 0-1,0 0 1,0 0 0,0 0-1,0-1 1,0 1-1,-1 0 1,1-1 0,0 1-1,-1-1 1,1 1-1,0-1 1,-1 0 0,1 1-1,-1-1 1,1 0-1,0 0 1,-1 0 0,1 0-1,-1 0 1,1 0-1,0-1 1,-1 1 0,1 0-1,0-1 1,-2 0-5,-4-1 40,-1-1-1,1 0 1,-1-1 0,-4-3-40,8 5 28,0-1-17,0 1-1,0 0 1,0 0 0,-1 0-1,1 0 1,0 1 0,-1-1-1,1 1 1,-1 0 0,0 1-1,1-1 1,-5 1-11,9-2-238,0 6 161,0-3 275,0-1-97,0 0-133,0 0 32,0 0 133,-1 0-139,1 0 0,-1 1-1,1-1 1,-1 0 0,1 0-1,-1 0 1,1 0 0,-1 0-1,0-1 1,1 1 0,-1 0-1,1 0 1,-1 0-1,1 0 1,-1 0 0,1-1-1,0 1 1,-1 0 0,1 0-1,-1-1 1,1 1 0,-1 0-1,1-1 1,0 1 0,-1-1 6,1 1 2,0 0 1,0 0-1,-1 0 1,1-1-1,0 1 1,0 0-1,0 0 1,0 0-1,0 0 1,0-1-1,0 1 1,-1 0-1,1 0 1,0 0-1,0-1 1,0 1-1,0 0 1,0 0-1,0-1 1,0 1-1,0 0 1,0 0-1,0 0 1,0-1-1,0 1 1,0 0-1,0 0 1,0-1-1,0 1 1,1 0-1,-1 0 1,0 0-1,0-1 1,0 1-1,0 0 1,0 0-1,0 0 1,1 0-1,-1-1 1,0 1-3,17-19-80,-16 19 83,-1 0 0,0 0 0,0 0 1,0 1-1,1-1 0,-1 0 0,0 0 0,0 0 1,0 0-1,1 0 0,-1 0 0,0 0 0,0 0 1,0 0-1,0 0 0,1 0 0,-1-1 1,0 1-1,0 0 0,0 0 0,1 0 0,-1 0 1,0 0-1,0 0 0,0 0 0,0 0 0,0 0 1,1-1-1,-1 1 0,0 0 0,0 0 0,0 0 1,0 0-1,0-1 0,0 1 0,1 0 0,-1 0 1,0 0-1,0 0 0,0-1-3,0 1 0,0 0-1,0 0 1,0 0 0,0 0-1,1 0 1,-1 0 0,0 0 0,0 0-1,0 0 1,0 0 0,0-1-1,0 1 1,1 0 0,-1 0-1,0 0 1,0 0 0,0 0-1,0 0 1,0 0 0,0-1-1,0 1 1,0 0 0,0 0-1,0 0 1,0 0 0,0 0-1,0-1 1,0 1 0,0 0-1,0 0 1,0 0 0,0 0-1,0 0 1,0-1 0,0 1-1,0 0 1,0 0 0,0 0-1,0 0 1,0 0 0,0 0 0,0-1-1,0 1 1,0 0 0,0 0-1,0 0 1,-1 0 0,1 0-1,0 0 1,0 0 0,0-1-1,0 1 1,0 0 0,0 0-1,0 0 1,-1 0 0,1 0-1,0 0 1,0 0 0,0 0-1,0 0 1,0 0 0,-1 0-1,1 0 1,0 0 0,0 0-1,0 0 1,-22 2-48,21-1-10,1 1 36,0 0 32,1 0 0,0 0 0,-1 1 0,1-1 0,0 0-1,0 0 1,0 0 0,0 0 0,1 0 0,-1 0 0,0 0-1,1-1 1,0 1 0,-1 0 0,1-1 0,0 1-10,14 16-35,-13-12-36,2 0-1,-1-1 1,1 0-1,3 3 72,9 11-114,8 4 311,-23-21-198,-1-1-1,1 0 0,0 1 0,0-1 1,-1 0-1,1 0 0,0 0 0,0 0 0,0 0 1,0 0-1,0 0 0,0-1 0,0 1 1,0-1-1,0 0 0,0 1 0,1-1 0,-1 0 2,0 0 64,-2 0-10,0 0-70,2 0 8,-2 0 11,0 0 0,0 1 0,0-1 0,1 0-1,-1 0 1,0 0 0,0 0 0,0 0 0,1 0-1,-1 0 1,0 0 0,0 1 0,0-1-1,1 0 1,-1 0 0,0 0 0,0 0 0,0 0-1,1 0 1,-1 0 0,0 0 0,0 0 0,0 0-1,1-1 1,-1 1 0,0 0 0,0 0-1,0 0 1,1 0 0,-1 0 0,0 0 0,0 0-1,0 0 1,0 0 0,1-1 0,-1 1 0,0 0-1,0 0 1,0 0-3,-5-17 224,5 16-243,0 0-1,-1-1 1,1 1-1,-1 0 1,1-1-1,-1 1 0,0 0 1,0 0-1,1 0 1,-1 0-1,0-1 1,0 1-1,0 0 1,0 0-1,-1 0 20,-7-9 58,-4-2-37,12 11-4,-1 0-1,1 0 1,0 0-1,0 0 1,-1-1-1,1 1 1,0 0-1,0 0 1,0-1 0,0 1-1,0-1-16,0 1-38,0 0 1,0 0-1,0 1 0,-1-1 0,1 1 1,0-1-1,-1 1 0,1-1 1,0 1-1,-1 0 0,0-1 38,-2 1-866,14 4 131,10 3-1414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7:2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56 276 480,'-3'0'278,"-1"0"0,1 1 0,-1-1 0,1 1 0,-1 0-1,1-1 1,0 2 0,-1-1 0,0 0-278,4 0 22,0-1 0,-1 0 0,1 1 0,-1-1 0,1 0 0,-1 1 0,1-1 0,-1 0 0,1 0 0,-1 0 0,1 0 0,-1 1 0,0-1 0,1 0 0,-1 0 0,1 0 0,-1 0 0,1 0 0,-1 0 0,1 0 0,-1-1 0,1 1 0,-1 0 0,0 0 0,1 0 0,-1 0 0,1-1 0,-1 1 0,1 0 0,0-1 0,-1 1 0,1 0 0,-1-1 0,1 1 0,-1 0 0,1-1 0,0 1 0,-1-1 0,1 1 0,0-1 0,0 1 0,-1-1 0,1 1 0,0-1 0,0 1 0,0-1 0,-1 1 0,1-1 0,0 1 0,0-1 0,0 1 0,0-1 0,0 1 0,0-1 0,0 0 0,0 1-22,0-45 1062,13 26-902,2-12 71,-13 26-183,0-1-1,1 0 0,0 1 1,2-4-48,10-12 268,-12 15-236,1 0-1,0 0 0,0 0 0,0 1 1,1 0-1,0 0 0,0 0 1,0 0-1,1 1 0,3-2-31,28-20 101,-31 21-72,1-1 1,0 1-1,0 1 0,1 0 1,-1 0-1,1 0 1,0 1-1,1-1-29,-7 4 9,0 0 0,-1 0-1,1 0 1,-1 0 0,1 0 0,-1 0-1,1 0 1,-1 1 0,1-1 0,-1 1-1,1-1 1,-1 1 0,1-1 0,-1 1-1,1 0 1,-1 0 0,1 0-9,24 20-17,-12-8 24,-6-6 28,0 0-1,-1 0 1,0 1 0,3 6-35,-7-11 15,4 6 52,0 0 0,-1 0-1,-1 0 1,4 8-67,4-6 80,-12-9-11,11-1 174,-10-1-210,-1 0 0,1 0 0,-1 0 1,1 0-1,0 0 0,-1 0 0,1 0 0,-1 0 0,1-1 0,-1 1 0,1 0 0,-1-1 0,1 1 0,-1-1 1,0 0-1,1 0 0,0 0-33,7-4 221,-7 4-199,0-1 1,1 1-1,-1 0 0,0-1 0,0 0 0,0 1 1,0-1-1,-1 0 0,2-1-22,2-3-71,1 0 1,-1 0-1,1 1 1,1 0-1,-1 0 0,0 0 1,1 1-1,1 0 71,7-3-1349,-1 0-1,1 1 1,9-2 1349,1 0-2208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07:03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 2816,'-13'-11'1056,"13"11"-832,5 0-64,-5 0-640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8:08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492 8 1568,'0'0'76,"-1"-1"0,0 0 0,0 1 0,1-1-1,-1 0 1,0 1 0,0-1 0,0 1 0,0-1 0,0 1 0,0 0 0,0-1 0,0 1-1,0 0 1,0 0 0,0 0 0,-1-1-76,0 2 27,0-1-1,0 0 1,0 1 0,0-1 0,0 1-1,0 0 1,0-1 0,0 1 0,0 0-1,0 1-26,-3 0 31,1 0-1,-1-1 1,0 1-1,-1-1 0,0 1-30,-15 3 78,-21 8 29,-7 3 540,1 2 1,-11 7-648,45-19 106,0 2-1,1 0 1,0 0-1,0 1 1,1 1-1,1 0 1,-1 0-1,1 1 0,-5 8-105,7-6 78,1 0-1,1 1 0,0 0 1,-4 10-78,10-19 18,-1 0 0,1 0 0,0 0 0,0 0 0,1 0 0,-1 1-18,-1 12-66,2-15 55,-1 1-1,1-1 1,0 1-1,0 0 0,0-1 1,0 1-1,1 0 0,-1-1 1,1 1-1,0-1 0,1 2 12,-2-5 5,0 0 0,1 0 0,-1 0 0,1 0 0,-1 1 0,0-1-1,1 0 1,-1-1 0,1 1 0,-1 0 0,0 0 0,1 0 0,-1 0-1,1 0 1,-1 0 0,0 0 0,1-1 0,-1 1 0,0 0 0,1 0-1,-1 0 1,1-1-5,0 0 27,7-3-25,0-2 0,0 1 0,0-1 0,-1-1 0,0 1 0,0-1 0,5-7-2,4-4-78,68-73 54,12-13 890,-88 96-781,-1 0-1,0-1 0,0 0 1,0-1-1,0-2-84,-63 77-454,15-9 499,2 3-1,3 0 1,-28 65-45,62-121 14,1-1 0,0 1 0,0 0 0,0 0 0,0 1 0,0-1 0,1 0 0,-1 2-14,10-7 5,14-11-45,-1-1 0,18-15 40,-16 11 14,1 2-1,3-1-13,3-1 56,2 1 0,0 3 0,0 0 0,6 1-56,-37 12 10,0 0 1,0 1 0,1-1-1,-1 1 1,0 0 0,1-1 0,-1 1-1,0 0 1,0 0 0,1 1-1,-1-1 1,0 0 0,1 1-1,1 0-10,-2 1 8,0-1 1,1 1-1,-1-1 0,0 1 0,0 0 1,0 0-1,0 0 0,0 0 0,0 0 1,0 0-1,0 1-8,5 6-11,7 13-90,-8-15 47,-5-7 54,0 0-1,0 0 1,0 1-1,0-1 1,0 0-1,1 0 1,-1 0-1,0 0 1,0 0 0,0 0-1,0-1 1,0 1-1,0 0 1,0 0-1,0-1 1,0 1-1,0-1 1,0 1-1,0-1 1,0 1-1,0-1 1,0 0 0,22-18 61,-15 12-5,1-2-52,-1 0-1,0 0 1,0-1-4,19-21-91,-14 17 67,9-8-5,20-15 29,-38 33-23,1 0 8,0 1-1,-1-1 0,1 1 0,0 0 0,5-2 16,-14 17 288,-21 26 47,-6 11-35,14-15-311,-1-1 1,-2-1-1,-1 0 0,-1-2 1,-2 0 10,-14 9 12,-1-2 1,-7 3-13,-87 65-62,83-66-200,49-38 258,-2 1-8,0 0 1,0 0 0,0 1-1,1-1 1,-1 1 0,1 0-1,0 0 1,-1 0-1,1 0 12,2-3-3,0 0-1,0 1 0,0-1 0,0 0 0,-1 0 0,1 0 0,0 1 0,0-1 0,0 0 0,0 0 0,0 0 0,0 1 0,0-1 0,0 0 1,0 0-1,0 0 0,0 1 0,0-1 0,0 0 0,0 0 0,0 1 0,0-1 0,0 0 0,0 0 0,0 0 0,0 1 0,0-1 0,1 0 1,-1 0-1,0 0 0,0 0 0,0 1 0,0-1 0,0 0 0,0 0 0,1 0 0,-1 0 0,0 1 0,0-1 0,0 0 0,1 0 0,-1 0 1,0 0-1,0 0 0,0 0 0,1 0 0,-1 0 0,0 0 0,0 0 0,0 0 0,1 0 0,-1 0 4,15-1-46,11-4 39,0-1 0,-1-1 0,0-2 1,0-1-1,-1 0 0,0-2 0,-1-1 0,0 0 1,-1-2-1,-1-1 0,7-6 7,40-35 4,124-94-147,-187 148 154,81-59-38,68-34 27,-143 91-81,-11 5 81,0 0 0,0 0-1,0 0 1,0 1-1,0-1 1,0 0 0,0 0-1,0 0 1,0 0-1,0 0 1,0 0 0,0 0-1,0 0 1,1 0-1,-1 0 1,0 0 0,0 0-1,0 1 1,0-1-1,0 0 1,0 0 0,0 0-1,0 0 1,0 0 0,0 0-1,0 0 1,0 0-1,0 0 1,0 0 0,0 1-1,0-1 1,0 0-1,0 0 1,-1 0 0,1 0-1,0 0 1,0 0-1,0 0 1,0 0 0,0 0-1,0 0 1,0 0-1,0 0 1,0 1 0,0-1-1,0 0 1,0 0-1,0 0 1,0 0 0,0 0-1,-1 0 1,1 0 0,0 0-1,0 0 1,-17 18 49,10-11-28,-83 84 337,-15 6-358,72-68-51,-78 63-67,83-71 114,-1-2 0,0 0-1,-5 0 5,-354 165 59,370-176-4,14-6-28,0 0 1,-1 0-1,1 0 1,-1 0-1,1-1 1,-1 0-1,0 0 1,1 0-1,-1 0 1,0-1-1,-2 0-27,7 0 1,0 0 0,-1 0-1,1 0 1,0 0-1,-1 0 1,1 0-1,0 0 1,-1 0 0,1 0-1,0 0 1,-1 0-1,1-1 1,0 1 0,-1 0-1,1 0 1,0 0-1,0-1 1,-1 1-1,1 0 1,0 0 0,0 0-1,-1-1 1,1 1-1,0 0 1,0-1 0,0 1-1,0 0 1,-1 0-1,1-1 1,0 1-1,0 0 1,0-1 0,0 1-1,0 0 0,5-13-86,-2 9 41,1 0 1,-1 0-1,1 0 0,3-3 45,18-11-238,0 1 0,18-9 238,26-17-196,-36 19 110,-1-2-1,-1-1 1,-1-2-1,17-22 87,18-28 58,13-27-58,-53 74 106,9-9-106,-10 14 86,-22 24-35,1 0 1,-1 0-1,0 0 0,0 0 1,0 0-1,0-1 0,-1 1 1,1-2-52,-2 5-2,0 1 0,0-1 0,0 0 1,0 0-1,0 0 0,0 0 0,0 0 0,-1 0 0,1 0 1,0 0-1,0 0 0,0 0 0,0 0 0,0 0 1,0 0-1,0 0 0,0 0 0,0 0 0,0 0 1,-1 0-1,1 0 0,0 0 0,0 0 0,0 0 1,0 0-1,0 0 0,0 0 0,0 0 0,0 0 0,0 0 1,-1 0-1,1 0 0,0 0 0,0 0 0,0 0 1,0 0-1,0 0 0,0 0 0,0 0 0,0 0 1,0 0-1,0 0 0,0 0 0,0-1 0,0 1 1,-1 0-1,1 0 0,0 0 0,0 0 0,0 0 0,0 0 1,0 0-1,0 0 0,0 0 0,0 0 0,0-1 1,0 1 1,-9 9-31,-47 59 27,21-25-2,-1-1 0,-32 26 6,-14-1 163,-4-4-1,-22 9-162,38-26-63,9 3 143,54-46 17,12-11-34,6-1-67,0 0 0,1 1 0,0 0-1,1 1 1,4-3 4,14-7 31,11-10-80,-1-2 0,-2-2 0,-1-1 0,-1-2 0,12-18 49,10-8-45,58-66 58,-65 71 19,-77 79-107,-11 25 186,19-26-73,-1 0 0,-15 14-38,-26 16-68,-2-3-1,-42 26 69,87-65 20,-36 24 15,29-21 19,2 1 1,-21 17-55,26-18 357,10-11-207,5-4-158,9-8-251,64-42-91,-35 26 232,-1-2-1,10-12 119,112-124-165,-95 93 234,3 4 0,8-2-69,-10 19-309,-79 62 198,0 1-1,2 1 1,-1 1 0,2-1-1,0 2 112,-25 30-67,6-11 70,-2-2 0,-2-2 0,-31 24-3,-123 79-22,14-10-40,68-48 201,96-69 59,2-1 26,8-7-203,4-4-117,2 0 78,-1-1 0,1 1 0,0 0 1,0 0-1,0 1 0,5-3 18,7-5-5,48-32-32,-8 5-102,26-23 139,77-83-19,-79 69-320,48-33 339,-82 76 6,0 1-1,2 2 0,1 3 1,10-2-6,-41 21-171,-19 8 173,0 0 0,-1 0 0,1 0 0,0 0 0,-1 0 0,1 0-1,-1 0 1,1 1 0,-1-2 0,1 1 0,-1 0 0,0 0 0,1 0 0,-1 0-2,-31 37 74,2-1-74,-17 26 0,-242 352 331,275-392-243,14-22-86,0-1 1,0 1-1,0-1 0,0 0 1,-1 1-1,1-1 0,0 1 1,0-1-1,0 1 0,0-1 1,0 1-1,0-1 0,0 0 1,0 1-1,0-1 0,0 1 1,1-1-1,-1 1 0,0-1 1,0 1-3,1-1 3,-1 0 0,1 1 0,-1-1 0,0 0 1,1 0-1,-1 1 0,1-1 0,-1 0 0,1 0 1,-1 0-1,1 0 0,-1 0 0,1 0 0,-1 0 1,1 0-1,-1 0 0,1 0 0,-1 0 0,1 0 1,-1 0-1,1 0 0,-1 0 0,1-1-3,5 0 6,-1-1 0,1 0 0,-1 0 0,0 0 0,0-1-1,0 1 1,0-1 0,1-1-6,38-32 16,-28 22 1,72-63 51,276-228-285,-285 248 122,-33 25 136,-26 21 1,-19 12-42,-4 5-12,-31 33-151,-161 152 787,-126 89-624,209-186 347,-98 107-347,175-164 0,16-19 11,1 1-1,-12 18-10,25-28 72,9-8-26,16-12-20,42-35-247,44-41 221,-36 27-51,190-138 221,-57 47-15,-173 127-153,-12 8-58,1 2 1,0 0-1,5-1 56,-17 13-41,-8 8 97,-11 12 137,-24 18-199,-2-2 0,-17 12 6,25-22-25,-36 30 65,3 2 0,-27 34-40,-102 129 26,141-160 182,-12 20-208,48-57 0,14-13 64,5-6-18,-2-3-39,0-1-1,-1 1 1,1 0 0,0-1 0,-1 1 0,1-1-1,0 0 1,-1 1 0,2-2-7,7-4 21,1-1-1,-1-1 0,0 0 1,0 0-1,-1-1 1,4-5-21,28-32-64,4-5 101,1 3 0,15-9-37,3 6-85,67-39 85,-67 47-5,1-1 144,91-65-305,-154 108 159,16-11-89,-18 11 92,1 1 0,0-1 0,-1 1 0,1 0 0,-1-1 1,1 1-1,0 0 0,-1-1 0,1 1 0,0 0 0,0 0 0,-1 0 1,1 0-1,0 0 0,-1 0 0,1 0 0,0 0 0,0 0 1,-1 0-1,1 0 0,0 0 0,-1 0 0,2 1 4,-2-1 1,0 0 0,0 1 1,0-1-1,0 0 0,0 1 0,0-1 0,0 0 0,0 1 1,0-1-1,0 0 0,0 1 0,0-1 0,0 0 0,0 1 1,-1-1-1,1 0 0,0 1 0,0-1 0,0 0 0,0 0 1,-1 1-1,1-1 0,0 0 0,0 0 0,-1 1 0,1-1 1,0 0-1,0 0 0,-1 0 0,1 1 0,0-1 0,-1 0-1,-19 18 45,0-1 0,-2-1-1,0 0 1,-16 7-45,4-2 189,-24 20-189,18-7 70,3 2 0,0 1 0,3 2 0,-3 7-70,-119 173 232,188-267-360,-17 27 142,1 1 0,1 0 0,0 2 0,2-1 0,10-6-14,36-26-58,7-1 58,58-44-198,-23 4 150,48-56 48,-143 135 69,-2 3-6,0-1 0,0 1 0,1 1 0,0 0 1,1 1-1,3-2-63,-15 10 1,0-1-1,1 1 1,-1 0 0,1 0 0,-1-1-1,1 1 1,-1 0 0,1 0 0,-1 0-1,1-1 1,-1 1 0,1 0 0,0 0 0,-1 0-1,1 0 1,-1 0 0,1 0 0,-1 0-1,1 0 1,-1 0 0,1 1 0,-1-1 0,1 0-1,0 0 1,-1 1 0,0-1 1,1 1-1,-1-1 1,0 1-1,0-1 0,1 0 1,-1 1-1,0-1 1,0 1-1,0-1 1,0 1-1,0-1 0,1 1 1,-1-1-1,0 1 1,0-1-1,0 1 1,0-1-1,-1 1-1,-5 29 98,5-29-93,-6 18 63,-1 0 0,0-1 0,-2 1 1,0-2-1,-1 1 0,-1-1 0,-1-1-68,-32 37-37,-22 20 37,8-11 99,-203 215-347,255-269 240,-27 26-81,-2-2 0,-1 0 0,-6 0 89,41-30-33,0-1 0,-1 1 0,1-1 0,0 0 1,0 0-1,-1 0 0,1 0 0,-3 1 33,5-2-12,-1 0 1,1 0-1,-1 0 0,0 0 0,1-1 1,-1 1-1,1 0 0,-1 0 1,1 0-1,-1 0 0,1-1 1,-1 1-1,1 0 0,-1-1 1,1 1-1,-1 0 0,1-1 1,0 1-1,-1 0 0,1-1 0,0 1 1,-1-1-1,1 1 0,0-1 1,-1 1-1,1-1 0,0 1 1,0-1-1,-1 1 0,1-1 1,0 1-1,0-1 0,0 1 1,0-1-1,0 1 0,0-1 0,0 1 1,0-1-1,0 0 0,0 0 12,0-5-26,0-1 0,0 1-1,0 0 1,1-1-1,0 1 1,0 0-1,1-1 1,0 1 0,1-4 26,6-10 2,1-1 0,1 0-2,-7 13-12,9-15-3,2-1-1,1 2 1,0 0 0,2 1-1,14-14 16,29-23-55,16-8 55,-47 41-39,14-11-25,25-15 64,-46 36-281,1 0 0,1 2-1,0 1 1,3 0 281,-14 6-469,0 2-1,1 0 1,0 1 0,0 0 0,9 0 469,38-1-2139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9:32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0 160,'-5'38'1232,"-3"-3"-725,7-25-442,0 0 0,0-1 0,-2 5-65,-1 9 34,2 14 550,2-28-469,-1 0 1,0 0-1,0 0 0,-1 1-115,-7 32 86,8-33-14,1-8-61,0-1 0,1 1 0,-1-1 0,0 1 0,0-1 0,0 1 0,0-1 0,0 1 0,0-1 0,0 1 0,0-1 0,0 1 0,0-1 0,0 1 0,-1-1 0,1 0 0,0 1 0,0-1 0,0 1 0,-1-1 0,1 1 0,0-1 0,0 0 0,-1 1 0,1-1 0,0 0 0,-1 1 0,1-1 0,0 0 0,-1 1 0,1-1 0,-1 0 0,1 0 0,0 1 1,-1-1-1,1 0 0,-1 0-11,0 0 48,-4-4 245,5-4-195,0-11-52,0 0 1,1 0-1,1 1 1,1-1 0,3-13-47,0 12 124,-5 14-421,0-1-1,1 0 0,0 1 0,0-1 0,1 1 0,0 0 0,0 0 0,0 0 0,1 0 0,0 1 0,0-1 0,4-3 298,7-3-640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9:38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72 576,'-1'1'50,"0"1"0,0-1 1,0 1-1,0-1 0,0 1 0,0 0 1,1-1-1,-1 1 0,1 0 0,-1 0 0,1-1 1,0 2-51,0-1 64,0-2-11,0 0 48,0 0-31,0 0-33,0 0 80,0 0 294,0 0-102,0 0-53,0 7-122,0-1-150,0-5 106,0-1 17,-1 0-83,1 1 1,0-1-1,0 1 0,0-1 1,-1 1-1,1-1 0,0 1 1,-1-1-1,1 0 0,0 1 1,-1-1-1,1 0 0,0 1 1,-1-1-1,1 0 0,0 1 1,-1-1-1,1 0 0,-1 0 1,1 1-1,-1-1 0,0 0-24,-2 3 100,2-3-103,1 0 1,0 0 0,0 1 0,0-1 0,-1 0 0,1 0 0,0 1 0,0-1 0,0 0 0,0 1-1,0-1 1,0 0 0,0 1 0,0-1 0,0 0 0,0 1 0,0-1 0,0 0 0,0 1 0,0-1 0,0 0-1,0 1 1,0-1 0,0 0 0,0 0 0,1 1 2,-1-1 4,0 1 0,0-1 0,0 0-1,0 1 1,0-1 0,0 1 0,0-1 0,0 0 0,0 1 0,0-1 0,0 1-1,0-1 1,0 1 0,0-1 0,0 0 0,0 1 0,0-1 0,0 1-1,-1-1 1,1 0 0,0 1-4,-1 1 15,0-1 0,0 1 0,1 0 0,-1 0 1,1 0-1,-1 0 0,1 0 0,0 0 0,0 0 0,-1 2-15,2-3 41,-1 1 1,-1 0-1,1-1 0,0 1 1,0-1-1,-1 1 0,1-1 1,-1 1-1,1 0 0,-1-1 1,1 0-1,-1 1 0,0 0-41,0-2-42,1 0 53,-1 0 0,1 0 0,-1 0 0,1 0 1,0-1-1,-1 1 0,1 0 0,0 0 1,-1 0-1,1-1 0,-1 1 0,1 0 1,0 0-1,0-1 0,-1 1 0,1 0 1,0-1-1,0 1 0,-1 0 0,1-1 1,0 1-1,0-1 0,0 1 0,-1 0 0,1-1 1,0 1-1,0-1 0,0 1-11,0-6 55,0-5-38,0 0-1,0 0 1,2 0 0,-1 0-1,1 0 1,1-1-17,1 1-60,-3 5-40,1-1 1,0 2-1,0-1 0,0 0 0,1 0 0,0 1 1,0-1-1,1 1 0,-1 0 0,1 0 1,2-2 99,8-4-1771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9:27.13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40 35 832,'-6'-5'303,"4"2"157,2-1 123,0 4-579,0 0-1,0 0 1,0-1-1,0 1 1,0 0-1,0-1 1,1 1-1,-1 0 1,0 0-1,0-1 1,0 1-1,0 0 1,0-1-1,0 1 1,-1 0-1,1-1 1,0 1-1,0 0 1,0 0-1,0-1 1,0 1-1,0 0 1,0 0-1,-1-1 1,1 1-1,0 0 1,0 0-1,0-1 1,-1 1-1,1 0 1,0 0-1,0 0 1,0-1-1,-1 1 1,1 0-1,0 0 1,0 0-1,-1 0 1,1 0-4,-1-4 133,1 4-107,0 0 1,0 0 0,0 0-1,0 0 1,0 0 0,0 0-1,0 0 1,0-1 0,0 1-1,0 0 1,0 0 0,0 0-1,-1 0 1,1 0 0,0 0-1,0 0 1,0 0 0,0 0-1,0 0 1,0-1 0,0 1-1,0 0 1,0 0 0,0 0-1,0 0 1,0 0 0,0 0-1,0 0 1,0 0 0,-1 0-1,1 0 1,0 0 0,0 0-1,0 0 1,0 0 0,0 0-1,0 0 1,0 0 0,0 0-1,0 0 1,0 0 0,-1 0-1,1 0 1,0 0 0,0 0-1,0 0 1,0 0 0,0 0 0,0 0-1,0 0 1,0 0 0,0 0-1,-1 0 1,1 0 0,0 0-1,0 0 1,0 0 0,0 0-27,0 0 12,0 0 0,0 0 1,-1 0-1,1 0 1,0 0-1,0 0 1,0 0-1,0 0 0,-1 0 1,1 0-1,0 0 1,0 0-1,0 0 1,0 0-1,0 0 0,-1 0 1,1 0-1,0 0 1,0 0-1,0 0 1,0 0-1,0-1 0,0 1 1,-1 0-1,1 0 1,0 0-1,0 0 1,0 0-1,0 0 0,0-1 1,0 1-1,0 0 1,0 0-1,0 0 1,0 0-1,0 0 0,0-1 1,0 1-1,0 0 1,0 0-1,0 0 1,0 0-1,0-1 0,0 1 1,0 0-1,0 0 1,0 0-1,0 0 1,0 0-1,0-1 0,0 1 1,0 0-13,-1-3 207,1 4-141,-1 0 1,1 1 0,0-1-1,-1 0 1,1 0-1,0 0 1,0 0 0,0 0-1,0 1 1,0-1-1,0 0 1,0 0 0,0 0-1,1 1-66,2 23 113,-1-8-65,0 0-1,-1 0 1,-1 0-1,-1 4-47,1 8-30,-1-4 147,-1 0-1,-2 3-116,0-3 65,2 1 0,1 3-65,0-9 71,0 0 0,-1 0 0,-2 3-71,4-18-17,-1 1-1,1-1 1,-1 1-1,2-1 1,-1 1 17,1 8 476,11-30-492,-5 2 5,-1-1-1,-1 0 0,0 0 0,-1 0 0,0-1 0,0-13 12,1 4-19,-2 1 62,-1-1 0,-1 1 1,-1 0-1,-2-3-43,1-21-189,1 13-803,0 31-368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9:39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1 576,'-7'-1'295,"4"2"-126,3 8-216,0-6 14,0 18 342,1-7 41,-1-1 1,-1 0-1,-2 13-350,3 3 427,-3-21-384,3-7-41,0-1-1,0 0 0,-1 1 1,1-1-1,0 0 0,0 1 1,0-1-1,0 1 0,0-1 1,0 1-1,0-1 0,-1 0 1,1 1-1,0-1 1,0 1-1,1-1 0,-1 1 1,0-1-1,0 1-1,2 4 258,-3-12 319,0-18 337,4 7-940,0 1-1,2 1 0,0-1 1,1 0-1,1 0 27,1 1-688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9:45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221 6 640,'-7'-4'145,"7"4"-139,0-1 1,0 1-1,0 0 1,0 0-1,-1 0 1,1 0-1,0 0 1,0 0-1,0 0 1,0 0 0,-1 0-1,1 0 1,0 0-1,0 0 1,0 0-1,0 0 1,-1 0-1,1 0 1,0 0-1,0 0 1,0 0 0,0 0-1,0 0 1,-1 0-1,1 0 1,0 0-1,0 0 1,0 0-1,0 0 1,-1 0-1,1 0 1,0 0-1,0 0 1,0 1 0,0-1-1,0 0 1,0 0-1,0 0 1,-1 0-1,1 0 1,0 0-1,0 1 1,0-1-1,0 0 1,0 0 0,0 0-7,-4 3 162,2-2-38,0-1-1,0 0 1,0 1 0,0-1 0,0 0-1,0 0 1,0 0 0,0 0 0,0 0-1,0 0 1,-1-1-124,-6 0 292,3 1-91,3 0-189,0 0-1,0 0 0,0 0 1,-1 0-1,1 0 0,0 1 1,0-1-1,0 1 0,0 0 1,0 0-1,0 0 0,0 0 1,0 0-1,1 1 1,-1-1-1,0 1 0,1 0 1,-1 0-12,-22 10 26,23-11-13,0 0 0,0 0 0,1-1 0,-1 1 0,0 0 0,0-1 0,0 1 1,0-1-1,0 1 0,0-1 0,0 0 0,0 0 0,0 0 0,0 0 0,0 0 0,0-1 0,0 1 0,-2-1-13,0 0 83,-3-3 46,5-10-240,2 13 106,0-1-46,0 4-11,0 9-64,0 4 88,0-14 38,0-1-139,-1 4 230,-6 15 62,-5 7-253,10-23-87,1 1 1,-1-1-1,1 1 0,0 0 1,0-1-1,0 1 0,1 0 1,-1 0-1,1 0 0,0-1 1,0 4 186,0-1-699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9:50.0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1 576,'0'3'288,"0"-3"-264,0 1 0,0-1 1,0 1-1,-1-1 0,1 1 0,0 0 0,0-1 1,0 1-1,0 0 0,0-1 0,0 1 0,0-1 1,0 1-1,1 0 0,-1-1 0,0 1 0,0-1 0,0 1 1,1 0-1,-1-1 0,0 1 0,1 0-24,-1-1 62,1 1 0,-1 0 0,0 0 0,1-1 0,-1 1 0,0 0 0,0 0 0,1 0 0,-1-1-1,0 1 1,0 0 0,0 0 0,0 0 0,0 0 0,0 0 0,0-1 0,-1 1 0,1 0 0,0 0 0,-1 0-62,-2 6 205,3-6-20,0-4-154,0 2-100,5-8 159,2 4-96,-5 0 18,-2 5 36,0 0-38,0 0-100,12-5 474,-6 5-347,-3 0-90,0 0 0,1 0 1,-1 0-1,0 1 0,1-1 0,-1 1 1,0 0-1,1 0 0,0 0 53,3 2-1173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5:00:04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2 832,'-3'-2'191,"3"2"-114,3 7 12,-3-7-41,0 0 304,0 0-74,0-3 788,0 4-1068,-1-1-1,1 1 1,0 0-1,0 0 1,0 0-1,-1 0 1,1 0-1,0-1 1,-1 1-1,1 0 1,-1 0 0,1-1-1,-1 1 1,1 0-1,-1 0 3,0 0 10,0-1 0,1 1 0,-1 0 0,0 0 0,1 0 0,-1 1 0,1-1 0,-1 0 0,1 0 0,0 0-1,-1 0 1,1 0 0,0 1 0,0-1 0,0 1-10,0 0-6,0-2 10,0 0-1,0 1 1,0-1 0,0 0-1,0 0 1,0 1-1,0-1 1,0 0-1,0 0 1,0 1 0,0-1-1,0 0 1,0 1-1,0-1 1,0 0-1,0 0 1,0 1 0,0-1-1,0 0 1,0 0-1,0 0 1,0 1-1,-1-1 1,1 0 0,0 0-1,0 1 1,0-1-1,0 0 1,-1 0-1,1 0 1,0 0 0,0 1-1,-1-1 1,1 0-1,0 0 1,0 0-1,0 0 1,-1 0 0,1 0-4,-1 0 74,1 2 4,-1-1-1,1 0 0,-1 0 1,1 0-1,0 1 1,0-1-1,0 0 0,0 1 1,0-1-1,0 0 0,0 0 1,0 2-78,1-2 34,-1 0 1,0 0 0,0 0-1,0 0 1,0 1 0,0-1-1,0 0 1,0 0-1,-1 0 1,1 0 0,0 0-1,-1 0 1,1 0 0,-1 1-35,1 0 12,1-1-9,-3 7 318,-2-2-305,4-5 5,-1 0 0,1 0 1,-1 0-1,1 0 0,0 0 1,-1 0-1,1 0 0,0 0 1,0 0-1,-1 0 0,1 0 1,0 1-22,1-2 6,-1 1 1,0 0 0,0-1 0,0 1 0,0-1 0,0 1 0,0 0 0,0-1 0,0 1 0,0 0 0,-1-1 0,1 1 0,0 0 0,0-1 0,-1 1 0,1-1 0,0 1-1,0-1 1,-1 1-7,1 0 21,-1 0-1,1-1 0,0 1 0,-1 0 1,1-1-1,0 1 0,0 0 0,-1-1 0,1 1 1,0 0-1,0 0 0,0-1 0,0 1 1,0 0-1,0 0 0,0-1 0,0 1 0,1 0-20,-1 13 0,0-13 48,0 16 640,0-2-869,7-2 272,-6-12 10,-1 4-37,2-1 0,-1 1 0,0-1 0,1 1 0,0-1 0,0 0 0,1 2-64,-2-5 16,3 9-27,17 25 102,-21-33 5,10 15 5,6 2-9,5 6 206,-17-23-212,-1 1 1,1-1-1,-1 0 0,1 0 1,3 1-87,-5-2 186,7 4 182,-7-5-354,1 0-4,8 7 30,44 39 120,-25-23-186,-28-22 25,-1 0 0,1 0 0,-1 0 1,1 0-1,-1 0 0,0 0 0,0 1 0,0-1 1,0 0-1,0 1 0,0-1 1,12 15 3,-8-9 56,0 1 0,0-1-1,0 1 1,3 7-59,-7-13-64,13 21 7,-10-15 98,4 5 44,-7-11-149,-1-2 48,0 7 11,-5 26 224,4-31-289,-1 0 74,1 0-1,-1 0 0,1 0 0,-1 0 1,1 0-1,0 0 0,-1 0 1,1 0-1,0 1 0,1-1 0,-1 2-3,0-3 2,1 1 0,-1 0 0,0-1-1,1 1 1,-1 0 0,0-1 0,0 1-1,0-1 1,0 1 0,0-1 0,0 0-1,-1 1 1,0 0-2,-5 7-3,7-9 10,0 1 0,-1 0 0,1-1 0,0 1 0,-1-1 0,1 1 0,0-1 0,-1 1 0,1-1-1,-1 1 1,1-1 0,-1 1 0,1-1 0,-1 0 0,1 1 0,-1-1 0,1 0 0,-1 1 0,1-1 0,-1 0-1,0 0 1,0 1-7,1-1 1,-1 0-1,1 0 0,-1 0 0,0 0 1,1 0-1,-1 1 0,1-1 0,-1 0 1,1 0-1,-1 1 0,1-1 0,0 0 1,-1 1-1,1-1 0,-1 1 0,1-1 1,-1 0-1,1 1 0,0-1 0,0 1 1,-1-1-1,1 1 0,0-1 0,-1 1 1,1-1-1,0 1 0,0 0 0,0-1 0,0 0 0,0 1 0,-1-1 0,1 0 0,0 1 0,0-1 0,0 0-1,-1 1 1,1-1 0,0 0 0,0 0 0,-1 1 0,1-1 0,0 0 0,0 0 0,-1 1 0,1-1 0,0 0 0,-1 0 0,1 0 0,0 0 0,-1 1 0,0-1 5,1 0 0,-1 0 0,1 0 0,-1 0 0,1 1 1,-1-1-1,0 0 0,1 0 0,-1 1 0,1-1 0,-1 0 1,1 1-1,0-1 0,-1 1 0,1-1 0,-1 1 0,1-1 1,0 1-1,-1-1 0,1 1 0,0-1 0,-1 1-5,1 0 9,-1 0-1,1 0 1,-1 0-1,0-1 1,1 1-1,-1 0 1,0 0-1,0-1 1,0 1-1,1 0 1,-1-1-1,0 1 1,0-1-9,-84 39-6,77-35-6,1 0-1,1 0 0,-1 0 0,0 1 0,1 0 1,0 0-1,-4 5 13,1-1 73,-12 16-174,19-22 107,0 0 0,-1 1 1,1-1-1,-1 0 0,0 0 0,0 0 0,0-1 1,0 1-1,0-1 0,0 1 0,-1-1 1,-2 1-7,0 2 410,5-5-385,1 1 1,-1-1 0,1 1 0,-1-1-1,1 1 1,-1-1 0,0 0-1,1 1 1,-1-1 0,1 0-1,-1 1 1,0-1 0,1 0 0,-1 0-1,0 0 1,1 0-26,-1 0 80,-3 0-32,1 0-43,2 0-69,1 0 38,-1 0 68,-2 0-4,2 0-28,1 0-74,0 0 0,0 0-58,0 0 36,0 0 1,0 0 0,-4 4-43,4 0-2896,4 8 112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0:0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88 416,'-2'-5'31,"0"3"-255,-7 1 460,-1-1 219,9 1-363,0 1 0,0-1-1,1 1 1,-1 0 0,0-1-1,0 1 1,0 0 0,0 0-1,0 0 1,0 0 0,0 0-1,0 0 1,0 0 0,0 0-1,0 0 1,0 0 0,0 0-1,0 1 1,-1-1-92,0 1 167,1 0 1,-1-1-1,0 1 0,0 0 0,0-1 1,0 0-1,0 0 0,0 1 1,0-1-1,0 0 0,0 0 1,0-1-168,-4 1 579,6 0-486,-1 0 1,1 0-1,0 0 1,0 0-1,-1 0 1,1 0-1,0 0 1,0-1-1,-1 1 1,1 0 0,0 0-1,0 0 1,-1-1-1,1 1 1,0 0-1,0 0 1,0 0-1,-1-1 1,1 1 0,0 0-1,0 0 1,0-1-1,0 1 1,0 0-1,0-1 1,-1 1-1,1 0-93,2-1 1892,3 8-1942,12 13 288,-15-17-231,1-1 1,0 1-1,-1 0 1,0 0-1,0 0 0,0 0 1,0 0-1,0 1 0,0 1-7,7 17 43,-6-15 24,0 0 1,-1 0 0,2 7-68,6 22 126,0-1-1,9 15-125,-6-13-11,-5-22 540,-4-14 253,-3-10-435,-2-9-325,0 0 0,-2-1 0,0 1-22,-1 0-79,2 0 0,0 0 1,1 0 78,1 8-33,0 0 0,1 0 0,0 0 1,1 0-1,1-6 33,-1 11 21,0 0 1,0 0 0,0 1-1,0-1 1,1 1 0,-1 0-1,1 0 1,0 0 0,1 0-1,-1 0 1,1 1 0,0-1-22,22-13 240,-20 13-228,0 0-1,1 0 1,0 0 0,0 0 0,0 1 0,0 1 0,0-1 0,1 1 0,2 0-12,0-1 138,0 0 1,0-1-1,0 0 1,7-4-139,-12 5 21,0 1 1,1-1-1,-1 1 0,1 0 1,0 1-1,-1-1 0,1 1 1,0 0-1,0 1 0,0 0 1,0-1-1,0 2 0,0-1 1,0 1-1,0 0 0,1 0-21,-5 0 41,0-1 0,-1 1 0,1 0 0,-1-1 0,1 1 0,-1 0 0,0 0 0,1 0 0,0 0-41,7 5 122,-9-6-357,1 1 0,0 0 0,-1-1 0,1 1 0,0 0 0,-1 0 0,1-1 0,-1 1 0,0 0 1,1 0-1,-1 0 0,0 0 0,1 0 0,-1 0 235,0 0-234,0-1-1,0 1 1,1 0 0,-1-1 0,0 1-1,0 0 1,1-1 0,-1 1 0,0-1 0,0 1-1,1-1 1,-1 1 0,1 0 0,-1-1-1,1 0 1,-1 1 0,1-1 0,-1 1 0,1-1-1,-1 1 1,1-1 234,6 0-2981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0:03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 2496,'-4'-2'2336,"12"4"1237,58 5-2554,6 1-470,-54-7-280,-1 1 0,17 4-269,-13-3 246,-1 1 127,1-2 1,15 0-374,7-6-566,-43 4 49,0 0-502,0 0 107,-3 7-1840,-6 10-799,5-2 2260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0:03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1152,'1'-2'154,"-1"0"1,1 0-1,0 0 1,0 0-1,1 0 1,-1 1-1,0-1 1,1 0-155,4-1 4780,-5 3-4242,-1 0-138,8 0 336,169 8 1302,-140-8-2236,-36 0-511,-1 0 42,2 8-1296,-1-7 1860,-1 0 0,0-1 0,1 1 0,-1 0 0,0-1 0,0 1 0,0 0 0,0-1 0,0 1-1,0 0 1,0 0 0,0-1 0,0 1 0,0 0 0,0-1 103,-4 12-1365,1 0-1019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10:04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12 1728,'0'0'89,"0"-1"0,0 1 0,-1 0 0,1-1 0,0 1 0,-1 0 0,1 0 0,0-1-1,0 1 1,-1 0 0,1 0 0,0 0 0,-1-1 0,1 1 0,-1 0 0,1 0 0,0 0 0,-1 0 0,1 0 0,0 0 0,-1 0 0,1 0 0,-1 0 0,1 0 0,0 0 0,-1 0 0,1 0-1,-1 0 1,1 0 0,0 0 0,-1 0 0,1 1 0,0-1 0,-1 0 0,1 0 0,0 0 0,-1 1 0,1-1 0,0 0 0,-1 0-89,-7 6 1215,3-3 35,3-3-988,1 1 0,0 0-1,-1 0 1,1-1-1,-1 1 1,1-1 0,-1 1-1,0-1 1,1 0-1,-1 0 1,0 1-262,37-3 688,32-5-688,-5-1 499,0 3-1,12 3-498,-60 2 213,0 0-1,0 1 1,12 3-213,-22-3-218,0 0 0,0 0-1,0 0 1,0 1 0,0-1 0,-1 1 0,1 0 0,-1 0 0,1 0-1,-1 1 1,1 0 0,-1-1 0,0 1 0,0 0 0,0 1 218,5 7-3504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7:59.4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1049 208 1408,'-1'0'34,"1"-1"1,0 1-1,0 0 1,-1-1-1,1 1 1,0-1-1,0 1 1,-1 0-1,1-1 1,-1 1-1,1 0 1,0-1-1,-1 1 1,1 0-1,-1 0 1,1-1-1,0 1 1,-1 0-1,1 0 1,-1 0-1,1 0 1,-1 0-1,1-1 1,-1 1-1,1 0 1,-1 0-1,1 0 1,-1 0-1,1 0 1,-1 1-1,0-1-34,-25 1 1257,12 0-1039,2 0-121,0 1-1,0 0 1,0 1 0,0 0-1,0 1 1,0 1 0,1 0 0,-7 4-97,-2 0 165,0 0-43,1 0 1,1 1 0,-1 1-1,2 1 1,0 1-1,0 0 1,1 1 0,1 1-1,-7 8-122,12-12-53,8-9 46,0-1 1,0 1-1,0 0 0,1 1 1,-1-1-1,0 0 0,1 0 1,-1 2 6,8-6 21,2-4 16,8-8-6,-4 3-47,0 1 1,1 0-1,10-5 16,122-62 1323,-170 84-1126,-20 14-129,1 3 0,2 0-1,-37 29-67,72-47 23,-1-1 1,0 0-1,0-1 0,-1 1 0,-7 1-23,14-5 5,0 0 0,0 0 0,0-1 0,0 1 0,0-1 0,0 1 0,0-1 0,0 0 0,0 0 0,0 0 0,0 0 0,0 0 0,0-1 0,0 1 0,-1 0 0,1-1 0,1 0 0,-1 1 0,0-1 0,0 0 0,0 0 0,0 0 0,0 0 0,1-1 0,-1 1 0,0 0 0,1-1 0,-2 0-5,1-1-13,0 0-1,0 1 1,0-1 0,0 1-1,-1 0 1,1 0 0,-1-1-1,0 2 1,0-1 0,0 0-1,0 1 1,0-1 0,0 1-1,0 0 1,0 0 0,0 0-1,-1 0 1,1 1 0,0-1-1,-1 1 1,1 0 0,0 0-1,-1 0 1,0 1 13,-18 2 211,0-2-1,-7 0-210,29-1-9,0 0 0,0 0 0,-1 0 0,1 0 1,0 0-1,-1 0 0,1 0 0,0 0 0,0-1 0,-1 1 0,1 0 0,0 0 0,0 0 0,0-1 0,-1 1 0,1 0 0,0 0 0,0-1 0,0 1 0,-1 0 0,1 0 0,0-1 0,0 1 0,0 0 0,0-1 0,0 1 0,0 0 0,0 0 0,0-1 0,0 1 0,0 0 0,0-1 0,0 1 0,0 0 0,0-1 0,0 1 0,0 0 0,0 0 0,0-1 0,0 1 0,0 0 0,0-1 0,1 1 9,4-15 29,4 3-67,0 0 0,1 0-1,0 1 1,0 1 0,3-1 38,-2 1 35,-1-1 0,0 1 0,-1-1 0,0-1 0,1-1-35,-37 29-27,-113 76 146,100-62-26,1 1-1,-13 15-92,-67 60 608,110-100-670,8-11 68,11-16-110,7-5 187,1 1 0,1 1-1,1 0 1,21-17-83,-41 41 0,31-30-13,1 1-1,4 1 14,-6 0 518,-30 28-516,0 0 1,0 0-1,0 0 1,0 0-1,0 0 1,0 0-1,0 0 1,0 0-1,0 0 1,0 0-1,0 0 1,0 0-1,0 0 1,0 0-1,0 0 1,0 0-1,0 0 1,0 0-1,0 0 1,0 0-1,-1 0 1,1 0-1,0 0 1,0 0-1,0 0 1,0 0 0,0 0-1,0 0 1,0 0-1,0-1 1,0 1-1,0 0 1,0 0-1,0 0 1,0 0-1,0 0 1,0 0-1,0 0 1,0 0-1,0 0 1,0 0-1,0 0 1,0 0-1,0 0 1,0 0-1,0 0 1,0 0-1,0 0 1,0 0-1,0 0 1,0-1-1,0 1 1,0 0-1,0 0 1,0 0-1,0 0 1,0 0-1,1 0 1,-1 0-1,0 0 1,0 0-1,0 0 1,0 0-1,0 0 1,0 0-1,0 0 1,0 0-3,-8-1 16,-11 1-40,7 2 44,0 0 1,0 1-1,0 1 1,0 0-1,-3 1-20,5 0 45,0-2 0,-1 1 1,0-2-1,0 1 0,0-1 0,-10 0-45,20-2 1,1 0 0,0 0-1,0 0 1,0 0 0,0 0 0,0 0 0,0 0 0,-1 0-1,1 0 1,0 0 0,0 0 0,0 0 0,0 0-1,0 0 1,0 0 0,-1 0 0,1 0 0,0 0-1,0 0 1,0 0 0,0 0 0,0 0 0,0 0-1,-1 0 1,1-1 0,0 1 0,0 0 0,0 0-1,0 0 1,0 0 0,0 0 0,0 0 0,0 0-1,0 0 1,0-1 0,0 1 0,0 0 0,0 0 0,-1 0-1,1 0 1,0 0 0,0-1 0,0 1 0,0 0-1,0 0 0,5-7-39,7-5-91,31-19 22,-23 18 199,-1-1 0,2-3-91,-4 4 41,-14 12-37,0-1 0,-1 1 0,1-1 0,-1 0 1,1 0-1,-1 0 0,1-2-4,-3 4 0,0 0 0,0 0 0,0 0 0,1 0 0,-1 0 0,0 0 0,0 0 0,0 0 0,0 0 0,0-1 0,0 1 0,0 0 0,0 0 0,1 0 0,-1 0 0,0 0 0,0 0 0,0 0 0,0-1 0,0 1 0,0 0 0,0 0 0,0 0 0,0 0 0,0 0 0,0-1 0,0 1 0,0 0 0,0 0 0,0 0 0,0 0 0,0 0 0,0 0 0,0-1 0,0 1 0,0 0 0,0 0 0,0 0 0,0 0 0,-1 0 0,1 0 0,0-1 0,0 1 0,0 0 0,0 0 0,0 0 0,0 0 0,0 0 0,0 0 0,-1 0 0,1 0 0,0 0 0,0 0 0,0 0 0,0-1 0,0 1 0,0 0 0,-1 0 0,1 0 0,0 0 0,0 0 0,-14 1 0,-20 9 0,-15 5 67,12-5 1,2 2 0,-1 2 1,-32 17-69,41-18-23,18-10-56,15-8-27,46-20 98,-10 6 32,-4-1-45,135-70-182,-2-10 203,-167 97-97,2 0 96,-1-1 1,1 1 0,0 0 0,0 0 0,4-1 0,-8 4-151,-1-1-1,1 1 0,0 0 1,0 0-1,0-1 1,0 1-1,0 0 1,0 1-1,0-1 1,0 0-1,-1 0 1,1 1-1,0-1 1,0 1-1,0 0 0,-1-1 1,1 1-1,0 0 1,0 0-1,-1 0 1,1 1 151,0-1-241,9 5-1278,-10-6 1324,0-1 1,0 1-1,0 0 1,0-1 0,0 1-1,0-1 1,-1 1-1,1-1 1,0 1-1,0-1 1,0 0-1,-1 1 1,2-2 194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58:59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44 1248,'-3'-43'2427,"2"43"-2324,1 0 1,-1 0 0,0 0 0,0 0 0,1 0 0,-1 0-1,0 0 1,0 0 0,1 1 0,-1-1 0,0 0 0,0 0-1,1 1 1,-1-1 0,0 0 0,1 1 0,-1 0-104,-2 4 22,1 0-1,1 1 1,-1-1 0,1 1 0,0 0 0,0 0-1,1-1 1,-1 1 0,1 0 0,1 2-22,-3 28-16,0-25 103,1 1-1,1 0 0,0 0 0,0 0 1,1 0-1,1 1-86,15 30 426,-5-19-346,-12-23-32,0-1 0,0 0 27,0 0-11,0 0 59,-1-22 101,-1 1 0,-3-19-224,2 29 49,0 0-1,-1 1 1,0-1 0,-3-3-49,2 2 13,0 4-99,5 8 85,-1 0 1,1 0-1,0 0 0,0-1 0,0 1 0,0 0 0,-1 0 0,1 0 0,0 0 0,0 0 0,0 0 0,0-1 0,0 1 0,-1 0 0,1 0 0,0 0 0,0 0 0,0-1 0,0 1 0,0 0 0,0 0 0,0 0 0,0-1 0,0 1 0,0 0 1,0 0-1,0 0 0,0-1 0,0 1 0,0 0 0,0 0 0,0 0 0,0-1 0,0 1 0,0 0 0,0 0 0,0 0 0,0 0 0,0-1 0,0 1 0,1 0 1,3 0-137,-1 4 141,0-1-1,-1 1 0,0 0 0,0 0 0,0 0 0,0 0 0,-1 0 0,0 1 0,0-1 0,0 0 1,0 1-1,0-1 0,-1 1 0,0 2-3,1 1 13,0 0 0,0 0 0,1-1 0,0 3-13,0-4 118,0 1-1,-1-1 0,1 1 1,-2-1-1,1 1 0,-1 4-117,-4-16 507,-3-36-174,6 31-316,-1-1-1,0 0 0,0 0 1,-1 1-1,-1-1 0,0 1 1,0 0-1,-2-1-16,1 2 5,1 1 1,0 0-1,0-1 0,1 0 1,-2-6-6,3 12 10,1 0 0,-1 0 0,0 0 0,0 0 0,0 0 0,0 0 0,-1 0-10,-5-7-214,7 9 150,1 1 80,0 0-22,0 0-1,0 0 0,-1 1 0,1-1-1,0 0 1,-1 0 0,1 0 0,0 1 0,0-1-1,-1 0 1,1 0 0,0 1 0,0-1-1,-1 0 1,1 0 0,0 1 0,0-1 0,0 0-1,0 1 1,0-1 0,-1 0 0,1 1-1,0-1 1,0 0 0,0 1 0,0-1 0,0 0-1,0 1 1,0-1 0,0 0 0,0 1-1,0-1 1,0 0 0,0 1 0,1-1 0,-1 0-1,0 1 8,3 14 51,-3-14-50,2 8 3,-1 0 0,-1-1-1,0 1 1,0 2-4,0-1-39,0 0 1,0-1-1,2 4 39,4 50 12,-5-45 18,0 1 0,2-1-1,3 13-29,-2-12-72,-3-13 73,1 0 1,-1 0 0,1-1 0,0 1-1,3 4-1,0 1 11,-1-1 0,0 1-1,-1 0 1,2 8-11,-5 7 0,0-24-2,0 1-1,-1 0 1,1-1 0,0 1-1,1 0 1,-1-1-1,0 1 1,1 0-1,0-1 1,0 1-1,0 1 3,0-3 48,-1 25 139,0-25-251,0 17 213,0-12-143,0-4 3,0 0 1,0-1 0,0 1-1,0 0 1,0-1-1,0 1 1,-1 0 0,1 0-1,0-1 1,-1 1-1,1-1 1,-1 1 0,0 0-1,0-1 1,0 1 0,0-1-10,0 1 32,1-1 6,-4 13-140,-6 5 145,9-18-69,1 0-1,-1 0 1,0 0 0,0 1-1,1-1 1,-1 0 0,0 0-1,0 0 1,0 0 0,0-1-1,0 1 1,0 0 0,0 0-1,-1 0 1,1-1 0,0 1 26,35 0-4320,-8-2 1824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31.3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1 287 576,'5'-8'164,"-5"7"-151,1 1-1,-1-1 1,0 0-1,1 1 1,-1-1-1,1 0 1,-1 1 0,1-1-1,-1 1 1,1-1-1,-1 1 1,1-1-1,-1 1 1,1-1 0,0 1-1,-1-1 1,1 1-1,0 0 1,0 0-1,-1-1 1,1 1-1,0 0 1,-1 0 0,1 0-1,0 0 1,0 0-13,14-4 148,4 0 296,10 0 424,-2 1 3165,-27 2-3988,1 0 0,-1 0 0,1 0 0,-1 1 0,1-1 1,-1 0-1,1 0 0,-1 0 0,1 0 0,0 1 0,0-1 0,-1 0 1,1 1-1,0-1-45,-1 1 2,21-18 327,-16 14-231,-1 0 0,1 0 0,-1 0 1,0 0-1,0-1 0,1-2-98,11-13 132,0 0 0,1 1 0,14-12-132,-3 2 126,-17 18-72,1 0-1,0 1 0,11-8-53,-20 15 4,1 1 0,-1 0 0,1-1 0,0 2 0,0-1 0,0 0 0,0 1 0,0 0 0,0-1 0,0 2 0,0-1 0,0 0 0,1 1 0,-1 0 0,0 0 0,3 0-4,-4 1 20,0 0 0,0 0-1,-1 1 1,1-1-1,0 1 1,0-1 0,-1 1-1,1 0 1,-1 0-1,0 0 1,0 0-1,1 0 1,0 2-20,26 37 360,-21-28-201,2 3-32,10 16 210,-19-30-293,1 0-1,-1 0 0,1 0 0,-1-1 0,1 1 0,0-1 0,0 1 0,0-1 0,0 0 0,0 1 0,0-1 0,0 0 0,1 0-43,-2-1 10,1 0 0,-1 0 0,1 0 0,-1-1 0,0 1 0,1 0 0,-1-1 0,0 1 1,1-1-1,-1 1 0,0-1 0,1 0 0,-1 1 0,0-1 0,0 0 0,0 0 0,0 0 1,0 0-1,0 0 0,1-1-10,18-23-4021,-18 22-309,4 10 2815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9:44.62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3 224,'0'-2'104,"0"7"-101,0-5-99,0 0 85,0 0 240,0 0 17,0 0 159,0 0-117,0 0-16,0 0-101,0 0-6,0 0-53,0 0-21,0 0-17,0 0 6,0 0-26,0 0 20,0 0-58,0 0-106,0 0 58,0 0 160,0 0-32,9 13 746,-8-11-787,0 0 0,0 1 0,0-1 0,0 1 0,-1-1 0,1 1 0,-1-1 0,1 1 0,-1 0 0,0 1-55,0-3-7,0 0 0,0 0 0,1 0 0,-1 1 0,0-1 0,0 0 0,1 0 0,-1 0 0,1 0 1,-1 0-1,1 0 0,0 0 7,0 0 12,-1 0 0,1 0 0,-1 0 1,1 0-1,-1 0 0,0 0 0,1 0 1,-1 0-1,0 0 0,0 0 0,0 0 1,1 0-13,2 15 48,0 4 154,-3-17-198,0 1-1,0-1 1,1 0-1,-1 0 1,1 0 0,0 0-1,0 0 1,0 0-1,0 0 1,0 0-1,1 0 1,0 0-4,-1 0 10,0-1 1,-1 1-1,1-1 1,0 1-1,-1-1 0,0 1 1,1-1-1,-1 1-10,2 14 24,3 0-110,-5-13 100,1 0-1,0 0 0,1-1 1,-1 1-1,0 0 0,2 1-13,10 26 187,-10-25-211,-1-3 23,1 1 1,-1-1-1,0 0 0,-1 1 1,1 0-1,-1 0 0,1-1 1,-1 1-1,0 0 1,-1 0-1,1 0 0,-1 0 1,1 2 0,-1-5 171,0-1-59,0 0-48,0 9 101,0 28 277,-6-31-466,5-4-2591,8-2 1100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5:01:26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 1728,'0'-3'3032,"5"3"-2279,10 5-794,-14-4 99,-1-1 92,0 0 4,0 0 118,4 2-218,0-1 741,-2 2 2484,10 24-2585,-12-25-710,1-1-11,1 4 32,8 9 242,-2-5-78,-8-8-147,1 0 31,16 26 91,-1-1-32,-5-13 42,-8-9-186,0 0 0,0 0 0,1-1 0,0 1 1,0-1-1,0 0 0,0 1 32,26 15 74,54 18 172,-82-36-316,15 6 193,18-1-187,-27-2 85,13 12-24,-13-11-74,-4-4 51,-1 1-2,10 12 146,-2 0 10,-10-13-53,-1-1-22,10 7-111,-4-4-33,-4-2 84,-1 0 1,0-1 1,0 1 0,0-1 0,-1 1 0,1 0 0,0-1-1,0 1 1,0 0 0,0 0 0,-1 0 0,1-1 0,0 2 5,0-1 42,-1-1-20,0 0-65,2 1 53,-1 0 0,1-1 0,0 1 0,0 0 0,-1 0 0,1 0 0,-1 0 1,1 1-1,1 0-10,8 6-70,9 4 145,-6-8 26,-12-4-26,-2 0-48,0 0-70,0 0-37,9 4-171,-3-2 263,0 0-1,0 0 0,0-1 1,0 1-1,0-1 0,0-1 1,0 1-1,4-1-11,-9 0-85,-1 0 138,10 0 214,-2 0-294,-1 4 54,-6-4 117,-1 0-59,0 0-122,0 0-11,0 0 64,0 0 0,0 0-59,0 0 43,0 0 139,0 0-49,7 3-166,-3-2-2333,-3 0 1972,1 0-1,-1-1 1,1 1 0,-1 0-1,1-1 1,-1 0 0,1 1-1,0-1 1,-1 0 0,1 0 0,0 0-1,-1 0 1,1 0 0,0 0 437,6-9-2251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5:01:28.3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326 1 1568,'3'4'1420,"-3"-4"-1354,-1 0 1,1 1-1,0-1 1,0 0 0,0 0-1,0 1 1,0-1 0,-1 0-1,1 0 1,0 0 0,0 1-1,0-1 1,-1 0-1,1 0 1,0 0 0,0 0-1,-1 0 1,1 1 0,0-1-1,0 0 1,-1 0 0,1 0-1,0 0 1,0 0-1,-1 0 1,1 0 0,0 0-1,-1 0 1,1 0 0,0 0-1,0 0 1,-1 0 0,1 0-1,0 0-66,-9-1 161,1 1 0,0 0 0,0 1 0,-1 0 0,1 0 0,0 1 0,0 0 0,0 0 0,0 1 0,0 0 0,-2 2-161,-28 10 423,29-12-321,0 0 1,1 1-1,-1 0 0,-3 2-102,6-3 54,-7 6 70,0-1 0,1 1 0,-4 4-124,10-6 18,0 1-1,0-1 0,1 1 1,0 0-1,0 0 0,-2 7-17,-5 8 174,10-19-152,0 1 1,0 0 0,0 0-1,1 0 1,0 0 0,-1 4-23,-3 15 29,3-16 9,0 1 0,1 0 0,0 0 0,1 0 0,0 0 0,0 0 0,1 0-38,-1 15-95,0-21 93,1-1 0,-1 1 1,1-1-1,-1 0 0,1 1 0,-1-1 1,1 0-1,0 0 0,0 1 0,0-1 1,1 0-1,-1 0 0,0 0 1,1 0-1,0-1 2,27 27-60,-17-18 50,-4-4 15,0-1 0,0-1 1,1 1-1,0-1 0,0-1 1,0 0-1,0 0 0,0-1 1,4 1-6,-7-2 25,0-1 1,0 0 0,0 0 0,-1-1 0,1 1-1,2-2-25,16 0-37,-15 1 100,0 0 1,0 0-1,0-1 1,-1 0-1,1-1 0,2-1-63,4-1 9,-8 3 47,-1-1 0,1 0 0,-1 0 0,0-1 0,0 0 0,0 0-56,-2 1-15,-1 0 0,1 0 0,-1 0 0,0 0 0,0 0 0,0 0 1,0-1-1,-1 0 0,1 1 0,0-4 15,9-10-238,-10 15 237,0 0 0,0-1-1,0 0 1,0 1 0,-1-1 0,2-2 1,19-49 400,-6 12-368,-14 37-29,0 0 24,-1-1 0,1 0 0,-1 0 0,-1 1 0,1-1 0,0-5-27,-1 5-31,1 0-1,-1 1 1,2-1 0,-1 1-1,1-3 32,0 3 22,-1 0 0,0 0 0,0 0-1,0-1 1,-1 0-22,0 2 62,0 0 0,-1 0 1,1 0-1,-1 0 0,0 1 0,0-1 1,0 0-1,-1 1 0,1-1 0,-1 1 0,0-1 1,0 1-1,0 0 0,0 0 0,-2-1-62,2 2 38,-1 0-1,0 1 0,0-1 1,0 1-1,0 0 0,0 0 1,0 0-1,0 0 0,0 1 1,0-1-1,0 1 0,-1 0 1,1 0-1,0 0 0,0 0-37,-21-2 160,8-1-37,12 3-88,1-1-1,0 1 1,0-1 0,0 0-1,0 0 1,-2-1-35,0 0 9,3 1 1,0 0-1,-1 0 1,1 0-1,0 0 1,0-1-1,0 1 1,0-1-1,0 0-9,1 2-320,1 0-106,8 2-1905,0-1-234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5:01:29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1248,'0'1'190,"0"-1"-1,1 1 1,-1 0 0,1 0 0,-1-1-1,1 1 1,-1 0 0,1-1 0,-1 1-1,1-1 1,0 1 0,-1-1 0,1 1-1,0 0-189,12 11 1941,-12-10-1616,0 0-230,0 1 0,0 0-1,-1-1 1,1 1 0,-1 0-1,0-1 1,1 1 0,-1 0-1,0 0 1,0-1 0,-1 1-1,0 2-94,1 4 0,10 74 544,-3 109-352,-5-102 254,-4 24-446,-1 4 616,4-98-526,-1-10 60,0 1 0,0-1 0,0 1 1,-2-1-1,1 0 0,-1 1 0,-3 7-150,3-12-11,1-1 0,0 1 1,0 0-1,0-1 0,1 1 0,0 0 0,0 0 1,1 3 10,-1 8-21,2-2 428,1 0-3214,-3-15 1725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5:01:30.6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16 1472,'-5'1'711,"5"0"-595,-1-1-1,1 0 0,0 0 1,0 0-1,0 0 1,-1 0-1,1 0 1,0 0-1,0 0 0,-1 0 1,1 0-1,0 0 1,0 0-1,-1 0 1,1 0-1,0 0 0,0 0 1,-1 0-1,1 0 1,0 0-1,0 0 1,0 0-1,-1 0 0,1 0 1,0-1-1,0 1 1,0 0-1,-1 0 0,1 0-115,-1-1 267,1 1-160,0 0-209,0 0 86,0 0 331,-1 15 757,1-14-1039,-1 0 0,0 0-1,1 1 1,-1-1 0,0 0 0,1 0-1,0 0 1,-1 1 0,1-1 0,-1 0 0,1 1-33,0 0 38,0-1 0,0 0 1,-1 0-1,1 0 1,-1 0-1,1 1 0,0-1 1,-1 0-1,0 0 1,1 0-1,-1 0 0,0 0 1,1 0-1,-1 0 1,0 0-1,0 0 0,0 0-38,0-1 12,0 1 0,0 0-1,0 0 1,1 0-1,-1-1 1,0 1 0,1 0-1,-1 0 1,1 0-1,-1 0 1,1 0-1,-1 0 1,1 1 0,0-1-1,0 0 1,-1 0-1,1 1-11,0-1-2,0 0 0,-1 1 0,1-1 0,0 0-1,-1 0 1,1 1 0,-1-1 0,0 0 0,1 0-1,-1 0 1,0 0 0,0 1 2,1-1 32,-1 1 0,1-1 0,0 0 0,-1 1 0,1-1 0,0 1 0,0-1 0,0 0 0,0 1-1,0-1 1,0 1 0,1 0-32,-1 2 17,0-2-17,1-1 1,-1 1-1,0-1 0,1 1 0,0 0 1,-1-1-1,1 1 0,0-1 0,-1 1 0,1-1 1,0 0-1,0 1 0,0-1 0,0 0 1,1 1-1,8 12 17,-8-12 24,0 0-1,-1 0 1,1-1-1,0 1 1,0 0-1,0-1 1,0 1-1,0-1 1,1 0-1,-1 0 1,0 0-1,1 0 1,-1 0-1,0 0 1,1-1-1,-1 1 1,1-1-1,-1 0 1,1 0-1,-1 0 1,1 0-1,-1 0 1,1 0-1,-1 0 1,1-1-1,-1 0 1,1 0-41,3-1 109,-1-1 0,0 0 0,0 0 0,-1 0 0,1 0 0,-1-1 0,0 0 0,0 0 0,0 0 0,0-1-109,-2 3 58,-1 0 1,1 0 0,-1 0 0,0 0 0,0 0-1,0 0 1,0 0 0,0-1 0,-1 1 0,1 0-1,-1-1 1,1 1 0,-1 0 0,0-1 0,0 1-1,0 0 1,0-1 0,0 1 0,-1 0 0,1-1-1,-1 1 1,1 0 0,-1 0 0,0-1-1,0 1 1,-1-1-59,-2-5 114,-1 0-1,0 1 0,-1-1 0,0 1 1,-4-4-114,7 8 16,-1-1 0,1 1 1,-1 0-1,0 1 0,0-1 1,0 1-1,0 0 1,0 0-1,0 0 0,-1 0 1,1 1-1,-2-1-16,4 2-66,1 0 1,0 0-1,0 0 0,0 1 0,-1-1 1,1 1-1,0-1 0,0 0 1,0 1-1,0 0 0,0-1 1,0 1-1,-1 0 66,2-1-125,0 0 0,-1 1 1,1-1-1,0 0 0,-1 0 1,1 1-1,-1-1 0,1 0 1,0 1-1,0-1 0,-1 0 1,1 1-1,0-1 0,0 0 0,-1 1 1,1-1-1,0 1 0,0-1 1,0 0-1,0 1 0,-1-1 1,1 1-1,0-1 0,0 1 0,0-1 1,0 1-1,0-1 0,0 0 1,0 1-1,0-1 0,0 1 1,1-1-1,-1 1 0,0-1 1,0 0-1,0 1 0,0-1 0,1 1 1,-1-1 124,8 5-3120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9:46.92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19 1 1408,'-3'16'572,"2"-14"-550,1 0 0,-1 0 1,1 0-1,0 0 0,0 0 0,0 1 0,0-1 0,0 0 1,0 0-1,0 0 0,1 1-22,1 11 108,-1 0 1,0 0-1,0 0 0,-2 0 1,0 0-1,0 0 0,-1 0 1,-1 0-109,-2 20 498,0 20-151,4-40-202,0-1 1,1 1-1,1 1-145,-1 10 705,5 13 36,-4-37-703,2 4-28,-2-4-74,-1-1 59,0 0 144,0 0-49,0 0-36,0 0-42,0 0 0,0 0 1,0 0-1,0 0 0,0 1 1,0-1-1,0 0 0,0 0 1,0 0-1,0 0 0,0 1 1,0-1-1,0 0 0,0 0 0,0 0 1,0 0-1,1 0 0,-1 1 1,0-1-1,0 0 0,0 0 1,0 0-1,0 0 0,0 0 0,0 0 1,1 0-1,-1 1 0,0-1 1,0 0-1,0 0 0,0 0 1,1 0-1,-1 0 0,0 0-12,11 0-97,-5 0 112,53-3-45,-25 0 310,12 1-280,-36 3 72,2-1-37,0-1 0,-1 1-1,4-2-34,-12 2-9,0 0 0,0 0 0,0 0 0,0 0-1,-1 1 1,1-1 0,0 1 0,0 0 9,13 2-23,-10 3 247,2-2-224,0-1 0,0 0 0,1 0 0,0-1 0,-1 0 0,1-1 0,7 1 38,-9 0-27,1-1-1,0 1 1,6 2-11,-8-3 7,1 0 1,-1 0-1,0 0 0,1-1 1,-1 0-1,0 0 1,0-1-1,1 0 0,4-1-7,27-1-24,-18 2-63,8 1 132,24 3-45,-41-2 17,-1-1 0,1 0 0,4-2-17,15 1-121,60 4 399,-68 3-285,-17-4 3,8 1-80,-12-3 88,1 0 1,0 0-1,0 1 0,-1-1 0,1 1 1,0-1-1,-1 1 0,1 0 0,0-1 1,-1 1-1,1 0-4,-1 0-1,1 0 0,-1-1 0,1 0 1,-1 1-1,0-1 0,1 0 0,-1 0 1,1 0-1,-1 0 0,1 0 0,-1 0 0,1 0 1,-1 0-1,1-1 1,3 1 37,37 5-15,-30-5-80,-10 0 72,0 1-1,0-1 0,-1 0 0,1 0 1,0 0-1,0-1 0,0 1 0,0 0 1,0-1-1,0 1 0,-1-1 0,1 1 1,0-1-1,0 0-13,1-1-5,1 1 0,-1 0 0,0-1 1,0 1-1,0 1 0,1-1 0,-1 0 0,0 1 1,1 0-1,1 0 5,17-7 128,39 0-16,-59 7-118,4 0 90,0 0 1,1-1-1,-1 1 1,0-1 0,0 0-1,0 0-84,-4 0 139,-2 1-65,7 0 85,3 0-3427,-10 0 1295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9:53.52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77 23 576,'1'-1'131,"0"-1"0,0 1 0,0-1 0,0 1 0,0 0 0,0-1 0,1 1 0,-1 0 0,0 0 0,1-1-131,2-1 647,-4 2-247,-3 1-138,2 0-81,1 0-26,0 0 117,0 0-80,4 1 41,0-1 0,-1 1 1,1 0-1,0 1 0,-1-1 1,1 1-1,-1-1 0,2 2-233,-4-3 45,0 1 0,1-1 0,-1 1 0,0-1 0,1 0 0,-1 0 0,0 0 0,1 0 0,-1 0 0,1 0 0,-1 0 0,0 0 0,1 0 0,-1-1-45,1 1 48,-1 0 1,1-1-1,-1 1 1,1 0-1,-1 0 1,1 0-1,-1 0 1,1 0-1,-1 1 1,2-1-49,6 3 282,-7-2-291,1 0-1,-1-1 1,0 1-1,1 0 1,-1 0-1,0 0 1,0 1 0,0-1-1,1 1 10,4 4 24,1-1 1,0 0-1,0 0 1,0 0-1,1-1 0,-1-1 1,6 2-25,-6-3 19,0 0 1,0-1-1,0 0 0,0 0 1,0-1-1,-1 0 1,7-1-20,-4 0 26,0 1 0,0 0 0,0 1 0,0 0 0,0 0-26,12 3-7,0-2-1,1 0 0,19-2 8,-40 0 2,23 0 29,1 1 148,1-2 0,3-2-179,17-1 214,-39 3-249,1 0 0,-1 0 0,1 1 0,4 0 35,-6 1 29,1-1 1,0-1 0,0 1-1,4-2-29,-10 1 12,1 1 0,-1-1 0,1 1 0,0 0 0,-1 0 0,1 0 0,0 0 0,-1 0 0,1 0 0,-1 1 0,1-1 0,1 1-12,14 0 6,-1 2-6,-14-3-17,-1 1 0,1 0 1,-1 0-1,1 0 0,-1 1 0,0-1 1,1 0-1,-1 1 0,0-1 0,0 1 1,0 0 16,15 10 88,7-5 8,-20-6-96,-1 0 0,1-1 0,0 1 0,0-1 0,0 0 0,0 0 0,-1-1 0,1 1 0,0-1 0,0 0 0,0 0 0,-1 0 0,1 0 0,-1-1 0,1 0 0,1 0-43,-1 0 0,0 0 0,1 0 0,0 0 1,0 1 42,23-10-533,-18 5 334,6-4 35,-14 8 112,0 1-1,0 0 1,0 0-1,0 0 1,0 0-1,0 0 0,0 1 1,1-1-1,-1 1 1,0-1-1,0 1 1,2 0 52,19-6-618,-20 5 580,1-1-1,-1 0 0,0-1 0,0 1 0,0-1 0,0 1 0,0-1 39,-24 6 70,-2 1-27,18-3-30,0 0 0,1 0 0,-1 0 0,1 0-1,-1 1 1,1 0 0,-1 0-13,-68 32-149,54-27 160,14-5 19,-1 0-1,1 0 1,-1 1 0,1 0-1,0 0 1,0 0-1,0 0-29,-2 2 39,0-1 0,0 0 0,-5 2-39,-11 5 70,13-6-95,1-1 0,0 0 0,-1-1 0,0 0 0,0 0 0,0-1 0,0-1 0,0 1 0,0-2-1,-4 1 26,-11-1 156,15 1-149,1-1 0,-1 0 0,0-1 0,0 0 0,1-1 0,-3 0-7,-11-3 33,0 1-1,0 0 1,-21 1-33,-73 3 177,50 1-138,-18 3 89,81-4-116,0 0 0,0 1-1,0 0 1,0 0-1,0 0 1,0 1-1,1-1 1,-1 1-1,1 0 1,-4 1-12,-2 3 27,1 0 0,-1 1 1,-2 2-28,9-7 7,0 0 1,0 0-1,0-1 0,0 1 1,0-1-1,-1 1 1,1-1-1,0 0 0,-1 0 1,1 0-1,-1 0 1,1 0-1,-1-1 0,0 1 1,1-1-1,-1 1 1,1-1-1,-3 0-7,3-1 30,1 0 0,-1 0 0,1 0 1,0 0-1,-1 0 0,1-1 0,0 1 0,0 0 0,0-1 0,0 1 0,0-1 0,0 1 0,0-1 0,0 0-30,-1-5-155,3 14 60,3 4 96,-2-6-13,0-1 1,-1 1 0,1 0 0,-1 0-1,0 0 1,0 0 0,-1 0-1,0 0 1,1 0 0,-2 4 11,1-8 0,0 0-1,0 1 1,0-1 0,0 0 0,0 1 0,1-1 0,-1 1 0,0-1-1,1 0 1,-1 1 0,1-1 0,-1 0 0,1 0 0,0 1 0,-1-1-1,1 0 1,0 0 0,0 0 0,0 0 0,0 0 0,0 0 0,0 0-1,0 0 1,0 0 0,0-1 0,1 1 0,-1 0 0,0-1-1,0 1 1,1-1 0,-1 1 0,0-1 0,1 1 0,-1-1 0,1 0-1,-1 0 1,10-1 6,0 0 0,0-1-1,0 0 1,0-1-1,-1 0 1,7-3-6,-2 1-22,0 0 0,15-2 22,4 4-32,0 1 0,0 1 0,10 3 32,17-1-123,-50-1 88,1-1 40,-1 1 0,0 1 0,0 0 0,0 0 0,1 1 0,-1 1 0,6 2-5,65 20-128,-39-14 48,-39-10 130,0 0 0,-1 0 0,1-1 0,0 0 0,0 0 0,3 0-50,-1 0-21,0 0 0,0 0 1,0 1-1,0-1 0,-1 1 0,1 1 1,1-1 20,28 3 5,-1 0 16,-33-5-20,0 1 0,0 0-1,0 0 1,0 0 0,0 0-1,0 0 1,1 0 0,-1 0-1,0 0 1,0 0 0,0 1-1,0-1 1,0 0 0,0 1-1,0-1 1,0 1 0,0-1-1,0 1 0,4 0 36,-3-1-58,0 1 0,0-1 0,0 0 0,0 1 0,-1-1 0,1 1 0,0 0-1,0-1 1,1 2 22,-2-1-6,1 0 0,0-1-1,0 1 1,-1 0 0,1-1-1,0 1 1,0-1 0,0 0-1,1 0 7,-2 0 48,8-4-565,-4 2 447,-1-1 0,1 0 0,-1 0-1,0 0 1,0 0 0,2-3 70,-5 5 1,1-1 0,-1 1 0,0-1 1,0 1-1,1-1 0,-1 1 0,0-1 0,-1 0 0,1 1 0,0-1 0,0 0 1,-1 0-1,1 0 0,-1-1-1,0 2-43,0 1 0,0 0-15,0 0 26,4-3 245,-30 0-325,26 3 113,-1 0 1,1 0-1,-1 0 0,1 0 0,-1 0 0,1 0 1,-1 0-1,1-1 0,-1 1 0,1 0 0,-1 0 1,1 0-1,0-1 0,-1 1 0,1 0 0,-1 0 1,1-1-1,0 1 0,-1 0 0,1-1 0,0 1 1,-1-1-1,1 1 0,0 0 0,-1-1 0,1 1 1,0-1-1,0 1 0,-1-1-1,-1-16 11,1 3-57,-1-2-20,-1-3 185,1 1-84,2 17-32,1-1 1,-1 0-1,0 1 0,0-1 1,-1 1-1,1-1 0,0 1 1,0-1-1,-1 1 0,1-1 1,-1 1-1,0-1-3,0-3-3,1 5 7,0 0 0,0 0 0,0-1 0,0 1 0,0 0 0,0 0 0,0 0 0,0-1 0,0 1 0,-1 0-1,1 0 1,0-1 0,0 1 0,0 0 0,0 0 0,0 0 0,-1-1 0,1 1 0,0 0 0,0 0 0,0 0 0,0 0 0,-1 0 0,1-1 0,0 1 0,0 0 0,0 0 0,-1 0 0,1 0-4,-8-6 0,7 5-1,0 1 0,1-1 0,-1 0 0,0 1 0,0-1 0,1 1-1,-1-1 1,0 1 0,0-1 0,0 1 0,0 0 0,0-1 0,0 1-1,0 0 1,0 0 0,0 0 0,0 0 0,0 0 0,0 0 1,-80 4 432,69-3-389,-1 1 0,1 0 1,0 0-1,-5 3-43,-16 2-141,-15 4 185,1 2 0,-5 4-44,13-4-24,22-8 18,0 0 1,-1-1 0,1 0-1,-1-2 1,0 0 0,0-1-1,0 0 1,-13-3 5,14-1 78,0-1 0,1 0 1,-3-3-79,-7-1-48,-21-1-22,43 8 87,-1 0-1,1 0 0,-1-1 1,1 0-1,-1 0 0,1 0 1,0 0-1,0-1 0,0 1 0,0-1 1,1 0-1,-1 0 0,1-1 1,0 1-1,0-1 0,0 0 1,0 1-1,-1-4-16,3 6-8,0-1 0,0 1-1,0 0 1,0 0 0,0-1 0,0 1 0,0 0 0,0 0 0,0 0 0,-1 0 0,1 1 0,0-1-1,-1 0 1,1 0 0,-1 1 0,1-1 0,-1 1 0,1-1 0,-1 1 0,1 0 0,-1-1-1,1 1 1,-1 0 0,0 0 0,0 0 8,-23-5 85,25 5-149,-1 0 64,0 0 0,0-1 0,0 1 0,0 0-1,1-1 1,-1 1 0,0 0 0,0 0 0,0 0 0,0 0-1,0 0 1,0 0 0,0 0 0,-8-1 18,5-3 3,3 3-17,1 0-1,-1 1 1,0-1 0,0 0 0,1 0-1,-1 1 1,1-1 0,-1 0 0,0 0-1,1 0 1,-1 0 0,1 0 0,0 0-1,-1 0 1,1 0 0,0 0 0,0 0-1,0 0 1,0 0 0,-1 0 0,1 0-1,1 0 1,-1-1-4,2-50 174,-1 46-201,0 1 1,0 0 0,0-1-1,1 1 1,-1 0 0,1 0-1,1 0 1,-1-1 26,-1 6-5,-1 0 0,0 0 0,0 0 0,0 0 1,0 0-1,0 0 0,0 0 0,0 0 0,0 0 0,0 0 1,0 0-1,0-1 0,0 1 0,0 0 0,0 0 0,0 0 1,0 0-1,0 0 0,0 0 0,0 0 0,0 0 0,0 0 0,0 0 1,0-1-1,0 1 0,0 0 0,0 0 0,0 0 0,0 0 1,0 0-1,0 0 0,0 0 0,0 0 0,0 0 0,0 0 1,0 0-1,0-1 0,0 1 0,0 0 0,0 0 0,0 0 1,0 0-1,0 0 0,0 0 0,-1 0 0,1 0 0,0 0 0,0 0 1,0 0-1,0 0 0,0 0 0,0 0 0,0 0 0,0 0 1,0 0-1,0 0 0,0 0 0,-1 0 0,1 0 0,0 0 1,0 0-1,0 0 0,0 0 0,0 0 0,0 0 0,0 0 5,-5 4-192,4 4 477,1-7-280,0 0 0,0 0 1,0 1-1,0-1 0,0 0 0,0 0 1,0 0-1,-1 0 0,1 0 0,0 1 1,-1-1-1,1 0 0,-1 0 0,1 0 1,-1 0-1,1 0 0,-1 0 0,0 0 1,0-1-1,1 1 0,-1 0 0,0 0 1,0 0-1,0-1 0,0 1 0,0 0 1,0-1-1,0 1 0,0-1 0,-1 1-5,2-1 11,0 0-1,0 0 1,0 0-1,0 0 0,0 0 1,-1 0-1,1 0 1,0 0-1,0 0 1,0 0-1,0 0 0,-1 0 1,1 0-1,0 0 1,0 0-1,0 0 0,0 0 1,-1 0-1,1 0 1,0 0-1,0 0 0,0 0 1,0 0-1,-1 0 1,1 0-1,0 0 0,0 0 1,0 0-1,0 0 1,0 0-1,-1 0 0,1-1 1,0 1-1,0 0 1,0 0-1,0 0 0,0 0 1,0 0-1,0-1 1,0 1-1,-1 0 0,1 0 1,0 0-1,0 0 1,0 0-1,0-1 1,0 1-1,0 0 0,0 0 1,0 0-11,1-13-49,0 3 137,-2 0-168,-1 9-28,-6 15-42,1-2 227,6-10-69,0-1 0,0 1 0,0-1 0,-1 1 0,1-1 0,0 1 0,-1-1 0,1 0 0,-1 0 0,0 0 0,0 0 0,-1 1-8,3-2 5,0 0 0,-1 0 0,1 1 0,0-1 0,-1 0 0,1 0 0,-1 0 0,1 0 0,0 0 0,-1 0 0,1 0 0,-1 0 0,1 0-1,-1 0 1,1 0 0,0 0 0,-1-1 0,1 1 0,0 0 0,-1 0 0,1 0 0,-1 0 0,1-1-5,0 1 4,-1-1 0,1 1 0,-1-1 0,1 0 0,0 1 0,-1-1 0,1 1 0,0-1 0,0 0 0,-1 1 0,1-1 1,0 0-1,0 1 0,0-1 0,0 0 0,0 0 0,0 1 0,0-1-4,0 0-5,0 0 0,0 1 1,0-1-1,1 1 0,-1-1 0,0 1 0,0-1 1,0 1-1,1-1 0,-1 1 0,0-1 1,0 1-1,1 0 0,-1-1 0,1 1 1,-1-1-1,0 1 0,1 0 0,-1-1 1,1 1-1,-1 0 0,1 0 0,-1-1 0,1 1 1,-1 0-1,1 0 0,-1 0 0,1-1 1,-1 1 4,20-3 19,-12 2-28,-4 1-4,1-1 0,-1 0 0,0 1 1,1 0-1,-1 0 0,0 0 0,1 1 13,0-1-6,0 1 0,-1-1-1,1 0 1,0-1 0,-1 1 0,1-1-1,0 0 7,-3 1 0,-1-1 0,0 1 0,1 0 0,-1 0 0,1-1 0,-1 1-1,1 0 1,-1 0 0,1 1 0,-1-1 0,0 0 0,1 0-1,-1 1 1,1-1 0,-1 1 0,0-1 0,1 1 0,-1-1-1,0 1 1,1 0 0,-1 0 0,0 0 0,0-1 0,0 1 0,0 1-1,0-1 1,0 0 0,0 0 0,0 0 0,0 0 0,-1 0-1,1 1 1,0-1 0,0 2 0,-1-2 48,13 7-208,-4 3 153,-8-9 25,1-1 0,-1 1 0,1 0-1,-1-1 1,1 1 0,-1-1 0,1 0-1,0 0 1,0 1 0,0-1 0,-1 0-1,1-1 1,2 2-18,16 7 21,30 17-117,-44-24 109,0 0-1,0 0 0,0-1 0,1 0 0,-1 0 0,1 0 0,-1-1 0,7 0-12,-5 0 10,1 0 1,-1 1 0,1 0-1,5 2-10,-2 0-14,23 7-133,1-1 1,0-2 0,5-1 146,-29-4 23,0 1 0,0 0 0,0 1 0,0 0-1,-1 0 1,0 2 0,0-1 0,0 1 0,0 1 0,7 6-23,-7-7-3,0 0-1,1-1 0,0-1 1,0 0-1,0 0 1,13 1 3,2 2 12,-14-3-3,1-1 0,0 0 0,0-1 1,0 0-1,0-1 0,0-1 0,1 0 0,5-1-9,5 0-53,5 15-54,-28-14-10,-2 0 63,0 0 118,0 0-10,0 0-70,0 0 10,0 0 97,0 0-70,0 0-197,0 0 91,0 0 165,0 0-27,6 6-95,0-4-186,19 7 237,-7-7-3209,-16-1 2166,9 3-113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9:59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1 416,'0'0'12,"0"0"1,0 0-1,0-1 1,-1 1-1,1 0 1,0 0-1,0 0 0,0 0 1,0 0-1,0 0 1,0 0-1,-1 0 1,1 0-1,0 0 1,0 0-1,0 0 0,0 0 1,0 0-1,0 0 1,-1 0-1,1 1 1,0-1-1,0 0 1,0 0-1,0 0 0,0 0 1,0 0-1,0 0 1,-1 0-1,1 0 1,0 0-1,0 0 0,0 0 1,0 1-1,0-1 1,0 0-1,0 0 1,0 0-1,0 0 1,0 0-1,0 0 0,0 0 1,0 1-1,0-1 1,0 0-1,-1 0 1,1 0-1,0 0 0,0 0 1,0 1-1,1-1 1,-1 0-13,4 6 1144,-1-2-519,-3-3-348,0-1-53,0 9 352,0 0-378,0-6-154,-1 0 0,1 0 0,0 0 0,1 0 0,-1-1 0,0 1 0,1 0 1,0 0-1,-1 0 0,1 0 0,1 1-44,0 2 50,-1-1 0,1 1 0,-1-1 0,0 1 0,0 0 0,-1 0 0,0-1 0,0 4-50,1 0 73,0 0 0,0 0 1,1 0-1,1 0 0,2 6-73,5 24-163,-9-32 241,2 5 98,-2 0 1,0 0-1,0 2-176,-1-12 40,1 1 0,-1-1-1,1 1 1,0 0 0,-1-1-1,1 0 1,0 1-1,1-1 1,0 3-40,6 15 102,-7-15-52,0-4-53,-1 0 1,0 0-1,1 0 1,-1 0-1,0 0 0,0 0 1,0 0-1,0 0 0,0 0 1,0-1-1,0 1 1,0 0-1,0 0 0,-1 0 1,1 0-1,0 0 0,-1 0 3,1 0 1,0 0 0,0 0-1,0 0 1,0 0-1,0-1 1,0 1-1,0 0 1,0 0-1,0 0 1,0 0-1,0 0 1,0 0 0,1 0-1,-1-1 1,0 1-1,1 0 1,-1 0-1,1 0 1,-1 0-1,1-1 1,-1 1-1,1 0 1,0 0-1,0 0 12,-1 0-1,1 0 1,0 1-1,0-1 1,-1 0-1,1 1 1,-1-1-1,1 0 1,-1 1-1,0 0-11,1-2 10,-1 0-1,0 0 0,0 0 1,0 0-1,0 0 0,0-1 1,0 1-1,1 0 0,-1 0 0,0 0 1,0 0-1,0 0 0,0 0 1,0 0-1,1 0 0,-1 0 0,0 0 1,0 0-1,0 0 0,0 0 1,1 0-1,-1 0 0,0 0 1,0 0-1,0 0 0,0 0 0,0 0 1,1 0-1,-1 0 0,0 0 1,0 0-1,0 0 0,0 1 0,0-1 1,1 0-1,-1 0 0,0 0 1,0 0-1,0 0 0,0 0 1,0 0-1,0 1 0,0-1 0,0 0 1,0 0-1,1 0 0,-1 0 1,0 0-1,0 1 0,0-1 0,0 0 1,0 0-1,0 0 0,0 0 1,0 0-1,0 1 0,0-1 1,0 0-1,0 0 0,0 0 0,0 0 1,0 1-1,0-1 0,0 0 1,-1 0-1,1 0 0,0 0 1,0 0-1,0 1 0,0-1-9,8-13 331,-2-1-367,-5 11 73,1-1-1,-1 1 0,0 0 0,0-1 0,0 1 0,0-2-36,15-78 101,-8 56-181,-6 22 92,0 0 1,-1 1-1,0-1 1,0 0 0,0 0-1,0-4-12,-1 7 3,1-1 0,-1 0 0,1 1 0,-1-1 1,1 1-1,0 0 0,0-1 0,0 1 0,2-2-3,-2 1 1,0 1 0,0 0 0,0 0 0,0 0 0,0 0 0,0-1 0,-1 1 0,1 0 0,-1-3-1,1 3 10,-1-1 0,1 0 0,0 1 0,0-1 0,0 1 0,0-1 0,0 1 0,1-1-10,0 1-159,1 0 0,-1-1-1,0 0 1,1 0-1,-1 1 1,1-4 159,9-10-2323,-10 18 1283,6 11-779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0:00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0 832,'-5'13'1077,"10"64"1723,-14-33-1275,9-25-1420,1-12 68,-1 1 0,0-1 0,0 0 0,-1 1 0,0-1 0,0 0 0,-1 0 0,1 0 0,-2 0 0,-2 7-173,1-4 32,4-9-86,0-1 1,0 1-1,0-1 1,0 1-1,-1-1 1,1 1-1,0-1 1,0 1 0,0-1-1,-1 0 1,1 1-1,0-1 1,0 1-1,-1-1 1,1 0-1,0 1 1,-1-1-1,1 0 1,-1 1-1,1-1 1,0 0 0,-1 0-1,1 1 1,-1-1-1,1 0 1,-1 0-1,1 0 1,-1 1-1,1-1 1,-1 0-1,1 0 1,-1 0-1,1 0 1,-1 0 0,1 0-1,0 0 1,-1 0-1,0 0 54,-3 5-2277,0-2 949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0:0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85 576,'0'0'171,"7"5"1701,-5-5-1827,-1 0 120,1 0 0,-1 0 0,0 1 1,1-2-1,-1 1 0,0 0 0,1 0 0,-1 0 0,0-1 0,0 1 1,1 0-1,-1-1 0,0 1 0,0-1 0,1 0-165,-1 0-26,-1 1-33,0 0 16,0 0 81,0 0 52,0 0 182,0 0-48,0 0-27,0 0-138,0 0-230,0 0 86,0 0 165,0 0-5,0 0-17,0 0-15,0 0 10,0 0-31,0 0-65,0 0 43,0 0 139,0 0 5,0 0 80,0 0-80,0 0 16,0 0-59,0 0-58,0 0-33,0 0-74,0 2 27,4 4 32,-1 1 15,-2-6 38,-1-1 0,0 0 27,0 0 10,0 0 134,-4-11 149,-26-53-139,28 62-210,0-1-1,0 1 1,0 0 0,-1 1-1,1-1 1,0 0-1,-1 1 1,1-1-1,-1 1 1,0 0-1,1-1 1,-1 1-1,0 1 1,0-1-1,1 0 1,-1 1-1,0-1 1,0 1-1,-1 0-18,1 0 4,0 0 1,-1 0-1,1 0 0,0 0 0,-1 1 0,1-1 0,0 1 0,-1 0 0,1 0 0,0 0 0,0 1 0,0-1 0,0 1 0,0-1 0,0 1 0,1 0 0,-1 0 0,0 1 0,1-1 0,0 0 1,-1 1-1,1-1 0,0 1 0,0 0 0,0 0-4,-9 12-16,8-12 29,1 0 0,-1 0 0,1 1 0,0-1 0,0 1 0,0-1 0,0 1 0,0 0 0,0 1-13,-4 14-109,4-17 80,1 1-1,0 0 1,0 0 0,0 0-1,0-1 1,1 1 0,-1 0-1,1 0 1,0 2 29,0 1 36,-1 0 1,1 0-1,-1-1 1,1 1 0,-2 0-1,1-1 1,-2 3-37,3-5 7,-1 0 1,1 0-1,0 0 1,0 0-1,0 0 1,0 0-1,0 0 0,1-1 1,-1 1-1,1 1-7,4-1 38,6 1 20,-1 0 1,1-1 0,0-1-1,0 0 1,3 0-59,16 0-6,-25-2 6,0 0 0,0 0 0,0 0 0,0 1 0,0 0 0,0 0 0,0 0 1,-1 1-1,1-1 0,0 1 0,0 1 0,7 4 32,-6-4 26,0 0 0,-1 1 0,0-1 0,3 4-58,-6-6 10,-1 0 0,0 0 0,0 1 0,0-1 0,0 1-1,0-1 1,0 1 0,0-1 0,0 1 0,-1 0 0,1-1 0,0 1 0,-1 0 0,1-1 0,-1 1 0,0 0-1,0 0 1,0 0-10,0 2 48,1-1-13,-1 1 0,0-1 0,0 1 0,0-1 0,0 1 0,-1-1 0,0 1 0,1-1 0,-1 1 0,0-1 0,-1 0 0,1 1 0,-1-1 0,1 0 0,-1 0 0,0 0 0,0 0 0,0-1-35,-1 2 100,0-1 0,0 0 1,-1 0-1,1-1 0,0 1 1,-1-1-1,0 0 0,0 1 1,0-2-1,0 1 0,0 0 1,0-1-1,0 0 0,0 0 1,0 0-1,-1 0 0,1-1 0,0 0 1,-5 0-101,-7-1-53,0-1 1,0-1 0,1 0-1,-14-5 53,-12-2-3307,28 8 1590,3 4-1707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0:55.70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28 480,'8'-1'1367,"-8"1"-1233,1 0 0,-1 0 0,1 0 0,-1 0 0,0 0 0,1 0 0,-1 0 0,1 0 0,-1 0 0,0 0 0,1 0 0,-1 0 0,1 0 0,-1 0 0,0 0 0,1-1 0,-1 1 0,0 0 0,1 0 0,-1 0 0,0-1 0,1 1-134,-1 0 10,0 0-100,0 0 42,6-5 213,-5 5-141,0 0 0,0 0 0,0 0 0,0-1 0,0 1 1,0 0-1,0 0 0,0-1 0,0 1 0,0-1 0,0 1 0,-1-1 0,1 1 0,0-1 1,0 1-1,-1-1 0,1 0 0,0 1 0,-1-1 0,1 0 0,0 0 0,-1 1 1,1-1-25,18 0-6,-17 1 61,0-1-1,0 1 0,0 0 1,1 0-1,-1 0 1,0 0-1,0 0 0,0 0 1,0 1-1,1-1-54,-2 1 197,-1-1-111,0 0-257,0 0 38,0 0 106,0 0 91,1 0-62,-1 0 0,0 0 0,1 0-1,-1 0 1,0 0 0,0 0 0,1 0 0,-1 0 0,0 0-1,0 0 1,1 1 0,-1-1 0,0 0 0,0 0-1,1 0 1,-1 0 0,0 1 0,0-1 0,0 0 0,1 0-1,-1 0 1,0 1 0,0-1 0,0 0 0,0 0-1,1 1 1,-1-1 0,0 0-2,0 1 4,0-1 0,0 1-1,1-1 1,-1 0 0,0 1 0,0-1-1,1 1 1,-1-1 0,0 0 0,1 0-1,-1 1 1,1-1 0,-1 0 0,0 1-1,1-1 1,-1 0 0,1 0-1,-1 0 1,1 0 0,-1 1 0,0-1-1,1 0-3,18 3 372,-18-2-368,1-1 0,0 1 0,0-1 0,0 1 0,0-1 0,0 0 0,0 0 0,-1 0 0,1 0 0,0 0 0,0 0 0,0-1 0,0 1 0,0 0 0,0-1 0,0 0 0,-1 1 0,1-1 0,2-1-4,17-16 400,-21 17-576,0 1 80,0 0 128,2 0-20,0 0-1,1 1 0,-1-1 0,0 1 0,0-1 1,-1 1-1,1 0 0,0 0 0,0 0 0,1 1-11,33 16 160,-17-13-101,-16-4-63,0-1 0,-1 1 0,1-1 0,0 1 0,0-1 0,0 0 0,0 0 0,0 0 0,2-1 4,16 0-60,-15 1 74,0 0 0,1 0 0,-1-1 0,1 0-1,-1 0 1,0 0 0,0-1 0,0 0 0,1 0 0,-1-1-14,0 1 6,0 0 1,1 1 0,-1 0-1,1 0 1,-1 0 0,0 1-1,1 0 1,-1 0 0,2 1-7,17-1-76,18-7 182,9 10-180,-41 0 172,5 2-218,-12-5 140,0 0-1,0 1 0,-1-1 1,1 1-1,0 0 0,-1 1 1,1-1-1,2 2-19,-2-2 0,-3 0-11,18 0 22,-13 2-32,-5-3 7,1 1 1,0-1-1,0 1 1,0-1-1,0 0 1,0 0 0,0 0-1,0 0 1,-1 0-1,1 0 1,0 0-1,0-1 1,0 1-1,0-1 1,0 0-1,0 0 14,10-1 184,-10 2-189,1 0 1,-1 0 0,0 0-1,1 0 1,-1 0 0,1-1-1,-1 1 1,0-1 0,0 0-1,1 1 1,-1-1 0,0 0-1,0 0 1,0-1 0,0 1-1,1-1 5,-3 2 0,1 0-16,10-1 214,6 1-230,-14 1-22,4-1 44,1 0 20,26 0 76,-33 0-145,-1 0 38,0 0 63,0 0-42,0 0-138,19 0 154,-16 1-6,0-1-1,0 1 1,1-1 0,-1 0-1,0 0 1,0 0 0,0-1 0,0 1-1,1-1 1,-1 0-10,20-2 25,-22 3-25,-1 0-138,8 0 170,-7 0 4,3 0-33,0 0-1,0 0 1,0 1-1,0-1 1,0 1-1,-1-1 1,1 1-1,0 0 0,3 2-2,-4-1-40,0-1 0,0 0 0,1 0 0,-1 0 0,0 0 0,3 0 40,-4-1-656,8 6-2655,1-1 1684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0:57.70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20 1 832,'-7'2'313,"7"-2"-310,0 0-1,1 0 0,-1 0 1,0 0-1,0 0 1,0 0-1,0 0 1,0 0-1,0 0 1,0 0-1,0 0 1,0 0-1,0 0 1,0 0-1,0 0 1,0 0-1,0 0 1,1 0-1,-1 0 1,0 0-1,0 0 1,0 0-1,0 0 1,0 0-1,0 1 1,0-1-1,0 0 0,0 0 1,0 0-1,0 0 1,0 0-1,0 0 1,0 0-1,0 0 1,0 0-1,0 0 1,0 0-1,0 0 1,0 0-1,0 0 1,0 0-1,0 0 1,0 0-1,0 1 1,0-1-1,0 0 1,0 0-1,0 0 1,0 0-1,0 0 1,0 0-1,0 0 0,0 0 1,0 0-1,0 0 1,0 0-1,0 0 1,0 0-1,0 0 1,0 0-1,0 0 1,0 1-1,0-1-2,1 0 294,-1-3 1,0 6-201,2 9 779,-2-11-790,1 1 0,-1-1 1,1 0-1,-1 1 0,0-1 0,0 0 1,0 1-1,0-1 0,0 0 0,0 1 1,0-1-1,0 1-83,-2 8 144,0 0 1,1 0 0,1 8-145,-3 21 41,1-12 111,2-23-92,0 1-1,0-1 1,0 0 0,-1 0 0,1 0-1,-1 1 1,-1 1-60,1-2 31,0 0 0,0 1 0,0-1-1,0 1 1,1-1 0,0 1 0,0 0 0,0-1 0,1 5-31,3-2 636,5-10-153,-6 2-461,-1 0-1,0 0 0,1-1 1,-1 1-1,0-1 0,0 1 1,0-1-1,0 0 0,-1 0 1,1 0-1,0 0 0,-1 0 1,2-2-22,7-9 373,16-7-277,-24 17-93,1 1 0,1-1 0,-1 1-1,0 0 1,1 0 0,-1 0 0,1 0 0,-1 1-1,1-1 1,0 1 0,0 0 0,0 0 0,2 0-3,7-1 106,1 2 1,-1-1 0,7 2-107,-8 0-24,0-1 0,-1-1 0,1 1 0,5-3 24,-5 2 19,-1 0-1,1 0 0,0 1 1,10 1-19,11 0 102,117-1 389,-144 0-469,0-1 1,1 0-1,-1-1 0,3 0-22,12-3-30,-15 3 66,0 1 0,0-1 0,-1 0 0,1-1 0,-1 1 1,4-4-37,8-2 44,5 0 15,-15 6-38,-1-1 0,1 1 1,-1-1-1,4-2-21,-9 4 32,10-3 57,10 8-327,21 11 483,-41-15-346,1 1 21,47 21-91,-46-19 208,4 2 1,5 4-5,-4-4-36,-3-3 5,-1-1 27,-1 1-1,1-1 1,-1 0 0,1 0 0,3 0-29,-5-1 42,4 4 37,6 2-2760,-11-5 2286,0 0 1,1 0-1,-1 1 0,1-1 1,0-1-1,-1 1 0,1 0 1,0 0-1,0 0 0,-1-1 1,1 1 394,7-6-1051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0:59.10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27 992,'1'-2'84,"1"1"1,-1 0-1,1 0 0,-1 0 1,1 0-1,0 0 0,0 0 1,-1 1-1,1-1 0,0 0 1,0 1-1,0-1 0,0 1 1,0 0-1,-1 0 0,1 0 1,1 0-85,43-1 1155,-33 1-853,1 1-60,1 0 0,-1 2 0,0-1 1,3 2-243,-14-3 1,5 0 54,0 0-1,0-1 1,0 0-1,1 0 0,-1 0 1,0-1-1,0-1 1,0 1-1,6-3-54,-5 1 29,1 1 0,-1 1 0,0-1 0,1 1 0,-1 1 0,1 0 0,0 0-29,7 2 29,4 2 83,-1-2 1,1-1 0,0 0-1,0-1 1,-1-2-1,20-3-112,-29 3-12,0 0 0,0 1 0,0 0 0,1 1 12,61-5-53,5 5 186,-53 5-106,-24-5-48,17 0 106,-8 0-120,0-1 1,0 0-1,-1 0 0,3-2 35,-9 3 0,0-1-1,0 1 0,0-1 1,0 1-1,0 0 0,0 0 1,0 0-1,2 1 1,25 1 53,-29-2-5,-1 0 0,17 26-1962,-17-25-374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1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19 640,'21'-12'1328,"-12"5"-734,-9 7-577,0 0-1,1 0 1,-1 0-1,0 0 0,0 0 1,0 0-1,0 0 1,1 0-1,-1 0 1,0 0-1,0 0 1,0 0-1,0 0 1,0 0-1,1 0 0,-1 0 1,0 0-1,0 0 1,0 1-1,0-1 1,0 0-1,1 0 1,-1 0-1,0 0 0,0 0 1,0 0-1,0 0 1,0 0-1,0 1 1,0-1-1,0 0 1,0 0-1,1 0 1,-1 0-1,0 0 0,0 1-16,0 19 662,0-8-857,-2 46 534,-2 0 0,-4 8-339,6-40 640,0 25-640,2-50 28,0-1 0,1 0 0,-1 1 0,0-1 0,0 1 0,0-1 0,1 0 0,-1 1 0,0-1 0,0 0 0,1 1 0,-1-1 0,0 0 0,1 1 0,-1-1 0,0 0 0,1 0 0,-1 1 0,1-1 0,-1 0 0,0 0 0,1 0 0,-1 1 0,1-1 0,-1 0 0,1 0 0,-1 0 0,0 0 0,1 0 0,-1 0 0,1 0 0,-1 0 0,1 0 0,-1 0-28,25-2-292,-11 1 570,-6 1-307,-1 0 0,0 1 0,1 0 0,-1 0 0,0 0 0,0 1 0,7 3 29,-5-2-239,0-3-780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32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307 61 1472,'-2'0'-254,"1"0"774,2 0-374,0 1-1,0-1 1,0 0-1,-1 1 0,1-1 1,0 0-1,0 1 1,-1-1-1,1 1 1,0-1-1,-1 1 1,1 0-1,0-1 0,-1 1 1,1 0-1,-1-1 1,1 1-1,-1 0 1,1 0-1,-1-1 1,0 1-1,1 0 0,-1 0 1,0 0-1,0 0 1,1 0-146,0 15 140,0 0 0,-2 1 0,1-1 1,-2 0-1,0 1 0,-1-1 0,-4 14-140,1-10 118,0 0 1,-2 0-1,0 0 0,-2 2-118,4-12 16,1 0-1,-1-1 1,0 0-1,-1 0 1,0-1-1,0 0 1,-1 0-1,-9 6-15,12-10 17,-1 0 0,0-1-1,0 0 1,-1 0 0,1 0-1,-1-1 1,1 0-1,-1 0 1,0-1 0,1 0-1,-1 0 1,0-1-1,0 1 1,0-2 0,0 1-1,0-1 1,0 0 0,1 0-1,-1-1 1,0 1-1,1-2 1,-1 1 0,1-1-1,0 0 1,0 0-1,-1-1-16,6 3 2,-1 0 0,0 0 0,0-1 0,1 1 0,-1 0 0,1-1 0,-1 0-1,1 1 1,0-1 0,-1 0 0,1 0 0,0 1 0,0-1 0,0 0 0,1 0-1,-2-2 0,2 3 1,0-1 0,0 1 1,0-1-1,0 0 0,0 1 1,0-1-1,0 1 1,0-1-1,1 0 0,-1 1 1,1-1-1,-1 1 0,1-1 1,0 1-1,-1-1 1,1 1-1,0-1 0,0 1 1,0 0-1,0 0 0,1-1-2,71-81 414,5 3-1,7-1-413,-28 37 512,-23 18-240,-27 21-192,1 0 0,0 1 0,0 0 1,0 0-1,0 1 0,1 0 0,-1 1 0,1-1 0,-1 2 0,1-1 1,0 1-1,0 1 0,0-1 0,0 1 0,-1 1 0,1 0 0,4 1-80,-1 0-41,0 0-1,0 1 1,0 1-1,-1 0 1,1 1-1,-1 0 1,0 1-1,0 0 1,-1 0-1,0 1 1,0 1-1,4 4 42,-2 0-1803,-6 1 497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1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1248,'1'0'38,"0"1"-1,-1 0 1,1 0 0,0 0-1,-1-1 1,1 1-1,-1 0 1,1 0 0,-1 0-1,1 0 1,-1 0 0,0 0-1,0 0 1,1 0 0,-1 0-1,0 0 1,0 1-38,1-1 38,0 0-1,0 0 1,0-1 0,0 1 0,0-1-1,0 1 1,0 0 0,0-1-1,0 0 1,0 1 0,0-1 0,0 0-38,3 2 123,6 4 23,0 1-1,-1 1 1,0 0 0,0 0 0,-1 0 0,0 1-1,0 0 1,-1 1 0,-1 0 0,1 0-1,-2 0 1,3 5-146,8 21-112,11 35 112,-23-59 132,1-1-1,1 1 1,4 6-132,-9-17 101,-1-1-42,0 0-75,0 0 48,0 0 224,0 0-101,0 0-177,0 0 54,0 0 251,0 0-251,0 0 0,1 0-1,-1-1 1,1 1 0,-1 0 0,1 0 0,-1-1 0,0 1 0,1 0 0,-1-1-1,1 1 1,-1 0 0,0-1 0,0 1 0,1-1 0,-1 1 0,0 0 0,0-1-1,1 1 1,-1-1 0,0 1 0,0-1 0,0 1 0,0-1-32,4-14 141,-4 12-87,6-39-12,1 13-67,-6 22 42,1-1 0,-1 1 0,2-1 0,-1 1 0,1 0 0,0 0 0,0 0 0,1 0 0,2-2-17,-1 2-29,-2 4 35,-1-1 1,1 1-1,0 0 1,0 0-1,0 0 1,2-1-7,-4 3-2,0 1 0,0-1 0,0 1 0,0-1-1,0 1 1,0 0 0,0-1 0,0 1 0,0 0 0,0 0 0,0 0 0,0 0 0,0 0 0,0 0 0,1 0 0,-1 0-1,0 0 1,0 0 0,0 1 0,0-1 0,0 0 0,0 1 0,0-1 0,0 1 0,0-1 2,0 1-8,-1-1-1,1 1 1,0-1 0,-1 1 0,1-1 0,-1 1 0,1 0 0,-1-1-1,1 1 1,-1-1 0,0 1 0,1 0 0,-1 0 0,1 0 8,2 4-20,4 5 58,0 0-1,-1 1 0,0-1 1,4 12-38,4 15-22,-6-20 74,-7-13-78,1 0 1,0 1-1,0-1 1,0 0 0,1-1-1,0 2 26,-3-5 26,1 0 0,0 0 0,-1 0-1,1 1 1,0-1 0,-1 0 0,1 0 0,0 0 0,0 0-1,-1 0 1,1 0 0,0 0 0,-1-1 0,1 1 0,0 0-1,-1 0 1,1 0 0,0-1 0,-1 1 0,1 0 0,-1-1-1,1 1 1,-1 0 0,1-1 0,0 1 0,-1-1 0,0 1-1,1-1 1,-1 1 0,1-1 0,-1 0 0,1 1 0,-1-1-1,0 1 1,0-1-26,2-1 34,-1 0 0,0 0-1,0 0 1,0 0 0,-1 0-1,1 0 1,0 0 0,-1 0-1,1-1 1,-1 1 0,0 0-34,1-14 268,1-1 1,2-10-269,-3 18 28,0 6-75,14-72 231,-13 64-620,2 1 0,-1-1 0,2 1 0,-1 0 0,7-9 436,-8 14-2634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13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1 832,'6'7'1787,"-5"-6"-1737,0-1 1,-1 0 0,1 1 0,-1-1 0,1 1 0,-1-1-1,1 1 1,-1-1 0,1 1 0,-1-1 0,0 1 0,1-1-1,-1 1 1,0 0 0,0-1 0,1 1 0,-1 0 0,0-1-1,0 1 1,0 0 0,0-1-51,2 18 364,-2-12-174,4 31 567,-3-1 0,-1 12-757,-1-14 267,2-19-383,-2 0-1,0 0 0,0-1 1,-2 1-1,0-1 1,0 1-1,-2 1 117,3-12-1013,0-4-1163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1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1472,'0'0'475,"1"4"-97,4 8-242,0-1-1,-1 1 1,0 0-1,-1 0 1,0 0-1,-1 1 1,0 3-136,4 18 337,-2-11-218,-2-1 0,0 1 0,-2 16-119,0-38 29,0 0 0,0 0 0,0 0 0,1 1 0,-1-1 0,0 0 1,1 0-1,-1 0 0,1 0 0,-1 1 0,1 0-29,0-1 224,-1-1-43,0 0 145,0-16-65,0 15-249,0-8 38,0-1-1,0 1 0,1-1 0,0 1 1,1-1-1,0 1 0,2-6-49,10-23 168,16-30-168,-23 56 67,0 0 1,0 0-1,1 0 1,1 1-1,0 0 1,0 0-1,1 1-67,-9 9 7,0 0-1,0 0 0,0 0 1,0 0-1,0 1 1,0-1-1,0 0 1,0 1-1,0-1 0,0 1 1,1-1-1,-1 1 1,0-1-1,0 1 0,0 0 1,1 0-1,-1 0 1,0-1-1,1 1 1,-1 0-1,0 1 0,0-1 1,1 0-1,-1 0 1,0 0-1,0 1 0,1-1 1,-1 1-1,0-1 1,0 1-1,0-1 1,0 1-1,0 0 0,0-1 1,0 1-1,0 0 1,0 0-1,0 0 1,0 0-1,0 0 0,0 0 1,-1 0-1,1 0 1,0 0-1,-1 0 0,1 1 1,-1-1-1,1 0 1,-1 0-1,0 0 1,0 1-1,1-1 0,-1 0 1,0 1-7,0 4 12,0-1 1,-1 1 0,0-1-1,1 0 1,-2 1 0,1-1-1,-1 0 1,0 0-1,0 0 1,0 0 0,-1 0-1,1 0 1,-1 0 0,0-1-1,-1 0 1,1 1 0,-1-1-1,0 0 1,-3 2-13,-15 12-99,14-12 106,0 1-1,0 0 1,0 0-1,1 1 1,0-1-1,0 2 0,-1 2-6,8-9 34,-1 0 0,1-1-1,-1 1 1,1 0-1,0 0 1,0 0 0,0 0-1,0-1 1,0 1-1,0 0 1,1 0-1,-1 0 1,0-1 0,1 1-1,0 0 1,-1 0-1,1-1 1,0 1 0,0 0-1,0-1 1,0 1-1,0-1 1,1 1-34,4 7 214,1-1-1,0 0 1,3 3-214,4 4 73,-2 0 1,9 13-74,1 1-1011,-13-18-109,3-2-2080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40.44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16 69 224,'-4'0'46,"2"0"30,3 0-23,16-7-52,-17 6 42,0 1-22,0 0-64,0 0 22,0 0 64,0 0 15,0 0 65,0 0-38,0 0 1,0 0 47,0 0 208,0 0-133,-4 0-181,4 0-139,0 0 75,0 0 165,0 0 16,0 0 176,-12 0 512,11 0-768,-1-1-48,2 1-16,0 0 1,0 0-1,0 0 1,0 0-1,-1 0 1,1 0-1,0-1 1,0 1-1,0 0 1,0 0-1,0 0 1,0 0-1,0 0 1,0 0-1,0 0 1,0 0-1,0 0 1,0 0-1,0 0 1,0 0-1,0 0 0,0-1 1,0 1-1,1 0 1,-1 0-1,0 0 1,0 0-1,0 0 1,0 0-1,0 0 1,0 0-1,0 0 1,0 0-1,0 0 1,0 0-1,0 0 1,0 0-1,0 0 1,0 0-1,0 0 1,0 0-1,0 0 1,0 0-1,0 0 1,1 0-1,-1 0 0,0 0 1,0 0-1,0 0 1,0 0-1,0 0 1,0 0-1,0 0 1,0 0-1,0 0 1,0 0-1,0 0 1,0 0-1,0 0 1,0 0-1,1 0 1,-1 0-1,0 0 1,0 0-1,0 0 1,0 0-1,0 0 85,0 0-26,0 0-17,0 0 12,0-1-28,0 0 1,0 0-1,0 0 1,0 0-1,0 0 1,0 0-1,0 0 1,0 0-1,0 0 0,0 0 1,0 0-1,-1 0-26,1 0-123,1 5 79,0-2 54,-1-1-12,2 4 13,-1 0-1,0 0 1,0 0 0,0 0 0,-1 0 0,1 0 0,-1 1-11,0-1 30,0 0 0,-1-1 0,1 1 0,-1 0 0,0-1 0,0 1 0,0-1 0,-2 4-30,1-4 21,0 1 0,1 0 0,-1-1 0,1 1 0,0 0 0,1-1 0,-1 1 0,1 0 0,0 0 0,0 0 0,0 0 0,1-1 0,0 1 0,0 0 0,0 1-21,0-3-15,-1 1 0,1-1 0,-1 0-1,0 1 1,0-1 0,0 0 0,0 1 0,-1-1 0,0 0 0,1 1 0,-1-1 0,-1 2 15,1-4 90,5 7 44,-3-7-132,0 0-1,-1-1 0,0 1 1,1-1-1,-1 1 0,1 0 0,-1 0 1,0-1-1,1 1 0,-1 0 0,0-1 1,0 1-1,1 0 0,-1 0 1,0 0-1,0 0-1,0 14 107,0-14-104,0-1 0,0 0 0,0 0 0,-1 0 0,1 0 0,0 0 0,0 0 0,0 0 0,0 1 0,0-1 0,0 0 1,0 0-1,0 0 0,0 0 0,0 0 0,0 0 0,0 1 0,0-1 0,0 0 0,0 0 0,0 0 0,0 0 0,0 0 1,0 0-1,0 1 0,0-1 0,1 0 0,-1 0 0,0 0 0,0 0 0,0 0 0,0 0 0,0 0 0,0 1 0,0-1 1,0 0-1,0 0 0,0 0 0,1 0 0,-1 0 0,0 0 0,0 0 0,0 0 0,0 0 0,0 0 0,0 0 0,1 0-3,3-5 407,3-4-404,-7 8-1,1 0 0,0 0-1,0 0 1,0-1 0,-1 1 0,1 0-1,0-1 1,-1 1 0,0 0-1,1-1 1,-1 1 0,0-1-2,5-11-42,-3 9 43,0 1-1,-1-1 1,0 0 0,0 0-1,0 0 1,0 0 0,-1 0-1,1 0 1,-1-2-1,3-18 37,0 10 5,0 1 1,-1-1 0,-1 0-1,0-12-42,0 13-34,-1 11 16,1 1 0,-1-1 1,0 0-1,0 0 0,0 1 1,0-1-1,0 0 0,0 1 0,-1-1 1,1 0-1,-1 0 18,1 1-5,0 1 1,-1-1-1,1 0 1,0 1-1,0-1 1,0 1 0,0-1-1,0 0 1,0 1-1,0-1 1,0 0-1,0 1 1,0-1-1,0 1 1,0-1-1,1 0 1,-1 1-1,0-1 1,0 1-1,0-1 1,1 1-1,-1-1 1,0 1-1,1-1 1,-1 1 4,0 0 3,-1 0 0,1 0 0,-1 0 0,1 0 0,-1 0 0,1 0 0,-1-1 0,1 1 0,-1 0 0,1 0 0,-1 0 0,1 0 0,0-1 0,-1 1 0,1 0 0,-1 0 0,1-1 0,-1 1 0,1 0 0,0-1 0,-1 1 0,1 0 0,0-1 0,0 1 0,-1-1 0,1 1 0,0 0 0,0-1 1,-1 1-1,1-1-3,0 0-64,0 1 48,-1-11 53,0 8-21,0 1 0,1-1 0,-1 1 1,0-1-1,1 0 0,0 1 0,-1-1 0,1 0 0,0 0-16,1-9-66,0 9-189,5 18 314,-4-12-69,-1 0 0,0 0 0,0 0 1,0 0-1,0 1 0,0 1 10,5 23 43,-4-20-53,-1 0 1,1 0 0,-1 0-1,-1 3 10,2 21 227,-1-23-120,-1 1 0,1 0 0,-2-1 1,1 1-1,-2 3-107,1-4 136,2-8-125,-1 0 0,0 0 0,0 0 1,0 0-1,0 0 0,0-1 0,0 1 0,0 0 0,-1 0 0,1 0 0,0 0 0,0 0 0,-1 0 0,1-1 0,-1 1 0,1 0 0,0 0 0,-1-1 0,0 1-11,1 0-63,0-1 47,0 0 106,0 0-31,0 0-75,0 0-38,9 3 108,-4-3-45,0 0 1,0-1-1,0 0 1,0 0-1,0 0 0,1 0-9,30-8 216,-33 8-230,1 0 0,-1 0 0,0 0 0,0-1 0,0 1 0,2-2 14,-2 1-6,0 0 0,0 0 0,0 1 0,0-1 0,0 1 0,1 0 0,-1 0 0,0 0 0,0 1 0,1-1 0,1 1 6,-4 0 91,36-3 112,-36 3-150,-1 0 70,2-1-134,-1 1 0,1 0 0,0 0 1,-1 0-1,1 0 0,0 0 0,-1 0 0,1 0 1,-1 1-1,1-1 0,0 0 0,-1 1 0,1 0 1,-1-1-1,1 1 11,16 4 23,102-10 68,9-3-278,-29 5 592,-74-1-667,-24 3 265,0 0 0,1 1 1,-1-1-1,0 1 0,1 0 0,-1 0 1,1 0-1,-1 0 0,0 0 1,1 0-1,-1 0 0,1 1 1,-1-1-1,0 1 0,1 0-3,9 3 105,-8-2-122,0-1 1,0 1-1,0-1 1,-1 1-1,1 0 1,0 0-1,0 2 17,8 4 51,-11-5-45,0 0 1,4 2-6,-3-3-8,0-1 0,-1 1-1,0-1 1,1 1 0,-1-1 0,0 1 0,1 0 0,-1-1 0,0 1-1,0 0 1,-1 0 0,1 0 7,1-1 139,3 2-49,2 2-107,-5-4 23,-1 0-1,1-1 1,-1 1 0,1 0 0,0 0-1,0-1 1,0 1 0,-1-1 0,1 1-1,0-1 1,0 0 0,0 0 0,0 1-1,0-2 1,0 1 0,-1 0-1,1 0-5,-1-3 30,0 1-1,-1-1 0,0 1 0,0-1 0,0 1 1,0-1-1,0-2-29,0 4 30,0-1-50,0-1-1,0 1 1,0 0-1,-1-1 1,1 1-1,-1 0 1,1-1-1,-1 1 1,0 0-1,0 0 0,0-1 1,0 1-1,-1-2 21,0 0 6,1-1-1,0 1 0,0-1 0,0 1 0,1-1 0,0 0 0,0 1 0,0-1 0,0 0 0,1-2-5,0-13-51,0 15 59,-1 1 0,1-1 0,-1 1 0,2-1 0,-1 1 0,1-3-8,0-7-101,-2 13 105,0-1 0,0 1-1,0 0 1,0 0 0,0 0 0,0 0 0,1 0 0,-1 0-1,0 0 1,1 0 0,-1 0 0,1 0 0,-1 0-1,1 0-3,0-1 4,0 0 0,-1-1 0,1 1 0,0 0 0,-1 0 0,1 0 0,-1-1 0,0 1 0,0 0 0,0-1 0,0 1 0,0 0 0,0-1 0,-1 1-4,0-14-264,1 16 366,0 0-60,0 0-148,0 0 42,0 0 64,0 0-43,-2 0 57,1 1 1,-1 0-1,0-1 0,0 1 0,1 0 1,-1 0-1,1 0 0,-1 0 0,1 1 0,-2 0-14,-8 6-41,2-4 11,0 2 0,0-1-1,1 1 1,-5 5 30,3-4 25,1 0-1,-1 0 0,-3 1-24,-19 10 88,-16 9-86,43-25-8,0 0-1,-1 0 1,0-1-1,1 1 1,-1-1-1,0 0 0,1-1 1,-4 1 6,3-1-24,4 0 20,0 0 0,0 0 0,0 0 0,0 0 0,0 0 0,0-1 0,0 1 0,0-1 0,0 1 0,0-1 0,1 0 0,-1 0 0,0 0 0,-1 0 4,-48-26-139,48 26 132,1 0 0,-1 0 0,1 0 0,-1 0-1,0 0 1,1 1 0,-1 0 0,0-1 0,0 1 0,0 0 7,-34 1 215,14 0-34,-105-7-37,117 6-108,6 0-81,-1 0 0,0 0 0,1 0 0,-1 1 0,1 0-1,-1 0 1,1 0 0,-1 1 45,4-2 9,1 1 1,0-1-1,0 0 0,0 0 1,0 0-1,0 0 0,-1 0 1,1 0-1,0 0 0,0 0 1,0 0-1,0 0 0,0-1 1,-1 1-1,1 0 0,0-1 1,0 1-1,0-1 0,0 1 1,0-1-1,0 0 0,0 1 1,0-1-1,0 0 0,1 0 1,-1 1-1,0-1 0,0-1-9,-11-2 48,6 1-114,6 2 64,-1 1-1,1 0 1,0 0 0,-1 0-1,1 0 1,0-1 0,-1 1-1,1 0 1,-1 0 0,1 0-1,0-1 1,0 1 0,-1 0-1,1-1 1,0 1 0,0 0-1,-1-1 1,1 1 0,0 0-1,0-1 1,0 1-1,-1-1 1,1 1 0,0-1 2,0 1-70,0 0 44,-3-5-49,51 5-90,-47 0 250,0 1-89,-1-1 0,1 1 0,-1-1 0,1 1-1,0-1 1,-1 1 0,1-1 0,0 1 0,-1-1 0,1 0-1,0 1 1,-1-1 0,1 0 0,0 0 0,0 1 0,0-1 0,-1 0-1,1 0 1,0 0 0,0 0 0,0 0 4,18 1 28,-15-3 20,0 1 0,0-1-1,-1 1 1,1-1-1,2-2-47,-4 3-14,1-1-1,-1 1 1,1-1 0,0 1-1,0 0 1,-1 0 0,1 0-1,0 1 1,0-1 0,0 1-1,3-1 15,-4 1 5,1 0-1,0 0 0,0 0 0,0-1 0,0 1 0,0-1 1,0 0-1,-1 0 0,3-1-4,-3 2 11,1-1 1,0 1-1,0-1 1,-1 1-1,1 0 0,0 0 1,1 0-12,-2 0 0,1 0 1,0 0 0,-1 0-1,1 0 1,0 0 0,0-1-1,-1 0 1,2 0-1,1-1-12,0 0 0,0-1 0,1 2 0,0-1 0,-1 1-1,1 0 1,0 0 0,-1 0 0,1 1 0,0 0 0,1 0 12,0 0 11,1 0 0,-1 0 1,0 0-1,0-1 0,0 0 0,1-1 1,-1 0-1,0 0 0,6-3-11,-8 3 5,0 0 1,0 0-1,1 0 0,-1 0 1,0 1-1,1 0 0,-1 0 1,1 0-1,2 1-5,3-3 25,-10 2-20,1 0-1,-1 0 0,1 1 0,-1-1 1,1 1-1,-1-1 0,1 1 1,0 0-1,-1 0 0,1-1 1,0 1-1,-1 0 0,1 1 0,0-1-4,38 0-165,-39 0 250,-1 0 1,0 0 42,0 0-43,22-3-42,-21 3-81,-1 0 166,0 0-58,0 0-92,0 0-36,0 0 62,1 1 0,0 0 0,-1 0 1,1 0-1,0 0 0,-1 0 0,0 0 1,1 0-1,-1 0 0,0 1 0,1-1 0,-1 0 1,0 0-1,0 0-4,2 6 5,-1-5-56,0 1 0,0-1 0,-1 1 0,1-1 0,-1 1 0,1 0 0,-1-1 0,0 1 0,0-1 0,0 2 51,-1 2-237,1 8-1544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42.111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6 71 640,'-6'5'383,"16"-13"1010,-10 8-1330,0 0-1,1 0 1,-1-1 0,0 1-1,0 0 1,0 0 0,1-1-1,-1 1 1,0 0 0,0 0-1,0-1 1,0 1 0,1 0-1,-1 0 1,0-1 0,0 1-1,0 0 1,0-1 0,0 1-1,0 0 1,0 0 0,0-1-1,0 1 1,0 0 0,0-1-63,0 1 40,0-1 0,0 1 0,0 0 0,0-1 0,0 1 0,1-1 0,-1 1 0,0 0 0,0-1 0,0 1 0,0-1 0,1 1 0,-1 0 0,0-1 0,0 1 0,1 0 0,-1-1 0,0 1 1,0 0-1,1-1 0,-1 1 0,0 0 0,1 0 0,-1-1 0,1 1 0,-1 0-40,3-2-6,-1 1 81,1-1 0,-1 1 1,1 0-1,0 0 0,0 0 0,-1 0 1,1 0-1,0 1 0,0-1 0,1 1-75,1-1 61,0-1 0,0 0-1,-1 0 1,1 0-1,0 0 1,1-2-61,-3 2 50,0 0-1,1 0 1,-1 1-1,1-1 1,0 1-1,0 0 1,-1 0-1,1 0 1,0 0-1,2 0-49,25-7 144,-14 8-72,-10-1-110,1 1 0,0 0 0,0 1 1,0 0-1,5 1 38,10 2 9,-1-2 0,1 0-1,2-2-8,11 12 123,41-12-134,-20 4-143,-22-8 271,-30 3-108,0 0 1,1 0-1,-1 1 1,1 0-1,-1 0 1,1 0-1,-1 0 1,1 1-1,4 1-9,58 13-245,-58-14 87,7-2 215,-7 1-196,-2 0-682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48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0 576,'-6'3'190,"12"-1"-44,-6-2-45,4 14-133,0 59 443,-2-32-452,0-30 51,-1 0 1,-1 0-1,0 0 0,0 0 1,-1 0-11,-2 13 46,4-19 64,-2 0 0,1 0 0,-1 0 1,1 0-1,-2-1 0,1 1 0,0 0 1,-3 4-111,3-7 208,-2 0-102,2-1-116,1-1-198,0 0 208,0 0 1,0-1-1,0 1 1,-1 0-1,1 0 1,0 0-1,0 0 1,0 0-1,0 0 1,0 0-1,0 0 1,0 1-1,0-1 1,0 0-1,0 0 1,0 0 0,0 0-1,-1 0 1,1 0-1,0 0 1,0 0-1,0 0 1,0 0-1,0 0 1,0 0-1,0 0 1,0 0-1,0 0 1,0 0-1,0 0 1,0 0-1,0 0 1,0 0-1,0 1 1,0-1 0,0 0-1,0 0 1,0 0-1,0 0 1,0 0-1,0 0 1,0 0-1,0 0 1,0 0-1,0 0 1,0 0-1,0 0 1,0 1-1,0-1 1,0 0-1,0 0 1,0 0-1,0 0 1,0 0 0,0 0-1,0 0 0,2-6 253,-1-4-193,0 0 1,0 0-1,1 1 0,1-1 0,0 1 0,1-2-60,-1 1 155,0 0 0,0 0 0,-1 0 0,0 0 0,-1 0 0,0-2-155,-1 7 30,1 1 0,-1 0 0,1 0 0,0 0 0,0 0 0,2-2-30,-2 2 7,0 0-1,0 0 0,0 0 1,0 0-1,-1 0 1,1-2-7,8-17-86,-9 22 225,0 1-11,0 0 32,0 0-80,0 0-139,1 0 25,0 0 11,5-11 144,-6 12-98,1-1 0,-1 1 0,1-1-1,-1 1 1,1 0 0,-1-1 0,1 1 0,-1 0-1,1-1 1,-1 1 0,0 0 0,1-1 0,-1 1-1,0 0 1,0 0 0,1 0 0,-1-1 0,0 1-1,0 0 1,0 0 0,0 0-23,6 25-111,-4-11 89,1 1 0,5 11 22,5 26-238,-9-36-12,-3-11 110,1-1 0,-1 1-1,-1 0 1,1 4 140,-1-8 19,0 1 1,1-1 0,-1 0-1,1 1 1,-1-1-1,1 0 1,0 1-1,0-1 1,0 0-1,0 0 1,0 1 0,0-1-1,1 0 1,-1 0-1,1-1 1,0 1-1,-1 0 1,1 0-20,0-1-80,-2-1 83,0 0 0,0 0 0,0 0 0,1 0 0,-1 1 1,0-1-1,0 0 0,0 0 0,0 0 0,0 0 0,1 0 0,-1 0 0,0 0 0,0 0 1,0 0-1,0 0 0,0 1 0,0-1 0,0 0 0,1 0 0,-1 0 0,0 0 0,0 0 1,0 0-1,0 1 0,0-1 0,0 0 0,0 0 0,0 0 0,0 0 0,0 1 0,0-1 1,0 0-4,2 2 152,2-4 41,-3 0-167,0 0 1,0 0-1,0 0 1,0 0-1,-1-1 0,1 1 1,-1 0-1,1 0 1,-1 0-1,0-1 1,0 1-1,0 0 1,0 0-1,0-1 0,-1-1-26,1-13 84,1-8-169,0 0-1,-2-1 1,0-1 85,0 20-27,2-1 0,-1 0 1,1 0-1,1-5 27,2-23-165,-4 34 170,0-1 0,1 1 0,-1 0-1,1 0 1,-1 0 0,1 0 0,0 0 0,0 0 0,0 0 0,0 0 0,0 0-1,1-1-4,0 0-47,-2 3 36,0-1 9,0 1-1,0 0 1,1 0 0,-1 0 0,0 0-1,0 0 1,0-1 0,0 1-1,0 0 1,0 0 0,0 0-1,0-1 1,0 1 0,0 0 0,0 0-1,0 0 1,0 0 0,0-1-1,0 1 1,0 0 0,0 0-1,0 0 1,0-1 0,0 1-1,0 0 1,0 0 0,0 0 0,-1 0-1,1-1 1,0 1 0,0 0-1,0 0 1,0 0 0,0 0-1,0 0 1,0 0 0,-1-1-1,1 1 1,0 0 0,0 0 0,0 0-1,0 0 1,-1 0 0,1 0-1,0 0 1,0 0 0,0 0-1,-1 0 1,1 0 0,0 0 0,0 0 2,-1-1-80,1 1 64,5 11 154,-3-2-141,1-1-1,-1 0 1,-1 1-1,1 4 4,5 25 73,-4-24-114,0-1 1,-2 1 0,1 9 40,-1-8-13,1 0 0,0-1 0,2 5 13,8 30 288,-12-37-221,1 3-1435,-1-15-307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4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1312,'1'14'231,"1"1"0,0-1 1,1 0-1,1 1-231,1 9 120,3 7 197,2 0-1,0 0 1,8 13-317,-15-37-20,0 1 114,1 0 0,0 0 1,0-1-1,1 1-94,2 6 80,-6-12-96,-1-2 59,0 0 15,0 0 65,0 0-38,0 0 1,-1-12 602,-5-38-43,4 35-574,2 0 1,0 1-1,0-1 1,3-10-72,0-25-126,-3 50 119,0-1 1,0 0-1,0 0 1,0 0-1,0 1 1,0-1-1,0 0 0,0 0 1,0 0-1,0 1 1,1-1-1,-1 0 1,0 0-1,1 1 1,-1-1-1,0 0 1,1 1-1,-1-1 0,1 0 1,-1 1-1,1-1 1,-1 1-1,1-1 1,0 1-1,-1-1 1,1 1-1,0-1 7,0 1-17,0 0 0,0 0-1,0 0 1,-1 0 0,1 0 0,0 0-1,0 0 1,0 0 0,0 0 0,0 1-1,-1-1 1,1 0 0,0 1 0,0-1-1,-1 0 1,1 1 0,0-1 0,0 1-1,-1-1 1,1 1 0,0 0 0,-1-1-1,1 1 1,-1-1 0,1 1 17,5 8-58,0-1 0,0 1 0,0 0 0,-2 1 0,1-1 0,1 5 58,0-1-90,0 1 0,8 10 90,-6-9 477,-7-11-270,1-1 0,0 0-1,0 0 1,0 0 0,0 0-1,1 1-206,-3-22 1552,0-7-1206,0-10-1451,3-33 1105,-1 58-577,-1 1 0,1-1 0,0 1 0,1 0 0,0 0 0,0 0 0,1 0 0,0 1 0,3-4 577,10-9-1093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51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1 640,'-3'0'94,"1"1"108,3 2-125,-1-2 46,0-1 37,0 0 251,0 0-113,0 0-4,0 0-92,0 0 76,4 6 31,-2-3-298,-1 0 0,1 0-1,-1 0 1,0 0 0,0 0 0,-1 0 0,1 0 0,-1 0-1,1 2-10,2 15 15,2 3 102,-1 0 1,-1 1-1,-1 0 0,-1 0 1,-1-1-1,-3 22-117,3-38 20,-2-1 0,1 1 1,-1-1-1,0 0 0,-3 6-20,0-2-485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52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3 416,'-3'-2'152,"10"6"-128,-6-3-67,0 0 33,1 3 114,0 0 0,-1 0 0,1 0 0,-1 1 0,0-1 0,0 0 0,-1 1 0,1 3-104,0 39 901,-1-34-800,0 9-10,0 25 106,4 26-197,-1 11 246,-2-79 439,-2-6-206,-4-13 20,-2-22-221,6-2-66,0 18-136,1 0 0,1-1 1,1 1-1,2-10-76,0-8 171,-3 11-166,-1 25-15,1 1 0,-1 0 0,0 0 0,1 0 0,-1 0 0,1 0 0,-1 0-1,1 0 1,-1 0 0,1 0 0,0 0 0,-1 0 0,1 1 0,0-1 0,0 0 0,0 0 0,0 1 0,0-1-1,0 0 1,0 1 0,0-1 10,8-6-337,-8 6 209,1 4 140,0-1 0,0 1 0,-1-1 0,1 1 0,-1 0 0,0 0 0,0 0 0,0 0 0,0 0 0,0 0 0,-1 0 0,1 0 1,-1 2-13,2 44-47,-2-37 140,-1 3 137,0-1 0,-4 14-230,3-14 487,0 0 0,0 13-487,2-21 74,1 0 0,0 0 0,1 0 0,-1 0-1,1 0 1,1 2-74,4 13-240,9 17-2245,-16-29 282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5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1 640,'25'29'1685,"-1"0"1,8 16-1686,8 17 624,-37-55-1355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35.3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6 261 1728,'-1'-2'124,"-3"-2"306,9 2 8,-5 2 74,0 0-117,0-1-284,0 0 1,0 0 0,1-1 0,-1 1 0,0 0-1,0 0 1,1 0 0,-1 0 0,0 0-1,1 0 1,-1 0 0,1 0 0,0 0 0,-1 0-1,1 0 1,0 0 0,0 1 0,-1-1 0,1 0-1,0 0 1,0 1 0,0-1 0,0 0 0,0 1-1,0-1 1,0 1 0,0-1 0,0 1 0,1-1-112,5 0 91,-1-1 0,1 1 0,0 0 0,0 0 0,0 1-91,19-3 148,87-16 122,33-8 100,-23 2-4,25-7-146,-49 10 96,28 0-316,-44 8 282,39-1-38,2 0 237,-105 12-595,19-3 417,-36 6-411,0-1 1,0 0-1,0 1 1,0-1-1,0 0 1,0 0-1,0 0 1,0 0-1,-1 0 1,1-1-1,0 1 1,-1-1-1,1 1 1,-1-1-1,1 1 108,4 16-4400,-2-4 2123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54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1728,'-9'38'640,"14"-19"-480,4 0-64,-9-8 160,0 5-160,0 0 32,-5 3-64,1 0-320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1:5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15 1824,'-2'-4'792,"4"3"-522,-1 0-222,0 1-1,0 0 1,0-1-1,0 1 1,0 0-1,0-1 0,0 0 1,0 1-1,0-1 1,-1 1-1,1-1 1,0 0-48,1 0 59,-1 1-1,1-1 1,0 1-1,-1 0 1,1 0 0,-1 0-1,1 0 1,0 0 0,-1 0-1,1 0 1,-1 0 0,1 1-59,4-1 96,-4 0-84,0 1 0,0 0 0,0-1 0,0 1 0,-1 0 0,1 0 0,0 0 0,0 0 0,-1 0 0,1 0 0,-1 1 0,1-1 0,-1 0 0,1 1 0,-1-1 0,0 1 0,0 0 0,0-1 0,1 2-12,0 1 49,0-1 0,0 0 0,0 0 1,-1 1-1,1-1 0,-1 1 0,0-1 0,0 1 1,-1 0-1,1 3-49,-6 84 1888,4-85-1824,0 0 1,0 0-1,-1-1 1,0 1-1,0 0 1,-1 1-65,-2 5 71,2-8-177,0 1-1,0-1 0,0 0 1,0 0-1,-1 0 0,1 0 1,-1-1-1,0 1 0,0-1 1,-1 0-1,1 0 0,0-1 1,-1 1-1,0-1 0,1 0 1,-1 0-1,-2 0 107,-6 1-2373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27.25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31 3 576,'0'0'171,"-4"-3"1109,3 3-1255,1 1 0,-1-1 1,0 0-1,1 0 1,-1 1-1,1-1 0,-1 1 1,1-1-1,-1 1 1,1-1-1,-1 0 1,1 1-1,-1-1 0,1 1 1,0 0-1,-1-1 1,1 1-26,-5 19 32,5-18-11,0 16 27,0-11 187,-3 36 474,-2-22-279,4-18-386,0 0 0,1 0-1,-1 0 1,0 0 0,1 0 0,-1 2-44,6 52 86,3-9-1,-3-9 6,0 4-97,-5-42 8,-1 0 0,1 0 0,0 0 0,0 0-1,1 0 1,-1 0 0,0 1 0,0-1 0,0 0 0,1 0-1,-1 0 1,0 0 0,1 0 0,-1-1 0,1 1-2,1 5-1,-3-3-4,1-1 0,0 0 1,1 0-1,-1 1 0,0-1 1,1 0-1,-1 0 0,1 0 0,0 0 1,0 0-1,0 1 5,1 7 111,3 17-53,-5 23 108,0-49-141,-1 0 0,1-1 0,-1 1 0,1 0 0,-1 0 0,1-1 0,-1 1 0,0 0 0,1-1 0,-1 1 0,0 0 0,0-1 0,0 1-25,1-1-78,-1 0 1,1 0-1,-1 1 1,1-1-1,0 0 1,-1 0-1,1 1 1,0-1-1,-1 0 0,1 1 1,0-1-1,-1 0 1,1 1-1,0-1 1,-1 0-1,1 1 0,0-1 1,0 1-1,0-1 1,0 0-1,-1 1 1,1-1-1,0 1 1,0-1 77,7 7-1691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31.27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2039 164 832,'-1'0'20,"1"0"-1,0 0 1,-1-1 0,1 1-1,0 0 1,-1 0 0,1 0-1,0 0 1,-1 0 0,1 0-1,-1 0 1,1 0 0,0 0-1,-1 0 1,1 0-1,0 0 1,-1 0 0,1 0-1,-1 0 1,1 0 0,0 0-1,-1 0 1,1 1 0,0-1-1,-1 0 1,1 0 0,0 0-1,-1 1 1,1-1 0,0 0-1,0 0 1,-1 1 0,1-1-1,0 0 1,0 1-20,-1-1-69,-12 13 266,11-11-92,-1-1 0,0 1 0,1-1 1,-1 0-1,0 0 0,0 0 0,0 0 0,0 0 0,1-1 0,-1 1 0,0-1 1,0 0-1,0 1 0,0-1 0,-2-1-105,-17 3 652,-2 0-447,-4 0 92,24-1-284,-1 0 0,0-1 0,1 0 0,-1 0 0,1 0 0,-1 0 0,1-1 0,-5 0-13,-20-3 221,-18-2 99,35 5-205,-1-1-1,1-1 1,-1 0-1,-10-4-114,5 3 64,1 1 0,-1 1-1,0 0 1,0 1 0,-12 2-64,16-1 28,2 0-9,-1 0 0,1 0 0,-1 2 0,1-1 0,0 2 0,-1 0 0,-4 2-19,11-3 54,-4 1-50,0 1 0,0 1 0,0 0 0,0 0-4,-1 1-30,0-1 0,0 0 0,-1-1 0,0-1 0,0 0 30,-1 0 30,-1-1-1,0 0 0,0-1 1,-13-1-30,-20-7 112,3-1-294,-16 0 401,37 7-179,0-1-1,0-1 0,-6-3-39,15 3 95,0 1-102,0 1-1,-1 1 0,1 0 0,-1 1 8,-2-1 64,0 0-1,-11-1-63,12 0-1,0 0 0,0 2-1,-9 0 2,-18 1-6,-13 3 187,32-6-156,-20-3-25,20 1 2,-22 0-2,29 2-7,14 0-10,0 1 1,0 0-1,0 0 1,-1 0-1,1 0 1,0 0-1,-2 1 17,-2 0 39,0 0 0,0-1 0,-1 0 0,1-1 0,0 0 0,-2 0-39,-24-2 33,-134 0-12,145 3-159,4 1 52,0-2 1,0 0-1,-10-2 86,22 2 51,-1 1-1,1 0 1,-1 0-1,-2 0-50,4 1 0,0-1-1,0 0 0,0 0 1,0 0-1,0-1 0,0 0 1,-3 0 0,-18 0-16,25 1 12,1 0 0,-1 0 0,0 0 0,1 0 1,-1 0-1,0 0 0,1 0 0,-1 0 0,0-1 0,1 1 0,-1 0 1,0-1-1,1 1 0,-1 0 0,1-1 0,-1 1 0,1 0 0,-1-1 4,0 0-96,1 1 93,-1 0 0,0 0 0,1 0 0,-1 0 0,1 1 0,-1-1 0,0 0 0,1 0-1,-1 0 1,1 0 0,-1 1 0,1-1 0,-1 0 0,0 1 0,1-1 0,-1 0 0,1 1-1,0-1 1,-1 1 0,1-1 0,-1 1 0,1-1 0,0 1 0,-1-1 0,1 1-1,0-1 1,-1 1 0,1-1 0,0 1 0,0-1 3,0 1 1,-1 0 0,1-1-1,0 1 1,-1-1 0,1 1 0,0 0 0,-1-1-1,1 1 1,0-1 0,-1 1 0,1-1 0,-1 1-1,1-1 1,-1 0 0,1 1 0,-1-1 0,0 0-1,1 1 1,-1-1 0,1 0 0,-1 0 0,0 1 0,1-1-1,-1 0 1,0 0 0,1 0 0,-1 0 0,0 0-1,1 0 1,-1 0-1,9 0 15,-7 0-20,0 0 0,0 0 0,0 0-1,-1 0 1,1-1 0,0 1-1,0 0 1,0 0 0,0-1 0,0 1-1,-1 0 1,1-1 0,0 1-1,0-1 6,18-12 166,-7 0 50,0-2 0,-2 0 0,3-3-216,4-7-195,-13 20 285,-4 5-88,1-1 0,-1 1-1,0-1 1,1 1 0,-1-1 0,0 1-1,1-1 1,-1 1 0,0-1-1,0 1 1,1-1 0,-1 0 0,0 1-1,0-1 1,0 0 0,0 1-1,0-1 1,0 1 0,0-1-2,1-1 10,-1 0 1,1 0 0,0 0-1,-1 0 1,1 1 0,0-1-1,0 0 1,0 1 0,1-2-11,-2 3 0,0 0 1,1 0-1,-1 0 1,0-1-1,0 1 1,0 0-1,0 0 1,0 0 0,0 0-1,1-1 1,-1 1-1,0 0 1,0 0-1,0 0 1,0-1-1,0 1 1,0 0-1,0 0 1,0 0-1,0-1 1,0 1-1,0 0 1,0 0-1,0 0 1,0-1-1,0 1 1,0 0 0,0 0-1,0-1 4,0 0 1,0 1 0,0-1 0,0 0-1,0 1 1,0-1 0,0 1 0,0-1-1,0 0 1,0 1 0,1-1 0,-1 1-1,0-1 1,0 1 0,1-1 0,-1 1 0,0-1-1,1 1 1,-1-1 0,1 1 0,-1-1-1,1 1 1,-1-1 0,1 1 0,-1 0-1,1-1-4,15-17 54,-15 17-70,3-10 101,-5 11-83,0 0 0,0 0 0,0 0 0,1 0 0,-1 1 0,0-1 0,0 0-1,0 0 1,0 1 0,0-1 0,0 0 0,0 1 0,1-1 0,-1 1 0,0-1 0,0 1 0,1 0 0,-1-1-1,0 1 1,1 0 0,-1-1 0,0 1 0,1 0 0,-1 0 0,1 0-2,-9 9 43,-6 2-98,11-9 47,0 0 0,0 0 1,1 1-1,0-1 0,-1 1 0,-2 3 8,-21 35 283,27-41-266,0-1 0,-1 1 0,1-1 0,0 0-1,0 1 1,-1-1 0,1 1 0,0-1 0,0 0 0,-1 1 0,1-1-1,-1 0 1,1 0 0,0 1 0,-1-1 0,1 0 0,-1 0 0,1 1-1,0-1 1,-1 0 0,1 0 0,-1 0 0,1 0 0,-1 0 0,1 0-1,-1 0 1,1 0 0,0 0 0,-1 0 0,1 0 0,-1 0-17,0 0 96,-8 5 272,-4 6-152,10-4-86,3-6-82,0-1 27,0 3-32,0-3-33,0 23-79,9 0 90,-3-16 17,-3-5-47,0 0 1,0 0-1,0 0 1,0 0-1,0 0 1,0-1 0,1 1-1,-1-1 1,0 0-1,1 0 1,-1 0-1,1-1 1,1 1 8,1 0 14,37 15 172,-41-16-200,-1 0 0,0 0-1,1 1 1,-1-1-1,0 1 1,1-1-1,-1 1 1,0-1 0,0 1-1,0 0 1,0 0-1,1-1 1,-1 1-1,0 1 15,13 19 236,0 4-232,-13-23 33,5 5-5,12 5-1722,-13-8 314,1 0 0,0 0 0,0-1 0,7 3 1376,5 0-1355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41.22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170 29 992,'-1'1'102,"0"0"1,0 0 0,-1 0-1,1 1 1,0-1-1,0 0 1,0 1-1,0-1 1,1 1-1,-1 0 1,0-1-1,1 1 1,-1-1-1,0 3-102,-4 27 369,1-10-285,-1 1 351,-2-1-1,-5 10-434,-11 18 1136,-10 13-1136,30-57 3,0 2 21,-1-1 1,1 1-1,-1-1 1,0 0 0,-1-1-1,0 1 1,0-1 0,0 0-1,-1 1-24,5-6 59,1 1-75,0 4-11,-1 4 23,-2-8 18,3-1-8,-1 0 90,-7 8-176,7-8 80,1 0 0,0 0 1,0 0-1,0 0 0,-1 1 0,1-1 0,0 0 0,0 0 0,0 0 0,-1 0 0,1 0 1,0 0-1,0 0 0,0 1 0,-1-1 0,1 0 0,0 0 0,0 0 0,0 0 0,0 1 1,0-1-1,0 0 0,-1 0 0,1 0 0,0 1 0,0-1 0,0 0 0,0 0 0,0 1 1,0-1-1,0 0 0,0 0 0,0 1 0,0-1 0,0 0 0,0 0 0,0 0 0,0 1 1,0-1-1,0 0 0,0 0 0,0 1 0,0-1 0,1 0 0,-1 3 91,17-10-59,-14 5-44,0 0 0,0 0-1,0 0 1,-1-1 0,1 1 0,0-1-1,-1 1 1,0-1 0,0 0 0,2-2 12,10-12 133,8-6-176,10-12 43,-26 27 0,0-1 0,0 0 0,-1 1 0,0-2 0,0 1 0,1-7 0,-3 10-15,0 0-1,0 1 1,1-1-1,0 0 1,1-1 15,7-10 141,-6 6-139,-6 9-13,1 0 0,0 1 0,-1-1 0,1 0 1,0 1-1,0-1 0,0 1 0,1-1 0,-1 1 1,0-1-1,2 0 11,-3 2-5,1-1 1,-1 1-1,1-1 1,-1 0-1,1 1 1,-1-1-1,1 1 0,-1-1 1,0 0-1,1 1 1,-1-1-1,0 0 1,0 0-1,0 1 1,1-1-1,-1 0 0,0 1 1,0-1 4,0 0 1,0 0 0,0 0-1,0 0 1,1 0 0,-1 0 0,0 0 0,1 0 0,-1 0-1,0 0 1,1 1 0,-1-1 0,1 0 0,0 0 0,-1 1 0,1-2-1,6-5 6,-3 2-16,-2 10 3,-3 6-9,-1 0 1,0 0 0,0 0-1,-2-1 1,1 1-1,-2 2 16,-7 20-19,-2 9 276,-5 5-257,9-23-108,8-19 106,0-1-1,-1 1 1,0-1-1,-3 4 3,4-5-1,0 0-1,-1 1 0,1-1 1,0 1-1,0-1 0,1 1 1,-1 0 1,-3 7-85,2-8 112,1-1 1,3 6-14,2-2-3,-3-5-7,1-1 0,-1 1 0,1-1 0,-1 1 0,1-1 1,-1 1-1,1-1 0,-1 1 0,1-1 0,0 0 0,-1 1 0,1-1 1,0 0-1,-1 1 0,1-1 0,0 0 0,-1 0 0,1 0 1,0 0-1,-1 0 0,1 1 0,0-1 0,0-1 0,-1 1-4,20-3 85,-7 1 82,87-6-23,70 8 107,-164 0-285,-1 1 0,0-1 0,0 1 0,1 1 0,2 0 34,-4 0-41,1-1 1,0 0-1,0 0 0,-1 0 1,4-1 40,35 7 405,9-11-906,-18-4 16,14-10 277,-42 17 100,-3 1 86,1-1 1,-1 0 0,1 0 0,-1 0 0,0 0 0,1 0-1,-1-1 1,2-1 21,35-19-85,-37 20 82,-2 2-5,1-1 0,-1 1 0,1-1-1,-1 1 1,1-1 0,-1 0 0,0 0-1,1 0 1,-1 0 0,0 0 0,0 0 0,1-1 8,-1 3 5,-1-1 0,1 1 0,0-1 0,-1 1 0,1-1 0,0 0 0,0 1 0,0-1 0,0 0 0,-1 1 0,1-1 0,0 0 1,0 0-1,0 0 0,0 0 0,0 0 0,-1 0 0,1 0 0,0 0 0,0 0 0,1-1-5,-2 1-2,2-1 2,-1 0-1,1 0 0,-1 1 0,1-1 0,-1 0 0,1 1 0,-1-1 0,1 1 0,0-1 1,1 1 0,-3 0 90,0 0 60,0 0-81,0 0-85,0 0 21,0 0-3,0 1 0,-1-1 0,1 0 0,0 1 0,0-1 0,-1 0 0,1 0 0,0 1 0,-1-1 0,1 0 0,0 0 0,-1 0 0,1 1 0,0-1 0,-1 0 0,1 0 0,0 0 0,-1 0 0,1 0 0,-1 0 0,1 0 0,0 0 0,-1 0 0,1 0 0,-1 0 0,1 0 0,0 0 0,-1 0 0,1 0 0,0 0 0,-1 0 0,1 0 0,-1-1-2,-13-2 25,-6-2 126,17 4-111,0 1-1,0-1 1,0 1 0,0-1-1,0 0 1,-1-1-40,-24-9 123,24 10-135,0 0 0,0 0 0,1 0 0,-1-1 1,0 1-1,1-1 0,-1 0 0,1 0 0,0 0 0,0-1 0,0 1 0,0-1 0,-1-1 12,-11-14-182,9 12 191,1 0 1,0 0 0,0-1 0,1 0 0,0 0-10,0 1 59,1 1-1,-1-1 1,0 1 0,-1 0-1,-3-3-58,-12-15-90,17 20 156,0 1 1,0-1-1,0 0 1,0 1-1,0 0 1,-1 0-1,0 0 1,1 0-1,-1 0 1,0 1-1,-2-1-66,-7-4 74,8 5-72,-1 0-1,0 0 1,0 0 0,0 0 0,0 1-1,0 0 1,0 0 0,-5 1-2,-8 0 327,5-5-65,12 4-265,1-1-1,0 0 0,-1 1 0,1-1 0,-1 1 0,1 0 1,-1-1-1,1 1 0,0 0 0,-2 0 4,-16 0 47,11 0-19,14 0-50,20-3-90,-27 10 315,-1 1-220,-1 0-1,0 0 1,0-1-1,-1 0 1,0 0-1,-1 2 18,-4 7-34,-15 27 82,-25 36-48,2-12 0,46-66 38,18-9 100,-13 3-124,0-1-1,1 1 0,-2-1 0,2-1-13,8-13 86,12-11-40,1-3-69,1 1 0,3 1 23,82-75-16,-111 106 2,0 0 1,1 0-1,-1 0 0,0 1 1,0-1-1,0 0 0,1 1 1,-1-1-1,0 1 0,1 0 1,-1-1-1,1 1 0,-1 0 1,0 0-1,1 0 0,-1 0 0,1 0 14,17-4 4,-2 0 9,-15 4-3,0 0 0,0-1 0,0 1-1,0-1 1,0 0 0,0 1 0,0-1-1,0 0 1,2-1-10,-3 1-64,7 2 130,0 1 0,0 1 1,6 1-67,17 6-226,-14-6 212,-1 0 14,1 0-1,-1-2 1,1 0-1,7 0 1,50-8 32,-72 6-3,7-2 70,10-9-253,45-18 292,-61 27-129,0 1-1,-1 1 0,1-1 0,0 0 0,0 1 0,1-1 0,-1 1 0,0 0 0,0 0 0,0 0 0,0 0 0,0 1 0,1 0-8,0-1-1,0 1 0,0-1 0,0 0-1,0 0 1,0-1 0,0 1-1,3-1 2,101-22 102,-82 17-179,-21 5 94,1 0-1,0-1 0,0 1 0,0-1 1,-1-1-1,1 1 0,1-2-16,-4 3-16,1-1-1,0 1 1,-1 0-1,1 0 1,0 0 0,0 0-1,0 0 1,-1 1-1,1 0 1,0 0 0,0 0-1,0 0 1,3 1 16,-5 0 8,1 0 1,0 0 0,-1 1-1,1-1 1,-1 0 0,0 1-1,1 0 1,1 1-9,-3-2-53,1 0 69,3 1 16,-5-2-29,0 0 0,0 0 0,1 0 0,-1 0 0,0 0 0,0 0 0,0 1 0,1-1 0,-1 0 0,0 0-1,0 0 1,0 0 0,0 0 0,0 0 0,1 1 0,-1-1 0,0 0 0,0 0 0,0 0 0,0 0 0,0 0 0,0 1 0,0-1 0,0 0 0,0 0 0,0 0 0,1 1 0,-1-1 0,0 0 0,0 0 0,0 0 0,0 1-3,0-1 3,0 0 1,0 0-1,0 0 0,0 1 0,0-1 1,0 0-1,0 0 0,0 0 1,0 0-1,0 1 0,0-1 1,0 0-1,0 0 0,0 0 1,0 0-1,1 1 0,-1-1 1,0 0-1,0 0 0,0 0 1,0 0-1,0 0 0,1 0 1,-1 1-1,0-1 0,0 0 1,0 0-1,0 0 0,1 0 1,-1 0-1,0 0 0,0 0 0,0 0 1,1 0-4,-1 0-1,1 0-1,-1 0 1,1 0-1,-1 0 1,1 0-1,-1 0 1,0 0 0,1 0-1,-1 0 1,1 0-1,-1 1 1,0-1 0,1 0-1,-1 0 1,1 0-1,-1 1 1,0-1-1,1 0 1,-1 0 0,0 1-1,0-1 1,1 0-1,-1 1 1,0-1 0,1 0-1,-1 1 1,0-1-1,0 0 1,0 1-1,1-1 1,-1 0 0,0 1-1,0-1 1,0 1 1,12 10 0,-10-9-4,-1 0 1,0-1-1,1 1 1,-1 0-1,0 0 0,0 0 1,0 0-1,0 0 1,1 2 3,-2-3 37,0-1 16,0 0-31,0 0-65,2 1 11,7 8 27,-9-9 5,0 1 0,1-1 0,-1 0 0,0 0 0,0 0 0,1 1 0,-1-1 0,0 0 0,0 0 0,1 0 0,-1 1 0,0-1 0,1 0 0,-1 0 0,0 0 0,1 0 0,-1 0 0,0 0 0,1 0 0,-1 0 0,0 0 0,1 0 0,-1 0 0,0 0 0,1 0 0,-1 0 0,0 0 0,1 0 0,6 0 0,-3-1-7,0 1 0,-1-1 0,1 1-1,0-1 1,-1 0 0,4-2 7,-1 1 6,-1 0 0,1 1 1,-1-1-1,1 1 0,0 1 0,0-1 0,2 1-6,-7 0-8,-1 0-1,1 0 1,-1 0 0,1 0 0,0 0 0,-1 0 0,1 0 0,-1 0-1,1 0 1,0 0 0,-1 0 0,1 0 0,-1 1 0,1-1 0,-1 0-1,1 1 1,-1-1 0,1 0 0,-1 1 0,1-1 0,-1 0-1,1 1 1,-1-1 0,1 1 0,-1-1 0,0 1 0,1-1 0,-1 1-1,0-1 1,0 1 0,1-1 0,-1 1 0,0 0 0,0-1 0,0 1-1,0-1 1,1 1 8,0 2-72,0 1 102,1 0 0,-1-1-1,1 1 1,-1 0-1,0 0 1,-1 0-1,1 0 1,-1 0 0,1 4-30,-4 38-79,0-9-77,3 89 242,5-68-81,-2-7 123,6-64-69,-1-6-618,0 0 0,3-19 559,10-23 46,-20 60-59,-1-1 1,1 0-1,-1 0 1,1 1 0,-1-1-1,0 0 1,0 0-1,1 0 1,-2-1 12,1 3-144,0 15 16,-2-9 126,-1 0 0,1 0 0,-1 0 0,0-1 0,-1 0 0,0 1 2,-4 7-4,5-6 56,-1-1 1,0 0-1,0 0 0,0 0 1,-1 0-1,0-1 0,0 0 1,0 0-1,-1 0 0,0 0 1,-5 2-53,-11 5 33,-1-1 0,-1-1 0,0-2 0,0 0 0,-18 3-33,-2 1 400,-5 4-400,42-13-50,-15 5 30,-1 0-1,-21 4 21,38-13 134,11-4-119,14-5-36,9-4 19,0-2-1,-2-1 0,0-1 0,-1-1 0,0-1 0,-2-1 0,-1-1 0,0-1 0,7-12 3,-17 12-86,-12 23 87,0 0-1,0 0 0,0 0 1,1 0-1,-1 0 0,0 0 1,0 0-1,0 0 0,0 0 0,0 0 1,0-1-1,0 1 0,0 0 1,0 0-1,0 0 0,0 0 0,0 0 1,0 0-1,0 0 0,0 0 1,0 0-1,0 0 0,0 0 0,0-1 1,0 1-1,0 0 0,0 0 1,0 0-1,0 0 0,0 0 1,0 0-1,0 0 0,0 0 0,0 0 1,0 0-1,-1 0 0,1 0 1,0 0-1,0-1 0,0 1 0,0 0 1,0 0-1,0 0 0,0 0 1,0 0-1,0 0 0,0 0 0,0 0 1,0 0-1,0 0 0,-1 0 1,1 0-1,0 0 0,0 0 1,0 0-1,0 0 0,0 0 0,0 0 1,0 0-1,0 0 0,0 0 1,0 0-1,-8 4 23,-5 6-6,-6 5-42,0 0 0,-1-1 0,-20 10 25,-67 30 94,81-41-17,13-6-17,11-6-56,-1 1-1,0-1 1,0 1-1,0-1 1,0 0 0,0 0-1,0 0 1,0-1 0,0 1-1,-1-1-3,4 0 0,-1 0 1,1 0-1,0 0 0,0 0 1,-1 0-1,1 0 0,0 0 1,0 0-1,0 0 0,-1 0 1,1 0-1,0 0 0,0 0 1,-1 0-1,1-1 0,0 1 1,0 0-1,0 0 0,-1 0 1,1 0-1,0-1 0,0 1 1,0 0-1,0 0 0,0 0 1,-1-1-1,1 1 0,0 0 1,0 0-1,0 0 0,0-1 1,0 1-1,0 0 0,0 0 1,0-1-1,0 1 0,0 0 1,0 0-1,0-1 0,0 1 1,0 0-1,0 0 0,0-1 1,0 1-1,0 0 0,0 0 1,0-1-1,6-10 53,49-44-170,-32 29 8,14-16 145,-2-1 0,-2-2-36,-30 39-42,-7 7-2,-8 9-14,-6 8 50,-2-1 0,0-1 0,-1-1 8,-3 3 77,-7 3-36,-1-1-1,-25 10-40,-8 5-70,27-13-42,37-22 114,1 0 0,0 0 0,0 0 0,0 0 0,0 1 0,-1-1 0,1 0 0,0 0 0,0 0 0,0 0 0,-1 0 0,1 0 0,0 0 0,0 0 0,0 0 0,-1 0 0,1 0 0,0 0 0,0 0 0,0 0 0,-1 0 0,1 0 0,0 0 0,0 0 0,0 0 0,-1 0 0,1 0 0,0 0 0,0 0 0,0 0 0,-1 0 0,1 0-2,2-7 21,7-6 0,22-16-7,-23 22-59,0 0-1,-1 0 1,1-1 0,-2 0-1,2-1 46,-29 25 64,-22 25-75,14-12 86,-10 7-75,27-24-21,11-10 15,-1 0-1,1 0 0,0-1 1,-1 1-1,0 0 0,1-1 1,-1 0-1,0 1 0,0-1 0,0 0 1,0 0-1,0 0 0,0 0 1,0 0-1,-1 0 0,0 0 7,3-1-3,0-1 0,0 1-1,0 0 1,0 0 0,0 0-1,-1-1 1,1 1 0,0 0 0,0 0-1,0 0 1,0-1 0,0 1-1,0 0 1,0 0 0,0-1 0,0 1-1,0 0 1,0 0 0,0-1-1,0 1 1,0 0 0,0 0 0,0-1-1,0 1 1,0 0 0,0 0-1,1 0 1,-1-1 0,0 1 0,0 0-1,0 0 1,0 0 0,0-1-1,0 1 1,1 0 3,3-9-56,77-108-226,-78 113 303,0 0 0,-1-1 1,1 1-1,-1 0 0,0-1 1,0 0-22,-2 5 0,0 0 1,0 0 0,0 0-1,0 0 1,0 0 0,0 0-1,0-1 1,0 1-1,0 0 1,0 0 0,0 0-1,0 0 1,0 0-1,0 0 1,0 0 0,0 0-1,0 0 1,0 0 0,0-1-1,0 1 1,0 0-1,0 0 1,0 0 0,0 0-1,0 0 1,0 0 0,0 0-1,0 0 1,0 0-1,0 0 1,-1 0 0,1-1-1,0 1 1,0 0-1,0 0 1,0 0 0,0 0-1,0 0 1,0 0 0,0 0-1,0 0 1,0 0-1,0 0 1,0 0 0,0 0-1,-1 0 1,1 0 0,0 0-1,0 0 1,0 0-1,0 0 1,0 0-1,-7 2-7,-5 7-72,-33 32 506,-30 20-427,61-53 8,14-9-9,-1 1-1,1 0 0,0 0 1,0-1-1,0 1 1,0 0-1,0-1 1,0 1-1,0 0 0,0 0 1,0-1-1,0 1 1,0 0-1,0-1 1,0 1-1,0 0 0,0 0 1,0-1-1,1 1 1,-1 0-1,0 0 1,0-1-1,0 1 0,0 0 1,0 0-1,1 0 1,-1-1-1,0 1 1,0 0 1,21-30-72,-17 25 96,3-4-60,22-32 9,1 2 0,2 1-1,21-17 28,-52 54-8,0 0-1,0 0 1,0 0-1,1 0 0,-1 0 1,1 0-1,-1 0 1,1 0-1,-1 1 0,1-1 1,-1 1-1,1-1 0,1 0 9,-6 16 102,-6-2-94,0 0 1,-1 0-1,0-1 1,-1 0-1,-5 2-8,3 6-32,13-19 44,-1 0 1,1 1-1,-1-1 0,1 0 1,-1 0-1,0 0 0,0 1 1,1-1-1,-1 0 0,0 0 1,0 0-1,0 0 0,0-1 1,0 1-1,0 0 0,0 0 1,-1-1-1,1 1 0,0 0 1,0-1-1,-1 1 0,1-1 1,0 0-1,-1 1 0,1-1 1,0 0-1,-1 0 0,1 0 1,0 0-13,-1 0-10,0-1 0,0 1 1,1-1-1,-1 1 0,1-1 1,-1 0-1,0 0 0,1 0 1,-1 0-1,1 0 0,0 0 1,-1 0-1,1 0 0,0-1 1,0 1-1,0 0 0,-1-1 1,2 1-1,-1-1 10,0 1-2,0 0 0,0 0 0,1-1 0,-1 1 0,0 0 0,0 0 0,0 0 0,0 0 0,0 0 0,0 1 0,0-1 0,0 0 0,-1 0 0,1 1 0,0-1 0,0 1 0,-1-1 0,1 1 0,0-1 0,-1 1 0,1 0 0,0 0 0,-2-1 2,-7 4 28,-1 1 0,1 0 0,1 0-1,-1 0 1,-5 5-28,8-5-38,0 0-1,0 0 1,-1-1-1,1 0 1,-1 0 0,0-1-1,0 0 1,0 0 0,0-1-1,-2 0 39,-21-1 134,19 0-113,10 0-15,4 0-2,66-8-548,-46 6 286,-1-1-1,0-1 0,0-1 0,18-7 259,79-34-383,-62 23 191,5-2 213,0-3 1,-2-2-1,0-4-21,-46 26 67,1 0 1,0 1 0,6-2-68,-20 9 8,0 0 1,0 0-1,0 0 0,0 0 1,0 0-1,0 0 1,0 0-1,0 0 1,0 0-1,0 0 1,0 0-1,0 0 1,0 0-1,0 1 1,0-1-1,0 0 1,0 0-1,0 0 1,0 0-1,0 0 1,0 0-1,0 0 1,0 0-1,0 0 1,0 0-1,0 0 1,0 0-1,0 0 1,0 0-1,0 0 1,0 0-1,0 0 1,0 0-1,0 0 1,1 0-1,-1 0 1,0 0-1,0 0 1,0 0-1,0 0 1,0 0-1,0 0 1,0 0-1,0 0 1,0 0-1,0 0 1,0 0-1,0 0 1,0 0-1,0 0 0,0 0 1,0 0-1,0 0 1,0 0-1,0 0 1,0 0-1,0 0 1,0 0-1,1 0 1,-1 0-1,0 0-8,-5 6 147,-5 5-81,-5 3 45,-1-2-1,-1 0 1,0-1 0,-1 0-1,-11 4-110,-3-1 94,0-1 0,-33 8-94,44-15 117,1 0-1,0 2 1,0 1-1,1 0 1,0 1-1,-8 7-116,-14 9-5,-1-1-1,0-2 1,-44 17 5,70-35 98,0-1-1,0 0 1,0-1-1,-1-1 1,0 0-1,1-1 1,-1-1-1,-4-1-97,5 1 31,16 0-30,0 0 0,0 0 1,1-1-1,-1 1 0,0 0 0,0 0 1,0 0-1,0 0 0,0 0 0,0 0 1,0 0-1,0 0 0,0-1 0,0 1 1,0 0-1,0 0 0,0 0 1,0 0-1,0 0 0,0 0 0,0 0 1,0-1-1,0 1 0,0 0 0,0 0 1,0 0-1,0 0 0,0 0 0,0 0 1,0 0-1,0-1 0,0 1 1,0 0-1,0 0 0,0 0 0,-1 0 1,1 0-1,0 0 0,0 0 0,0 0 1,0 0-1,0 0 0,0-1 0,0 1 1,0 0-1,-1 0 0,1 0 0,0 0 1,0 0-1,0 0 0,0 0 1,0 0-1,0 0 0,0 0 0,-1 0 1,1 0-1,0 0-1,11-6 24,2 4-26,0 0-1,1 1 1,-1 1 2,19-2-36,10-1 55,-32 3 16,0 0 0,0-1-1,-1 0 1,1 0-1,0-1 1,-1 0 0,1-1-1,-1 0 1,1-1-35,-10 4 2,1-1 0,-1 1 1,0 0-1,1 0 0,-1-1 1,1 1-1,-1 0 0,0 0 0,1-1 1,-1 1-1,0 0 0,0-1 1,1 1-1,-1-1 0,0 1 1,0-1-1,1 1 0,-1 0 1,0-1-1,0 1 0,0-1 0,0 1 1,0-1-1,1 1 0,-1-1 1,0 1-1,0-1 0,0 1 1,0-1-1,-1 1 0,1-1 0,0 1 1,0 0-1,0-1 0,0 1 1,0-1-1,-1 1 0,1-1 1,0 1-1,0 0 0,-1-1 0,1 1 1,0-1-1,0 1 0,-1 0 1,0-1-3,-22-21 48,9 8 86,8 6-10,4 5-151,0 1 1,0-1 0,0 1-1,0 0 1,0-1-1,0 1 1,0 0 0,-1 0-1,1 0 1,-1 1-1,1-1 1,-1 1-1,0-1 1,0 1 0,0 0-1,0 0 27,1 1-13,0 0-1,0 0 1,0 0-1,0 1 1,0-1-1,1 0 1,-1 1-1,0 0 1,0-1-1,0 1 1,0 0-1,1 0 1,-2 0 13,-21 15-44,17-11 82,7-5-35,-1 1 1,1 0-1,-1 0 1,0-1-1,1 1 1,-1 0-1,0-1 1,0 1-1,0-1 1,0 1-1,1-1 1,-1 1-1,0-1 1,0 0-1,0 1 1,0-1-1,0 0 1,0 0-1,0 0 1,0 0-1,0 0 1,0 0-1,0 0 0,0 0 1,0 0-1,-1 0-3,3-2-3,1 0-1,-1 0 0,0 1 0,0-1 0,1 1 0,-1-1 0,1 1 0,-1-1 0,1 1 1,-1 0-1,1 0 4,3-3-112,-4 2 121,-1-1 0,1 1 0,0 0 0,-1-1 0,1 1 0,-1 0 0,0-1 0,1 1 0,-1 0 0,-1-1 0,1 1 0,0 0 0,0-1 0,-1 1 0,1 0-1,-1-1 1,0 1 0,0 0 0,0-1-9,0 3 9,0-1 1,1 0-1,-1 1 0,1-1 0,-1 1 0,0-1 0,1 0 0,-1 0 0,1 1 0,0-1 0,-1 0 0,1 0 0,0 1 0,-1-1 0,1 0 0,0 0 0,0 0 0,-1 0 0,1 0 0,0 1 0,0-1 0,0 0 0,0-1-9,0 1-11,0 0-1,-1-1 0,1 1 0,-1 0 1,1 0-1,-1-1 0,0 1 1,1 0-1,-1 0 0,0 0 0,0 0 1,0 0-1,0 0 0,0 0 0,0 0 1,0 0-1,0 0 0,0 1 1,0-1-1,-1 0 12,-28-15 77,22 12-149,3 1 75,0 1 0,0-1 0,0 1-1,0 0 1,0 1 0,-1-1 0,1 1 0,0 0-1,-1 0 1,1 1 0,-1 0 0,1 0 0,-1 0-1,1 0 1,-1 1 0,1 0 0,0 0 0,-1 0-1,-1 2-2,6-3 11,-1 2-21,0-1 0,-1 0 0,1 0 0,0 0 0,0 0 0,-1-1 0,1 1 0,-1-1 0,1 1 0,-1-1 0,1 0 0,-1 0 0,1 0 0,0 0 0,-1 0 0,-1-1 10,-4 1-16,7 0 112,1 0-98,0 0 0,0-1-1,-1 1 1,1 0 0,0 0 0,0 0 0,-1 0-1,1 0 1,0 0 0,0 0 0,-1 0-1,1 0 1,0-1 0,0 1 0,-1 0 0,1 0-1,0 0 1,0-1 0,0 1 0,0 0-1,-1 0 1,1 0 0,0-1 0,0 1 0,0 0-1,0 0 1,0-1 0,0 1 0,0 0-1,-1 0 1,1-1 0,0 1 0,0 0 0,0-1-1,0 1 3,-3-12 62,-10-4-30,0-14-43,11 29 19,0 0-1,0 0 1,-1 0-1,1 0 0,0 1 1,0-1-1,0 1 1,-2-1-8,-8-1-49,8 1 44,1-1 1,0 2-1,0-1 0,-1 0 0,1 1 1,-1-1-1,1 1 0,0 0 0,-1 0 5,3 0-165,1 0 53,0 0 37,0 0-5,0 0 54,0 0 68,0 0-20,9 3 74,-4-3-127,-4 1 29,0-1 1,1 0 0,-1 0-1,1 0 1,-1 0-1,1 0 1,-1 0 0,1 0-1,-1-1 1,1 1-1,-1 0 1,1-1 0,-1 1-1,1-1 1,-1 0-1,1 0 2,7-3 96,-8 3-92,-1 0 0,1 1-1,-1-1 1,0 0-1,1 0 1,-1 1-1,0-1 1,0 0-1,0 0 1,1 1 0,-1-1-1,0 0 1,0 0-1,0 0 1,0 1-1,0-1 1,-1 0-1,1 0 1,0 1 0,0-1-1,0 0 1,-1 0-1,1 1 1,0-1-1,-1 0 1,1 0-1,0 1 1,-1-1 0,1 1-1,-1-1 1,1 0-1,-1 1 1,0-1-1,1 1 1,-1-1-1,0 0-3,-21-18-154,18 14 132,6 4-162,5 4 118,52 23-249,-58-25 363,-1-1-46,-1 0 0,1 0-1,0 0 1,0 0 0,-1 0-1,1 0 1,0 0 0,0 0-1,0 0 1,-1 0 0,1 0 0,0 0-1,0 0 1,-1 0 0,1 0-1,0 0 1,0 0 0,-1 0-1,1 0 1,0 0 0,0 0 0,0 1-1,-1-1 1,1 0 0,0 0-1,0 0 1,0 0 0,-1 1-1,1-1 1,0 0 0,0 0 0,0 0-1,0 1 1,0-1 0,0 0-1,0 0 1,-1 1 0,1-1-1,0 0 1,0 0 0,0 1 0,0-1-1,0 0 1,0 0 0,0 1-1,0-1 1,0 0 0,0 0-1,0 0 1,0 1 0,1-1 0,-1 0-1,0 0 1,0 1 0,0-1-1,0 0 1,0 0 0,0 0-1,0 1 1,1-1 0,-1 0 0,0 0-1,0 0 1,0 1 0,1-1-1,-1 0 1,0 0 0,0 0-1,0 0-1,-1-1 12,-1 0-1,1 0 1,0 0-1,-1-1 1,1 1-1,0-1 0,0 1 1,0-1-1,0 1 1,0-1-1,0 0 1,0 1-1,0-1 0,0 0-11,1 1-11,-1 0 0,0 0 0,0-1 0,0 1-1,1 0 1,-1 1 0,0-1 0,-1 0-1,1 0 1,0 0 0,0 0 0,0 1 0,0-1-1,-2 0 12,2 0-48,5 2-57,6 0-81,27 1 272,-31-2-96,0 0-1,1 0 0,-1 0 0,0 1 1,0 0-1,0 0 0,0 1 0,0-1 11,-5 0-57,-1-1-1,1 1 1,0-1-1,-1 1 1,1-1-1,0 1 1,-1 0-1,1-1 0,-1 1 1,1 0-1,-1-1 1,0 1-1,1 0 1,-1 0-1,0-1 1,1 1-1,-1 0 0,0 0 58,6 10-2243,-2-6 1421,1 2-495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1 576,'0'0'6,"0"0"-1,0 0 1,0 0 0,0 0-1,0 0 1,0 0 0,0 0 0,0 0-1,0 1 1,0-1 0,0 0-1,0 0 1,0 0 0,0 0 0,0 0-1,0 0 1,0 0 0,0 0-1,0 0 1,0 0 0,0 1-1,0-1 1,-1 0 0,1 0 0,0 0-1,0 0 1,0 0 0,0 0-1,0 0 1,0 0 0,0 0-1,0 0 1,0 0 0,0 0 0,0 0-1,0 0 1,0 0 0,-1 0-1,1 0 1,0 0 0,0 1-1,0-1 1,0 0 0,0 0 0,0 0-1,0 0 1,0 0 0,0 0-1,-1-1 1,1 1 0,0 0-1,0 0 1,0 0 0,0 0 0,0 0-1,0 0 1,0 0 0,0 0-1,0 0 1,0 0-6,-2 0 270,3 5-178,1 4-74,-1-1-1,0 0 1,0 1 0,-1-1 0,0 1 0,-1 6-18,1 7-102,-1 2 291,-2 0 0,-2 13-189,1-14 192,1 1 1,1 13-193,-6 80 565,8-116-938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3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42 576,'1'-2'59,"0"1"-1,0-1 1,0 0-1,0 1 1,1-1-1,-1 0 1,0 1-1,1 0 1,0-1 0,-1 1-1,1 0 1,0 0-1,-1 0 1,1 0-1,2-1-58,-1 1 175,1 0-1,0-1 0,0 1 0,0 1 0,0-1 1,-1 0-1,1 1 0,1 0-174,2 0 123,-1-1 0,0 0 0,0 0 0,5-2-123,-6 2 38,1-1 0,0 1 1,0 0-1,4 1-38,-9 0-4,0 0 0,0 0 0,-1 0 0,1 0 0,0 1 0,-1-1 0,1 0 0,-1 1 0,1-1 0,0 0-1,-1 1 1,1-1 0,-1 1 0,1-1 0,-1 1 0,1-1 0,-1 1 0,1-1 0,-1 1 0,1-1 0,-1 1 0,0 0 0,1-1 0,-1 1 4,7 18-935,-6-15 693,4 12-921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4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4 224,'3'-3'96,"7"6"-64,-2 2-32,-4-2 96,0 5-64,-4-8 480,4 3-288,6 2 320,-2-2-288,0 0-352,1-3 32,-1 0-128,2-3 96,3 0-704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 1472,'-4'32'864,"1"-23"-792,1-1 1,1 1-1,-1 0 1,1 2-73,-4 22 126,-14 43 453,-3-1-1,-26 56-578,47-128-13,0 0-2,0-1 0,-1 1 0,1 0 0,0 0 0,1 1 0,-1-1 0,1 0 0,-1 1 15,-2 1 211,3-5-206,0 0-1,0 0 0,0 0 0,0 0 0,0 0 0,0 0 0,-1-1 0,1 1 0,0 0 0,0 0 0,0 0 0,0 0 0,0 0 0,0 0 0,0 0 0,0 0 0,0 0 0,-1 0 1,1 0-1,0 0 0,0-1 0,0 1 0,0 0 0,0 0 0,0 0 0,0 0 0,0 0 0,0 0 0,0 0 0,0 0 0,0-1 0,0 1 0,0 0 0,0 0 0,0 0 0,0 0 0,0 0 1,0 0-1,0 0 0,0-1 0,0 1 0,0 0 0,0 0 0,0 0 0,0 0 0,0 0 0,0 0 0,0 0 0,0 0 0,1-1 0,-1 1 0,0 0 0,0 0 0,0 0 0,0 0 0,0 0 1,0 0-5,12-35-195,15-28 195,-9 21 152,-2 0-152,12-24-80,-20 50 132,0-1 0,-1 0 1,-2 0-1,1-1 0,0-7-52,-5 18-40,-1 6 44,0-1 0,0 1-1,0 0 1,0 0-1,0 0 1,1 0 0,-1 0-1,0-1 1,1 1-1,-1 0 1,1 0-1,0 0 1,-1 0 0,1 0-1,0 0 1,-1 1-1,1-1 1,0 0 0,0 0-1,0 0 1,0 1-1,0-1 1,0 0-4,0 0 1,0 0 0,-1 0 0,1 0 0,-1 0 0,1 0 0,-1 0 0,1 0 0,-1 0 0,0-1 1,1 1-1,-1 0 0,0 0 0,0 0-1,3-11-142,-3 12 161,1-1 1,-1 1-1,0-1 1,0 1-1,0 0 1,1-1-1,-1 1 0,0-1 1,1 1-1,-1 0 1,0-1-1,1 1 1,-1 0-1,0 0 1,1-1-1,-1 1 1,1 0-1,-1 0 0,1-1 1,-1 1-1,0 0 1,1 0-1,-1 0 1,1 0-1,-1 0 1,1 0-1,0 0-19,-1 0 7,1 0 0,-1 1 0,1-1-1,0 0 1,-1 1 0,1-1 0,-1 1 0,1-1 0,-1 1 0,1-1-1,-1 1 1,1-1 0,-1 1 0,1-1 0,-1 1 0,0 0 0,1-1-7,2 7-67,0 0 1,-1 0 0,2 6 66,-1-5 26,43 99-154,-34-79 116,-6-14 96,-1-1 0,0 1 0,2 8-84,-1 4-161,-3-16 188,0 1 0,-1 0 0,-1 0 0,0 0 0,0 2-27,1-2 125,1-7-2512,0-4 1038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6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11 736,'5'0'256,"-10"5"-192,13-2 0,2-3 512,-10 0-320,8 0 608,4-3-480,1 3-64,5 0-192,-1-5-96,1 5 0,-6-3-32,1 3 0,-3 0 256,-2 0-128,0 0-96,-4-3-64,4-2-960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2:37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181 59 1664,'-1'1'172,"0"-1"280,3-6 44,-2 6-251,-8 1 1035,0 4-1048,1 0-1,0 0 1,0 1-1,0 0 1,0 0-1,-3 5-231,-20 17 227,22-20-132,0 1 1,0-1-1,0 1 0,1 1 1,1-1-1,-1 1 0,1 0 0,1 1 1,0-1-1,1 1 0,0 0 1,0 0-1,1 1 0,1-1 0,-1 11-95,2-16 13,1 0-1,0-1 1,0 1-1,0 0 1,1-1-1,0 1 1,0-1-1,0 1 0,1-1 1,1 3-13,-3-7 5,1 1 0,0-1 0,0 1 0,0-1 1,0 0-1,0 1 0,0-1 0,0 0 0,1 0 0,-1 1 0,0-1 0,1 0 1,-1 0-1,1-1 0,-1 1 0,1 0 0,-1 0 0,1-1 0,0 1 0,-1-1 1,1 1-1,0-1 0,-1 0 0,1 0 0,0 0 0,-1 0 0,1 0 1,0 0-1,0 0 0,-1 0 0,1-1 0,0 1 0,-1 0 0,1-1 0,0 0-5,5-2 8,0 1-1,0-2 0,0 1 0,-1-1 0,0 0 0,1 0 0,0-2-7,42-37-39,-42 36 50,36-37 3,-25 24 153,13-10-167,-13 11 48,-11 14-27,-6 5-21,-1 0-1,1 0 0,0 0 0,-1 0 0,1 0 1,0 0-1,-1 0 0,1 0 0,0 0 0,-1 0 1,1 0-1,0 1 0,-1-1 0,1 0 0,-1 0 1,1 1-1,0-1 0,-1 0 0,1 1 0,-1-1 1,1 0-1,-1 1 0,1-1 0,-1 1 0,1-1 1,-1 1-1,0-1 0,1 1 0,-1-1 0,0 1 1,1 0-1,-1-1 0,0 1 1,6 24-143,-4-14 110,1 4 69,1-1 0,1 0 1,0 0-1,1 0 0,5 10-36,-10-23 14,0 0-1,0 1 0,0-1 1,0 0-1,0 0 1,0 0-1,0 0 1,0 0-1,0 0 1,1 0-1,-1 0 1,0 0-1,1 0 0,-1-1 1,0 1-1,1 0 1,-1-1-1,1 1 1,-1-1-1,2 0-13,-1 0 16,0 0-1,0 0 1,0 0-1,0-1 1,0 1-1,0-1 1,0 1-1,0-1 1,0 0-1,0 0 1,0 0-1,0 0 1,-1 0-1,1 0-15,7-7 73,0 1 0,-1-1 0,0 0 0,-1-1 0,3-4-73,-5 7 50,1-1-32,8-9 107,-1-1-1,0 0 0,-1-1 1,-1-1-1,2-7-124,-10 21 21,-1 0-1,0-1 0,-1 1 1,1 0-1,-1-1 1,0 0-1,0 1 0,-1-1 1,0 1-1,0-1 0,0 0 1,-1 1-1,1-1 0,-1 1 1,-1-1-1,1 1 1,-1-1-1,0 1 0,0 0 1,-1 0-1,1 0 0,-3-4-20,2 6-186,1-1-1,-1 1 0,1 0 0,-1 0 1,0 0-1,-1 0 187,4 3-89,0-1 1,-1 1-1,1-1 1,-1 1-1,1 0 1,-1-1-1,1 1 1,-1 0-1,1-1 1,-1 1-1,1 0 1,-1 0-1,1 0 1,-1-1-1,1 1 1,-1 0-1,1 0 1,-1 0-1,1 0 1,-1 0 0,0 0-1,1 0 1,-1 0-1,1 0 1,-1 0-1,1 0 1,-1 1-1,1-1 1,-1 0-1,1 0 1,-1 0-1,1 1 1,-1-1-1,1 0 1,-1 1-1,1-1 1,-1 0-1,1 1 1,-1-1-1,1 1 1,0-1-1,-1 0 1,1 1-1,0-1 1,0 1-1,-1-1 1,1 1 88,-2 11-2507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7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6 151 480,'-1'1'6,"1"-1"-1,0 0 1,0 0 0,-1 0 0,1 0-1,0 0 1,0 0 0,0 0 0,-1 0-1,1 0 1,0 0 0,0 0 0,0 0-1,-1 1 1,1-1 0,0 0-1,0 0 1,0 0 0,0 0 0,-1 1-1,1-1 1,0 0 0,0 0 0,0 0-1,0 1 1,0-1 0,0 0-1,0 0 1,0 0 0,0 1 0,-1-1-1,1 0 1,0 0 0,0 1 0,0-1-1,0 0 1,0 0 0,0 0 0,0 1-1,1-1 1,-1 0 0,0 0-1,0 1 1,0-1 0,0 0 0,0 0-1,0 0-5,6 16 5,-3-8 30,31 114 1123,-31-105-905,0 0 0,-1 0 1,-1 0-1,-1 2-253,0-18 85,0-1-5,0 6 379,0-6-233,0-5-276,0-10 92,-2 0 1,0 0-1,-2-7-42,1 7 0,0 0 1,1 0-1,1-8 0,1 0 15,-1-12-14,5-29-1,-3 54 60,1 0-1,0-1 0,0 1 0,1 0 1,1 0-1,-1 0 0,2 1 1,1-3-60,-4 9-23,0 0 0,0 0 1,1 0-1,-1 0 0,1 0 1,0 1-1,0-1 1,0 1-1,0 0 0,0 0 1,0 0-1,1 0 1,-1 0-1,1 1 0,-1 0 1,1-1 22,2 1 7,0-1 1,0 1 0,0 0-1,0 1 1,0 0-1,0-1 1,0 2 0,0-1-1,5 2-7,-9-2 24,-1 0 0,1 0 1,-1 1-1,1-1 0,-1 1 0,0-1 0,1 1 0,-1 0 0,0-1 0,1 1 0,-1 0 1,0 0-1,0 0 0,0 0 0,1 0 0,-1 0 0,0 0 0,-1 0 0,1 1 0,1 0-24,-1 0 52,-1 0-1,1 0 0,-1 0 0,1 0 0,-1 0 1,1 0-1,-1 0 0,0 0 0,0 1 0,0-1 1,-1 0-1,1 0 0,0 1-51,-3 7 67,0-1 0,0 0 0,-1 1 0,0-1 0,-5 7-67,-3 4-20,0-1 0,-2-1-1,-6 6 21,-24 33-9,44-56 8,0-1 0,0 1-1,1 0 1,-1 0-1,0-1 1,0 1-1,1 0 1,-1-1-1,0 1 1,1 0-1,-1-1 1,0 1-1,1-1 1,-1 1 0,1 0-1,-1-1 1,1 1-1,0-1 1,-1 1-1,1-1 1,-1 0-1,1 1 1,0-1 1,1 2-46,80 78 269,-74-71-138,-4-6-52,0 1 0,0 1 0,-1-1 0,1 1 0,-1-1 0,2 5-33,-1 1-363,0-2-1295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8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1408,'-1'-6'2133,"-1"16"-1333,3-4-652,-1-1 1,1 1-1,0 0 0,0-1 0,1 2-148,4 23 353,5 35 66,-7-46-239,-1 1 0,-1-1 0,0 10-180,-2-13-98,-1-1-1,-1 1 0,0 0 0,-1-1 0,-1 1 0,0-1 0,-1 0 0,-1 0 0,0 0 99,1-3-1104,0-1-1216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2:5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1664,'2'13'383,"0"0"0,-1 10-383,0-11 59,0 0 1,0-1-1,3 9-59,5 21 228,-5-19-3,1-1-1,3 5-224,-5-17 194,-1-1 0,0 1 1,-1-1-1,0 1 0,0 0 0,-1 0 0,0 0 0,-1-1 0,0 1 1,-1 8-195,0-9 196,-1 8 311,3-16-504,0 0 1,0 1 0,0-1-1,0 0 1,0 0 0,0 0-1,0 0 1,0 0-1,0 0 1,0 0 0,0 0-1,0 0 1,-1 0 0,1 0-1,0 0 1,0 0-1,0 0 1,0 0 0,0 0-1,0 0 1,0 0 0,0 0-1,0 0 1,0 0 0,-1 0-1,1 0 1,0 0-1,0 0 1,0 0 0,0 0-1,0 0 1,0 0 0,0 0-1,0 0 1,0 0-1,0 0 1,0 0 0,-1 0-1,1 0 1,0 0 0,0 0-1,0 0 1,0 0-1,0 0 1,0 0 0,0-1-1,0 1 1,0 0 0,0 0-4,-6-10 41,1-6-17,0-1 0,2 0 0,0 1 0,0-1 0,1-5-24,1 9 3,-1-15-60,2 0 0,1-1 1,1 1-1,1 0 0,1 0 1,2 0-1,1 0 0,7-17 57,-12 38 6,0 1 0,1-1 0,0 1 0,0-1-1,0 1 1,1 0 0,0 0 0,0 1-1,1-1 1,-1 1 0,1 0 0,1-1-6,-5 6 2,0-1 1,0 0 0,0 1-1,1-1 1,-1 1-1,0 0 1,0-1 0,0 1-1,1 0 1,-1 0-1,0-1 1,0 1 0,1 0-1,-1 0 1,0 0-1,0 1 1,1-1 0,-1 0-1,0 0 1,0 1-1,0-1 1,1 1 0,-1-1-1,0 1 1,0-1-1,0 1 1,0 0 0,0-1-1,0 1 1,0 0-1,0 0 1,0 0-1,0 0 1,-1 0 0,1 0-1,0 0 1,-1 0-1,1 0-2,1 2 13,0 1-1,0-1 0,0 1 0,0-1 1,0 1-1,-1 0 0,0 0 0,0-1 0,0 1 1,0 0-1,-1 0 0,1 3-12,-1 3 54,-1 0-1,0 0 0,-1 1 1,0-1-1,0 0 1,-2 3-54,-4 9 45,-1-1 0,-5 8-45,8-18 71,1 0 0,1 1 0,-4 11-71,7-19 30,0 0 1,0 1 0,1-1 0,-1 0-1,1 1 1,0-1 0,0 1-1,1-1 1,-1 0 0,1 1-1,0-1 1,2 4-31,0 2-127,1-1-1,0 0 0,1 0 1,0-1-1,0 1 1,1-1-1,0 0 1,0-1-1,1 0 1,0 0-1,1 0 0,3 3 128,9 2-2554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1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0 992,'0'0'66,"-1"0"0,1 1 0,0-1 0,0 0 0,-1 0 0,1 0 0,0 0 0,0 1 0,0-1 0,-1 0 0,1 0 0,0 0 0,0 1 1,0-1-1,-1 0 0,1 0 0,0 1 0,0-1 0,0 0 0,0 0 0,0 1 0,0-1 0,0 0 0,0 0 0,0 1 0,-1-1 0,1 0 0,0 1 0,0-1 0,1 0 0,-1 0 0,0 1-66,-2 10 234,1-8-164,1-1 0,-1 1 0,0-1 0,1 1 0,-1 0 1,1-1-1,0 1 0,0 0 0,0-1 0,0 1 0,1 1-70,-1-3 11,1 0-1,-1 0 0,1 0 0,0 0 0,-1 0 0,1 0 0,0 0 0,0 0 1,-1-1-1,1 1 0,0 0 0,0 0 0,0-1 0,0 1 0,0-1 0,0 1 1,0-1-1,0 1 0,0-1 0,1 0 0,-1 1 0,0-1 0,0 0 0,0 0 1,0 0-1,1 0 0,-1 0-10,35 3 498,-1-3 0,15-1-498,6 0 97,158 1 431,-202-1-408,0 0 0,-1-1-1,1 0 1,-1-1 0,0-1-1,0 1 1,0-2 0,0 1-1,0-2-119,-10 6-39,1-1 0,-1 0 0,1 1-1,-1-1 1,1 1 0,-1 0 0,1-1 0,-1 1-1,1 0 1,0 0 0,-1 0 39,0 0-124,0 0 1,-1 0 0,1 1-1,-1-1 1,1 0-1,0 0 1,-1 1 0,1-1-1,-1 0 1,1 1-1,-1-1 1,1 1-1,-1-1 1,1 0 0,-1 1-1,0-1 1,1 1-1,-1-1 1,1 1 0,-1 0-1,0-1 1,0 1-1,1-1 1,-1 1 0,0-1-1,0 1 1,0 0-1,0-1 1,1 2 123,3 11-1760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2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0 736,'-1'1'106,"0"1"1,1-1-1,-1 0 1,1 0-1,-1 1 1,1-1-1,0 0 0,-1 1 1,1-1-1,0 1 1,0-1-1,0 0 1,0 1-1,0-1 0,0 0 1,1 1-1,-1-1 1,0 0-1,1 1 1,-1-1-1,1 0 0,-1 1 1,1 0-107,2 0 258,-1 0-1,0 0 1,0-1 0,1 1 0,-1 0 0,1-1-1,0 0 1,-1 1 0,3 0-258,17 6 106,0 0 1,1-2-1,8 2-106,0-1 70,-16-3 26,0-2 0,10 1-96,12 1 203,-13-1-14,0 0 0,16-2-189,-13 0 180,-21 0-159,1 0-1,-1-1 1,1 0 0,-1 0 0,1-1-1,2 0-20,61-14-821,-68 14-1488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4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0 1408,'-7'8'505,"6"-7"-385,0 0 0,0 0 0,0-1-1,1 1 1,-1 0 0,0 0 0,0 0-1,0-1 1,-1 1 0,1 0-1,0-1 1,0 1 0,0-1 0,0 1-1,-1-1 1,1 0-120,-13 3 526,12-3-490,0 1-1,-1-1 0,1 1 1,0-1-1,0 0 1,0 0-1,0 0 0,0 0 1,0 0-1,-3-1-35,-4 0 102,0-1 0,0 1 0,0 1 0,0 0 0,-4 0-102,-1 0 66,10 1-86,-1 0 0,1 0 0,0 0 0,0 0 0,0 0 0,0 1 0,0 0-1,-1 0 21,-14 6 172,3-3-27,8-4-111,1 2-1,0-1 1,-1 1-1,1 0 1,0 0-1,0 1 0,1 0 1,-1 0-1,1 0 1,-2 2-34,-8 8 50,11-11-43,1 1 0,0-1 0,0 1 0,1 0 0,-4 3-7,-8 16 26,1 1 0,1 0-1,1 0 1,1 1 0,1 1 0,-6 23-26,12-35 14,-1 0 40,1 1 0,0 0-1,1 0 1,1 0-1,-1 12-53,3-20-58,0 5 70,0 0 0,0-1-1,2 1 1,-1 0-1,4 10-11,-4-18 26,0-1-1,0 1 0,1 0 1,-1 0-1,1-1 0,0 1 1,0-1-1,0 1 0,0-1 1,0 0-1,1 0 0,0 0 1,0 0-1,-1-1 0,1 1 1,1-1-1,-1 1 0,0-1 1,1 0-1,3 1-25,5 3 8,1-1 0,-1 0 0,1-1 0,0-1 0,0 0 0,12 1-8,17 5 180,-32-6-73,1-1 0,-1 0 0,1 0 0,9-1-107,7 2 137,-22-2-97,1 0 0,0-1 0,0 0-1,0 0 1,4-1-40,66-2 155,-51 2-2608,-23 1 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26 131 992,'-1'0'21,"0"0"0,0 0 1,0 0-1,1 0 0,-1 0 0,0 0 0,0 0 0,0 0 1,1 0-1,-1 0 0,0 0 0,0 0 0,0 1 1,1-1-1,-1 0 0,0 1 0,0-1 0,1 0 1,-1 1-1,0-1 0,1 1 0,-1-1 0,0 1 1,1 0-1,-1-1 0,1 1 0,-1 0 0,1-1 0,-1 1 1,1 0-22,-3 3 95,2-3 337,1-1-70,0 0 108,0 0-102,0 0 122,0 0-90,24-1 251,-1-1 0,1-1-1,-1-1 1,17-5-651,16-7 533,17-10-533,-60 21 93,-1-1-1,1-1 1,8-5-93,2-2 186,-4 5-122,-1 1 0,2 1 0,-1 1 0,3 0-64,-20 5-44,1 0 1,0 0-1,0 0 0,0 1 0,0 0 1,0-1-1,0 1 0,0 0 0,0 1 1,0-1-1,0 0 0,0 1 1,0 0-1,0-1 0,1 2 44,10 5-1589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5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 1984,'0'0'30,"0"0"0,0 0 0,0 0 0,0 0 0,0 0 0,0 0-1,0 0 1,0 0 0,0 0 0,0 0 0,0 0 0,0 0 0,0 0 0,0 0 0,0 1 0,0-1 0,0 0 0,0 0 0,0 0-1,-1 0 1,1 0 0,0 0 0,0 0 0,0 0 0,0 0 0,0 0 0,0 0 0,0 0 0,0 0 0,0 0 0,0 0 0,0 0 0,0 0-1,0 0 1,0 0 0,0 0 0,0 0 0,-1 0 0,1 0 0,0 0 0,0 0 0,0 0-30,1 16 418,-11 38-185,-2-1 1,-3-1-1,-2 0 1,-2-1 0,-6 7-234,3-12-1344,17-38-411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8 2976,'0'-8'1120,"0"8"-896,8 5-32,-8-5-192,5 8-32,0 3-192,-1 0 128,-4 5 192,0 3-64,-4 3-64,-6 6 0,2 2 96,-9 5-32,-4-2-224,-1 5 96,1 2-864,-1-10 512,4 1-992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39.8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 1248,'0'0'34,"-1"0"0,1 0 1,0-1-1,-1 1 0,1 0 0,-1 1 0,1-1 1,-1 0-1,1 0 0,-1 0 0,1 0 0,-1 0 1,1 0-1,0 1 0,-1-1 0,1 0 1,-1 0-1,1 0 0,0 1 0,-1-1 0,1 0 1,0 1-1,-1-1 0,1 0 0,0 1 0,-1-1 1,1 1-1,0-1 0,0 0 0,0 1 0,-1-1 1,1 1-1,0-1 0,0 0 0,0 1 1,0-1-1,0 1 0,0-1 0,0 1 0,0-1 1,0 1-35,-1 3 1036,1-2 591,5-1-1789,15 3 396,0-2 0,-1 0 0,1-1 1,0-2-1,0 0 0,0 0 0,0-2 0,-1-1 0,1 0 1,-1-1-1,4-3-234,-20 7-10,1 1 0,-1-1-1,0 1 1,0 0 0,0 0 0,0 0 0,0 1 0,1-1 0,-1 1 0,3 0 10,18 2-1025,-15-3 327,-1 0-886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3:40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382 24 992,'-5'1'917,"0"-11"131,5 9-1035,0 0 1,0 1-1,0-1 1,0 0-1,0 1 1,0-1-1,-1 1 1,1-1-1,0 0 1,0 1-1,-1-1 1,1 1-1,0-1 1,-1 1-1,1-1 1,-1 1-1,1-1 1,-1 1-1,1-1 1,-1 1-1,1 0 1,-1-1-1,1 1 1,-1 0-1,0-1 1,1 1-1,-1 0 1,1 0-1,-1 0 1,0-1-1,1 1 1,-1 0-1,0 0 1,1 0-1,-1 0-13,-6 1 134,0 0-1,0 0 0,1 0 0,-1 1 1,0 0-1,1 1 0,0-1 0,-1 1 1,1 1-1,0-1 0,0 1 0,-1 1-133,-3 1 31,0 0-1,-1-1 1,-8 4-31,0-1 338,0 2 0,0 0-1,-14 11-337,-1 0 112,28-18-103,1 1-1,0 0 1,0 0 0,1 0-1,-1 1 1,1 0 0,0 0-1,1 0 1,-1 0 0,1 1 0,0-1-1,-1 3-8,-5 13 69,0 1 0,-3 17-69,7-23 131,3-11-109,1 1 0,-1 0 0,1-1 0,0 1 0,1 0 0,-1-1 0,1 1 0,1 0 0,-1 0 0,1-1 0,0 1 0,0 0-1,0-1 1,1 1 0,0-1 0,0 1 0,0-1 0,1 1-22,3 5 42,0 0 1,1-1-1,0 1 0,1-1 0,0 0 0,0-1 1,1 0-1,1-1 0,9 8-42,-7-7-2,1 0 0,0-1 0,1-1-1,0 0 1,0 0 0,0-2 0,0 0 0,2 0 2,-7-3 27,1-1 0,0 1 0,0-2 1,0 0-1,0 0 0,0-1 0,0 0 0,8-2-27,0-1-2,-1 0 0,0-2-1,0 0 1,6-3 2,-5-1 201,-1 0-1,7-5-200,7-5-113,-19 12 148,0-1 0,-1 0 0,0-1-1,0-1 1,6-8-35,-4 5 23,-4 3-18,0 0 1,-1-1-1,0 0 0,0-3-5,-7 12 21,0-1-1,0 1 0,0 0 1,0 0-1,-1-1 0,1 1 1,-1 0-1,0-1 0,0 1 1,0 0-1,0-1 0,-1 1 0,0-2-20,1 1-2,-1 0 0,0 0 0,0-1 0,-1 1 0,1 0 0,-1 0 0,0 0 0,0 0 0,-3-3 2,-2 0 10,0-1 0,0 1 1,-1 0-1,0 1 0,-1 0 1,1 0-1,-4-1-10,-18-8 21,-19-7-21,5 2 211,35 17-184,0 0 0,0 0 0,0 1 0,0 0 0,0 0 1,-1 1-1,1 0 0,-1 1 0,1 0 0,-1 1 0,-3 0-27,11 0-18,-1-1-1,1 1 0,0 0 0,0 0 0,0 0 0,0 0 0,1 0 1,-1 0-1,0 1 0,0-1 0,1 1 0,-1-1 0,1 1 1,-1 0-1,0 1 19,2-3-83,0 1 1,1 0-1,-1-1 0,0 1 1,1-1-1,-1 1 1,0-1-1,1 1 0,-1-1 1,1 1-1,-1-1 1,1 1-1,-1-1 0,1 0 1,-1 1-1,1-1 1,0 0 82,-1 1-287,2 0-59,0 0 0,0 1 0,0-1 0,1 0 0,-1 0 0,0-1 1,0 1-1,1 0 0,-1-1 0,1 0 0,-1 1 0,0-1 0,1 0 0,-1 0 0,2-1 346,26-3-1264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03:47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57 1728,'0'0'560,"0"0"-331,0 0-95,0 0 68,0 0-122,0 0-181,0 0 37,10 4 2144,31-3-1349,24-1 959,27-5-1690,-47 3 1424,21 1-1424,30 0 901,-76-2-738,0 0 0,0-2-1,0 0 1,0-2-163,21-5 53,-20 6-64,-14 3-179,0 1-1,1 0 0,-1 1 0,1-1 0,6 1 191,-12 1-161,-1 0 1,0 0-1,0 1 0,0-1 1,0 0-1,1 1 0,-1-1 1,0 1-1,0-1 0,0 1 0,0-1 1,0 1-1,0 0 0,0 0 1,0 0-1,0-1 0,-1 1 1,1 0-1,0 0 0,0 0 1,-1 0-1,1 0 0,0 1 161,11 18-3045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6:06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1185 576,'0'1'25,"0"1"1,0-1-1,0 1 1,0-1-1,0 1 1,-1-1-1,1 1 0,0-1 1,-1 1-1,1-1 1,-1 1-1,1-1 1,-1 1-26,1-1 26,0-1 1,0 1-1,0 0 1,0 0-1,0 0 1,0-1-1,0 1 1,0 0 0,1 0-1,-1-1 1,0 1-1,0 0 1,1 0-1,-1-1 1,1 1-27,-1 0 28,17 64 1668,-16-58-1885,0-7 231,-1 0-1,0 0 0,0 0 1,0 0-1,0 0 0,0-1 0,0 1 1,1 0-1,-1 0 0,0 0 1,0 0-1,0 0 0,0 0 0,1 0 1,-1 0-1,0 0 0,0 0 1,0 0-1,0 0 0,1 0 0,-1 0 1,0 0-1,0 0 0,0 0 1,1 0-1,-1 0 0,0 0 0,0 0 1,0 0-1,0 0 0,1 0 1,-1 0-1,0 0 0,0 0 0,0 0 1,0 0-1,1 0 0,-1 1 1,0-1-1,0 0 0,0 0 0,0 0 1,0 0-1,0 0 0,1 1 1,-1-1-1,0 0 0,0 0 0,0 0 1,0 0-1,0 1 0,0-1 1,0 0-1,0 0 0,0 0 0,0 1 1,0-1-1,0 0 0,0 0 1,0 0-1,0 0 0,0 1 0,0-1 1,0 0-1,0 0 0,0 0 1,0 0-1,0 1-41,0-2 24,1 0 1,0 0 0,-1 1-1,1-1 1,-1 0 0,1 0-1,-1 0 1,1 0 0,-1 0-1,0 0 1,1 1 0,-1-1-1,0 0 1,0 0 0,0 0-1,0 0 1,0 0 0,0 0-1,0 0 1,0-1-25,0 1-11,0 0 1,0-1 0,0 1-1,0 0 1,0 0-1,1-1 1,-1 1 0,0 0-1,1 0 1,-1 0-1,1-1 11,0-1 29,-1 0 0,1 0 0,-1-1 0,0 1 0,1 0 0,-2 0 0,1 0 0,0-1 0,-1 1-29,1-7 43,2-33-164,2-1-1,4-11 122,-1 5 67,0 15-20,1 0 0,2 0 0,2 1-1,1 0 1,4-4-47,19-54 129,-34 87-165,0 0-1,-1 0 0,1-1 1,-1 1-1,0-1 1,-1 0-1,1 0 37,-2 14 3,-1 0 0,1-1 1,-1 1-1,0-1 0,-1 1 0,0-1 0,0 0 0,-1 0 0,1-1 1,-1 1-1,-1-1 0,1 1 0,-1-1 0,-1-1 0,1 1 0,-1-1 0,-1 1-3,3-1 20,-1 0 0,1 0-1,0 0 1,-2 4-20,0 0 60,2-4-71,0 1-1,1 1 0,0-1 1,0 0-1,-1 5 12,-10 22 138,8-20-78,1 0 0,1 0 0,0 1-1,0 0 1,1 0 0,1 0 0,0 5-60,-7 35-3,-4 5 50,2-6 546,-8 18-593,7-19 517,11-51-470,-2 7 149,3-8-193,0 0 0,0 0 1,0 1-1,0-1 0,0 0 0,0 0 0,0 0 0,0 0 0,0 0 0,0 0 1,0 0-1,0 0 0,0 0 0,-1 0 0,1 1 0,0-1 0,0 0 0,0 0 1,0 0-1,0 0 0,0 0 0,0 0 0,0 0 0,0 0 0,0 0 1,0 0-1,-1 0 0,1 0 0,0 0 0,0 0 0,0 0 0,0 0 0,0 0 1,0 0-1,0 0 0,0 0 0,-1 0 0,1 0 0,0 0 0,0 0 0,0 0 1,0 0-1,0 0 0,0 0 0,0 0 0,0 0 0,0 0 0,-1 0 0,1 0 1,0 0-1,0 0 0,0-1 0,0 1 0,0 0 0,0 0 0,0 0 1,0 0-1,0 0 0,0 0 0,0 0 0,0 0 0,0 0 0,0 0 0,0-1 1,0 1-1,0 0 0,0 0 0,0 0 0,0 0-3,-1-5 20,0 0-1,0-1 1,1 1 0,0 0-1,0-1 1,0 1 0,1-1-20,0-12 1,4-132-101,-2 115 49,2 0 1,2 1 0,3-9 50,-6 27-10,17-53 23,-17 60-29,0 0 1,0 1-1,1-1 0,0 1 1,0 0-1,2-2 16,97-120 118,-97 121-145,0 0 0,0 0 1,0-1-1,-1 0 0,-1 0 1,0 0-1,2-7 27,-6 16-4,-1 0-1,1 0 1,-1 0 0,0 0-1,0 0 1,0 0 0,1 0-1,-1 0 1,0 0-1,0 0 1,0 0 0,0 0-1,-1 0 1,1 0 0,0 0-1,0 0 1,-1 0 0,1 0-1,0 0 1,-1 0-1,1 0 1,-1 1 0,1-1-1,-1 0 1,1 0 0,-1 0-1,0 1 1,1-1 0,-1 0-1,0 1 1,0-1-1,0 1 1,1-1 0,-1 1-1,0-1 1,0 1 0,0-1-1,0 1 1,0 0 0,0-1-1,0 1 1,0 0-1,0 0 1,0 0 0,0 0-1,0 0 1,0 0 0,0 0-1,0 0 1,0 0 0,0 0-1,0 1 1,0-1-1,0 0 1,1 1 0,-1-1-1,0 1 1,0-1 0,0 1-1,0-1 1,0 1 0,1 0-1,-1-1 1,0 1-1,1 0 1,-1 0 4,-5 4 13,1 1 0,0 0 0,1 0 0,-1 1 0,1-1-13,-14 20-97,12-18 84,0 1 0,0 0-1,-3 8 14,4-7 1,-1-1 0,0 0 0,-2 3-1,1-2-14,0 0-1,1 0 1,0 1 0,1 0 0,0 0 0,-2 8 14,-5 20-34,-2 12 34,14-51 1,-4 27-3,1 0-1,1 0 1,1-1-1,1 1 1,3 14 2,-3-36 2,1 11-5,0 0 0,2 0 1,0 0-1,2 6 3,-4-19 0,0-1 0,0 1 0,0-1-1,1 0 1,-1 1 0,1-1 0,-1 0 0,1 0 0,-1 0-1,1 0 1,0 0 0,0-1 0,0 1 0,0 0-1,1-1 1,-1 0 0,0 1 0,1-1 0,-1 0 0,0 0-1,1 0 1,-1-1 0,3 2 0,8 0 3,-1 0-1,1-1 1,-1 0-1,10-1-2,7 0-91,0 3 84,-1 2 0,0 1 1,0 0-1,11 6 7,-16-4 10,0 1-1,0 1 1,-1 2-1,0 0 1,6 5-10,-19-12 65,0 0 1,0-1-1,0-1 0,7 3-65,-15-6 22,-1 0-65,0 0 59,0 0 187,0 0-75,1-1-9,3-7-4,-9-29 29,0-19-117,-3-57 16,-1-27-97,6 44 44,2 92 23,1 0 0,-1 0 0,0 0 0,0-1 0,0 1 0,0 1 0,-2-4-13,1 3-7,1 0 0,-1 0 0,1 1 0,0-1 0,1 0 0,-1 0 0,0-3 7,-4-26-44,0 12 46,3 9 5,-1 1 0,-1-1 0,0 1 0,0 0 0,-4-7-7,-9-22-35,15 35 35,-1-1 0,0 1 0,0 0 0,-2-2 0,-5-11 0,1 4 49,0 0 0,-1 1 0,-2-2-49,1 2-7,1-1 0,-7-12 7,12 18 25,-1 0-1,-1 0 1,0 1 0,0 0 0,0 0-1,-1 0 1,-7-4-25,-9-8 8,-25-29 65,27 26 70,-1 1-1,-7-3-142,3 0 18,19 17-13,-1 0-1,1 0 1,-9-5-5,-20-12 40,26 16-46,0 1-1,0 0 1,-6-1 6,-1-2 49,14 7-54,1 1 0,-1 0 0,0 0 0,0 0 0,0 0 0,0 1 0,0 0-1,-4-1 6,7 2-7,0 0-1,0 0 0,0 0 0,0 0 1,1 0-1,-1 0 0,0 0 1,0 1-1,0-1 0,0 0 0,0 1 1,0-1-1,0 1 0,0-1 0,1 1 1,-1-1-1,0 1 8,-1 1-21,1-1-1,0 1 1,-1-1 0,1 1-1,0 0 1,0-1 0,0 1 0,1 0-1,-1 0 1,0 0 0,0 1 21,-1 10-52,0-1 1,1 0-1,1 0 0,-1 1 1,2-1-1,1 12 52,0 5-48,0 1 42,1-1-1,2 1 0,0-1 0,2 1 0,1-2 0,2 1 0,7 14 7,-15-38 3,0-1 0,1 0 0,0 0 0,-1 0 0,2 0 0,-1-1 0,1 1-3,-4-3 22,1 0 0,0 0 1,-1-1-1,1 1 0,0 0 0,-1-1 1,1 1-1,0-1 0,0 1 1,0-1-1,0 1 0,-1-1 1,1 0-1,0 1 0,0-1 1,0 0-1,0 0 0,0 0 1,0 0-1,0 0 0,0 1 1,0-2-1,0 1 0,0 0 1,0 0-1,0 0 0,0 0 1,-1-1-1,1 1 0,0 0 0,0-1 1,0 1-1,0-1 0,0 1 1,-1-1-1,1 1 0,0-1 1,0 1-1,0-2-22,2-2 66,0 0 0,-1 0 0,1 0 0,-1 0 0,0-1 0,0 1 0,0-1 0,-1 0 0,1 1 0,-1-1 0,0 0 0,-1 0 0,1 0-66,0-16 124,0 0-1,-2-11-123,1 5 47,-3-15 3,-1 1 0,-1-1-1,-9-27-49,12 63-23,1 1 0,-1 0 0,0 0 1,0 1-1,-1-1 0,1 0 0,-1 1 0,0-1 0,-3-2 23,-7-12-172,11 13-56,6 10-87,7 10 58,19 26 206,4 6 102,2-2 0,1-1-1,6 0-50,-27-30 283,-16-15-238,0 0 1,0 0 0,0 0-1,0 0 1,0 0-1,-1 1 1,1-1 0,-1 0-1,0 0-45,-4-11 62,-1 0 0,0 0 0,-1 1 0,0 0 0,-9-11-62,-12-11-5,-9-7 5,4 3 31,-7-7-276,37 40 114,-1 1 0,3 4 105,0 0-33,1 0-63,0 0 58,0 0 66,0 0 1,0-1-1,0 1 1,0-1-1,1 1 1,-1 0-1,0-1 1,0 1 0,0-1-1,1 1 1,-1 0-1,0-1 1,0 1-1,1 0 1,-1-1-1,0 1 1,1 0-1,-1 0 1,0-1-1,1 1 1,-1 0-3,2-1 13,0 0-1,-1-1 1,1 1-1,-1 0 1,1-1-1,-1 1 1,0-1-1,1 1 1,-1-1-1,0 0 1,0 0-1,0 1 1,0-1-1,-1 0 1,1 0-1,0 0 1,-1 0-1,1 0-12,1-4 31,0-1 0,-1 1-1,0-1 1,0 1 0,0-5-31,-1-24 46,0 20-168,0 12-41,0 4-94,1 37 78,1 0 0,3 11 179,34 166-69,-30-161 96,3 0-1,2-1 1,2-1 0,7 11-27,-19-52-22,0 0 76,0-1-1,0 0 0,1 1 1,1-2-1,0 1 0,0-1 1,2 2-54,-8-11 33,0 0 0,0 0 1,1 1-1,-1-1 0,0 0 1,0 0-1,0 1 0,1-1 1,-1 0-1,0 1 0,0-1 1,0 0-1,0 0 0,0 1 1,0-1-1,0 0 0,0 1 1,1-1-1,-1 0 0,0 1 1,0-1-1,0 0 0,-1 0 1,1 1-1,0-1 0,0 0 1,0 1-1,0-1 0,0 0 1,0 1-34,0-1 123,3-2-398,33-19 294,13-3-19,12-8-14,-43 22 26,0-1 0,13-12-12,-23 18 3,-1-2 0,0 1-1,-1-1 1,1 0-1,-2-1 1,1 1 0,1-5-3,3-2 50,-8 11-57,0 0-1,0 0 0,0 0 1,-1 0-1,1 0 0,-1-1 1,1 1-1,-1-3 8,0-2 6,-4 6-111,2 3 74,0-1 0,0 1 0,1-1 0,-1 1 0,0-1 0,1 1-1,-1-1 1,1 1 0,-1 0 0,1-1 0,-1 1 0,1 0 0,-1-1 0,1 1 0,-1 1 31,-14 32-1778,2 2 1,1 0 0,-1 14 1777,7-27-599,1-7-14,2 1 0,0-1 0,0 1 0,2 2 613,0-13 51,1 0-1,0 0 1,1 0-1,-1 0 0,1 0 1,0 0-1,1-1 0,-1 1 1,1 0-1,0-1 0,1 1 1,-1-1-1,2 2-50,0-1 292,0 0 1,1-1-1,-1 0 1,1 0-1,0 0 1,3 2-293,-3-4 85,-1 1 0,0 0 1,0 0-1,0 0 0,-1 0 1,1 1-1,-1 0 0,0 0 1,0 0-1,-1 0 0,1 0 1,-1 0-1,0 2-85,3 6 363,-4-12-300,0 1-1,-1 0 1,1-1 0,0 1 0,-1-1-1,0 1 1,1-1 0,-1 1 0,0 1-63,0-2 128,8 20 37,-8-20-157,0-1 0,0 0 0,1 1 0,-1-1 0,0 0 0,1 1 0,-1-1-1,1 0 1,-1 0 0,0 1 0,1-1 0,-1 0 0,1 0 0,-1 0 0,0 1 0,1-1 0,-1 0 0,1 0-8,1 1 12,6 3 41,0 1-1,0-2 1,0 1 0,0-1-1,0 0 1,1 0 0,-1-1 0,1 0-1,0-1 1,0 0 0,-1 0-1,1-1-52,10-1 92,0-1-1,0 0 0,0-1 0,0-1 0,2-2-91,382-111 837,-334 93-716,-37 12-136,1 2 0,28-6 15,38-4 352,-86 14-182,-13 5-20,0 1-33,0 0-5,-13-11 37,-34-19-255,43 28 99,0 0 1,0 0 0,0 0-1,0 0 1,0 1 0,0 0-1,0 0 1,-1 0-1,1 0 1,0 1 0,-3 0 6,-20-5 123,1-2-86,0 2 1,-16-1-38,34 5-25,1 0 7,0 0 0,-1 1 0,1 0 0,0 0 0,-1 0-1,-4 2 19,-46 12-26,2 2-1,-2 4 27,14-4 16,2 3 0,-23 14-16,61-30-11,-1-1-1,1 1 1,0 0 0,0 0-1,0 1 1,1-1 0,-1 1-1,1 0 1,0 0 0,0 0-1,0 1 1,0-1 0,1 1-1,-1-1 1,1 1 0,0 0 11,2-4-3,0 0 1,0-1 0,0 1-1,0 0 1,0-1 0,0 1-1,0-1 1,0 1 0,0 0-1,0-1 1,0 1 0,0 0-1,0-1 1,0 1 0,1 0-1,-1-1 1,0 1 0,1-1-1,-1 1 1,0 0 0,1-1-1,-1 1 1,0-1 0,1 1-1,-1-1 1,1 0 0,-1 1-1,1-1 1,-1 1 0,1-1-1,0 0 1,-1 1 0,1-1-1,-1 0 1,1 0 0,0 1 2,1 0 13,1-1-1,0 1 1,-1 0 0,1-1 0,0 1-1,0-1 1,2 0-13,25-2-13,0-1-1,0-2 1,0-1-1,-1-1 1,3-2 13,6-2-18,2 0 94,-1-2 1,0-2-1,-1-1 0,-1-2 1,-1-2-1,1-2-76,-36 21-12,19-13 334,-20 14-314,1-1-1,-1 1 1,1-1-1,-1 1 1,1-1-1,-1 1 0,1-1 1,-1 1-1,0-1 1,1 0-1,-1 1 1,0-1-1,1 1 1,-1-1-1,0 0 0,0 1 1,0-1-1,1 0 1,-1 1-1,0-1 1,0 0-1,0 1 1,0-1-1,0 0 0,0 1 1,-1-1-1,1 0 1,0 0-1,0 1 1,0-1-8,-1 0 4,0 1 0,1-1 0,-1 1 0,0-1 0,0 1 0,1 0 0,-1-1 0,0 1 0,0 0 0,0 0 1,1 0-1,-1-1 0,0 1 0,0 0 0,0 0 0,0 0 0,1 0 0,-2 0-4,-16 2-31,17-2 26,-7 1-3,0 1 1,0 1-1,0-1 0,0 1 1,0 1 7,-23 7 1,-41 9-4,22-6-202,-34 14 205,39-10-1,1 2 1,-20 15 0,39-21 5,2 2 1,-1 2-1,2 0 1,-18 18-6,17-13-100,1 0 0,1 2 0,2 0 0,-13 21 100,32-45-2,-1-1 0,1 1 0,-1-1 0,1 1 0,0-1 0,0 1 0,-1-1 0,1 1 0,0-1 1,0 1-1,0-1 0,0 1 0,-1 0 0,1-1 0,0 1 0,0-1 0,0 1 0,0-1 0,0 1 0,1 0 0,-1-1 2,0 1 1,0-1-1,1 0 1,-1 0 0,0 0-1,0 1 1,1-1 0,-1 0-1,0 0 1,1 0 0,-1 0-1,0 0 1,1 0 0,-1 0-1,0 1 1,1-1 0,-1 0-1,1 0 1,-1 0 0,0-1-1,1 1 1,-1 0 0,0 0-1,1 0 1,-1 0-1,4-1-4,0 0 0,0-1 1,-1 1-1,1-1 0,-1 0 0,2-1 4,49-33-28,38-23-61,114-52 162,4-3-104,-92 51 84,84-29-53,-131 61-69,21-8 251,-62 27-156,-109 58 86,-132 68 171,-8 18-283,-201 153 91,373-249-379,-5 9 288,50-43-36,0-1 0,1 1 0,-1 0 0,1-1 0,-1 1 0,1 0 0,0 0 0,0 0 0,0 0 0,0 0 0,-1 2 36,2-4-3,0 0 0,0 1 0,0-1 0,0 0 1,0 0-1,0 1 0,0-1 0,0 0 0,0 0 0,0 1 1,0-1-1,0 0 0,0 1 0,0-1 0,1 0 1,-1 0-1,0 1 0,0-1 0,0 0 0,0 0 0,0 0 1,0 1-1,1-1 0,-1 0 0,0 0 0,0 0 1,0 1-1,1-1 0,-1 0 0,0 0 0,0 0 0,1 0 1,-1 1 2,1-1 8,0 0 0,1 0 1,-1 0-1,0 0 0,1 0 0,-1 0 1,0 0-1,0 0 0,1 0 1,-1-1-1,0 1 0,2-1-8,42-13 3,-1-2-1,0-1 0,-1-3 1,7-6-3,18-14 64,-1-3 1,5-9-65,-20 16-8,1 3 0,2 2 0,41-17 8,34-7 184,13 2-184,34-13 224,-156 61-43,-34 17 107,-18 3-351,-1-1-1,-26 6 64,-23 10-91,53-17 106,0 1 0,0 2 1,2 0-1,0 2 0,-21 19-15,-10 14 68,-41 50-68,62-65-79,17-17-2,1 0-1,1 1 0,1 1 0,-9 14 82,25-35-3,0 0 1,0 0-1,0 0 0,0 0 0,0 0 0,-1 0 0,1 0 0,0 1 0,0-1 0,0 0 0,0 0 0,0 0 0,0 0 1,0 0-1,0 1 0,0-1 0,0 0 0,-1 0 0,1 0 0,0 0 0,0 0 0,0 1 0,0-1 0,0 0 0,0 0 1,0 0-1,0 0 0,0 1 0,0-1 0,0 0 0,1 0 0,-1 0 0,0 0 0,0 1 0,0-1 0,0 0 0,0 0 1,0 0-1,0 0 0,0 0 0,0 0 0,0 1 0,1-1 0,-1 0 0,0 0 0,0 0 0,0 0 0,0 0 0,0 0 1,0 0-1,1 0 3,10-2-42,16-12 46,-7-1-9,-2 0 0,18-19 5,17-16-76,2 8 75,2 2-1,1 3 0,27-12 2,219-126-58,-181 102 57,-80 46 209,-48 31-213,-236 165 176,148-102-130,3 5-1,3 3 1,-23 30-41,31-22-91,49-50-95,24-25 102,8-7-49,15-11 89,32-24 173,9-10-129,-1 0-87,95-71 157,51-38 40,-103 83-140,11 0 30,-79 50-3,-12 7-62,0 1 0,1 1 0,16-6 65,-30 17 67,-10 4-7,-10 9 37,-34 21 95,25-19-157,1 2 0,-10 8-35,-22 32-15,2 1 0,-13 23 15,39-49-2,-14 13 27,-2-1 0,-2-3 1,-2-1-1,-40 27-25,68-56 21,65-39-250,-18 3 238,-1 0 0,-1-3 0,-1 0-1,1-4-8,5-6-39,2 2 0,9-6 39,-3 10 8,1 1-1,1 3 1,2 1-1,0 3 1,9-2-8,-22 13-34,0 0 1,1 3 0,1 0-1,3 2 34,-36 8-10,0-1 0,0 1 0,0 0 0,1 0 0,-1-1-1,0 1 1,0 0 0,0 0 0,0 0 0,0 0 0,1 1 0,-1-1-1,0 0 1,0 0 0,0 1 0,0-1 0,0 1 0,1-1 10,-2 1-2,0-1 0,0 0 1,0 0-1,0 0 0,1 1 1,-1-1-1,0 0 0,0 0 1,0 1-1,0-1 0,0 0 0,0 0 1,0 1-1,0-1 0,0 0 1,0 0-1,0 1 0,0-1 1,0 0-1,0 0 0,0 1 1,0-1-1,0 0 0,-1 0 1,1 1-1,0-1 0,0 0 1,0 0 1,-10 11 80,-4 0 103,0 0 1,-14 6-184,-19 14 118,-121 101 160,140-113-230,23-17-113,5-4-30,5-10 4,0 3 78,1 0 0,0 0 0,1 1 0,0 0 0,0 0 0,1 1 0,0 0 0,0 0 0,7-3 13,18-12 10,1 2 0,1 1-10,9-5 33,-3 1-84,1 2 1,13-3 50,-53 23-29,1 0 1,-1 1-1,0-1 1,1 1-1,-1-1 1,1 1-1,-1 0 1,0 0-1,1 0 1,0 0 28,-2 0 1,-1 0-1,1 1 1,-1-1-1,1 0 1,-1 0-1,0 0 1,1 0-1,-1 1 1,1-1 0,-1 0-1,0 0 1,1 1-1,-1-1 1,1 0-1,-1 1 1,0-1-1,0 0 1,1 1-1,-1-1 1,0 0 0,0 1-1,1-1 1,-1 1-1,0-1 1,0 0-1,0 1 1,1-1-1,-1 1 1,0-1 0,0 1-1,0-1 1,0 1-1,0-1 1,0 1-1,0-1 1,0 1-1,0-1 1,0 0 0,-1 1-1,1-1 1,0 1-1,0-1 1,0 1-1,-1-1 1,1 0-1,0 1 1,0-1-1,-1 1 1,1-1 0,0 0-1,0 1 1,-1-1-1,-4 8 71,-1 0 1,0 0 0,0-1 0,0 0-1,-1 0 1,0 0 0,-7 4-72,-11 10 111,-23 27 513,-33 43-624,-37 58 376,57-71-267,21-35-39,41-44-70,-1 1 1,0 0-1,0 0 1,0 0 0,0-1-1,0 1 1,0 0-1,0 0 1,-1 0 0,1 0-1,0-1 1,0 1-1,0 0 1,0 0 0,0 0-1,0 0 1,0-1-1,0 1 1,0 0 0,0 0-1,0 0 1,-1 0-1,1 0 1,0-1 0,0 1-1,0 0 1,0 0-1,0 0 1,-1 0 0,1 0-1,0 0 1,0 0-1,0 0 1,0 0 0,-1 0-1,1 0 1,0 0-1,0 0 1,0-1 0,0 1-1,-1 0 1,1 0-1,0 1 1,0-1-1,0 0 1,-1 0 0,1 0-1,0 0 1,0 0-1,0 0 1,0 0 0,-1 0-1,1 0 1,0 0-1,0 0 1,0 0 0,0 1-1,0-1 1,-1 0-1,1 0 1,0 0 0,0 0-1,0 0 1,0 1-1,0-1 0,4-16-150,6 3 102,0 0 0,1 1 0,1 0 0,12-10 48,-19 18-47,-6 7 54,-7 9-69,-3 10-310,-2-2-1,-1 0 1,0 0 0,-3 0 372,-12 19-1977,15-20 1113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6:1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3 1056,'-3'-2'371,"7"1"-205,-2 1-138,-2 0 42,0 0 79,0 0-42,0 0-43,0 0-11,0 0 48,0 0-5,0 0 54,0 0-1,0 0 198,0 0-70,0 0-5,0 0-85,0 0 42,0 0-106,0 0-59,-13 12 469,4-4 403,0 1 1,-7 8-937,3-1 36,-47 56 460,29-31-47,1 1 0,2 1 0,2 2-1,2 2-448,21-42 18,-7 16 161,1 0 0,2 0-1,0 1 1,-3 14-179,9-31 30,1 0 1,-1 1-1,1-1 1,0 0-1,0 0 0,1 0-30,-1 10-337,1-14 113,-1 0-1,1 1 1,0-1-1,0 0 1,-1 0-1,1 0 1,0 0-1,0 0 1,0 0-1,0 0 1,0 0-1,0 0 1,0-1-1,0 1 1,1 0-1,-1-1 1,0 1-1,0 0 1,1-1-1,-1 0 1,1 1 224,10 2-2512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6:1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20 1248,'-5'0'271,"7"-2"256,1-6 1752,-3 7-1687,0 1-181,0 0 63,0 0-154,0 0-42,0 0-33,0 0 246,14-8 719,-10 8-1114,0 0 0,0 0-1,0 0 1,0 1-1,0-1 1,0 1 0,-1 0-1,1 0 1,0 0 0,0 0-1,-1 1 1,1 0-1,-1-1 1,4 3-96,104 74 869,-49-35-516,-33-24-289,-1 1-1,13 12-63,-5-2 210,-29-25-138,1 0-1,-1 1 1,0 0-1,-1 0 1,1 1 0,-1 0-1,-1 0 1,1 0-1,-1 1 1,0-1 0,2 8-72,-3-7 37,1 1 0,0 0 0,4 3-37,-5-6 27,0 1 1,0-1 0,0 1-1,-1 0 1,1 0-1,-2 0 1,2 3-28,1 13-28,3 10 29,-1 0-1,-1 5 0,10 72 165,-8-68-117,-5-33 62,-1 0 1,0 0 0,-1 0 0,1 9-111,-1 8 313,2 0-1,5 22-312,-3-18 15,-4-6-17,-1-20 10,-1 0 1,2 0-1,-1 1 0,0-1 0,1 0 0,0 0 1,0 0-1,1 1-8,0 0 26,-1 1 1,1 0-1,-1 0 1,0 0-1,0 6-26,0-5 31,0 0 0,0 0 0,0-1 0,2 6-31,-1-8 13,-1 1-1,0 0 1,-1-1-1,1 1 1,-1 0 0,0 0-1,0 0-12,0-2-24,0-1-232,0 0-1247,1-1-5325,8 3 4802,3 0 26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3:56:1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0 233 1888,'3'0'4812,"7"-8"-2814,-6 4-1815,0-1-1,0 0 0,0 0 0,-1 0 0,0 0 1,0-1-1,1-3-182,-3 7 36,16-35 63,-13 26-71,1 0 0,0 1 0,0 0 0,1 0 0,0 1 0,6-8-28,-5 10-19,-1-1 85,2 0 0,-1 1-1,1-1 1,0 2-1,9-7-65,-16 12-12,0 1 1,0-1-1,0 0 0,0 1 0,0-1 0,0 1 0,0-1 0,0 1 0,0 0 0,0-1 0,0 1 0,1 0 1,-1 0-1,0 0 0,0 0 0,0 0 0,0 0 0,1 0 0,-1 0 0,0 0 0,0 1 0,0-1 0,0 0 0,0 1 1,0-1-1,1 1 0,-1-1 0,0 1 0,0 0 0,0-1 12,12 16 555,17 30-630,-28-43 175,0 0-1,0 0 1,-1 0 0,0 1-1,1-1 1,-1 1-1,0 0-99,5 15 114,55 100 446,-40-90-533,-16-23 25,-1 0 0,0 0-1,1 0 1,-1 2-52,-1-5 31,0 1-1,0-1 1,0 1-1,0-1 1,0 0 0,1-1-1,0 1 1,0 0-1,-1-1 1,1 0-1,2 1-30,1-1 130,11 0-105,1 3 81,-17-4-69,1 0 0,0 0-1,0 0 1,0-1-1,-1 1 1,1-1 0,2 0-37,3 0 106,0 0 1,0-1 0,0 0-1,-1 0 1,1-1 0,1 0-107,39-11 195,-29 9-130,-1-2 0,14-5-65,4 1 286,-29 8-226,0 1 0,-1-1-1,1 0 1,-1-1 0,1 1-1,-1-1 1,2-2-60,47-22 208,-54 27-299,-1 0-79,-1 0 0,1 0 0,0 0 0,-1 0 0,1 0-1,0 0 1,-1 0 0,1 0 0,0 0 0,-1 0 0,1 0 0,0 1 0,0-1-1,-1 0 1,1 0 0,0 0 0,-1 1 0,1-1 0,0 0 0,0 0 0,0 1-1,-1-1 1,1 0 0,0 1 0,0-1 0,0 0 0,0 1 0,-1-1-1,1 0 1,0 1 0,0-1 0,0 0 0,0 1 0,0-1 0,0 0 0,0 1-1,0-1 1,0 0 0,0 1 0,0-1 170,0 2-4373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0:35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1 708 416,'1'-1'39,"0"1"1,-1-1-1,1 0 0,0 0 1,0 0-1,0 0 0,-1 0 1,1 0-1,0 0 0,-1 0 1,1 0-1,-1 0 0,1 0 1,-1-1-40,13-27 295,-5 12-26,0 1-46,2 0 1,-1 1-1,3 0-223,18-31 418,-25 38-360,2 0 1,-1-1 0,1 2-1,0-1 1,1 1 0,7-6-59,-3 6-198,-12 7 199,1 0-1,-1 0 0,0 0 1,0 0-1,0 0 1,1 0-1,-1 0 0,0 0 1,0 0-1,0 0 1,1 0-1,-1 1 0,0-1 1,0 0-1,0 0 1,0 0-1,1 0 0,-1 0 1,0 1-1,0-1 1,0 0-1,0 0 0,0 0 1,0 1-1,1-1 1,-1 0-1,0 0 0,0 0 1,0 1-1,0-1 1,0 0-1,0 0 0,0 1 1,0-1-1,0 0 1,0 0-1,0 1 0,1 8 55,-1 15 9,-1 0 1,-1 1 0,-1-2 0,-2 5-65,2-16 137,0-1 0,-1 0 0,0-1 0,0 1 0,-1-1 0,-1 0 1,0 0-1,0 0 0,-7 7-137,11-15 7,1 0 0,-1 0 0,0-1-1,0 1 1,0-1 0,0 1 0,0-1 0,-1 1-7,2-2 2,1 0 0,0 0 0,-1 1-1,1-1 1,0 0 0,-1 0 0,1 0 0,0 0 0,-1 0 0,1 0-1,-1 0 1,1 0 0,0 0 0,-1 0 0,1 0 0,0 0 0,-1 0-1,1 0 1,0 0 0,-1-1 0,1 1 0,-1 0-2,1 0 2,-1-1 0,1 1 1,0-1-1,-1 1 0,1-1 0,0 1 1,0-1-1,-1 0 0,1 1 0,0-1 1,0 1-1,0-1 0,0 1 0,0-1 1,0 0-1,0 1 0,0-1 0,0 1 1,0-1-3,0-8 3,1 1 1,1 0-1,-1 0 1,1 0-1,1 0 1,-1 0 0,1 1-1,1-1 1,0 1-1,3-6-3,7-9-76,1 0-1,13-13 77,-18 22-47,1 1-1,1 0 0,11-8 48,-17 15 20,0 1-1,0-1 0,1 1 1,-1 1-1,1-1 1,0 1-1,0 1 1,1-1-1,1 1-19,-8 1 14,0 1 0,0 0 0,0 0 0,0 0-1,0 0 1,0 0 0,0 0 0,0 0 0,0 0 0,0 0-1,0 0 1,0 1 0,0-1 0,0 0 0,0 1 0,0-1-1,0 0 1,0 1 0,0 0 0,-1-1 0,1 1 0,1 0-14,-1 1 20,0-1 1,1 1 0,-1 0 0,0 0-1,0-1 1,0 1 0,0 0 0,0 0-1,-1 0 1,1 0 0,0 1-21,0 3 31,0 1 0,0 0 1,0-1-1,-1 1 0,0 0 0,-1 5-31,-1 3 29,-1-1-1,0 0 1,-1 1-1,-1-2 0,0 1 1,-6 12-29,-10 14 208,20-38-283,1-2 65,17 0 118,5 0-394,-16 0 501,-8 0 537,1-1-753,0 1-1,0-1 1,1 1 0,-1-1 0,0 1-1,0-1 1,1 0 0,-1 1-1,0-1 1,1 0 0,-1 0 0,1 1-1,-1-1 1,1 0 0,-1 0 0,1 0-1,0 0 1,-1 0 0,1 0 0,0 0-1,0 0 2,-6-24 133,7 16-147,-1-1 0,2 1-1,-1 0 1,1 1-1,0-1 1,4-8 14,-4 11-22,0 1-1,1-1 1,-1 1 0,2-1 0,-1 1-1,0 0 1,1 0 0,0 1-1,0-1 1,4-2 22,1-1-136,31-23-102,-37 29 255,0 0-1,1 0 1,-1 1-1,0-1 1,1 1-1,-1 0 1,1 0 0,-1 0-1,1 0 1,-1 0-1,4 1-16,-6 0-8,-1 0 0,1 1 0,0-1 0,0 1 0,0-1 0,0 1 0,0 0 0,0-1-1,-1 1 1,1 0 0,0-1 0,-1 1 0,1 0 0,0 0 0,-1 0 0,1 0 0,-1 0 0,1 0 0,-1 0 0,1 0 8,6 19 54,-2 15-19,-2 0-1,-2 0 0,-1 11-34,0-25-81,2-15 40,-1-5 38,0-1 0,-1 1 0,1 0 0,0-1 0,0 1 0,0 0 0,0 0 0,-1 0 0,1 0 0,0 0 0,-1 0 0,1 0 0,0 1 3,-1 0 0,1-1 0,-1 0 0,0 0 0,0-1 0,0 1 0,1 0 0,-1-1 0,0 1 0,1-1 0,-1 1 0,0 0 0,1-1 0,-1 1 0,1-1 0,-1 1 0,1-1 0,-1 1 0,1-1 0,0 1 0,-1-1 0,1 0 0,0 1 0,0 0-2,0 0 0,1 0 1,-1-1-1,0 1 0,1 0 1,-1-1-1,0 1 0,1-1 1,-1 1-1,1-1 2,-1 0-1,0 0 1,0 1-1,0-1 0,0 0 1,0 0-1,0 1 0,0-1 1,-1 1-1,1-1 0,0 1 1,0-1-1,0 1 0,-1-1 1,1 1-1,0 0 1,0 0-5,13 12 90,8-7 96,-20-6-303,7 0-60,-4-2 206,-1 1-1,0 0 0,-1-1 1,1 0-1,0 0 0,0 0 1,-1-1-1,1 1 0,-1-1 1,0 0-1,0 0 0,0 0 1,0 0-1,0 0 0,-1-1 1,2-2-24,7-12-10,-8 12 1,0 1-1,0-1 0,-1 1 1,2-6 9,0 1-50,0 1-1,0 0 1,3-4 50,-2 4-63,0 0-1,-1 0 1,2-7 63,-6 14 3,0 0 0,0 0 0,0 0 0,0 0 0,0 0 0,0 0 0,0 0 0,-1 0 0,1 1 0,-1-1 0,0 0 0,1 0 0,-1 0 0,0 0 0,0 1 0,0-1 0,0 0 0,0 1 0,-1-1 0,1 1 0,0-1 1,-1 1-1,1 0 0,-1-1 0,0 1 0,1 0 0,-1 0 0,0 0 0,0 0 0,1 1 0,-1-1 0,0 0 0,0 1 0,0-1 0,-1 1-3,1 0 2,1 0 0,-1 0 0,1 0 0,-1 0 0,1 1 0,-1-1 0,1 1 0,-1-1 0,1 1 0,-1-1 0,1 1 0,-1 0 0,1 0 0,0 0 0,0 0 0,-1 0-2,-15 20-69,15-16 61,0-1 1,1 0-1,0 1 1,0-1-1,0 1 0,0-1 1,1 1-1,-1-1 1,1 1-1,0-1 1,1 2 7,-1 0-50,0 69 55,0-74 14,0 1 1,0-1-1,1 1 1,-1-1-1,0 1 1,1-1 0,-1 1-1,1-1 1,0 0-1,-1 1 1,1-1-1,0 0 1,0 0-1,0 1 1,0-1-1,0 0 1,0 0-1,0 0 1,0 0-1,1 0 1,-1 0-1,0-1 1,0 1-1,1 0 1,0 0-20,0 0 29,2 1-18,1-1-1,-1 1 1,1-1 0,-1 0-1,1 0 1,0-1 0,-1 1-1,1-1 1,3 0-11,12 0 168,1-1 0,4-2-168,-18 2 26,0 0 1,0-1 0,0 0 0,-1 0-1,1 0 1,-1-1 0,1 0-1,2-2-26,1-1 78,0-1-1,-1-1 0,0 1 1,5-6-78,-13 11-4,1-1 1,0 1-1,-1-1 1,1 0-1,-1 0 1,0 0-1,0 1 1,0-2 3,3-7 38,11-29 1,-1-1-1,4-24-38,14-87-23,-2-31 12,-26 153-19,-1 0 1,-2-1-1,-1-7 30,0 29-23,-12 13-238,10-2 251,0-1 0,0 1 1,0 0-1,0 0 0,0 0 1,1 0-1,-1 0 0,1 1 1,-1-1-1,1 0 0,0 1 1,0-1-1,0 1 0,0-1 1,0 3 9,-1 5 68,0 1 1,0 0-1,1 2-68,0-7-12,0 6-2,-3 27-330,2 14 344,3 17 11,4 0 0,2 0-1,10 34-10,-14-86 16,2 1-1,0-1 0,1 0 0,0 0 0,2-1 0,1 3-15,-8-19 3,-1 0 0,1 0-1,0 0 1,-1-1 0,1 1 0,0 0-1,0 0 1,-1-1 0,1 1-1,0-1 1,0 1 0,0 0 0,0-1-1,0 0 1,0 1 0,0-1 0,0 0-1,0 1 1,0-1 0,0 0-1,0 0 1,0 0 0,0 0 0,0 0-1,0 0 1,1 0-3,0 0 16,0-1-1,0 1 0,-1-1 1,1 1-1,0-1 1,0 0-1,0 0 0,-1 1 1,1-1-1,0 0 1,-1-1-1,2 0-15,5-5 1,0-1-1,-1 0 1,1-1 0,-2 0-1,1 0 1,-1-1 0,0 0-1,-1 0 0,11-13 102,-3 4-161,0-2 15,1 0-1,11-12 45,0 1-12,-24 30 12,1 1-1,-1-1 1,0 0 0,1 1 0,-1-1-1,1 1 1,-1 0 0,1 0 0,0-1 0,0 1-1,0 0 1,-1 1 0,1-1 0,0 0-1,0 0 1,0 1 0,0-1 0,1 1 0,-1 0 1,-1 0-1,1 0 1,-1 0 0,1 0 0,-1 1-1,1-1 1,-1 1 0,0-1-1,1 1 1,-1-1 0,0 1 0,0 0-1,1 0 1,-1-1 0,0 1 0,0 0-1,0 0 1,0 0 0,0 0 0,0 0-1,0 1 1,0-1 0,0 0 0,-1 0-1,1 1 1,0-1 0,-1 1-1,2 1 14,-1 1 1,0-1 0,0 1-1,0-1 1,0 1-1,-1 0 1,1-1 0,-1 1-1,0 0 1,0-1-1,0 1 1,-1 0 0,1-1-1,-1 1 1,0 0 0,0-1-1,0 1 1,-1-1-1,1 0 1,-1 1 0,0-1-1,0 0 1,-1 2-15,2-4 13,0 0 0,1 0 0,-1 0 0,0 0 0,0 0 0,0 0 0,0 0 0,0-1 0,0 1 0,0 0 0,0-1 1,-1 1-1,1-1 0,0 1 0,0-1 0,-1 1 0,1-1 0,0 0 0,0 0 0,-1 0 0,0 0-13,-2 0 8,0 0 1,-1-1-1,1 0 0,0 0 0,-4-1-8,5 1-37,1 0-1,-1 0 1,0 1 0,0-1-1,0 1 1,0-1-1,0 1 1,0 0 0,0 0-1,0 0 1,0 1 0,0-1-1,0 1 38,2-1-5,0 1 0,0 0 0,0-1 0,0 1 0,0 0 0,0-1 0,0 1 0,0 0 0,1 0 0,-1 0 0,0 0 0,0 0 0,1 0 0,-1 0 0,1 0 0,-1 0 0,1 0 1,-1 1-1,1-1 0,0 0 0,-1 0 0,1 0 0,0 1 5,-1 33-62,1-23 57,0-10 5,1 1 0,-1 0 0,1-1 0,-1 1 0,1 0 0,0-1 0,0 1 0,0 0 0,5 18 0,-4-16-17,-1 0 1,0 0-1,1-1 0,0 1 1,0 0-1,0-1 1,2 2 16,7 16-34,-11-20 52,1-1 0,-1 0-1,1 0 1,0 1 0,-1-1-1,1 0 1,0 0 0,0 0-1,0 0 1,0 0 0,0 0-1,0 0 1,0 0-1,0 0 1,0-1 0,1 1-1,-1 0 1,0-1 0,0 1-1,1-1 1,-1 1 0,0-1-1,1 0 1,-1 1-1,0-1 1,1 0-18,5-5 80,-5 4-76,-1 1 5,1-1 1,-1 1 0,0-1 0,0 1 0,0-1 0,0 1-1,0-1 1,0 1 0,0-1 0,0 0 0,0 0 0,0 0-1,0 1 1,0-1 0,-1 0 0,1 0 0,0 0 0,0 0 0,-1 0-1,1 0 1,-1-1 0,1 1 0,-1 0 0,0 0 0,1 0-1,-1 0 1,0-1 0,0 1 0,0 0 0,0-1-10,2-15-19,1 0 0,2-10 19,-3 17 38,-1 0 0,0 0 0,0 0 0,-1 0 0,-1-6-38,1-5-14,0 20 16,0 1 0,0 0 0,0-1-1,0 1 1,0-1 0,-1 1 0,1 0-1,0-1 1,0 1 0,0 0 0,0-1-1,0 1 1,-1 0 0,1-1 0,0 1-1,0 0 1,0-1 0,-1 1-1,1 0 1,0 0 0,0-1 0,-1 1-1,1 0 1,0 0 0,-1-1 0,1 1-1,-1 0-1,0-1-511,34 63 463,-13-26-99,-14-26 172,-3-6-13,-1 0-1,1 0 1,0-1 0,0 1-1,0-1 1,1 0 0,-1 0 0,1 0-1,0-1 1,0 1 0,0-1-1,0 0 1,0 0 0,0 0 0,1-1-1,-1 1 1,0-1 0,1 0 0,-1 0-1,1-1 1,-1 1 0,1-1-1,1 0-11,1 0 15,1-1 0,-1 0 0,0 0 1,0 0-1,0-1 0,0 0 0,0 0 0,0-1 0,0 0 0,-1 0 0,1 0 0,-1-1 0,0 0 0,2-2-15,23-18-44,-19 16 65,-1 0 1,0-1-1,-1-1 1,0 1-1,-1-2 1,1 1-1,3-8-21,5-12-53,-2-1 0,-2-1-1,0 0 1,-3 0 0,0-1-1,-2-1 1,1-12 53,1-1 102,-7 34-60,0-1-1,-2 0 1,1 0-1,-2 0 0,0-5-41,0 12-13,-2-1 0,1 1 0,-1-1 0,0 1 0,-1-1 0,0 1 0,0 0 0,-2-5 13,3 10-5,0 0 0,0 0 0,0 0 0,0 0 0,-1 0 0,1 0 0,-1 1 0,1-1 0,-1 0 0,0 1 0,1-1 0,-1 1 0,0 0 0,0 0-1,0-1 1,0 1 0,0 0 0,0 1 0,-1-1 0,1 0 0,0 1 0,0-1 0,-1 1 0,1-1 0,0 1 0,-1 0 0,1 0 0,0 0 0,0 1-1,-1-1 6,-4 1-3,1 0-1,-1 1 0,0-1 0,1 2 0,-1-1 0,1 1 1,0-1-1,0 2 0,0-1 0,0 1 0,0 0 0,1 0 1,0 1-1,0-1 0,0 1 0,-1 2 4,-1 1-1,1 0-1,0 0 1,1 1 0,0 0-1,0 0 1,1 0 0,0 1-1,1 0 1,0-1 0,-1 8 1,0 4 0,1 0 1,1-1 0,0 1-1,2 0 1,1 0-1,0 0 1,4 14-1,-2-19-2,0 0 0,2 0 0,0-1 0,1 1 0,0-1 0,1-1 0,1 1 0,1-1 0,0 0 0,2 1 2,-5-7-54,13 16 278,14 14-224,-27-31 59,1-1 0,0 0-1,0-1 1,0 1 0,0-1-1,1-1 1,6 4-59,-10-7 39,-1 0-1,0 0 0,1-1 1,-1 1-1,1-1 1,1 0-39,11 2 89,-14-1-118,-1-1 1,1 0-1,0 1 0,0-1 1,-1 0-1,1 0 0,0 0 0,0 0 1,-1 0-1,3-1 29,-1 1-140,9-1-1150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0:35.7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 1472,'-4'-1'261,"4"1"-245,0 0 0,0-1 0,0 1 0,0 0 0,0 0 0,0 0 0,0 0 0,0 0 0,0 0 0,0 0 0,0 0 0,0 0 0,0 0 0,-1-1 0,1 1 0,0 0 0,0 0 0,0 0 0,0 0 0,0 0 0,0 0 0,0 0 0,-1 0 0,1 0 0,0 0 0,0 0 0,0 0 0,0 0 0,0 0 0,0 0 0,0 0 0,-1 0 0,1 0 0,0 0 0,0 0 0,0 0 0,0 0 0,0 0 0,0 1 0,0-1 0,0 0 0,-1 0 0,1 0 0,0 0 0,0 0 0,0 0 0,0 0 0,0 0 0,0 0 0,0 0 0,0 0 0,0 1 0,0-1 0,0 0 0,0 0 0,0 0 0,0 0 0,0 0 0,0 0 0,0 0 0,0 1 0,0-1 0,0 0 0,0 0 0,0 0 0,0 0-16,0 0 347,0 0 21,4 8 304,-3-6-596,1-1-1,-1 1 1,1-1 0,0 0 0,-1 0 0,1 1-1,0-1 1,0 0 0,0 0 0,0-1-1,0 1 1,0 0 0,0-1 0,2 1-76,32 2 607,-19-2-345,154 4 880,-44-3-849,-64-2-1157,-38 0-1141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0:38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80 1152,'0'0'363,"-13"5"3034,6 2-3331,1 0-1,0 1 1,0 0 0,1 0 0,0 1 0,0 0-1,1-1 1,0 1 0,0 2-66,-2 5 0,-22 62-3,25-65 6,0-1 0,0 1-1,2 0 1,-1 0-1,1 5-2,1-7 33,0 6-4,1 0 0,1 11-29,-1-23 15,0 0-1,1 1 0,-1-1 1,1 0-1,0 0 1,0 0-1,1 0 0,-1 0 1,1-1-1,1 2-14,-3-5 14,0 1 0,1-1 0,-1 0 0,0 1 0,1-1 0,0 0 0,-1 0 0,1 0 0,0 0 0,-1 0 0,1-1 0,0 1-1,0 0 1,0-1 0,0 1 0,0-1 0,0 0 0,-1 0 0,1 0 0,0 0 0,0 0 0,0 0 0,0 0 0,0 0 0,0-1 0,0 1 0,0-1 0,0 0 0,-1 1 0,1-1 0,0 0 0,0 0-1,-1 0 1,1 0 0,-1 0 0,1-1 0,-1 1 0,1 0 0,0-2-14,5-6 33,-1-1 1,0 1-1,0-1 0,-1 0 1,0-1-1,-1 1 0,0-1 1,-1 0-1,0 0 0,0-4-33,2-12-8,-1-1 0,-2 0 0,0-20 8,-2-90 358,0 136-364,-1 0 0,1 0 0,0 0 0,0 0 0,-1 0 0,1 0 0,-1 0 0,0 0 0,0-1 6,1 3 1,0 0 0,0 0-1,0 0 1,0 0 0,0 0 0,0 0 0,0 0-1,0 0 1,0-1 0,0 1 0,0 0-1,0 0 1,-1 0 0,1 0 0,0 0-1,0 0 1,0 0 0,0 0 0,0 0-1,0 0 1,0 0 0,0 0 0,0 0-1,0 0 1,0 0 0,0 0 0,0-1-1,0 1 1,-1 0 0,1 0 0,0 0-1,0 0 1,0 0 0,0 0 0,0 0 0,0 0-1,0 0 1,0 0 0,0 0 0,0 0-1,-1 0 1,1 0 0,0 1 0,0-1-1,0 0 1,0 0 0,0 0 0,0 0-1,0 0 1,0 0 0,0 0 0,0 0-1,0 0 1,0 0-1,-2 11 66,3 18 30,2-1-1,4 17-95,0 10-26,-5-43 41,0 1-1,0-1 0,1 0 0,1 1 0,0-2 0,0 1 0,1 0 0,1-1 0,0 0 0,0 0 0,2 0-14,-3-4 25,0 0-1,0-1 1,1 1 0,0-1-1,4 3-24,-8-8 12,0 1 0,1-1 0,-1 1-1,1-1 1,-1 0 0,1 0 0,-1 0-1,1 0 1,0 0 0,-1-1 0,1 1-1,0-1 1,0 0 0,-1 0 0,1 0-1,0 0 1,0 0 0,-1 0 0,2-1-12,2-1 5,0 0 1,1 0 0,-1 0 0,0-1-1,0 0 1,0 0 0,-1-1 0,1 1-1,-1-1 1,0-1 0,0 1-1,0-1 1,-1 0 0,1 0 0,-1 0-1,1-3-5,9-12 69,-1-2 1,-1 0-1,6-17-69,-16 35 10,45-101-47,-9 6 37,-32 79 55,-6 16-66,1 1 0,-1 0 0,1 0 0,0 0 0,0 0 1,0 1-1,1-1 0,-1 0 0,2-2 11,-2 5-117,-1 0 63,0 22 33,0-13 32,0 49-110,2 0 0,9 54 99,-6-91 64,0 0 0,4 6-64,-9-26 5,0 1-1,1-1 1,-1 1 0,1-1-1,0 1 1,-1-1-1,1 0 1,0 1-1,0-1 1,0 0-1,0 0 1,0 1-1,0-1 1,0 0-1,1 0 1,-1 0-1,0 0 1,1-1-1,-1 1 1,0 0-1,1 0 1,-1-1-1,1 1 1,-1-1-1,1 1 1,-1-1 0,1 0-1,-1 0 1,1 0-1,-1 0 1,1 0-1,0 0 1,-1 0-1,1 0 1,-1 0-1,1-1 1,-1 1-1,1-1 1,-1 1-1,1-1 1,-1 1-1,1-1 1,-1 0-1,0 0 1,0 0-1,1 0-4,4-4 33,0-1 0,-1 0 0,1 0 0,-1-1 0,-1 0 0,1 1 0,-1-1 0,0-1-1,-1 1 1,0-1 0,0 1 0,0-2-33,1-5 64,-1 1 1,1-12-65,1-6-33,-4 29 29,8-36 51,0-14-47,-3 38-55,-5 12 52,0 1 1,-1-1-1,1 1 1,0-1-1,-1 1 1,1-1-1,-1 0 1,1 1-1,-1-1 1,0 0 2,0 1 0,0 1 0,0-1 0,0 1 0,0-1 0,0 1 0,0-1 0,0 1 0,0-1 0,0 1 0,1-1 0,-1 1 0,0-1 0,0 1 0,0-1 0,1 1 0,-1-1 0,0 1 0,0 0 0,1-1 0,-1 1 0,0-1 0,1 1 0,-1 0 0,1-1 0,-1 1 0,0 0 0,1 0 0,-1-1 0,1 1 0,-1 0 0,1 0 0,-1-1 0,1 1 0,-1 0 0,1 0 0,-1 0 0,1 0 0,0 0 0,2-2 17,1 0 0,-1 1 0,0-1 0,0 1 1,0 0-1,1 0 0,-1 1 0,0-1 0,1 1 0,-1-1 0,1 1 1,-1 0-1,1 0 0,-1 1 0,1-1 0,-1 1 0,0-1 1,1 1-1,-1 0 0,0 0 0,0 1 0,0-1 0,3 3-17,-3-2 35,0 1 0,0 0 0,-1 0-1,1 0 1,-1 0 0,0 0 0,0 0-1,0 1 1,0-1 0,-1 1 0,1 0-1,0 2-34,1 7 190,0 0 0,-1 1 0,0 0-190,3 23 368,-1-19-266,2 13 147,9 27-249,-12-49 14,1 0-1,-1-1 1,2 1-1,-1-1 0,1 0 1,0 0-1,0 0 1,5 4-14,-9-11-10,0 0 0,0 0 0,0 0 1,0 1-1,1-1 0,-1-1 0,0 1 1,0 0-1,1 0 0,-1 0 0,1-1 1,-1 1-1,1-1 0,-1 1 0,1-1 1,-1 0-1,1 1 0,-1-1 0,1 0 1,-1 0-1,1 0 0,-1 0 0,1 0 1,-1-1-1,1 1 0,-1 0 0,1-1 0,-1 1 1,1-1-1,-1 1 0,1-1 0,-1 0 1,0 0-1,1 0 10,2-2-586,0 1 0,-1-1 0,1-1 0,-1 1 0,0 0 0,0-1 0,0 0 0,-1 0 0,1 0 0,1-3 586,-4-3-1787,-4-3 262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0:38.9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20 6656,'-43'-14'2464,"35"9"-1920,8 5-160,0 0-896,0 8 192,0 3-2080,0 5 1344,-5 6-2208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4:10:58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250 137 736,'1'0'43,"-1"0"0,0 1 0,0-1 1,0 0-1,0 0 0,0 1 0,0-1 0,0 0 0,0 1 1,0-1-1,0 0 0,0 0 0,-1 1 0,1-1 0,0 0 1,0 1-1,0-1 0,0 0 0,0 0 0,0 1 0,-1-1 1,1 0-1,0 0 0,0 0 0,0 1 0,-1-1 0,1 0 0,0 0 1,0 0-1,-1 0 0,1 1 0,0-1 0,0 0 0,-1 0 1,1 0-1,0 0 0,0 0 0,-1 0 0,1 0 0,0 0 1,-1 0-1,1 0 0,0 0 0,0 0 0,-1 0 0,1 0 1,0 0-1,-1 0 0,1 0 0,0 0 0,0 0 0,-1 0 1,1-1-1,0 1 0,0 0 0,-1 0 0,1 0 0,0 0 0,0-1 1,-1 1-44,1 0 7,-1-1 0,0 1 0,0-1 0,0 1 0,1-1 0,-1 0 1,0 1-1,1-1 0,-1 0 0,1 0 0,-1 1 0,1-1 0,-1 0 1,1 0-1,-1 0 0,1 0 0,0 0 0,-1 0 0,1 1-7,0-9 73,1 0-1,0 1 0,0-1 0,0 1 1,2-5-73,-1 9 49,-1 0 1,0 0-1,1 0 1,0 0 0,0 1-1,0-1 1,1 0-1,-1 1 1,1-1-1,0 1 1,3-3-50,8-4 212,-12 11-170,-6 8-45,1-5 62,0 0 1,-1 0 0,1-1 0,-1 1 0,0-1 0,0 1 0,0-1 0,-1 0-60,4-2 10,1-1 1,-1 1 0,0 0-1,0-1 1,0 1 0,0-1-1,0 1 1,0-1 0,0 0-1,0 1 1,0-1 0,0 0 0,0 0-1,-1 1 1,1-1 0,0 0-1,0 0 1,0 0 0,0-1-1,0 1 1,0 0 0,0 0-1,0 0 1,0-1 0,0 1 0,0-1-1,0 1 1,0-1 0,0 1-1,0-1 1,0 1 0,0-1-1,0 0 1,0 0 0,1 1-1,-1-1 1,0 0 0,0 0 0,1 0-11,-1 0 8,1 1 1,0-1 0,0 1-1,0-1 1,-1 1 0,1-1-1,0 1 1,0-1 0,0 1-1,0-1 1,0 1 0,0-1 0,0 1-1,0-1 1,0 1 0,0-1-1,1 1 1,-1-1 0,0 1-1,0-1 1,0 1 0,1-1 0,-1 1-1,0-1 1,0 1 0,1 0-1,-1-1 1,0 1 0,1-1-1,-1 1 1,1 0 0,-1-1-9,17-11 24,-7 6 132,-1 1 10,1-2-129,-10 7-43,0 0 1,1-1-1,-1 1 1,0 0 0,0 0-1,0 0 1,0 0-1,1-1 1,-1 1-1,0 0 1,0 0-1,1 0 1,-1 0-1,0 0 1,0 0-1,0 0 1,1 0 0,-1 0-1,0-1 1,0 1-1,1 0 1,-1 0-1,0 0 1,0 0-1,1 0 1,-1 1-1,0-1 1,0 0 0,1 0-1,-1 0 1,0 0-1,0 0 1,0 0-1,1 0 1,-1 0-1,0 0 1,0 1-1,0-1 1,1 0 0,-1 0-1,0 0 1,0 0-1,0 1 1,0-1-1,1 0 1,-1 0-1,0 0 1,0 1-1,0-1 1,0 0-1,0 0 1,0 1 5,1-1 19,-1 1 0,1 0 0,-1 0 0,0 0 0,1-1 0,-1 1-1,0 0 1,1 0 0,-1 0 0,0 0 0,0-1 0,0 1 0,0 0 0,0 0 0,0 0-19,0 1 24,-1 0 0,0 1 0,0-1 0,0 0 0,0 0 0,-1-1 0,1 1 0,0 0 0,-1 0 0,1 0-1,-1-1 1,0 1 0,0-1 0,1 1 0,-1-1 0,0 0 0,0 0 0,0 0 0,0 0 0,0 0 0,-1 0 0,1-1 0,0 1 0,0-1 0,0 1 0,-1-1 0,1 0 0,0 0 0,-1 0 0,1 0 0,-2 0-24,-7-1 15,0-1 0,0 0-1,1 0 1,-1-1 0,0-1 0,1 0-15,-2 1-268,9 4 21,9 1 218,0 1 55,-1 0-1,1 0 1,-1 1 0,1 0 0,-1 0-1,0 0 1,-1 0 0,1 1 0,-1 0 0,0 0-1,0 0 1,1 2-26,-4-5 80,-1-2 5,0 0 11,0 0 80,0 0-80,-4-4-42,4 4-55,0-1-1,-1 1 1,1 0 0,0 0 0,-1 0 0,1-1 0,0 1 0,-1 0 0,1-1 0,0 1-1,-1 0 1,1-1 0,0 1 0,0 0 0,0-1 0,-1 1 0,1 0 0,0-1 0,0 1 0,0-1-1,0 1 1,0 0 0,0-1 0,-1 1 1,1-26 320,0 25-336,2 2-144,-1-1 153,1 1 0,-1 0 1,0-1-1,0 1 0,0 0 0,0 0 0,0 0 1,0 0-1,0 0 0,0 0 0,0 0 0,0 0 1,-1 0-1,1 1 0,0-1 0,-1 0 0,1 0 1,-1 1-1,1-1 0,-1 1 7,7 34 68,-3-10-133,-1-22 251,0-10 179,4-8-511,-6 13 133,1-1 1,0 1-1,-1 0 1,1 0-1,0 0 0,0 0 1,0 0-1,0 1 0,0-1 1,0 0-1,0 1 1,0 0-1,0-1 0,0 1 1,0 0-1,1 0 0,-1 0 1,1 1 12,1-1-34,-2 0 29,-1 0 0,1 1 0,-1-1 0,0 1 0,1 0 0,-1-1 0,0 1 0,1 0 0,-1 0 0,0-1 0,0 1 0,0 0 0,0 0 0,0 1-1,0-1 1,0 0 0,0 0 5,0 1 75,-3-3-46,-1 1 0,1 0 0,0 0 0,0-1 0,0 1 0,0-1 0,0 0 0,0 1 0,0-1 0,0 0 1,0 0-1,0 0 0,0-1 0,1 1 0,-1 0 0,0-1 0,1 1 0,-1-1 0,1 0 0,0 1 0,-1-1 0,1 0 0,0 0 0,0 0 0,0 1 0,0-1 0,0-2-29,1 2-17,0 1 0,0 0 0,0 0 0,0 0 0,0 0 0,0 0 0,1 0 0,-1-1 0,0 1 0,1 0 0,-1 0 0,1 0 0,-1 0 0,1 0 0,-1 0 0,1 0 0,0 1 0,0-1 0,-1 0 0,1 0 17,18-17-228,-17 16 215,-2 2 6,1-1 0,0 0 0,-1 1 0,1-1 0,0 0 0,0 1 0,0-1 0,0 1 0,0-1 0,-1 1 0,1 0 0,0-1 0,0 1 0,0 0 0,0 0 0,0-1 0,0 1 0,0 0 0,0 0 0,0 0 0,0 0 0,0 0 0,0 1 0,0-1 0,0 0 0,0 0 0,0 1 0,0-1 0,0 0 0,0 1 0,0-1 0,-1 1 0,1-1 0,0 1 0,0 0 0,0-1 0,-1 1 0,1 0 0,0 0 0,-1-1 1,1 1-1,-1 0 0,1 0 0,-1 0 0,1 0 0,-1-1 0,1 1 0,-1 0 0,0 0 0,0 0 0,1 0 0,-1 0 0,0 0 0,0 0 0,0 0 7,0 4 6,0-2 14,1 0 0,-1-1 0,0 1 0,0 0 0,0 0 0,-1-1 1,1 1-1,-1 0 0,1-1 0,-1 1 0,0-1 0,0 1 0,0-1 0,-1 1 0,1-1 1,0 0-1,-1 1 0,-1 1-20,1-3 36,0 1 0,0 0 0,0-1 0,0 1 0,0-1 1,0 0-1,0 0 0,0 0 0,-1 0 0,1 0 0,0 0 0,-2 0-36,3-1 15,-1 0-1,1 0 0,-1 0 0,0 0 0,1-1 1,-1 1-1,1 0 0,-1-1 0,1 1 1,-1-1-1,1 1 0,-1-1 0,1 0 1,-1 1-1,1-1 0,0 0 0,-1 0 1,1 0-1,-1-1-14,-1-1-17,1 0 1,-1 0 0,1-1-1,-1 1 1,1 0-1,0-1 1,0 0 0,1 0-1,-1 1 1,1-1-1,0 0 1,0 0 0,-1-3 16,1 0-16,0 1 0,1 0 0,-1 0 0,1-1 0,0 1-1,1 0 1,0-1 0,0-3 16,0 9-21,-1 0-1,0 0 1,1 0-1,-1 0 1,0 0-1,1 0 1,-1 0-1,1 1 0,0-1 1,-1 0-1,1 0 1,0 0-1,-1 0 1,1 1-1,0-1 1,0 0-1,0 1 0,0-1 1,0 0-1,-1 1 1,1-1-1,0 1 1,0 0-1,0-1 22,8 2-123,-6 1 131,0 0-1,-1 0 0,0 0 0,0 0 1,1 1-1,-1-1 0,-1 1 0,1-1 0,0 1 1,-1 0-1,1 0 0,-1-1 0,0 1 0,0 0 1,0 0-1,0 1 0,0 1-7,-1-3 24,0 1-1,0 0 1,0 0-1,-1-1 1,1 1-1,-1 0 1,0-1-1,0 1 1,0-1-1,0 1 1,0-1 0,0 1-1,-1-1 1,1 0-1,-1 0 1,1 0-1,-1 0 1,0 0-1,0 0 1,0 0-24,0 0 18,0-1 1,0 0-1,0 0 0,0 0 1,0 0-1,-1-1 1,1 1-1,0 0 0,0-1 1,-1 0-1,1 1 0,0-1 1,-1 0-1,1 0 1,0 0-1,-1-1 0,1 1 1,0-1-1,0 1 1,-1-1-1,1 0 0,0 1 1,0-1-1,-1-1-18,2 2-3,0 0-1,0-1 1,0 1 0,0 0-1,0-1 1,0 1-1,0-1 1,0 1 0,1-1-1,-1 1 1,0-1 0,0 0-1,1 1 1,-1-1 0,0 0-1,1 0 1,-1 0-1,1 1 1,-1-1 0,1 0-1,-1 0 1,1 0 0,0 0-1,-1 0 1,1 0-1,0 0 1,0 0 0,-1 0-1,1 0 1,0 0 0,0 0-1,0 0 1,0 0-1,0 0 1,1 0 0,-1 0-1,0 0 1,0 0 0,1 0-1,-1 1 1,1-1-1,-1 0 1,0 0 0,1 0-1,0 0 1,-1 0 0,1 1-1,0-2 4,1 0-9,0 0 0,0 0-1,0 0 1,0 1 0,0-1-1,1 0 1,-1 1 0,1 0 0,-1-1-1,1 1 1,-1 0 0,1 0-1,0 0 1,0 1 0,-1-1-1,1 1 1,2-1 9,1 1-5,0 0-1,0 1 1,0-1-1,0 1 1,-1 1-1,7 1 6,-11-3 2,0 1 0,1-1 0,-1 1 0,0-1 0,0 1 0,0 0 0,0-1 0,1 1-1,-1 0 1,0 0 0,0 0 0,-1 0 0,1 0 0,0 0 0,0 0 0,0 0 0,-1 0 0,1 0 0,0 0-1,-1 1 1,1-1 0,-1 0 0,0 0 0,1 1 0,-1-1 0,0 0 0,0 1 0,0-1 0,1 0-1,-2 1 1,1-1 0,0 0 0,0 1 0,0-1-2,-2 5 35,1-1 0,-1 0-1,0-1 1,0 1 0,0 0 0,0 0 0,-1-1-1,0 0 1,0 1 0,0-1 0,-1 0-1,1-1 1,-1 1 0,0 0 0,0-1 0,0 0-1,-1 0 1,-4 2-35,5-2 7,-1-1 0,1 0 1,-1 0-1,0 0 0,0-1 0,0 1 0,0-1 1,0 0-1,0-1 0,0 1 0,0-1 0,0 0 1,0 0-1,0-1 0,0 0 0,0 1 0,0-2 1,0 1-1,-3-2-7,4 2 11,1-1 1,-1 0-1,0 0 1,1-1 0,-1 1-1,1-1 1,0 1-1,0-1 1,0 0-1,0-1 1,-2-2-12,4 5-6,0 0 0,1 0 0,-1 0 0,1 0 0,0 0-1,-1 0 1,1 0 0,0 0 0,-1 0 0,1 0 0,0-1 0,0 1 0,0 0 0,0 0 0,0 0 0,0 0-1,0 0 1,1 0 0,-1-1 6,0 1-11,1-1 0,0 1-1,0 0 1,0-1 0,0 1-1,0 0 1,0 0 0,0-1-1,0 1 1,0 0-1,1 0 1,-1 0 0,0 0-1,1 1 1,-1-1 0,1 0-1,0 0 12,1 0-10,0-1-1,0 1 1,0-1 0,1 1-1,-1 0 1,1 0-1,-1 1 1,1-1-1,-1 1 1,1-1-1,-1 1 1,1 0-1,-1 1 1,1-1-1,-1 1 1,1-1 0,-1 1-1,1 0 1,-1 0-1,0 0 1,1 1-1,-1-1 1,0 1-1,0 0 1,0 0-1,2 2 11,0 2 27,-4-5 69,-1-1-16,0 0 5,0 0 1,0 0 42,0-19 117,0-31-362,1 45-53,1 6-135,-2 0 290,0-1 0,0 1-1,1 0 1,-1 0 0,0-1 0,0 1-1,0 0 1,0 0 0,0-1 0,0 1-1,0 0 1,0 0 0,0-1 0,0 2 15,-2 2 29,1 0 0,-1 1 0,0-1 0,-1 0 0,1-1 0,0 1 0,-1 0 0,0-1 1,0 1-1,0-1 0,0 0 0,-1 0 0,1 0 0,-1 0 0,0-1 0,0 0 0,0 0 0,0 0 0,0 0 1,0 0-1,0-1 0,-1 1-29,4-2 7,0 0-1,-1 0 1,1 0 0,0 0 0,0 0 0,0 0 0,-1 0 0,1 0-1,0 0 1,0-1 0,0 1 0,0 0 0,0-1 0,-1 1-7,2-1-1,-1 1 0,1 0 0,-1 0 1,1-1-1,0 1 0,-1 0 0,1 0 1,0-1-1,-1 1 0,1 0 0,0-1 1,0 1-1,-1-1 0,1 1 0,0 0 1,0-1-1,0 1 0,-1-1 0,1 1 0,0-1 1,0 1-1,0 0 0,0-1 0,0 1 1,0-1-1,0 1 0,0-1 0,0 1 1,0-1-1,0 1 0,0 0 0,0-1 1,1 1-1,-1-1 0,0 1 0,0-1 1,0 1-1,1 0 0,-1-1 0,0 1 0,0-1 1,1 1 0,2-3-43,1 0 1,0 0-1,0 0 1,0 0-1,0 1 1,0 0-1,0 0 1,2-1 42,-1 1-12,42-20 321,13-3-309,-53 22 108,11-2 51,-16 5-149,-2 0-74,2 7 83,0 0-1,0 0 0,-1 0 1,0 0-1,0 0 0,0 0 1,-1 1-1,0-1 0,-1 0 1,0 1-19,1 17 254,-2-5-154,0 0 0,-1 0 1,-1-1-1,-3 7-100,4-12 79,1-6-30,-1 1 0,0-1 0,-1 0 0,1 0 0,-1 0 1,-1-1-1,-2 4-49,-8 9 214,-16 16-214,13-14 130,9-14-87,0 0 0,0-1 1,0 0-1,-1 0 1,0-1-1,-1 0 0,1-1 1,-1 0-1,-5 1-43,-3 2-1459,1 1 0,-8 5 1459,13-3-1424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8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99C9-D9B5-47EE-BF2D-AA821A3729BE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DC65-2A9E-4D18-BF89-7CB9FDFDC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customXml" Target="../ink/ink249.xml"/><Relationship Id="rId7" Type="http://schemas.openxmlformats.org/officeDocument/2006/relationships/customXml" Target="../ink/ink251.xml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customXml" Target="../ink/ink250.xml"/><Relationship Id="rId10" Type="http://schemas.openxmlformats.org/officeDocument/2006/relationships/image" Target="../media/image267.png"/><Relationship Id="rId4" Type="http://schemas.openxmlformats.org/officeDocument/2006/relationships/image" Target="../media/image264.png"/><Relationship Id="rId9" Type="http://schemas.openxmlformats.org/officeDocument/2006/relationships/customXml" Target="../ink/ink25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4.xml"/><Relationship Id="rId117" Type="http://schemas.openxmlformats.org/officeDocument/2006/relationships/image" Target="../media/image326.png"/><Relationship Id="rId21" Type="http://schemas.openxmlformats.org/officeDocument/2006/relationships/image" Target="../media/image278.png"/><Relationship Id="rId42" Type="http://schemas.openxmlformats.org/officeDocument/2006/relationships/customXml" Target="../ink/ink272.xml"/><Relationship Id="rId47" Type="http://schemas.openxmlformats.org/officeDocument/2006/relationships/image" Target="../media/image291.png"/><Relationship Id="rId63" Type="http://schemas.openxmlformats.org/officeDocument/2006/relationships/image" Target="../media/image299.png"/><Relationship Id="rId68" Type="http://schemas.openxmlformats.org/officeDocument/2006/relationships/customXml" Target="../ink/ink285.xml"/><Relationship Id="rId84" Type="http://schemas.openxmlformats.org/officeDocument/2006/relationships/customXml" Target="../ink/ink293.xml"/><Relationship Id="rId89" Type="http://schemas.openxmlformats.org/officeDocument/2006/relationships/image" Target="../media/image312.png"/><Relationship Id="rId112" Type="http://schemas.openxmlformats.org/officeDocument/2006/relationships/customXml" Target="../ink/ink307.xml"/><Relationship Id="rId133" Type="http://schemas.openxmlformats.org/officeDocument/2006/relationships/image" Target="../media/image334.png"/><Relationship Id="rId16" Type="http://schemas.openxmlformats.org/officeDocument/2006/relationships/customXml" Target="../ink/ink259.xml"/><Relationship Id="rId107" Type="http://schemas.openxmlformats.org/officeDocument/2006/relationships/image" Target="../media/image321.png"/><Relationship Id="rId11" Type="http://schemas.openxmlformats.org/officeDocument/2006/relationships/image" Target="../media/image273.png"/><Relationship Id="rId32" Type="http://schemas.openxmlformats.org/officeDocument/2006/relationships/customXml" Target="../ink/ink267.xml"/><Relationship Id="rId37" Type="http://schemas.openxmlformats.org/officeDocument/2006/relationships/image" Target="../media/image286.png"/><Relationship Id="rId53" Type="http://schemas.openxmlformats.org/officeDocument/2006/relationships/image" Target="../media/image294.png"/><Relationship Id="rId58" Type="http://schemas.openxmlformats.org/officeDocument/2006/relationships/customXml" Target="../ink/ink280.xml"/><Relationship Id="rId74" Type="http://schemas.openxmlformats.org/officeDocument/2006/relationships/customXml" Target="../ink/ink288.xml"/><Relationship Id="rId79" Type="http://schemas.openxmlformats.org/officeDocument/2006/relationships/image" Target="../media/image307.png"/><Relationship Id="rId102" Type="http://schemas.openxmlformats.org/officeDocument/2006/relationships/customXml" Target="../ink/ink302.xml"/><Relationship Id="rId123" Type="http://schemas.openxmlformats.org/officeDocument/2006/relationships/image" Target="../media/image329.png"/><Relationship Id="rId128" Type="http://schemas.openxmlformats.org/officeDocument/2006/relationships/customXml" Target="../ink/ink315.xml"/><Relationship Id="rId5" Type="http://schemas.openxmlformats.org/officeDocument/2006/relationships/image" Target="../media/image270.png"/><Relationship Id="rId90" Type="http://schemas.openxmlformats.org/officeDocument/2006/relationships/customXml" Target="../ink/ink296.xml"/><Relationship Id="rId95" Type="http://schemas.openxmlformats.org/officeDocument/2006/relationships/image" Target="../media/image315.png"/><Relationship Id="rId14" Type="http://schemas.openxmlformats.org/officeDocument/2006/relationships/customXml" Target="../ink/ink258.xml"/><Relationship Id="rId22" Type="http://schemas.openxmlformats.org/officeDocument/2006/relationships/customXml" Target="../ink/ink262.xml"/><Relationship Id="rId27" Type="http://schemas.openxmlformats.org/officeDocument/2006/relationships/image" Target="../media/image281.png"/><Relationship Id="rId30" Type="http://schemas.openxmlformats.org/officeDocument/2006/relationships/customXml" Target="../ink/ink266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275.xml"/><Relationship Id="rId56" Type="http://schemas.openxmlformats.org/officeDocument/2006/relationships/customXml" Target="../ink/ink279.xml"/><Relationship Id="rId64" Type="http://schemas.openxmlformats.org/officeDocument/2006/relationships/customXml" Target="../ink/ink283.xml"/><Relationship Id="rId69" Type="http://schemas.openxmlformats.org/officeDocument/2006/relationships/image" Target="../media/image302.png"/><Relationship Id="rId77" Type="http://schemas.openxmlformats.org/officeDocument/2006/relationships/image" Target="../media/image306.png"/><Relationship Id="rId100" Type="http://schemas.openxmlformats.org/officeDocument/2006/relationships/customXml" Target="../ink/ink301.xml"/><Relationship Id="rId105" Type="http://schemas.openxmlformats.org/officeDocument/2006/relationships/image" Target="../media/image320.png"/><Relationship Id="rId113" Type="http://schemas.openxmlformats.org/officeDocument/2006/relationships/image" Target="../media/image324.png"/><Relationship Id="rId118" Type="http://schemas.openxmlformats.org/officeDocument/2006/relationships/customXml" Target="../ink/ink310.xml"/><Relationship Id="rId126" Type="http://schemas.openxmlformats.org/officeDocument/2006/relationships/customXml" Target="../ink/ink314.xml"/><Relationship Id="rId8" Type="http://schemas.openxmlformats.org/officeDocument/2006/relationships/customXml" Target="../ink/ink255.xml"/><Relationship Id="rId51" Type="http://schemas.openxmlformats.org/officeDocument/2006/relationships/image" Target="../media/image293.png"/><Relationship Id="rId72" Type="http://schemas.openxmlformats.org/officeDocument/2006/relationships/customXml" Target="../ink/ink287.xml"/><Relationship Id="rId80" Type="http://schemas.openxmlformats.org/officeDocument/2006/relationships/customXml" Target="../ink/ink291.xml"/><Relationship Id="rId85" Type="http://schemas.openxmlformats.org/officeDocument/2006/relationships/image" Target="../media/image310.png"/><Relationship Id="rId93" Type="http://schemas.openxmlformats.org/officeDocument/2006/relationships/image" Target="../media/image314.png"/><Relationship Id="rId98" Type="http://schemas.openxmlformats.org/officeDocument/2006/relationships/customXml" Target="../ink/ink300.xml"/><Relationship Id="rId121" Type="http://schemas.openxmlformats.org/officeDocument/2006/relationships/image" Target="../media/image328.png"/><Relationship Id="rId3" Type="http://schemas.openxmlformats.org/officeDocument/2006/relationships/image" Target="../media/image269.png"/><Relationship Id="rId12" Type="http://schemas.openxmlformats.org/officeDocument/2006/relationships/customXml" Target="../ink/ink257.xml"/><Relationship Id="rId17" Type="http://schemas.openxmlformats.org/officeDocument/2006/relationships/image" Target="../media/image276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38" Type="http://schemas.openxmlformats.org/officeDocument/2006/relationships/customXml" Target="../ink/ink270.xml"/><Relationship Id="rId46" Type="http://schemas.openxmlformats.org/officeDocument/2006/relationships/customXml" Target="../ink/ink274.xml"/><Relationship Id="rId59" Type="http://schemas.openxmlformats.org/officeDocument/2006/relationships/image" Target="../media/image297.png"/><Relationship Id="rId67" Type="http://schemas.openxmlformats.org/officeDocument/2006/relationships/image" Target="../media/image301.png"/><Relationship Id="rId103" Type="http://schemas.openxmlformats.org/officeDocument/2006/relationships/image" Target="../media/image319.png"/><Relationship Id="rId108" Type="http://schemas.openxmlformats.org/officeDocument/2006/relationships/customXml" Target="../ink/ink305.xml"/><Relationship Id="rId116" Type="http://schemas.openxmlformats.org/officeDocument/2006/relationships/customXml" Target="../ink/ink309.xml"/><Relationship Id="rId124" Type="http://schemas.openxmlformats.org/officeDocument/2006/relationships/customXml" Target="../ink/ink313.xml"/><Relationship Id="rId129" Type="http://schemas.openxmlformats.org/officeDocument/2006/relationships/image" Target="../media/image332.png"/><Relationship Id="rId20" Type="http://schemas.openxmlformats.org/officeDocument/2006/relationships/customXml" Target="../ink/ink261.xml"/><Relationship Id="rId41" Type="http://schemas.openxmlformats.org/officeDocument/2006/relationships/image" Target="../media/image288.png"/><Relationship Id="rId54" Type="http://schemas.openxmlformats.org/officeDocument/2006/relationships/customXml" Target="../ink/ink278.xml"/><Relationship Id="rId62" Type="http://schemas.openxmlformats.org/officeDocument/2006/relationships/customXml" Target="../ink/ink282.xml"/><Relationship Id="rId70" Type="http://schemas.openxmlformats.org/officeDocument/2006/relationships/customXml" Target="../ink/ink286.xml"/><Relationship Id="rId75" Type="http://schemas.openxmlformats.org/officeDocument/2006/relationships/image" Target="../media/image305.png"/><Relationship Id="rId83" Type="http://schemas.openxmlformats.org/officeDocument/2006/relationships/image" Target="../media/image309.png"/><Relationship Id="rId88" Type="http://schemas.openxmlformats.org/officeDocument/2006/relationships/customXml" Target="../ink/ink295.xml"/><Relationship Id="rId91" Type="http://schemas.openxmlformats.org/officeDocument/2006/relationships/image" Target="../media/image313.png"/><Relationship Id="rId96" Type="http://schemas.openxmlformats.org/officeDocument/2006/relationships/customXml" Target="../ink/ink299.xml"/><Relationship Id="rId111" Type="http://schemas.openxmlformats.org/officeDocument/2006/relationships/image" Target="../media/image323.png"/><Relationship Id="rId132" Type="http://schemas.openxmlformats.org/officeDocument/2006/relationships/customXml" Target="../ink/ink3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4.xml"/><Relationship Id="rId15" Type="http://schemas.openxmlformats.org/officeDocument/2006/relationships/image" Target="../media/image275.png"/><Relationship Id="rId23" Type="http://schemas.openxmlformats.org/officeDocument/2006/relationships/image" Target="../media/image279.png"/><Relationship Id="rId28" Type="http://schemas.openxmlformats.org/officeDocument/2006/relationships/customXml" Target="../ink/ink265.xml"/><Relationship Id="rId36" Type="http://schemas.openxmlformats.org/officeDocument/2006/relationships/customXml" Target="../ink/ink269.xml"/><Relationship Id="rId49" Type="http://schemas.openxmlformats.org/officeDocument/2006/relationships/image" Target="../media/image292.png"/><Relationship Id="rId57" Type="http://schemas.openxmlformats.org/officeDocument/2006/relationships/image" Target="../media/image296.png"/><Relationship Id="rId106" Type="http://schemas.openxmlformats.org/officeDocument/2006/relationships/customXml" Target="../ink/ink304.xml"/><Relationship Id="rId114" Type="http://schemas.openxmlformats.org/officeDocument/2006/relationships/customXml" Target="../ink/ink308.xml"/><Relationship Id="rId119" Type="http://schemas.openxmlformats.org/officeDocument/2006/relationships/image" Target="../media/image327.png"/><Relationship Id="rId127" Type="http://schemas.openxmlformats.org/officeDocument/2006/relationships/image" Target="../media/image331.png"/><Relationship Id="rId10" Type="http://schemas.openxmlformats.org/officeDocument/2006/relationships/customXml" Target="../ink/ink256.xml"/><Relationship Id="rId31" Type="http://schemas.openxmlformats.org/officeDocument/2006/relationships/image" Target="../media/image283.png"/><Relationship Id="rId44" Type="http://schemas.openxmlformats.org/officeDocument/2006/relationships/customXml" Target="../ink/ink273.xml"/><Relationship Id="rId52" Type="http://schemas.openxmlformats.org/officeDocument/2006/relationships/customXml" Target="../ink/ink277.xml"/><Relationship Id="rId60" Type="http://schemas.openxmlformats.org/officeDocument/2006/relationships/customXml" Target="../ink/ink281.xml"/><Relationship Id="rId65" Type="http://schemas.openxmlformats.org/officeDocument/2006/relationships/image" Target="../media/image300.png"/><Relationship Id="rId73" Type="http://schemas.openxmlformats.org/officeDocument/2006/relationships/image" Target="../media/image304.png"/><Relationship Id="rId78" Type="http://schemas.openxmlformats.org/officeDocument/2006/relationships/customXml" Target="../ink/ink290.xml"/><Relationship Id="rId81" Type="http://schemas.openxmlformats.org/officeDocument/2006/relationships/image" Target="../media/image308.png"/><Relationship Id="rId86" Type="http://schemas.openxmlformats.org/officeDocument/2006/relationships/customXml" Target="../ink/ink294.xml"/><Relationship Id="rId94" Type="http://schemas.openxmlformats.org/officeDocument/2006/relationships/customXml" Target="../ink/ink298.xml"/><Relationship Id="rId99" Type="http://schemas.openxmlformats.org/officeDocument/2006/relationships/image" Target="../media/image317.png"/><Relationship Id="rId101" Type="http://schemas.openxmlformats.org/officeDocument/2006/relationships/image" Target="../media/image318.png"/><Relationship Id="rId122" Type="http://schemas.openxmlformats.org/officeDocument/2006/relationships/customXml" Target="../ink/ink312.xml"/><Relationship Id="rId130" Type="http://schemas.openxmlformats.org/officeDocument/2006/relationships/customXml" Target="../ink/ink316.xml"/><Relationship Id="rId4" Type="http://schemas.openxmlformats.org/officeDocument/2006/relationships/customXml" Target="../ink/ink253.xml"/><Relationship Id="rId9" Type="http://schemas.openxmlformats.org/officeDocument/2006/relationships/image" Target="../media/image272.png"/><Relationship Id="rId13" Type="http://schemas.openxmlformats.org/officeDocument/2006/relationships/image" Target="../media/image274.png"/><Relationship Id="rId18" Type="http://schemas.openxmlformats.org/officeDocument/2006/relationships/customXml" Target="../ink/ink260.xml"/><Relationship Id="rId39" Type="http://schemas.openxmlformats.org/officeDocument/2006/relationships/image" Target="../media/image287.png"/><Relationship Id="rId109" Type="http://schemas.openxmlformats.org/officeDocument/2006/relationships/image" Target="../media/image322.png"/><Relationship Id="rId34" Type="http://schemas.openxmlformats.org/officeDocument/2006/relationships/customXml" Target="../ink/ink268.xml"/><Relationship Id="rId50" Type="http://schemas.openxmlformats.org/officeDocument/2006/relationships/customXml" Target="../ink/ink276.xml"/><Relationship Id="rId55" Type="http://schemas.openxmlformats.org/officeDocument/2006/relationships/image" Target="../media/image295.png"/><Relationship Id="rId76" Type="http://schemas.openxmlformats.org/officeDocument/2006/relationships/customXml" Target="../ink/ink289.xml"/><Relationship Id="rId97" Type="http://schemas.openxmlformats.org/officeDocument/2006/relationships/image" Target="../media/image316.png"/><Relationship Id="rId104" Type="http://schemas.openxmlformats.org/officeDocument/2006/relationships/customXml" Target="../ink/ink303.xml"/><Relationship Id="rId120" Type="http://schemas.openxmlformats.org/officeDocument/2006/relationships/customXml" Target="../ink/ink311.xml"/><Relationship Id="rId125" Type="http://schemas.openxmlformats.org/officeDocument/2006/relationships/image" Target="../media/image330.png"/><Relationship Id="rId7" Type="http://schemas.openxmlformats.org/officeDocument/2006/relationships/image" Target="../media/image271.png"/><Relationship Id="rId71" Type="http://schemas.openxmlformats.org/officeDocument/2006/relationships/image" Target="../media/image303.png"/><Relationship Id="rId92" Type="http://schemas.openxmlformats.org/officeDocument/2006/relationships/customXml" Target="../ink/ink297.xml"/><Relationship Id="rId2" Type="http://schemas.openxmlformats.org/officeDocument/2006/relationships/image" Target="../media/image268.png"/><Relationship Id="rId29" Type="http://schemas.openxmlformats.org/officeDocument/2006/relationships/image" Target="../media/image282.png"/><Relationship Id="rId24" Type="http://schemas.openxmlformats.org/officeDocument/2006/relationships/customXml" Target="../ink/ink263.xml"/><Relationship Id="rId40" Type="http://schemas.openxmlformats.org/officeDocument/2006/relationships/customXml" Target="../ink/ink271.xml"/><Relationship Id="rId45" Type="http://schemas.openxmlformats.org/officeDocument/2006/relationships/image" Target="../media/image290.png"/><Relationship Id="rId66" Type="http://schemas.openxmlformats.org/officeDocument/2006/relationships/customXml" Target="../ink/ink284.xml"/><Relationship Id="rId87" Type="http://schemas.openxmlformats.org/officeDocument/2006/relationships/image" Target="../media/image311.png"/><Relationship Id="rId110" Type="http://schemas.openxmlformats.org/officeDocument/2006/relationships/customXml" Target="../ink/ink306.xml"/><Relationship Id="rId115" Type="http://schemas.openxmlformats.org/officeDocument/2006/relationships/image" Target="../media/image325.png"/><Relationship Id="rId131" Type="http://schemas.openxmlformats.org/officeDocument/2006/relationships/image" Target="../media/image333.png"/><Relationship Id="rId61" Type="http://schemas.openxmlformats.org/officeDocument/2006/relationships/image" Target="../media/image298.png"/><Relationship Id="rId82" Type="http://schemas.openxmlformats.org/officeDocument/2006/relationships/customXml" Target="../ink/ink292.xml"/><Relationship Id="rId19" Type="http://schemas.openxmlformats.org/officeDocument/2006/relationships/image" Target="../media/image2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3.xml"/><Relationship Id="rId18" Type="http://schemas.openxmlformats.org/officeDocument/2006/relationships/image" Target="../media/image343.png"/><Relationship Id="rId26" Type="http://schemas.openxmlformats.org/officeDocument/2006/relationships/image" Target="../media/image347.png"/><Relationship Id="rId39" Type="http://schemas.openxmlformats.org/officeDocument/2006/relationships/customXml" Target="../ink/ink336.xml"/><Relationship Id="rId3" Type="http://schemas.openxmlformats.org/officeDocument/2006/relationships/customXml" Target="../ink/ink318.xml"/><Relationship Id="rId21" Type="http://schemas.openxmlformats.org/officeDocument/2006/relationships/customXml" Target="../ink/ink327.xml"/><Relationship Id="rId34" Type="http://schemas.openxmlformats.org/officeDocument/2006/relationships/image" Target="../media/image351.png"/><Relationship Id="rId42" Type="http://schemas.openxmlformats.org/officeDocument/2006/relationships/image" Target="../media/image355.png"/><Relationship Id="rId47" Type="http://schemas.openxmlformats.org/officeDocument/2006/relationships/customXml" Target="../ink/ink340.xml"/><Relationship Id="rId50" Type="http://schemas.openxmlformats.org/officeDocument/2006/relationships/image" Target="../media/image359.png"/><Relationship Id="rId7" Type="http://schemas.openxmlformats.org/officeDocument/2006/relationships/customXml" Target="../ink/ink320.xml"/><Relationship Id="rId12" Type="http://schemas.openxmlformats.org/officeDocument/2006/relationships/image" Target="../media/image340.png"/><Relationship Id="rId17" Type="http://schemas.openxmlformats.org/officeDocument/2006/relationships/customXml" Target="../ink/ink325.xml"/><Relationship Id="rId25" Type="http://schemas.openxmlformats.org/officeDocument/2006/relationships/customXml" Target="../ink/ink329.xml"/><Relationship Id="rId33" Type="http://schemas.openxmlformats.org/officeDocument/2006/relationships/customXml" Target="../ink/ink333.xml"/><Relationship Id="rId38" Type="http://schemas.openxmlformats.org/officeDocument/2006/relationships/image" Target="../media/image353.png"/><Relationship Id="rId46" Type="http://schemas.openxmlformats.org/officeDocument/2006/relationships/image" Target="../media/image357.png"/><Relationship Id="rId2" Type="http://schemas.openxmlformats.org/officeDocument/2006/relationships/image" Target="../media/image335.png"/><Relationship Id="rId16" Type="http://schemas.openxmlformats.org/officeDocument/2006/relationships/image" Target="../media/image342.png"/><Relationship Id="rId20" Type="http://schemas.openxmlformats.org/officeDocument/2006/relationships/image" Target="../media/image344.png"/><Relationship Id="rId29" Type="http://schemas.openxmlformats.org/officeDocument/2006/relationships/customXml" Target="../ink/ink331.xml"/><Relationship Id="rId41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11" Type="http://schemas.openxmlformats.org/officeDocument/2006/relationships/customXml" Target="../ink/ink322.xml"/><Relationship Id="rId24" Type="http://schemas.openxmlformats.org/officeDocument/2006/relationships/image" Target="../media/image346.png"/><Relationship Id="rId32" Type="http://schemas.openxmlformats.org/officeDocument/2006/relationships/image" Target="../media/image350.png"/><Relationship Id="rId37" Type="http://schemas.openxmlformats.org/officeDocument/2006/relationships/customXml" Target="../ink/ink335.xml"/><Relationship Id="rId40" Type="http://schemas.openxmlformats.org/officeDocument/2006/relationships/image" Target="../media/image354.png"/><Relationship Id="rId45" Type="http://schemas.openxmlformats.org/officeDocument/2006/relationships/customXml" Target="../ink/ink339.xml"/><Relationship Id="rId5" Type="http://schemas.openxmlformats.org/officeDocument/2006/relationships/customXml" Target="../ink/ink319.xml"/><Relationship Id="rId15" Type="http://schemas.openxmlformats.org/officeDocument/2006/relationships/customXml" Target="../ink/ink324.xml"/><Relationship Id="rId23" Type="http://schemas.openxmlformats.org/officeDocument/2006/relationships/customXml" Target="../ink/ink328.xml"/><Relationship Id="rId28" Type="http://schemas.openxmlformats.org/officeDocument/2006/relationships/image" Target="../media/image348.png"/><Relationship Id="rId36" Type="http://schemas.openxmlformats.org/officeDocument/2006/relationships/image" Target="../media/image352.png"/><Relationship Id="rId49" Type="http://schemas.openxmlformats.org/officeDocument/2006/relationships/customXml" Target="../ink/ink341.xml"/><Relationship Id="rId10" Type="http://schemas.openxmlformats.org/officeDocument/2006/relationships/image" Target="../media/image339.png"/><Relationship Id="rId19" Type="http://schemas.openxmlformats.org/officeDocument/2006/relationships/customXml" Target="../ink/ink326.xml"/><Relationship Id="rId31" Type="http://schemas.openxmlformats.org/officeDocument/2006/relationships/customXml" Target="../ink/ink332.xml"/><Relationship Id="rId44" Type="http://schemas.openxmlformats.org/officeDocument/2006/relationships/image" Target="../media/image356.png"/><Relationship Id="rId4" Type="http://schemas.openxmlformats.org/officeDocument/2006/relationships/image" Target="../media/image336.png"/><Relationship Id="rId9" Type="http://schemas.openxmlformats.org/officeDocument/2006/relationships/customXml" Target="../ink/ink321.xml"/><Relationship Id="rId14" Type="http://schemas.openxmlformats.org/officeDocument/2006/relationships/image" Target="../media/image341.png"/><Relationship Id="rId22" Type="http://schemas.openxmlformats.org/officeDocument/2006/relationships/image" Target="../media/image345.png"/><Relationship Id="rId27" Type="http://schemas.openxmlformats.org/officeDocument/2006/relationships/customXml" Target="../ink/ink330.xml"/><Relationship Id="rId30" Type="http://schemas.openxmlformats.org/officeDocument/2006/relationships/image" Target="../media/image349.png"/><Relationship Id="rId35" Type="http://schemas.openxmlformats.org/officeDocument/2006/relationships/customXml" Target="../ink/ink334.xml"/><Relationship Id="rId43" Type="http://schemas.openxmlformats.org/officeDocument/2006/relationships/customXml" Target="../ink/ink338.xml"/><Relationship Id="rId48" Type="http://schemas.openxmlformats.org/officeDocument/2006/relationships/image" Target="../media/image358.png"/><Relationship Id="rId8" Type="http://schemas.openxmlformats.org/officeDocument/2006/relationships/image" Target="../media/image33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3.xml"/><Relationship Id="rId117" Type="http://schemas.openxmlformats.org/officeDocument/2006/relationships/image" Target="../media/image418.png"/><Relationship Id="rId21" Type="http://schemas.openxmlformats.org/officeDocument/2006/relationships/image" Target="../media/image370.png"/><Relationship Id="rId42" Type="http://schemas.openxmlformats.org/officeDocument/2006/relationships/customXml" Target="../ink/ink361.xml"/><Relationship Id="rId47" Type="http://schemas.openxmlformats.org/officeDocument/2006/relationships/image" Target="../media/image383.png"/><Relationship Id="rId63" Type="http://schemas.openxmlformats.org/officeDocument/2006/relationships/image" Target="../media/image391.png"/><Relationship Id="rId68" Type="http://schemas.openxmlformats.org/officeDocument/2006/relationships/customXml" Target="../ink/ink374.xml"/><Relationship Id="rId84" Type="http://schemas.openxmlformats.org/officeDocument/2006/relationships/customXml" Target="../ink/ink382.xml"/><Relationship Id="rId89" Type="http://schemas.openxmlformats.org/officeDocument/2006/relationships/image" Target="../media/image404.png"/><Relationship Id="rId112" Type="http://schemas.openxmlformats.org/officeDocument/2006/relationships/customXml" Target="../ink/ink396.xml"/><Relationship Id="rId133" Type="http://schemas.openxmlformats.org/officeDocument/2006/relationships/image" Target="../media/image426.png"/><Relationship Id="rId138" Type="http://schemas.openxmlformats.org/officeDocument/2006/relationships/customXml" Target="../ink/ink409.xml"/><Relationship Id="rId16" Type="http://schemas.openxmlformats.org/officeDocument/2006/relationships/customXml" Target="../ink/ink348.xml"/><Relationship Id="rId107" Type="http://schemas.openxmlformats.org/officeDocument/2006/relationships/image" Target="../media/image413.png"/><Relationship Id="rId11" Type="http://schemas.openxmlformats.org/officeDocument/2006/relationships/image" Target="../media/image365.png"/><Relationship Id="rId32" Type="http://schemas.openxmlformats.org/officeDocument/2006/relationships/customXml" Target="../ink/ink356.xml"/><Relationship Id="rId37" Type="http://schemas.openxmlformats.org/officeDocument/2006/relationships/image" Target="../media/image378.png"/><Relationship Id="rId53" Type="http://schemas.openxmlformats.org/officeDocument/2006/relationships/image" Target="../media/image386.png"/><Relationship Id="rId58" Type="http://schemas.openxmlformats.org/officeDocument/2006/relationships/customXml" Target="../ink/ink369.xml"/><Relationship Id="rId74" Type="http://schemas.openxmlformats.org/officeDocument/2006/relationships/customXml" Target="../ink/ink377.xml"/><Relationship Id="rId79" Type="http://schemas.openxmlformats.org/officeDocument/2006/relationships/image" Target="../media/image399.png"/><Relationship Id="rId102" Type="http://schemas.openxmlformats.org/officeDocument/2006/relationships/customXml" Target="../ink/ink391.xml"/><Relationship Id="rId123" Type="http://schemas.openxmlformats.org/officeDocument/2006/relationships/image" Target="../media/image421.png"/><Relationship Id="rId128" Type="http://schemas.openxmlformats.org/officeDocument/2006/relationships/customXml" Target="../ink/ink404.xml"/><Relationship Id="rId5" Type="http://schemas.openxmlformats.org/officeDocument/2006/relationships/image" Target="../media/image362.png"/><Relationship Id="rId90" Type="http://schemas.openxmlformats.org/officeDocument/2006/relationships/customXml" Target="../ink/ink385.xml"/><Relationship Id="rId95" Type="http://schemas.openxmlformats.org/officeDocument/2006/relationships/image" Target="../media/image407.png"/><Relationship Id="rId22" Type="http://schemas.openxmlformats.org/officeDocument/2006/relationships/customXml" Target="../ink/ink351.xml"/><Relationship Id="rId27" Type="http://schemas.openxmlformats.org/officeDocument/2006/relationships/image" Target="../media/image373.png"/><Relationship Id="rId43" Type="http://schemas.openxmlformats.org/officeDocument/2006/relationships/image" Target="../media/image381.png"/><Relationship Id="rId48" Type="http://schemas.openxmlformats.org/officeDocument/2006/relationships/customXml" Target="../ink/ink364.xml"/><Relationship Id="rId64" Type="http://schemas.openxmlformats.org/officeDocument/2006/relationships/customXml" Target="../ink/ink372.xml"/><Relationship Id="rId69" Type="http://schemas.openxmlformats.org/officeDocument/2006/relationships/image" Target="../media/image394.png"/><Relationship Id="rId113" Type="http://schemas.openxmlformats.org/officeDocument/2006/relationships/image" Target="../media/image416.png"/><Relationship Id="rId118" Type="http://schemas.openxmlformats.org/officeDocument/2006/relationships/customXml" Target="../ink/ink399.xml"/><Relationship Id="rId134" Type="http://schemas.openxmlformats.org/officeDocument/2006/relationships/customXml" Target="../ink/ink407.xml"/><Relationship Id="rId139" Type="http://schemas.openxmlformats.org/officeDocument/2006/relationships/image" Target="../media/image429.png"/><Relationship Id="rId8" Type="http://schemas.openxmlformats.org/officeDocument/2006/relationships/customXml" Target="../ink/ink344.xml"/><Relationship Id="rId51" Type="http://schemas.openxmlformats.org/officeDocument/2006/relationships/image" Target="../media/image385.png"/><Relationship Id="rId72" Type="http://schemas.openxmlformats.org/officeDocument/2006/relationships/customXml" Target="../ink/ink376.xml"/><Relationship Id="rId80" Type="http://schemas.openxmlformats.org/officeDocument/2006/relationships/customXml" Target="../ink/ink380.xml"/><Relationship Id="rId85" Type="http://schemas.openxmlformats.org/officeDocument/2006/relationships/image" Target="../media/image402.png"/><Relationship Id="rId93" Type="http://schemas.openxmlformats.org/officeDocument/2006/relationships/image" Target="../media/image406.png"/><Relationship Id="rId98" Type="http://schemas.openxmlformats.org/officeDocument/2006/relationships/customXml" Target="../ink/ink389.xml"/><Relationship Id="rId121" Type="http://schemas.openxmlformats.org/officeDocument/2006/relationships/image" Target="../media/image420.png"/><Relationship Id="rId3" Type="http://schemas.openxmlformats.org/officeDocument/2006/relationships/image" Target="../media/image361.png"/><Relationship Id="rId12" Type="http://schemas.openxmlformats.org/officeDocument/2006/relationships/customXml" Target="../ink/ink346.xml"/><Relationship Id="rId17" Type="http://schemas.openxmlformats.org/officeDocument/2006/relationships/image" Target="../media/image368.png"/><Relationship Id="rId25" Type="http://schemas.openxmlformats.org/officeDocument/2006/relationships/image" Target="../media/image372.png"/><Relationship Id="rId33" Type="http://schemas.openxmlformats.org/officeDocument/2006/relationships/image" Target="../media/image376.png"/><Relationship Id="rId38" Type="http://schemas.openxmlformats.org/officeDocument/2006/relationships/customXml" Target="../ink/ink359.xml"/><Relationship Id="rId46" Type="http://schemas.openxmlformats.org/officeDocument/2006/relationships/customXml" Target="../ink/ink363.xml"/><Relationship Id="rId59" Type="http://schemas.openxmlformats.org/officeDocument/2006/relationships/image" Target="../media/image389.png"/><Relationship Id="rId67" Type="http://schemas.openxmlformats.org/officeDocument/2006/relationships/image" Target="../media/image393.png"/><Relationship Id="rId103" Type="http://schemas.openxmlformats.org/officeDocument/2006/relationships/image" Target="../media/image411.png"/><Relationship Id="rId108" Type="http://schemas.openxmlformats.org/officeDocument/2006/relationships/customXml" Target="../ink/ink394.xml"/><Relationship Id="rId116" Type="http://schemas.openxmlformats.org/officeDocument/2006/relationships/customXml" Target="../ink/ink398.xml"/><Relationship Id="rId124" Type="http://schemas.openxmlformats.org/officeDocument/2006/relationships/customXml" Target="../ink/ink402.xml"/><Relationship Id="rId129" Type="http://schemas.openxmlformats.org/officeDocument/2006/relationships/image" Target="../media/image424.png"/><Relationship Id="rId137" Type="http://schemas.openxmlformats.org/officeDocument/2006/relationships/image" Target="../media/image428.png"/><Relationship Id="rId20" Type="http://schemas.openxmlformats.org/officeDocument/2006/relationships/customXml" Target="../ink/ink350.xml"/><Relationship Id="rId41" Type="http://schemas.openxmlformats.org/officeDocument/2006/relationships/image" Target="../media/image380.png"/><Relationship Id="rId54" Type="http://schemas.openxmlformats.org/officeDocument/2006/relationships/customXml" Target="../ink/ink367.xml"/><Relationship Id="rId62" Type="http://schemas.openxmlformats.org/officeDocument/2006/relationships/customXml" Target="../ink/ink371.xml"/><Relationship Id="rId70" Type="http://schemas.openxmlformats.org/officeDocument/2006/relationships/customXml" Target="../ink/ink375.xml"/><Relationship Id="rId75" Type="http://schemas.openxmlformats.org/officeDocument/2006/relationships/image" Target="../media/image397.png"/><Relationship Id="rId83" Type="http://schemas.openxmlformats.org/officeDocument/2006/relationships/image" Target="../media/image401.png"/><Relationship Id="rId88" Type="http://schemas.openxmlformats.org/officeDocument/2006/relationships/customXml" Target="../ink/ink384.xml"/><Relationship Id="rId91" Type="http://schemas.openxmlformats.org/officeDocument/2006/relationships/image" Target="../media/image405.png"/><Relationship Id="rId96" Type="http://schemas.openxmlformats.org/officeDocument/2006/relationships/customXml" Target="../ink/ink388.xml"/><Relationship Id="rId111" Type="http://schemas.openxmlformats.org/officeDocument/2006/relationships/image" Target="../media/image415.png"/><Relationship Id="rId132" Type="http://schemas.openxmlformats.org/officeDocument/2006/relationships/customXml" Target="../ink/ink406.xml"/><Relationship Id="rId140" Type="http://schemas.openxmlformats.org/officeDocument/2006/relationships/customXml" Target="../ink/ink4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.xml"/><Relationship Id="rId15" Type="http://schemas.openxmlformats.org/officeDocument/2006/relationships/image" Target="../media/image367.png"/><Relationship Id="rId23" Type="http://schemas.openxmlformats.org/officeDocument/2006/relationships/image" Target="../media/image371.png"/><Relationship Id="rId28" Type="http://schemas.openxmlformats.org/officeDocument/2006/relationships/customXml" Target="../ink/ink354.xml"/><Relationship Id="rId36" Type="http://schemas.openxmlformats.org/officeDocument/2006/relationships/customXml" Target="../ink/ink358.xml"/><Relationship Id="rId49" Type="http://schemas.openxmlformats.org/officeDocument/2006/relationships/image" Target="../media/image384.png"/><Relationship Id="rId57" Type="http://schemas.openxmlformats.org/officeDocument/2006/relationships/image" Target="../media/image388.png"/><Relationship Id="rId106" Type="http://schemas.openxmlformats.org/officeDocument/2006/relationships/customXml" Target="../ink/ink393.xml"/><Relationship Id="rId114" Type="http://schemas.openxmlformats.org/officeDocument/2006/relationships/customXml" Target="../ink/ink397.xml"/><Relationship Id="rId119" Type="http://schemas.openxmlformats.org/officeDocument/2006/relationships/image" Target="../media/image419.png"/><Relationship Id="rId127" Type="http://schemas.openxmlformats.org/officeDocument/2006/relationships/image" Target="../media/image423.png"/><Relationship Id="rId10" Type="http://schemas.openxmlformats.org/officeDocument/2006/relationships/customXml" Target="../ink/ink345.xml"/><Relationship Id="rId31" Type="http://schemas.openxmlformats.org/officeDocument/2006/relationships/image" Target="../media/image375.png"/><Relationship Id="rId44" Type="http://schemas.openxmlformats.org/officeDocument/2006/relationships/customXml" Target="../ink/ink362.xml"/><Relationship Id="rId52" Type="http://schemas.openxmlformats.org/officeDocument/2006/relationships/customXml" Target="../ink/ink366.xml"/><Relationship Id="rId60" Type="http://schemas.openxmlformats.org/officeDocument/2006/relationships/customXml" Target="../ink/ink370.xml"/><Relationship Id="rId65" Type="http://schemas.openxmlformats.org/officeDocument/2006/relationships/image" Target="../media/image392.png"/><Relationship Id="rId73" Type="http://schemas.openxmlformats.org/officeDocument/2006/relationships/image" Target="../media/image396.png"/><Relationship Id="rId78" Type="http://schemas.openxmlformats.org/officeDocument/2006/relationships/customXml" Target="../ink/ink379.xml"/><Relationship Id="rId81" Type="http://schemas.openxmlformats.org/officeDocument/2006/relationships/image" Target="../media/image400.png"/><Relationship Id="rId86" Type="http://schemas.openxmlformats.org/officeDocument/2006/relationships/customXml" Target="../ink/ink383.xml"/><Relationship Id="rId94" Type="http://schemas.openxmlformats.org/officeDocument/2006/relationships/customXml" Target="../ink/ink387.xml"/><Relationship Id="rId99" Type="http://schemas.openxmlformats.org/officeDocument/2006/relationships/image" Target="../media/image409.png"/><Relationship Id="rId101" Type="http://schemas.openxmlformats.org/officeDocument/2006/relationships/image" Target="../media/image410.png"/><Relationship Id="rId122" Type="http://schemas.openxmlformats.org/officeDocument/2006/relationships/customXml" Target="../ink/ink401.xml"/><Relationship Id="rId130" Type="http://schemas.openxmlformats.org/officeDocument/2006/relationships/customXml" Target="../ink/ink405.xml"/><Relationship Id="rId135" Type="http://schemas.openxmlformats.org/officeDocument/2006/relationships/image" Target="../media/image427.png"/><Relationship Id="rId4" Type="http://schemas.openxmlformats.org/officeDocument/2006/relationships/customXml" Target="../ink/ink342.xml"/><Relationship Id="rId9" Type="http://schemas.openxmlformats.org/officeDocument/2006/relationships/image" Target="../media/image364.png"/><Relationship Id="rId13" Type="http://schemas.openxmlformats.org/officeDocument/2006/relationships/image" Target="../media/image366.png"/><Relationship Id="rId18" Type="http://schemas.openxmlformats.org/officeDocument/2006/relationships/customXml" Target="../ink/ink349.xml"/><Relationship Id="rId39" Type="http://schemas.openxmlformats.org/officeDocument/2006/relationships/image" Target="../media/image379.png"/><Relationship Id="rId109" Type="http://schemas.openxmlformats.org/officeDocument/2006/relationships/image" Target="../media/image414.png"/><Relationship Id="rId34" Type="http://schemas.openxmlformats.org/officeDocument/2006/relationships/customXml" Target="../ink/ink357.xml"/><Relationship Id="rId50" Type="http://schemas.openxmlformats.org/officeDocument/2006/relationships/customXml" Target="../ink/ink365.xml"/><Relationship Id="rId55" Type="http://schemas.openxmlformats.org/officeDocument/2006/relationships/image" Target="../media/image387.png"/><Relationship Id="rId76" Type="http://schemas.openxmlformats.org/officeDocument/2006/relationships/customXml" Target="../ink/ink378.xml"/><Relationship Id="rId97" Type="http://schemas.openxmlformats.org/officeDocument/2006/relationships/image" Target="../media/image408.png"/><Relationship Id="rId104" Type="http://schemas.openxmlformats.org/officeDocument/2006/relationships/customXml" Target="../ink/ink392.xml"/><Relationship Id="rId120" Type="http://schemas.openxmlformats.org/officeDocument/2006/relationships/customXml" Target="../ink/ink400.xml"/><Relationship Id="rId125" Type="http://schemas.openxmlformats.org/officeDocument/2006/relationships/image" Target="../media/image422.png"/><Relationship Id="rId141" Type="http://schemas.openxmlformats.org/officeDocument/2006/relationships/image" Target="../media/image430.png"/><Relationship Id="rId7" Type="http://schemas.openxmlformats.org/officeDocument/2006/relationships/image" Target="../media/image363.png"/><Relationship Id="rId71" Type="http://schemas.openxmlformats.org/officeDocument/2006/relationships/image" Target="../media/image395.png"/><Relationship Id="rId92" Type="http://schemas.openxmlformats.org/officeDocument/2006/relationships/customXml" Target="../ink/ink386.xml"/><Relationship Id="rId2" Type="http://schemas.openxmlformats.org/officeDocument/2006/relationships/image" Target="../media/image360.png"/><Relationship Id="rId29" Type="http://schemas.openxmlformats.org/officeDocument/2006/relationships/image" Target="../media/image374.png"/><Relationship Id="rId24" Type="http://schemas.openxmlformats.org/officeDocument/2006/relationships/customXml" Target="../ink/ink352.xml"/><Relationship Id="rId40" Type="http://schemas.openxmlformats.org/officeDocument/2006/relationships/customXml" Target="../ink/ink360.xml"/><Relationship Id="rId45" Type="http://schemas.openxmlformats.org/officeDocument/2006/relationships/image" Target="../media/image382.png"/><Relationship Id="rId66" Type="http://schemas.openxmlformats.org/officeDocument/2006/relationships/customXml" Target="../ink/ink373.xml"/><Relationship Id="rId87" Type="http://schemas.openxmlformats.org/officeDocument/2006/relationships/image" Target="../media/image403.png"/><Relationship Id="rId110" Type="http://schemas.openxmlformats.org/officeDocument/2006/relationships/customXml" Target="../ink/ink395.xml"/><Relationship Id="rId115" Type="http://schemas.openxmlformats.org/officeDocument/2006/relationships/image" Target="../media/image417.png"/><Relationship Id="rId131" Type="http://schemas.openxmlformats.org/officeDocument/2006/relationships/image" Target="../media/image425.png"/><Relationship Id="rId136" Type="http://schemas.openxmlformats.org/officeDocument/2006/relationships/customXml" Target="../ink/ink408.xml"/><Relationship Id="rId61" Type="http://schemas.openxmlformats.org/officeDocument/2006/relationships/image" Target="../media/image390.png"/><Relationship Id="rId82" Type="http://schemas.openxmlformats.org/officeDocument/2006/relationships/customXml" Target="../ink/ink381.xml"/><Relationship Id="rId19" Type="http://schemas.openxmlformats.org/officeDocument/2006/relationships/image" Target="../media/image369.png"/><Relationship Id="rId14" Type="http://schemas.openxmlformats.org/officeDocument/2006/relationships/customXml" Target="../ink/ink347.xml"/><Relationship Id="rId30" Type="http://schemas.openxmlformats.org/officeDocument/2006/relationships/customXml" Target="../ink/ink355.xml"/><Relationship Id="rId35" Type="http://schemas.openxmlformats.org/officeDocument/2006/relationships/image" Target="../media/image377.png"/><Relationship Id="rId56" Type="http://schemas.openxmlformats.org/officeDocument/2006/relationships/customXml" Target="../ink/ink368.xml"/><Relationship Id="rId77" Type="http://schemas.openxmlformats.org/officeDocument/2006/relationships/image" Target="../media/image398.png"/><Relationship Id="rId100" Type="http://schemas.openxmlformats.org/officeDocument/2006/relationships/customXml" Target="../ink/ink390.xml"/><Relationship Id="rId105" Type="http://schemas.openxmlformats.org/officeDocument/2006/relationships/image" Target="../media/image412.png"/><Relationship Id="rId126" Type="http://schemas.openxmlformats.org/officeDocument/2006/relationships/customXml" Target="../ink/ink4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5.png"/><Relationship Id="rId117" Type="http://schemas.openxmlformats.org/officeDocument/2006/relationships/customXml" Target="../ink/ink468.xml"/><Relationship Id="rId21" Type="http://schemas.openxmlformats.org/officeDocument/2006/relationships/customXml" Target="../ink/ink420.xml"/><Relationship Id="rId42" Type="http://schemas.openxmlformats.org/officeDocument/2006/relationships/image" Target="../media/image453.png"/><Relationship Id="rId47" Type="http://schemas.openxmlformats.org/officeDocument/2006/relationships/customXml" Target="../ink/ink433.xml"/><Relationship Id="rId63" Type="http://schemas.openxmlformats.org/officeDocument/2006/relationships/customXml" Target="../ink/ink441.xml"/><Relationship Id="rId68" Type="http://schemas.openxmlformats.org/officeDocument/2006/relationships/image" Target="../media/image466.png"/><Relationship Id="rId84" Type="http://schemas.openxmlformats.org/officeDocument/2006/relationships/image" Target="../media/image474.png"/><Relationship Id="rId89" Type="http://schemas.openxmlformats.org/officeDocument/2006/relationships/customXml" Target="../ink/ink454.xml"/><Relationship Id="rId112" Type="http://schemas.openxmlformats.org/officeDocument/2006/relationships/image" Target="../media/image488.png"/><Relationship Id="rId16" Type="http://schemas.openxmlformats.org/officeDocument/2006/relationships/image" Target="../media/image440.png"/><Relationship Id="rId107" Type="http://schemas.openxmlformats.org/officeDocument/2006/relationships/customXml" Target="../ink/ink463.xml"/><Relationship Id="rId11" Type="http://schemas.openxmlformats.org/officeDocument/2006/relationships/customXml" Target="../ink/ink415.xml"/><Relationship Id="rId32" Type="http://schemas.openxmlformats.org/officeDocument/2006/relationships/image" Target="../media/image448.png"/><Relationship Id="rId37" Type="http://schemas.openxmlformats.org/officeDocument/2006/relationships/customXml" Target="../ink/ink428.xml"/><Relationship Id="rId53" Type="http://schemas.openxmlformats.org/officeDocument/2006/relationships/customXml" Target="../ink/ink436.xml"/><Relationship Id="rId58" Type="http://schemas.openxmlformats.org/officeDocument/2006/relationships/image" Target="../media/image461.png"/><Relationship Id="rId74" Type="http://schemas.openxmlformats.org/officeDocument/2006/relationships/image" Target="../media/image469.png"/><Relationship Id="rId79" Type="http://schemas.openxmlformats.org/officeDocument/2006/relationships/customXml" Target="../ink/ink449.xml"/><Relationship Id="rId102" Type="http://schemas.openxmlformats.org/officeDocument/2006/relationships/image" Target="../media/image483.png"/><Relationship Id="rId5" Type="http://schemas.openxmlformats.org/officeDocument/2006/relationships/customXml" Target="../ink/ink412.xml"/><Relationship Id="rId61" Type="http://schemas.openxmlformats.org/officeDocument/2006/relationships/customXml" Target="../ink/ink440.xml"/><Relationship Id="rId82" Type="http://schemas.openxmlformats.org/officeDocument/2006/relationships/image" Target="../media/image473.png"/><Relationship Id="rId90" Type="http://schemas.openxmlformats.org/officeDocument/2006/relationships/image" Target="../media/image477.png"/><Relationship Id="rId95" Type="http://schemas.openxmlformats.org/officeDocument/2006/relationships/customXml" Target="../ink/ink457.xml"/><Relationship Id="rId19" Type="http://schemas.openxmlformats.org/officeDocument/2006/relationships/customXml" Target="../ink/ink419.xml"/><Relationship Id="rId14" Type="http://schemas.openxmlformats.org/officeDocument/2006/relationships/image" Target="../media/image439.png"/><Relationship Id="rId22" Type="http://schemas.openxmlformats.org/officeDocument/2006/relationships/image" Target="../media/image443.png"/><Relationship Id="rId27" Type="http://schemas.openxmlformats.org/officeDocument/2006/relationships/customXml" Target="../ink/ink423.xml"/><Relationship Id="rId30" Type="http://schemas.openxmlformats.org/officeDocument/2006/relationships/image" Target="../media/image447.png"/><Relationship Id="rId35" Type="http://schemas.openxmlformats.org/officeDocument/2006/relationships/customXml" Target="../ink/ink427.xml"/><Relationship Id="rId43" Type="http://schemas.openxmlformats.org/officeDocument/2006/relationships/customXml" Target="../ink/ink431.xml"/><Relationship Id="rId48" Type="http://schemas.openxmlformats.org/officeDocument/2006/relationships/image" Target="../media/image456.png"/><Relationship Id="rId56" Type="http://schemas.openxmlformats.org/officeDocument/2006/relationships/image" Target="../media/image460.png"/><Relationship Id="rId64" Type="http://schemas.openxmlformats.org/officeDocument/2006/relationships/image" Target="../media/image464.png"/><Relationship Id="rId69" Type="http://schemas.openxmlformats.org/officeDocument/2006/relationships/customXml" Target="../ink/ink444.xml"/><Relationship Id="rId77" Type="http://schemas.openxmlformats.org/officeDocument/2006/relationships/customXml" Target="../ink/ink448.xml"/><Relationship Id="rId100" Type="http://schemas.openxmlformats.org/officeDocument/2006/relationships/image" Target="../media/image482.png"/><Relationship Id="rId105" Type="http://schemas.openxmlformats.org/officeDocument/2006/relationships/customXml" Target="../ink/ink462.xml"/><Relationship Id="rId113" Type="http://schemas.openxmlformats.org/officeDocument/2006/relationships/customXml" Target="../ink/ink466.xml"/><Relationship Id="rId118" Type="http://schemas.openxmlformats.org/officeDocument/2006/relationships/image" Target="../media/image491.png"/><Relationship Id="rId8" Type="http://schemas.openxmlformats.org/officeDocument/2006/relationships/image" Target="../media/image436.png"/><Relationship Id="rId51" Type="http://schemas.openxmlformats.org/officeDocument/2006/relationships/customXml" Target="../ink/ink435.xml"/><Relationship Id="rId72" Type="http://schemas.openxmlformats.org/officeDocument/2006/relationships/image" Target="../media/image468.png"/><Relationship Id="rId80" Type="http://schemas.openxmlformats.org/officeDocument/2006/relationships/image" Target="../media/image472.png"/><Relationship Id="rId85" Type="http://schemas.openxmlformats.org/officeDocument/2006/relationships/customXml" Target="../ink/ink452.xml"/><Relationship Id="rId93" Type="http://schemas.openxmlformats.org/officeDocument/2006/relationships/customXml" Target="../ink/ink456.xml"/><Relationship Id="rId98" Type="http://schemas.openxmlformats.org/officeDocument/2006/relationships/image" Target="../media/image481.png"/><Relationship Id="rId121" Type="http://schemas.openxmlformats.org/officeDocument/2006/relationships/customXml" Target="../ink/ink470.xml"/><Relationship Id="rId3" Type="http://schemas.openxmlformats.org/officeDocument/2006/relationships/customXml" Target="../ink/ink411.xml"/><Relationship Id="rId12" Type="http://schemas.openxmlformats.org/officeDocument/2006/relationships/image" Target="../media/image438.png"/><Relationship Id="rId17" Type="http://schemas.openxmlformats.org/officeDocument/2006/relationships/customXml" Target="../ink/ink418.xml"/><Relationship Id="rId25" Type="http://schemas.openxmlformats.org/officeDocument/2006/relationships/customXml" Target="../ink/ink422.xml"/><Relationship Id="rId33" Type="http://schemas.openxmlformats.org/officeDocument/2006/relationships/customXml" Target="../ink/ink426.xml"/><Relationship Id="rId38" Type="http://schemas.openxmlformats.org/officeDocument/2006/relationships/image" Target="../media/image451.png"/><Relationship Id="rId46" Type="http://schemas.openxmlformats.org/officeDocument/2006/relationships/image" Target="../media/image455.png"/><Relationship Id="rId59" Type="http://schemas.openxmlformats.org/officeDocument/2006/relationships/customXml" Target="../ink/ink439.xml"/><Relationship Id="rId67" Type="http://schemas.openxmlformats.org/officeDocument/2006/relationships/customXml" Target="../ink/ink443.xml"/><Relationship Id="rId103" Type="http://schemas.openxmlformats.org/officeDocument/2006/relationships/customXml" Target="../ink/ink461.xml"/><Relationship Id="rId108" Type="http://schemas.openxmlformats.org/officeDocument/2006/relationships/image" Target="../media/image486.png"/><Relationship Id="rId116" Type="http://schemas.openxmlformats.org/officeDocument/2006/relationships/image" Target="../media/image490.png"/><Relationship Id="rId20" Type="http://schemas.openxmlformats.org/officeDocument/2006/relationships/image" Target="../media/image442.png"/><Relationship Id="rId41" Type="http://schemas.openxmlformats.org/officeDocument/2006/relationships/customXml" Target="../ink/ink430.xml"/><Relationship Id="rId54" Type="http://schemas.openxmlformats.org/officeDocument/2006/relationships/image" Target="../media/image459.png"/><Relationship Id="rId62" Type="http://schemas.openxmlformats.org/officeDocument/2006/relationships/image" Target="../media/image463.png"/><Relationship Id="rId70" Type="http://schemas.openxmlformats.org/officeDocument/2006/relationships/image" Target="../media/image467.png"/><Relationship Id="rId75" Type="http://schemas.openxmlformats.org/officeDocument/2006/relationships/customXml" Target="../ink/ink447.xml"/><Relationship Id="rId83" Type="http://schemas.openxmlformats.org/officeDocument/2006/relationships/customXml" Target="../ink/ink451.xml"/><Relationship Id="rId88" Type="http://schemas.openxmlformats.org/officeDocument/2006/relationships/image" Target="../media/image476.png"/><Relationship Id="rId91" Type="http://schemas.openxmlformats.org/officeDocument/2006/relationships/customXml" Target="../ink/ink455.xml"/><Relationship Id="rId96" Type="http://schemas.openxmlformats.org/officeDocument/2006/relationships/image" Target="../media/image480.png"/><Relationship Id="rId111" Type="http://schemas.openxmlformats.org/officeDocument/2006/relationships/customXml" Target="../ink/ink4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png"/><Relationship Id="rId15" Type="http://schemas.openxmlformats.org/officeDocument/2006/relationships/customXml" Target="../ink/ink417.xml"/><Relationship Id="rId23" Type="http://schemas.openxmlformats.org/officeDocument/2006/relationships/customXml" Target="../ink/ink421.xml"/><Relationship Id="rId28" Type="http://schemas.openxmlformats.org/officeDocument/2006/relationships/image" Target="../media/image446.png"/><Relationship Id="rId36" Type="http://schemas.openxmlformats.org/officeDocument/2006/relationships/image" Target="../media/image450.png"/><Relationship Id="rId49" Type="http://schemas.openxmlformats.org/officeDocument/2006/relationships/customXml" Target="../ink/ink434.xml"/><Relationship Id="rId57" Type="http://schemas.openxmlformats.org/officeDocument/2006/relationships/customXml" Target="../ink/ink438.xml"/><Relationship Id="rId106" Type="http://schemas.openxmlformats.org/officeDocument/2006/relationships/image" Target="../media/image485.png"/><Relationship Id="rId114" Type="http://schemas.openxmlformats.org/officeDocument/2006/relationships/image" Target="../media/image489.png"/><Relationship Id="rId119" Type="http://schemas.openxmlformats.org/officeDocument/2006/relationships/customXml" Target="../ink/ink469.xml"/><Relationship Id="rId10" Type="http://schemas.openxmlformats.org/officeDocument/2006/relationships/image" Target="../media/image437.png"/><Relationship Id="rId31" Type="http://schemas.openxmlformats.org/officeDocument/2006/relationships/customXml" Target="../ink/ink425.xml"/><Relationship Id="rId44" Type="http://schemas.openxmlformats.org/officeDocument/2006/relationships/image" Target="../media/image454.png"/><Relationship Id="rId52" Type="http://schemas.openxmlformats.org/officeDocument/2006/relationships/image" Target="../media/image458.png"/><Relationship Id="rId60" Type="http://schemas.openxmlformats.org/officeDocument/2006/relationships/image" Target="../media/image462.png"/><Relationship Id="rId65" Type="http://schemas.openxmlformats.org/officeDocument/2006/relationships/customXml" Target="../ink/ink442.xml"/><Relationship Id="rId73" Type="http://schemas.openxmlformats.org/officeDocument/2006/relationships/customXml" Target="../ink/ink446.xml"/><Relationship Id="rId78" Type="http://schemas.openxmlformats.org/officeDocument/2006/relationships/image" Target="../media/image471.png"/><Relationship Id="rId81" Type="http://schemas.openxmlformats.org/officeDocument/2006/relationships/customXml" Target="../ink/ink450.xml"/><Relationship Id="rId86" Type="http://schemas.openxmlformats.org/officeDocument/2006/relationships/image" Target="../media/image475.png"/><Relationship Id="rId94" Type="http://schemas.openxmlformats.org/officeDocument/2006/relationships/image" Target="../media/image479.png"/><Relationship Id="rId99" Type="http://schemas.openxmlformats.org/officeDocument/2006/relationships/customXml" Target="../ink/ink459.xml"/><Relationship Id="rId101" Type="http://schemas.openxmlformats.org/officeDocument/2006/relationships/customXml" Target="../ink/ink460.xml"/><Relationship Id="rId122" Type="http://schemas.openxmlformats.org/officeDocument/2006/relationships/image" Target="../media/image493.png"/><Relationship Id="rId4" Type="http://schemas.openxmlformats.org/officeDocument/2006/relationships/image" Target="../media/image434.png"/><Relationship Id="rId9" Type="http://schemas.openxmlformats.org/officeDocument/2006/relationships/customXml" Target="../ink/ink414.xml"/><Relationship Id="rId13" Type="http://schemas.openxmlformats.org/officeDocument/2006/relationships/customXml" Target="../ink/ink416.xml"/><Relationship Id="rId18" Type="http://schemas.openxmlformats.org/officeDocument/2006/relationships/image" Target="../media/image441.png"/><Relationship Id="rId39" Type="http://schemas.openxmlformats.org/officeDocument/2006/relationships/customXml" Target="../ink/ink429.xml"/><Relationship Id="rId109" Type="http://schemas.openxmlformats.org/officeDocument/2006/relationships/customXml" Target="../ink/ink464.xml"/><Relationship Id="rId34" Type="http://schemas.openxmlformats.org/officeDocument/2006/relationships/image" Target="../media/image449.png"/><Relationship Id="rId50" Type="http://schemas.openxmlformats.org/officeDocument/2006/relationships/image" Target="../media/image457.png"/><Relationship Id="rId55" Type="http://schemas.openxmlformats.org/officeDocument/2006/relationships/customXml" Target="../ink/ink437.xml"/><Relationship Id="rId76" Type="http://schemas.openxmlformats.org/officeDocument/2006/relationships/image" Target="../media/image470.png"/><Relationship Id="rId97" Type="http://schemas.openxmlformats.org/officeDocument/2006/relationships/customXml" Target="../ink/ink458.xml"/><Relationship Id="rId104" Type="http://schemas.openxmlformats.org/officeDocument/2006/relationships/image" Target="../media/image484.png"/><Relationship Id="rId120" Type="http://schemas.openxmlformats.org/officeDocument/2006/relationships/image" Target="../media/image492.png"/><Relationship Id="rId7" Type="http://schemas.openxmlformats.org/officeDocument/2006/relationships/customXml" Target="../ink/ink413.xml"/><Relationship Id="rId71" Type="http://schemas.openxmlformats.org/officeDocument/2006/relationships/customXml" Target="../ink/ink445.xml"/><Relationship Id="rId92" Type="http://schemas.openxmlformats.org/officeDocument/2006/relationships/image" Target="../media/image478.png"/><Relationship Id="rId2" Type="http://schemas.openxmlformats.org/officeDocument/2006/relationships/image" Target="../media/image433.png"/><Relationship Id="rId29" Type="http://schemas.openxmlformats.org/officeDocument/2006/relationships/customXml" Target="../ink/ink424.xml"/><Relationship Id="rId24" Type="http://schemas.openxmlformats.org/officeDocument/2006/relationships/image" Target="../media/image444.png"/><Relationship Id="rId40" Type="http://schemas.openxmlformats.org/officeDocument/2006/relationships/image" Target="../media/image452.png"/><Relationship Id="rId45" Type="http://schemas.openxmlformats.org/officeDocument/2006/relationships/customXml" Target="../ink/ink432.xml"/><Relationship Id="rId66" Type="http://schemas.openxmlformats.org/officeDocument/2006/relationships/image" Target="../media/image465.png"/><Relationship Id="rId87" Type="http://schemas.openxmlformats.org/officeDocument/2006/relationships/customXml" Target="../ink/ink453.xml"/><Relationship Id="rId110" Type="http://schemas.openxmlformats.org/officeDocument/2006/relationships/image" Target="../media/image487.png"/><Relationship Id="rId115" Type="http://schemas.openxmlformats.org/officeDocument/2006/relationships/customXml" Target="../ink/ink4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customXml" Target="../ink/ink476.xml"/><Relationship Id="rId18" Type="http://schemas.openxmlformats.org/officeDocument/2006/relationships/image" Target="../media/image503.png"/><Relationship Id="rId26" Type="http://schemas.openxmlformats.org/officeDocument/2006/relationships/image" Target="../media/image507.png"/><Relationship Id="rId3" Type="http://schemas.openxmlformats.org/officeDocument/2006/relationships/customXml" Target="../ink/ink471.xml"/><Relationship Id="rId21" Type="http://schemas.openxmlformats.org/officeDocument/2006/relationships/customXml" Target="../ink/ink480.xml"/><Relationship Id="rId7" Type="http://schemas.openxmlformats.org/officeDocument/2006/relationships/customXml" Target="../ink/ink473.xml"/><Relationship Id="rId12" Type="http://schemas.openxmlformats.org/officeDocument/2006/relationships/image" Target="../media/image500.png"/><Relationship Id="rId17" Type="http://schemas.openxmlformats.org/officeDocument/2006/relationships/customXml" Target="../ink/ink478.xml"/><Relationship Id="rId25" Type="http://schemas.openxmlformats.org/officeDocument/2006/relationships/customXml" Target="../ink/ink482.xml"/><Relationship Id="rId2" Type="http://schemas.openxmlformats.org/officeDocument/2006/relationships/image" Target="../media/image495.png"/><Relationship Id="rId16" Type="http://schemas.openxmlformats.org/officeDocument/2006/relationships/image" Target="../media/image502.png"/><Relationship Id="rId20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7.png"/><Relationship Id="rId11" Type="http://schemas.openxmlformats.org/officeDocument/2006/relationships/customXml" Target="../ink/ink475.xml"/><Relationship Id="rId24" Type="http://schemas.openxmlformats.org/officeDocument/2006/relationships/image" Target="../media/image506.png"/><Relationship Id="rId5" Type="http://schemas.openxmlformats.org/officeDocument/2006/relationships/customXml" Target="../ink/ink472.xml"/><Relationship Id="rId15" Type="http://schemas.openxmlformats.org/officeDocument/2006/relationships/customXml" Target="../ink/ink477.xml"/><Relationship Id="rId23" Type="http://schemas.openxmlformats.org/officeDocument/2006/relationships/customXml" Target="../ink/ink481.xml"/><Relationship Id="rId28" Type="http://schemas.openxmlformats.org/officeDocument/2006/relationships/image" Target="../media/image508.png"/><Relationship Id="rId10" Type="http://schemas.openxmlformats.org/officeDocument/2006/relationships/image" Target="../media/image499.png"/><Relationship Id="rId19" Type="http://schemas.openxmlformats.org/officeDocument/2006/relationships/customXml" Target="../ink/ink479.xml"/><Relationship Id="rId4" Type="http://schemas.openxmlformats.org/officeDocument/2006/relationships/image" Target="../media/image496.png"/><Relationship Id="rId9" Type="http://schemas.openxmlformats.org/officeDocument/2006/relationships/customXml" Target="../ink/ink474.xml"/><Relationship Id="rId14" Type="http://schemas.openxmlformats.org/officeDocument/2006/relationships/image" Target="../media/image501.png"/><Relationship Id="rId22" Type="http://schemas.openxmlformats.org/officeDocument/2006/relationships/image" Target="../media/image505.png"/><Relationship Id="rId27" Type="http://schemas.openxmlformats.org/officeDocument/2006/relationships/customXml" Target="../ink/ink483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38" Type="http://schemas.openxmlformats.org/officeDocument/2006/relationships/image" Target="../media/image69.png"/><Relationship Id="rId154" Type="http://schemas.openxmlformats.org/officeDocument/2006/relationships/image" Target="../media/image77.png"/><Relationship Id="rId159" Type="http://schemas.openxmlformats.org/officeDocument/2006/relationships/customXml" Target="../ink/ink79.xml"/><Relationship Id="rId175" Type="http://schemas.openxmlformats.org/officeDocument/2006/relationships/customXml" Target="../ink/ink87.xml"/><Relationship Id="rId170" Type="http://schemas.openxmlformats.org/officeDocument/2006/relationships/image" Target="../media/image85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65" Type="http://schemas.openxmlformats.org/officeDocument/2006/relationships/customXml" Target="../ink/ink82.xml"/><Relationship Id="rId181" Type="http://schemas.openxmlformats.org/officeDocument/2006/relationships/customXml" Target="../ink/ink90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9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88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3.png"/><Relationship Id="rId18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72" Type="http://schemas.openxmlformats.org/officeDocument/2006/relationships/image" Target="../media/image86.png"/><Relationship Id="rId180" Type="http://schemas.openxmlformats.org/officeDocument/2006/relationships/image" Target="../media/image90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customXml" Target="../ink/ink484.xml"/><Relationship Id="rId7" Type="http://schemas.openxmlformats.org/officeDocument/2006/relationships/customXml" Target="../ink/ink486.xml"/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5" Type="http://schemas.openxmlformats.org/officeDocument/2006/relationships/customXml" Target="../ink/ink485.xml"/><Relationship Id="rId10" Type="http://schemas.openxmlformats.org/officeDocument/2006/relationships/image" Target="../media/image513.png"/><Relationship Id="rId4" Type="http://schemas.openxmlformats.org/officeDocument/2006/relationships/image" Target="../media/image510.png"/><Relationship Id="rId9" Type="http://schemas.openxmlformats.org/officeDocument/2006/relationships/customXml" Target="../ink/ink4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png"/><Relationship Id="rId13" Type="http://schemas.openxmlformats.org/officeDocument/2006/relationships/customXml" Target="../ink/ink493.xml"/><Relationship Id="rId18" Type="http://schemas.openxmlformats.org/officeDocument/2006/relationships/image" Target="../media/image522.png"/><Relationship Id="rId3" Type="http://schemas.openxmlformats.org/officeDocument/2006/relationships/customXml" Target="../ink/ink488.xml"/><Relationship Id="rId21" Type="http://schemas.openxmlformats.org/officeDocument/2006/relationships/customXml" Target="../ink/ink497.xml"/><Relationship Id="rId7" Type="http://schemas.openxmlformats.org/officeDocument/2006/relationships/customXml" Target="../ink/ink490.xml"/><Relationship Id="rId12" Type="http://schemas.openxmlformats.org/officeDocument/2006/relationships/image" Target="../media/image519.png"/><Relationship Id="rId17" Type="http://schemas.openxmlformats.org/officeDocument/2006/relationships/customXml" Target="../ink/ink495.xml"/><Relationship Id="rId2" Type="http://schemas.openxmlformats.org/officeDocument/2006/relationships/image" Target="../media/image514.png"/><Relationship Id="rId16" Type="http://schemas.openxmlformats.org/officeDocument/2006/relationships/image" Target="../media/image521.png"/><Relationship Id="rId20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6.png"/><Relationship Id="rId11" Type="http://schemas.openxmlformats.org/officeDocument/2006/relationships/customXml" Target="../ink/ink492.xml"/><Relationship Id="rId5" Type="http://schemas.openxmlformats.org/officeDocument/2006/relationships/customXml" Target="../ink/ink489.xml"/><Relationship Id="rId15" Type="http://schemas.openxmlformats.org/officeDocument/2006/relationships/customXml" Target="../ink/ink494.xml"/><Relationship Id="rId10" Type="http://schemas.openxmlformats.org/officeDocument/2006/relationships/image" Target="../media/image518.png"/><Relationship Id="rId19" Type="http://schemas.openxmlformats.org/officeDocument/2006/relationships/customXml" Target="../ink/ink496.xml"/><Relationship Id="rId4" Type="http://schemas.openxmlformats.org/officeDocument/2006/relationships/image" Target="../media/image515.png"/><Relationship Id="rId9" Type="http://schemas.openxmlformats.org/officeDocument/2006/relationships/customXml" Target="../ink/ink491.xml"/><Relationship Id="rId14" Type="http://schemas.openxmlformats.org/officeDocument/2006/relationships/image" Target="../media/image520.png"/><Relationship Id="rId22" Type="http://schemas.openxmlformats.org/officeDocument/2006/relationships/image" Target="../media/image5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8.xml"/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9.png"/><Relationship Id="rId5" Type="http://schemas.openxmlformats.org/officeDocument/2006/relationships/customXml" Target="../ink/ink499.xml"/><Relationship Id="rId4" Type="http://schemas.openxmlformats.org/officeDocument/2006/relationships/image" Target="../media/image5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2.xml"/><Relationship Id="rId3" Type="http://schemas.openxmlformats.org/officeDocument/2006/relationships/image" Target="../media/image531.png"/><Relationship Id="rId7" Type="http://schemas.openxmlformats.org/officeDocument/2006/relationships/image" Target="../media/image53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1.xml"/><Relationship Id="rId11" Type="http://schemas.openxmlformats.org/officeDocument/2006/relationships/image" Target="../media/image535.png"/><Relationship Id="rId5" Type="http://schemas.openxmlformats.org/officeDocument/2006/relationships/image" Target="../media/image532.png"/><Relationship Id="rId10" Type="http://schemas.openxmlformats.org/officeDocument/2006/relationships/customXml" Target="../ink/ink503.xml"/><Relationship Id="rId4" Type="http://schemas.openxmlformats.org/officeDocument/2006/relationships/customXml" Target="../ink/ink500.xml"/><Relationship Id="rId9" Type="http://schemas.openxmlformats.org/officeDocument/2006/relationships/image" Target="../media/image5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customXml" Target="../ink/ink92.xml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openxmlformats.org/officeDocument/2006/relationships/customXml" Target="../ink/ink9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customXml" Target="../ink/ink95.xml"/><Relationship Id="rId7" Type="http://schemas.openxmlformats.org/officeDocument/2006/relationships/customXml" Target="../ink/ink97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customXml" Target="../ink/ink96.xm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customXml" Target="../ink/ink9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4.xml"/><Relationship Id="rId18" Type="http://schemas.openxmlformats.org/officeDocument/2006/relationships/image" Target="../media/image110.png"/><Relationship Id="rId26" Type="http://schemas.openxmlformats.org/officeDocument/2006/relationships/customXml" Target="../ink/ink110.xml"/><Relationship Id="rId39" Type="http://schemas.openxmlformats.org/officeDocument/2006/relationships/image" Target="../media/image121.png"/><Relationship Id="rId21" Type="http://schemas.openxmlformats.org/officeDocument/2006/relationships/customXml" Target="../ink/ink108.xml"/><Relationship Id="rId34" Type="http://schemas.openxmlformats.org/officeDocument/2006/relationships/customXml" Target="../ink/ink114.xml"/><Relationship Id="rId42" Type="http://schemas.openxmlformats.org/officeDocument/2006/relationships/customXml" Target="../ink/ink118.xml"/><Relationship Id="rId47" Type="http://schemas.openxmlformats.org/officeDocument/2006/relationships/image" Target="../media/image125.png"/><Relationship Id="rId50" Type="http://schemas.openxmlformats.org/officeDocument/2006/relationships/customXml" Target="../ink/ink122.xml"/><Relationship Id="rId55" Type="http://schemas.openxmlformats.org/officeDocument/2006/relationships/image" Target="../media/image129.png"/><Relationship Id="rId63" Type="http://schemas.openxmlformats.org/officeDocument/2006/relationships/image" Target="../media/image133.png"/><Relationship Id="rId68" Type="http://schemas.openxmlformats.org/officeDocument/2006/relationships/customXml" Target="../ink/ink131.xml"/><Relationship Id="rId76" Type="http://schemas.openxmlformats.org/officeDocument/2006/relationships/customXml" Target="../ink/ink135.xml"/><Relationship Id="rId7" Type="http://schemas.openxmlformats.org/officeDocument/2006/relationships/customXml" Target="../ink/ink101.xml"/><Relationship Id="rId71" Type="http://schemas.openxmlformats.org/officeDocument/2006/relationships/image" Target="../media/image137.png"/><Relationship Id="rId2" Type="http://schemas.openxmlformats.org/officeDocument/2006/relationships/image" Target="../media/image102.png"/><Relationship Id="rId16" Type="http://schemas.openxmlformats.org/officeDocument/2006/relationships/image" Target="../media/image109.png"/><Relationship Id="rId29" Type="http://schemas.openxmlformats.org/officeDocument/2006/relationships/image" Target="../media/image116.png"/><Relationship Id="rId11" Type="http://schemas.openxmlformats.org/officeDocument/2006/relationships/customXml" Target="../ink/ink103.xml"/><Relationship Id="rId24" Type="http://schemas.openxmlformats.org/officeDocument/2006/relationships/image" Target="../media/image113.png"/><Relationship Id="rId32" Type="http://schemas.openxmlformats.org/officeDocument/2006/relationships/customXml" Target="../ink/ink113.xml"/><Relationship Id="rId37" Type="http://schemas.openxmlformats.org/officeDocument/2006/relationships/image" Target="../media/image120.png"/><Relationship Id="rId40" Type="http://schemas.openxmlformats.org/officeDocument/2006/relationships/customXml" Target="../ink/ink117.xml"/><Relationship Id="rId45" Type="http://schemas.openxmlformats.org/officeDocument/2006/relationships/image" Target="../media/image124.png"/><Relationship Id="rId53" Type="http://schemas.openxmlformats.org/officeDocument/2006/relationships/image" Target="../media/image128.png"/><Relationship Id="rId58" Type="http://schemas.openxmlformats.org/officeDocument/2006/relationships/customXml" Target="../ink/ink126.xml"/><Relationship Id="rId66" Type="http://schemas.openxmlformats.org/officeDocument/2006/relationships/customXml" Target="../ink/ink130.xml"/><Relationship Id="rId74" Type="http://schemas.openxmlformats.org/officeDocument/2006/relationships/customXml" Target="../ink/ink134.xml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26.png"/><Relationship Id="rId57" Type="http://schemas.openxmlformats.org/officeDocument/2006/relationships/image" Target="../media/image130.png"/><Relationship Id="rId61" Type="http://schemas.openxmlformats.org/officeDocument/2006/relationships/image" Target="../media/image132.png"/><Relationship Id="rId10" Type="http://schemas.openxmlformats.org/officeDocument/2006/relationships/image" Target="../media/image106.png"/><Relationship Id="rId19" Type="http://schemas.openxmlformats.org/officeDocument/2006/relationships/customXml" Target="../ink/ink107.xml"/><Relationship Id="rId31" Type="http://schemas.openxmlformats.org/officeDocument/2006/relationships/image" Target="../media/image117.png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34.png"/><Relationship Id="rId73" Type="http://schemas.openxmlformats.org/officeDocument/2006/relationships/image" Target="../media/image138.png"/><Relationship Id="rId4" Type="http://schemas.openxmlformats.org/officeDocument/2006/relationships/image" Target="../media/image103.png"/><Relationship Id="rId9" Type="http://schemas.openxmlformats.org/officeDocument/2006/relationships/customXml" Target="../ink/ink102.xml"/><Relationship Id="rId14" Type="http://schemas.openxmlformats.org/officeDocument/2006/relationships/image" Target="../media/image108.png"/><Relationship Id="rId22" Type="http://schemas.openxmlformats.org/officeDocument/2006/relationships/image" Target="../media/image112.png"/><Relationship Id="rId27" Type="http://schemas.openxmlformats.org/officeDocument/2006/relationships/image" Target="../media/image115.png"/><Relationship Id="rId30" Type="http://schemas.openxmlformats.org/officeDocument/2006/relationships/customXml" Target="../ink/ink112.xml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64" Type="http://schemas.openxmlformats.org/officeDocument/2006/relationships/customXml" Target="../ink/ink129.xml"/><Relationship Id="rId69" Type="http://schemas.openxmlformats.org/officeDocument/2006/relationships/image" Target="../media/image136.png"/><Relationship Id="rId77" Type="http://schemas.openxmlformats.org/officeDocument/2006/relationships/image" Target="../media/image140.png"/><Relationship Id="rId8" Type="http://schemas.openxmlformats.org/officeDocument/2006/relationships/image" Target="../media/image105.png"/><Relationship Id="rId51" Type="http://schemas.openxmlformats.org/officeDocument/2006/relationships/image" Target="../media/image127.png"/><Relationship Id="rId72" Type="http://schemas.openxmlformats.org/officeDocument/2006/relationships/customXml" Target="../ink/ink133.xml"/><Relationship Id="rId3" Type="http://schemas.openxmlformats.org/officeDocument/2006/relationships/customXml" Target="../ink/ink99.xml"/><Relationship Id="rId12" Type="http://schemas.openxmlformats.org/officeDocument/2006/relationships/image" Target="../media/image107.png"/><Relationship Id="rId17" Type="http://schemas.openxmlformats.org/officeDocument/2006/relationships/customXml" Target="../ink/ink106.xml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131.png"/><Relationship Id="rId67" Type="http://schemas.openxmlformats.org/officeDocument/2006/relationships/image" Target="../media/image135.png"/><Relationship Id="rId20" Type="http://schemas.openxmlformats.org/officeDocument/2006/relationships/image" Target="../media/image111.png"/><Relationship Id="rId41" Type="http://schemas.openxmlformats.org/officeDocument/2006/relationships/image" Target="../media/image122.png"/><Relationship Id="rId54" Type="http://schemas.openxmlformats.org/officeDocument/2006/relationships/customXml" Target="../ink/ink124.xml"/><Relationship Id="rId62" Type="http://schemas.openxmlformats.org/officeDocument/2006/relationships/customXml" Target="../ink/ink128.xml"/><Relationship Id="rId70" Type="http://schemas.openxmlformats.org/officeDocument/2006/relationships/customXml" Target="../ink/ink132.xml"/><Relationship Id="rId75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customXml" Target="../ink/ink141.xml"/><Relationship Id="rId18" Type="http://schemas.openxmlformats.org/officeDocument/2006/relationships/image" Target="../media/image149.png"/><Relationship Id="rId3" Type="http://schemas.openxmlformats.org/officeDocument/2006/relationships/customXml" Target="../ink/ink136.xml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46.png"/><Relationship Id="rId17" Type="http://schemas.openxmlformats.org/officeDocument/2006/relationships/customXml" Target="../ink/ink143.xml"/><Relationship Id="rId2" Type="http://schemas.openxmlformats.org/officeDocument/2006/relationships/image" Target="../media/image141.png"/><Relationship Id="rId16" Type="http://schemas.openxmlformats.org/officeDocument/2006/relationships/image" Target="../media/image148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customXml" Target="../ink/ink140.xml"/><Relationship Id="rId24" Type="http://schemas.openxmlformats.org/officeDocument/2006/relationships/image" Target="../media/image152.png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10" Type="http://schemas.openxmlformats.org/officeDocument/2006/relationships/image" Target="../media/image145.png"/><Relationship Id="rId19" Type="http://schemas.openxmlformats.org/officeDocument/2006/relationships/customXml" Target="../ink/ink144.xml"/><Relationship Id="rId4" Type="http://schemas.openxmlformats.org/officeDocument/2006/relationships/image" Target="../media/image142.png"/><Relationship Id="rId9" Type="http://schemas.openxmlformats.org/officeDocument/2006/relationships/customXml" Target="../ink/ink139.xml"/><Relationship Id="rId14" Type="http://schemas.openxmlformats.org/officeDocument/2006/relationships/image" Target="../media/image147.png"/><Relationship Id="rId22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png"/><Relationship Id="rId117" Type="http://schemas.openxmlformats.org/officeDocument/2006/relationships/customXml" Target="../ink/ink203.xml"/><Relationship Id="rId21" Type="http://schemas.openxmlformats.org/officeDocument/2006/relationships/customXml" Target="../ink/ink155.xml"/><Relationship Id="rId42" Type="http://schemas.openxmlformats.org/officeDocument/2006/relationships/image" Target="../media/image174.png"/><Relationship Id="rId47" Type="http://schemas.openxmlformats.org/officeDocument/2006/relationships/customXml" Target="../ink/ink168.xml"/><Relationship Id="rId63" Type="http://schemas.openxmlformats.org/officeDocument/2006/relationships/customXml" Target="../ink/ink176.xml"/><Relationship Id="rId68" Type="http://schemas.openxmlformats.org/officeDocument/2006/relationships/image" Target="../media/image187.png"/><Relationship Id="rId84" Type="http://schemas.openxmlformats.org/officeDocument/2006/relationships/image" Target="../media/image195.png"/><Relationship Id="rId89" Type="http://schemas.openxmlformats.org/officeDocument/2006/relationships/customXml" Target="../ink/ink189.xml"/><Relationship Id="rId112" Type="http://schemas.openxmlformats.org/officeDocument/2006/relationships/image" Target="../media/image209.png"/><Relationship Id="rId133" Type="http://schemas.openxmlformats.org/officeDocument/2006/relationships/customXml" Target="../ink/ink211.xml"/><Relationship Id="rId138" Type="http://schemas.openxmlformats.org/officeDocument/2006/relationships/image" Target="../media/image222.png"/><Relationship Id="rId154" Type="http://schemas.openxmlformats.org/officeDocument/2006/relationships/image" Target="../media/image230.png"/><Relationship Id="rId159" Type="http://schemas.openxmlformats.org/officeDocument/2006/relationships/customXml" Target="../ink/ink224.xml"/><Relationship Id="rId175" Type="http://schemas.openxmlformats.org/officeDocument/2006/relationships/customXml" Target="../ink/ink232.xml"/><Relationship Id="rId170" Type="http://schemas.openxmlformats.org/officeDocument/2006/relationships/image" Target="../media/image238.png"/><Relationship Id="rId16" Type="http://schemas.openxmlformats.org/officeDocument/2006/relationships/image" Target="../media/image161.png"/><Relationship Id="rId107" Type="http://schemas.openxmlformats.org/officeDocument/2006/relationships/customXml" Target="../ink/ink198.xml"/><Relationship Id="rId11" Type="http://schemas.openxmlformats.org/officeDocument/2006/relationships/customXml" Target="../ink/ink150.xml"/><Relationship Id="rId32" Type="http://schemas.openxmlformats.org/officeDocument/2006/relationships/image" Target="../media/image169.png"/><Relationship Id="rId37" Type="http://schemas.openxmlformats.org/officeDocument/2006/relationships/customXml" Target="../ink/ink163.xml"/><Relationship Id="rId53" Type="http://schemas.openxmlformats.org/officeDocument/2006/relationships/customXml" Target="../ink/ink171.xml"/><Relationship Id="rId58" Type="http://schemas.openxmlformats.org/officeDocument/2006/relationships/image" Target="../media/image182.png"/><Relationship Id="rId74" Type="http://schemas.openxmlformats.org/officeDocument/2006/relationships/image" Target="../media/image190.png"/><Relationship Id="rId79" Type="http://schemas.openxmlformats.org/officeDocument/2006/relationships/customXml" Target="../ink/ink184.xml"/><Relationship Id="rId102" Type="http://schemas.openxmlformats.org/officeDocument/2006/relationships/image" Target="../media/image204.png"/><Relationship Id="rId123" Type="http://schemas.openxmlformats.org/officeDocument/2006/relationships/customXml" Target="../ink/ink206.xml"/><Relationship Id="rId128" Type="http://schemas.openxmlformats.org/officeDocument/2006/relationships/image" Target="../media/image217.png"/><Relationship Id="rId144" Type="http://schemas.openxmlformats.org/officeDocument/2006/relationships/image" Target="../media/image225.png"/><Relationship Id="rId149" Type="http://schemas.openxmlformats.org/officeDocument/2006/relationships/customXml" Target="../ink/ink219.xml"/><Relationship Id="rId5" Type="http://schemas.openxmlformats.org/officeDocument/2006/relationships/customXml" Target="../ink/ink147.xml"/><Relationship Id="rId90" Type="http://schemas.openxmlformats.org/officeDocument/2006/relationships/image" Target="../media/image198.png"/><Relationship Id="rId95" Type="http://schemas.openxmlformats.org/officeDocument/2006/relationships/customXml" Target="../ink/ink192.xml"/><Relationship Id="rId160" Type="http://schemas.openxmlformats.org/officeDocument/2006/relationships/image" Target="../media/image233.png"/><Relationship Id="rId165" Type="http://schemas.openxmlformats.org/officeDocument/2006/relationships/customXml" Target="../ink/ink227.xml"/><Relationship Id="rId22" Type="http://schemas.openxmlformats.org/officeDocument/2006/relationships/image" Target="../media/image164.png"/><Relationship Id="rId27" Type="http://schemas.openxmlformats.org/officeDocument/2006/relationships/customXml" Target="../ink/ink158.xml"/><Relationship Id="rId43" Type="http://schemas.openxmlformats.org/officeDocument/2006/relationships/customXml" Target="../ink/ink166.xml"/><Relationship Id="rId48" Type="http://schemas.openxmlformats.org/officeDocument/2006/relationships/image" Target="../media/image177.png"/><Relationship Id="rId64" Type="http://schemas.openxmlformats.org/officeDocument/2006/relationships/image" Target="../media/image185.png"/><Relationship Id="rId69" Type="http://schemas.openxmlformats.org/officeDocument/2006/relationships/customXml" Target="../ink/ink179.xml"/><Relationship Id="rId113" Type="http://schemas.openxmlformats.org/officeDocument/2006/relationships/customXml" Target="../ink/ink201.xml"/><Relationship Id="rId118" Type="http://schemas.openxmlformats.org/officeDocument/2006/relationships/image" Target="../media/image212.png"/><Relationship Id="rId134" Type="http://schemas.openxmlformats.org/officeDocument/2006/relationships/image" Target="../media/image220.png"/><Relationship Id="rId139" Type="http://schemas.openxmlformats.org/officeDocument/2006/relationships/customXml" Target="../ink/ink214.xml"/><Relationship Id="rId80" Type="http://schemas.openxmlformats.org/officeDocument/2006/relationships/image" Target="../media/image193.png"/><Relationship Id="rId85" Type="http://schemas.openxmlformats.org/officeDocument/2006/relationships/customXml" Target="../ink/ink187.xml"/><Relationship Id="rId150" Type="http://schemas.openxmlformats.org/officeDocument/2006/relationships/image" Target="../media/image228.png"/><Relationship Id="rId155" Type="http://schemas.openxmlformats.org/officeDocument/2006/relationships/customXml" Target="../ink/ink222.xml"/><Relationship Id="rId171" Type="http://schemas.openxmlformats.org/officeDocument/2006/relationships/customXml" Target="../ink/ink230.xml"/><Relationship Id="rId176" Type="http://schemas.openxmlformats.org/officeDocument/2006/relationships/image" Target="../media/image241.png"/><Relationship Id="rId12" Type="http://schemas.openxmlformats.org/officeDocument/2006/relationships/image" Target="../media/image159.png"/><Relationship Id="rId17" Type="http://schemas.openxmlformats.org/officeDocument/2006/relationships/customXml" Target="../ink/ink153.xml"/><Relationship Id="rId33" Type="http://schemas.openxmlformats.org/officeDocument/2006/relationships/customXml" Target="../ink/ink161.xml"/><Relationship Id="rId38" Type="http://schemas.openxmlformats.org/officeDocument/2006/relationships/image" Target="../media/image172.png"/><Relationship Id="rId59" Type="http://schemas.openxmlformats.org/officeDocument/2006/relationships/customXml" Target="../ink/ink174.xml"/><Relationship Id="rId103" Type="http://schemas.openxmlformats.org/officeDocument/2006/relationships/customXml" Target="../ink/ink196.xml"/><Relationship Id="rId108" Type="http://schemas.openxmlformats.org/officeDocument/2006/relationships/image" Target="../media/image207.png"/><Relationship Id="rId124" Type="http://schemas.openxmlformats.org/officeDocument/2006/relationships/image" Target="../media/image215.png"/><Relationship Id="rId129" Type="http://schemas.openxmlformats.org/officeDocument/2006/relationships/customXml" Target="../ink/ink209.xml"/><Relationship Id="rId54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customXml" Target="../ink/ink182.xml"/><Relationship Id="rId91" Type="http://schemas.openxmlformats.org/officeDocument/2006/relationships/customXml" Target="../ink/ink190.xml"/><Relationship Id="rId96" Type="http://schemas.openxmlformats.org/officeDocument/2006/relationships/image" Target="../media/image201.png"/><Relationship Id="rId140" Type="http://schemas.openxmlformats.org/officeDocument/2006/relationships/image" Target="../media/image223.png"/><Relationship Id="rId145" Type="http://schemas.openxmlformats.org/officeDocument/2006/relationships/customXml" Target="../ink/ink217.xml"/><Relationship Id="rId161" Type="http://schemas.openxmlformats.org/officeDocument/2006/relationships/customXml" Target="../ink/ink225.xml"/><Relationship Id="rId166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23" Type="http://schemas.openxmlformats.org/officeDocument/2006/relationships/customXml" Target="../ink/ink156.xml"/><Relationship Id="rId28" Type="http://schemas.openxmlformats.org/officeDocument/2006/relationships/image" Target="../media/image167.png"/><Relationship Id="rId49" Type="http://schemas.openxmlformats.org/officeDocument/2006/relationships/customXml" Target="../ink/ink169.xml"/><Relationship Id="rId114" Type="http://schemas.openxmlformats.org/officeDocument/2006/relationships/image" Target="../media/image210.png"/><Relationship Id="rId119" Type="http://schemas.openxmlformats.org/officeDocument/2006/relationships/customXml" Target="../ink/ink204.xml"/><Relationship Id="rId10" Type="http://schemas.openxmlformats.org/officeDocument/2006/relationships/image" Target="../media/image158.png"/><Relationship Id="rId31" Type="http://schemas.openxmlformats.org/officeDocument/2006/relationships/customXml" Target="../ink/ink160.xml"/><Relationship Id="rId44" Type="http://schemas.openxmlformats.org/officeDocument/2006/relationships/image" Target="../media/image175.png"/><Relationship Id="rId52" Type="http://schemas.openxmlformats.org/officeDocument/2006/relationships/image" Target="../media/image179.png"/><Relationship Id="rId60" Type="http://schemas.openxmlformats.org/officeDocument/2006/relationships/image" Target="../media/image183.png"/><Relationship Id="rId65" Type="http://schemas.openxmlformats.org/officeDocument/2006/relationships/customXml" Target="../ink/ink177.xml"/><Relationship Id="rId73" Type="http://schemas.openxmlformats.org/officeDocument/2006/relationships/customXml" Target="../ink/ink181.xml"/><Relationship Id="rId78" Type="http://schemas.openxmlformats.org/officeDocument/2006/relationships/image" Target="../media/image192.png"/><Relationship Id="rId81" Type="http://schemas.openxmlformats.org/officeDocument/2006/relationships/customXml" Target="../ink/ink185.xml"/><Relationship Id="rId86" Type="http://schemas.openxmlformats.org/officeDocument/2006/relationships/image" Target="../media/image196.png"/><Relationship Id="rId94" Type="http://schemas.openxmlformats.org/officeDocument/2006/relationships/image" Target="../media/image200.png"/><Relationship Id="rId99" Type="http://schemas.openxmlformats.org/officeDocument/2006/relationships/customXml" Target="../ink/ink194.xml"/><Relationship Id="rId101" Type="http://schemas.openxmlformats.org/officeDocument/2006/relationships/customXml" Target="../ink/ink195.xml"/><Relationship Id="rId122" Type="http://schemas.openxmlformats.org/officeDocument/2006/relationships/image" Target="../media/image214.png"/><Relationship Id="rId130" Type="http://schemas.openxmlformats.org/officeDocument/2006/relationships/image" Target="../media/image218.png"/><Relationship Id="rId135" Type="http://schemas.openxmlformats.org/officeDocument/2006/relationships/customXml" Target="../ink/ink212.xml"/><Relationship Id="rId143" Type="http://schemas.openxmlformats.org/officeDocument/2006/relationships/customXml" Target="../ink/ink216.xml"/><Relationship Id="rId148" Type="http://schemas.openxmlformats.org/officeDocument/2006/relationships/image" Target="../media/image227.png"/><Relationship Id="rId151" Type="http://schemas.openxmlformats.org/officeDocument/2006/relationships/customXml" Target="../ink/ink220.xml"/><Relationship Id="rId156" Type="http://schemas.openxmlformats.org/officeDocument/2006/relationships/image" Target="../media/image231.png"/><Relationship Id="rId164" Type="http://schemas.openxmlformats.org/officeDocument/2006/relationships/image" Target="../media/image235.png"/><Relationship Id="rId169" Type="http://schemas.openxmlformats.org/officeDocument/2006/relationships/customXml" Target="../ink/ink229.xml"/><Relationship Id="rId177" Type="http://schemas.openxmlformats.org/officeDocument/2006/relationships/customXml" Target="../ink/ink233.xml"/><Relationship Id="rId4" Type="http://schemas.openxmlformats.org/officeDocument/2006/relationships/image" Target="../media/image155.png"/><Relationship Id="rId9" Type="http://schemas.openxmlformats.org/officeDocument/2006/relationships/customXml" Target="../ink/ink149.xml"/><Relationship Id="rId172" Type="http://schemas.openxmlformats.org/officeDocument/2006/relationships/image" Target="../media/image239.png"/><Relationship Id="rId13" Type="http://schemas.openxmlformats.org/officeDocument/2006/relationships/customXml" Target="../ink/ink151.xml"/><Relationship Id="rId18" Type="http://schemas.openxmlformats.org/officeDocument/2006/relationships/image" Target="../media/image162.png"/><Relationship Id="rId39" Type="http://schemas.openxmlformats.org/officeDocument/2006/relationships/customXml" Target="../ink/ink164.xml"/><Relationship Id="rId109" Type="http://schemas.openxmlformats.org/officeDocument/2006/relationships/customXml" Target="../ink/ink199.xml"/><Relationship Id="rId34" Type="http://schemas.openxmlformats.org/officeDocument/2006/relationships/image" Target="../media/image170.png"/><Relationship Id="rId50" Type="http://schemas.openxmlformats.org/officeDocument/2006/relationships/image" Target="../media/image178.png"/><Relationship Id="rId55" Type="http://schemas.openxmlformats.org/officeDocument/2006/relationships/customXml" Target="../ink/ink172.xml"/><Relationship Id="rId76" Type="http://schemas.openxmlformats.org/officeDocument/2006/relationships/image" Target="../media/image191.png"/><Relationship Id="rId97" Type="http://schemas.openxmlformats.org/officeDocument/2006/relationships/customXml" Target="../ink/ink193.xml"/><Relationship Id="rId104" Type="http://schemas.openxmlformats.org/officeDocument/2006/relationships/image" Target="../media/image205.png"/><Relationship Id="rId120" Type="http://schemas.openxmlformats.org/officeDocument/2006/relationships/image" Target="../media/image213.png"/><Relationship Id="rId125" Type="http://schemas.openxmlformats.org/officeDocument/2006/relationships/customXml" Target="../ink/ink207.xml"/><Relationship Id="rId141" Type="http://schemas.openxmlformats.org/officeDocument/2006/relationships/customXml" Target="../ink/ink215.xml"/><Relationship Id="rId146" Type="http://schemas.openxmlformats.org/officeDocument/2006/relationships/image" Target="../media/image226.png"/><Relationship Id="rId167" Type="http://schemas.openxmlformats.org/officeDocument/2006/relationships/customXml" Target="../ink/ink228.xml"/><Relationship Id="rId7" Type="http://schemas.openxmlformats.org/officeDocument/2006/relationships/customXml" Target="../ink/ink148.xml"/><Relationship Id="rId71" Type="http://schemas.openxmlformats.org/officeDocument/2006/relationships/customXml" Target="../ink/ink180.xml"/><Relationship Id="rId92" Type="http://schemas.openxmlformats.org/officeDocument/2006/relationships/image" Target="../media/image199.png"/><Relationship Id="rId162" Type="http://schemas.openxmlformats.org/officeDocument/2006/relationships/image" Target="../media/image234.png"/><Relationship Id="rId2" Type="http://schemas.openxmlformats.org/officeDocument/2006/relationships/image" Target="../media/image153.png"/><Relationship Id="rId29" Type="http://schemas.openxmlformats.org/officeDocument/2006/relationships/customXml" Target="../ink/ink159.xml"/><Relationship Id="rId24" Type="http://schemas.openxmlformats.org/officeDocument/2006/relationships/image" Target="../media/image165.png"/><Relationship Id="rId40" Type="http://schemas.openxmlformats.org/officeDocument/2006/relationships/image" Target="../media/image173.png"/><Relationship Id="rId45" Type="http://schemas.openxmlformats.org/officeDocument/2006/relationships/customXml" Target="../ink/ink167.xml"/><Relationship Id="rId66" Type="http://schemas.openxmlformats.org/officeDocument/2006/relationships/image" Target="../media/image186.png"/><Relationship Id="rId87" Type="http://schemas.openxmlformats.org/officeDocument/2006/relationships/customXml" Target="../ink/ink188.xml"/><Relationship Id="rId110" Type="http://schemas.openxmlformats.org/officeDocument/2006/relationships/image" Target="../media/image208.png"/><Relationship Id="rId115" Type="http://schemas.openxmlformats.org/officeDocument/2006/relationships/customXml" Target="../ink/ink202.xml"/><Relationship Id="rId131" Type="http://schemas.openxmlformats.org/officeDocument/2006/relationships/customXml" Target="../ink/ink210.xml"/><Relationship Id="rId136" Type="http://schemas.openxmlformats.org/officeDocument/2006/relationships/image" Target="../media/image221.png"/><Relationship Id="rId157" Type="http://schemas.openxmlformats.org/officeDocument/2006/relationships/customXml" Target="../ink/ink223.xml"/><Relationship Id="rId178" Type="http://schemas.openxmlformats.org/officeDocument/2006/relationships/image" Target="../media/image242.png"/><Relationship Id="rId61" Type="http://schemas.openxmlformats.org/officeDocument/2006/relationships/customXml" Target="../ink/ink175.xml"/><Relationship Id="rId82" Type="http://schemas.openxmlformats.org/officeDocument/2006/relationships/image" Target="../media/image194.png"/><Relationship Id="rId152" Type="http://schemas.openxmlformats.org/officeDocument/2006/relationships/image" Target="../media/image229.png"/><Relationship Id="rId173" Type="http://schemas.openxmlformats.org/officeDocument/2006/relationships/customXml" Target="../ink/ink231.xml"/><Relationship Id="rId19" Type="http://schemas.openxmlformats.org/officeDocument/2006/relationships/customXml" Target="../ink/ink154.xml"/><Relationship Id="rId14" Type="http://schemas.openxmlformats.org/officeDocument/2006/relationships/image" Target="../media/image160.png"/><Relationship Id="rId30" Type="http://schemas.openxmlformats.org/officeDocument/2006/relationships/image" Target="../media/image168.png"/><Relationship Id="rId35" Type="http://schemas.openxmlformats.org/officeDocument/2006/relationships/customXml" Target="../ink/ink162.xml"/><Relationship Id="rId56" Type="http://schemas.openxmlformats.org/officeDocument/2006/relationships/image" Target="../media/image181.png"/><Relationship Id="rId77" Type="http://schemas.openxmlformats.org/officeDocument/2006/relationships/customXml" Target="../ink/ink183.xml"/><Relationship Id="rId100" Type="http://schemas.openxmlformats.org/officeDocument/2006/relationships/image" Target="../media/image203.png"/><Relationship Id="rId105" Type="http://schemas.openxmlformats.org/officeDocument/2006/relationships/customXml" Target="../ink/ink197.xml"/><Relationship Id="rId126" Type="http://schemas.openxmlformats.org/officeDocument/2006/relationships/image" Target="../media/image216.png"/><Relationship Id="rId147" Type="http://schemas.openxmlformats.org/officeDocument/2006/relationships/customXml" Target="../ink/ink218.xml"/><Relationship Id="rId168" Type="http://schemas.openxmlformats.org/officeDocument/2006/relationships/image" Target="../media/image237.png"/><Relationship Id="rId8" Type="http://schemas.openxmlformats.org/officeDocument/2006/relationships/image" Target="../media/image157.png"/><Relationship Id="rId51" Type="http://schemas.openxmlformats.org/officeDocument/2006/relationships/customXml" Target="../ink/ink170.xml"/><Relationship Id="rId72" Type="http://schemas.openxmlformats.org/officeDocument/2006/relationships/image" Target="../media/image189.png"/><Relationship Id="rId93" Type="http://schemas.openxmlformats.org/officeDocument/2006/relationships/customXml" Target="../ink/ink191.xml"/><Relationship Id="rId98" Type="http://schemas.openxmlformats.org/officeDocument/2006/relationships/image" Target="../media/image202.png"/><Relationship Id="rId121" Type="http://schemas.openxmlformats.org/officeDocument/2006/relationships/customXml" Target="../ink/ink205.xml"/><Relationship Id="rId142" Type="http://schemas.openxmlformats.org/officeDocument/2006/relationships/image" Target="../media/image224.png"/><Relationship Id="rId163" Type="http://schemas.openxmlformats.org/officeDocument/2006/relationships/customXml" Target="../ink/ink226.xml"/><Relationship Id="rId3" Type="http://schemas.openxmlformats.org/officeDocument/2006/relationships/image" Target="../media/image154.png"/><Relationship Id="rId25" Type="http://schemas.openxmlformats.org/officeDocument/2006/relationships/customXml" Target="../ink/ink157.xml"/><Relationship Id="rId46" Type="http://schemas.openxmlformats.org/officeDocument/2006/relationships/image" Target="../media/image176.png"/><Relationship Id="rId67" Type="http://schemas.openxmlformats.org/officeDocument/2006/relationships/customXml" Target="../ink/ink178.xml"/><Relationship Id="rId116" Type="http://schemas.openxmlformats.org/officeDocument/2006/relationships/image" Target="../media/image211.png"/><Relationship Id="rId137" Type="http://schemas.openxmlformats.org/officeDocument/2006/relationships/customXml" Target="../ink/ink213.xml"/><Relationship Id="rId158" Type="http://schemas.openxmlformats.org/officeDocument/2006/relationships/image" Target="../media/image232.png"/><Relationship Id="rId20" Type="http://schemas.openxmlformats.org/officeDocument/2006/relationships/image" Target="../media/image163.png"/><Relationship Id="rId41" Type="http://schemas.openxmlformats.org/officeDocument/2006/relationships/customXml" Target="../ink/ink165.xml"/><Relationship Id="rId62" Type="http://schemas.openxmlformats.org/officeDocument/2006/relationships/image" Target="../media/image184.png"/><Relationship Id="rId83" Type="http://schemas.openxmlformats.org/officeDocument/2006/relationships/customXml" Target="../ink/ink186.xml"/><Relationship Id="rId88" Type="http://schemas.openxmlformats.org/officeDocument/2006/relationships/image" Target="../media/image197.png"/><Relationship Id="rId111" Type="http://schemas.openxmlformats.org/officeDocument/2006/relationships/customXml" Target="../ink/ink200.xml"/><Relationship Id="rId132" Type="http://schemas.openxmlformats.org/officeDocument/2006/relationships/image" Target="../media/image219.png"/><Relationship Id="rId153" Type="http://schemas.openxmlformats.org/officeDocument/2006/relationships/customXml" Target="../ink/ink221.xml"/><Relationship Id="rId174" Type="http://schemas.openxmlformats.org/officeDocument/2006/relationships/image" Target="../media/image240.png"/><Relationship Id="rId15" Type="http://schemas.openxmlformats.org/officeDocument/2006/relationships/customXml" Target="../ink/ink152.xml"/><Relationship Id="rId36" Type="http://schemas.openxmlformats.org/officeDocument/2006/relationships/image" Target="../media/image171.png"/><Relationship Id="rId57" Type="http://schemas.openxmlformats.org/officeDocument/2006/relationships/customXml" Target="../ink/ink173.xml"/><Relationship Id="rId106" Type="http://schemas.openxmlformats.org/officeDocument/2006/relationships/image" Target="../media/image206.png"/><Relationship Id="rId127" Type="http://schemas.openxmlformats.org/officeDocument/2006/relationships/customXml" Target="../ink/ink20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6.xml"/><Relationship Id="rId13" Type="http://schemas.openxmlformats.org/officeDocument/2006/relationships/image" Target="../media/image249.png"/><Relationship Id="rId18" Type="http://schemas.openxmlformats.org/officeDocument/2006/relationships/customXml" Target="../ink/ink241.xml"/><Relationship Id="rId26" Type="http://schemas.openxmlformats.org/officeDocument/2006/relationships/customXml" Target="../ink/ink245.xml"/><Relationship Id="rId3" Type="http://schemas.openxmlformats.org/officeDocument/2006/relationships/image" Target="../media/image244.png"/><Relationship Id="rId21" Type="http://schemas.openxmlformats.org/officeDocument/2006/relationships/image" Target="../media/image253.png"/><Relationship Id="rId7" Type="http://schemas.openxmlformats.org/officeDocument/2006/relationships/image" Target="../media/image246.png"/><Relationship Id="rId12" Type="http://schemas.openxmlformats.org/officeDocument/2006/relationships/customXml" Target="../ink/ink238.xml"/><Relationship Id="rId17" Type="http://schemas.openxmlformats.org/officeDocument/2006/relationships/image" Target="../media/image251.png"/><Relationship Id="rId25" Type="http://schemas.openxmlformats.org/officeDocument/2006/relationships/image" Target="../media/image255.png"/><Relationship Id="rId2" Type="http://schemas.openxmlformats.org/officeDocument/2006/relationships/image" Target="../media/image243.png"/><Relationship Id="rId16" Type="http://schemas.openxmlformats.org/officeDocument/2006/relationships/customXml" Target="../ink/ink240.xml"/><Relationship Id="rId20" Type="http://schemas.openxmlformats.org/officeDocument/2006/relationships/customXml" Target="../ink/ink242.xml"/><Relationship Id="rId29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5.xml"/><Relationship Id="rId11" Type="http://schemas.openxmlformats.org/officeDocument/2006/relationships/image" Target="../media/image248.png"/><Relationship Id="rId24" Type="http://schemas.openxmlformats.org/officeDocument/2006/relationships/customXml" Target="../ink/ink244.xml"/><Relationship Id="rId5" Type="http://schemas.openxmlformats.org/officeDocument/2006/relationships/image" Target="../media/image245.png"/><Relationship Id="rId15" Type="http://schemas.openxmlformats.org/officeDocument/2006/relationships/image" Target="../media/image250.png"/><Relationship Id="rId23" Type="http://schemas.openxmlformats.org/officeDocument/2006/relationships/image" Target="../media/image254.png"/><Relationship Id="rId28" Type="http://schemas.openxmlformats.org/officeDocument/2006/relationships/customXml" Target="../ink/ink246.xml"/><Relationship Id="rId10" Type="http://schemas.openxmlformats.org/officeDocument/2006/relationships/customXml" Target="../ink/ink237.xml"/><Relationship Id="rId19" Type="http://schemas.openxmlformats.org/officeDocument/2006/relationships/image" Target="../media/image252.png"/><Relationship Id="rId4" Type="http://schemas.openxmlformats.org/officeDocument/2006/relationships/customXml" Target="../ink/ink234.xml"/><Relationship Id="rId9" Type="http://schemas.openxmlformats.org/officeDocument/2006/relationships/image" Target="../media/image247.png"/><Relationship Id="rId14" Type="http://schemas.openxmlformats.org/officeDocument/2006/relationships/customXml" Target="../ink/ink239.xml"/><Relationship Id="rId22" Type="http://schemas.openxmlformats.org/officeDocument/2006/relationships/customXml" Target="../ink/ink243.xml"/><Relationship Id="rId27" Type="http://schemas.openxmlformats.org/officeDocument/2006/relationships/image" Target="../media/image2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9.png"/><Relationship Id="rId7" Type="http://schemas.openxmlformats.org/officeDocument/2006/relationships/image" Target="../media/image261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5" Type="http://schemas.openxmlformats.org/officeDocument/2006/relationships/image" Target="../media/image260.png"/><Relationship Id="rId4" Type="http://schemas.openxmlformats.org/officeDocument/2006/relationships/customXml" Target="../ink/ink2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Surface Impedance of Metals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87</a:t>
            </a:r>
          </a:p>
        </p:txBody>
      </p:sp>
    </p:spTree>
    <p:extLst>
      <p:ext uri="{BB962C8B-B14F-4D97-AF65-F5344CB8AC3E}">
        <p14:creationId xmlns:p14="http://schemas.microsoft.com/office/powerpoint/2010/main" val="190899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t="13420"/>
          <a:stretch/>
        </p:blipFill>
        <p:spPr bwMode="auto">
          <a:xfrm>
            <a:off x="533400" y="1295400"/>
            <a:ext cx="8382000" cy="54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DC6140-A763-4BDE-95D8-CDDD00324F67}"/>
                  </a:ext>
                </a:extLst>
              </p14:cNvPr>
              <p14:cNvContentPartPr/>
              <p14:nvPr/>
            </p14:nvContentPartPr>
            <p14:xfrm>
              <a:off x="3545597" y="1548943"/>
              <a:ext cx="136440" cy="1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DC6140-A763-4BDE-95D8-CDDD00324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7597" y="1531303"/>
                <a:ext cx="172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06E0CB-7CF9-450B-BB61-2F0797E369EC}"/>
                  </a:ext>
                </a:extLst>
              </p14:cNvPr>
              <p14:cNvContentPartPr/>
              <p14:nvPr/>
            </p14:nvContentPartPr>
            <p14:xfrm>
              <a:off x="3595637" y="1648303"/>
              <a:ext cx="72360" cy="41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06E0CB-7CF9-450B-BB61-2F0797E369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7997" y="1630663"/>
                <a:ext cx="108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119124-626D-431D-8191-98400B7A4A12}"/>
                  </a:ext>
                </a:extLst>
              </p14:cNvPr>
              <p14:cNvContentPartPr/>
              <p14:nvPr/>
            </p14:nvContentPartPr>
            <p14:xfrm>
              <a:off x="3535877" y="1637503"/>
              <a:ext cx="147960" cy="3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119124-626D-431D-8191-98400B7A4A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7877" y="1619503"/>
                <a:ext cx="183600" cy="705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4" y="1935162"/>
            <a:ext cx="7598230" cy="7318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400" dirty="0"/>
              <a:t>As frequency increases further, electron energy becomes high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2B66ADC-E5C9-4C62-9558-84B7F7632CFE}"/>
                  </a:ext>
                </a:extLst>
              </p14:cNvPr>
              <p14:cNvContentPartPr/>
              <p14:nvPr/>
            </p14:nvContentPartPr>
            <p14:xfrm>
              <a:off x="4321397" y="1713103"/>
              <a:ext cx="12240" cy="21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2B66ADC-E5C9-4C62-9558-84B7F7632C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3757" y="1695103"/>
                <a:ext cx="47880" cy="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5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At high frequency, the distance traveled by conduction electrons during one electromagnetic wave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65" y="2895600"/>
            <a:ext cx="8229600" cy="155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Then we can neglect the spatial inhomogeneity of the field relative to the electron motion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70564" b="69583"/>
          <a:stretch/>
        </p:blipFill>
        <p:spPr bwMode="auto">
          <a:xfrm>
            <a:off x="3429000" y="1295400"/>
            <a:ext cx="2089730" cy="127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87052DE-7C58-481A-8AF0-704CD004D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4" b="85561"/>
          <a:stretch/>
        </p:blipFill>
        <p:spPr bwMode="auto">
          <a:xfrm>
            <a:off x="2312739" y="5486400"/>
            <a:ext cx="4322252" cy="83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6D2B59-A5B6-4157-822D-E0E0660C2646}"/>
                  </a:ext>
                </a:extLst>
              </p14:cNvPr>
              <p14:cNvContentPartPr/>
              <p14:nvPr/>
            </p14:nvContentPartPr>
            <p14:xfrm>
              <a:off x="1723997" y="3931423"/>
              <a:ext cx="5818680" cy="47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6D2B59-A5B6-4157-822D-E0E0660C26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357" y="3913423"/>
                <a:ext cx="585432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1B6945-43AE-422A-94A2-E58B129EBD67}"/>
                  </a:ext>
                </a:extLst>
              </p14:cNvPr>
              <p14:cNvContentPartPr/>
              <p14:nvPr/>
            </p14:nvContentPartPr>
            <p14:xfrm>
              <a:off x="4069757" y="4430383"/>
              <a:ext cx="8100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1B6945-43AE-422A-94A2-E58B129EBD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1757" y="4412743"/>
                <a:ext cx="116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3D1D2A-54F1-4025-9B9B-02A7CB8553BE}"/>
                  </a:ext>
                </a:extLst>
              </p14:cNvPr>
              <p14:cNvContentPartPr/>
              <p14:nvPr/>
            </p14:nvContentPartPr>
            <p14:xfrm>
              <a:off x="4634237" y="4399063"/>
              <a:ext cx="119520" cy="15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3D1D2A-54F1-4025-9B9B-02A7CB8553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6237" y="4381063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C1B2AA-15F6-4331-8E60-695BF91E015A}"/>
                  </a:ext>
                </a:extLst>
              </p14:cNvPr>
              <p14:cNvContentPartPr/>
              <p14:nvPr/>
            </p14:nvContentPartPr>
            <p14:xfrm>
              <a:off x="5420477" y="4429303"/>
              <a:ext cx="132120" cy="44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C1B2AA-15F6-4331-8E60-695BF91E01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2837" y="4411663"/>
                <a:ext cx="1677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91FCC9-1BB4-462C-BE31-52FAC4B3586B}"/>
                  </a:ext>
                </a:extLst>
              </p14:cNvPr>
              <p14:cNvContentPartPr/>
              <p14:nvPr/>
            </p14:nvContentPartPr>
            <p14:xfrm>
              <a:off x="7388957" y="4655383"/>
              <a:ext cx="48600" cy="50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91FCC9-1BB4-462C-BE31-52FAC4B358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70957" y="4637383"/>
                <a:ext cx="84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66" name="Group 14365">
            <a:extLst>
              <a:ext uri="{FF2B5EF4-FFF2-40B4-BE49-F238E27FC236}">
                <a16:creationId xmlns:a16="http://schemas.microsoft.com/office/drawing/2014/main" id="{3301AE51-1FB0-46C6-9245-E4DE3DE682F3}"/>
              </a:ext>
            </a:extLst>
          </p:cNvPr>
          <p:cNvGrpSpPr/>
          <p:nvPr/>
        </p:nvGrpSpPr>
        <p:grpSpPr>
          <a:xfrm>
            <a:off x="1898237" y="3957703"/>
            <a:ext cx="5500440" cy="683640"/>
            <a:chOff x="1898237" y="3957703"/>
            <a:chExt cx="5500440" cy="683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6C83E8-854B-455C-AE5A-5DCFFCA28089}"/>
                    </a:ext>
                  </a:extLst>
                </p14:cNvPr>
                <p14:cNvContentPartPr/>
                <p14:nvPr/>
              </p14:nvContentPartPr>
              <p14:xfrm>
                <a:off x="1898237" y="4372783"/>
                <a:ext cx="13176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6C83E8-854B-455C-AE5A-5DCFFCA280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35597" y="3994783"/>
                  <a:ext cx="257400" cy="9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0C2446-9CD3-44A8-8657-E0E26E414597}"/>
                    </a:ext>
                  </a:extLst>
                </p14:cNvPr>
                <p14:cNvContentPartPr/>
                <p14:nvPr/>
              </p14:nvContentPartPr>
              <p14:xfrm>
                <a:off x="1973837" y="4367023"/>
                <a:ext cx="169560" cy="126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0C2446-9CD3-44A8-8657-E0E26E4145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11197" y="3989023"/>
                  <a:ext cx="295200" cy="8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09138E-B022-46BB-99DD-08E83248F4FE}"/>
                    </a:ext>
                  </a:extLst>
                </p14:cNvPr>
                <p14:cNvContentPartPr/>
                <p14:nvPr/>
              </p14:nvContentPartPr>
              <p14:xfrm>
                <a:off x="2174357" y="4257943"/>
                <a:ext cx="177480" cy="173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09138E-B022-46BB-99DD-08E83248F4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1357" y="3879943"/>
                  <a:ext cx="30312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3AB21C-666A-431B-B46D-B37C0DF921F6}"/>
                    </a:ext>
                  </a:extLst>
                </p14:cNvPr>
                <p14:cNvContentPartPr/>
                <p14:nvPr/>
              </p14:nvContentPartPr>
              <p14:xfrm>
                <a:off x="2434997" y="4171543"/>
                <a:ext cx="229320" cy="23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3AB21C-666A-431B-B46D-B37C0DF921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2357" y="3793543"/>
                  <a:ext cx="35496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841782-A48F-4A2C-9B36-C717A7F71495}"/>
                    </a:ext>
                  </a:extLst>
                </p14:cNvPr>
                <p14:cNvContentPartPr/>
                <p14:nvPr/>
              </p14:nvContentPartPr>
              <p14:xfrm>
                <a:off x="2692037" y="4116103"/>
                <a:ext cx="285840" cy="228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841782-A48F-4A2C-9B36-C717A7F714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9397" y="3738103"/>
                  <a:ext cx="41148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C1D854-1266-4528-A4BD-E5789458F26F}"/>
                    </a:ext>
                  </a:extLst>
                </p14:cNvPr>
                <p14:cNvContentPartPr/>
                <p14:nvPr/>
              </p14:nvContentPartPr>
              <p14:xfrm>
                <a:off x="3009557" y="4048783"/>
                <a:ext cx="238320" cy="245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C1D854-1266-4528-A4BD-E5789458F2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46917" y="3670783"/>
                  <a:ext cx="363960" cy="10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600830-0A1D-4327-BB66-E37763634F41}"/>
                    </a:ext>
                  </a:extLst>
                </p14:cNvPr>
                <p14:cNvContentPartPr/>
                <p14:nvPr/>
              </p14:nvContentPartPr>
              <p14:xfrm>
                <a:off x="3270917" y="4012783"/>
                <a:ext cx="173520" cy="218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600830-0A1D-4327-BB66-E37763634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08277" y="3634783"/>
                  <a:ext cx="299160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5C3982-90A7-4F05-B141-52E0908AF0A7}"/>
                    </a:ext>
                  </a:extLst>
                </p14:cNvPr>
                <p14:cNvContentPartPr/>
                <p14:nvPr/>
              </p14:nvContentPartPr>
              <p14:xfrm>
                <a:off x="3479717" y="3999103"/>
                <a:ext cx="192960" cy="20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5C3982-90A7-4F05-B141-52E0908AF0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6717" y="3621463"/>
                  <a:ext cx="31860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D6A710-085D-4B6C-B7FC-CEFA36B968D4}"/>
                    </a:ext>
                  </a:extLst>
                </p14:cNvPr>
                <p14:cNvContentPartPr/>
                <p14:nvPr/>
              </p14:nvContentPartPr>
              <p14:xfrm>
                <a:off x="3770237" y="3963463"/>
                <a:ext cx="127440" cy="213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D6A710-085D-4B6C-B7FC-CEFA36B968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7237" y="3585823"/>
                  <a:ext cx="253080" cy="9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B16B08-8540-499E-8FC2-B85C818B3DF7}"/>
                    </a:ext>
                  </a:extLst>
                </p14:cNvPr>
                <p14:cNvContentPartPr/>
                <p14:nvPr/>
              </p14:nvContentPartPr>
              <p14:xfrm>
                <a:off x="3872477" y="3982183"/>
                <a:ext cx="253080" cy="226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B16B08-8540-499E-8FC2-B85C818B3D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9837" y="3604183"/>
                  <a:ext cx="378720" cy="9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2ABFF9-E00C-4960-BCEA-334B63B2B84B}"/>
                    </a:ext>
                  </a:extLst>
                </p14:cNvPr>
                <p14:cNvContentPartPr/>
                <p14:nvPr/>
              </p14:nvContentPartPr>
              <p14:xfrm>
                <a:off x="4109357" y="3957703"/>
                <a:ext cx="252360" cy="237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2ABFF9-E00C-4960-BCEA-334B63B2B8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6357" y="3579703"/>
                  <a:ext cx="378000" cy="9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FDA5E1-A41A-45D1-82AE-631DE8A20872}"/>
                    </a:ext>
                  </a:extLst>
                </p14:cNvPr>
                <p14:cNvContentPartPr/>
                <p14:nvPr/>
              </p14:nvContentPartPr>
              <p14:xfrm>
                <a:off x="4292957" y="3967423"/>
                <a:ext cx="262440" cy="244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FDA5E1-A41A-45D1-82AE-631DE8A208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30317" y="3589783"/>
                  <a:ext cx="38808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7D43FB-1E34-4A08-AE63-7A199312B11E}"/>
                    </a:ext>
                  </a:extLst>
                </p14:cNvPr>
                <p14:cNvContentPartPr/>
                <p14:nvPr/>
              </p14:nvContentPartPr>
              <p14:xfrm>
                <a:off x="4647557" y="3957703"/>
                <a:ext cx="210600" cy="20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7D43FB-1E34-4A08-AE63-7A199312B1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84557" y="3579703"/>
                  <a:ext cx="336240" cy="9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37AB4B-282E-468D-86DC-CEEE31EBF8E4}"/>
                    </a:ext>
                  </a:extLst>
                </p14:cNvPr>
                <p14:cNvContentPartPr/>
                <p14:nvPr/>
              </p14:nvContentPartPr>
              <p14:xfrm>
                <a:off x="4818917" y="3977503"/>
                <a:ext cx="239040" cy="216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37AB4B-282E-468D-86DC-CEEE31EBF8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6277" y="3599503"/>
                  <a:ext cx="36468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FCC4A5-6989-4C8C-A82D-DED01C2DAB0F}"/>
                    </a:ext>
                  </a:extLst>
                </p14:cNvPr>
                <p14:cNvContentPartPr/>
                <p14:nvPr/>
              </p14:nvContentPartPr>
              <p14:xfrm>
                <a:off x="5094317" y="3994783"/>
                <a:ext cx="192960" cy="175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FCC4A5-6989-4C8C-A82D-DED01C2DAB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31677" y="3617143"/>
                  <a:ext cx="31860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14336" name="Ink 14335">
                  <a:extLst>
                    <a:ext uri="{FF2B5EF4-FFF2-40B4-BE49-F238E27FC236}">
                      <a16:creationId xmlns:a16="http://schemas.microsoft.com/office/drawing/2014/main" id="{FFEFD771-67D6-4FDF-9AD6-BAC26D9F2C42}"/>
                    </a:ext>
                  </a:extLst>
                </p14:cNvPr>
                <p14:cNvContentPartPr/>
                <p14:nvPr/>
              </p14:nvContentPartPr>
              <p14:xfrm>
                <a:off x="5317157" y="3998743"/>
                <a:ext cx="239760" cy="228960"/>
              </p14:xfrm>
            </p:contentPart>
          </mc:Choice>
          <mc:Fallback>
            <p:pic>
              <p:nvPicPr>
                <p:cNvPr id="14336" name="Ink 14335">
                  <a:extLst>
                    <a:ext uri="{FF2B5EF4-FFF2-40B4-BE49-F238E27FC236}">
                      <a16:creationId xmlns:a16="http://schemas.microsoft.com/office/drawing/2014/main" id="{FFEFD771-67D6-4FDF-9AD6-BAC26D9F2C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4157" y="3620743"/>
                  <a:ext cx="365400" cy="9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14337" name="Ink 14336">
                  <a:extLst>
                    <a:ext uri="{FF2B5EF4-FFF2-40B4-BE49-F238E27FC236}">
                      <a16:creationId xmlns:a16="http://schemas.microsoft.com/office/drawing/2014/main" id="{7D28667A-569E-4384-9AFA-3780E63CE884}"/>
                    </a:ext>
                  </a:extLst>
                </p14:cNvPr>
                <p14:cNvContentPartPr/>
                <p14:nvPr/>
              </p14:nvContentPartPr>
              <p14:xfrm>
                <a:off x="5627837" y="4004863"/>
                <a:ext cx="194400" cy="182520"/>
              </p14:xfrm>
            </p:contentPart>
          </mc:Choice>
          <mc:Fallback>
            <p:pic>
              <p:nvPicPr>
                <p:cNvPr id="14337" name="Ink 14336">
                  <a:extLst>
                    <a:ext uri="{FF2B5EF4-FFF2-40B4-BE49-F238E27FC236}">
                      <a16:creationId xmlns:a16="http://schemas.microsoft.com/office/drawing/2014/main" id="{7D28667A-569E-4384-9AFA-3780E63CE8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4837" y="3626863"/>
                  <a:ext cx="32004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14339" name="Ink 14338">
                  <a:extLst>
                    <a:ext uri="{FF2B5EF4-FFF2-40B4-BE49-F238E27FC236}">
                      <a16:creationId xmlns:a16="http://schemas.microsoft.com/office/drawing/2014/main" id="{3A41452C-86D8-4A1C-B60B-C8C35C28C908}"/>
                    </a:ext>
                  </a:extLst>
                </p14:cNvPr>
                <p14:cNvContentPartPr/>
                <p14:nvPr/>
              </p14:nvContentPartPr>
              <p14:xfrm>
                <a:off x="5914397" y="4019263"/>
                <a:ext cx="167400" cy="216000"/>
              </p14:xfrm>
            </p:contentPart>
          </mc:Choice>
          <mc:Fallback>
            <p:pic>
              <p:nvPicPr>
                <p:cNvPr id="14339" name="Ink 14338">
                  <a:extLst>
                    <a:ext uri="{FF2B5EF4-FFF2-40B4-BE49-F238E27FC236}">
                      <a16:creationId xmlns:a16="http://schemas.microsoft.com/office/drawing/2014/main" id="{3A41452C-86D8-4A1C-B60B-C8C35C28C9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1757" y="3641623"/>
                  <a:ext cx="293040" cy="9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14340" name="Ink 14339">
                  <a:extLst>
                    <a:ext uri="{FF2B5EF4-FFF2-40B4-BE49-F238E27FC236}">
                      <a16:creationId xmlns:a16="http://schemas.microsoft.com/office/drawing/2014/main" id="{2058452F-409C-4CC5-818D-39EE6D51064C}"/>
                    </a:ext>
                  </a:extLst>
                </p14:cNvPr>
                <p14:cNvContentPartPr/>
                <p14:nvPr/>
              </p14:nvContentPartPr>
              <p14:xfrm>
                <a:off x="6205637" y="4106383"/>
                <a:ext cx="217080" cy="152280"/>
              </p14:xfrm>
            </p:contentPart>
          </mc:Choice>
          <mc:Fallback>
            <p:pic>
              <p:nvPicPr>
                <p:cNvPr id="14340" name="Ink 14339">
                  <a:extLst>
                    <a:ext uri="{FF2B5EF4-FFF2-40B4-BE49-F238E27FC236}">
                      <a16:creationId xmlns:a16="http://schemas.microsoft.com/office/drawing/2014/main" id="{2058452F-409C-4CC5-818D-39EE6D5106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2997" y="3728743"/>
                  <a:ext cx="34272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14341" name="Ink 14340">
                  <a:extLst>
                    <a:ext uri="{FF2B5EF4-FFF2-40B4-BE49-F238E27FC236}">
                      <a16:creationId xmlns:a16="http://schemas.microsoft.com/office/drawing/2014/main" id="{04B67C42-7E2F-4475-BDC7-58AB49BDE1AB}"/>
                    </a:ext>
                  </a:extLst>
                </p14:cNvPr>
                <p14:cNvContentPartPr/>
                <p14:nvPr/>
              </p14:nvContentPartPr>
              <p14:xfrm>
                <a:off x="6477437" y="4107823"/>
                <a:ext cx="165960" cy="196560"/>
              </p14:xfrm>
            </p:contentPart>
          </mc:Choice>
          <mc:Fallback>
            <p:pic>
              <p:nvPicPr>
                <p:cNvPr id="14341" name="Ink 14340">
                  <a:extLst>
                    <a:ext uri="{FF2B5EF4-FFF2-40B4-BE49-F238E27FC236}">
                      <a16:creationId xmlns:a16="http://schemas.microsoft.com/office/drawing/2014/main" id="{04B67C42-7E2F-4475-BDC7-58AB49BDE1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14437" y="3729823"/>
                  <a:ext cx="291600" cy="9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14342" name="Ink 14341">
                  <a:extLst>
                    <a:ext uri="{FF2B5EF4-FFF2-40B4-BE49-F238E27FC236}">
                      <a16:creationId xmlns:a16="http://schemas.microsoft.com/office/drawing/2014/main" id="{D5B34418-51A3-499D-84C4-76BE376BBBE1}"/>
                    </a:ext>
                  </a:extLst>
                </p14:cNvPr>
                <p14:cNvContentPartPr/>
                <p14:nvPr/>
              </p14:nvContentPartPr>
              <p14:xfrm>
                <a:off x="6789917" y="4154983"/>
                <a:ext cx="169200" cy="187200"/>
              </p14:xfrm>
            </p:contentPart>
          </mc:Choice>
          <mc:Fallback>
            <p:pic>
              <p:nvPicPr>
                <p:cNvPr id="14342" name="Ink 14341">
                  <a:extLst>
                    <a:ext uri="{FF2B5EF4-FFF2-40B4-BE49-F238E27FC236}">
                      <a16:creationId xmlns:a16="http://schemas.microsoft.com/office/drawing/2014/main" id="{D5B34418-51A3-499D-84C4-76BE376BBB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27277" y="3777343"/>
                  <a:ext cx="29484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14343" name="Ink 14342">
                  <a:extLst>
                    <a:ext uri="{FF2B5EF4-FFF2-40B4-BE49-F238E27FC236}">
                      <a16:creationId xmlns:a16="http://schemas.microsoft.com/office/drawing/2014/main" id="{43101CBE-B92A-48C8-A515-18C53535C95D}"/>
                    </a:ext>
                  </a:extLst>
                </p14:cNvPr>
                <p14:cNvContentPartPr/>
                <p14:nvPr/>
              </p14:nvContentPartPr>
              <p14:xfrm>
                <a:off x="7110317" y="4190983"/>
                <a:ext cx="115920" cy="192960"/>
              </p14:xfrm>
            </p:contentPart>
          </mc:Choice>
          <mc:Fallback>
            <p:pic>
              <p:nvPicPr>
                <p:cNvPr id="14343" name="Ink 14342">
                  <a:extLst>
                    <a:ext uri="{FF2B5EF4-FFF2-40B4-BE49-F238E27FC236}">
                      <a16:creationId xmlns:a16="http://schemas.microsoft.com/office/drawing/2014/main" id="{43101CBE-B92A-48C8-A515-18C53535C9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47677" y="3812983"/>
                  <a:ext cx="24156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14344" name="Ink 14343">
                  <a:extLst>
                    <a:ext uri="{FF2B5EF4-FFF2-40B4-BE49-F238E27FC236}">
                      <a16:creationId xmlns:a16="http://schemas.microsoft.com/office/drawing/2014/main" id="{0314FC0C-544E-4E59-B5F0-4ACBA5F2F2EC}"/>
                    </a:ext>
                  </a:extLst>
                </p14:cNvPr>
                <p14:cNvContentPartPr/>
                <p14:nvPr/>
              </p14:nvContentPartPr>
              <p14:xfrm>
                <a:off x="7267637" y="4266583"/>
                <a:ext cx="131040" cy="196920"/>
              </p14:xfrm>
            </p:contentPart>
          </mc:Choice>
          <mc:Fallback>
            <p:pic>
              <p:nvPicPr>
                <p:cNvPr id="14344" name="Ink 14343">
                  <a:extLst>
                    <a:ext uri="{FF2B5EF4-FFF2-40B4-BE49-F238E27FC236}">
                      <a16:creationId xmlns:a16="http://schemas.microsoft.com/office/drawing/2014/main" id="{0314FC0C-544E-4E59-B5F0-4ACBA5F2F2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04637" y="3888943"/>
                  <a:ext cx="256680" cy="9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14346" name="Ink 14345">
                  <a:extLst>
                    <a:ext uri="{FF2B5EF4-FFF2-40B4-BE49-F238E27FC236}">
                      <a16:creationId xmlns:a16="http://schemas.microsoft.com/office/drawing/2014/main" id="{336C8E47-622F-4E2B-AA51-7D9EED931FFC}"/>
                    </a:ext>
                  </a:extLst>
                </p14:cNvPr>
                <p14:cNvContentPartPr/>
                <p14:nvPr/>
              </p14:nvContentPartPr>
              <p14:xfrm>
                <a:off x="2163557" y="4541623"/>
                <a:ext cx="84240" cy="99720"/>
              </p14:xfrm>
            </p:contentPart>
          </mc:Choice>
          <mc:Fallback>
            <p:pic>
              <p:nvPicPr>
                <p:cNvPr id="14346" name="Ink 14345">
                  <a:extLst>
                    <a:ext uri="{FF2B5EF4-FFF2-40B4-BE49-F238E27FC236}">
                      <a16:creationId xmlns:a16="http://schemas.microsoft.com/office/drawing/2014/main" id="{336C8E47-622F-4E2B-AA51-7D9EED931F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00557" y="4163983"/>
                  <a:ext cx="20988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14347" name="Ink 14346">
                  <a:extLst>
                    <a:ext uri="{FF2B5EF4-FFF2-40B4-BE49-F238E27FC236}">
                      <a16:creationId xmlns:a16="http://schemas.microsoft.com/office/drawing/2014/main" id="{F104D0A2-2832-4CC7-9825-B8C2E927315C}"/>
                    </a:ext>
                  </a:extLst>
                </p14:cNvPr>
                <p14:cNvContentPartPr/>
                <p14:nvPr/>
              </p14:nvContentPartPr>
              <p14:xfrm>
                <a:off x="2591237" y="4363063"/>
                <a:ext cx="248760" cy="232200"/>
              </p14:xfrm>
            </p:contentPart>
          </mc:Choice>
          <mc:Fallback>
            <p:pic>
              <p:nvPicPr>
                <p:cNvPr id="14347" name="Ink 14346">
                  <a:extLst>
                    <a:ext uri="{FF2B5EF4-FFF2-40B4-BE49-F238E27FC236}">
                      <a16:creationId xmlns:a16="http://schemas.microsoft.com/office/drawing/2014/main" id="{F104D0A2-2832-4CC7-9825-B8C2E92731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28237" y="3985063"/>
                  <a:ext cx="37440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4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708A5F5E-17EC-4B10-A198-A2FD4D069A5A}"/>
                    </a:ext>
                  </a:extLst>
                </p14:cNvPr>
                <p14:cNvContentPartPr/>
                <p14:nvPr/>
              </p14:nvContentPartPr>
              <p14:xfrm>
                <a:off x="3236357" y="4321303"/>
                <a:ext cx="186480" cy="139680"/>
              </p14:xfrm>
            </p:contentPart>
          </mc:Choice>
          <mc:Fallback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708A5F5E-17EC-4B10-A198-A2FD4D069A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3357" y="3943303"/>
                  <a:ext cx="31212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6">
              <p14:nvContentPartPr>
                <p14:cNvPr id="14349" name="Ink 14348">
                  <a:extLst>
                    <a:ext uri="{FF2B5EF4-FFF2-40B4-BE49-F238E27FC236}">
                      <a16:creationId xmlns:a16="http://schemas.microsoft.com/office/drawing/2014/main" id="{3015E7BF-D86B-4BCB-897E-2C091D5AF6AC}"/>
                    </a:ext>
                  </a:extLst>
                </p14:cNvPr>
                <p14:cNvContentPartPr/>
                <p14:nvPr/>
              </p14:nvContentPartPr>
              <p14:xfrm>
                <a:off x="3906317" y="4206463"/>
                <a:ext cx="183960" cy="179640"/>
              </p14:xfrm>
            </p:contentPart>
          </mc:Choice>
          <mc:Fallback>
            <p:pic>
              <p:nvPicPr>
                <p:cNvPr id="14349" name="Ink 14348">
                  <a:extLst>
                    <a:ext uri="{FF2B5EF4-FFF2-40B4-BE49-F238E27FC236}">
                      <a16:creationId xmlns:a16="http://schemas.microsoft.com/office/drawing/2014/main" id="{3015E7BF-D86B-4BCB-897E-2C091D5AF6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43317" y="3828823"/>
                  <a:ext cx="30960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8">
              <p14:nvContentPartPr>
                <p14:cNvPr id="14350" name="Ink 14349">
                  <a:extLst>
                    <a:ext uri="{FF2B5EF4-FFF2-40B4-BE49-F238E27FC236}">
                      <a16:creationId xmlns:a16="http://schemas.microsoft.com/office/drawing/2014/main" id="{39DFC21A-8EF3-47A3-8555-BC2984D500C6}"/>
                    </a:ext>
                  </a:extLst>
                </p14:cNvPr>
                <p14:cNvContentPartPr/>
                <p14:nvPr/>
              </p14:nvContentPartPr>
              <p14:xfrm>
                <a:off x="4262717" y="4194943"/>
                <a:ext cx="219960" cy="205560"/>
              </p14:xfrm>
            </p:contentPart>
          </mc:Choice>
          <mc:Fallback>
            <p:pic>
              <p:nvPicPr>
                <p:cNvPr id="14350" name="Ink 14349">
                  <a:extLst>
                    <a:ext uri="{FF2B5EF4-FFF2-40B4-BE49-F238E27FC236}">
                      <a16:creationId xmlns:a16="http://schemas.microsoft.com/office/drawing/2014/main" id="{39DFC21A-8EF3-47A3-8555-BC2984D500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00077" y="3816943"/>
                  <a:ext cx="34560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0">
              <p14:nvContentPartPr>
                <p14:cNvPr id="14351" name="Ink 14350">
                  <a:extLst>
                    <a:ext uri="{FF2B5EF4-FFF2-40B4-BE49-F238E27FC236}">
                      <a16:creationId xmlns:a16="http://schemas.microsoft.com/office/drawing/2014/main" id="{D492AA1A-D2A1-4BEF-B5C1-59A6259CB8E7}"/>
                    </a:ext>
                  </a:extLst>
                </p14:cNvPr>
                <p14:cNvContentPartPr/>
                <p14:nvPr/>
              </p14:nvContentPartPr>
              <p14:xfrm>
                <a:off x="4781477" y="4178023"/>
                <a:ext cx="206640" cy="219960"/>
              </p14:xfrm>
            </p:contentPart>
          </mc:Choice>
          <mc:Fallback>
            <p:pic>
              <p:nvPicPr>
                <p:cNvPr id="14351" name="Ink 14350">
                  <a:extLst>
                    <a:ext uri="{FF2B5EF4-FFF2-40B4-BE49-F238E27FC236}">
                      <a16:creationId xmlns:a16="http://schemas.microsoft.com/office/drawing/2014/main" id="{D492AA1A-D2A1-4BEF-B5C1-59A6259CB8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8837" y="3800383"/>
                  <a:ext cx="332280" cy="9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2">
              <p14:nvContentPartPr>
                <p14:cNvPr id="14352" name="Ink 14351">
                  <a:extLst>
                    <a:ext uri="{FF2B5EF4-FFF2-40B4-BE49-F238E27FC236}">
                      <a16:creationId xmlns:a16="http://schemas.microsoft.com/office/drawing/2014/main" id="{63CD7A5F-3CE3-4BBD-9D7A-2E3200D0D030}"/>
                    </a:ext>
                  </a:extLst>
                </p14:cNvPr>
                <p14:cNvContentPartPr/>
                <p14:nvPr/>
              </p14:nvContentPartPr>
              <p14:xfrm>
                <a:off x="5159837" y="4151023"/>
                <a:ext cx="258480" cy="231480"/>
              </p14:xfrm>
            </p:contentPart>
          </mc:Choice>
          <mc:Fallback>
            <p:pic>
              <p:nvPicPr>
                <p:cNvPr id="14352" name="Ink 14351">
                  <a:extLst>
                    <a:ext uri="{FF2B5EF4-FFF2-40B4-BE49-F238E27FC236}">
                      <a16:creationId xmlns:a16="http://schemas.microsoft.com/office/drawing/2014/main" id="{63CD7A5F-3CE3-4BBD-9D7A-2E3200D0D0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96837" y="3773023"/>
                  <a:ext cx="384120" cy="9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4">
              <p14:nvContentPartPr>
                <p14:cNvPr id="14353" name="Ink 14352">
                  <a:extLst>
                    <a:ext uri="{FF2B5EF4-FFF2-40B4-BE49-F238E27FC236}">
                      <a16:creationId xmlns:a16="http://schemas.microsoft.com/office/drawing/2014/main" id="{3A0CA13C-395D-4600-BB98-62A337F670AC}"/>
                    </a:ext>
                  </a:extLst>
                </p14:cNvPr>
                <p14:cNvContentPartPr/>
                <p14:nvPr/>
              </p14:nvContentPartPr>
              <p14:xfrm>
                <a:off x="5513357" y="4169743"/>
                <a:ext cx="230040" cy="205560"/>
              </p14:xfrm>
            </p:contentPart>
          </mc:Choice>
          <mc:Fallback>
            <p:pic>
              <p:nvPicPr>
                <p:cNvPr id="14353" name="Ink 14352">
                  <a:extLst>
                    <a:ext uri="{FF2B5EF4-FFF2-40B4-BE49-F238E27FC236}">
                      <a16:creationId xmlns:a16="http://schemas.microsoft.com/office/drawing/2014/main" id="{3A0CA13C-395D-4600-BB98-62A337F670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50717" y="3791743"/>
                  <a:ext cx="35568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6">
              <p14:nvContentPartPr>
                <p14:cNvPr id="14354" name="Ink 14353">
                  <a:extLst>
                    <a:ext uri="{FF2B5EF4-FFF2-40B4-BE49-F238E27FC236}">
                      <a16:creationId xmlns:a16="http://schemas.microsoft.com/office/drawing/2014/main" id="{D34CDEBF-3CCC-4743-B113-D18CA9140E4A}"/>
                    </a:ext>
                  </a:extLst>
                </p14:cNvPr>
                <p14:cNvContentPartPr/>
                <p14:nvPr/>
              </p14:nvContentPartPr>
              <p14:xfrm>
                <a:off x="5932037" y="4227343"/>
                <a:ext cx="228600" cy="200880"/>
              </p14:xfrm>
            </p:contentPart>
          </mc:Choice>
          <mc:Fallback>
            <p:pic>
              <p:nvPicPr>
                <p:cNvPr id="14354" name="Ink 14353">
                  <a:extLst>
                    <a:ext uri="{FF2B5EF4-FFF2-40B4-BE49-F238E27FC236}">
                      <a16:creationId xmlns:a16="http://schemas.microsoft.com/office/drawing/2014/main" id="{D34CDEBF-3CCC-4743-B113-D18CA9140E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69397" y="3849343"/>
                  <a:ext cx="354240" cy="9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14355" name="Ink 14354">
                  <a:extLst>
                    <a:ext uri="{FF2B5EF4-FFF2-40B4-BE49-F238E27FC236}">
                      <a16:creationId xmlns:a16="http://schemas.microsoft.com/office/drawing/2014/main" id="{F0F98EA1-FF73-482C-8CC3-6B6FAE5A16B5}"/>
                    </a:ext>
                  </a:extLst>
                </p14:cNvPr>
                <p14:cNvContentPartPr/>
                <p14:nvPr/>
              </p14:nvContentPartPr>
              <p14:xfrm>
                <a:off x="6253517" y="4260103"/>
                <a:ext cx="186480" cy="173520"/>
              </p14:xfrm>
            </p:contentPart>
          </mc:Choice>
          <mc:Fallback>
            <p:pic>
              <p:nvPicPr>
                <p:cNvPr id="14355" name="Ink 14354">
                  <a:extLst>
                    <a:ext uri="{FF2B5EF4-FFF2-40B4-BE49-F238E27FC236}">
                      <a16:creationId xmlns:a16="http://schemas.microsoft.com/office/drawing/2014/main" id="{F0F98EA1-FF73-482C-8CC3-6B6FAE5A16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0517" y="3882463"/>
                  <a:ext cx="31212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14356" name="Ink 14355">
                  <a:extLst>
                    <a:ext uri="{FF2B5EF4-FFF2-40B4-BE49-F238E27FC236}">
                      <a16:creationId xmlns:a16="http://schemas.microsoft.com/office/drawing/2014/main" id="{8C910400-6E43-4338-A127-1B0D2EE81303}"/>
                    </a:ext>
                  </a:extLst>
                </p14:cNvPr>
                <p14:cNvContentPartPr/>
                <p14:nvPr/>
              </p14:nvContentPartPr>
              <p14:xfrm>
                <a:off x="6596597" y="4345063"/>
                <a:ext cx="260640" cy="212760"/>
              </p14:xfrm>
            </p:contentPart>
          </mc:Choice>
          <mc:Fallback>
            <p:pic>
              <p:nvPicPr>
                <p:cNvPr id="14356" name="Ink 14355">
                  <a:extLst>
                    <a:ext uri="{FF2B5EF4-FFF2-40B4-BE49-F238E27FC236}">
                      <a16:creationId xmlns:a16="http://schemas.microsoft.com/office/drawing/2014/main" id="{8C910400-6E43-4338-A127-1B0D2EE813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33597" y="3967063"/>
                  <a:ext cx="386280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14357" name="Ink 14356">
                  <a:extLst>
                    <a:ext uri="{FF2B5EF4-FFF2-40B4-BE49-F238E27FC236}">
                      <a16:creationId xmlns:a16="http://schemas.microsoft.com/office/drawing/2014/main" id="{F0425E4A-58CA-4426-AC67-B625511ECE70}"/>
                    </a:ext>
                  </a:extLst>
                </p14:cNvPr>
                <p14:cNvContentPartPr/>
                <p14:nvPr/>
              </p14:nvContentPartPr>
              <p14:xfrm>
                <a:off x="6832037" y="4392943"/>
                <a:ext cx="209520" cy="191160"/>
              </p14:xfrm>
            </p:contentPart>
          </mc:Choice>
          <mc:Fallback>
            <p:pic>
              <p:nvPicPr>
                <p:cNvPr id="14357" name="Ink 14356">
                  <a:extLst>
                    <a:ext uri="{FF2B5EF4-FFF2-40B4-BE49-F238E27FC236}">
                      <a16:creationId xmlns:a16="http://schemas.microsoft.com/office/drawing/2014/main" id="{F0425E4A-58CA-4426-AC67-B625511ECE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9397" y="4014943"/>
                  <a:ext cx="335160" cy="9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14358" name="Ink 14357">
                  <a:extLst>
                    <a:ext uri="{FF2B5EF4-FFF2-40B4-BE49-F238E27FC236}">
                      <a16:creationId xmlns:a16="http://schemas.microsoft.com/office/drawing/2014/main" id="{0FBB3F41-BDBF-4C3C-87C6-4BA11A257C6B}"/>
                    </a:ext>
                  </a:extLst>
                </p14:cNvPr>
                <p14:cNvContentPartPr/>
                <p14:nvPr/>
              </p14:nvContentPartPr>
              <p14:xfrm>
                <a:off x="7068557" y="4389343"/>
                <a:ext cx="303480" cy="227520"/>
              </p14:xfrm>
            </p:contentPart>
          </mc:Choice>
          <mc:Fallback>
            <p:pic>
              <p:nvPicPr>
                <p:cNvPr id="14358" name="Ink 14357">
                  <a:extLst>
                    <a:ext uri="{FF2B5EF4-FFF2-40B4-BE49-F238E27FC236}">
                      <a16:creationId xmlns:a16="http://schemas.microsoft.com/office/drawing/2014/main" id="{0FBB3F41-BDBF-4C3C-87C6-4BA11A257C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5557" y="4011343"/>
                  <a:ext cx="42912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14360" name="Ink 14359">
                  <a:extLst>
                    <a:ext uri="{FF2B5EF4-FFF2-40B4-BE49-F238E27FC236}">
                      <a16:creationId xmlns:a16="http://schemas.microsoft.com/office/drawing/2014/main" id="{23C3D1FF-8A65-40B9-9507-0DAC56B3E508}"/>
                    </a:ext>
                  </a:extLst>
                </p14:cNvPr>
                <p14:cNvContentPartPr/>
                <p14:nvPr/>
              </p14:nvContentPartPr>
              <p14:xfrm>
                <a:off x="3850877" y="4173343"/>
                <a:ext cx="1800" cy="2520"/>
              </p14:xfrm>
            </p:contentPart>
          </mc:Choice>
          <mc:Fallback>
            <p:pic>
              <p:nvPicPr>
                <p:cNvPr id="14360" name="Ink 14359">
                  <a:extLst>
                    <a:ext uri="{FF2B5EF4-FFF2-40B4-BE49-F238E27FC236}">
                      <a16:creationId xmlns:a16="http://schemas.microsoft.com/office/drawing/2014/main" id="{23C3D1FF-8A65-40B9-9507-0DAC56B3E5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87877" y="3795343"/>
                  <a:ext cx="12744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14361" name="Ink 14360">
                  <a:extLst>
                    <a:ext uri="{FF2B5EF4-FFF2-40B4-BE49-F238E27FC236}">
                      <a16:creationId xmlns:a16="http://schemas.microsoft.com/office/drawing/2014/main" id="{33B04E07-3599-4FCF-B478-FCEBD7EE52E9}"/>
                    </a:ext>
                  </a:extLst>
                </p14:cNvPr>
                <p14:cNvContentPartPr/>
                <p14:nvPr/>
              </p14:nvContentPartPr>
              <p14:xfrm>
                <a:off x="3536237" y="4150303"/>
                <a:ext cx="320400" cy="270360"/>
              </p14:xfrm>
            </p:contentPart>
          </mc:Choice>
          <mc:Fallback>
            <p:pic>
              <p:nvPicPr>
                <p:cNvPr id="14361" name="Ink 14360">
                  <a:extLst>
                    <a:ext uri="{FF2B5EF4-FFF2-40B4-BE49-F238E27FC236}">
                      <a16:creationId xmlns:a16="http://schemas.microsoft.com/office/drawing/2014/main" id="{33B04E07-3599-4FCF-B478-FCEBD7EE52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73237" y="3772303"/>
                  <a:ext cx="44604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14363" name="Ink 14362">
                  <a:extLst>
                    <a:ext uri="{FF2B5EF4-FFF2-40B4-BE49-F238E27FC236}">
                      <a16:creationId xmlns:a16="http://schemas.microsoft.com/office/drawing/2014/main" id="{88C98555-7196-4B80-8F66-585937F83DA6}"/>
                    </a:ext>
                  </a:extLst>
                </p14:cNvPr>
                <p14:cNvContentPartPr/>
                <p14:nvPr/>
              </p14:nvContentPartPr>
              <p14:xfrm>
                <a:off x="2959517" y="4199983"/>
                <a:ext cx="178560" cy="206640"/>
              </p14:xfrm>
            </p:contentPart>
          </mc:Choice>
          <mc:Fallback>
            <p:pic>
              <p:nvPicPr>
                <p:cNvPr id="14363" name="Ink 14362">
                  <a:extLst>
                    <a:ext uri="{FF2B5EF4-FFF2-40B4-BE49-F238E27FC236}">
                      <a16:creationId xmlns:a16="http://schemas.microsoft.com/office/drawing/2014/main" id="{88C98555-7196-4B80-8F66-585937F83D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96877" y="3822343"/>
                  <a:ext cx="30420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14365" name="Ink 14364">
                  <a:extLst>
                    <a:ext uri="{FF2B5EF4-FFF2-40B4-BE49-F238E27FC236}">
                      <a16:creationId xmlns:a16="http://schemas.microsoft.com/office/drawing/2014/main" id="{30203A0D-E755-48B0-9555-AA901664BBBF}"/>
                    </a:ext>
                  </a:extLst>
                </p14:cNvPr>
                <p14:cNvContentPartPr/>
                <p14:nvPr/>
              </p14:nvContentPartPr>
              <p14:xfrm>
                <a:off x="2352197" y="4394383"/>
                <a:ext cx="84960" cy="166320"/>
              </p14:xfrm>
            </p:contentPart>
          </mc:Choice>
          <mc:Fallback>
            <p:pic>
              <p:nvPicPr>
                <p:cNvPr id="14365" name="Ink 14364">
                  <a:extLst>
                    <a:ext uri="{FF2B5EF4-FFF2-40B4-BE49-F238E27FC236}">
                      <a16:creationId xmlns:a16="http://schemas.microsoft.com/office/drawing/2014/main" id="{30203A0D-E755-48B0-9555-AA901664BB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89197" y="4016383"/>
                  <a:ext cx="210600" cy="9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4367" name="Ink 14366">
                <a:extLst>
                  <a:ext uri="{FF2B5EF4-FFF2-40B4-BE49-F238E27FC236}">
                    <a16:creationId xmlns:a16="http://schemas.microsoft.com/office/drawing/2014/main" id="{70D878B4-5072-41C8-BB3D-9647FFC540D5}"/>
                  </a:ext>
                </a:extLst>
              </p14:cNvPr>
              <p14:cNvContentPartPr/>
              <p14:nvPr/>
            </p14:nvContentPartPr>
            <p14:xfrm>
              <a:off x="3383957" y="4013863"/>
              <a:ext cx="703800" cy="293400"/>
            </p14:xfrm>
          </p:contentPart>
        </mc:Choice>
        <mc:Fallback>
          <p:pic>
            <p:nvPicPr>
              <p:cNvPr id="14367" name="Ink 14366">
                <a:extLst>
                  <a:ext uri="{FF2B5EF4-FFF2-40B4-BE49-F238E27FC236}">
                    <a16:creationId xmlns:a16="http://schemas.microsoft.com/office/drawing/2014/main" id="{70D878B4-5072-41C8-BB3D-9647FFC540D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66317" y="3996223"/>
                <a:ext cx="7394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4370" name="Ink 14369">
                <a:extLst>
                  <a:ext uri="{FF2B5EF4-FFF2-40B4-BE49-F238E27FC236}">
                    <a16:creationId xmlns:a16="http://schemas.microsoft.com/office/drawing/2014/main" id="{9B87167B-33A9-4843-994D-6AAA2F93D6F3}"/>
                  </a:ext>
                </a:extLst>
              </p14:cNvPr>
              <p14:cNvContentPartPr/>
              <p14:nvPr/>
            </p14:nvContentPartPr>
            <p14:xfrm>
              <a:off x="6057677" y="4136263"/>
              <a:ext cx="158760" cy="260280"/>
            </p14:xfrm>
          </p:contentPart>
        </mc:Choice>
        <mc:Fallback>
          <p:pic>
            <p:nvPicPr>
              <p:cNvPr id="14370" name="Ink 14369">
                <a:extLst>
                  <a:ext uri="{FF2B5EF4-FFF2-40B4-BE49-F238E27FC236}">
                    <a16:creationId xmlns:a16="http://schemas.microsoft.com/office/drawing/2014/main" id="{9B87167B-33A9-4843-994D-6AAA2F93D6F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39677" y="4118263"/>
                <a:ext cx="19440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73" name="Group 14372">
            <a:extLst>
              <a:ext uri="{FF2B5EF4-FFF2-40B4-BE49-F238E27FC236}">
                <a16:creationId xmlns:a16="http://schemas.microsoft.com/office/drawing/2014/main" id="{5280B0F7-1633-4CB5-9139-2EF1C851F09B}"/>
              </a:ext>
            </a:extLst>
          </p:cNvPr>
          <p:cNvGrpSpPr/>
          <p:nvPr/>
        </p:nvGrpSpPr>
        <p:grpSpPr>
          <a:xfrm>
            <a:off x="6110597" y="4033303"/>
            <a:ext cx="600840" cy="551880"/>
            <a:chOff x="6110597" y="4033303"/>
            <a:chExt cx="60084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774BB6-4DD0-4B50-A43A-9CC94F79E40B}"/>
                    </a:ext>
                  </a:extLst>
                </p14:cNvPr>
                <p14:cNvContentPartPr/>
                <p14:nvPr/>
              </p14:nvContentPartPr>
              <p14:xfrm>
                <a:off x="6110597" y="4542343"/>
                <a:ext cx="45720" cy="4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774BB6-4DD0-4B50-A43A-9CC94F79E4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92957" y="4524343"/>
                  <a:ext cx="8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C79496-A8D6-4EB7-AB5E-4A10D3DDAC84}"/>
                    </a:ext>
                  </a:extLst>
                </p14:cNvPr>
                <p14:cNvContentPartPr/>
                <p14:nvPr/>
              </p14:nvContentPartPr>
              <p14:xfrm>
                <a:off x="6613517" y="4536583"/>
                <a:ext cx="97920" cy="48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C79496-A8D6-4EB7-AB5E-4A10D3DDAC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95517" y="4518943"/>
                  <a:ext cx="133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371" name="Ink 14370">
                  <a:extLst>
                    <a:ext uri="{FF2B5EF4-FFF2-40B4-BE49-F238E27FC236}">
                      <a16:creationId xmlns:a16="http://schemas.microsoft.com/office/drawing/2014/main" id="{C736A8D1-718C-4C13-86E6-1BEFD00B601F}"/>
                    </a:ext>
                  </a:extLst>
                </p14:cNvPr>
                <p14:cNvContentPartPr/>
                <p14:nvPr/>
              </p14:nvContentPartPr>
              <p14:xfrm>
                <a:off x="6353957" y="4033303"/>
                <a:ext cx="103320" cy="503640"/>
              </p14:xfrm>
            </p:contentPart>
          </mc:Choice>
          <mc:Fallback>
            <p:pic>
              <p:nvPicPr>
                <p:cNvPr id="14371" name="Ink 14370">
                  <a:extLst>
                    <a:ext uri="{FF2B5EF4-FFF2-40B4-BE49-F238E27FC236}">
                      <a16:creationId xmlns:a16="http://schemas.microsoft.com/office/drawing/2014/main" id="{C736A8D1-718C-4C13-86E6-1BEFD00B60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5957" y="4015663"/>
                  <a:ext cx="1389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372" name="Ink 14371">
                  <a:extLst>
                    <a:ext uri="{FF2B5EF4-FFF2-40B4-BE49-F238E27FC236}">
                      <a16:creationId xmlns:a16="http://schemas.microsoft.com/office/drawing/2014/main" id="{318ED03C-1E72-432B-8389-563D3AF21E96}"/>
                    </a:ext>
                  </a:extLst>
                </p14:cNvPr>
                <p14:cNvContentPartPr/>
                <p14:nvPr/>
              </p14:nvContentPartPr>
              <p14:xfrm>
                <a:off x="6370877" y="4056343"/>
                <a:ext cx="115560" cy="123480"/>
              </p14:xfrm>
            </p:contentPart>
          </mc:Choice>
          <mc:Fallback>
            <p:pic>
              <p:nvPicPr>
                <p:cNvPr id="14372" name="Ink 14371">
                  <a:extLst>
                    <a:ext uri="{FF2B5EF4-FFF2-40B4-BE49-F238E27FC236}">
                      <a16:creationId xmlns:a16="http://schemas.microsoft.com/office/drawing/2014/main" id="{318ED03C-1E72-432B-8389-563D3AF21E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52877" y="4038343"/>
                  <a:ext cx="1512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76" name="Group 14375">
            <a:extLst>
              <a:ext uri="{FF2B5EF4-FFF2-40B4-BE49-F238E27FC236}">
                <a16:creationId xmlns:a16="http://schemas.microsoft.com/office/drawing/2014/main" id="{000AAAF2-B354-4599-844B-E7F3EE017991}"/>
              </a:ext>
            </a:extLst>
          </p:cNvPr>
          <p:cNvGrpSpPr/>
          <p:nvPr/>
        </p:nvGrpSpPr>
        <p:grpSpPr>
          <a:xfrm>
            <a:off x="3866357" y="3346423"/>
            <a:ext cx="1126440" cy="368640"/>
            <a:chOff x="3866357" y="3346423"/>
            <a:chExt cx="11264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374" name="Ink 14373">
                  <a:extLst>
                    <a:ext uri="{FF2B5EF4-FFF2-40B4-BE49-F238E27FC236}">
                      <a16:creationId xmlns:a16="http://schemas.microsoft.com/office/drawing/2014/main" id="{808C2C72-F969-4752-9A40-E6A3FBE4E1E2}"/>
                    </a:ext>
                  </a:extLst>
                </p14:cNvPr>
                <p14:cNvContentPartPr/>
                <p14:nvPr/>
              </p14:nvContentPartPr>
              <p14:xfrm>
                <a:off x="3866357" y="3346423"/>
                <a:ext cx="1126440" cy="368640"/>
              </p14:xfrm>
            </p:contentPart>
          </mc:Choice>
          <mc:Fallback>
            <p:pic>
              <p:nvPicPr>
                <p:cNvPr id="14374" name="Ink 14373">
                  <a:extLst>
                    <a:ext uri="{FF2B5EF4-FFF2-40B4-BE49-F238E27FC236}">
                      <a16:creationId xmlns:a16="http://schemas.microsoft.com/office/drawing/2014/main" id="{808C2C72-F969-4752-9A40-E6A3FBE4E1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48357" y="3328423"/>
                  <a:ext cx="11620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375" name="Ink 14374">
                  <a:extLst>
                    <a:ext uri="{FF2B5EF4-FFF2-40B4-BE49-F238E27FC236}">
                      <a16:creationId xmlns:a16="http://schemas.microsoft.com/office/drawing/2014/main" id="{0BA51A68-F09C-417B-B0E4-CF97EF484610}"/>
                    </a:ext>
                  </a:extLst>
                </p14:cNvPr>
                <p14:cNvContentPartPr/>
                <p14:nvPr/>
              </p14:nvContentPartPr>
              <p14:xfrm>
                <a:off x="4353437" y="3418783"/>
                <a:ext cx="245520" cy="32040"/>
              </p14:xfrm>
            </p:contentPart>
          </mc:Choice>
          <mc:Fallback>
            <p:pic>
              <p:nvPicPr>
                <p:cNvPr id="14375" name="Ink 14374">
                  <a:extLst>
                    <a:ext uri="{FF2B5EF4-FFF2-40B4-BE49-F238E27FC236}">
                      <a16:creationId xmlns:a16="http://schemas.microsoft.com/office/drawing/2014/main" id="{0BA51A68-F09C-417B-B0E4-CF97EF4846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35797" y="3401143"/>
                  <a:ext cx="2811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80" name="Group 14379">
            <a:extLst>
              <a:ext uri="{FF2B5EF4-FFF2-40B4-BE49-F238E27FC236}">
                <a16:creationId xmlns:a16="http://schemas.microsoft.com/office/drawing/2014/main" id="{897AF79D-E0D8-43E5-878F-B75CA56CD689}"/>
              </a:ext>
            </a:extLst>
          </p:cNvPr>
          <p:cNvGrpSpPr/>
          <p:nvPr/>
        </p:nvGrpSpPr>
        <p:grpSpPr>
          <a:xfrm>
            <a:off x="5051117" y="3267223"/>
            <a:ext cx="1028880" cy="349920"/>
            <a:chOff x="5051117" y="3267223"/>
            <a:chExt cx="102888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377" name="Ink 14376">
                  <a:extLst>
                    <a:ext uri="{FF2B5EF4-FFF2-40B4-BE49-F238E27FC236}">
                      <a16:creationId xmlns:a16="http://schemas.microsoft.com/office/drawing/2014/main" id="{9B7D91CE-A03A-40E3-9401-42FFA3835130}"/>
                    </a:ext>
                  </a:extLst>
                </p14:cNvPr>
                <p14:cNvContentPartPr/>
                <p14:nvPr/>
              </p14:nvContentPartPr>
              <p14:xfrm>
                <a:off x="5051117" y="3267223"/>
                <a:ext cx="1028880" cy="349920"/>
              </p14:xfrm>
            </p:contentPart>
          </mc:Choice>
          <mc:Fallback>
            <p:pic>
              <p:nvPicPr>
                <p:cNvPr id="14377" name="Ink 14376">
                  <a:extLst>
                    <a:ext uri="{FF2B5EF4-FFF2-40B4-BE49-F238E27FC236}">
                      <a16:creationId xmlns:a16="http://schemas.microsoft.com/office/drawing/2014/main" id="{9B7D91CE-A03A-40E3-9401-42FFA383513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33117" y="3249583"/>
                  <a:ext cx="1064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378" name="Ink 14377">
                  <a:extLst>
                    <a:ext uri="{FF2B5EF4-FFF2-40B4-BE49-F238E27FC236}">
                      <a16:creationId xmlns:a16="http://schemas.microsoft.com/office/drawing/2014/main" id="{D799C4D7-DC9E-404A-B14D-DABB64DCF1DA}"/>
                    </a:ext>
                  </a:extLst>
                </p14:cNvPr>
                <p14:cNvContentPartPr/>
                <p14:nvPr/>
              </p14:nvContentPartPr>
              <p14:xfrm>
                <a:off x="5679677" y="3374863"/>
                <a:ext cx="33120" cy="14040"/>
              </p14:xfrm>
            </p:contentPart>
          </mc:Choice>
          <mc:Fallback>
            <p:pic>
              <p:nvPicPr>
                <p:cNvPr id="14378" name="Ink 14377">
                  <a:extLst>
                    <a:ext uri="{FF2B5EF4-FFF2-40B4-BE49-F238E27FC236}">
                      <a16:creationId xmlns:a16="http://schemas.microsoft.com/office/drawing/2014/main" id="{D799C4D7-DC9E-404A-B14D-DABB64DCF1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61677" y="3356863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379" name="Ink 14378">
                  <a:extLst>
                    <a:ext uri="{FF2B5EF4-FFF2-40B4-BE49-F238E27FC236}">
                      <a16:creationId xmlns:a16="http://schemas.microsoft.com/office/drawing/2014/main" id="{B467289B-D687-41A2-A088-40C8476C85E3}"/>
                    </a:ext>
                  </a:extLst>
                </p14:cNvPr>
                <p14:cNvContentPartPr/>
                <p14:nvPr/>
              </p14:nvContentPartPr>
              <p14:xfrm>
                <a:off x="5476277" y="3378823"/>
                <a:ext cx="74880" cy="5400"/>
              </p14:xfrm>
            </p:contentPart>
          </mc:Choice>
          <mc:Fallback>
            <p:pic>
              <p:nvPicPr>
                <p:cNvPr id="14379" name="Ink 14378">
                  <a:extLst>
                    <a:ext uri="{FF2B5EF4-FFF2-40B4-BE49-F238E27FC236}">
                      <a16:creationId xmlns:a16="http://schemas.microsoft.com/office/drawing/2014/main" id="{B467289B-D687-41A2-A088-40C8476C85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58277" y="3360823"/>
                  <a:ext cx="1105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4381" name="Ink 14380">
                <a:extLst>
                  <a:ext uri="{FF2B5EF4-FFF2-40B4-BE49-F238E27FC236}">
                    <a16:creationId xmlns:a16="http://schemas.microsoft.com/office/drawing/2014/main" id="{5328EC49-6C28-4ADE-A4FF-AA2A63F9D018}"/>
                  </a:ext>
                </a:extLst>
              </p14:cNvPr>
              <p14:cNvContentPartPr/>
              <p14:nvPr/>
            </p14:nvContentPartPr>
            <p14:xfrm>
              <a:off x="3379637" y="3498343"/>
              <a:ext cx="299520" cy="422280"/>
            </p14:xfrm>
          </p:contentPart>
        </mc:Choice>
        <mc:Fallback>
          <p:pic>
            <p:nvPicPr>
              <p:cNvPr id="14381" name="Ink 14380">
                <a:extLst>
                  <a:ext uri="{FF2B5EF4-FFF2-40B4-BE49-F238E27FC236}">
                    <a16:creationId xmlns:a16="http://schemas.microsoft.com/office/drawing/2014/main" id="{5328EC49-6C28-4ADE-A4FF-AA2A63F9D01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61637" y="3480703"/>
                <a:ext cx="33516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84" name="Group 14383">
            <a:extLst>
              <a:ext uri="{FF2B5EF4-FFF2-40B4-BE49-F238E27FC236}">
                <a16:creationId xmlns:a16="http://schemas.microsoft.com/office/drawing/2014/main" id="{09B0A358-E2B9-43D6-A944-7C86BBF1B8BA}"/>
              </a:ext>
            </a:extLst>
          </p:cNvPr>
          <p:cNvGrpSpPr/>
          <p:nvPr/>
        </p:nvGrpSpPr>
        <p:grpSpPr>
          <a:xfrm>
            <a:off x="1967357" y="4477543"/>
            <a:ext cx="1542600" cy="530280"/>
            <a:chOff x="1967357" y="4477543"/>
            <a:chExt cx="154260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40FCAC-22C4-45AF-A1B5-618C5227CE8C}"/>
                    </a:ext>
                  </a:extLst>
                </p14:cNvPr>
                <p14:cNvContentPartPr/>
                <p14:nvPr/>
              </p14:nvContentPartPr>
              <p14:xfrm>
                <a:off x="1978517" y="4689583"/>
                <a:ext cx="90360" cy="29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40FCAC-22C4-45AF-A1B5-618C5227CE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60877" y="4671943"/>
                  <a:ext cx="126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46EA6B-415D-434C-BB2C-E7D5ABF9731D}"/>
                    </a:ext>
                  </a:extLst>
                </p14:cNvPr>
                <p14:cNvContentPartPr/>
                <p14:nvPr/>
              </p14:nvContentPartPr>
              <p14:xfrm>
                <a:off x="2488637" y="4626583"/>
                <a:ext cx="70200" cy="8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46EA6B-415D-434C-BB2C-E7D5ABF973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70997" y="4608583"/>
                  <a:ext cx="10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840E91-D908-4A1B-891F-0BDA194D56DC}"/>
                    </a:ext>
                  </a:extLst>
                </p14:cNvPr>
                <p14:cNvContentPartPr/>
                <p14:nvPr/>
              </p14:nvContentPartPr>
              <p14:xfrm>
                <a:off x="3019637" y="4546303"/>
                <a:ext cx="101160" cy="6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840E91-D908-4A1B-891F-0BDA194D56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01637" y="4528663"/>
                  <a:ext cx="13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C718EE-FC68-43F0-84AF-A911C1F4D0AA}"/>
                    </a:ext>
                  </a:extLst>
                </p14:cNvPr>
                <p14:cNvContentPartPr/>
                <p14:nvPr/>
              </p14:nvContentPartPr>
              <p14:xfrm>
                <a:off x="3470717" y="4477543"/>
                <a:ext cx="39240" cy="7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C718EE-FC68-43F0-84AF-A911C1F4D0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52717" y="4459903"/>
                  <a:ext cx="74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382" name="Ink 14381">
                  <a:extLst>
                    <a:ext uri="{FF2B5EF4-FFF2-40B4-BE49-F238E27FC236}">
                      <a16:creationId xmlns:a16="http://schemas.microsoft.com/office/drawing/2014/main" id="{EE78945F-6F4C-4423-A5D1-1C473C7F71EE}"/>
                    </a:ext>
                  </a:extLst>
                </p14:cNvPr>
                <p14:cNvContentPartPr/>
                <p14:nvPr/>
              </p14:nvContentPartPr>
              <p14:xfrm>
                <a:off x="1967357" y="4599223"/>
                <a:ext cx="971640" cy="408600"/>
              </p14:xfrm>
            </p:contentPart>
          </mc:Choice>
          <mc:Fallback>
            <p:pic>
              <p:nvPicPr>
                <p:cNvPr id="14382" name="Ink 14381">
                  <a:extLst>
                    <a:ext uri="{FF2B5EF4-FFF2-40B4-BE49-F238E27FC236}">
                      <a16:creationId xmlns:a16="http://schemas.microsoft.com/office/drawing/2014/main" id="{EE78945F-6F4C-4423-A5D1-1C473C7F71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49357" y="4581223"/>
                  <a:ext cx="10072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383" name="Ink 14382">
                  <a:extLst>
                    <a:ext uri="{FF2B5EF4-FFF2-40B4-BE49-F238E27FC236}">
                      <a16:creationId xmlns:a16="http://schemas.microsoft.com/office/drawing/2014/main" id="{0047476D-E04A-4A7C-855E-BB91A692DE16}"/>
                    </a:ext>
                  </a:extLst>
                </p14:cNvPr>
                <p14:cNvContentPartPr/>
                <p14:nvPr/>
              </p14:nvContentPartPr>
              <p14:xfrm>
                <a:off x="2431397" y="4626583"/>
                <a:ext cx="230040" cy="45720"/>
              </p14:xfrm>
            </p:contentPart>
          </mc:Choice>
          <mc:Fallback>
            <p:pic>
              <p:nvPicPr>
                <p:cNvPr id="14383" name="Ink 14382">
                  <a:extLst>
                    <a:ext uri="{FF2B5EF4-FFF2-40B4-BE49-F238E27FC236}">
                      <a16:creationId xmlns:a16="http://schemas.microsoft.com/office/drawing/2014/main" id="{0047476D-E04A-4A7C-855E-BB91A692DE1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13757" y="4608583"/>
                  <a:ext cx="2656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87" name="Group 14386">
            <a:extLst>
              <a:ext uri="{FF2B5EF4-FFF2-40B4-BE49-F238E27FC236}">
                <a16:creationId xmlns:a16="http://schemas.microsoft.com/office/drawing/2014/main" id="{FC56C0EF-C0E7-4A0A-9862-1D2B54094F0E}"/>
              </a:ext>
            </a:extLst>
          </p:cNvPr>
          <p:cNvGrpSpPr/>
          <p:nvPr/>
        </p:nvGrpSpPr>
        <p:grpSpPr>
          <a:xfrm>
            <a:off x="1753877" y="3869503"/>
            <a:ext cx="503640" cy="314640"/>
            <a:chOff x="1753877" y="3869503"/>
            <a:chExt cx="50364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85" name="Ink 14384">
                  <a:extLst>
                    <a:ext uri="{FF2B5EF4-FFF2-40B4-BE49-F238E27FC236}">
                      <a16:creationId xmlns:a16="http://schemas.microsoft.com/office/drawing/2014/main" id="{6E046542-2B77-4C3B-A4E3-2CC22D40A1BE}"/>
                    </a:ext>
                  </a:extLst>
                </p14:cNvPr>
                <p14:cNvContentPartPr/>
                <p14:nvPr/>
              </p14:nvContentPartPr>
              <p14:xfrm>
                <a:off x="1753877" y="3934303"/>
                <a:ext cx="503640" cy="249840"/>
              </p14:xfrm>
            </p:contentPart>
          </mc:Choice>
          <mc:Fallback>
            <p:pic>
              <p:nvPicPr>
                <p:cNvPr id="14385" name="Ink 14384">
                  <a:extLst>
                    <a:ext uri="{FF2B5EF4-FFF2-40B4-BE49-F238E27FC236}">
                      <a16:creationId xmlns:a16="http://schemas.microsoft.com/office/drawing/2014/main" id="{6E046542-2B77-4C3B-A4E3-2CC22D40A1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35877" y="3916663"/>
                  <a:ext cx="539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386" name="Ink 14385">
                  <a:extLst>
                    <a:ext uri="{FF2B5EF4-FFF2-40B4-BE49-F238E27FC236}">
                      <a16:creationId xmlns:a16="http://schemas.microsoft.com/office/drawing/2014/main" id="{0309CA34-0EEA-4422-AC80-D1D3376F03E5}"/>
                    </a:ext>
                  </a:extLst>
                </p14:cNvPr>
                <p14:cNvContentPartPr/>
                <p14:nvPr/>
              </p14:nvContentPartPr>
              <p14:xfrm>
                <a:off x="1916597" y="3869503"/>
                <a:ext cx="18720" cy="14040"/>
              </p14:xfrm>
            </p:contentPart>
          </mc:Choice>
          <mc:Fallback>
            <p:pic>
              <p:nvPicPr>
                <p:cNvPr id="14386" name="Ink 14385">
                  <a:extLst>
                    <a:ext uri="{FF2B5EF4-FFF2-40B4-BE49-F238E27FC236}">
                      <a16:creationId xmlns:a16="http://schemas.microsoft.com/office/drawing/2014/main" id="{0309CA34-0EEA-4422-AC80-D1D3376F03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98957" y="3851503"/>
                  <a:ext cx="5436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954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14795" r="59184" b="62879"/>
          <a:stretch/>
        </p:blipFill>
        <p:spPr bwMode="auto">
          <a:xfrm>
            <a:off x="1219201" y="1371601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60020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286000"/>
            <a:ext cx="716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and if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is real (no magnetic dispersion) </a:t>
            </a:r>
          </a:p>
          <a:p>
            <a:r>
              <a:rPr lang="en-US" sz="2000" dirty="0"/>
              <a:t>while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complex (significant dispersion)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121106"/>
            <a:ext cx="464492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Then the condition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” &gt; 0 requires </a:t>
            </a:r>
            <a:r>
              <a:rPr lang="en-US" sz="2000" dirty="0" err="1">
                <a:latin typeface="Symbol" panose="05050102010706020507" pitchFamily="18" charset="2"/>
              </a:rPr>
              <a:t>z</a:t>
            </a:r>
            <a:r>
              <a:rPr lang="en-US" sz="2000" dirty="0" err="1"/>
              <a:t>’</a:t>
            </a:r>
            <a:r>
              <a:rPr lang="en-US" sz="2000" dirty="0" err="1">
                <a:latin typeface="Symbol" panose="05050102010706020507" pitchFamily="18" charset="2"/>
              </a:rPr>
              <a:t>z</a:t>
            </a:r>
            <a:r>
              <a:rPr lang="en-US" sz="2000" dirty="0"/>
              <a:t>” &lt; 0,</a:t>
            </a:r>
          </a:p>
          <a:p>
            <a:r>
              <a:rPr lang="en-US" sz="2000" dirty="0"/>
              <a:t>And since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’ &gt;0, we must have</a:t>
            </a:r>
            <a:r>
              <a:rPr lang="en-US" sz="2000" dirty="0">
                <a:latin typeface="Symbol" panose="05050102010706020507" pitchFamily="18" charset="2"/>
              </a:rPr>
              <a:t> z</a:t>
            </a:r>
            <a:r>
              <a:rPr lang="en-US" sz="2000" dirty="0"/>
              <a:t>” &lt; 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1105" y="4800600"/>
            <a:ext cx="392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the other hand, if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is complex and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is real, then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” &gt; 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3512" y="1641209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holds</a:t>
            </a:r>
          </a:p>
        </p:txBody>
      </p:sp>
    </p:spTree>
    <p:extLst>
      <p:ext uri="{BB962C8B-B14F-4D97-AF65-F5344CB8AC3E}">
        <p14:creationId xmlns:p14="http://schemas.microsoft.com/office/powerpoint/2010/main" val="71273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1593" b="14766"/>
          <a:stretch/>
        </p:blipFill>
        <p:spPr bwMode="auto">
          <a:xfrm>
            <a:off x="1143000" y="609600"/>
            <a:ext cx="7315200" cy="511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1371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Proof of first inequality</a:t>
            </a:r>
          </a:p>
          <a:p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B6C80E-F1B3-440D-95AF-4E7FBF32135F}"/>
              </a:ext>
            </a:extLst>
          </p:cNvPr>
          <p:cNvGrpSpPr/>
          <p:nvPr/>
        </p:nvGrpSpPr>
        <p:grpSpPr>
          <a:xfrm>
            <a:off x="1689797" y="3396103"/>
            <a:ext cx="100080" cy="48960"/>
            <a:chOff x="1689797" y="3396103"/>
            <a:chExt cx="10008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F45071-315F-437C-924C-E210E02566F8}"/>
                    </a:ext>
                  </a:extLst>
                </p14:cNvPr>
                <p14:cNvContentPartPr/>
                <p14:nvPr/>
              </p14:nvContentPartPr>
              <p14:xfrm>
                <a:off x="1689797" y="3400423"/>
                <a:ext cx="100080" cy="44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F45071-315F-437C-924C-E210E02566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27157" y="3337423"/>
                  <a:ext cx="225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8C28CF-519A-47E8-A798-8BB99F81B7B0}"/>
                    </a:ext>
                  </a:extLst>
                </p14:cNvPr>
                <p14:cNvContentPartPr/>
                <p14:nvPr/>
              </p14:nvContentPartPr>
              <p14:xfrm>
                <a:off x="1767557" y="3396103"/>
                <a:ext cx="17640" cy="26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8C28CF-519A-47E8-A798-8BB99F81B7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4917" y="3333463"/>
                  <a:ext cx="14328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D38868-A5CD-4C3B-92C0-A8714843EFE9}"/>
                  </a:ext>
                </a:extLst>
              </p14:cNvPr>
              <p14:cNvContentPartPr/>
              <p14:nvPr/>
            </p14:nvContentPartPr>
            <p14:xfrm>
              <a:off x="1722917" y="3107743"/>
              <a:ext cx="216000" cy="20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D38868-A5CD-4C3B-92C0-A8714843EF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4917" y="3090103"/>
                <a:ext cx="2516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0AA3CE-405C-4306-86AB-0F7448B40442}"/>
                  </a:ext>
                </a:extLst>
              </p14:cNvPr>
              <p14:cNvContentPartPr/>
              <p14:nvPr/>
            </p14:nvContentPartPr>
            <p14:xfrm>
              <a:off x="7709357" y="4905943"/>
              <a:ext cx="179280" cy="134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0AA3CE-405C-4306-86AB-0F7448B404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6357" y="4843303"/>
                <a:ext cx="30492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0053520-B525-43FB-9D33-99A1A707C26F}"/>
              </a:ext>
            </a:extLst>
          </p:cNvPr>
          <p:cNvGrpSpPr/>
          <p:nvPr/>
        </p:nvGrpSpPr>
        <p:grpSpPr>
          <a:xfrm>
            <a:off x="2258597" y="5013943"/>
            <a:ext cx="1632960" cy="491040"/>
            <a:chOff x="2258597" y="5013943"/>
            <a:chExt cx="163296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5AFD389-AAFD-42F2-994D-ACC9B188EFBC}"/>
                    </a:ext>
                  </a:extLst>
                </p14:cNvPr>
                <p14:cNvContentPartPr/>
                <p14:nvPr/>
              </p14:nvContentPartPr>
              <p14:xfrm>
                <a:off x="2258597" y="5013943"/>
                <a:ext cx="1595160" cy="54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5AFD389-AAFD-42F2-994D-ACC9B188EFB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0957" y="4995943"/>
                  <a:ext cx="1630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8CEE66-85EA-4A56-823E-47969F42A4C5}"/>
                    </a:ext>
                  </a:extLst>
                </p14:cNvPr>
                <p14:cNvContentPartPr/>
                <p14:nvPr/>
              </p14:nvContentPartPr>
              <p14:xfrm>
                <a:off x="2388557" y="5296543"/>
                <a:ext cx="135000" cy="20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8CEE66-85EA-4A56-823E-47969F42A4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0917" y="5278903"/>
                  <a:ext cx="170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485AE4-E63D-47A9-810B-03034768DC84}"/>
                    </a:ext>
                  </a:extLst>
                </p14:cNvPr>
                <p14:cNvContentPartPr/>
                <p14:nvPr/>
              </p14:nvContentPartPr>
              <p14:xfrm>
                <a:off x="2372357" y="5400943"/>
                <a:ext cx="144360" cy="27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485AE4-E63D-47A9-810B-03034768DC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54717" y="5382943"/>
                  <a:ext cx="180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D001D2-7DA0-4D8F-9849-78D353269431}"/>
                    </a:ext>
                  </a:extLst>
                </p14:cNvPr>
                <p14:cNvContentPartPr/>
                <p14:nvPr/>
              </p14:nvContentPartPr>
              <p14:xfrm>
                <a:off x="2625797" y="5194663"/>
                <a:ext cx="60480" cy="11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D001D2-7DA0-4D8F-9849-78D3532694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7797" y="5176663"/>
                  <a:ext cx="96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BA5574-54B8-462C-816A-56E9D3FFDC2B}"/>
                    </a:ext>
                  </a:extLst>
                </p14:cNvPr>
                <p14:cNvContentPartPr/>
                <p14:nvPr/>
              </p14:nvContentPartPr>
              <p14:xfrm>
                <a:off x="2796077" y="5159743"/>
                <a:ext cx="164880" cy="11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BA5574-54B8-462C-816A-56E9D3FFDC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8077" y="5142103"/>
                  <a:ext cx="20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2C9F22-C1F6-49E6-AEA4-71B247D1233A}"/>
                    </a:ext>
                  </a:extLst>
                </p14:cNvPr>
                <p14:cNvContentPartPr/>
                <p14:nvPr/>
              </p14:nvContentPartPr>
              <p14:xfrm>
                <a:off x="3138797" y="5267383"/>
                <a:ext cx="21240" cy="210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2C9F22-C1F6-49E6-AEA4-71B247D123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20797" y="5249383"/>
                  <a:ext cx="56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221C26-D9E5-4260-B2FF-13B1588C4342}"/>
                    </a:ext>
                  </a:extLst>
                </p14:cNvPr>
                <p14:cNvContentPartPr/>
                <p14:nvPr/>
              </p14:nvContentPartPr>
              <p14:xfrm>
                <a:off x="3076877" y="5337943"/>
                <a:ext cx="166680" cy="14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221C26-D9E5-4260-B2FF-13B1588C43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58877" y="5319943"/>
                  <a:ext cx="202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1E8B89-1B5F-4A79-9BE3-3BE656115F86}"/>
                    </a:ext>
                  </a:extLst>
                </p14:cNvPr>
                <p14:cNvContentPartPr/>
                <p14:nvPr/>
              </p14:nvContentPartPr>
              <p14:xfrm>
                <a:off x="3370637" y="5221303"/>
                <a:ext cx="165600" cy="266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1E8B89-1B5F-4A79-9BE3-3BE656115F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52997" y="5203663"/>
                  <a:ext cx="201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E040A1-514B-4B9C-AAD6-45A45FB09E35}"/>
                    </a:ext>
                  </a:extLst>
                </p14:cNvPr>
                <p14:cNvContentPartPr/>
                <p14:nvPr/>
              </p14:nvContentPartPr>
              <p14:xfrm>
                <a:off x="3352637" y="5347663"/>
                <a:ext cx="158760" cy="29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E040A1-514B-4B9C-AAD6-45A45FB09E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34997" y="5329663"/>
                  <a:ext cx="194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040344D-379A-451B-BB52-8E09EDC5908D}"/>
                    </a:ext>
                  </a:extLst>
                </p14:cNvPr>
                <p14:cNvContentPartPr/>
                <p14:nvPr/>
              </p14:nvContentPartPr>
              <p14:xfrm>
                <a:off x="3589157" y="5125183"/>
                <a:ext cx="35640" cy="139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040344D-379A-451B-BB52-8E09EDC590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157" y="5107183"/>
                  <a:ext cx="71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6178EE-F570-4ED8-9CF9-681B6BAE2A7E}"/>
                    </a:ext>
                  </a:extLst>
                </p14:cNvPr>
                <p14:cNvContentPartPr/>
                <p14:nvPr/>
              </p14:nvContentPartPr>
              <p14:xfrm>
                <a:off x="3647477" y="5101783"/>
                <a:ext cx="53640" cy="15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6178EE-F570-4ED8-9CF9-681B6BAE2A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29477" y="5083783"/>
                  <a:ext cx="89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EA9857-2D90-41BB-B419-194ED3AF25C5}"/>
                    </a:ext>
                  </a:extLst>
                </p14:cNvPr>
                <p14:cNvContentPartPr/>
                <p14:nvPr/>
              </p14:nvContentPartPr>
              <p14:xfrm>
                <a:off x="3757637" y="5105383"/>
                <a:ext cx="133920" cy="144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EA9857-2D90-41BB-B419-194ED3AF25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39997" y="5087743"/>
                  <a:ext cx="16956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30DCC6-9F7E-472D-BBDA-FC2F1D831808}"/>
                  </a:ext>
                </a:extLst>
              </p14:cNvPr>
              <p14:cNvContentPartPr/>
              <p14:nvPr/>
            </p14:nvContentPartPr>
            <p14:xfrm>
              <a:off x="301997" y="4185223"/>
              <a:ext cx="222120" cy="343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30DCC6-9F7E-472D-BBDA-FC2F1D83180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4357" y="4167583"/>
                <a:ext cx="25776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88" name="Group 16387">
            <a:extLst>
              <a:ext uri="{FF2B5EF4-FFF2-40B4-BE49-F238E27FC236}">
                <a16:creationId xmlns:a16="http://schemas.microsoft.com/office/drawing/2014/main" id="{1131DF26-8006-4822-A2D9-DD30AFBAC860}"/>
              </a:ext>
            </a:extLst>
          </p:cNvPr>
          <p:cNvGrpSpPr/>
          <p:nvPr/>
        </p:nvGrpSpPr>
        <p:grpSpPr>
          <a:xfrm>
            <a:off x="309557" y="3982183"/>
            <a:ext cx="1844640" cy="1109160"/>
            <a:chOff x="309557" y="3982183"/>
            <a:chExt cx="1844640" cy="11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E2D2BE-11A0-4400-A8A9-9DDAD6AA19FE}"/>
                    </a:ext>
                  </a:extLst>
                </p14:cNvPr>
                <p14:cNvContentPartPr/>
                <p14:nvPr/>
              </p14:nvContentPartPr>
              <p14:xfrm>
                <a:off x="552917" y="3982183"/>
                <a:ext cx="875520" cy="699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E2D2BE-11A0-4400-A8A9-9DDAD6AA19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917" y="3964543"/>
                  <a:ext cx="9111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1A5FD-8150-4910-B6BB-4743C07BF89F}"/>
                    </a:ext>
                  </a:extLst>
                </p14:cNvPr>
                <p14:cNvContentPartPr/>
                <p14:nvPr/>
              </p14:nvContentPartPr>
              <p14:xfrm>
                <a:off x="916157" y="4117543"/>
                <a:ext cx="212040" cy="57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1A5FD-8150-4910-B6BB-4743C07BF8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8157" y="4099903"/>
                  <a:ext cx="247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D013DC-7C96-4DBA-A89F-9A79750602CC}"/>
                    </a:ext>
                  </a:extLst>
                </p14:cNvPr>
                <p14:cNvContentPartPr/>
                <p14:nvPr/>
              </p14:nvContentPartPr>
              <p14:xfrm>
                <a:off x="357077" y="4848343"/>
                <a:ext cx="194400" cy="243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D013DC-7C96-4DBA-A89F-9A79750602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77" y="4830703"/>
                  <a:ext cx="230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2729B2-72DA-458D-8303-26BB9AC4520F}"/>
                    </a:ext>
                  </a:extLst>
                </p14:cNvPr>
                <p14:cNvContentPartPr/>
                <p14:nvPr/>
              </p14:nvContentPartPr>
              <p14:xfrm>
                <a:off x="309557" y="4830703"/>
                <a:ext cx="214560" cy="58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2729B2-72DA-458D-8303-26BB9AC452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1917" y="4812703"/>
                  <a:ext cx="250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BF5BCC-06FB-41C3-9687-7EFA7844B0A8}"/>
                    </a:ext>
                  </a:extLst>
                </p14:cNvPr>
                <p14:cNvContentPartPr/>
                <p14:nvPr/>
              </p14:nvContentPartPr>
              <p14:xfrm>
                <a:off x="584237" y="4863463"/>
                <a:ext cx="352800" cy="189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BF5BCC-06FB-41C3-9687-7EFA7844B0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6237" y="4845463"/>
                  <a:ext cx="388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384" name="Ink 16383">
                  <a:extLst>
                    <a:ext uri="{FF2B5EF4-FFF2-40B4-BE49-F238E27FC236}">
                      <a16:creationId xmlns:a16="http://schemas.microsoft.com/office/drawing/2014/main" id="{77F3394C-F183-44F1-827A-090F7DD1DE68}"/>
                    </a:ext>
                  </a:extLst>
                </p14:cNvPr>
                <p14:cNvContentPartPr/>
                <p14:nvPr/>
              </p14:nvContentPartPr>
              <p14:xfrm>
                <a:off x="1118117" y="4385023"/>
                <a:ext cx="998640" cy="670320"/>
              </p14:xfrm>
            </p:contentPart>
          </mc:Choice>
          <mc:Fallback>
            <p:pic>
              <p:nvPicPr>
                <p:cNvPr id="16384" name="Ink 16383">
                  <a:extLst>
                    <a:ext uri="{FF2B5EF4-FFF2-40B4-BE49-F238E27FC236}">
                      <a16:creationId xmlns:a16="http://schemas.microsoft.com/office/drawing/2014/main" id="{77F3394C-F183-44F1-827A-090F7DD1DE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0117" y="4367023"/>
                  <a:ext cx="103428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889785EC-E59D-44B8-A4E6-3D44026890FE}"/>
                    </a:ext>
                  </a:extLst>
                </p14:cNvPr>
                <p14:cNvContentPartPr/>
                <p14:nvPr/>
              </p14:nvContentPartPr>
              <p14:xfrm>
                <a:off x="1478837" y="4367023"/>
                <a:ext cx="675360" cy="257040"/>
              </p14:xfrm>
            </p:contentPart>
          </mc:Choice>
          <mc:Fallback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889785EC-E59D-44B8-A4E6-3D44026890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61197" y="4349023"/>
                  <a:ext cx="71100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8289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22" y="25455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superconductors, the penetration depth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 is very small even for DC fields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= 0.</a:t>
            </a:r>
          </a:p>
          <a:p>
            <a:r>
              <a:rPr lang="en-US" sz="2000" dirty="0"/>
              <a:t>For small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, the distribution of the </a:t>
            </a:r>
            <a:r>
              <a:rPr lang="en-US" sz="2000" b="1" dirty="0"/>
              <a:t>H</a:t>
            </a:r>
            <a:r>
              <a:rPr lang="en-US" sz="2000" dirty="0"/>
              <a:t>-field is the same as in the static case.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7" y="1393979"/>
            <a:ext cx="4924426" cy="277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931948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(59.2)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5279"/>
          <a:stretch/>
        </p:blipFill>
        <p:spPr bwMode="auto">
          <a:xfrm>
            <a:off x="1524000" y="4227137"/>
            <a:ext cx="4610837" cy="248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3722" y="4178940"/>
            <a:ext cx="14041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Defines </a:t>
            </a:r>
            <a:r>
              <a:rPr lang="en-US" dirty="0">
                <a:latin typeface="Symbol" panose="05050102010706020507" pitchFamily="18" charset="2"/>
              </a:rPr>
              <a:t>d      </a:t>
            </a:r>
          </a:p>
          <a:p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1" y="60198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a superconductor.  Pure Imaginary.  No loss.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7716" y="4964668"/>
            <a:ext cx="2046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Boundary condition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24F198-E9B3-4108-9D9B-3C6E22522B1C}"/>
                  </a:ext>
                </a:extLst>
              </p14:cNvPr>
              <p14:cNvContentPartPr/>
              <p14:nvPr/>
            </p14:nvContentPartPr>
            <p14:xfrm>
              <a:off x="1512077" y="946783"/>
              <a:ext cx="703800" cy="27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24F198-E9B3-4108-9D9B-3C6E22522B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4077" y="929143"/>
                <a:ext cx="7394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C23CE52-58E4-4F39-8F93-DB0B45EBCA22}"/>
              </a:ext>
            </a:extLst>
          </p:cNvPr>
          <p:cNvGrpSpPr/>
          <p:nvPr/>
        </p:nvGrpSpPr>
        <p:grpSpPr>
          <a:xfrm>
            <a:off x="2325677" y="943903"/>
            <a:ext cx="1768680" cy="320400"/>
            <a:chOff x="2314037" y="1079143"/>
            <a:chExt cx="17686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1A653E-0B9E-4ADD-AC3C-0A80584A04F8}"/>
                    </a:ext>
                  </a:extLst>
                </p14:cNvPr>
                <p14:cNvContentPartPr/>
                <p14:nvPr/>
              </p14:nvContentPartPr>
              <p14:xfrm>
                <a:off x="2320157" y="1142863"/>
                <a:ext cx="131760" cy="209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1A653E-0B9E-4ADD-AC3C-0A80584A04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2517" y="1124863"/>
                  <a:ext cx="16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599B97-646D-4A3A-87E7-06879D12511A}"/>
                    </a:ext>
                  </a:extLst>
                </p14:cNvPr>
                <p14:cNvContentPartPr/>
                <p14:nvPr/>
              </p14:nvContentPartPr>
              <p14:xfrm>
                <a:off x="2369477" y="1236103"/>
                <a:ext cx="107280" cy="2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599B97-646D-4A3A-87E7-06879D1251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51837" y="1218463"/>
                  <a:ext cx="142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4444A0-A277-4638-B05C-F0D0123C95DA}"/>
                    </a:ext>
                  </a:extLst>
                </p14:cNvPr>
                <p14:cNvContentPartPr/>
                <p14:nvPr/>
              </p14:nvContentPartPr>
              <p14:xfrm>
                <a:off x="2415917" y="1148263"/>
                <a:ext cx="93240" cy="1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4444A0-A277-4638-B05C-F0D0123C95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8277" y="1130623"/>
                  <a:ext cx="128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A3977C-FD72-496A-8BCF-DEFDAC7CC1E0}"/>
                    </a:ext>
                  </a:extLst>
                </p14:cNvPr>
                <p14:cNvContentPartPr/>
                <p14:nvPr/>
              </p14:nvContentPartPr>
              <p14:xfrm>
                <a:off x="2314037" y="1079143"/>
                <a:ext cx="214200" cy="39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A3977C-FD72-496A-8BCF-DEFDAC7CC1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6037" y="1061503"/>
                  <a:ext cx="249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27B84A-D201-49FB-8B71-A80E014F72AE}"/>
                    </a:ext>
                  </a:extLst>
                </p14:cNvPr>
                <p14:cNvContentPartPr/>
                <p14:nvPr/>
              </p14:nvContentPartPr>
              <p14:xfrm>
                <a:off x="2684117" y="1218463"/>
                <a:ext cx="157320" cy="34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27B84A-D201-49FB-8B71-A80E014F72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6477" y="1200463"/>
                  <a:ext cx="192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331E7A-EA3A-42C1-9144-F931B8993D79}"/>
                    </a:ext>
                  </a:extLst>
                </p14:cNvPr>
                <p14:cNvContentPartPr/>
                <p14:nvPr/>
              </p14:nvContentPartPr>
              <p14:xfrm>
                <a:off x="2667557" y="1317823"/>
                <a:ext cx="175320" cy="2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331E7A-EA3A-42C1-9144-F931B8993D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9917" y="1299823"/>
                  <a:ext cx="210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B4B4D8-23ED-4623-9C80-49DC18A28689}"/>
                    </a:ext>
                  </a:extLst>
                </p14:cNvPr>
                <p14:cNvContentPartPr/>
                <p14:nvPr/>
              </p14:nvContentPartPr>
              <p14:xfrm>
                <a:off x="2950877" y="1195063"/>
                <a:ext cx="62640" cy="14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B4B4D8-23ED-4623-9C80-49DC18A286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2877" y="1177423"/>
                  <a:ext cx="98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6A7DE5-BCF9-4735-ACFC-D8F95842B706}"/>
                    </a:ext>
                  </a:extLst>
                </p14:cNvPr>
                <p14:cNvContentPartPr/>
                <p14:nvPr/>
              </p14:nvContentPartPr>
              <p14:xfrm>
                <a:off x="2932517" y="1147903"/>
                <a:ext cx="10080" cy="8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6A7DE5-BCF9-4735-ACFC-D8F95842B7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14517" y="1130263"/>
                  <a:ext cx="45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703037-CAB9-46ED-A985-3C2B450AF6D0}"/>
                    </a:ext>
                  </a:extLst>
                </p14:cNvPr>
                <p14:cNvContentPartPr/>
                <p14:nvPr/>
              </p14:nvContentPartPr>
              <p14:xfrm>
                <a:off x="3021077" y="1204783"/>
                <a:ext cx="176040" cy="157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703037-CAB9-46ED-A985-3C2B450AF6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3077" y="1187143"/>
                  <a:ext cx="211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CF61E4-ADAD-45D3-BEBE-FCD3AC0807DF}"/>
                    </a:ext>
                  </a:extLst>
                </p14:cNvPr>
                <p14:cNvContentPartPr/>
                <p14:nvPr/>
              </p14:nvContentPartPr>
              <p14:xfrm>
                <a:off x="3337517" y="1119463"/>
                <a:ext cx="3600" cy="207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CF61E4-ADAD-45D3-BEBE-FCD3AC0807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9517" y="1101463"/>
                  <a:ext cx="3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C4938D-7FC8-43D4-BCA6-27CF83B42658}"/>
                    </a:ext>
                  </a:extLst>
                </p14:cNvPr>
                <p14:cNvContentPartPr/>
                <p14:nvPr/>
              </p14:nvContentPartPr>
              <p14:xfrm>
                <a:off x="3427517" y="1118383"/>
                <a:ext cx="37800" cy="211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C4938D-7FC8-43D4-BCA6-27CF83B426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9877" y="1100743"/>
                  <a:ext cx="73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5665BC-8AD6-45CA-9CF7-EDB6010E0192}"/>
                    </a:ext>
                  </a:extLst>
                </p14:cNvPr>
                <p14:cNvContentPartPr/>
                <p14:nvPr/>
              </p14:nvContentPartPr>
              <p14:xfrm>
                <a:off x="3364877" y="1206943"/>
                <a:ext cx="110520" cy="16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5665BC-8AD6-45CA-9CF7-EDB6010E01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7237" y="1189303"/>
                  <a:ext cx="14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BE2118-083B-4CB3-8F85-58AB585781DA}"/>
                    </a:ext>
                  </a:extLst>
                </p14:cNvPr>
                <p14:cNvContentPartPr/>
                <p14:nvPr/>
              </p14:nvContentPartPr>
              <p14:xfrm>
                <a:off x="3292517" y="1095343"/>
                <a:ext cx="228600" cy="24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BE2118-083B-4CB3-8F85-58AB585781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4517" y="1077343"/>
                  <a:ext cx="264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8AA4DE-2032-4865-8EC5-9947936D5FF9}"/>
                    </a:ext>
                  </a:extLst>
                </p14:cNvPr>
                <p14:cNvContentPartPr/>
                <p14:nvPr/>
              </p14:nvContentPartPr>
              <p14:xfrm>
                <a:off x="3507797" y="1296583"/>
                <a:ext cx="57600" cy="73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8AA4DE-2032-4865-8EC5-9947936D5F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0157" y="1278583"/>
                  <a:ext cx="9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6F4A06-AB87-4E85-A3A5-0ED547AD1DBA}"/>
                    </a:ext>
                  </a:extLst>
                </p14:cNvPr>
                <p14:cNvContentPartPr/>
                <p14:nvPr/>
              </p14:nvContentPartPr>
              <p14:xfrm>
                <a:off x="3619757" y="1296943"/>
                <a:ext cx="11160" cy="61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6F4A06-AB87-4E85-A3A5-0ED547AD1D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1757" y="1279303"/>
                  <a:ext cx="46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80C80F-3C31-424E-B9FB-207F0F2B4B6C}"/>
                    </a:ext>
                  </a:extLst>
                </p14:cNvPr>
                <p14:cNvContentPartPr/>
                <p14:nvPr/>
              </p14:nvContentPartPr>
              <p14:xfrm>
                <a:off x="3606077" y="1280383"/>
                <a:ext cx="65160" cy="2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80C80F-3C31-424E-B9FB-207F0F2B4B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8077" y="1262743"/>
                  <a:ext cx="100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FDA2F4-7787-4B61-B206-87BE75CC8CC8}"/>
                    </a:ext>
                  </a:extLst>
                </p14:cNvPr>
                <p14:cNvContentPartPr/>
                <p14:nvPr/>
              </p14:nvContentPartPr>
              <p14:xfrm>
                <a:off x="3599597" y="1296943"/>
                <a:ext cx="6840" cy="4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FDA2F4-7787-4B61-B206-87BE75CC8C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1957" y="1279303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7CA956-3C5C-4BE0-9153-78251ACA370B}"/>
                    </a:ext>
                  </a:extLst>
                </p14:cNvPr>
                <p14:cNvContentPartPr/>
                <p14:nvPr/>
              </p14:nvContentPartPr>
              <p14:xfrm>
                <a:off x="3792197" y="1106863"/>
                <a:ext cx="178560" cy="29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7CA956-3C5C-4BE0-9153-78251ACA37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74197" y="1088863"/>
                  <a:ext cx="214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68A406-9065-4E5F-BFA2-89B78D024D5D}"/>
                    </a:ext>
                  </a:extLst>
                </p14:cNvPr>
                <p14:cNvContentPartPr/>
                <p14:nvPr/>
              </p14:nvContentPartPr>
              <p14:xfrm>
                <a:off x="3917837" y="1251583"/>
                <a:ext cx="164880" cy="133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68A406-9065-4E5F-BFA2-89B78D024D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99837" y="1233943"/>
                  <a:ext cx="20052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EEFA7DC-8C9B-42D3-8AED-55964DE7F0C0}"/>
                  </a:ext>
                </a:extLst>
              </p14:cNvPr>
              <p14:cNvContentPartPr/>
              <p14:nvPr/>
            </p14:nvContentPartPr>
            <p14:xfrm>
              <a:off x="5513717" y="2463343"/>
              <a:ext cx="59040" cy="186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EEFA7DC-8C9B-42D3-8AED-55964DE7F0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50717" y="2400703"/>
                <a:ext cx="1846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0DDCB3A-2A5C-40FF-AF41-1D63FA23FAE0}"/>
                  </a:ext>
                </a:extLst>
              </p14:cNvPr>
              <p14:cNvContentPartPr/>
              <p14:nvPr/>
            </p14:nvContentPartPr>
            <p14:xfrm>
              <a:off x="5118077" y="2550103"/>
              <a:ext cx="289080" cy="3830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0DDCB3A-2A5C-40FF-AF41-1D63FA23FAE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55437" y="2172103"/>
                <a:ext cx="414720" cy="11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EB69338-E5AF-47C1-94B6-0DDABA981C17}"/>
              </a:ext>
            </a:extLst>
          </p:cNvPr>
          <p:cNvGrpSpPr/>
          <p:nvPr/>
        </p:nvGrpSpPr>
        <p:grpSpPr>
          <a:xfrm>
            <a:off x="5028437" y="1661983"/>
            <a:ext cx="409680" cy="1275120"/>
            <a:chOff x="5028437" y="1661983"/>
            <a:chExt cx="409680" cy="1275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6DF820-EBFB-43E1-9C5A-D3AA6116E548}"/>
                    </a:ext>
                  </a:extLst>
                </p14:cNvPr>
                <p14:cNvContentPartPr/>
                <p14:nvPr/>
              </p14:nvContentPartPr>
              <p14:xfrm>
                <a:off x="5316797" y="2744863"/>
                <a:ext cx="114840" cy="19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6DF820-EBFB-43E1-9C5A-D3AA6116E5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54157" y="2367223"/>
                  <a:ext cx="240480" cy="9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89AEE6C-6204-4AF4-8426-2220174310E1}"/>
                    </a:ext>
                  </a:extLst>
                </p14:cNvPr>
                <p14:cNvContentPartPr/>
                <p14:nvPr/>
              </p14:nvContentPartPr>
              <p14:xfrm>
                <a:off x="5158397" y="2347783"/>
                <a:ext cx="257400" cy="396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89AEE6C-6204-4AF4-8426-2220174310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95757" y="1969783"/>
                  <a:ext cx="383040" cy="11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8A21CD-E016-49F4-A952-0FC132B4F9BC}"/>
                    </a:ext>
                  </a:extLst>
                </p14:cNvPr>
                <p14:cNvContentPartPr/>
                <p14:nvPr/>
              </p14:nvContentPartPr>
              <p14:xfrm>
                <a:off x="5222117" y="2549743"/>
                <a:ext cx="216000" cy="27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8A21CD-E016-49F4-A952-0FC132B4F9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59477" y="2172103"/>
                  <a:ext cx="341640" cy="10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261184D-24F2-4683-8300-6F99E6F15B9B}"/>
                    </a:ext>
                  </a:extLst>
                </p14:cNvPr>
                <p14:cNvContentPartPr/>
                <p14:nvPr/>
              </p14:nvContentPartPr>
              <p14:xfrm>
                <a:off x="5132477" y="2129623"/>
                <a:ext cx="271080" cy="40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261184D-24F2-4683-8300-6F99E6F15B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9837" y="1751983"/>
                  <a:ext cx="396720" cy="11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6D1739-7DA6-4686-B89E-7C6ADCFF2CEB}"/>
                    </a:ext>
                  </a:extLst>
                </p14:cNvPr>
                <p14:cNvContentPartPr/>
                <p14:nvPr/>
              </p14:nvContentPartPr>
              <p14:xfrm>
                <a:off x="5070917" y="1852423"/>
                <a:ext cx="348480" cy="484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6D1739-7DA6-4686-B89E-7C6ADCFF2C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07917" y="1474423"/>
                  <a:ext cx="474120" cy="12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868A2F-6987-404B-A5F2-9F84063310CB}"/>
                    </a:ext>
                  </a:extLst>
                </p14:cNvPr>
                <p14:cNvContentPartPr/>
                <p14:nvPr/>
              </p14:nvContentPartPr>
              <p14:xfrm>
                <a:off x="5028437" y="1661983"/>
                <a:ext cx="398520" cy="46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868A2F-6987-404B-A5F2-9F84063310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65797" y="1284343"/>
                  <a:ext cx="524160" cy="12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BA0E48-1B6C-459A-AEFE-22704047EDD5}"/>
                    </a:ext>
                  </a:extLst>
                </p14:cNvPr>
                <p14:cNvContentPartPr/>
                <p14:nvPr/>
              </p14:nvContentPartPr>
              <p14:xfrm>
                <a:off x="5048597" y="2023063"/>
                <a:ext cx="370440" cy="395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BA0E48-1B6C-459A-AEFE-22704047ED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5957" y="1645423"/>
                  <a:ext cx="496080" cy="11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5F8F74-03A5-4818-89E4-AF705822AB09}"/>
                    </a:ext>
                  </a:extLst>
                </p14:cNvPr>
                <p14:cNvContentPartPr/>
                <p14:nvPr/>
              </p14:nvContentPartPr>
              <p14:xfrm>
                <a:off x="5146877" y="2278303"/>
                <a:ext cx="272520" cy="384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5F8F74-03A5-4818-89E4-AF705822AB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3877" y="1900303"/>
                  <a:ext cx="398160" cy="11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61335E-1C53-4D68-8519-4F7461BCF001}"/>
                  </a:ext>
                </a:extLst>
              </p14:cNvPr>
              <p14:cNvContentPartPr/>
              <p14:nvPr/>
            </p14:nvContentPartPr>
            <p14:xfrm>
              <a:off x="1950797" y="3359023"/>
              <a:ext cx="571680" cy="461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61335E-1C53-4D68-8519-4F7461BCF00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87797" y="3296383"/>
                <a:ext cx="697320" cy="5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ED7307B-B789-4FE0-8D50-983A2A7CDFE4}"/>
                  </a:ext>
                </a:extLst>
              </p14:cNvPr>
              <p14:cNvContentPartPr/>
              <p14:nvPr/>
            </p14:nvContentPartPr>
            <p14:xfrm>
              <a:off x="2235917" y="3446503"/>
              <a:ext cx="196200" cy="142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ED7307B-B789-4FE0-8D50-983A2A7CDFE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8277" y="3428503"/>
                <a:ext cx="231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4A96F37-76B1-4D5B-A519-CCE27C5B97F5}"/>
                  </a:ext>
                </a:extLst>
              </p14:cNvPr>
              <p14:cNvContentPartPr/>
              <p14:nvPr/>
            </p14:nvContentPartPr>
            <p14:xfrm>
              <a:off x="2414837" y="3284863"/>
              <a:ext cx="99720" cy="4899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4A96F37-76B1-4D5B-A519-CCE27C5B97F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97197" y="3266863"/>
                <a:ext cx="135360" cy="52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E807F7E-CA6E-4784-A850-0726688E34D5}"/>
              </a:ext>
            </a:extLst>
          </p:cNvPr>
          <p:cNvGrpSpPr/>
          <p:nvPr/>
        </p:nvGrpSpPr>
        <p:grpSpPr>
          <a:xfrm>
            <a:off x="852797" y="3346783"/>
            <a:ext cx="1329480" cy="559440"/>
            <a:chOff x="852797" y="3346783"/>
            <a:chExt cx="132948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ADA20D-5FA4-4FC5-9D39-BAB01187B86F}"/>
                    </a:ext>
                  </a:extLst>
                </p14:cNvPr>
                <p14:cNvContentPartPr/>
                <p14:nvPr/>
              </p14:nvContentPartPr>
              <p14:xfrm>
                <a:off x="1233677" y="3423463"/>
                <a:ext cx="41400" cy="260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ADA20D-5FA4-4FC5-9D39-BAB01187B8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16037" y="3405463"/>
                  <a:ext cx="77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238EC2-8F32-4FF4-B987-E83444781D6B}"/>
                    </a:ext>
                  </a:extLst>
                </p14:cNvPr>
                <p14:cNvContentPartPr/>
                <p14:nvPr/>
              </p14:nvContentPartPr>
              <p14:xfrm>
                <a:off x="1271837" y="3553423"/>
                <a:ext cx="91800" cy="109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238EC2-8F32-4FF4-B987-E83444781D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3837" y="3535783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638D8C-B415-4E87-B227-1B5972C3FEA3}"/>
                    </a:ext>
                  </a:extLst>
                </p14:cNvPr>
                <p14:cNvContentPartPr/>
                <p14:nvPr/>
              </p14:nvContentPartPr>
              <p14:xfrm>
                <a:off x="1435997" y="3411943"/>
                <a:ext cx="71280" cy="303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638D8C-B415-4E87-B227-1B5972C3FE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17997" y="3394303"/>
                  <a:ext cx="1069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04454E6-C79A-4E5A-85F2-992C16944136}"/>
                    </a:ext>
                  </a:extLst>
                </p14:cNvPr>
                <p14:cNvContentPartPr/>
                <p14:nvPr/>
              </p14:nvContentPartPr>
              <p14:xfrm>
                <a:off x="1559837" y="3581143"/>
                <a:ext cx="135720" cy="32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04454E6-C79A-4E5A-85F2-992C169441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1837" y="3563503"/>
                  <a:ext cx="171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17FF4A-C3C3-4393-9327-3627F3EB7A10}"/>
                    </a:ext>
                  </a:extLst>
                </p14:cNvPr>
                <p14:cNvContentPartPr/>
                <p14:nvPr/>
              </p14:nvContentPartPr>
              <p14:xfrm>
                <a:off x="1728677" y="3409423"/>
                <a:ext cx="254880" cy="348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17FF4A-C3C3-4393-9327-3627F3EB7A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11037" y="3391423"/>
                  <a:ext cx="2905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2EBC29-FC1C-4A84-A7FA-81FB7D375EBC}"/>
                    </a:ext>
                  </a:extLst>
                </p14:cNvPr>
                <p14:cNvContentPartPr/>
                <p14:nvPr/>
              </p14:nvContentPartPr>
              <p14:xfrm>
                <a:off x="1756397" y="3593743"/>
                <a:ext cx="118800" cy="12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2EBC29-FC1C-4A84-A7FA-81FB7D375E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38757" y="3575743"/>
                  <a:ext cx="154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62BFA1-7A9F-492A-BAC3-F95F28EBBD0D}"/>
                    </a:ext>
                  </a:extLst>
                </p14:cNvPr>
                <p14:cNvContentPartPr/>
                <p14:nvPr/>
              </p14:nvContentPartPr>
              <p14:xfrm>
                <a:off x="1967717" y="3684103"/>
                <a:ext cx="109440" cy="131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62BFA1-7A9F-492A-BAC3-F95F28EBBD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50077" y="3666103"/>
                  <a:ext cx="145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C00D216-FEE4-4B07-8D70-5BB4E2DE6032}"/>
                    </a:ext>
                  </a:extLst>
                </p14:cNvPr>
                <p14:cNvContentPartPr/>
                <p14:nvPr/>
              </p14:nvContentPartPr>
              <p14:xfrm>
                <a:off x="2002277" y="3704623"/>
                <a:ext cx="154080" cy="115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00D216-FEE4-4B07-8D70-5BB4E2DE60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84277" y="3686623"/>
                  <a:ext cx="18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399CF97-E9B1-4F04-9490-FFB0D998B32B}"/>
                    </a:ext>
                  </a:extLst>
                </p14:cNvPr>
                <p14:cNvContentPartPr/>
                <p14:nvPr/>
              </p14:nvContentPartPr>
              <p14:xfrm>
                <a:off x="2054837" y="3346783"/>
                <a:ext cx="86040" cy="315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399CF97-E9B1-4F04-9490-FFB0D998B3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6837" y="3328783"/>
                  <a:ext cx="121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0BE99C-BC81-4C24-96EA-4351B8CC7D7C}"/>
                    </a:ext>
                  </a:extLst>
                </p14:cNvPr>
                <p14:cNvContentPartPr/>
                <p14:nvPr/>
              </p14:nvContentPartPr>
              <p14:xfrm>
                <a:off x="2135837" y="3526063"/>
                <a:ext cx="46440" cy="1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0BE99C-BC81-4C24-96EA-4351B8CC7D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18197" y="3508423"/>
                  <a:ext cx="82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91074D-C001-49AB-913A-06245B1665D6}"/>
                    </a:ext>
                  </a:extLst>
                </p14:cNvPr>
                <p14:cNvContentPartPr/>
                <p14:nvPr/>
              </p14:nvContentPartPr>
              <p14:xfrm>
                <a:off x="852797" y="3429943"/>
                <a:ext cx="178560" cy="306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91074D-C001-49AB-913A-06245B1665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5157" y="3411943"/>
                  <a:ext cx="214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6F90554-CFAB-4622-949A-A87AEBD1B299}"/>
                    </a:ext>
                  </a:extLst>
                </p14:cNvPr>
                <p14:cNvContentPartPr/>
                <p14:nvPr/>
              </p14:nvContentPartPr>
              <p14:xfrm>
                <a:off x="910397" y="3593383"/>
                <a:ext cx="128520" cy="33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6F90554-CFAB-4622-949A-A87AEBD1B2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2397" y="3575383"/>
                  <a:ext cx="16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C15267-CE05-4A57-937B-1219FDDA5393}"/>
                    </a:ext>
                  </a:extLst>
                </p14:cNvPr>
                <p14:cNvContentPartPr/>
                <p14:nvPr/>
              </p14:nvContentPartPr>
              <p14:xfrm>
                <a:off x="867557" y="3439663"/>
                <a:ext cx="173160" cy="41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C15267-CE05-4A57-937B-1219FDDA53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9917" y="3422023"/>
                  <a:ext cx="208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1312350-A458-425A-B9CE-82716A037F23}"/>
                    </a:ext>
                  </a:extLst>
                </p14:cNvPr>
                <p14:cNvContentPartPr/>
                <p14:nvPr/>
              </p14:nvContentPartPr>
              <p14:xfrm>
                <a:off x="1072757" y="3736303"/>
                <a:ext cx="132480" cy="169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1312350-A458-425A-B9CE-82716A037F2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4757" y="3718303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22E06E-E885-4628-A347-9149673AAB3D}"/>
                    </a:ext>
                  </a:extLst>
                </p14:cNvPr>
                <p14:cNvContentPartPr/>
                <p14:nvPr/>
              </p14:nvContentPartPr>
              <p14:xfrm>
                <a:off x="1106957" y="3731983"/>
                <a:ext cx="131040" cy="153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22E06E-E885-4628-A347-9149673AAB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8957" y="3713983"/>
                  <a:ext cx="16668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5EC5CA0-6402-49F8-B717-D25338AA9BFE}"/>
                  </a:ext>
                </a:extLst>
              </p14:cNvPr>
              <p14:cNvContentPartPr/>
              <p14:nvPr/>
            </p14:nvContentPartPr>
            <p14:xfrm>
              <a:off x="1679357" y="3217183"/>
              <a:ext cx="873360" cy="7768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5EC5CA0-6402-49F8-B717-D25338AA9BF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61717" y="3199183"/>
                <a:ext cx="909000" cy="81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03E3B2-5FDE-40D1-94B2-CA739C469488}"/>
              </a:ext>
            </a:extLst>
          </p:cNvPr>
          <p:cNvGrpSpPr/>
          <p:nvPr/>
        </p:nvGrpSpPr>
        <p:grpSpPr>
          <a:xfrm>
            <a:off x="6951557" y="2982103"/>
            <a:ext cx="1756080" cy="1852920"/>
            <a:chOff x="6951557" y="2982103"/>
            <a:chExt cx="1756080" cy="18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2512579-00BB-4372-BDE8-8E11D1CDB8F7}"/>
                    </a:ext>
                  </a:extLst>
                </p14:cNvPr>
                <p14:cNvContentPartPr/>
                <p14:nvPr/>
              </p14:nvContentPartPr>
              <p14:xfrm>
                <a:off x="8331797" y="2982103"/>
                <a:ext cx="149400" cy="1852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2512579-00BB-4372-BDE8-8E11D1CDB8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13797" y="2964463"/>
                  <a:ext cx="185040" cy="18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B06702-1382-4E51-8907-E7273C6BA7C3}"/>
                    </a:ext>
                  </a:extLst>
                </p14:cNvPr>
                <p14:cNvContentPartPr/>
                <p14:nvPr/>
              </p14:nvContentPartPr>
              <p14:xfrm>
                <a:off x="6951557" y="3740983"/>
                <a:ext cx="1756080" cy="91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B06702-1382-4E51-8907-E7273C6BA7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3557" y="3723343"/>
                  <a:ext cx="1791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233D8B8-51AB-437F-939C-FF7D3F12489B}"/>
                    </a:ext>
                  </a:extLst>
                </p14:cNvPr>
                <p14:cNvContentPartPr/>
                <p14:nvPr/>
              </p14:nvContentPartPr>
              <p14:xfrm>
                <a:off x="7312637" y="3021703"/>
                <a:ext cx="1019520" cy="772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233D8B8-51AB-437F-939C-FF7D3F12489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94637" y="3004063"/>
                  <a:ext cx="1055160" cy="80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838A70-F404-4201-A29A-34BC5772E069}"/>
                    </a:ext>
                  </a:extLst>
                </p14:cNvPr>
                <p14:cNvContentPartPr/>
                <p14:nvPr/>
              </p14:nvContentPartPr>
              <p14:xfrm>
                <a:off x="7840037" y="3683023"/>
                <a:ext cx="65880" cy="46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838A70-F404-4201-A29A-34BC5772E06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22037" y="3665383"/>
                  <a:ext cx="101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23F3143-C6D5-4496-8360-925B910A56E7}"/>
                    </a:ext>
                  </a:extLst>
                </p14:cNvPr>
                <p14:cNvContentPartPr/>
                <p14:nvPr/>
              </p14:nvContentPartPr>
              <p14:xfrm>
                <a:off x="7960997" y="3664303"/>
                <a:ext cx="70200" cy="55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23F3143-C6D5-4496-8360-925B910A56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42997" y="3646303"/>
                  <a:ext cx="105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1BFFA0-4E95-4675-94D9-6878472DA2DD}"/>
                    </a:ext>
                  </a:extLst>
                </p14:cNvPr>
                <p14:cNvContentPartPr/>
                <p14:nvPr/>
              </p14:nvContentPartPr>
              <p14:xfrm>
                <a:off x="8092757" y="3467023"/>
                <a:ext cx="73800" cy="74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1BFFA0-4E95-4675-94D9-6878472DA2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74757" y="3449383"/>
                  <a:ext cx="109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92B8CA-1F9C-4C1B-8CAD-6A9EE9894AA7}"/>
                    </a:ext>
                  </a:extLst>
                </p14:cNvPr>
                <p14:cNvContentPartPr/>
                <p14:nvPr/>
              </p14:nvContentPartPr>
              <p14:xfrm>
                <a:off x="8171957" y="3288823"/>
                <a:ext cx="109440" cy="156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92B8CA-1F9C-4C1B-8CAD-6A9EE9894A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53957" y="3270823"/>
                  <a:ext cx="145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EEBFA7-2D3D-4CF4-9B5C-68AA0AE1AE93}"/>
                    </a:ext>
                  </a:extLst>
                </p14:cNvPr>
                <p14:cNvContentPartPr/>
                <p14:nvPr/>
              </p14:nvContentPartPr>
              <p14:xfrm>
                <a:off x="7601357" y="3745663"/>
                <a:ext cx="739800" cy="92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EEBFA7-2D3D-4CF4-9B5C-68AA0AE1AE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83717" y="3727663"/>
                  <a:ext cx="7754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8736924-FDF1-42BC-8509-EA8775FE9FE3}"/>
              </a:ext>
            </a:extLst>
          </p:cNvPr>
          <p:cNvGrpSpPr/>
          <p:nvPr/>
        </p:nvGrpSpPr>
        <p:grpSpPr>
          <a:xfrm>
            <a:off x="7865957" y="2964823"/>
            <a:ext cx="1086840" cy="1172520"/>
            <a:chOff x="7865957" y="2964823"/>
            <a:chExt cx="1086840" cy="11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101CBF-4FAF-45E3-A6EE-9E2F377F37B1}"/>
                    </a:ext>
                  </a:extLst>
                </p14:cNvPr>
                <p14:cNvContentPartPr/>
                <p14:nvPr/>
              </p14:nvContentPartPr>
              <p14:xfrm>
                <a:off x="7872437" y="3196663"/>
                <a:ext cx="518760" cy="607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101CBF-4FAF-45E3-A6EE-9E2F377F37B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854437" y="3178663"/>
                  <a:ext cx="5544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53E7B4-4DB5-44F5-879D-14C2F6178392}"/>
                    </a:ext>
                  </a:extLst>
                </p14:cNvPr>
                <p14:cNvContentPartPr/>
                <p14:nvPr/>
              </p14:nvContentPartPr>
              <p14:xfrm>
                <a:off x="8489477" y="3017383"/>
                <a:ext cx="35280" cy="212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53E7B4-4DB5-44F5-879D-14C2F61783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71477" y="2999383"/>
                  <a:ext cx="70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5F8751-04AD-4DBA-A98E-E31300752A43}"/>
                    </a:ext>
                  </a:extLst>
                </p14:cNvPr>
                <p14:cNvContentPartPr/>
                <p14:nvPr/>
              </p14:nvContentPartPr>
              <p14:xfrm>
                <a:off x="8598917" y="2964823"/>
                <a:ext cx="28080" cy="257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5F8751-04AD-4DBA-A98E-E31300752A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0917" y="2946823"/>
                  <a:ext cx="63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3357B2-E1D2-4716-9BBB-EC2DD02C7EEB}"/>
                    </a:ext>
                  </a:extLst>
                </p14:cNvPr>
                <p14:cNvContentPartPr/>
                <p14:nvPr/>
              </p14:nvContentPartPr>
              <p14:xfrm>
                <a:off x="8553557" y="3081463"/>
                <a:ext cx="127440" cy="54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3357B2-E1D2-4716-9BBB-EC2DD02C7E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35557" y="3063463"/>
                  <a:ext cx="16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ED49DD5-5436-4B81-AA4E-BC560E3BEEA1}"/>
                    </a:ext>
                  </a:extLst>
                </p14:cNvPr>
                <p14:cNvContentPartPr/>
                <p14:nvPr/>
              </p14:nvContentPartPr>
              <p14:xfrm>
                <a:off x="8796197" y="3040423"/>
                <a:ext cx="54720" cy="94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ED49DD5-5436-4B81-AA4E-BC560E3BEE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78557" y="3022423"/>
                  <a:ext cx="90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F4F08BF-4970-4BB9-825E-534E4E79B0AD}"/>
                    </a:ext>
                  </a:extLst>
                </p14:cNvPr>
                <p14:cNvContentPartPr/>
                <p14:nvPr/>
              </p14:nvContentPartPr>
              <p14:xfrm>
                <a:off x="8728877" y="2999383"/>
                <a:ext cx="68760" cy="19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F4F08BF-4970-4BB9-825E-534E4E79B0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10877" y="2981383"/>
                  <a:ext cx="104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6E4C4E6-0CE1-4C9E-A4D0-E4462DDA37BD}"/>
                    </a:ext>
                  </a:extLst>
                </p14:cNvPr>
                <p14:cNvContentPartPr/>
                <p14:nvPr/>
              </p14:nvContentPartPr>
              <p14:xfrm>
                <a:off x="8860637" y="2991463"/>
                <a:ext cx="92160" cy="242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6E4C4E6-0CE1-4C9E-A4D0-E4462DDA37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42997" y="2973463"/>
                  <a:ext cx="127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584BEB5-745D-4E42-99E1-7DE46FA66623}"/>
                    </a:ext>
                  </a:extLst>
                </p14:cNvPr>
                <p14:cNvContentPartPr/>
                <p14:nvPr/>
              </p14:nvContentPartPr>
              <p14:xfrm>
                <a:off x="7865957" y="3913783"/>
                <a:ext cx="225720" cy="223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584BEB5-745D-4E42-99E1-7DE46FA666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7957" y="3896143"/>
                  <a:ext cx="261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471D544-9739-4DA2-9850-23A601C238CC}"/>
                    </a:ext>
                  </a:extLst>
                </p14:cNvPr>
                <p14:cNvContentPartPr/>
                <p14:nvPr/>
              </p14:nvContentPartPr>
              <p14:xfrm>
                <a:off x="7946957" y="3228703"/>
                <a:ext cx="171000" cy="219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471D544-9739-4DA2-9850-23A601C238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29317" y="3210703"/>
                  <a:ext cx="206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04DD1F8-9039-457C-AEFD-857AF903A4D2}"/>
                    </a:ext>
                  </a:extLst>
                </p14:cNvPr>
                <p14:cNvContentPartPr/>
                <p14:nvPr/>
              </p14:nvContentPartPr>
              <p14:xfrm>
                <a:off x="8012477" y="3251023"/>
                <a:ext cx="249840" cy="344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04DD1F8-9039-457C-AEFD-857AF903A4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94477" y="3233383"/>
                  <a:ext cx="285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E49221-E0F7-4180-A1E5-8B543A4290C1}"/>
                    </a:ext>
                  </a:extLst>
                </p14:cNvPr>
                <p14:cNvContentPartPr/>
                <p14:nvPr/>
              </p14:nvContentPartPr>
              <p14:xfrm>
                <a:off x="8103557" y="3405103"/>
                <a:ext cx="270360" cy="314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E49221-E0F7-4180-A1E5-8B543A4290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85917" y="3387463"/>
                  <a:ext cx="306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80FA9B-19C7-4BA5-A028-19D2F61FF115}"/>
                    </a:ext>
                  </a:extLst>
                </p14:cNvPr>
                <p14:cNvContentPartPr/>
                <p14:nvPr/>
              </p14:nvContentPartPr>
              <p14:xfrm>
                <a:off x="8256197" y="3688783"/>
                <a:ext cx="51480" cy="2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80FA9B-19C7-4BA5-A028-19D2F61FF1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38197" y="3671143"/>
                  <a:ext cx="8712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969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20000" r="48699" b="58462"/>
          <a:stretch/>
        </p:blipFill>
        <p:spPr bwMode="auto">
          <a:xfrm>
            <a:off x="1219199" y="1600200"/>
            <a:ext cx="32766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67600" y="609600"/>
            <a:ext cx="1066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92488"/>
            <a:ext cx="6719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impedance has dispersion.  </a:t>
            </a:r>
          </a:p>
          <a:p>
            <a:r>
              <a:rPr lang="en-US" sz="2000" dirty="0"/>
              <a:t>Consider complex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 to be a function of a complex frequency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1295400"/>
            <a:ext cx="3995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impedance integral operator</a:t>
            </a:r>
          </a:p>
        </p:txBody>
      </p:sp>
      <p:sp>
        <p:nvSpPr>
          <p:cNvPr id="5" name="Freeform 4"/>
          <p:cNvSpPr/>
          <p:nvPr/>
        </p:nvSpPr>
        <p:spPr>
          <a:xfrm>
            <a:off x="2734147" y="1077362"/>
            <a:ext cx="2027976" cy="507009"/>
          </a:xfrm>
          <a:custGeom>
            <a:avLst/>
            <a:gdLst>
              <a:gd name="connsiteX0" fmla="*/ 2027976 w 2027976"/>
              <a:gd name="connsiteY0" fmla="*/ 443620 h 507009"/>
              <a:gd name="connsiteX1" fmla="*/ 1982708 w 2027976"/>
              <a:gd name="connsiteY1" fmla="*/ 497941 h 507009"/>
              <a:gd name="connsiteX2" fmla="*/ 1928388 w 2027976"/>
              <a:gd name="connsiteY2" fmla="*/ 506994 h 507009"/>
              <a:gd name="connsiteX3" fmla="*/ 1665837 w 2027976"/>
              <a:gd name="connsiteY3" fmla="*/ 497941 h 507009"/>
              <a:gd name="connsiteX4" fmla="*/ 1620570 w 2027976"/>
              <a:gd name="connsiteY4" fmla="*/ 488888 h 507009"/>
              <a:gd name="connsiteX5" fmla="*/ 1548142 w 2027976"/>
              <a:gd name="connsiteY5" fmla="*/ 443620 h 507009"/>
              <a:gd name="connsiteX6" fmla="*/ 1502875 w 2027976"/>
              <a:gd name="connsiteY6" fmla="*/ 434567 h 507009"/>
              <a:gd name="connsiteX7" fmla="*/ 1457607 w 2027976"/>
              <a:gd name="connsiteY7" fmla="*/ 398353 h 507009"/>
              <a:gd name="connsiteX8" fmla="*/ 1421394 w 2027976"/>
              <a:gd name="connsiteY8" fmla="*/ 380246 h 507009"/>
              <a:gd name="connsiteX9" fmla="*/ 1403287 w 2027976"/>
              <a:gd name="connsiteY9" fmla="*/ 353086 h 507009"/>
              <a:gd name="connsiteX10" fmla="*/ 1367073 w 2027976"/>
              <a:gd name="connsiteY10" fmla="*/ 334979 h 507009"/>
              <a:gd name="connsiteX11" fmla="*/ 1258431 w 2027976"/>
              <a:gd name="connsiteY11" fmla="*/ 253497 h 507009"/>
              <a:gd name="connsiteX12" fmla="*/ 1195057 w 2027976"/>
              <a:gd name="connsiteY12" fmla="*/ 208230 h 507009"/>
              <a:gd name="connsiteX13" fmla="*/ 1149790 w 2027976"/>
              <a:gd name="connsiteY13" fmla="*/ 190123 h 507009"/>
              <a:gd name="connsiteX14" fmla="*/ 1122629 w 2027976"/>
              <a:gd name="connsiteY14" fmla="*/ 172016 h 507009"/>
              <a:gd name="connsiteX15" fmla="*/ 1095469 w 2027976"/>
              <a:gd name="connsiteY15" fmla="*/ 162963 h 507009"/>
              <a:gd name="connsiteX16" fmla="*/ 1059255 w 2027976"/>
              <a:gd name="connsiteY16" fmla="*/ 144856 h 507009"/>
              <a:gd name="connsiteX17" fmla="*/ 1013988 w 2027976"/>
              <a:gd name="connsiteY17" fmla="*/ 117695 h 507009"/>
              <a:gd name="connsiteX18" fmla="*/ 977774 w 2027976"/>
              <a:gd name="connsiteY18" fmla="*/ 108642 h 507009"/>
              <a:gd name="connsiteX19" fmla="*/ 905346 w 2027976"/>
              <a:gd name="connsiteY19" fmla="*/ 81482 h 507009"/>
              <a:gd name="connsiteX20" fmla="*/ 860079 w 2027976"/>
              <a:gd name="connsiteY20" fmla="*/ 63375 h 507009"/>
              <a:gd name="connsiteX21" fmla="*/ 724277 w 2027976"/>
              <a:gd name="connsiteY21" fmla="*/ 45268 h 507009"/>
              <a:gd name="connsiteX22" fmla="*/ 679009 w 2027976"/>
              <a:gd name="connsiteY22" fmla="*/ 36214 h 507009"/>
              <a:gd name="connsiteX23" fmla="*/ 606582 w 2027976"/>
              <a:gd name="connsiteY23" fmla="*/ 18107 h 507009"/>
              <a:gd name="connsiteX24" fmla="*/ 525101 w 2027976"/>
              <a:gd name="connsiteY24" fmla="*/ 9054 h 507009"/>
              <a:gd name="connsiteX25" fmla="*/ 470780 w 2027976"/>
              <a:gd name="connsiteY25" fmla="*/ 0 h 507009"/>
              <a:gd name="connsiteX26" fmla="*/ 244443 w 2027976"/>
              <a:gd name="connsiteY26" fmla="*/ 9054 h 507009"/>
              <a:gd name="connsiteX27" fmla="*/ 217283 w 2027976"/>
              <a:gd name="connsiteY27" fmla="*/ 18107 h 507009"/>
              <a:gd name="connsiteX28" fmla="*/ 190122 w 2027976"/>
              <a:gd name="connsiteY28" fmla="*/ 45268 h 507009"/>
              <a:gd name="connsiteX29" fmla="*/ 162962 w 2027976"/>
              <a:gd name="connsiteY29" fmla="*/ 99588 h 507009"/>
              <a:gd name="connsiteX30" fmla="*/ 135802 w 2027976"/>
              <a:gd name="connsiteY30" fmla="*/ 126749 h 507009"/>
              <a:gd name="connsiteX31" fmla="*/ 99588 w 2027976"/>
              <a:gd name="connsiteY31" fmla="*/ 181070 h 507009"/>
              <a:gd name="connsiteX32" fmla="*/ 72427 w 2027976"/>
              <a:gd name="connsiteY32" fmla="*/ 235390 h 507009"/>
              <a:gd name="connsiteX33" fmla="*/ 63374 w 2027976"/>
              <a:gd name="connsiteY33" fmla="*/ 262551 h 507009"/>
              <a:gd name="connsiteX34" fmla="*/ 45267 w 2027976"/>
              <a:gd name="connsiteY34" fmla="*/ 334979 h 507009"/>
              <a:gd name="connsiteX35" fmla="*/ 27160 w 2027976"/>
              <a:gd name="connsiteY35" fmla="*/ 389299 h 507009"/>
              <a:gd name="connsiteX36" fmla="*/ 9053 w 2027976"/>
              <a:gd name="connsiteY36" fmla="*/ 443620 h 507009"/>
              <a:gd name="connsiteX37" fmla="*/ 0 w 2027976"/>
              <a:gd name="connsiteY37" fmla="*/ 479834 h 50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27976" h="507009">
                <a:moveTo>
                  <a:pt x="2027976" y="443620"/>
                </a:moveTo>
                <a:cubicBezTo>
                  <a:pt x="2012887" y="461727"/>
                  <a:pt x="2002593" y="485287"/>
                  <a:pt x="1982708" y="497941"/>
                </a:cubicBezTo>
                <a:cubicBezTo>
                  <a:pt x="1967221" y="507796"/>
                  <a:pt x="1946744" y="506994"/>
                  <a:pt x="1928388" y="506994"/>
                </a:cubicBezTo>
                <a:cubicBezTo>
                  <a:pt x="1840819" y="506994"/>
                  <a:pt x="1753354" y="500959"/>
                  <a:pt x="1665837" y="497941"/>
                </a:cubicBezTo>
                <a:cubicBezTo>
                  <a:pt x="1650748" y="494923"/>
                  <a:pt x="1635168" y="493754"/>
                  <a:pt x="1620570" y="488888"/>
                </a:cubicBezTo>
                <a:cubicBezTo>
                  <a:pt x="1529795" y="458630"/>
                  <a:pt x="1641065" y="484920"/>
                  <a:pt x="1548142" y="443620"/>
                </a:cubicBezTo>
                <a:cubicBezTo>
                  <a:pt x="1534080" y="437370"/>
                  <a:pt x="1517964" y="437585"/>
                  <a:pt x="1502875" y="434567"/>
                </a:cubicBezTo>
                <a:cubicBezTo>
                  <a:pt x="1487786" y="422496"/>
                  <a:pt x="1473685" y="409072"/>
                  <a:pt x="1457607" y="398353"/>
                </a:cubicBezTo>
                <a:cubicBezTo>
                  <a:pt x="1446378" y="390867"/>
                  <a:pt x="1431762" y="388886"/>
                  <a:pt x="1421394" y="380246"/>
                </a:cubicBezTo>
                <a:cubicBezTo>
                  <a:pt x="1413035" y="373280"/>
                  <a:pt x="1411646" y="360052"/>
                  <a:pt x="1403287" y="353086"/>
                </a:cubicBezTo>
                <a:cubicBezTo>
                  <a:pt x="1392919" y="344446"/>
                  <a:pt x="1378302" y="342465"/>
                  <a:pt x="1367073" y="334979"/>
                </a:cubicBezTo>
                <a:cubicBezTo>
                  <a:pt x="1367053" y="334966"/>
                  <a:pt x="1276548" y="267084"/>
                  <a:pt x="1258431" y="253497"/>
                </a:cubicBezTo>
                <a:cubicBezTo>
                  <a:pt x="1250234" y="247349"/>
                  <a:pt x="1208292" y="214848"/>
                  <a:pt x="1195057" y="208230"/>
                </a:cubicBezTo>
                <a:cubicBezTo>
                  <a:pt x="1180521" y="200962"/>
                  <a:pt x="1164326" y="197391"/>
                  <a:pt x="1149790" y="190123"/>
                </a:cubicBezTo>
                <a:cubicBezTo>
                  <a:pt x="1140058" y="185257"/>
                  <a:pt x="1132361" y="176882"/>
                  <a:pt x="1122629" y="172016"/>
                </a:cubicBezTo>
                <a:cubicBezTo>
                  <a:pt x="1114093" y="167748"/>
                  <a:pt x="1104240" y="166722"/>
                  <a:pt x="1095469" y="162963"/>
                </a:cubicBezTo>
                <a:cubicBezTo>
                  <a:pt x="1083064" y="157647"/>
                  <a:pt x="1071053" y="151410"/>
                  <a:pt x="1059255" y="144856"/>
                </a:cubicBezTo>
                <a:cubicBezTo>
                  <a:pt x="1043873" y="136310"/>
                  <a:pt x="1030068" y="124842"/>
                  <a:pt x="1013988" y="117695"/>
                </a:cubicBezTo>
                <a:cubicBezTo>
                  <a:pt x="1002618" y="112641"/>
                  <a:pt x="989845" y="111660"/>
                  <a:pt x="977774" y="108642"/>
                </a:cubicBezTo>
                <a:cubicBezTo>
                  <a:pt x="927021" y="74807"/>
                  <a:pt x="976540" y="102840"/>
                  <a:pt x="905346" y="81482"/>
                </a:cubicBezTo>
                <a:cubicBezTo>
                  <a:pt x="889780" y="76812"/>
                  <a:pt x="875496" y="68514"/>
                  <a:pt x="860079" y="63375"/>
                </a:cubicBezTo>
                <a:cubicBezTo>
                  <a:pt x="815089" y="48378"/>
                  <a:pt x="773138" y="49710"/>
                  <a:pt x="724277" y="45268"/>
                </a:cubicBezTo>
                <a:cubicBezTo>
                  <a:pt x="709188" y="42250"/>
                  <a:pt x="693938" y="39946"/>
                  <a:pt x="679009" y="36214"/>
                </a:cubicBezTo>
                <a:cubicBezTo>
                  <a:pt x="622848" y="22174"/>
                  <a:pt x="684431" y="29228"/>
                  <a:pt x="606582" y="18107"/>
                </a:cubicBezTo>
                <a:cubicBezTo>
                  <a:pt x="579529" y="14242"/>
                  <a:pt x="552189" y="12666"/>
                  <a:pt x="525101" y="9054"/>
                </a:cubicBezTo>
                <a:cubicBezTo>
                  <a:pt x="506905" y="6628"/>
                  <a:pt x="488887" y="3018"/>
                  <a:pt x="470780" y="0"/>
                </a:cubicBezTo>
                <a:cubicBezTo>
                  <a:pt x="395334" y="3018"/>
                  <a:pt x="319757" y="3674"/>
                  <a:pt x="244443" y="9054"/>
                </a:cubicBezTo>
                <a:cubicBezTo>
                  <a:pt x="234924" y="9734"/>
                  <a:pt x="225223" y="12813"/>
                  <a:pt x="217283" y="18107"/>
                </a:cubicBezTo>
                <a:cubicBezTo>
                  <a:pt x="206630" y="25209"/>
                  <a:pt x="199176" y="36214"/>
                  <a:pt x="190122" y="45268"/>
                </a:cubicBezTo>
                <a:cubicBezTo>
                  <a:pt x="181048" y="72490"/>
                  <a:pt x="182463" y="76186"/>
                  <a:pt x="162962" y="99588"/>
                </a:cubicBezTo>
                <a:cubicBezTo>
                  <a:pt x="154765" y="109424"/>
                  <a:pt x="143663" y="116642"/>
                  <a:pt x="135802" y="126749"/>
                </a:cubicBezTo>
                <a:cubicBezTo>
                  <a:pt x="122442" y="143927"/>
                  <a:pt x="106470" y="160425"/>
                  <a:pt x="99588" y="181070"/>
                </a:cubicBezTo>
                <a:cubicBezTo>
                  <a:pt x="87093" y="218552"/>
                  <a:pt x="95828" y="200290"/>
                  <a:pt x="72427" y="235390"/>
                </a:cubicBezTo>
                <a:cubicBezTo>
                  <a:pt x="69409" y="244444"/>
                  <a:pt x="65885" y="253344"/>
                  <a:pt x="63374" y="262551"/>
                </a:cubicBezTo>
                <a:cubicBezTo>
                  <a:pt x="56826" y="286560"/>
                  <a:pt x="53137" y="311370"/>
                  <a:pt x="45267" y="334979"/>
                </a:cubicBezTo>
                <a:lnTo>
                  <a:pt x="27160" y="389299"/>
                </a:lnTo>
                <a:cubicBezTo>
                  <a:pt x="27157" y="389309"/>
                  <a:pt x="9056" y="443609"/>
                  <a:pt x="9053" y="443620"/>
                </a:cubicBezTo>
                <a:lnTo>
                  <a:pt x="0" y="479834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104972"/>
            <a:ext cx="480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baseline="-25000" dirty="0"/>
              <a:t>t</a:t>
            </a:r>
            <a:r>
              <a:rPr lang="en-US" sz="2000" dirty="0"/>
              <a:t> depends on values of </a:t>
            </a:r>
            <a:r>
              <a:rPr lang="en-US" sz="2000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at </a:t>
            </a:r>
            <a:r>
              <a:rPr lang="en-US" sz="2000" i="1" dirty="0"/>
              <a:t>previous</a:t>
            </a:r>
            <a:r>
              <a:rPr lang="en-US" sz="2000" dirty="0"/>
              <a:t> times.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883332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means that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) must be regular in the </a:t>
            </a:r>
            <a:r>
              <a:rPr lang="en-US" sz="2000" i="1" dirty="0"/>
              <a:t>upper</a:t>
            </a:r>
            <a:r>
              <a:rPr lang="en-US" sz="2000" dirty="0"/>
              <a:t> half plane of complex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.</a:t>
            </a:r>
          </a:p>
        </p:txBody>
      </p:sp>
      <p:sp>
        <p:nvSpPr>
          <p:cNvPr id="8" name="Freeform 7"/>
          <p:cNvSpPr/>
          <p:nvPr/>
        </p:nvSpPr>
        <p:spPr>
          <a:xfrm>
            <a:off x="4137338" y="3503691"/>
            <a:ext cx="461822" cy="1584357"/>
          </a:xfrm>
          <a:custGeom>
            <a:avLst/>
            <a:gdLst>
              <a:gd name="connsiteX0" fmla="*/ 461822 w 461822"/>
              <a:gd name="connsiteY0" fmla="*/ 1584357 h 1584357"/>
              <a:gd name="connsiteX1" fmla="*/ 371288 w 461822"/>
              <a:gd name="connsiteY1" fmla="*/ 1557196 h 1584357"/>
              <a:gd name="connsiteX2" fmla="*/ 289807 w 461822"/>
              <a:gd name="connsiteY2" fmla="*/ 1530036 h 1584357"/>
              <a:gd name="connsiteX3" fmla="*/ 235486 w 461822"/>
              <a:gd name="connsiteY3" fmla="*/ 1502875 h 1584357"/>
              <a:gd name="connsiteX4" fmla="*/ 208325 w 461822"/>
              <a:gd name="connsiteY4" fmla="*/ 1484768 h 1584357"/>
              <a:gd name="connsiteX5" fmla="*/ 99684 w 461822"/>
              <a:gd name="connsiteY5" fmla="*/ 1421394 h 1584357"/>
              <a:gd name="connsiteX6" fmla="*/ 45363 w 461822"/>
              <a:gd name="connsiteY6" fmla="*/ 1358020 h 1584357"/>
              <a:gd name="connsiteX7" fmla="*/ 18203 w 461822"/>
              <a:gd name="connsiteY7" fmla="*/ 1330859 h 1584357"/>
              <a:gd name="connsiteX8" fmla="*/ 96 w 461822"/>
              <a:gd name="connsiteY8" fmla="*/ 1276539 h 1584357"/>
              <a:gd name="connsiteX9" fmla="*/ 9149 w 461822"/>
              <a:gd name="connsiteY9" fmla="*/ 1149790 h 1584357"/>
              <a:gd name="connsiteX10" fmla="*/ 27256 w 461822"/>
              <a:gd name="connsiteY10" fmla="*/ 1122630 h 1584357"/>
              <a:gd name="connsiteX11" fmla="*/ 90630 w 461822"/>
              <a:gd name="connsiteY11" fmla="*/ 1086416 h 1584357"/>
              <a:gd name="connsiteX12" fmla="*/ 144951 w 461822"/>
              <a:gd name="connsiteY12" fmla="*/ 1032095 h 1584357"/>
              <a:gd name="connsiteX13" fmla="*/ 181165 w 461822"/>
              <a:gd name="connsiteY13" fmla="*/ 1013988 h 1584357"/>
              <a:gd name="connsiteX14" fmla="*/ 235486 w 461822"/>
              <a:gd name="connsiteY14" fmla="*/ 959667 h 1584357"/>
              <a:gd name="connsiteX15" fmla="*/ 298860 w 461822"/>
              <a:gd name="connsiteY15" fmla="*/ 887240 h 1584357"/>
              <a:gd name="connsiteX16" fmla="*/ 335074 w 461822"/>
              <a:gd name="connsiteY16" fmla="*/ 778598 h 1584357"/>
              <a:gd name="connsiteX17" fmla="*/ 362234 w 461822"/>
              <a:gd name="connsiteY17" fmla="*/ 642796 h 1584357"/>
              <a:gd name="connsiteX18" fmla="*/ 371288 w 461822"/>
              <a:gd name="connsiteY18" fmla="*/ 597529 h 1584357"/>
              <a:gd name="connsiteX19" fmla="*/ 371288 w 461822"/>
              <a:gd name="connsiteY19" fmla="*/ 0 h 158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1822" h="1584357">
                <a:moveTo>
                  <a:pt x="461822" y="1584357"/>
                </a:moveTo>
                <a:cubicBezTo>
                  <a:pt x="356287" y="1566767"/>
                  <a:pt x="451787" y="1588157"/>
                  <a:pt x="371288" y="1557196"/>
                </a:cubicBezTo>
                <a:cubicBezTo>
                  <a:pt x="344567" y="1546919"/>
                  <a:pt x="315414" y="1542840"/>
                  <a:pt x="289807" y="1530036"/>
                </a:cubicBezTo>
                <a:cubicBezTo>
                  <a:pt x="271700" y="1520982"/>
                  <a:pt x="253183" y="1512707"/>
                  <a:pt x="235486" y="1502875"/>
                </a:cubicBezTo>
                <a:cubicBezTo>
                  <a:pt x="225974" y="1497591"/>
                  <a:pt x="217877" y="1489978"/>
                  <a:pt x="208325" y="1484768"/>
                </a:cubicBezTo>
                <a:cubicBezTo>
                  <a:pt x="145410" y="1450451"/>
                  <a:pt x="144629" y="1459918"/>
                  <a:pt x="99684" y="1421394"/>
                </a:cubicBezTo>
                <a:cubicBezTo>
                  <a:pt x="63391" y="1390286"/>
                  <a:pt x="78393" y="1396556"/>
                  <a:pt x="45363" y="1358020"/>
                </a:cubicBezTo>
                <a:cubicBezTo>
                  <a:pt x="37031" y="1348299"/>
                  <a:pt x="27256" y="1339913"/>
                  <a:pt x="18203" y="1330859"/>
                </a:cubicBezTo>
                <a:cubicBezTo>
                  <a:pt x="12167" y="1312752"/>
                  <a:pt x="-1264" y="1295577"/>
                  <a:pt x="96" y="1276539"/>
                </a:cubicBezTo>
                <a:cubicBezTo>
                  <a:pt x="3114" y="1234289"/>
                  <a:pt x="1788" y="1191503"/>
                  <a:pt x="9149" y="1149790"/>
                </a:cubicBezTo>
                <a:cubicBezTo>
                  <a:pt x="11040" y="1139075"/>
                  <a:pt x="19562" y="1130324"/>
                  <a:pt x="27256" y="1122630"/>
                </a:cubicBezTo>
                <a:cubicBezTo>
                  <a:pt x="57229" y="1092657"/>
                  <a:pt x="55123" y="1114821"/>
                  <a:pt x="90630" y="1086416"/>
                </a:cubicBezTo>
                <a:cubicBezTo>
                  <a:pt x="110626" y="1070419"/>
                  <a:pt x="122047" y="1043547"/>
                  <a:pt x="144951" y="1032095"/>
                </a:cubicBezTo>
                <a:cubicBezTo>
                  <a:pt x="157022" y="1026059"/>
                  <a:pt x="170626" y="1022419"/>
                  <a:pt x="181165" y="1013988"/>
                </a:cubicBezTo>
                <a:cubicBezTo>
                  <a:pt x="201161" y="997991"/>
                  <a:pt x="221282" y="980973"/>
                  <a:pt x="235486" y="959667"/>
                </a:cubicBezTo>
                <a:cubicBezTo>
                  <a:pt x="277736" y="896294"/>
                  <a:pt x="253593" y="917418"/>
                  <a:pt x="298860" y="887240"/>
                </a:cubicBezTo>
                <a:cubicBezTo>
                  <a:pt x="320240" y="801719"/>
                  <a:pt x="305838" y="837070"/>
                  <a:pt x="335074" y="778598"/>
                </a:cubicBezTo>
                <a:lnTo>
                  <a:pt x="362234" y="642796"/>
                </a:lnTo>
                <a:cubicBezTo>
                  <a:pt x="365252" y="627707"/>
                  <a:pt x="371288" y="612917"/>
                  <a:pt x="371288" y="597529"/>
                </a:cubicBezTo>
                <a:lnTo>
                  <a:pt x="371288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5985018"/>
            <a:ext cx="522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) is regular on the real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axis except at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= 0.</a:t>
            </a:r>
          </a:p>
          <a:p>
            <a:r>
              <a:rPr lang="en-US" sz="2000" dirty="0"/>
              <a:t>If </a:t>
            </a:r>
            <a:r>
              <a:rPr lang="en-US" sz="2000" b="1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is real, then </a:t>
            </a:r>
            <a:r>
              <a:rPr lang="en-US" sz="2000" b="1" dirty="0"/>
              <a:t>E</a:t>
            </a:r>
            <a:r>
              <a:rPr lang="en-US" sz="2000" baseline="-25000" dirty="0"/>
              <a:t>t</a:t>
            </a:r>
            <a:r>
              <a:rPr lang="en-US" sz="2000" dirty="0"/>
              <a:t> must be real: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(-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*) =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*(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229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5" t="20366" b="16971"/>
          <a:stretch/>
        </p:blipFill>
        <p:spPr bwMode="auto">
          <a:xfrm>
            <a:off x="2819400" y="1447800"/>
            <a:ext cx="377507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87664"/>
            <a:ext cx="413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Energy dissipation is determined by </a:t>
            </a:r>
            <a:r>
              <a:rPr lang="en-US" sz="2000" dirty="0">
                <a:latin typeface="Symbol" panose="05050102010706020507" pitchFamily="18" charset="2"/>
              </a:rPr>
              <a:t>z</a:t>
            </a:r>
            <a:r>
              <a:rPr lang="en-US" sz="2000" dirty="0"/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5469" y="4114800"/>
            <a:ext cx="628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properties give </a:t>
            </a:r>
            <a:r>
              <a:rPr lang="en-US" dirty="0" err="1"/>
              <a:t>Kramers-Kronig</a:t>
            </a:r>
            <a:r>
              <a:rPr lang="en-US" dirty="0"/>
              <a:t> relations between </a:t>
            </a:r>
            <a:r>
              <a:rPr lang="en-US" dirty="0">
                <a:latin typeface="Symbol" panose="05050102010706020507" pitchFamily="18" charset="2"/>
              </a:rPr>
              <a:t>z</a:t>
            </a:r>
            <a:r>
              <a:rPr lang="en-US" dirty="0"/>
              <a:t>’ and </a:t>
            </a:r>
            <a:r>
              <a:rPr lang="en-US" dirty="0">
                <a:latin typeface="Symbol" panose="05050102010706020507" pitchFamily="18" charset="2"/>
              </a:rPr>
              <a:t>z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5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8" t="2000" b="4000"/>
          <a:stretch/>
        </p:blipFill>
        <p:spPr bwMode="auto">
          <a:xfrm>
            <a:off x="5715000" y="1600201"/>
            <a:ext cx="328122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use of surface impedance is to calculate reflection from metals.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235" y="2057400"/>
            <a:ext cx="33340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For perpendicular polarization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8117D6-DBC0-4345-AE9E-0F607C4BBE7E}"/>
                  </a:ext>
                </a:extLst>
              </p14:cNvPr>
              <p14:cNvContentPartPr/>
              <p14:nvPr/>
            </p14:nvContentPartPr>
            <p14:xfrm>
              <a:off x="1981757" y="3196663"/>
              <a:ext cx="146520" cy="23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8117D6-DBC0-4345-AE9E-0F607C4BBE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3757" y="3178663"/>
                <a:ext cx="18216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A457BA4-C00C-4C11-AC8C-E8AC8E91839D}"/>
              </a:ext>
            </a:extLst>
          </p:cNvPr>
          <p:cNvGrpSpPr/>
          <p:nvPr/>
        </p:nvGrpSpPr>
        <p:grpSpPr>
          <a:xfrm>
            <a:off x="2405117" y="3064183"/>
            <a:ext cx="569520" cy="440640"/>
            <a:chOff x="2405117" y="3064183"/>
            <a:chExt cx="56952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9173F5-1301-470F-8BB1-D2DF4C26CF2E}"/>
                    </a:ext>
                  </a:extLst>
                </p14:cNvPr>
                <p14:cNvContentPartPr/>
                <p14:nvPr/>
              </p14:nvContentPartPr>
              <p14:xfrm>
                <a:off x="2405117" y="3233383"/>
                <a:ext cx="155880" cy="271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9173F5-1301-470F-8BB1-D2DF4C26C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87117" y="3215383"/>
                  <a:ext cx="191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946DEB-A1E0-430A-9CF6-6C8535316B96}"/>
                    </a:ext>
                  </a:extLst>
                </p14:cNvPr>
                <p14:cNvContentPartPr/>
                <p14:nvPr/>
              </p14:nvContentPartPr>
              <p14:xfrm>
                <a:off x="2667917" y="3245983"/>
                <a:ext cx="72720" cy="139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946DEB-A1E0-430A-9CF6-6C8535316B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9917" y="3227983"/>
                  <a:ext cx="108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AC27C9-1DD6-40A4-B3B8-57C199F30DF9}"/>
                    </a:ext>
                  </a:extLst>
                </p14:cNvPr>
                <p14:cNvContentPartPr/>
                <p14:nvPr/>
              </p14:nvContentPartPr>
              <p14:xfrm>
                <a:off x="2844677" y="3064183"/>
                <a:ext cx="129960" cy="332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AC27C9-1DD6-40A4-B3B8-57C199F30D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27037" y="3046183"/>
                  <a:ext cx="16560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39E973-13C6-48CC-8F84-32836AD25241}"/>
              </a:ext>
            </a:extLst>
          </p:cNvPr>
          <p:cNvGrpSpPr/>
          <p:nvPr/>
        </p:nvGrpSpPr>
        <p:grpSpPr>
          <a:xfrm>
            <a:off x="1972757" y="3778783"/>
            <a:ext cx="948240" cy="423360"/>
            <a:chOff x="1972757" y="3778783"/>
            <a:chExt cx="94824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F70E76-7A3E-47D3-839A-D35D26CAB85F}"/>
                    </a:ext>
                  </a:extLst>
                </p14:cNvPr>
                <p14:cNvContentPartPr/>
                <p14:nvPr/>
              </p14:nvContentPartPr>
              <p14:xfrm>
                <a:off x="1972757" y="3951583"/>
                <a:ext cx="251640" cy="164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F70E76-7A3E-47D3-839A-D35D26CAB8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4757" y="3933943"/>
                  <a:ext cx="28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AA016A-D054-4929-A9A8-5451F7A4E1A7}"/>
                    </a:ext>
                  </a:extLst>
                </p14:cNvPr>
                <p14:cNvContentPartPr/>
                <p14:nvPr/>
              </p14:nvContentPartPr>
              <p14:xfrm>
                <a:off x="2373797" y="3955543"/>
                <a:ext cx="91080" cy="246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AA016A-D054-4929-A9A8-5451F7A4E1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55797" y="3937903"/>
                  <a:ext cx="126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D89173-70C3-49B7-99D7-BD29D28D95CF}"/>
                    </a:ext>
                  </a:extLst>
                </p14:cNvPr>
                <p14:cNvContentPartPr/>
                <p14:nvPr/>
              </p14:nvContentPartPr>
              <p14:xfrm>
                <a:off x="2590157" y="3949783"/>
                <a:ext cx="82440" cy="12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D89173-70C3-49B7-99D7-BD29D28D95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72517" y="3932143"/>
                  <a:ext cx="118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C8BCC3-254B-40CB-B1B6-815E4B16C508}"/>
                    </a:ext>
                  </a:extLst>
                </p14:cNvPr>
                <p14:cNvContentPartPr/>
                <p14:nvPr/>
              </p14:nvContentPartPr>
              <p14:xfrm>
                <a:off x="2679797" y="3778783"/>
                <a:ext cx="241200" cy="322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C8BCC3-254B-40CB-B1B6-815E4B16C5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61797" y="3761143"/>
                  <a:ext cx="2768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C6C913-2D53-4EAF-BAF2-8442A24B4043}"/>
              </a:ext>
            </a:extLst>
          </p:cNvPr>
          <p:cNvGrpSpPr/>
          <p:nvPr/>
        </p:nvGrpSpPr>
        <p:grpSpPr>
          <a:xfrm>
            <a:off x="1897157" y="4505623"/>
            <a:ext cx="683640" cy="346320"/>
            <a:chOff x="1897157" y="4505623"/>
            <a:chExt cx="68364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7D0646-3942-47DD-8F6A-248980A5CD92}"/>
                    </a:ext>
                  </a:extLst>
                </p14:cNvPr>
                <p14:cNvContentPartPr/>
                <p14:nvPr/>
              </p14:nvContentPartPr>
              <p14:xfrm>
                <a:off x="2008397" y="4533703"/>
                <a:ext cx="14040" cy="30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7D0646-3942-47DD-8F6A-248980A5CD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90757" y="4515703"/>
                  <a:ext cx="496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8B6BBC-BB85-431C-82D8-240965D12568}"/>
                    </a:ext>
                  </a:extLst>
                </p14:cNvPr>
                <p14:cNvContentPartPr/>
                <p14:nvPr/>
              </p14:nvContentPartPr>
              <p14:xfrm>
                <a:off x="1897157" y="4529023"/>
                <a:ext cx="308520" cy="57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8B6BBC-BB85-431C-82D8-240965D125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79517" y="4511383"/>
                  <a:ext cx="34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3EDC09-122A-4EA4-B7AC-E0F4B65602B4}"/>
                    </a:ext>
                  </a:extLst>
                </p14:cNvPr>
                <p14:cNvContentPartPr/>
                <p14:nvPr/>
              </p14:nvContentPartPr>
              <p14:xfrm>
                <a:off x="2270837" y="4505623"/>
                <a:ext cx="276480" cy="346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3EDC09-122A-4EA4-B7AC-E0F4B65602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52837" y="4487623"/>
                  <a:ext cx="312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F4B8E6-BCA5-48E8-97BC-4096C268B7B9}"/>
                    </a:ext>
                  </a:extLst>
                </p14:cNvPr>
                <p14:cNvContentPartPr/>
                <p14:nvPr/>
              </p14:nvContentPartPr>
              <p14:xfrm>
                <a:off x="2314037" y="4655743"/>
                <a:ext cx="163800" cy="3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F4B8E6-BCA5-48E8-97BC-4096C268B7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6037" y="4638103"/>
                  <a:ext cx="199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ACCCFB-57EB-4692-9FAF-46F851250674}"/>
                    </a:ext>
                  </a:extLst>
                </p14:cNvPr>
                <p14:cNvContentPartPr/>
                <p14:nvPr/>
              </p14:nvContentPartPr>
              <p14:xfrm>
                <a:off x="2360837" y="4528663"/>
                <a:ext cx="219960" cy="47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ACCCFB-57EB-4692-9FAF-46F8512506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43197" y="4511023"/>
                  <a:ext cx="25560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D56EC0-5CD9-4AD5-B3DD-E7244A55CFF6}"/>
                  </a:ext>
                </a:extLst>
              </p14:cNvPr>
              <p14:cNvContentPartPr/>
              <p14:nvPr/>
            </p14:nvContentPartPr>
            <p14:xfrm>
              <a:off x="7422437" y="2109103"/>
              <a:ext cx="307440" cy="2972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D56EC0-5CD9-4AD5-B3DD-E7244A55CFF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59437" y="1731103"/>
                <a:ext cx="433080" cy="37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880159-503E-4292-AA39-DDE77831942A}"/>
                  </a:ext>
                </a:extLst>
              </p14:cNvPr>
              <p14:cNvContentPartPr/>
              <p14:nvPr/>
            </p14:nvContentPartPr>
            <p14:xfrm>
              <a:off x="7458797" y="4124023"/>
              <a:ext cx="433440" cy="518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880159-503E-4292-AA39-DDE7783194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95797" y="3746023"/>
                <a:ext cx="559080" cy="12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EAF6E16-7996-4DD6-961E-CD2FD9410952}"/>
              </a:ext>
            </a:extLst>
          </p:cNvPr>
          <p:cNvGrpSpPr/>
          <p:nvPr/>
        </p:nvGrpSpPr>
        <p:grpSpPr>
          <a:xfrm>
            <a:off x="7434317" y="2051863"/>
            <a:ext cx="477720" cy="2157120"/>
            <a:chOff x="7434317" y="2051863"/>
            <a:chExt cx="477720" cy="2157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7FE6F6A-3795-4BA4-91F0-811240F2E60E}"/>
                    </a:ext>
                  </a:extLst>
                </p14:cNvPr>
                <p14:cNvContentPartPr/>
                <p14:nvPr/>
              </p14:nvContentPartPr>
              <p14:xfrm>
                <a:off x="7442957" y="3721543"/>
                <a:ext cx="372240" cy="487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7FE6F6A-3795-4BA4-91F0-811240F2E6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317" y="3343903"/>
                  <a:ext cx="49788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A47D7D-DB9C-45AE-A9B8-ED1AC333A0E3}"/>
                    </a:ext>
                  </a:extLst>
                </p14:cNvPr>
                <p14:cNvContentPartPr/>
                <p14:nvPr/>
              </p14:nvContentPartPr>
              <p14:xfrm>
                <a:off x="7466357" y="3175063"/>
                <a:ext cx="368280" cy="68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A47D7D-DB9C-45AE-A9B8-ED1AC333A0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03357" y="2797063"/>
                  <a:ext cx="493920" cy="14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3979BD-B9A0-4458-B98D-FE09379DB865}"/>
                    </a:ext>
                  </a:extLst>
                </p14:cNvPr>
                <p14:cNvContentPartPr/>
                <p14:nvPr/>
              </p14:nvContentPartPr>
              <p14:xfrm>
                <a:off x="7439357" y="2630383"/>
                <a:ext cx="472680" cy="773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3979BD-B9A0-4458-B98D-FE09379DB8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76717" y="2252383"/>
                  <a:ext cx="598320" cy="15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71BFC7-FBCF-4D6F-84CF-ED44894D4562}"/>
                    </a:ext>
                  </a:extLst>
                </p14:cNvPr>
                <p14:cNvContentPartPr/>
                <p14:nvPr/>
              </p14:nvContentPartPr>
              <p14:xfrm>
                <a:off x="7466357" y="2318623"/>
                <a:ext cx="324000" cy="539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71BFC7-FBCF-4D6F-84CF-ED44894D45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03357" y="1940983"/>
                  <a:ext cx="449640" cy="12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252C27-D2CB-4A0C-BF6F-B540EDE7DA15}"/>
                    </a:ext>
                  </a:extLst>
                </p14:cNvPr>
                <p14:cNvContentPartPr/>
                <p14:nvPr/>
              </p14:nvContentPartPr>
              <p14:xfrm>
                <a:off x="7434317" y="2051863"/>
                <a:ext cx="232560" cy="347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252C27-D2CB-4A0C-BF6F-B540EDE7DA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71317" y="1673863"/>
                  <a:ext cx="358200" cy="11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0" name="Group 24579">
            <a:extLst>
              <a:ext uri="{FF2B5EF4-FFF2-40B4-BE49-F238E27FC236}">
                <a16:creationId xmlns:a16="http://schemas.microsoft.com/office/drawing/2014/main" id="{F41387AC-8598-4759-A83F-0E82684BFE00}"/>
              </a:ext>
            </a:extLst>
          </p:cNvPr>
          <p:cNvGrpSpPr/>
          <p:nvPr/>
        </p:nvGrpSpPr>
        <p:grpSpPr>
          <a:xfrm>
            <a:off x="6090797" y="2555143"/>
            <a:ext cx="391320" cy="154440"/>
            <a:chOff x="6090797" y="2555143"/>
            <a:chExt cx="3913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F1DDE4-A994-4736-94E6-49EB14BBC655}"/>
                    </a:ext>
                  </a:extLst>
                </p14:cNvPr>
                <p14:cNvContentPartPr/>
                <p14:nvPr/>
              </p14:nvContentPartPr>
              <p14:xfrm>
                <a:off x="6303917" y="2564503"/>
                <a:ext cx="178200" cy="145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F1DDE4-A994-4736-94E6-49EB14BBC6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40917" y="2501503"/>
                  <a:ext cx="303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576" name="Ink 24575">
                  <a:extLst>
                    <a:ext uri="{FF2B5EF4-FFF2-40B4-BE49-F238E27FC236}">
                      <a16:creationId xmlns:a16="http://schemas.microsoft.com/office/drawing/2014/main" id="{CA65B204-7838-4584-AC64-C0A292828259}"/>
                    </a:ext>
                  </a:extLst>
                </p14:cNvPr>
                <p14:cNvContentPartPr/>
                <p14:nvPr/>
              </p14:nvContentPartPr>
              <p14:xfrm>
                <a:off x="6107717" y="2555143"/>
                <a:ext cx="83880" cy="11880"/>
              </p14:xfrm>
            </p:contentPart>
          </mc:Choice>
          <mc:Fallback>
            <p:pic>
              <p:nvPicPr>
                <p:cNvPr id="24576" name="Ink 24575">
                  <a:extLst>
                    <a:ext uri="{FF2B5EF4-FFF2-40B4-BE49-F238E27FC236}">
                      <a16:creationId xmlns:a16="http://schemas.microsoft.com/office/drawing/2014/main" id="{CA65B204-7838-4584-AC64-C0A29282825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45077" y="2492143"/>
                  <a:ext cx="20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577" name="Ink 24576">
                  <a:extLst>
                    <a:ext uri="{FF2B5EF4-FFF2-40B4-BE49-F238E27FC236}">
                      <a16:creationId xmlns:a16="http://schemas.microsoft.com/office/drawing/2014/main" id="{AF8E339C-1EC1-4F39-B99F-4B113F4DE176}"/>
                    </a:ext>
                  </a:extLst>
                </p14:cNvPr>
                <p14:cNvContentPartPr/>
                <p14:nvPr/>
              </p14:nvContentPartPr>
              <p14:xfrm>
                <a:off x="6090797" y="2556943"/>
                <a:ext cx="107640" cy="18000"/>
              </p14:xfrm>
            </p:contentPart>
          </mc:Choice>
          <mc:Fallback>
            <p:pic>
              <p:nvPicPr>
                <p:cNvPr id="24577" name="Ink 24576">
                  <a:extLst>
                    <a:ext uri="{FF2B5EF4-FFF2-40B4-BE49-F238E27FC236}">
                      <a16:creationId xmlns:a16="http://schemas.microsoft.com/office/drawing/2014/main" id="{AF8E339C-1EC1-4F39-B99F-4B113F4DE17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27797" y="2493943"/>
                  <a:ext cx="233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579" name="Ink 24578">
                  <a:extLst>
                    <a:ext uri="{FF2B5EF4-FFF2-40B4-BE49-F238E27FC236}">
                      <a16:creationId xmlns:a16="http://schemas.microsoft.com/office/drawing/2014/main" id="{9476E092-D092-462F-B7FB-0DB938E7532C}"/>
                    </a:ext>
                  </a:extLst>
                </p14:cNvPr>
                <p14:cNvContentPartPr/>
                <p14:nvPr/>
              </p14:nvContentPartPr>
              <p14:xfrm>
                <a:off x="6119237" y="2573503"/>
                <a:ext cx="79200" cy="10080"/>
              </p14:xfrm>
            </p:contentPart>
          </mc:Choice>
          <mc:Fallback>
            <p:pic>
              <p:nvPicPr>
                <p:cNvPr id="24579" name="Ink 24578">
                  <a:extLst>
                    <a:ext uri="{FF2B5EF4-FFF2-40B4-BE49-F238E27FC236}">
                      <a16:creationId xmlns:a16="http://schemas.microsoft.com/office/drawing/2014/main" id="{9476E092-D092-462F-B7FB-0DB938E7532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56237" y="2510503"/>
                  <a:ext cx="2048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88" name="Group 24587">
            <a:extLst>
              <a:ext uri="{FF2B5EF4-FFF2-40B4-BE49-F238E27FC236}">
                <a16:creationId xmlns:a16="http://schemas.microsoft.com/office/drawing/2014/main" id="{02F7FB01-4E78-4F18-8784-304F69C9BC1B}"/>
              </a:ext>
            </a:extLst>
          </p:cNvPr>
          <p:cNvGrpSpPr/>
          <p:nvPr/>
        </p:nvGrpSpPr>
        <p:grpSpPr>
          <a:xfrm>
            <a:off x="6465197" y="3476743"/>
            <a:ext cx="463320" cy="570960"/>
            <a:chOff x="6465197" y="3476743"/>
            <a:chExt cx="46332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581" name="Ink 24580">
                  <a:extLst>
                    <a:ext uri="{FF2B5EF4-FFF2-40B4-BE49-F238E27FC236}">
                      <a16:creationId xmlns:a16="http://schemas.microsoft.com/office/drawing/2014/main" id="{20992484-3896-4EFF-9586-5238C8AEE40F}"/>
                    </a:ext>
                  </a:extLst>
                </p14:cNvPr>
                <p14:cNvContentPartPr/>
                <p14:nvPr/>
              </p14:nvContentPartPr>
              <p14:xfrm>
                <a:off x="6554477" y="3476743"/>
                <a:ext cx="374040" cy="339120"/>
              </p14:xfrm>
            </p:contentPart>
          </mc:Choice>
          <mc:Fallback>
            <p:pic>
              <p:nvPicPr>
                <p:cNvPr id="24581" name="Ink 24580">
                  <a:extLst>
                    <a:ext uri="{FF2B5EF4-FFF2-40B4-BE49-F238E27FC236}">
                      <a16:creationId xmlns:a16="http://schemas.microsoft.com/office/drawing/2014/main" id="{20992484-3896-4EFF-9586-5238C8AEE4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91477" y="3414103"/>
                  <a:ext cx="499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582" name="Ink 24581">
                  <a:extLst>
                    <a:ext uri="{FF2B5EF4-FFF2-40B4-BE49-F238E27FC236}">
                      <a16:creationId xmlns:a16="http://schemas.microsoft.com/office/drawing/2014/main" id="{CB9D3DD7-441D-434D-848D-AE96E709D583}"/>
                    </a:ext>
                  </a:extLst>
                </p14:cNvPr>
                <p14:cNvContentPartPr/>
                <p14:nvPr/>
              </p14:nvContentPartPr>
              <p14:xfrm>
                <a:off x="6465197" y="3719383"/>
                <a:ext cx="156960" cy="159120"/>
              </p14:xfrm>
            </p:contentPart>
          </mc:Choice>
          <mc:Fallback>
            <p:pic>
              <p:nvPicPr>
                <p:cNvPr id="24582" name="Ink 24581">
                  <a:extLst>
                    <a:ext uri="{FF2B5EF4-FFF2-40B4-BE49-F238E27FC236}">
                      <a16:creationId xmlns:a16="http://schemas.microsoft.com/office/drawing/2014/main" id="{CB9D3DD7-441D-434D-848D-AE96E709D5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02557" y="3656383"/>
                  <a:ext cx="282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4584" name="Ink 24583">
                  <a:extLst>
                    <a:ext uri="{FF2B5EF4-FFF2-40B4-BE49-F238E27FC236}">
                      <a16:creationId xmlns:a16="http://schemas.microsoft.com/office/drawing/2014/main" id="{8E340FC0-A80B-42B0-9A11-C5F04EB9113F}"/>
                    </a:ext>
                  </a:extLst>
                </p14:cNvPr>
                <p14:cNvContentPartPr/>
                <p14:nvPr/>
              </p14:nvContentPartPr>
              <p14:xfrm>
                <a:off x="6533597" y="3803623"/>
                <a:ext cx="58320" cy="124200"/>
              </p14:xfrm>
            </p:contentPart>
          </mc:Choice>
          <mc:Fallback>
            <p:pic>
              <p:nvPicPr>
                <p:cNvPr id="24584" name="Ink 24583">
                  <a:extLst>
                    <a:ext uri="{FF2B5EF4-FFF2-40B4-BE49-F238E27FC236}">
                      <a16:creationId xmlns:a16="http://schemas.microsoft.com/office/drawing/2014/main" id="{8E340FC0-A80B-42B0-9A11-C5F04EB911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70957" y="3740623"/>
                  <a:ext cx="183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4586" name="Ink 24585">
                  <a:extLst>
                    <a:ext uri="{FF2B5EF4-FFF2-40B4-BE49-F238E27FC236}">
                      <a16:creationId xmlns:a16="http://schemas.microsoft.com/office/drawing/2014/main" id="{6745B85A-89E7-44D0-A2EC-582D159C9946}"/>
                    </a:ext>
                  </a:extLst>
                </p14:cNvPr>
                <p14:cNvContentPartPr/>
                <p14:nvPr/>
              </p14:nvContentPartPr>
              <p14:xfrm>
                <a:off x="6541877" y="3937903"/>
                <a:ext cx="25200" cy="17280"/>
              </p14:xfrm>
            </p:contentPart>
          </mc:Choice>
          <mc:Fallback>
            <p:pic>
              <p:nvPicPr>
                <p:cNvPr id="24586" name="Ink 24585">
                  <a:extLst>
                    <a:ext uri="{FF2B5EF4-FFF2-40B4-BE49-F238E27FC236}">
                      <a16:creationId xmlns:a16="http://schemas.microsoft.com/office/drawing/2014/main" id="{6745B85A-89E7-44D0-A2EC-582D159C99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79237" y="3874903"/>
                  <a:ext cx="150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4587" name="Ink 24586">
                  <a:extLst>
                    <a:ext uri="{FF2B5EF4-FFF2-40B4-BE49-F238E27FC236}">
                      <a16:creationId xmlns:a16="http://schemas.microsoft.com/office/drawing/2014/main" id="{2995BC4A-047B-4E4C-B4BD-5BDCC170321B}"/>
                    </a:ext>
                  </a:extLst>
                </p14:cNvPr>
                <p14:cNvContentPartPr/>
                <p14:nvPr/>
              </p14:nvContentPartPr>
              <p14:xfrm>
                <a:off x="6637997" y="4015303"/>
                <a:ext cx="41040" cy="32400"/>
              </p14:xfrm>
            </p:contentPart>
          </mc:Choice>
          <mc:Fallback>
            <p:pic>
              <p:nvPicPr>
                <p:cNvPr id="24587" name="Ink 24586">
                  <a:extLst>
                    <a:ext uri="{FF2B5EF4-FFF2-40B4-BE49-F238E27FC236}">
                      <a16:creationId xmlns:a16="http://schemas.microsoft.com/office/drawing/2014/main" id="{2995BC4A-047B-4E4C-B4BD-5BDCC17032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74997" y="3952303"/>
                  <a:ext cx="1666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4589" name="Ink 24588">
                <a:extLst>
                  <a:ext uri="{FF2B5EF4-FFF2-40B4-BE49-F238E27FC236}">
                    <a16:creationId xmlns:a16="http://schemas.microsoft.com/office/drawing/2014/main" id="{37BAD0B1-6610-4345-B765-F26FFDC90B7A}"/>
                  </a:ext>
                </a:extLst>
              </p14:cNvPr>
              <p14:cNvContentPartPr/>
              <p14:nvPr/>
            </p14:nvContentPartPr>
            <p14:xfrm>
              <a:off x="6762557" y="2435623"/>
              <a:ext cx="287280" cy="490680"/>
            </p14:xfrm>
          </p:contentPart>
        </mc:Choice>
        <mc:Fallback>
          <p:pic>
            <p:nvPicPr>
              <p:cNvPr id="24589" name="Ink 24588">
                <a:extLst>
                  <a:ext uri="{FF2B5EF4-FFF2-40B4-BE49-F238E27FC236}">
                    <a16:creationId xmlns:a16="http://schemas.microsoft.com/office/drawing/2014/main" id="{37BAD0B1-6610-4345-B765-F26FFDC90B7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9557" y="2372623"/>
                <a:ext cx="4129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4590" name="Ink 24589">
                <a:extLst>
                  <a:ext uri="{FF2B5EF4-FFF2-40B4-BE49-F238E27FC236}">
                    <a16:creationId xmlns:a16="http://schemas.microsoft.com/office/drawing/2014/main" id="{FC478378-1031-4980-A0F2-FEFBA120723C}"/>
                  </a:ext>
                </a:extLst>
              </p14:cNvPr>
              <p14:cNvContentPartPr/>
              <p14:nvPr/>
            </p14:nvContentPartPr>
            <p14:xfrm>
              <a:off x="6712517" y="3221503"/>
              <a:ext cx="24840" cy="11520"/>
            </p14:xfrm>
          </p:contentPart>
        </mc:Choice>
        <mc:Fallback>
          <p:pic>
            <p:nvPicPr>
              <p:cNvPr id="24590" name="Ink 24589">
                <a:extLst>
                  <a:ext uri="{FF2B5EF4-FFF2-40B4-BE49-F238E27FC236}">
                    <a16:creationId xmlns:a16="http://schemas.microsoft.com/office/drawing/2014/main" id="{FC478378-1031-4980-A0F2-FEFBA120723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649517" y="3158863"/>
                <a:ext cx="1504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591" name="Ink 24590">
                <a:extLst>
                  <a:ext uri="{FF2B5EF4-FFF2-40B4-BE49-F238E27FC236}">
                    <a16:creationId xmlns:a16="http://schemas.microsoft.com/office/drawing/2014/main" id="{CA2011C9-251A-407B-946E-9FDA812666F8}"/>
                  </a:ext>
                </a:extLst>
              </p14:cNvPr>
              <p14:cNvContentPartPr/>
              <p14:nvPr/>
            </p14:nvContentPartPr>
            <p14:xfrm>
              <a:off x="6116717" y="3011623"/>
              <a:ext cx="583560" cy="393840"/>
            </p14:xfrm>
          </p:contentPart>
        </mc:Choice>
        <mc:Fallback>
          <p:pic>
            <p:nvPicPr>
              <p:cNvPr id="24591" name="Ink 24590">
                <a:extLst>
                  <a:ext uri="{FF2B5EF4-FFF2-40B4-BE49-F238E27FC236}">
                    <a16:creationId xmlns:a16="http://schemas.microsoft.com/office/drawing/2014/main" id="{CA2011C9-251A-407B-946E-9FDA812666F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54077" y="2948983"/>
                <a:ext cx="70920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4592" name="Ink 24591">
                <a:extLst>
                  <a:ext uri="{FF2B5EF4-FFF2-40B4-BE49-F238E27FC236}">
                    <a16:creationId xmlns:a16="http://schemas.microsoft.com/office/drawing/2014/main" id="{9F057F7F-71EF-4CE6-9E24-EFF49596A566}"/>
                  </a:ext>
                </a:extLst>
              </p14:cNvPr>
              <p14:cNvContentPartPr/>
              <p14:nvPr/>
            </p14:nvContentPartPr>
            <p14:xfrm>
              <a:off x="6631877" y="4529023"/>
              <a:ext cx="381960" cy="477720"/>
            </p14:xfrm>
          </p:contentPart>
        </mc:Choice>
        <mc:Fallback>
          <p:pic>
            <p:nvPicPr>
              <p:cNvPr id="24592" name="Ink 24591">
                <a:extLst>
                  <a:ext uri="{FF2B5EF4-FFF2-40B4-BE49-F238E27FC236}">
                    <a16:creationId xmlns:a16="http://schemas.microsoft.com/office/drawing/2014/main" id="{9F057F7F-71EF-4CE6-9E24-EFF49596A56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69237" y="4466383"/>
                <a:ext cx="507600" cy="60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96" name="Group 24595">
            <a:extLst>
              <a:ext uri="{FF2B5EF4-FFF2-40B4-BE49-F238E27FC236}">
                <a16:creationId xmlns:a16="http://schemas.microsoft.com/office/drawing/2014/main" id="{67CE4ACF-3388-408E-B25E-1B5146777A09}"/>
              </a:ext>
            </a:extLst>
          </p:cNvPr>
          <p:cNvGrpSpPr/>
          <p:nvPr/>
        </p:nvGrpSpPr>
        <p:grpSpPr>
          <a:xfrm>
            <a:off x="6620717" y="3622903"/>
            <a:ext cx="65880" cy="31680"/>
            <a:chOff x="6620717" y="3622903"/>
            <a:chExt cx="65880" cy="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594" name="Ink 24593">
                  <a:extLst>
                    <a:ext uri="{FF2B5EF4-FFF2-40B4-BE49-F238E27FC236}">
                      <a16:creationId xmlns:a16="http://schemas.microsoft.com/office/drawing/2014/main" id="{3555649C-9795-4ECE-B30D-E8D3E4B9BA98}"/>
                    </a:ext>
                  </a:extLst>
                </p14:cNvPr>
                <p14:cNvContentPartPr/>
                <p14:nvPr/>
              </p14:nvContentPartPr>
              <p14:xfrm>
                <a:off x="6650597" y="3622903"/>
                <a:ext cx="11160" cy="16560"/>
              </p14:xfrm>
            </p:contentPart>
          </mc:Choice>
          <mc:Fallback>
            <p:pic>
              <p:nvPicPr>
                <p:cNvPr id="24594" name="Ink 24593">
                  <a:extLst>
                    <a:ext uri="{FF2B5EF4-FFF2-40B4-BE49-F238E27FC236}">
                      <a16:creationId xmlns:a16="http://schemas.microsoft.com/office/drawing/2014/main" id="{3555649C-9795-4ECE-B30D-E8D3E4B9BA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32957" y="3605263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595" name="Ink 24594">
                  <a:extLst>
                    <a:ext uri="{FF2B5EF4-FFF2-40B4-BE49-F238E27FC236}">
                      <a16:creationId xmlns:a16="http://schemas.microsoft.com/office/drawing/2014/main" id="{162D447E-F74A-4283-B296-487BBC77D950}"/>
                    </a:ext>
                  </a:extLst>
                </p14:cNvPr>
                <p14:cNvContentPartPr/>
                <p14:nvPr/>
              </p14:nvContentPartPr>
              <p14:xfrm>
                <a:off x="6620717" y="3636583"/>
                <a:ext cx="65880" cy="18000"/>
              </p14:xfrm>
            </p:contentPart>
          </mc:Choice>
          <mc:Fallback>
            <p:pic>
              <p:nvPicPr>
                <p:cNvPr id="24595" name="Ink 24594">
                  <a:extLst>
                    <a:ext uri="{FF2B5EF4-FFF2-40B4-BE49-F238E27FC236}">
                      <a16:creationId xmlns:a16="http://schemas.microsoft.com/office/drawing/2014/main" id="{162D447E-F74A-4283-B296-487BBC77D9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02717" y="3618943"/>
                  <a:ext cx="10152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4597" name="Ink 24596">
                <a:extLst>
                  <a:ext uri="{FF2B5EF4-FFF2-40B4-BE49-F238E27FC236}">
                    <a16:creationId xmlns:a16="http://schemas.microsoft.com/office/drawing/2014/main" id="{5FFC5416-EEE9-4EBD-90F3-E5FAF13460D9}"/>
                  </a:ext>
                </a:extLst>
              </p14:cNvPr>
              <p14:cNvContentPartPr/>
              <p14:nvPr/>
            </p14:nvContentPartPr>
            <p14:xfrm>
              <a:off x="6743477" y="4161463"/>
              <a:ext cx="289080" cy="388080"/>
            </p14:xfrm>
          </p:contentPart>
        </mc:Choice>
        <mc:Fallback>
          <p:pic>
            <p:nvPicPr>
              <p:cNvPr id="24597" name="Ink 24596">
                <a:extLst>
                  <a:ext uri="{FF2B5EF4-FFF2-40B4-BE49-F238E27FC236}">
                    <a16:creationId xmlns:a16="http://schemas.microsoft.com/office/drawing/2014/main" id="{5FFC5416-EEE9-4EBD-90F3-E5FAF13460D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25477" y="4143823"/>
                <a:ext cx="3247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4598" name="Ink 24597">
                <a:extLst>
                  <a:ext uri="{FF2B5EF4-FFF2-40B4-BE49-F238E27FC236}">
                    <a16:creationId xmlns:a16="http://schemas.microsoft.com/office/drawing/2014/main" id="{2502CFF8-6B12-4D13-92A9-3CEFBE5AE706}"/>
                  </a:ext>
                </a:extLst>
              </p14:cNvPr>
              <p14:cNvContentPartPr/>
              <p14:nvPr/>
            </p14:nvContentPartPr>
            <p14:xfrm>
              <a:off x="6823757" y="2780503"/>
              <a:ext cx="334800" cy="347760"/>
            </p14:xfrm>
          </p:contentPart>
        </mc:Choice>
        <mc:Fallback>
          <p:pic>
            <p:nvPicPr>
              <p:cNvPr id="24598" name="Ink 24597">
                <a:extLst>
                  <a:ext uri="{FF2B5EF4-FFF2-40B4-BE49-F238E27FC236}">
                    <a16:creationId xmlns:a16="http://schemas.microsoft.com/office/drawing/2014/main" id="{2502CFF8-6B12-4D13-92A9-3CEFBE5AE70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05757" y="2762503"/>
                <a:ext cx="37044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4605" name="Ink 24604">
                <a:extLst>
                  <a:ext uri="{FF2B5EF4-FFF2-40B4-BE49-F238E27FC236}">
                    <a16:creationId xmlns:a16="http://schemas.microsoft.com/office/drawing/2014/main" id="{05F8B13A-DA5A-48CF-BA37-B01A48711CC4}"/>
                  </a:ext>
                </a:extLst>
              </p14:cNvPr>
              <p14:cNvContentPartPr/>
              <p14:nvPr/>
            </p14:nvContentPartPr>
            <p14:xfrm>
              <a:off x="6959117" y="4641343"/>
              <a:ext cx="214560" cy="16920"/>
            </p14:xfrm>
          </p:contentPart>
        </mc:Choice>
        <mc:Fallback>
          <p:pic>
            <p:nvPicPr>
              <p:cNvPr id="24605" name="Ink 24604">
                <a:extLst>
                  <a:ext uri="{FF2B5EF4-FFF2-40B4-BE49-F238E27FC236}">
                    <a16:creationId xmlns:a16="http://schemas.microsoft.com/office/drawing/2014/main" id="{05F8B13A-DA5A-48CF-BA37-B01A48711CC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41117" y="4623703"/>
                <a:ext cx="2502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17" name="Group 24616">
            <a:extLst>
              <a:ext uri="{FF2B5EF4-FFF2-40B4-BE49-F238E27FC236}">
                <a16:creationId xmlns:a16="http://schemas.microsoft.com/office/drawing/2014/main" id="{C6F8D0FE-3E5B-4C9A-A2E9-D74B8600D984}"/>
              </a:ext>
            </a:extLst>
          </p:cNvPr>
          <p:cNvGrpSpPr/>
          <p:nvPr/>
        </p:nvGrpSpPr>
        <p:grpSpPr>
          <a:xfrm>
            <a:off x="6369797" y="4351903"/>
            <a:ext cx="275400" cy="312480"/>
            <a:chOff x="6369797" y="4351903"/>
            <a:chExt cx="27540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611" name="Ink 24610">
                  <a:extLst>
                    <a:ext uri="{FF2B5EF4-FFF2-40B4-BE49-F238E27FC236}">
                      <a16:creationId xmlns:a16="http://schemas.microsoft.com/office/drawing/2014/main" id="{3BBFC49C-802E-4C7C-BC4C-96367DB7C049}"/>
                    </a:ext>
                  </a:extLst>
                </p14:cNvPr>
                <p14:cNvContentPartPr/>
                <p14:nvPr/>
              </p14:nvContentPartPr>
              <p14:xfrm>
                <a:off x="6369797" y="4433263"/>
                <a:ext cx="140400" cy="211320"/>
              </p14:xfrm>
            </p:contentPart>
          </mc:Choice>
          <mc:Fallback>
            <p:pic>
              <p:nvPicPr>
                <p:cNvPr id="24611" name="Ink 24610">
                  <a:extLst>
                    <a:ext uri="{FF2B5EF4-FFF2-40B4-BE49-F238E27FC236}">
                      <a16:creationId xmlns:a16="http://schemas.microsoft.com/office/drawing/2014/main" id="{3BBFC49C-802E-4C7C-BC4C-96367DB7C0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51797" y="4415623"/>
                  <a:ext cx="176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612" name="Ink 24611">
                  <a:extLst>
                    <a:ext uri="{FF2B5EF4-FFF2-40B4-BE49-F238E27FC236}">
                      <a16:creationId xmlns:a16="http://schemas.microsoft.com/office/drawing/2014/main" id="{DA15F243-4D00-4953-A5CF-1FBE06F0B886}"/>
                    </a:ext>
                  </a:extLst>
                </p14:cNvPr>
                <p14:cNvContentPartPr/>
                <p14:nvPr/>
              </p14:nvContentPartPr>
              <p14:xfrm>
                <a:off x="6440717" y="4504543"/>
                <a:ext cx="72360" cy="63000"/>
              </p14:xfrm>
            </p:contentPart>
          </mc:Choice>
          <mc:Fallback>
            <p:pic>
              <p:nvPicPr>
                <p:cNvPr id="24612" name="Ink 24611">
                  <a:extLst>
                    <a:ext uri="{FF2B5EF4-FFF2-40B4-BE49-F238E27FC236}">
                      <a16:creationId xmlns:a16="http://schemas.microsoft.com/office/drawing/2014/main" id="{DA15F243-4D00-4953-A5CF-1FBE06F0B8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22717" y="4486543"/>
                  <a:ext cx="108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4613" name="Ink 24612">
                  <a:extLst>
                    <a:ext uri="{FF2B5EF4-FFF2-40B4-BE49-F238E27FC236}">
                      <a16:creationId xmlns:a16="http://schemas.microsoft.com/office/drawing/2014/main" id="{DA85C2DD-A99E-4C41-BC54-E8E71AF4E447}"/>
                    </a:ext>
                  </a:extLst>
                </p14:cNvPr>
                <p14:cNvContentPartPr/>
                <p14:nvPr/>
              </p14:nvContentPartPr>
              <p14:xfrm>
                <a:off x="6455477" y="4409863"/>
                <a:ext cx="107280" cy="34920"/>
              </p14:xfrm>
            </p:contentPart>
          </mc:Choice>
          <mc:Fallback>
            <p:pic>
              <p:nvPicPr>
                <p:cNvPr id="24613" name="Ink 24612">
                  <a:extLst>
                    <a:ext uri="{FF2B5EF4-FFF2-40B4-BE49-F238E27FC236}">
                      <a16:creationId xmlns:a16="http://schemas.microsoft.com/office/drawing/2014/main" id="{DA85C2DD-A99E-4C41-BC54-E8E71AF4E4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37477" y="4392223"/>
                  <a:ext cx="142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4614" name="Ink 24613">
                  <a:extLst>
                    <a:ext uri="{FF2B5EF4-FFF2-40B4-BE49-F238E27FC236}">
                      <a16:creationId xmlns:a16="http://schemas.microsoft.com/office/drawing/2014/main" id="{CFF1DA44-9F51-4835-8817-0041B82CAC30}"/>
                    </a:ext>
                  </a:extLst>
                </p14:cNvPr>
                <p14:cNvContentPartPr/>
                <p14:nvPr/>
              </p14:nvContentPartPr>
              <p14:xfrm>
                <a:off x="6538637" y="4608583"/>
                <a:ext cx="106560" cy="55800"/>
              </p14:xfrm>
            </p:contentPart>
          </mc:Choice>
          <mc:Fallback>
            <p:pic>
              <p:nvPicPr>
                <p:cNvPr id="24614" name="Ink 24613">
                  <a:extLst>
                    <a:ext uri="{FF2B5EF4-FFF2-40B4-BE49-F238E27FC236}">
                      <a16:creationId xmlns:a16="http://schemas.microsoft.com/office/drawing/2014/main" id="{CFF1DA44-9F51-4835-8817-0041B82CAC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20637" y="4590583"/>
                  <a:ext cx="142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616" name="Ink 24615">
                  <a:extLst>
                    <a:ext uri="{FF2B5EF4-FFF2-40B4-BE49-F238E27FC236}">
                      <a16:creationId xmlns:a16="http://schemas.microsoft.com/office/drawing/2014/main" id="{31FB11D8-1D2C-4CF6-87A0-A6879A703D05}"/>
                    </a:ext>
                  </a:extLst>
                </p14:cNvPr>
                <p14:cNvContentPartPr/>
                <p14:nvPr/>
              </p14:nvContentPartPr>
              <p14:xfrm>
                <a:off x="6481037" y="4351903"/>
                <a:ext cx="163080" cy="38880"/>
              </p14:xfrm>
            </p:contentPart>
          </mc:Choice>
          <mc:Fallback>
            <p:pic>
              <p:nvPicPr>
                <p:cNvPr id="24616" name="Ink 24615">
                  <a:extLst>
                    <a:ext uri="{FF2B5EF4-FFF2-40B4-BE49-F238E27FC236}">
                      <a16:creationId xmlns:a16="http://schemas.microsoft.com/office/drawing/2014/main" id="{31FB11D8-1D2C-4CF6-87A0-A6879A703D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63037" y="4333903"/>
                  <a:ext cx="1987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23" name="Group 24622">
            <a:extLst>
              <a:ext uri="{FF2B5EF4-FFF2-40B4-BE49-F238E27FC236}">
                <a16:creationId xmlns:a16="http://schemas.microsoft.com/office/drawing/2014/main" id="{F3D8B541-BA08-4A70-BD78-A50944EA461B}"/>
              </a:ext>
            </a:extLst>
          </p:cNvPr>
          <p:cNvGrpSpPr/>
          <p:nvPr/>
        </p:nvGrpSpPr>
        <p:grpSpPr>
          <a:xfrm>
            <a:off x="6288797" y="3016663"/>
            <a:ext cx="267840" cy="380520"/>
            <a:chOff x="6288797" y="3016663"/>
            <a:chExt cx="2678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618" name="Ink 24617">
                  <a:extLst>
                    <a:ext uri="{FF2B5EF4-FFF2-40B4-BE49-F238E27FC236}">
                      <a16:creationId xmlns:a16="http://schemas.microsoft.com/office/drawing/2014/main" id="{936705E7-C25D-4577-83E1-8CA080F34484}"/>
                    </a:ext>
                  </a:extLst>
                </p14:cNvPr>
                <p14:cNvContentPartPr/>
                <p14:nvPr/>
              </p14:nvContentPartPr>
              <p14:xfrm>
                <a:off x="6343157" y="3130063"/>
                <a:ext cx="145080" cy="196200"/>
              </p14:xfrm>
            </p:contentPart>
          </mc:Choice>
          <mc:Fallback>
            <p:pic>
              <p:nvPicPr>
                <p:cNvPr id="24618" name="Ink 24617">
                  <a:extLst>
                    <a:ext uri="{FF2B5EF4-FFF2-40B4-BE49-F238E27FC236}">
                      <a16:creationId xmlns:a16="http://schemas.microsoft.com/office/drawing/2014/main" id="{936705E7-C25D-4577-83E1-8CA080F3448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5517" y="3112423"/>
                  <a:ext cx="180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619" name="Ink 24618">
                  <a:extLst>
                    <a:ext uri="{FF2B5EF4-FFF2-40B4-BE49-F238E27FC236}">
                      <a16:creationId xmlns:a16="http://schemas.microsoft.com/office/drawing/2014/main" id="{82354A2A-73A2-4365-9F1E-A95FCBAD3BA2}"/>
                    </a:ext>
                  </a:extLst>
                </p14:cNvPr>
                <p14:cNvContentPartPr/>
                <p14:nvPr/>
              </p14:nvContentPartPr>
              <p14:xfrm>
                <a:off x="6385277" y="3218983"/>
                <a:ext cx="92160" cy="32040"/>
              </p14:xfrm>
            </p:contentPart>
          </mc:Choice>
          <mc:Fallback>
            <p:pic>
              <p:nvPicPr>
                <p:cNvPr id="24619" name="Ink 24618">
                  <a:extLst>
                    <a:ext uri="{FF2B5EF4-FFF2-40B4-BE49-F238E27FC236}">
                      <a16:creationId xmlns:a16="http://schemas.microsoft.com/office/drawing/2014/main" id="{82354A2A-73A2-4365-9F1E-A95FCBAD3B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67277" y="3200983"/>
                  <a:ext cx="127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4620" name="Ink 24619">
                  <a:extLst>
                    <a:ext uri="{FF2B5EF4-FFF2-40B4-BE49-F238E27FC236}">
                      <a16:creationId xmlns:a16="http://schemas.microsoft.com/office/drawing/2014/main" id="{AB45AA9A-C972-4CF8-87C3-A28B2272BB5C}"/>
                    </a:ext>
                  </a:extLst>
                </p14:cNvPr>
                <p14:cNvContentPartPr/>
                <p14:nvPr/>
              </p14:nvContentPartPr>
              <p14:xfrm>
                <a:off x="6340277" y="3083623"/>
                <a:ext cx="146520" cy="81720"/>
              </p14:xfrm>
            </p:contentPart>
          </mc:Choice>
          <mc:Fallback>
            <p:pic>
              <p:nvPicPr>
                <p:cNvPr id="24620" name="Ink 24619">
                  <a:extLst>
                    <a:ext uri="{FF2B5EF4-FFF2-40B4-BE49-F238E27FC236}">
                      <a16:creationId xmlns:a16="http://schemas.microsoft.com/office/drawing/2014/main" id="{AB45AA9A-C972-4CF8-87C3-A28B2272BB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22277" y="3065983"/>
                  <a:ext cx="182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621" name="Ink 24620">
                  <a:extLst>
                    <a:ext uri="{FF2B5EF4-FFF2-40B4-BE49-F238E27FC236}">
                      <a16:creationId xmlns:a16="http://schemas.microsoft.com/office/drawing/2014/main" id="{989EC08F-3D83-4E0A-821F-844C3877EE81}"/>
                    </a:ext>
                  </a:extLst>
                </p14:cNvPr>
                <p14:cNvContentPartPr/>
                <p14:nvPr/>
              </p14:nvContentPartPr>
              <p14:xfrm>
                <a:off x="6534317" y="3276943"/>
                <a:ext cx="22320" cy="120240"/>
              </p14:xfrm>
            </p:contentPart>
          </mc:Choice>
          <mc:Fallback>
            <p:pic>
              <p:nvPicPr>
                <p:cNvPr id="24621" name="Ink 24620">
                  <a:extLst>
                    <a:ext uri="{FF2B5EF4-FFF2-40B4-BE49-F238E27FC236}">
                      <a16:creationId xmlns:a16="http://schemas.microsoft.com/office/drawing/2014/main" id="{989EC08F-3D83-4E0A-821F-844C3877EE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16317" y="3258943"/>
                  <a:ext cx="57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4622" name="Ink 24621">
                  <a:extLst>
                    <a:ext uri="{FF2B5EF4-FFF2-40B4-BE49-F238E27FC236}">
                      <a16:creationId xmlns:a16="http://schemas.microsoft.com/office/drawing/2014/main" id="{D7BFB3A0-1F10-409D-A0BD-4713675792BE}"/>
                    </a:ext>
                  </a:extLst>
                </p14:cNvPr>
                <p14:cNvContentPartPr/>
                <p14:nvPr/>
              </p14:nvContentPartPr>
              <p14:xfrm>
                <a:off x="6288797" y="3016663"/>
                <a:ext cx="197640" cy="41040"/>
              </p14:xfrm>
            </p:contentPart>
          </mc:Choice>
          <mc:Fallback>
            <p:pic>
              <p:nvPicPr>
                <p:cNvPr id="24622" name="Ink 24621">
                  <a:extLst>
                    <a:ext uri="{FF2B5EF4-FFF2-40B4-BE49-F238E27FC236}">
                      <a16:creationId xmlns:a16="http://schemas.microsoft.com/office/drawing/2014/main" id="{D7BFB3A0-1F10-409D-A0BD-4713675792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71157" y="2999023"/>
                  <a:ext cx="2332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0" name="Group 24629">
            <a:extLst>
              <a:ext uri="{FF2B5EF4-FFF2-40B4-BE49-F238E27FC236}">
                <a16:creationId xmlns:a16="http://schemas.microsoft.com/office/drawing/2014/main" id="{0D9693A5-94B1-49D3-986C-AD684531AA4B}"/>
              </a:ext>
            </a:extLst>
          </p:cNvPr>
          <p:cNvGrpSpPr/>
          <p:nvPr/>
        </p:nvGrpSpPr>
        <p:grpSpPr>
          <a:xfrm>
            <a:off x="6944717" y="4682383"/>
            <a:ext cx="309240" cy="387720"/>
            <a:chOff x="6944717" y="4682383"/>
            <a:chExt cx="3092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4599" name="Ink 24598">
                  <a:extLst>
                    <a:ext uri="{FF2B5EF4-FFF2-40B4-BE49-F238E27FC236}">
                      <a16:creationId xmlns:a16="http://schemas.microsoft.com/office/drawing/2014/main" id="{A0A6FF01-17E3-4CAE-B285-CB273682F82B}"/>
                    </a:ext>
                  </a:extLst>
                </p14:cNvPr>
                <p14:cNvContentPartPr/>
                <p14:nvPr/>
              </p14:nvContentPartPr>
              <p14:xfrm>
                <a:off x="6962357" y="4682383"/>
                <a:ext cx="15840" cy="213480"/>
              </p14:xfrm>
            </p:contentPart>
          </mc:Choice>
          <mc:Fallback>
            <p:pic>
              <p:nvPicPr>
                <p:cNvPr id="24599" name="Ink 24598">
                  <a:extLst>
                    <a:ext uri="{FF2B5EF4-FFF2-40B4-BE49-F238E27FC236}">
                      <a16:creationId xmlns:a16="http://schemas.microsoft.com/office/drawing/2014/main" id="{A0A6FF01-17E3-4CAE-B285-CB273682F8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44717" y="4664383"/>
                  <a:ext cx="51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4600" name="Ink 24599">
                  <a:extLst>
                    <a:ext uri="{FF2B5EF4-FFF2-40B4-BE49-F238E27FC236}">
                      <a16:creationId xmlns:a16="http://schemas.microsoft.com/office/drawing/2014/main" id="{BA0AC318-CF1C-4C3F-9885-B402C87BFDC9}"/>
                    </a:ext>
                  </a:extLst>
                </p14:cNvPr>
                <p14:cNvContentPartPr/>
                <p14:nvPr/>
              </p14:nvContentPartPr>
              <p14:xfrm>
                <a:off x="7068917" y="4690303"/>
                <a:ext cx="28440" cy="224280"/>
              </p14:xfrm>
            </p:contentPart>
          </mc:Choice>
          <mc:Fallback>
            <p:pic>
              <p:nvPicPr>
                <p:cNvPr id="24600" name="Ink 24599">
                  <a:extLst>
                    <a:ext uri="{FF2B5EF4-FFF2-40B4-BE49-F238E27FC236}">
                      <a16:creationId xmlns:a16="http://schemas.microsoft.com/office/drawing/2014/main" id="{BA0AC318-CF1C-4C3F-9885-B402C87BFD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51277" y="4672663"/>
                  <a:ext cx="64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4601" name="Ink 24600">
                  <a:extLst>
                    <a:ext uri="{FF2B5EF4-FFF2-40B4-BE49-F238E27FC236}">
                      <a16:creationId xmlns:a16="http://schemas.microsoft.com/office/drawing/2014/main" id="{350DFE2A-DF34-46AA-8403-F01856B768BE}"/>
                    </a:ext>
                  </a:extLst>
                </p14:cNvPr>
                <p14:cNvContentPartPr/>
                <p14:nvPr/>
              </p14:nvContentPartPr>
              <p14:xfrm>
                <a:off x="6960557" y="4837543"/>
                <a:ext cx="156960" cy="26280"/>
              </p14:xfrm>
            </p:contentPart>
          </mc:Choice>
          <mc:Fallback>
            <p:pic>
              <p:nvPicPr>
                <p:cNvPr id="24601" name="Ink 24600">
                  <a:extLst>
                    <a:ext uri="{FF2B5EF4-FFF2-40B4-BE49-F238E27FC236}">
                      <a16:creationId xmlns:a16="http://schemas.microsoft.com/office/drawing/2014/main" id="{350DFE2A-DF34-46AA-8403-F01856B768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42917" y="4819543"/>
                  <a:ext cx="192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4603" name="Ink 24602">
                  <a:extLst>
                    <a:ext uri="{FF2B5EF4-FFF2-40B4-BE49-F238E27FC236}">
                      <a16:creationId xmlns:a16="http://schemas.microsoft.com/office/drawing/2014/main" id="{0F52FE00-EA85-4168-8885-5E110E7FD2DF}"/>
                    </a:ext>
                  </a:extLst>
                </p14:cNvPr>
                <p14:cNvContentPartPr/>
                <p14:nvPr/>
              </p14:nvContentPartPr>
              <p14:xfrm>
                <a:off x="7165757" y="4928623"/>
                <a:ext cx="88200" cy="107280"/>
              </p14:xfrm>
            </p:contentPart>
          </mc:Choice>
          <mc:Fallback>
            <p:pic>
              <p:nvPicPr>
                <p:cNvPr id="24603" name="Ink 24602">
                  <a:extLst>
                    <a:ext uri="{FF2B5EF4-FFF2-40B4-BE49-F238E27FC236}">
                      <a16:creationId xmlns:a16="http://schemas.microsoft.com/office/drawing/2014/main" id="{0F52FE00-EA85-4168-8885-5E110E7FD2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47757" y="4910623"/>
                  <a:ext cx="12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4627" name="Ink 24626">
                  <a:extLst>
                    <a:ext uri="{FF2B5EF4-FFF2-40B4-BE49-F238E27FC236}">
                      <a16:creationId xmlns:a16="http://schemas.microsoft.com/office/drawing/2014/main" id="{543CC959-C816-4AC9-8101-2620B98CD188}"/>
                    </a:ext>
                  </a:extLst>
                </p14:cNvPr>
                <p14:cNvContentPartPr/>
                <p14:nvPr/>
              </p14:nvContentPartPr>
              <p14:xfrm>
                <a:off x="6944717" y="4737823"/>
                <a:ext cx="32040" cy="311040"/>
              </p14:xfrm>
            </p:contentPart>
          </mc:Choice>
          <mc:Fallback>
            <p:pic>
              <p:nvPicPr>
                <p:cNvPr id="24627" name="Ink 24626">
                  <a:extLst>
                    <a:ext uri="{FF2B5EF4-FFF2-40B4-BE49-F238E27FC236}">
                      <a16:creationId xmlns:a16="http://schemas.microsoft.com/office/drawing/2014/main" id="{543CC959-C816-4AC9-8101-2620B98CD1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26717" y="4719823"/>
                  <a:ext cx="67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4629" name="Ink 24628">
                  <a:extLst>
                    <a:ext uri="{FF2B5EF4-FFF2-40B4-BE49-F238E27FC236}">
                      <a16:creationId xmlns:a16="http://schemas.microsoft.com/office/drawing/2014/main" id="{6B010A2E-53D8-4B50-9F1A-892751332AAE}"/>
                    </a:ext>
                  </a:extLst>
                </p14:cNvPr>
                <p14:cNvContentPartPr/>
                <p14:nvPr/>
              </p14:nvContentPartPr>
              <p14:xfrm>
                <a:off x="7050557" y="4724143"/>
                <a:ext cx="62280" cy="345960"/>
              </p14:xfrm>
            </p:contentPart>
          </mc:Choice>
          <mc:Fallback>
            <p:pic>
              <p:nvPicPr>
                <p:cNvPr id="24629" name="Ink 24628">
                  <a:extLst>
                    <a:ext uri="{FF2B5EF4-FFF2-40B4-BE49-F238E27FC236}">
                      <a16:creationId xmlns:a16="http://schemas.microsoft.com/office/drawing/2014/main" id="{6B010A2E-53D8-4B50-9F1A-892751332A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32917" y="4706143"/>
                  <a:ext cx="9792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34" name="Group 24633">
            <a:extLst>
              <a:ext uri="{FF2B5EF4-FFF2-40B4-BE49-F238E27FC236}">
                <a16:creationId xmlns:a16="http://schemas.microsoft.com/office/drawing/2014/main" id="{A8804C71-DD03-4E73-AE3C-60B9E194177C}"/>
              </a:ext>
            </a:extLst>
          </p:cNvPr>
          <p:cNvGrpSpPr/>
          <p:nvPr/>
        </p:nvGrpSpPr>
        <p:grpSpPr>
          <a:xfrm>
            <a:off x="6793157" y="2438143"/>
            <a:ext cx="457920" cy="727560"/>
            <a:chOff x="6793157" y="2438143"/>
            <a:chExt cx="45792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4607" name="Ink 24606">
                  <a:extLst>
                    <a:ext uri="{FF2B5EF4-FFF2-40B4-BE49-F238E27FC236}">
                      <a16:creationId xmlns:a16="http://schemas.microsoft.com/office/drawing/2014/main" id="{4D8EDAAB-8DBB-41B5-98AE-24E5ABEF2CD8}"/>
                    </a:ext>
                  </a:extLst>
                </p14:cNvPr>
                <p14:cNvContentPartPr/>
                <p14:nvPr/>
              </p14:nvContentPartPr>
              <p14:xfrm>
                <a:off x="6991517" y="2500783"/>
                <a:ext cx="178920" cy="255960"/>
              </p14:xfrm>
            </p:contentPart>
          </mc:Choice>
          <mc:Fallback>
            <p:pic>
              <p:nvPicPr>
                <p:cNvPr id="24607" name="Ink 24606">
                  <a:extLst>
                    <a:ext uri="{FF2B5EF4-FFF2-40B4-BE49-F238E27FC236}">
                      <a16:creationId xmlns:a16="http://schemas.microsoft.com/office/drawing/2014/main" id="{4D8EDAAB-8DBB-41B5-98AE-24E5ABEF2C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73877" y="2482783"/>
                  <a:ext cx="214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4608" name="Ink 24607">
                  <a:extLst>
                    <a:ext uri="{FF2B5EF4-FFF2-40B4-BE49-F238E27FC236}">
                      <a16:creationId xmlns:a16="http://schemas.microsoft.com/office/drawing/2014/main" id="{4F467549-16A8-47C3-B9D0-46C968E5C645}"/>
                    </a:ext>
                  </a:extLst>
                </p14:cNvPr>
                <p14:cNvContentPartPr/>
                <p14:nvPr/>
              </p14:nvContentPartPr>
              <p14:xfrm>
                <a:off x="7236677" y="2716423"/>
                <a:ext cx="14400" cy="91800"/>
              </p14:xfrm>
            </p:contentPart>
          </mc:Choice>
          <mc:Fallback>
            <p:pic>
              <p:nvPicPr>
                <p:cNvPr id="24608" name="Ink 24607">
                  <a:extLst>
                    <a:ext uri="{FF2B5EF4-FFF2-40B4-BE49-F238E27FC236}">
                      <a16:creationId xmlns:a16="http://schemas.microsoft.com/office/drawing/2014/main" id="{4F467549-16A8-47C3-B9D0-46C968E5C6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18677" y="2698423"/>
                  <a:ext cx="50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4609" name="Ink 24608">
                  <a:extLst>
                    <a:ext uri="{FF2B5EF4-FFF2-40B4-BE49-F238E27FC236}">
                      <a16:creationId xmlns:a16="http://schemas.microsoft.com/office/drawing/2014/main" id="{FDF5C7F4-ECE2-404E-8EF4-E156D58F7AD3}"/>
                    </a:ext>
                  </a:extLst>
                </p14:cNvPr>
                <p14:cNvContentPartPr/>
                <p14:nvPr/>
              </p14:nvContentPartPr>
              <p14:xfrm>
                <a:off x="6979637" y="2438143"/>
                <a:ext cx="203040" cy="30960"/>
              </p14:xfrm>
            </p:contentPart>
          </mc:Choice>
          <mc:Fallback>
            <p:pic>
              <p:nvPicPr>
                <p:cNvPr id="24609" name="Ink 24608">
                  <a:extLst>
                    <a:ext uri="{FF2B5EF4-FFF2-40B4-BE49-F238E27FC236}">
                      <a16:creationId xmlns:a16="http://schemas.microsoft.com/office/drawing/2014/main" id="{FDF5C7F4-ECE2-404E-8EF4-E156D58F7AD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61997" y="2420143"/>
                  <a:ext cx="238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4631" name="Ink 24630">
                  <a:extLst>
                    <a:ext uri="{FF2B5EF4-FFF2-40B4-BE49-F238E27FC236}">
                      <a16:creationId xmlns:a16="http://schemas.microsoft.com/office/drawing/2014/main" id="{8CEEDE07-4851-42D2-8724-3B4478CBD5D7}"/>
                    </a:ext>
                  </a:extLst>
                </p14:cNvPr>
                <p14:cNvContentPartPr/>
                <p14:nvPr/>
              </p14:nvContentPartPr>
              <p14:xfrm>
                <a:off x="6804317" y="2827663"/>
                <a:ext cx="327960" cy="338040"/>
              </p14:xfrm>
            </p:contentPart>
          </mc:Choice>
          <mc:Fallback>
            <p:pic>
              <p:nvPicPr>
                <p:cNvPr id="24631" name="Ink 24630">
                  <a:extLst>
                    <a:ext uri="{FF2B5EF4-FFF2-40B4-BE49-F238E27FC236}">
                      <a16:creationId xmlns:a16="http://schemas.microsoft.com/office/drawing/2014/main" id="{8CEEDE07-4851-42D2-8724-3B4478CBD5D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86317" y="2809663"/>
                  <a:ext cx="3636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4632" name="Ink 24631">
                  <a:extLst>
                    <a:ext uri="{FF2B5EF4-FFF2-40B4-BE49-F238E27FC236}">
                      <a16:creationId xmlns:a16="http://schemas.microsoft.com/office/drawing/2014/main" id="{F67B494E-DF36-414E-8C45-53D51FBB667D}"/>
                    </a:ext>
                  </a:extLst>
                </p14:cNvPr>
                <p14:cNvContentPartPr/>
                <p14:nvPr/>
              </p14:nvContentPartPr>
              <p14:xfrm>
                <a:off x="6793157" y="2822623"/>
                <a:ext cx="325800" cy="333000"/>
              </p14:xfrm>
            </p:contentPart>
          </mc:Choice>
          <mc:Fallback>
            <p:pic>
              <p:nvPicPr>
                <p:cNvPr id="24632" name="Ink 24631">
                  <a:extLst>
                    <a:ext uri="{FF2B5EF4-FFF2-40B4-BE49-F238E27FC236}">
                      <a16:creationId xmlns:a16="http://schemas.microsoft.com/office/drawing/2014/main" id="{F67B494E-DF36-414E-8C45-53D51FBB66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75157" y="2804983"/>
                  <a:ext cx="361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4633" name="Ink 24632">
                  <a:extLst>
                    <a:ext uri="{FF2B5EF4-FFF2-40B4-BE49-F238E27FC236}">
                      <a16:creationId xmlns:a16="http://schemas.microsoft.com/office/drawing/2014/main" id="{5F7C71E7-DC89-4BC6-B56B-A2ECC97E14E0}"/>
                    </a:ext>
                  </a:extLst>
                </p14:cNvPr>
                <p14:cNvContentPartPr/>
                <p14:nvPr/>
              </p14:nvContentPartPr>
              <p14:xfrm>
                <a:off x="7026077" y="2824423"/>
                <a:ext cx="136080" cy="131040"/>
              </p14:xfrm>
            </p:contentPart>
          </mc:Choice>
          <mc:Fallback>
            <p:pic>
              <p:nvPicPr>
                <p:cNvPr id="24633" name="Ink 24632">
                  <a:extLst>
                    <a:ext uri="{FF2B5EF4-FFF2-40B4-BE49-F238E27FC236}">
                      <a16:creationId xmlns:a16="http://schemas.microsoft.com/office/drawing/2014/main" id="{5F7C71E7-DC89-4BC6-B56B-A2ECC97E14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08437" y="2806423"/>
                  <a:ext cx="17172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623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6"/>
          <a:stretch/>
        </p:blipFill>
        <p:spPr bwMode="auto">
          <a:xfrm>
            <a:off x="1828799" y="1295400"/>
            <a:ext cx="719007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20941"/>
            <a:ext cx="223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condition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224" y="2362200"/>
            <a:ext cx="16177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superposition</a:t>
            </a:r>
          </a:p>
        </p:txBody>
      </p:sp>
    </p:spTree>
    <p:extLst>
      <p:ext uri="{BB962C8B-B14F-4D97-AF65-F5344CB8AC3E}">
        <p14:creationId xmlns:p14="http://schemas.microsoft.com/office/powerpoint/2010/main" val="112924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/>
          <a:stretch/>
        </p:blipFill>
        <p:spPr bwMode="auto">
          <a:xfrm>
            <a:off x="1371600" y="838200"/>
            <a:ext cx="77343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267200"/>
            <a:ext cx="21336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z"/>
            </a:pPr>
            <a:r>
              <a:rPr lang="en-US" sz="2800" dirty="0"/>
              <a:t>is small for metals</a:t>
            </a:r>
          </a:p>
          <a:p>
            <a:pPr marL="342900" indent="-342900">
              <a:buFont typeface="Symbol" panose="05050102010706020507" pitchFamily="18" charset="2"/>
              <a:buChar char="z"/>
            </a:pPr>
            <a:endParaRPr lang="en-US" sz="2800" dirty="0"/>
          </a:p>
          <a:p>
            <a:pPr marL="342900" indent="-342900">
              <a:buFont typeface="Symbol" panose="05050102010706020507" pitchFamily="18" charset="2"/>
              <a:buChar char="z"/>
            </a:pP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EFA40D-9A9A-43FB-93C8-41C425C209F1}"/>
                  </a:ext>
                </a:extLst>
              </p14:cNvPr>
              <p14:cNvContentPartPr/>
              <p14:nvPr/>
            </p14:nvContentPartPr>
            <p14:xfrm>
              <a:off x="4007837" y="5384743"/>
              <a:ext cx="315000" cy="11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EFA40D-9A9A-43FB-93C8-41C425C209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837" y="5367103"/>
                <a:ext cx="350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4398A2-AD4D-467E-BCA9-CECE7F6650C8}"/>
                  </a:ext>
                </a:extLst>
              </p14:cNvPr>
              <p14:cNvContentPartPr/>
              <p14:nvPr/>
            </p14:nvContentPartPr>
            <p14:xfrm>
              <a:off x="5939237" y="5176663"/>
              <a:ext cx="81720" cy="9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4398A2-AD4D-467E-BCA9-CECE7F6650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6597" y="5113663"/>
                <a:ext cx="20736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B6C074C-CB44-4C9E-941B-03E4FD3493A5}"/>
              </a:ext>
            </a:extLst>
          </p:cNvPr>
          <p:cNvGrpSpPr/>
          <p:nvPr/>
        </p:nvGrpSpPr>
        <p:grpSpPr>
          <a:xfrm>
            <a:off x="5758877" y="5552143"/>
            <a:ext cx="303840" cy="326520"/>
            <a:chOff x="5758877" y="5552143"/>
            <a:chExt cx="30384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F6D406-298F-448F-8E67-0927145087DE}"/>
                    </a:ext>
                  </a:extLst>
                </p14:cNvPr>
                <p14:cNvContentPartPr/>
                <p14:nvPr/>
              </p14:nvContentPartPr>
              <p14:xfrm>
                <a:off x="5972717" y="5688223"/>
                <a:ext cx="63000" cy="70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F6D406-298F-448F-8E67-0927145087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9717" y="5625223"/>
                  <a:ext cx="188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DEB9821-1E1D-447C-8F38-DDFCED6F6EA6}"/>
                    </a:ext>
                  </a:extLst>
                </p14:cNvPr>
                <p14:cNvContentPartPr/>
                <p14:nvPr/>
              </p14:nvContentPartPr>
              <p14:xfrm>
                <a:off x="6000797" y="5722423"/>
                <a:ext cx="14040" cy="4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DEB9821-1E1D-447C-8F38-DDFCED6F6E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37797" y="5659783"/>
                  <a:ext cx="139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E1936F-2F3B-4AC2-A848-41E17E7266F8}"/>
                    </a:ext>
                  </a:extLst>
                </p14:cNvPr>
                <p14:cNvContentPartPr/>
                <p14:nvPr/>
              </p14:nvContentPartPr>
              <p14:xfrm>
                <a:off x="5830157" y="5653663"/>
                <a:ext cx="46440" cy="5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E1936F-2F3B-4AC2-A848-41E17E7266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67157" y="5591023"/>
                  <a:ext cx="172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F783F3-B740-45B9-AAEB-70934E73B7C5}"/>
                    </a:ext>
                  </a:extLst>
                </p14:cNvPr>
                <p14:cNvContentPartPr/>
                <p14:nvPr/>
              </p14:nvContentPartPr>
              <p14:xfrm>
                <a:off x="5890637" y="5653663"/>
                <a:ext cx="29520" cy="22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F783F3-B740-45B9-AAEB-70934E73B7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27637" y="5591023"/>
                  <a:ext cx="155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29E84A-874C-4B13-9EF8-8179B856DD11}"/>
                    </a:ext>
                  </a:extLst>
                </p14:cNvPr>
                <p14:cNvContentPartPr/>
                <p14:nvPr/>
              </p14:nvContentPartPr>
              <p14:xfrm>
                <a:off x="5758877" y="5819263"/>
                <a:ext cx="107280" cy="5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29E84A-874C-4B13-9EF8-8179B856DD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95877" y="5756263"/>
                  <a:ext cx="232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00FE16-17A2-41F8-8393-2D623B2245DE}"/>
                    </a:ext>
                  </a:extLst>
                </p14:cNvPr>
                <p14:cNvContentPartPr/>
                <p14:nvPr/>
              </p14:nvContentPartPr>
              <p14:xfrm>
                <a:off x="6025637" y="5552143"/>
                <a:ext cx="37080" cy="170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00FE16-17A2-41F8-8393-2D623B2245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62997" y="5489143"/>
                  <a:ext cx="16272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955F59-2701-4E1C-98F7-2083AC4E0CBC}"/>
                  </a:ext>
                </a:extLst>
              </p14:cNvPr>
              <p14:cNvContentPartPr/>
              <p14:nvPr/>
            </p14:nvContentPartPr>
            <p14:xfrm>
              <a:off x="8509997" y="5284303"/>
              <a:ext cx="78480" cy="34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955F59-2701-4E1C-98F7-2083AC4E0C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6997" y="5221663"/>
                <a:ext cx="2041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24BB847-05FE-449D-86F3-EE37B3CD9D68}"/>
              </a:ext>
            </a:extLst>
          </p:cNvPr>
          <p:cNvGrpSpPr/>
          <p:nvPr/>
        </p:nvGrpSpPr>
        <p:grpSpPr>
          <a:xfrm>
            <a:off x="1951517" y="2960503"/>
            <a:ext cx="773640" cy="287280"/>
            <a:chOff x="1951517" y="2960503"/>
            <a:chExt cx="77364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61042D-4503-4C2C-B8D7-8C179326B4C4}"/>
                    </a:ext>
                  </a:extLst>
                </p14:cNvPr>
                <p14:cNvContentPartPr/>
                <p14:nvPr/>
              </p14:nvContentPartPr>
              <p14:xfrm>
                <a:off x="1951517" y="2960503"/>
                <a:ext cx="251280" cy="181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61042D-4503-4C2C-B8D7-8C179326B4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33517" y="2942503"/>
                  <a:ext cx="286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813FB1-6915-4A05-8C9A-B4072500827F}"/>
                    </a:ext>
                  </a:extLst>
                </p14:cNvPr>
                <p14:cNvContentPartPr/>
                <p14:nvPr/>
              </p14:nvContentPartPr>
              <p14:xfrm>
                <a:off x="2442197" y="3006583"/>
                <a:ext cx="270720" cy="2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813FB1-6915-4A05-8C9A-B407250082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4197" y="2988943"/>
                  <a:ext cx="30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1A26DA-C261-453F-BBFE-EC2F39BB4D73}"/>
                    </a:ext>
                  </a:extLst>
                </p14:cNvPr>
                <p14:cNvContentPartPr/>
                <p14:nvPr/>
              </p14:nvContentPartPr>
              <p14:xfrm>
                <a:off x="2431397" y="3126823"/>
                <a:ext cx="233280" cy="1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1A26DA-C261-453F-BBFE-EC2F39BB4D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13397" y="3108823"/>
                  <a:ext cx="26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E50C3C-F9A8-44CF-984E-05B123E206EF}"/>
                    </a:ext>
                  </a:extLst>
                </p14:cNvPr>
                <p14:cNvContentPartPr/>
                <p14:nvPr/>
              </p14:nvContentPartPr>
              <p14:xfrm>
                <a:off x="2441117" y="3229783"/>
                <a:ext cx="284040" cy="1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E50C3C-F9A8-44CF-984E-05B123E206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23477" y="3212143"/>
                  <a:ext cx="319680" cy="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62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8149A-9945-4152-9E73-BE5525BF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610600" cy="683456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33FAC-01A8-4710-8554-367E58414B0A}"/>
              </a:ext>
            </a:extLst>
          </p:cNvPr>
          <p:cNvGrpSpPr/>
          <p:nvPr/>
        </p:nvGrpSpPr>
        <p:grpSpPr>
          <a:xfrm>
            <a:off x="4727117" y="931543"/>
            <a:ext cx="665640" cy="572040"/>
            <a:chOff x="4727117" y="931543"/>
            <a:chExt cx="66564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F5C390-38DA-458F-8EE9-EC4C317BBFED}"/>
                    </a:ext>
                  </a:extLst>
                </p14:cNvPr>
                <p14:cNvContentPartPr/>
                <p14:nvPr/>
              </p14:nvContentPartPr>
              <p14:xfrm>
                <a:off x="4804877" y="957823"/>
                <a:ext cx="11520" cy="23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F5C390-38DA-458F-8EE9-EC4C317BBF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87237" y="939823"/>
                  <a:ext cx="47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047CF0-0C3A-4ACA-896B-04990B9522FC}"/>
                    </a:ext>
                  </a:extLst>
                </p14:cNvPr>
                <p14:cNvContentPartPr/>
                <p14:nvPr/>
              </p14:nvContentPartPr>
              <p14:xfrm>
                <a:off x="4727117" y="931543"/>
                <a:ext cx="168480" cy="162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047CF0-0C3A-4ACA-896B-04990B9522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09117" y="913543"/>
                  <a:ext cx="204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424FA9-C825-4AD9-940E-A6D17656EE5E}"/>
                    </a:ext>
                  </a:extLst>
                </p14:cNvPr>
                <p14:cNvContentPartPr/>
                <p14:nvPr/>
              </p14:nvContentPartPr>
              <p14:xfrm>
                <a:off x="4959677" y="1059703"/>
                <a:ext cx="27000" cy="114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424FA9-C825-4AD9-940E-A6D17656EE5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2037" y="1042063"/>
                  <a:ext cx="62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DDEC4B-521F-44FF-A078-5ADFA1606F49}"/>
                    </a:ext>
                  </a:extLst>
                </p14:cNvPr>
                <p14:cNvContentPartPr/>
                <p14:nvPr/>
              </p14:nvContentPartPr>
              <p14:xfrm>
                <a:off x="5042477" y="1035223"/>
                <a:ext cx="24840" cy="148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DDEC4B-521F-44FF-A078-5ADFA1606F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24837" y="1017223"/>
                  <a:ext cx="60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04D520-0D83-4400-9CE6-FA984F329B78}"/>
                    </a:ext>
                  </a:extLst>
                </p14:cNvPr>
                <p14:cNvContentPartPr/>
                <p14:nvPr/>
              </p14:nvContentPartPr>
              <p14:xfrm>
                <a:off x="4855997" y="1018663"/>
                <a:ext cx="214200" cy="103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04D520-0D83-4400-9CE6-FA984F329B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38357" y="1001023"/>
                  <a:ext cx="24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5BD2C8-04C0-411F-A50F-B91FBE4E8A3B}"/>
                    </a:ext>
                  </a:extLst>
                </p14:cNvPr>
                <p14:cNvContentPartPr/>
                <p14:nvPr/>
              </p14:nvContentPartPr>
              <p14:xfrm>
                <a:off x="5154797" y="981223"/>
                <a:ext cx="237960" cy="158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5BD2C8-04C0-411F-A50F-B91FBE4E8A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37157" y="963223"/>
                  <a:ext cx="273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840C8E-EA98-4155-97A3-9EAA6723AFAF}"/>
                    </a:ext>
                  </a:extLst>
                </p14:cNvPr>
                <p14:cNvContentPartPr/>
                <p14:nvPr/>
              </p14:nvContentPartPr>
              <p14:xfrm>
                <a:off x="4814957" y="1210183"/>
                <a:ext cx="458640" cy="93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840C8E-EA98-4155-97A3-9EAA6723AF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97317" y="1192543"/>
                  <a:ext cx="494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CB5C81-56F8-495D-839F-70C230341CF9}"/>
                    </a:ext>
                  </a:extLst>
                </p14:cNvPr>
                <p14:cNvContentPartPr/>
                <p14:nvPr/>
              </p14:nvContentPartPr>
              <p14:xfrm>
                <a:off x="4936637" y="1364263"/>
                <a:ext cx="200520" cy="139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CB5C81-56F8-495D-839F-70C230341C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8997" y="1346623"/>
                  <a:ext cx="23616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CA3A60-FE3F-48AF-9A7B-673FB4CCA6A7}"/>
                  </a:ext>
                </a:extLst>
              </p14:cNvPr>
              <p14:cNvContentPartPr/>
              <p14:nvPr/>
            </p14:nvContentPartPr>
            <p14:xfrm>
              <a:off x="6337757" y="135943"/>
              <a:ext cx="231480" cy="2048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CA3A60-FE3F-48AF-9A7B-673FB4CCA6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9757" y="117943"/>
                <a:ext cx="26712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5B06A8EF-2CE1-4807-8297-266418F98EBB}"/>
              </a:ext>
            </a:extLst>
          </p:cNvPr>
          <p:cNvGrpSpPr/>
          <p:nvPr/>
        </p:nvGrpSpPr>
        <p:grpSpPr>
          <a:xfrm>
            <a:off x="6555917" y="23263"/>
            <a:ext cx="2503440" cy="389520"/>
            <a:chOff x="6555917" y="23263"/>
            <a:chExt cx="250344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8F07B3-87D4-4436-8DC1-D2E622A8F4EF}"/>
                    </a:ext>
                  </a:extLst>
                </p14:cNvPr>
                <p14:cNvContentPartPr/>
                <p14:nvPr/>
              </p14:nvContentPartPr>
              <p14:xfrm>
                <a:off x="6555917" y="23263"/>
                <a:ext cx="923040" cy="38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8F07B3-87D4-4436-8DC1-D2E622A8F4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8277" y="5623"/>
                  <a:ext cx="958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9CC060-7DBD-472A-9AA4-4DC3C1DBDC45}"/>
                    </a:ext>
                  </a:extLst>
                </p14:cNvPr>
                <p14:cNvContentPartPr/>
                <p14:nvPr/>
              </p14:nvContentPartPr>
              <p14:xfrm>
                <a:off x="7644197" y="92023"/>
                <a:ext cx="248040" cy="275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9CC060-7DBD-472A-9AA4-4DC3C1DBDC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6197" y="74023"/>
                  <a:ext cx="283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850F7E-48E9-481D-84A2-A675460B84F8}"/>
                    </a:ext>
                  </a:extLst>
                </p14:cNvPr>
                <p14:cNvContentPartPr/>
                <p14:nvPr/>
              </p14:nvContentPartPr>
              <p14:xfrm>
                <a:off x="7752197" y="163303"/>
                <a:ext cx="120600" cy="36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850F7E-48E9-481D-84A2-A675460B84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34557" y="145303"/>
                  <a:ext cx="156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DEE71B-74B9-4239-8B80-471215690A3E}"/>
                    </a:ext>
                  </a:extLst>
                </p14:cNvPr>
                <p14:cNvContentPartPr/>
                <p14:nvPr/>
              </p14:nvContentPartPr>
              <p14:xfrm>
                <a:off x="7977557" y="39463"/>
                <a:ext cx="255240" cy="289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DEE71B-74B9-4239-8B80-471215690A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59557" y="21463"/>
                  <a:ext cx="290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E45022-87E2-4129-AA6A-70595B1452CD}"/>
                    </a:ext>
                  </a:extLst>
                </p14:cNvPr>
                <p14:cNvContentPartPr/>
                <p14:nvPr/>
              </p14:nvContentPartPr>
              <p14:xfrm>
                <a:off x="8386157" y="86983"/>
                <a:ext cx="39240" cy="250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E45022-87E2-4129-AA6A-70595B1452C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68517" y="69343"/>
                  <a:ext cx="74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B5A9A2-B9D0-46CD-AC71-0638E210E790}"/>
                    </a:ext>
                  </a:extLst>
                </p14:cNvPr>
                <p14:cNvContentPartPr/>
                <p14:nvPr/>
              </p14:nvContentPartPr>
              <p14:xfrm>
                <a:off x="8441957" y="92383"/>
                <a:ext cx="145080" cy="274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B5A9A2-B9D0-46CD-AC71-0638E210E7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24317" y="74383"/>
                  <a:ext cx="180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CFF334-0BB9-44B7-ABE1-C85D589C6717}"/>
                    </a:ext>
                  </a:extLst>
                </p14:cNvPr>
                <p14:cNvContentPartPr/>
                <p14:nvPr/>
              </p14:nvContentPartPr>
              <p14:xfrm>
                <a:off x="8634197" y="77623"/>
                <a:ext cx="158760" cy="136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CFF334-0BB9-44B7-ABE1-C85D589C67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16197" y="59623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6F33FE-65EF-46EB-BCC4-614D4DFB4A00}"/>
                    </a:ext>
                  </a:extLst>
                </p14:cNvPr>
                <p14:cNvContentPartPr/>
                <p14:nvPr/>
              </p14:nvContentPartPr>
              <p14:xfrm>
                <a:off x="8609717" y="234583"/>
                <a:ext cx="153720" cy="139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6F33FE-65EF-46EB-BCC4-614D4DFB4A0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92077" y="216583"/>
                  <a:ext cx="189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C6F4E764-AA3F-4D11-9DBB-927BD52C5791}"/>
                    </a:ext>
                  </a:extLst>
                </p14:cNvPr>
                <p14:cNvContentPartPr/>
                <p14:nvPr/>
              </p14:nvContentPartPr>
              <p14:xfrm>
                <a:off x="9053237" y="104263"/>
                <a:ext cx="5040" cy="144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C6F4E764-AA3F-4D11-9DBB-927BD52C57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35597" y="86623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1A5A31D0-8F27-4C74-8E73-D0B5113214F4}"/>
                    </a:ext>
                  </a:extLst>
                </p14:cNvPr>
                <p14:cNvContentPartPr/>
                <p14:nvPr/>
              </p14:nvContentPartPr>
              <p14:xfrm>
                <a:off x="8854517" y="70063"/>
                <a:ext cx="204840" cy="28692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1A5A31D0-8F27-4C74-8E73-D0B5113214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36517" y="52423"/>
                  <a:ext cx="24048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8421AF2-1C11-4B38-BF5C-FE47A6BBCD2D}"/>
              </a:ext>
            </a:extLst>
          </p:cNvPr>
          <p:cNvGrpSpPr/>
          <p:nvPr/>
        </p:nvGrpSpPr>
        <p:grpSpPr>
          <a:xfrm>
            <a:off x="5757077" y="650023"/>
            <a:ext cx="2591640" cy="525960"/>
            <a:chOff x="5757077" y="650023"/>
            <a:chExt cx="259164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41D0C4C4-6C37-473B-81D5-21902A82E0F9}"/>
                    </a:ext>
                  </a:extLst>
                </p14:cNvPr>
                <p14:cNvContentPartPr/>
                <p14:nvPr/>
              </p14:nvContentPartPr>
              <p14:xfrm>
                <a:off x="5757077" y="1056103"/>
                <a:ext cx="456840" cy="11988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41D0C4C4-6C37-473B-81D5-21902A82E0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39077" y="1038103"/>
                  <a:ext cx="49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08233FC4-D1F5-457B-9058-18102836D02C}"/>
                    </a:ext>
                  </a:extLst>
                </p14:cNvPr>
                <p14:cNvContentPartPr/>
                <p14:nvPr/>
              </p14:nvContentPartPr>
              <p14:xfrm>
                <a:off x="6273317" y="923263"/>
                <a:ext cx="382320" cy="21132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08233FC4-D1F5-457B-9058-18102836D0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55677" y="905623"/>
                  <a:ext cx="417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4BC1DE32-1ADB-41D2-8BC8-58AC61E56AB5}"/>
                    </a:ext>
                  </a:extLst>
                </p14:cNvPr>
                <p14:cNvContentPartPr/>
                <p14:nvPr/>
              </p14:nvContentPartPr>
              <p14:xfrm>
                <a:off x="6908357" y="902023"/>
                <a:ext cx="309960" cy="11124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4BC1DE32-1ADB-41D2-8BC8-58AC61E56A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0357" y="884383"/>
                  <a:ext cx="345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1CB0E69A-33FA-446D-9576-21FEDE3843CD}"/>
                    </a:ext>
                  </a:extLst>
                </p14:cNvPr>
                <p14:cNvContentPartPr/>
                <p14:nvPr/>
              </p14:nvContentPartPr>
              <p14:xfrm>
                <a:off x="7387877" y="831103"/>
                <a:ext cx="195120" cy="11160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1CB0E69A-33FA-446D-9576-21FEDE3843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69877" y="813463"/>
                  <a:ext cx="230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7C527860-085F-4E07-B55B-44CA47E4A7C8}"/>
                    </a:ext>
                  </a:extLst>
                </p14:cNvPr>
                <p14:cNvContentPartPr/>
                <p14:nvPr/>
              </p14:nvContentPartPr>
              <p14:xfrm>
                <a:off x="7666157" y="695383"/>
                <a:ext cx="360360" cy="16380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7C527860-085F-4E07-B55B-44CA47E4A7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8517" y="677383"/>
                  <a:ext cx="396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3F5054FB-C8F4-4A01-919E-0700ACC89127}"/>
                    </a:ext>
                  </a:extLst>
                </p14:cNvPr>
                <p14:cNvContentPartPr/>
                <p14:nvPr/>
              </p14:nvContentPartPr>
              <p14:xfrm>
                <a:off x="8125517" y="650023"/>
                <a:ext cx="223200" cy="12600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3F5054FB-C8F4-4A01-919E-0700ACC891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7517" y="632023"/>
                  <a:ext cx="2588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720E654-293A-4452-8EF1-90B58C72B2B2}"/>
              </a:ext>
            </a:extLst>
          </p:cNvPr>
          <p:cNvGrpSpPr/>
          <p:nvPr/>
        </p:nvGrpSpPr>
        <p:grpSpPr>
          <a:xfrm>
            <a:off x="2515637" y="2182183"/>
            <a:ext cx="200520" cy="506160"/>
            <a:chOff x="2515637" y="2182183"/>
            <a:chExt cx="20052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FA99B8EC-5499-485D-A906-1E11C4015327}"/>
                    </a:ext>
                  </a:extLst>
                </p14:cNvPr>
                <p14:cNvContentPartPr/>
                <p14:nvPr/>
              </p14:nvContentPartPr>
              <p14:xfrm>
                <a:off x="2552717" y="2199463"/>
                <a:ext cx="163440" cy="48888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FA99B8EC-5499-485D-A906-1E11C40153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34717" y="2181823"/>
                  <a:ext cx="1990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85D0A50B-E62E-4B08-955D-90C2DA28CC21}"/>
                    </a:ext>
                  </a:extLst>
                </p14:cNvPr>
                <p14:cNvContentPartPr/>
                <p14:nvPr/>
              </p14:nvContentPartPr>
              <p14:xfrm>
                <a:off x="2515637" y="2182183"/>
                <a:ext cx="91440" cy="15624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85D0A50B-E62E-4B08-955D-90C2DA28CC2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97997" y="2164183"/>
                  <a:ext cx="1270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DA37D68B-C289-47EE-B892-E8A1C91379DC}"/>
              </a:ext>
            </a:extLst>
          </p:cNvPr>
          <p:cNvGrpSpPr/>
          <p:nvPr/>
        </p:nvGrpSpPr>
        <p:grpSpPr>
          <a:xfrm>
            <a:off x="2549117" y="2707063"/>
            <a:ext cx="356400" cy="336960"/>
            <a:chOff x="2549117" y="2707063"/>
            <a:chExt cx="3564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E40E77D-1F56-47F4-B9CE-CADC02970631}"/>
                    </a:ext>
                  </a:extLst>
                </p14:cNvPr>
                <p14:cNvContentPartPr/>
                <p14:nvPr/>
              </p14:nvContentPartPr>
              <p14:xfrm>
                <a:off x="2549117" y="2861503"/>
                <a:ext cx="208800" cy="18252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E40E77D-1F56-47F4-B9CE-CADC029706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31477" y="2843863"/>
                  <a:ext cx="24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15DB9B39-AA88-40E1-9F4D-A16615EB1CDB}"/>
                    </a:ext>
                  </a:extLst>
                </p14:cNvPr>
                <p14:cNvContentPartPr/>
                <p14:nvPr/>
              </p14:nvContentPartPr>
              <p14:xfrm>
                <a:off x="2618597" y="2967703"/>
                <a:ext cx="97560" cy="2664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15DB9B39-AA88-40E1-9F4D-A16615EB1C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0597" y="2950063"/>
                  <a:ext cx="133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FE61CA4C-62F5-40B6-821A-CE1612453429}"/>
                    </a:ext>
                  </a:extLst>
                </p14:cNvPr>
                <p14:cNvContentPartPr/>
                <p14:nvPr/>
              </p14:nvContentPartPr>
              <p14:xfrm>
                <a:off x="2875277" y="2707063"/>
                <a:ext cx="30240" cy="8064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FE61CA4C-62F5-40B6-821A-CE161245342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57277" y="2689063"/>
                  <a:ext cx="65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BCDE34C9-AC22-4C72-BE37-47948AE35DA3}"/>
              </a:ext>
            </a:extLst>
          </p:cNvPr>
          <p:cNvGrpSpPr/>
          <p:nvPr/>
        </p:nvGrpSpPr>
        <p:grpSpPr>
          <a:xfrm>
            <a:off x="3118637" y="2780503"/>
            <a:ext cx="225000" cy="236880"/>
            <a:chOff x="3118637" y="2780503"/>
            <a:chExt cx="22500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F2154CBE-DF27-4EAE-A83C-FD85AFE0B881}"/>
                    </a:ext>
                  </a:extLst>
                </p14:cNvPr>
                <p14:cNvContentPartPr/>
                <p14:nvPr/>
              </p14:nvContentPartPr>
              <p14:xfrm>
                <a:off x="3118637" y="2831263"/>
                <a:ext cx="225000" cy="18612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F2154CBE-DF27-4EAE-A83C-FD85AFE0B8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00997" y="2813623"/>
                  <a:ext cx="260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61265776-5C78-4205-AAD1-F0337E63D1B7}"/>
                    </a:ext>
                  </a:extLst>
                </p14:cNvPr>
                <p14:cNvContentPartPr/>
                <p14:nvPr/>
              </p14:nvContentPartPr>
              <p14:xfrm>
                <a:off x="3137717" y="2780503"/>
                <a:ext cx="11160" cy="540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61265776-5C78-4205-AAD1-F0337E63D1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19717" y="2762503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9A479EFB-EF5A-4F2A-9FC6-38E328032611}"/>
                  </a:ext>
                </a:extLst>
              </p14:cNvPr>
              <p14:cNvContentPartPr/>
              <p14:nvPr/>
            </p14:nvContentPartPr>
            <p14:xfrm>
              <a:off x="3502397" y="2676463"/>
              <a:ext cx="764640" cy="377640"/>
            </p14:xfrm>
          </p:contentPart>
        </mc:Choice>
        <mc:Fallback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9A479EFB-EF5A-4F2A-9FC6-38E32803261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84757" y="2658463"/>
                <a:ext cx="8002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5D4DE678-3C24-4CB1-A56B-E22881F65BAC}"/>
                  </a:ext>
                </a:extLst>
              </p14:cNvPr>
              <p14:cNvContentPartPr/>
              <p14:nvPr/>
            </p14:nvContentPartPr>
            <p14:xfrm>
              <a:off x="2590877" y="3199543"/>
              <a:ext cx="532800" cy="220680"/>
            </p14:xfrm>
          </p:contentPart>
        </mc:Choice>
        <mc:Fallback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5D4DE678-3C24-4CB1-A56B-E22881F65BA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72877" y="3181543"/>
                <a:ext cx="56844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23FE7576-B435-470A-86F6-32D03240517D}"/>
              </a:ext>
            </a:extLst>
          </p:cNvPr>
          <p:cNvGrpSpPr/>
          <p:nvPr/>
        </p:nvGrpSpPr>
        <p:grpSpPr>
          <a:xfrm>
            <a:off x="3182357" y="3149503"/>
            <a:ext cx="1292040" cy="408600"/>
            <a:chOff x="3182357" y="3149503"/>
            <a:chExt cx="129204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3E1CC47E-E4F5-4477-A8AE-555AB5244A74}"/>
                    </a:ext>
                  </a:extLst>
                </p14:cNvPr>
                <p14:cNvContentPartPr/>
                <p14:nvPr/>
              </p14:nvContentPartPr>
              <p14:xfrm>
                <a:off x="3182357" y="3159223"/>
                <a:ext cx="813600" cy="39888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3E1CC47E-E4F5-4477-A8AE-555AB5244A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64357" y="3141583"/>
                  <a:ext cx="8492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DD221F3E-A30F-471B-A33C-881A1663BDBA}"/>
                    </a:ext>
                  </a:extLst>
                </p14:cNvPr>
                <p14:cNvContentPartPr/>
                <p14:nvPr/>
              </p14:nvContentPartPr>
              <p14:xfrm>
                <a:off x="3854837" y="3215023"/>
                <a:ext cx="171360" cy="3780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DD221F3E-A30F-471B-A33C-881A1663BD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37197" y="3197023"/>
                  <a:ext cx="207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3AB48847-183A-4DA4-905D-F57FD6B32DC9}"/>
                    </a:ext>
                  </a:extLst>
                </p14:cNvPr>
                <p14:cNvContentPartPr/>
                <p14:nvPr/>
              </p14:nvContentPartPr>
              <p14:xfrm>
                <a:off x="4052477" y="3149503"/>
                <a:ext cx="15840" cy="17172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3AB48847-183A-4DA4-905D-F57FD6B32DC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34477" y="3131863"/>
                  <a:ext cx="51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32468823-BBB3-4348-81E6-EB3FFB0DFA7B}"/>
                    </a:ext>
                  </a:extLst>
                </p14:cNvPr>
                <p14:cNvContentPartPr/>
                <p14:nvPr/>
              </p14:nvContentPartPr>
              <p14:xfrm>
                <a:off x="4094237" y="3213223"/>
                <a:ext cx="164880" cy="15624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32468823-BBB3-4348-81E6-EB3FFB0DFA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76597" y="3195223"/>
                  <a:ext cx="200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BAC99781-C91F-4762-B387-871D2CCB7D3C}"/>
                    </a:ext>
                  </a:extLst>
                </p14:cNvPr>
                <p14:cNvContentPartPr/>
                <p14:nvPr/>
              </p14:nvContentPartPr>
              <p14:xfrm>
                <a:off x="4282157" y="3199183"/>
                <a:ext cx="192240" cy="11232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BAC99781-C91F-4762-B387-871D2CCB7D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64517" y="3181183"/>
                  <a:ext cx="2278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DEF0769C-7A47-4974-9CF0-FDF86E900498}"/>
              </a:ext>
            </a:extLst>
          </p:cNvPr>
          <p:cNvGrpSpPr/>
          <p:nvPr/>
        </p:nvGrpSpPr>
        <p:grpSpPr>
          <a:xfrm>
            <a:off x="2545877" y="3578983"/>
            <a:ext cx="1793160" cy="386280"/>
            <a:chOff x="2545877" y="3578983"/>
            <a:chExt cx="17931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8AEF4049-877B-424F-925F-FA29FB58FD20}"/>
                    </a:ext>
                  </a:extLst>
                </p14:cNvPr>
                <p14:cNvContentPartPr/>
                <p14:nvPr/>
              </p14:nvContentPartPr>
              <p14:xfrm>
                <a:off x="2545877" y="3578983"/>
                <a:ext cx="399600" cy="30384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8AEF4049-877B-424F-925F-FA29FB58FD2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8237" y="3560983"/>
                  <a:ext cx="435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4077763B-D64C-4BE6-892E-B7BF511B4924}"/>
                    </a:ext>
                  </a:extLst>
                </p14:cNvPr>
                <p14:cNvContentPartPr/>
                <p14:nvPr/>
              </p14:nvContentPartPr>
              <p14:xfrm>
                <a:off x="3152837" y="3659983"/>
                <a:ext cx="214560" cy="141480"/>
              </p14:xfrm>
            </p:contentPart>
          </mc:Choice>
          <mc:Fallback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4077763B-D64C-4BE6-892E-B7BF511B49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34837" y="3642343"/>
                  <a:ext cx="250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C52030A5-30F3-4C0F-AAA7-69E944AC4431}"/>
                    </a:ext>
                  </a:extLst>
                </p14:cNvPr>
                <p14:cNvContentPartPr/>
                <p14:nvPr/>
              </p14:nvContentPartPr>
              <p14:xfrm>
                <a:off x="3478637" y="3645943"/>
                <a:ext cx="213120" cy="18648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C52030A5-30F3-4C0F-AAA7-69E944AC44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60997" y="3627943"/>
                  <a:ext cx="248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A7C43654-B758-485C-85D8-4022D1B886A1}"/>
                    </a:ext>
                  </a:extLst>
                </p14:cNvPr>
                <p14:cNvContentPartPr/>
                <p14:nvPr/>
              </p14:nvContentPartPr>
              <p14:xfrm>
                <a:off x="3711197" y="3646303"/>
                <a:ext cx="141480" cy="18360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A7C43654-B758-485C-85D8-4022D1B886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93557" y="3628303"/>
                  <a:ext cx="177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2A6A79A5-4B2D-4803-A9BA-EA91EC0F7AC2}"/>
                    </a:ext>
                  </a:extLst>
                </p14:cNvPr>
                <p14:cNvContentPartPr/>
                <p14:nvPr/>
              </p14:nvContentPartPr>
              <p14:xfrm>
                <a:off x="3975437" y="3643423"/>
                <a:ext cx="219600" cy="16308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2A6A79A5-4B2D-4803-A9BA-EA91EC0F7A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57797" y="3625783"/>
                  <a:ext cx="255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B173DB1C-4DD9-47CC-ADEF-B091DC8011CA}"/>
                    </a:ext>
                  </a:extLst>
                </p14:cNvPr>
                <p14:cNvContentPartPr/>
                <p14:nvPr/>
              </p14:nvContentPartPr>
              <p14:xfrm>
                <a:off x="4262717" y="3738823"/>
                <a:ext cx="76320" cy="22644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B173DB1C-4DD9-47CC-ADEF-B091DC8011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45077" y="3720823"/>
                  <a:ext cx="11196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B7EA81A3-8212-4EE5-AF9B-364985133B10}"/>
                  </a:ext>
                </a:extLst>
              </p14:cNvPr>
              <p14:cNvContentPartPr/>
              <p14:nvPr/>
            </p14:nvContentPartPr>
            <p14:xfrm>
              <a:off x="8116157" y="4914223"/>
              <a:ext cx="72360" cy="250200"/>
            </p14:xfrm>
          </p:contentPart>
        </mc:Choice>
        <mc:Fallback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B7EA81A3-8212-4EE5-AF9B-364985133B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98517" y="4896583"/>
                <a:ext cx="108000" cy="2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A199402E-1DC1-429B-972F-85FB5560C67C}"/>
              </a:ext>
            </a:extLst>
          </p:cNvPr>
          <p:cNvGrpSpPr/>
          <p:nvPr/>
        </p:nvGrpSpPr>
        <p:grpSpPr>
          <a:xfrm>
            <a:off x="8019317" y="5333983"/>
            <a:ext cx="359280" cy="425160"/>
            <a:chOff x="8019317" y="5333983"/>
            <a:chExt cx="35928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557E2A4B-3966-4177-A099-315251324FD8}"/>
                    </a:ext>
                  </a:extLst>
                </p14:cNvPr>
                <p14:cNvContentPartPr/>
                <p14:nvPr/>
              </p14:nvContentPartPr>
              <p14:xfrm>
                <a:off x="8019317" y="5333983"/>
                <a:ext cx="178560" cy="201600"/>
              </p14:xfrm>
            </p:contentPart>
          </mc:Choice>
          <mc:Fallback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557E2A4B-3966-4177-A099-315251324F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1317" y="5315983"/>
                  <a:ext cx="214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5628C28E-BDF1-47AF-8D1B-CDDA45AFAEFE}"/>
                    </a:ext>
                  </a:extLst>
                </p14:cNvPr>
                <p14:cNvContentPartPr/>
                <p14:nvPr/>
              </p14:nvContentPartPr>
              <p14:xfrm>
                <a:off x="8283917" y="5490583"/>
                <a:ext cx="94680" cy="26856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5628C28E-BDF1-47AF-8D1B-CDDA45AFAEF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65917" y="5472943"/>
                  <a:ext cx="1303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065" name="Ink 1064">
                <a:extLst>
                  <a:ext uri="{FF2B5EF4-FFF2-40B4-BE49-F238E27FC236}">
                    <a16:creationId xmlns:a16="http://schemas.microsoft.com/office/drawing/2014/main" id="{C231CD7A-13AD-439B-AC9E-4A65E8762F10}"/>
                  </a:ext>
                </a:extLst>
              </p14:cNvPr>
              <p14:cNvContentPartPr/>
              <p14:nvPr/>
            </p14:nvContentPartPr>
            <p14:xfrm>
              <a:off x="7788557" y="4883983"/>
              <a:ext cx="21600" cy="162000"/>
            </p14:xfrm>
          </p:contentPart>
        </mc:Choice>
        <mc:Fallback>
          <p:pic>
            <p:nvPicPr>
              <p:cNvPr id="1065" name="Ink 1064">
                <a:extLst>
                  <a:ext uri="{FF2B5EF4-FFF2-40B4-BE49-F238E27FC236}">
                    <a16:creationId xmlns:a16="http://schemas.microsoft.com/office/drawing/2014/main" id="{C231CD7A-13AD-439B-AC9E-4A65E8762F1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25557" y="4820983"/>
                <a:ext cx="14724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FD9F20F4-1EEF-4059-9AFB-10D20D0D2EE6}"/>
              </a:ext>
            </a:extLst>
          </p:cNvPr>
          <p:cNvGrpSpPr/>
          <p:nvPr/>
        </p:nvGrpSpPr>
        <p:grpSpPr>
          <a:xfrm>
            <a:off x="7300757" y="4887583"/>
            <a:ext cx="457200" cy="185040"/>
            <a:chOff x="7300757" y="4887583"/>
            <a:chExt cx="45720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959F800B-7537-4951-9935-0769A3300BA3}"/>
                    </a:ext>
                  </a:extLst>
                </p14:cNvPr>
                <p14:cNvContentPartPr/>
                <p14:nvPr/>
              </p14:nvContentPartPr>
              <p14:xfrm>
                <a:off x="7300757" y="4887583"/>
                <a:ext cx="36000" cy="13752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959F800B-7537-4951-9935-0769A3300BA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37757" y="4824943"/>
                  <a:ext cx="161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3FBF9C14-077E-4851-BB1D-238A86132D3F}"/>
                    </a:ext>
                  </a:extLst>
                </p14:cNvPr>
                <p14:cNvContentPartPr/>
                <p14:nvPr/>
              </p14:nvContentPartPr>
              <p14:xfrm>
                <a:off x="7329557" y="4913143"/>
                <a:ext cx="402480" cy="159480"/>
              </p14:xfrm>
            </p:contentPart>
          </mc:Choice>
          <mc:Fallback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3FBF9C14-077E-4851-BB1D-238A86132D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66557" y="4850503"/>
                  <a:ext cx="52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5FA9B92A-6604-4C47-B0C2-13B33341E54A}"/>
                    </a:ext>
                  </a:extLst>
                </p14:cNvPr>
                <p14:cNvContentPartPr/>
                <p14:nvPr/>
              </p14:nvContentPartPr>
              <p14:xfrm>
                <a:off x="7359437" y="4926823"/>
                <a:ext cx="398520" cy="123120"/>
              </p14:xfrm>
            </p:contentPart>
          </mc:Choice>
          <mc:Fallback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5FA9B92A-6604-4C47-B0C2-13B33341E54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96797" y="4864183"/>
                  <a:ext cx="5241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F6FA0709-391C-463B-96D5-9DFA6C30B5D3}"/>
              </a:ext>
            </a:extLst>
          </p:cNvPr>
          <p:cNvGrpSpPr/>
          <p:nvPr/>
        </p:nvGrpSpPr>
        <p:grpSpPr>
          <a:xfrm>
            <a:off x="7388957" y="4927903"/>
            <a:ext cx="358920" cy="148680"/>
            <a:chOff x="7388957" y="4927903"/>
            <a:chExt cx="35892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4BCFD11E-6A8E-47EE-97A7-9BC60119AD7C}"/>
                    </a:ext>
                  </a:extLst>
                </p14:cNvPr>
                <p14:cNvContentPartPr/>
                <p14:nvPr/>
              </p14:nvContentPartPr>
              <p14:xfrm>
                <a:off x="7388957" y="4929703"/>
                <a:ext cx="74880" cy="140040"/>
              </p14:xfrm>
            </p:contentPart>
          </mc:Choice>
          <mc:Fallback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4BCFD11E-6A8E-47EE-97A7-9BC60119AD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70957" y="4911703"/>
                  <a:ext cx="11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2566270A-681A-415A-839E-42C8C84B2880}"/>
                    </a:ext>
                  </a:extLst>
                </p14:cNvPr>
                <p14:cNvContentPartPr/>
                <p14:nvPr/>
              </p14:nvContentPartPr>
              <p14:xfrm>
                <a:off x="7551677" y="4963183"/>
                <a:ext cx="17640" cy="96480"/>
              </p14:xfrm>
            </p:contentPart>
          </mc:Choice>
          <mc:Fallback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2566270A-681A-415A-839E-42C8C84B28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33677" y="4945183"/>
                  <a:ext cx="53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2985C1D5-4B2D-4C2B-8BA4-FD82680DE1E2}"/>
                    </a:ext>
                  </a:extLst>
                </p14:cNvPr>
                <p14:cNvContentPartPr/>
                <p14:nvPr/>
              </p14:nvContentPartPr>
              <p14:xfrm>
                <a:off x="7655357" y="4927903"/>
                <a:ext cx="92520" cy="148680"/>
              </p14:xfrm>
            </p:contentPart>
          </mc:Choice>
          <mc:Fallback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2985C1D5-4B2D-4C2B-8BA4-FD82680DE1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37717" y="4910263"/>
                  <a:ext cx="1281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0984BE41-A1FC-41EB-8FC0-322D28F40C6E}"/>
              </a:ext>
            </a:extLst>
          </p:cNvPr>
          <p:cNvGrpSpPr/>
          <p:nvPr/>
        </p:nvGrpSpPr>
        <p:grpSpPr>
          <a:xfrm>
            <a:off x="5243357" y="4914223"/>
            <a:ext cx="360360" cy="101520"/>
            <a:chOff x="5243357" y="4914223"/>
            <a:chExt cx="36036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7A2484BF-C7D2-4EE1-872E-7ADDB8594B92}"/>
                    </a:ext>
                  </a:extLst>
                </p14:cNvPr>
                <p14:cNvContentPartPr/>
                <p14:nvPr/>
              </p14:nvContentPartPr>
              <p14:xfrm>
                <a:off x="5243357" y="4914223"/>
                <a:ext cx="360360" cy="14040"/>
              </p14:xfrm>
            </p:contentPart>
          </mc:Choice>
          <mc:Fallback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7A2484BF-C7D2-4EE1-872E-7ADDB8594B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80717" y="4851583"/>
                  <a:ext cx="48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9F2ACF2C-7DB7-4AA1-A729-F01023BA0016}"/>
                    </a:ext>
                  </a:extLst>
                </p14:cNvPr>
                <p14:cNvContentPartPr/>
                <p14:nvPr/>
              </p14:nvContentPartPr>
              <p14:xfrm>
                <a:off x="5267837" y="4921063"/>
                <a:ext cx="329400" cy="87120"/>
              </p14:xfrm>
            </p:contentPart>
          </mc:Choice>
          <mc:Fallback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9F2ACF2C-7DB7-4AA1-A729-F01023BA001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05197" y="4858423"/>
                  <a:ext cx="455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5C3E6875-24E8-4FF0-95E1-7A9FD50FC465}"/>
                    </a:ext>
                  </a:extLst>
                </p14:cNvPr>
                <p14:cNvContentPartPr/>
                <p14:nvPr/>
              </p14:nvContentPartPr>
              <p14:xfrm>
                <a:off x="5271437" y="5004583"/>
                <a:ext cx="321480" cy="11160"/>
              </p14:xfrm>
            </p:contentPart>
          </mc:Choice>
          <mc:Fallback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5C3E6875-24E8-4FF0-95E1-7A9FD50FC46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08797" y="4941583"/>
                  <a:ext cx="4471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20EA7431-AA4F-4637-A754-BC7122FB6FB2}"/>
              </a:ext>
            </a:extLst>
          </p:cNvPr>
          <p:cNvGrpSpPr/>
          <p:nvPr/>
        </p:nvGrpSpPr>
        <p:grpSpPr>
          <a:xfrm>
            <a:off x="5288717" y="4913503"/>
            <a:ext cx="388080" cy="146160"/>
            <a:chOff x="5288717" y="4913503"/>
            <a:chExt cx="38808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DD84F67C-5DDD-4A9D-946B-64283E338231}"/>
                    </a:ext>
                  </a:extLst>
                </p14:cNvPr>
                <p14:cNvContentPartPr/>
                <p14:nvPr/>
              </p14:nvContentPartPr>
              <p14:xfrm>
                <a:off x="5288717" y="4913503"/>
                <a:ext cx="54720" cy="113040"/>
              </p14:xfrm>
            </p:contentPart>
          </mc:Choice>
          <mc:Fallback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DD84F67C-5DDD-4A9D-946B-64283E3382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71077" y="4895503"/>
                  <a:ext cx="90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A2AB5FA8-6D2E-4BFF-AEFF-B052764350B9}"/>
                    </a:ext>
                  </a:extLst>
                </p14:cNvPr>
                <p14:cNvContentPartPr/>
                <p14:nvPr/>
              </p14:nvContentPartPr>
              <p14:xfrm>
                <a:off x="5354237" y="4925743"/>
                <a:ext cx="170640" cy="110520"/>
              </p14:xfrm>
            </p:contentPart>
          </mc:Choice>
          <mc:Fallback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A2AB5FA8-6D2E-4BFF-AEFF-B052764350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36237" y="4908103"/>
                  <a:ext cx="20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10E61B0C-D6E0-438A-901D-AC2FC742B597}"/>
                    </a:ext>
                  </a:extLst>
                </p14:cNvPr>
                <p14:cNvContentPartPr/>
                <p14:nvPr/>
              </p14:nvContentPartPr>
              <p14:xfrm>
                <a:off x="5554037" y="4923943"/>
                <a:ext cx="7920" cy="116280"/>
              </p14:xfrm>
            </p:contentPart>
          </mc:Choice>
          <mc:Fallback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10E61B0C-D6E0-438A-901D-AC2FC742B59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6397" y="4906303"/>
                  <a:ext cx="4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C3283C0B-D779-4E79-A40B-1AE6F779A22C}"/>
                    </a:ext>
                  </a:extLst>
                </p14:cNvPr>
                <p14:cNvContentPartPr/>
                <p14:nvPr/>
              </p14:nvContentPartPr>
              <p14:xfrm>
                <a:off x="5597237" y="4917823"/>
                <a:ext cx="79560" cy="141840"/>
              </p14:xfrm>
            </p:contentPart>
          </mc:Choice>
          <mc:Fallback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C3283C0B-D779-4E79-A40B-1AE6F779A2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79237" y="4899823"/>
                  <a:ext cx="1152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083199A7-FB37-4520-9B89-7F7BA233BDB8}"/>
              </a:ext>
            </a:extLst>
          </p:cNvPr>
          <p:cNvGrpSpPr/>
          <p:nvPr/>
        </p:nvGrpSpPr>
        <p:grpSpPr>
          <a:xfrm>
            <a:off x="5924117" y="4925743"/>
            <a:ext cx="302040" cy="136800"/>
            <a:chOff x="5924117" y="4925743"/>
            <a:chExt cx="30204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E1EEC391-C952-4E25-BB65-2D0F8C9D8ABF}"/>
                    </a:ext>
                  </a:extLst>
                </p14:cNvPr>
                <p14:cNvContentPartPr/>
                <p14:nvPr/>
              </p14:nvContentPartPr>
              <p14:xfrm>
                <a:off x="5924117" y="4925743"/>
                <a:ext cx="302040" cy="108720"/>
              </p14:xfrm>
            </p:contentPart>
          </mc:Choice>
          <mc:Fallback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E1EEC391-C952-4E25-BB65-2D0F8C9D8A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61477" y="4862743"/>
                  <a:ext cx="427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7BA49693-A37E-4B66-81BB-64F0CBC36BB9}"/>
                    </a:ext>
                  </a:extLst>
                </p14:cNvPr>
                <p14:cNvContentPartPr/>
                <p14:nvPr/>
              </p14:nvContentPartPr>
              <p14:xfrm>
                <a:off x="5956877" y="5035183"/>
                <a:ext cx="252360" cy="27360"/>
              </p14:xfrm>
            </p:contentPart>
          </mc:Choice>
          <mc:Fallback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7BA49693-A37E-4B66-81BB-64F0CBC36B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93877" y="4972543"/>
                  <a:ext cx="3780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85C4CD10-A59C-4F46-9C2C-E74DA5B55738}"/>
              </a:ext>
            </a:extLst>
          </p:cNvPr>
          <p:cNvGrpSpPr/>
          <p:nvPr/>
        </p:nvGrpSpPr>
        <p:grpSpPr>
          <a:xfrm>
            <a:off x="5929877" y="4927543"/>
            <a:ext cx="337680" cy="140040"/>
            <a:chOff x="5929877" y="4927543"/>
            <a:chExt cx="33768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37E1D47E-FD8C-44D7-9A6D-487DEDA71DC4}"/>
                    </a:ext>
                  </a:extLst>
                </p14:cNvPr>
                <p14:cNvContentPartPr/>
                <p14:nvPr/>
              </p14:nvContentPartPr>
              <p14:xfrm>
                <a:off x="5929877" y="4944823"/>
                <a:ext cx="77400" cy="110880"/>
              </p14:xfrm>
            </p:contentPart>
          </mc:Choice>
          <mc:Fallback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37E1D47E-FD8C-44D7-9A6D-487DEDA71DC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12237" y="4926823"/>
                  <a:ext cx="11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A070A377-6231-452E-A0B6-9A9F55225849}"/>
                    </a:ext>
                  </a:extLst>
                </p14:cNvPr>
                <p14:cNvContentPartPr/>
                <p14:nvPr/>
              </p14:nvContentPartPr>
              <p14:xfrm>
                <a:off x="6028877" y="4954543"/>
                <a:ext cx="93240" cy="111960"/>
              </p14:xfrm>
            </p:contentPart>
          </mc:Choice>
          <mc:Fallback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A070A377-6231-452E-A0B6-9A9F552258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10877" y="4936543"/>
                  <a:ext cx="128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2CD90A74-8EE0-421D-BCB9-F3660DD4ABBD}"/>
                    </a:ext>
                  </a:extLst>
                </p14:cNvPr>
                <p14:cNvContentPartPr/>
                <p14:nvPr/>
              </p14:nvContentPartPr>
              <p14:xfrm>
                <a:off x="6157037" y="4937623"/>
                <a:ext cx="12240" cy="109440"/>
              </p14:xfrm>
            </p:contentPart>
          </mc:Choice>
          <mc:Fallback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2CD90A74-8EE0-421D-BCB9-F3660DD4ABB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39037" y="4919983"/>
                  <a:ext cx="47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FDEDC9E8-2030-47C8-903B-DA6358F39C07}"/>
                    </a:ext>
                  </a:extLst>
                </p14:cNvPr>
                <p14:cNvContentPartPr/>
                <p14:nvPr/>
              </p14:nvContentPartPr>
              <p14:xfrm>
                <a:off x="6204197" y="4931863"/>
                <a:ext cx="32400" cy="134640"/>
              </p14:xfrm>
            </p:contentPart>
          </mc:Choice>
          <mc:Fallback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FDEDC9E8-2030-47C8-903B-DA6358F39C0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86197" y="4914223"/>
                  <a:ext cx="6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4F04E9DF-C150-429E-ABCD-81CED0E9D057}"/>
                    </a:ext>
                  </a:extLst>
                </p14:cNvPr>
                <p14:cNvContentPartPr/>
                <p14:nvPr/>
              </p14:nvContentPartPr>
              <p14:xfrm>
                <a:off x="6222557" y="5005303"/>
                <a:ext cx="45000" cy="62280"/>
              </p14:xfrm>
            </p:contentPart>
          </mc:Choice>
          <mc:Fallback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4F04E9DF-C150-429E-ABCD-81CED0E9D0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04557" y="4987663"/>
                  <a:ext cx="80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75B64C78-44BB-4029-91E4-DEB89D582989}"/>
                    </a:ext>
                  </a:extLst>
                </p14:cNvPr>
                <p14:cNvContentPartPr/>
                <p14:nvPr/>
              </p14:nvContentPartPr>
              <p14:xfrm>
                <a:off x="6214277" y="5005303"/>
                <a:ext cx="5400" cy="57240"/>
              </p14:xfrm>
            </p:contentPart>
          </mc:Choice>
          <mc:Fallback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75B64C78-44BB-4029-91E4-DEB89D5829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96637" y="4987663"/>
                  <a:ext cx="4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FAA70560-329D-4CE9-B83A-3B2EC8A23094}"/>
                    </a:ext>
                  </a:extLst>
                </p14:cNvPr>
                <p14:cNvContentPartPr/>
                <p14:nvPr/>
              </p14:nvContentPartPr>
              <p14:xfrm>
                <a:off x="6225437" y="4927543"/>
                <a:ext cx="39240" cy="99000"/>
              </p14:xfrm>
            </p:contentPart>
          </mc:Choice>
          <mc:Fallback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FAA70560-329D-4CE9-B83A-3B2EC8A230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7437" y="4909903"/>
                  <a:ext cx="748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98" name="Ink 1097">
                <a:extLst>
                  <a:ext uri="{FF2B5EF4-FFF2-40B4-BE49-F238E27FC236}">
                    <a16:creationId xmlns:a16="http://schemas.microsoft.com/office/drawing/2014/main" id="{D22EB560-5162-4700-9564-0C3521934A6A}"/>
                  </a:ext>
                </a:extLst>
              </p14:cNvPr>
              <p14:cNvContentPartPr/>
              <p14:nvPr/>
            </p14:nvContentPartPr>
            <p14:xfrm>
              <a:off x="4874357" y="4913503"/>
              <a:ext cx="14760" cy="176760"/>
            </p14:xfrm>
          </p:contentPart>
        </mc:Choice>
        <mc:Fallback>
          <p:pic>
            <p:nvPicPr>
              <p:cNvPr id="1098" name="Ink 1097">
                <a:extLst>
                  <a:ext uri="{FF2B5EF4-FFF2-40B4-BE49-F238E27FC236}">
                    <a16:creationId xmlns:a16="http://schemas.microsoft.com/office/drawing/2014/main" id="{D22EB560-5162-4700-9564-0C3521934A6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11357" y="4850503"/>
                <a:ext cx="1404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C5906E44-F3E0-4C9E-A964-B7BA778519F8}"/>
                  </a:ext>
                </a:extLst>
              </p14:cNvPr>
              <p14:cNvContentPartPr/>
              <p14:nvPr/>
            </p14:nvContentPartPr>
            <p14:xfrm>
              <a:off x="4117637" y="5041663"/>
              <a:ext cx="734400" cy="119160"/>
            </p14:xfrm>
          </p:contentPart>
        </mc:Choice>
        <mc:Fallback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C5906E44-F3E0-4C9E-A964-B7BA778519F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054637" y="4978663"/>
                <a:ext cx="8600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F23549E8-1ED7-4039-BE13-1A59E2AAC2AA}"/>
                  </a:ext>
                </a:extLst>
              </p14:cNvPr>
              <p14:cNvContentPartPr/>
              <p14:nvPr/>
            </p14:nvContentPartPr>
            <p14:xfrm>
              <a:off x="4284677" y="4903063"/>
              <a:ext cx="559080" cy="190800"/>
            </p14:xfrm>
          </p:contentPart>
        </mc:Choice>
        <mc:Fallback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F23549E8-1ED7-4039-BE13-1A59E2AAC2A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22037" y="4840423"/>
                <a:ext cx="684720" cy="3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A3551E7F-8BB4-443C-A5A5-A1F5FA84B63B}"/>
              </a:ext>
            </a:extLst>
          </p:cNvPr>
          <p:cNvGrpSpPr/>
          <p:nvPr/>
        </p:nvGrpSpPr>
        <p:grpSpPr>
          <a:xfrm>
            <a:off x="4366037" y="4907383"/>
            <a:ext cx="524160" cy="180000"/>
            <a:chOff x="4366037" y="4907383"/>
            <a:chExt cx="5241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7D960617-A093-4E27-A77E-008ED24ECA91}"/>
                    </a:ext>
                  </a:extLst>
                </p14:cNvPr>
                <p14:cNvContentPartPr/>
                <p14:nvPr/>
              </p14:nvContentPartPr>
              <p14:xfrm>
                <a:off x="4366037" y="4929703"/>
                <a:ext cx="10080" cy="137880"/>
              </p14:xfrm>
            </p:contentPart>
          </mc:Choice>
          <mc:Fallback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7D960617-A093-4E27-A77E-008ED24ECA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48037" y="4912063"/>
                  <a:ext cx="45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54292AEF-4842-47A4-98B1-1BF88E873A1E}"/>
                    </a:ext>
                  </a:extLst>
                </p14:cNvPr>
                <p14:cNvContentPartPr/>
                <p14:nvPr/>
              </p14:nvContentPartPr>
              <p14:xfrm>
                <a:off x="4377917" y="4929703"/>
                <a:ext cx="56520" cy="18000"/>
              </p14:xfrm>
            </p:contentPart>
          </mc:Choice>
          <mc:Fallback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54292AEF-4842-47A4-98B1-1BF88E873A1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60277" y="4912063"/>
                  <a:ext cx="9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0849BE4A-A6DD-43AB-A872-539461752F5F}"/>
                    </a:ext>
                  </a:extLst>
                </p14:cNvPr>
                <p14:cNvContentPartPr/>
                <p14:nvPr/>
              </p14:nvContentPartPr>
              <p14:xfrm>
                <a:off x="4382957" y="5004223"/>
                <a:ext cx="36000" cy="12240"/>
              </p14:xfrm>
            </p:contentPart>
          </mc:Choice>
          <mc:Fallback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0849BE4A-A6DD-43AB-A872-539461752F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65317" y="4986583"/>
                  <a:ext cx="71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15BD42E3-831C-454C-8464-9D3F4FB3BF91}"/>
                    </a:ext>
                  </a:extLst>
                </p14:cNvPr>
                <p14:cNvContentPartPr/>
                <p14:nvPr/>
              </p14:nvContentPartPr>
              <p14:xfrm>
                <a:off x="4469357" y="4927903"/>
                <a:ext cx="110520" cy="154800"/>
              </p14:xfrm>
            </p:contentPart>
          </mc:Choice>
          <mc:Fallback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15BD42E3-831C-454C-8464-9D3F4FB3BF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451717" y="4910263"/>
                  <a:ext cx="146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EC510989-5A34-4C59-88DD-A0CBDF17DED4}"/>
                    </a:ext>
                  </a:extLst>
                </p14:cNvPr>
                <p14:cNvContentPartPr/>
                <p14:nvPr/>
              </p14:nvContentPartPr>
              <p14:xfrm>
                <a:off x="4502477" y="5026183"/>
                <a:ext cx="60480" cy="7200"/>
              </p14:xfrm>
            </p:contentPart>
          </mc:Choice>
          <mc:Fallback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EC510989-5A34-4C59-88DD-A0CBDF17DED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84477" y="5008183"/>
                  <a:ext cx="96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8613A11D-CEA6-4830-B6AF-53C1E347D357}"/>
                    </a:ext>
                  </a:extLst>
                </p14:cNvPr>
                <p14:cNvContentPartPr/>
                <p14:nvPr/>
              </p14:nvContentPartPr>
              <p14:xfrm>
                <a:off x="4584197" y="4920703"/>
                <a:ext cx="79560" cy="146880"/>
              </p14:xfrm>
            </p:contentPart>
          </mc:Choice>
          <mc:Fallback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8613A11D-CEA6-4830-B6AF-53C1E347D3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66197" y="4902703"/>
                  <a:ext cx="115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0739C3CD-0292-462C-A4B5-63A81B1B0CBD}"/>
                    </a:ext>
                  </a:extLst>
                </p14:cNvPr>
                <p14:cNvContentPartPr/>
                <p14:nvPr/>
              </p14:nvContentPartPr>
              <p14:xfrm>
                <a:off x="4779677" y="4941583"/>
                <a:ext cx="15840" cy="145800"/>
              </p14:xfrm>
            </p:contentPart>
          </mc:Choice>
          <mc:Fallback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0739C3CD-0292-462C-A4B5-63A81B1B0C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62037" y="4923583"/>
                  <a:ext cx="5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9" name="Ink 1108">
                  <a:extLst>
                    <a:ext uri="{FF2B5EF4-FFF2-40B4-BE49-F238E27FC236}">
                      <a16:creationId xmlns:a16="http://schemas.microsoft.com/office/drawing/2014/main" id="{472AB002-F9C5-4390-87AC-43F90E3657C5}"/>
                    </a:ext>
                  </a:extLst>
                </p14:cNvPr>
                <p14:cNvContentPartPr/>
                <p14:nvPr/>
              </p14:nvContentPartPr>
              <p14:xfrm>
                <a:off x="4823237" y="4907383"/>
                <a:ext cx="66960" cy="173880"/>
              </p14:xfrm>
            </p:contentPart>
          </mc:Choice>
          <mc:Fallback>
            <p:pic>
              <p:nvPicPr>
                <p:cNvPr id="1109" name="Ink 1108">
                  <a:extLst>
                    <a:ext uri="{FF2B5EF4-FFF2-40B4-BE49-F238E27FC236}">
                      <a16:creationId xmlns:a16="http://schemas.microsoft.com/office/drawing/2014/main" id="{472AB002-F9C5-4390-87AC-43F90E3657C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05597" y="4889383"/>
                  <a:ext cx="1026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70A81CDC-1CC0-4856-AC00-683853A2754B}"/>
              </a:ext>
            </a:extLst>
          </p:cNvPr>
          <p:cNvGrpSpPr/>
          <p:nvPr/>
        </p:nvGrpSpPr>
        <p:grpSpPr>
          <a:xfrm>
            <a:off x="3903077" y="979423"/>
            <a:ext cx="623160" cy="423000"/>
            <a:chOff x="3903077" y="979423"/>
            <a:chExt cx="62316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581CAEAA-AEDB-41DA-B37C-8B1CC0D2A5D7}"/>
                    </a:ext>
                  </a:extLst>
                </p14:cNvPr>
                <p14:cNvContentPartPr/>
                <p14:nvPr/>
              </p14:nvContentPartPr>
              <p14:xfrm>
                <a:off x="3903077" y="1178503"/>
                <a:ext cx="204120" cy="25920"/>
              </p14:xfrm>
            </p:contentPart>
          </mc:Choice>
          <mc:Fallback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581CAEAA-AEDB-41DA-B37C-8B1CC0D2A5D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85437" y="1160503"/>
                  <a:ext cx="239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355613F4-2609-4C96-91FD-A55A10A3408A}"/>
                    </a:ext>
                  </a:extLst>
                </p14:cNvPr>
                <p14:cNvContentPartPr/>
                <p14:nvPr/>
              </p14:nvContentPartPr>
              <p14:xfrm>
                <a:off x="3912797" y="1305223"/>
                <a:ext cx="175680" cy="39960"/>
              </p14:xfrm>
            </p:contentPart>
          </mc:Choice>
          <mc:Fallback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355613F4-2609-4C96-91FD-A55A10A340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94797" y="1287223"/>
                  <a:ext cx="211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44CFDC66-50C8-485E-90E7-13B0D00FBA5B}"/>
                    </a:ext>
                  </a:extLst>
                </p14:cNvPr>
                <p14:cNvContentPartPr/>
                <p14:nvPr/>
              </p14:nvContentPartPr>
              <p14:xfrm>
                <a:off x="4202957" y="1172743"/>
                <a:ext cx="161640" cy="229680"/>
              </p14:xfrm>
            </p:contentPart>
          </mc:Choice>
          <mc:Fallback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44CFDC66-50C8-485E-90E7-13B0D00FBA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85317" y="1154743"/>
                  <a:ext cx="197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7F629B67-C685-42F1-9E5E-E06ED2910E67}"/>
                    </a:ext>
                  </a:extLst>
                </p14:cNvPr>
                <p14:cNvContentPartPr/>
                <p14:nvPr/>
              </p14:nvContentPartPr>
              <p14:xfrm>
                <a:off x="4201517" y="1277503"/>
                <a:ext cx="182160" cy="52560"/>
              </p14:xfrm>
            </p:contentPart>
          </mc:Choice>
          <mc:Fallback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7F629B67-C685-42F1-9E5E-E06ED2910E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83517" y="1259503"/>
                  <a:ext cx="217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A2207942-6777-472A-AF88-52BA42A03302}"/>
                    </a:ext>
                  </a:extLst>
                </p14:cNvPr>
                <p14:cNvContentPartPr/>
                <p14:nvPr/>
              </p14:nvContentPartPr>
              <p14:xfrm>
                <a:off x="4426157" y="979423"/>
                <a:ext cx="45720" cy="141480"/>
              </p14:xfrm>
            </p:contentPart>
          </mc:Choice>
          <mc:Fallback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A2207942-6777-472A-AF88-52BA42A0330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08157" y="961783"/>
                  <a:ext cx="81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89C3A7DB-49FF-43BD-BD1D-0DB4028A2333}"/>
                    </a:ext>
                  </a:extLst>
                </p14:cNvPr>
                <p14:cNvContentPartPr/>
                <p14:nvPr/>
              </p14:nvContentPartPr>
              <p14:xfrm>
                <a:off x="4474397" y="1003183"/>
                <a:ext cx="51840" cy="128880"/>
              </p14:xfrm>
            </p:contentPart>
          </mc:Choice>
          <mc:Fallback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89C3A7DB-49FF-43BD-BD1D-0DB4028A23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56397" y="985183"/>
                  <a:ext cx="874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18" name="Ink 1117">
                <a:extLst>
                  <a:ext uri="{FF2B5EF4-FFF2-40B4-BE49-F238E27FC236}">
                    <a16:creationId xmlns:a16="http://schemas.microsoft.com/office/drawing/2014/main" id="{72C13E03-241A-4F51-A71A-52A008B8EB06}"/>
                  </a:ext>
                </a:extLst>
              </p14:cNvPr>
              <p14:cNvContentPartPr/>
              <p14:nvPr/>
            </p14:nvContentPartPr>
            <p14:xfrm>
              <a:off x="4495637" y="1336183"/>
              <a:ext cx="117000" cy="10440"/>
            </p14:xfrm>
          </p:contentPart>
        </mc:Choice>
        <mc:Fallback>
          <p:pic>
            <p:nvPicPr>
              <p:cNvPr id="1118" name="Ink 1117">
                <a:extLst>
                  <a:ext uri="{FF2B5EF4-FFF2-40B4-BE49-F238E27FC236}">
                    <a16:creationId xmlns:a16="http://schemas.microsoft.com/office/drawing/2014/main" id="{72C13E03-241A-4F51-A71A-52A008B8EB0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477997" y="1318183"/>
                <a:ext cx="152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121" name="Ink 1120">
                <a:extLst>
                  <a:ext uri="{FF2B5EF4-FFF2-40B4-BE49-F238E27FC236}">
                    <a16:creationId xmlns:a16="http://schemas.microsoft.com/office/drawing/2014/main" id="{CBAAA930-0A38-40D4-9610-2C625BB66662}"/>
                  </a:ext>
                </a:extLst>
              </p14:cNvPr>
              <p14:cNvContentPartPr/>
              <p14:nvPr/>
            </p14:nvContentPartPr>
            <p14:xfrm>
              <a:off x="4412477" y="1237903"/>
              <a:ext cx="239400" cy="22320"/>
            </p14:xfrm>
          </p:contentPart>
        </mc:Choice>
        <mc:Fallback>
          <p:pic>
            <p:nvPicPr>
              <p:cNvPr id="1121" name="Ink 1120">
                <a:extLst>
                  <a:ext uri="{FF2B5EF4-FFF2-40B4-BE49-F238E27FC236}">
                    <a16:creationId xmlns:a16="http://schemas.microsoft.com/office/drawing/2014/main" id="{CBAAA930-0A38-40D4-9610-2C625BB6666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394477" y="1220263"/>
                <a:ext cx="27504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027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r="1754"/>
          <a:stretch>
            <a:fillRect/>
          </a:stretch>
        </p:blipFill>
        <p:spPr bwMode="auto">
          <a:xfrm>
            <a:off x="990600" y="914400"/>
            <a:ext cx="7073299" cy="53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8DE967-43EE-41B2-86D5-62F6C713ECA3}"/>
                  </a:ext>
                </a:extLst>
              </p14:cNvPr>
              <p14:cNvContentPartPr/>
              <p14:nvPr/>
            </p14:nvContentPartPr>
            <p14:xfrm>
              <a:off x="1872677" y="4416703"/>
              <a:ext cx="97200" cy="12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8DE967-43EE-41B2-86D5-62F6C713EC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677" y="4354063"/>
                <a:ext cx="222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82539A-37BE-4A92-89BE-427E027757FA}"/>
                  </a:ext>
                </a:extLst>
              </p14:cNvPr>
              <p14:cNvContentPartPr/>
              <p14:nvPr/>
            </p14:nvContentPartPr>
            <p14:xfrm>
              <a:off x="2074997" y="4211503"/>
              <a:ext cx="214200" cy="10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82539A-37BE-4A92-89BE-427E027757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6997" y="4193863"/>
                <a:ext cx="249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06E38E-8318-4BAF-ABF1-217538C61B68}"/>
                  </a:ext>
                </a:extLst>
              </p14:cNvPr>
              <p14:cNvContentPartPr/>
              <p14:nvPr/>
            </p14:nvContentPartPr>
            <p14:xfrm>
              <a:off x="1539677" y="5681023"/>
              <a:ext cx="5040" cy="4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06E38E-8318-4BAF-ABF1-217538C61B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1677" y="5663383"/>
                <a:ext cx="40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678" name="Ink 27677">
                <a:extLst>
                  <a:ext uri="{FF2B5EF4-FFF2-40B4-BE49-F238E27FC236}">
                    <a16:creationId xmlns:a16="http://schemas.microsoft.com/office/drawing/2014/main" id="{EFE986AC-FF8A-466F-AADC-F23B2DF2B42C}"/>
                  </a:ext>
                </a:extLst>
              </p14:cNvPr>
              <p14:cNvContentPartPr/>
              <p14:nvPr/>
            </p14:nvContentPartPr>
            <p14:xfrm>
              <a:off x="7660037" y="902743"/>
              <a:ext cx="498600" cy="440640"/>
            </p14:xfrm>
          </p:contentPart>
        </mc:Choice>
        <mc:Fallback>
          <p:pic>
            <p:nvPicPr>
              <p:cNvPr id="27678" name="Ink 27677">
                <a:extLst>
                  <a:ext uri="{FF2B5EF4-FFF2-40B4-BE49-F238E27FC236}">
                    <a16:creationId xmlns:a16="http://schemas.microsoft.com/office/drawing/2014/main" id="{EFE986AC-FF8A-466F-AADC-F23B2DF2B4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97037" y="839743"/>
                <a:ext cx="62424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39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/>
          <a:stretch/>
        </p:blipFill>
        <p:spPr bwMode="auto">
          <a:xfrm>
            <a:off x="152400" y="457200"/>
            <a:ext cx="8755742" cy="627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434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Parallel polarization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BBE1DA-0498-4CB3-91DF-89965D7F5D7B}"/>
                  </a:ext>
                </a:extLst>
              </p14:cNvPr>
              <p14:cNvContentPartPr/>
              <p14:nvPr/>
            </p14:nvContentPartPr>
            <p14:xfrm>
              <a:off x="6014117" y="4216903"/>
              <a:ext cx="27000" cy="10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BBE1DA-0498-4CB3-91DF-89965D7F5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1477" y="4153903"/>
                <a:ext cx="15264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444F3B2-BEF8-41AD-A77D-D107F58727BA}"/>
              </a:ext>
            </a:extLst>
          </p:cNvPr>
          <p:cNvGrpSpPr/>
          <p:nvPr/>
        </p:nvGrpSpPr>
        <p:grpSpPr>
          <a:xfrm>
            <a:off x="6000797" y="4235263"/>
            <a:ext cx="34560" cy="74880"/>
            <a:chOff x="6000797" y="4235263"/>
            <a:chExt cx="3456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4F06F1B-8167-4B2D-883B-7B22C66FCC70}"/>
                    </a:ext>
                  </a:extLst>
                </p14:cNvPr>
                <p14:cNvContentPartPr/>
                <p14:nvPr/>
              </p14:nvContentPartPr>
              <p14:xfrm>
                <a:off x="6013037" y="4235263"/>
                <a:ext cx="22320" cy="66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4F06F1B-8167-4B2D-883B-7B22C66FCC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50397" y="4172263"/>
                  <a:ext cx="147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E0A4C6-B982-42DD-BCFF-1968860A735C}"/>
                    </a:ext>
                  </a:extLst>
                </p14:cNvPr>
                <p14:cNvContentPartPr/>
                <p14:nvPr/>
              </p14:nvContentPartPr>
              <p14:xfrm>
                <a:off x="6000797" y="4255423"/>
                <a:ext cx="14040" cy="54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E0A4C6-B982-42DD-BCFF-1968860A73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7797" y="4192423"/>
                  <a:ext cx="13968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209163-A21C-41D6-9FD3-00E59D5A34BD}"/>
                  </a:ext>
                </a:extLst>
              </p14:cNvPr>
              <p14:cNvContentPartPr/>
              <p14:nvPr/>
            </p14:nvContentPartPr>
            <p14:xfrm>
              <a:off x="2305757" y="4888663"/>
              <a:ext cx="79560" cy="53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209163-A21C-41D6-9FD3-00E59D5A34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3117" y="4826023"/>
                <a:ext cx="2052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78DC44-49F0-441B-BE64-33C744B0D983}"/>
                  </a:ext>
                </a:extLst>
              </p14:cNvPr>
              <p14:cNvContentPartPr/>
              <p14:nvPr/>
            </p14:nvContentPartPr>
            <p14:xfrm>
              <a:off x="2240597" y="4802983"/>
              <a:ext cx="27000" cy="15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78DC44-49F0-441B-BE64-33C744B0D9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7597" y="4740343"/>
                <a:ext cx="152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7E3E5D-0351-4D67-9DBA-6F6875F5E24E}"/>
                  </a:ext>
                </a:extLst>
              </p14:cNvPr>
              <p14:cNvContentPartPr/>
              <p14:nvPr/>
            </p14:nvContentPartPr>
            <p14:xfrm>
              <a:off x="2214677" y="4590943"/>
              <a:ext cx="121680" cy="319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7E3E5D-0351-4D67-9DBA-6F6875F5E2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6677" y="4572943"/>
                <a:ext cx="15732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20800AA-9146-44F7-87D4-516E0FDD67FD}"/>
              </a:ext>
            </a:extLst>
          </p:cNvPr>
          <p:cNvGrpSpPr/>
          <p:nvPr/>
        </p:nvGrpSpPr>
        <p:grpSpPr>
          <a:xfrm>
            <a:off x="2745677" y="5747623"/>
            <a:ext cx="441360" cy="214920"/>
            <a:chOff x="2745677" y="5747623"/>
            <a:chExt cx="4413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298F9A-38FB-42EA-AF92-6141D6ABB7C1}"/>
                    </a:ext>
                  </a:extLst>
                </p14:cNvPr>
                <p14:cNvContentPartPr/>
                <p14:nvPr/>
              </p14:nvContentPartPr>
              <p14:xfrm>
                <a:off x="2745677" y="5747623"/>
                <a:ext cx="165240" cy="131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298F9A-38FB-42EA-AF92-6141D6ABB7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7677" y="5729623"/>
                  <a:ext cx="200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96C5D5-BBAA-4AA9-ACBB-98CA964F3321}"/>
                    </a:ext>
                  </a:extLst>
                </p14:cNvPr>
                <p14:cNvContentPartPr/>
                <p14:nvPr/>
              </p14:nvContentPartPr>
              <p14:xfrm>
                <a:off x="3015317" y="5773903"/>
                <a:ext cx="12852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96C5D5-BBAA-4AA9-ACBB-98CA964F33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97317" y="5756263"/>
                  <a:ext cx="164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4B6B80-793D-4C0B-9BEF-548ED88C2CA4}"/>
                    </a:ext>
                  </a:extLst>
                </p14:cNvPr>
                <p14:cNvContentPartPr/>
                <p14:nvPr/>
              </p14:nvContentPartPr>
              <p14:xfrm>
                <a:off x="3056717" y="5839423"/>
                <a:ext cx="88560" cy="18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4B6B80-793D-4C0B-9BEF-548ED88C2C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39077" y="5821423"/>
                  <a:ext cx="124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E98988-C8ED-449B-8CF8-1E9AC6A6C0EC}"/>
                    </a:ext>
                  </a:extLst>
                </p14:cNvPr>
                <p14:cNvContentPartPr/>
                <p14:nvPr/>
              </p14:nvContentPartPr>
              <p14:xfrm>
                <a:off x="3030797" y="5944183"/>
                <a:ext cx="156240" cy="1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E98988-C8ED-449B-8CF8-1E9AC6A6C0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3157" y="5926543"/>
                  <a:ext cx="19188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066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65414"/>
            <a:ext cx="6061364" cy="47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1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26510" cy="521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84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76854" cy="275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D76AA2-2141-420B-84D1-0B20D4CFE039}"/>
                  </a:ext>
                </a:extLst>
              </p14:cNvPr>
              <p14:cNvContentPartPr/>
              <p14:nvPr/>
            </p14:nvContentPartPr>
            <p14:xfrm>
              <a:off x="7213277" y="1766743"/>
              <a:ext cx="377640" cy="19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D76AA2-2141-420B-84D1-0B20D4CFE0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0637" y="1703743"/>
                <a:ext cx="5032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CF713E-E098-4A76-8F42-EF4CE6BFEF28}"/>
                  </a:ext>
                </a:extLst>
              </p14:cNvPr>
              <p14:cNvContentPartPr/>
              <p14:nvPr/>
            </p14:nvContentPartPr>
            <p14:xfrm>
              <a:off x="5262437" y="4219423"/>
              <a:ext cx="34200" cy="21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CF713E-E098-4A76-8F42-EF4CE6BFEF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9437" y="4156783"/>
                <a:ext cx="15984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153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543134" cy="515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/>
          <a:stretch/>
        </p:blipFill>
        <p:spPr bwMode="auto">
          <a:xfrm>
            <a:off x="7315200" y="2697282"/>
            <a:ext cx="1133475" cy="22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E4F69F-B644-42ED-9596-AEA1058A0F4A}"/>
              </a:ext>
            </a:extLst>
          </p:cNvPr>
          <p:cNvGrpSpPr/>
          <p:nvPr/>
        </p:nvGrpSpPr>
        <p:grpSpPr>
          <a:xfrm>
            <a:off x="7715477" y="3966343"/>
            <a:ext cx="262800" cy="479520"/>
            <a:chOff x="7715477" y="3966343"/>
            <a:chExt cx="26280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DC40A2-2A9F-43EE-8CDE-C105E342F796}"/>
                    </a:ext>
                  </a:extLst>
                </p14:cNvPr>
                <p14:cNvContentPartPr/>
                <p14:nvPr/>
              </p14:nvContentPartPr>
              <p14:xfrm>
                <a:off x="7759397" y="3966343"/>
                <a:ext cx="218880" cy="137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DC40A2-2A9F-43EE-8CDE-C105E342F7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41757" y="3948703"/>
                  <a:ext cx="254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D4F768-F3EB-4D71-B491-3822F21A9911}"/>
                    </a:ext>
                  </a:extLst>
                </p14:cNvPr>
                <p14:cNvContentPartPr/>
                <p14:nvPr/>
              </p14:nvContentPartPr>
              <p14:xfrm>
                <a:off x="7715477" y="4193143"/>
                <a:ext cx="165600" cy="164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D4F768-F3EB-4D71-B491-3822F21A99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7837" y="4175503"/>
                  <a:ext cx="201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85DDD2-85A9-4CB4-913C-404CE95EC596}"/>
                    </a:ext>
                  </a:extLst>
                </p14:cNvPr>
                <p14:cNvContentPartPr/>
                <p14:nvPr/>
              </p14:nvContentPartPr>
              <p14:xfrm>
                <a:off x="7804397" y="4121503"/>
                <a:ext cx="16560" cy="317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85DDD2-85A9-4CB4-913C-404CE95EC5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86757" y="4103863"/>
                  <a:ext cx="522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8BDC4E4-78BA-41C4-8ACB-132EBA8D5274}"/>
                    </a:ext>
                  </a:extLst>
                </p14:cNvPr>
                <p14:cNvContentPartPr/>
                <p14:nvPr/>
              </p14:nvContentPartPr>
              <p14:xfrm>
                <a:off x="7898717" y="4379623"/>
                <a:ext cx="54360" cy="66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8BDC4E4-78BA-41C4-8ACB-132EBA8D52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80717" y="4361983"/>
                  <a:ext cx="9000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83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0" y="1828800"/>
            <a:ext cx="88011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7157E3-3E30-4506-AF48-13E8F8E5B71A}"/>
                  </a:ext>
                </a:extLst>
              </p14:cNvPr>
              <p14:cNvContentPartPr/>
              <p14:nvPr/>
            </p14:nvContentPartPr>
            <p14:xfrm>
              <a:off x="4788677" y="4122943"/>
              <a:ext cx="921600" cy="481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7157E3-3E30-4506-AF48-13E8F8E5B7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5677" y="4060303"/>
                <a:ext cx="1047240" cy="60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30B84B5-A906-440C-8378-9C3F228839D3}"/>
              </a:ext>
            </a:extLst>
          </p:cNvPr>
          <p:cNvGrpSpPr/>
          <p:nvPr/>
        </p:nvGrpSpPr>
        <p:grpSpPr>
          <a:xfrm>
            <a:off x="5065157" y="4314463"/>
            <a:ext cx="666000" cy="388080"/>
            <a:chOff x="5065157" y="4314463"/>
            <a:chExt cx="66600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1F7B65-FDC4-4D0B-A805-400E95D92E13}"/>
                    </a:ext>
                  </a:extLst>
                </p14:cNvPr>
                <p14:cNvContentPartPr/>
                <p14:nvPr/>
              </p14:nvContentPartPr>
              <p14:xfrm>
                <a:off x="5128157" y="4454143"/>
                <a:ext cx="110880" cy="198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1F7B65-FDC4-4D0B-A805-400E95D92E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0517" y="4436143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94AC54-7363-4B61-AED4-FB6F3A6DFF6D}"/>
                    </a:ext>
                  </a:extLst>
                </p14:cNvPr>
                <p14:cNvContentPartPr/>
                <p14:nvPr/>
              </p14:nvContentPartPr>
              <p14:xfrm>
                <a:off x="5065157" y="4314463"/>
                <a:ext cx="230400" cy="388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94AC54-7363-4B61-AED4-FB6F3A6DFF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47157" y="4296823"/>
                  <a:ext cx="2660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460E32-69E0-4C39-95C0-83715D4DB573}"/>
                    </a:ext>
                  </a:extLst>
                </p14:cNvPr>
                <p14:cNvContentPartPr/>
                <p14:nvPr/>
              </p14:nvContentPartPr>
              <p14:xfrm>
                <a:off x="5445317" y="4464223"/>
                <a:ext cx="285840" cy="12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460E32-69E0-4C39-95C0-83715D4DB5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27317" y="4446583"/>
                  <a:ext cx="321480" cy="15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5895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1600201"/>
            <a:ext cx="889078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76140C-E02E-436A-8DA4-786280938B53}"/>
              </a:ext>
            </a:extLst>
          </p:cNvPr>
          <p:cNvGrpSpPr/>
          <p:nvPr/>
        </p:nvGrpSpPr>
        <p:grpSpPr>
          <a:xfrm>
            <a:off x="98597" y="2999743"/>
            <a:ext cx="658440" cy="268920"/>
            <a:chOff x="98597" y="2999743"/>
            <a:chExt cx="6584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E7A58A-B99A-4CEB-9F12-638469A87830}"/>
                    </a:ext>
                  </a:extLst>
                </p14:cNvPr>
                <p14:cNvContentPartPr/>
                <p14:nvPr/>
              </p14:nvContentPartPr>
              <p14:xfrm>
                <a:off x="98597" y="2999743"/>
                <a:ext cx="658440" cy="268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E7A58A-B99A-4CEB-9F12-638469A878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957" y="2981743"/>
                  <a:ext cx="694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9AFB8D-CA92-4AA8-BE15-1A3C9A9BF03D}"/>
                    </a:ext>
                  </a:extLst>
                </p14:cNvPr>
                <p14:cNvContentPartPr/>
                <p14:nvPr/>
              </p14:nvContentPartPr>
              <p14:xfrm>
                <a:off x="350237" y="3049423"/>
                <a:ext cx="170640" cy="14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9AFB8D-CA92-4AA8-BE15-1A3C9A9BF0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597" y="3031423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ADDE1B-5331-4304-A84D-00F58E560C1D}"/>
              </a:ext>
            </a:extLst>
          </p:cNvPr>
          <p:cNvGrpSpPr/>
          <p:nvPr/>
        </p:nvGrpSpPr>
        <p:grpSpPr>
          <a:xfrm>
            <a:off x="1459397" y="2961943"/>
            <a:ext cx="378360" cy="246240"/>
            <a:chOff x="1459397" y="2961943"/>
            <a:chExt cx="37836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0E1918-2499-4926-A6D0-89E482548EBB}"/>
                    </a:ext>
                  </a:extLst>
                </p14:cNvPr>
                <p14:cNvContentPartPr/>
                <p14:nvPr/>
              </p14:nvContentPartPr>
              <p14:xfrm>
                <a:off x="1459397" y="3031423"/>
                <a:ext cx="378360" cy="176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0E1918-2499-4926-A6D0-89E482548E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1397" y="3013783"/>
                  <a:ext cx="414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6AB7F4-C98D-49F4-B760-B7311509C936}"/>
                    </a:ext>
                  </a:extLst>
                </p14:cNvPr>
                <p14:cNvContentPartPr/>
                <p14:nvPr/>
              </p14:nvContentPartPr>
              <p14:xfrm>
                <a:off x="1611317" y="2961943"/>
                <a:ext cx="20520" cy="20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6AB7F4-C98D-49F4-B760-B7311509C9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93317" y="2944303"/>
                  <a:ext cx="56160" cy="5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339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91331"/>
            <a:ext cx="7391400" cy="756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 = -(c/</a:t>
            </a:r>
            <a:r>
              <a:rPr lang="en-US" dirty="0">
                <a:latin typeface="Symbol" pitchFamily="18" charset="2"/>
              </a:rPr>
              <a:t>we</a:t>
            </a:r>
            <a:r>
              <a:rPr lang="en-US" dirty="0"/>
              <a:t>) </a:t>
            </a:r>
            <a:r>
              <a:rPr lang="en-US" b="1" dirty="0"/>
              <a:t>k</a:t>
            </a:r>
            <a:r>
              <a:rPr lang="en-US" dirty="0"/>
              <a:t> x </a:t>
            </a:r>
            <a:r>
              <a:rPr lang="en-US" b="1" dirty="0"/>
              <a:t>H</a:t>
            </a:r>
            <a:r>
              <a:rPr lang="en-US" dirty="0"/>
              <a:t>  where  </a:t>
            </a:r>
            <a:r>
              <a:rPr lang="en-US" b="1" dirty="0"/>
              <a:t>k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Ö(</a:t>
            </a:r>
            <a:r>
              <a:rPr lang="en-US" dirty="0" err="1">
                <a:latin typeface="Symbol" pitchFamily="18" charset="2"/>
              </a:rPr>
              <a:t>em</a:t>
            </a:r>
            <a:r>
              <a:rPr lang="en-US" dirty="0">
                <a:latin typeface="Symbol" pitchFamily="18" charset="2"/>
              </a:rPr>
              <a:t>)w</a:t>
            </a:r>
            <a:r>
              <a:rPr lang="en-US" dirty="0">
                <a:latin typeface="+mj-lt"/>
              </a:rPr>
              <a:t>/c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6"/>
          <a:stretch/>
        </p:blipFill>
        <p:spPr bwMode="auto">
          <a:xfrm>
            <a:off x="229785" y="141621"/>
            <a:ext cx="8771463" cy="17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A01CF0-04BE-4F94-8BFE-0FDD6B15A259}"/>
                  </a:ext>
                </a:extLst>
              </p14:cNvPr>
              <p14:cNvContentPartPr/>
              <p14:nvPr/>
            </p14:nvContentPartPr>
            <p14:xfrm>
              <a:off x="3048000" y="642377"/>
              <a:ext cx="112320" cy="17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A01CF0-04BE-4F94-8BFE-0FDD6B15A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0360" y="624377"/>
                <a:ext cx="147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228AFE-4822-4A76-8F1C-EC3EF797AC10}"/>
                  </a:ext>
                </a:extLst>
              </p14:cNvPr>
              <p14:cNvContentPartPr/>
              <p14:nvPr/>
            </p14:nvContentPartPr>
            <p14:xfrm>
              <a:off x="4419600" y="990600"/>
              <a:ext cx="1628640" cy="563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228AFE-4822-4A76-8F1C-EC3EF797AC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6600" y="927960"/>
                <a:ext cx="1754280" cy="68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BE26F6C-031D-431F-AC9A-00471711E4A0}"/>
              </a:ext>
            </a:extLst>
          </p:cNvPr>
          <p:cNvGrpSpPr/>
          <p:nvPr/>
        </p:nvGrpSpPr>
        <p:grpSpPr>
          <a:xfrm>
            <a:off x="4556400" y="1149000"/>
            <a:ext cx="1479600" cy="399600"/>
            <a:chOff x="4508597" y="3043663"/>
            <a:chExt cx="147960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8D3B75-AD7A-4B0C-819F-F77BD886DEA6}"/>
                    </a:ext>
                  </a:extLst>
                </p14:cNvPr>
                <p14:cNvContentPartPr/>
                <p14:nvPr/>
              </p14:nvContentPartPr>
              <p14:xfrm>
                <a:off x="4508597" y="3043663"/>
                <a:ext cx="130680" cy="251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8D3B75-AD7A-4B0C-819F-F77BD886DE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0597" y="3025663"/>
                  <a:ext cx="166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FB51E1-4493-4A24-B0B0-4F3900AB1460}"/>
                    </a:ext>
                  </a:extLst>
                </p14:cNvPr>
                <p14:cNvContentPartPr/>
                <p14:nvPr/>
              </p14:nvContentPartPr>
              <p14:xfrm>
                <a:off x="4509677" y="3154183"/>
                <a:ext cx="105840" cy="26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FB51E1-4493-4A24-B0B0-4F3900AB14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92037" y="3136183"/>
                  <a:ext cx="141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B6D9B5-05BE-4A27-91A8-4F303A83E46D}"/>
                    </a:ext>
                  </a:extLst>
                </p14:cNvPr>
                <p14:cNvContentPartPr/>
                <p14:nvPr/>
              </p14:nvContentPartPr>
              <p14:xfrm>
                <a:off x="4666997" y="3152743"/>
                <a:ext cx="124200" cy="11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B6D9B5-05BE-4A27-91A8-4F303A83E4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48997" y="3135103"/>
                  <a:ext cx="159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B6D0BF-15EC-42CC-93DD-E6AC8037E571}"/>
                    </a:ext>
                  </a:extLst>
                </p14:cNvPr>
                <p14:cNvContentPartPr/>
                <p14:nvPr/>
              </p14:nvContentPartPr>
              <p14:xfrm>
                <a:off x="4832597" y="3182623"/>
                <a:ext cx="118440" cy="97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B6D0BF-15EC-42CC-93DD-E6AC8037E5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14597" y="3164983"/>
                  <a:ext cx="15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6B9EF0-4E7C-4C6B-98C6-45B90BD4CE17}"/>
                    </a:ext>
                  </a:extLst>
                </p14:cNvPr>
                <p14:cNvContentPartPr/>
                <p14:nvPr/>
              </p14:nvContentPartPr>
              <p14:xfrm>
                <a:off x="5021597" y="3172183"/>
                <a:ext cx="73800" cy="9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6B9EF0-4E7C-4C6B-98C6-45B90BD4CE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03957" y="3154543"/>
                  <a:ext cx="10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88E418-7BDF-4881-8228-35BB852910E3}"/>
                    </a:ext>
                  </a:extLst>
                </p14:cNvPr>
                <p14:cNvContentPartPr/>
                <p14:nvPr/>
              </p14:nvContentPartPr>
              <p14:xfrm>
                <a:off x="5160197" y="3171463"/>
                <a:ext cx="119520" cy="144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88E418-7BDF-4881-8228-35BB852910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42557" y="3153823"/>
                  <a:ext cx="155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2071A2-01C8-409E-8142-6BACAACB24F6}"/>
                    </a:ext>
                  </a:extLst>
                </p14:cNvPr>
                <p14:cNvContentPartPr/>
                <p14:nvPr/>
              </p14:nvContentPartPr>
              <p14:xfrm>
                <a:off x="5273237" y="3241303"/>
                <a:ext cx="107280" cy="20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2071A2-01C8-409E-8142-6BACAACB24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55597" y="3223663"/>
                  <a:ext cx="142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57CFDB-3FB5-45C5-85EB-8AB4A56C5B60}"/>
                    </a:ext>
                  </a:extLst>
                </p14:cNvPr>
                <p14:cNvContentPartPr/>
                <p14:nvPr/>
              </p14:nvContentPartPr>
              <p14:xfrm>
                <a:off x="5434157" y="3058063"/>
                <a:ext cx="458640" cy="355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57CFDB-3FB5-45C5-85EB-8AB4A56C5B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16157" y="3040423"/>
                  <a:ext cx="494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E6DC86-A83C-450A-9C5B-51525561E2D8}"/>
                    </a:ext>
                  </a:extLst>
                </p14:cNvPr>
                <p14:cNvContentPartPr/>
                <p14:nvPr/>
              </p14:nvContentPartPr>
              <p14:xfrm>
                <a:off x="5739797" y="3141583"/>
                <a:ext cx="248400" cy="10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E6DC86-A83C-450A-9C5B-51525561E2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22157" y="3123583"/>
                  <a:ext cx="284040" cy="136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C34267B-FC20-4D27-BA10-53177E91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39" y="336158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Inside and near a metal surface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F644A51-30F3-4920-A936-3C1B17A2D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31223"/>
          <a:stretch/>
        </p:blipFill>
        <p:spPr bwMode="auto">
          <a:xfrm>
            <a:off x="1160639" y="5054453"/>
            <a:ext cx="6517921" cy="13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C365FB-B254-44A0-89FE-2CF2808E27B6}"/>
                  </a:ext>
                </a:extLst>
              </p14:cNvPr>
              <p14:cNvContentPartPr/>
              <p14:nvPr/>
            </p14:nvContentPartPr>
            <p14:xfrm>
              <a:off x="4170436" y="5679890"/>
              <a:ext cx="491760" cy="354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C365FB-B254-44A0-89FE-2CF2808E27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07436" y="5617250"/>
                <a:ext cx="6174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1B77171-DF5E-4B76-B5D4-7B3204C1BEF2}"/>
                  </a:ext>
                </a:extLst>
              </p14:cNvPr>
              <p14:cNvContentPartPr/>
              <p14:nvPr/>
            </p14:nvContentPartPr>
            <p14:xfrm>
              <a:off x="4260436" y="5733170"/>
              <a:ext cx="407880" cy="166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1B77171-DF5E-4B76-B5D4-7B3204C1BE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42436" y="5715170"/>
                <a:ext cx="4435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6E83F8-D0A2-4667-BEBD-006F8A884945}"/>
                  </a:ext>
                </a:extLst>
              </p14:cNvPr>
              <p14:cNvContentPartPr/>
              <p14:nvPr/>
            </p14:nvContentPartPr>
            <p14:xfrm>
              <a:off x="1781597" y="1511863"/>
              <a:ext cx="706680" cy="335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6E83F8-D0A2-4667-BEBD-006F8A8849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63597" y="1494223"/>
                <a:ext cx="74232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A792A542-148D-4820-A18A-41C6BA50E16A}"/>
              </a:ext>
            </a:extLst>
          </p:cNvPr>
          <p:cNvGrpSpPr/>
          <p:nvPr/>
        </p:nvGrpSpPr>
        <p:grpSpPr>
          <a:xfrm>
            <a:off x="2662877" y="1484863"/>
            <a:ext cx="2545560" cy="668880"/>
            <a:chOff x="2662877" y="1484863"/>
            <a:chExt cx="2545560" cy="66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BCEDCC-EE77-4816-B588-ADC4DE081E06}"/>
                    </a:ext>
                  </a:extLst>
                </p14:cNvPr>
                <p14:cNvContentPartPr/>
                <p14:nvPr/>
              </p14:nvContentPartPr>
              <p14:xfrm>
                <a:off x="2747837" y="1588543"/>
                <a:ext cx="53280" cy="464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BCEDCC-EE77-4816-B588-ADC4DE081E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9837" y="1570543"/>
                  <a:ext cx="889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A6CA78-5ED9-40E2-BD0B-8CFF3BD7F2C8}"/>
                    </a:ext>
                  </a:extLst>
                </p14:cNvPr>
                <p14:cNvContentPartPr/>
                <p14:nvPr/>
              </p14:nvContentPartPr>
              <p14:xfrm>
                <a:off x="2892197" y="1626343"/>
                <a:ext cx="119520" cy="415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A6CA78-5ED9-40E2-BD0B-8CFF3BD7F2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4557" y="1608703"/>
                  <a:ext cx="155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2F9B30-CC4C-4B58-BE2D-C77D58F708F6}"/>
                    </a:ext>
                  </a:extLst>
                </p14:cNvPr>
                <p14:cNvContentPartPr/>
                <p14:nvPr/>
              </p14:nvContentPartPr>
              <p14:xfrm>
                <a:off x="2780597" y="1866103"/>
                <a:ext cx="169200" cy="2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2F9B30-CC4C-4B58-BE2D-C77D58F708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62957" y="1848463"/>
                  <a:ext cx="20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BBA406-95BC-4D6C-BDB6-EB5FF32EBF0F}"/>
                    </a:ext>
                  </a:extLst>
                </p14:cNvPr>
                <p14:cNvContentPartPr/>
                <p14:nvPr/>
              </p14:nvContentPartPr>
              <p14:xfrm>
                <a:off x="2662877" y="1490263"/>
                <a:ext cx="268560" cy="55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BBA406-95BC-4D6C-BDB6-EB5FF32EBF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45237" y="1472263"/>
                  <a:ext cx="304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78597C-D4F2-4D41-91C0-697637FD22FA}"/>
                    </a:ext>
                  </a:extLst>
                </p14:cNvPr>
                <p14:cNvContentPartPr/>
                <p14:nvPr/>
              </p14:nvContentPartPr>
              <p14:xfrm>
                <a:off x="3181997" y="1806703"/>
                <a:ext cx="182160" cy="10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78597C-D4F2-4D41-91C0-697637FD22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64357" y="1789063"/>
                  <a:ext cx="217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E4529F-1A25-45D3-B3A5-5B06D54F5E6C}"/>
                    </a:ext>
                  </a:extLst>
                </p14:cNvPr>
                <p14:cNvContentPartPr/>
                <p14:nvPr/>
              </p14:nvContentPartPr>
              <p14:xfrm>
                <a:off x="3178757" y="1911463"/>
                <a:ext cx="138600" cy="11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E4529F-1A25-45D3-B3A5-5B06D54F5E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1117" y="1893823"/>
                  <a:ext cx="17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F817A3-6C8E-4054-87F6-4189A2EDA511}"/>
                    </a:ext>
                  </a:extLst>
                </p14:cNvPr>
                <p14:cNvContentPartPr/>
                <p14:nvPr/>
              </p14:nvContentPartPr>
              <p14:xfrm>
                <a:off x="3522917" y="1484863"/>
                <a:ext cx="696240" cy="668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F817A3-6C8E-4054-87F6-4189A2EDA5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04917" y="1467223"/>
                  <a:ext cx="73188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A22F08-B419-4E4B-8331-9AA73C60742B}"/>
                    </a:ext>
                  </a:extLst>
                </p14:cNvPr>
                <p14:cNvContentPartPr/>
                <p14:nvPr/>
              </p14:nvContentPartPr>
              <p14:xfrm>
                <a:off x="3876437" y="1631383"/>
                <a:ext cx="132480" cy="18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A22F08-B419-4E4B-8331-9AA73C6074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58437" y="1613743"/>
                  <a:ext cx="168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D587596-0C10-424E-94B1-7E763DC85917}"/>
                    </a:ext>
                  </a:extLst>
                </p14:cNvPr>
                <p14:cNvContentPartPr/>
                <p14:nvPr/>
              </p14:nvContentPartPr>
              <p14:xfrm>
                <a:off x="3871037" y="1733983"/>
                <a:ext cx="127440" cy="30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D587596-0C10-424E-94B1-7E763DC859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3037" y="1715983"/>
                  <a:ext cx="163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C33580AA-2AE6-495B-80AC-A813C0BFC4BD}"/>
                    </a:ext>
                  </a:extLst>
                </p14:cNvPr>
                <p14:cNvContentPartPr/>
                <p14:nvPr/>
              </p14:nvContentPartPr>
              <p14:xfrm>
                <a:off x="3825677" y="1835863"/>
                <a:ext cx="235080" cy="9540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C33580AA-2AE6-495B-80AC-A813C0BFC4B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08037" y="1817863"/>
                  <a:ext cx="270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96CF120B-A443-42B0-9DF4-F7CCD06C996B}"/>
                    </a:ext>
                  </a:extLst>
                </p14:cNvPr>
                <p14:cNvContentPartPr/>
                <p14:nvPr/>
              </p14:nvContentPartPr>
              <p14:xfrm>
                <a:off x="3827837" y="2005423"/>
                <a:ext cx="259200" cy="143640"/>
              </p14:xfrm>
            </p:contentPart>
          </mc:Choice>
          <mc:Fallback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96CF120B-A443-42B0-9DF4-F7CCD06C99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09837" y="1987783"/>
                  <a:ext cx="294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15569041-D4BE-49A1-9BA4-5E7BD5D59832}"/>
                    </a:ext>
                  </a:extLst>
                </p14:cNvPr>
                <p14:cNvContentPartPr/>
                <p14:nvPr/>
              </p14:nvContentPartPr>
              <p14:xfrm>
                <a:off x="4190717" y="1683943"/>
                <a:ext cx="226800" cy="33300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15569041-D4BE-49A1-9BA4-5E7BD5D598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72717" y="1665943"/>
                  <a:ext cx="2624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CDA36FB1-81C8-4098-91A5-6947B0ABC171}"/>
                    </a:ext>
                  </a:extLst>
                </p14:cNvPr>
                <p14:cNvContentPartPr/>
                <p14:nvPr/>
              </p14:nvContentPartPr>
              <p14:xfrm>
                <a:off x="4300157" y="1567663"/>
                <a:ext cx="154440" cy="1908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CDA36FB1-81C8-4098-91A5-6947B0ABC1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82157" y="1550023"/>
                  <a:ext cx="190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E0CCC670-632B-4338-AED4-43935E5291F6}"/>
                    </a:ext>
                  </a:extLst>
                </p14:cNvPr>
                <p14:cNvContentPartPr/>
                <p14:nvPr/>
              </p14:nvContentPartPr>
              <p14:xfrm>
                <a:off x="4646837" y="1781863"/>
                <a:ext cx="127440" cy="104400"/>
              </p14:xfrm>
            </p:contentPart>
          </mc:Choice>
          <mc:Fallback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E0CCC670-632B-4338-AED4-43935E5291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28837" y="1763863"/>
                  <a:ext cx="163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3DFA1C75-1A3B-4AB8-A208-71C777D6A241}"/>
                    </a:ext>
                  </a:extLst>
                </p14:cNvPr>
                <p14:cNvContentPartPr/>
                <p14:nvPr/>
              </p14:nvContentPartPr>
              <p14:xfrm>
                <a:off x="4596797" y="1816783"/>
                <a:ext cx="176760" cy="93960"/>
              </p14:xfrm>
            </p:contentPart>
          </mc:Choice>
          <mc:Fallback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3DFA1C75-1A3B-4AB8-A208-71C777D6A2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79157" y="1799143"/>
                  <a:ext cx="212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FA12AE97-F825-4BDC-A7AA-E635BC0072F0}"/>
                    </a:ext>
                  </a:extLst>
                </p14:cNvPr>
                <p14:cNvContentPartPr/>
                <p14:nvPr/>
              </p14:nvContentPartPr>
              <p14:xfrm>
                <a:off x="5006117" y="1715983"/>
                <a:ext cx="147600" cy="244440"/>
              </p14:xfrm>
            </p:contentPart>
          </mc:Choice>
          <mc:Fallback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FA12AE97-F825-4BDC-A7AA-E635BC0072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8477" y="1698343"/>
                  <a:ext cx="183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39DFD7B9-7FE1-4699-A28B-1E1C6D61FE67}"/>
                    </a:ext>
                  </a:extLst>
                </p14:cNvPr>
                <p14:cNvContentPartPr/>
                <p14:nvPr/>
              </p14:nvContentPartPr>
              <p14:xfrm>
                <a:off x="5018717" y="1807063"/>
                <a:ext cx="178560" cy="49680"/>
              </p14:xfrm>
            </p:contentPart>
          </mc:Choice>
          <mc:Fallback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39DFD7B9-7FE1-4699-A28B-1E1C6D61FE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1077" y="1789423"/>
                  <a:ext cx="214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09910D38-698D-42AB-ABB6-CC076725A6E2}"/>
                    </a:ext>
                  </a:extLst>
                </p14:cNvPr>
                <p14:cNvContentPartPr/>
                <p14:nvPr/>
              </p14:nvContentPartPr>
              <p14:xfrm>
                <a:off x="4999277" y="1698343"/>
                <a:ext cx="209160" cy="59400"/>
              </p14:xfrm>
            </p:contentPart>
          </mc:Choice>
          <mc:Fallback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09910D38-698D-42AB-ABB6-CC076725A6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81277" y="1680343"/>
                  <a:ext cx="244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DFB01715-A90D-4616-BDB7-EEF60F5EE294}"/>
                    </a:ext>
                  </a:extLst>
                </p14:cNvPr>
                <p14:cNvContentPartPr/>
                <p14:nvPr/>
              </p14:nvContentPartPr>
              <p14:xfrm>
                <a:off x="4989557" y="1615183"/>
                <a:ext cx="121320" cy="14040"/>
              </p14:xfrm>
            </p:contentPart>
          </mc:Choice>
          <mc:Fallback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DFB01715-A90D-4616-BDB7-EEF60F5EE2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71557" y="1597183"/>
                  <a:ext cx="1569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5" name="Group 4114">
            <a:extLst>
              <a:ext uri="{FF2B5EF4-FFF2-40B4-BE49-F238E27FC236}">
                <a16:creationId xmlns:a16="http://schemas.microsoft.com/office/drawing/2014/main" id="{3153261D-108A-4C3B-A8F4-AF482611B7E4}"/>
              </a:ext>
            </a:extLst>
          </p:cNvPr>
          <p:cNvGrpSpPr/>
          <p:nvPr/>
        </p:nvGrpSpPr>
        <p:grpSpPr>
          <a:xfrm>
            <a:off x="5851037" y="1706623"/>
            <a:ext cx="840240" cy="343800"/>
            <a:chOff x="5851037" y="1706623"/>
            <a:chExt cx="8402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442DAE46-0384-4C47-8789-14425625AE13}"/>
                    </a:ext>
                  </a:extLst>
                </p14:cNvPr>
                <p14:cNvContentPartPr/>
                <p14:nvPr/>
              </p14:nvContentPartPr>
              <p14:xfrm>
                <a:off x="5851037" y="1855303"/>
                <a:ext cx="193320" cy="167040"/>
              </p14:xfrm>
            </p:contentPart>
          </mc:Choice>
          <mc:Fallback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442DAE46-0384-4C47-8789-14425625AE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33397" y="1837663"/>
                  <a:ext cx="228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666371B1-486C-4FE8-A174-97D2CAF37407}"/>
                    </a:ext>
                  </a:extLst>
                </p14:cNvPr>
                <p14:cNvContentPartPr/>
                <p14:nvPr/>
              </p14:nvContentPartPr>
              <p14:xfrm>
                <a:off x="6191597" y="1848823"/>
                <a:ext cx="209520" cy="4428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666371B1-486C-4FE8-A174-97D2CAF374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73597" y="1830823"/>
                  <a:ext cx="245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B11CD8CD-2F32-4BBD-985A-7B8AD3BD8A8B}"/>
                    </a:ext>
                  </a:extLst>
                </p14:cNvPr>
                <p14:cNvContentPartPr/>
                <p14:nvPr/>
              </p14:nvContentPartPr>
              <p14:xfrm>
                <a:off x="6247397" y="1925863"/>
                <a:ext cx="195480" cy="99720"/>
              </p14:xfrm>
            </p:contentPart>
          </mc:Choice>
          <mc:Fallback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B11CD8CD-2F32-4BBD-985A-7B8AD3BD8A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29757" y="1908223"/>
                  <a:ext cx="231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0FEE3922-64E9-484B-B3E4-CCC9EAC328E0}"/>
                    </a:ext>
                  </a:extLst>
                </p14:cNvPr>
                <p14:cNvContentPartPr/>
                <p14:nvPr/>
              </p14:nvContentPartPr>
              <p14:xfrm>
                <a:off x="6484637" y="1706623"/>
                <a:ext cx="206640" cy="343800"/>
              </p14:xfrm>
            </p:contentPart>
          </mc:Choice>
          <mc:Fallback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0FEE3922-64E9-484B-B3E4-CCC9EAC328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6637" y="1688623"/>
                  <a:ext cx="242280" cy="37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14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baseline="-25000" dirty="0"/>
              <a:t>t</a:t>
            </a:r>
            <a:r>
              <a:rPr lang="en-US" sz="2400" dirty="0"/>
              <a:t> and </a:t>
            </a:r>
            <a:r>
              <a:rPr lang="en-US" sz="2400" b="1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are continuous at the surface, they are related by the same expression just outside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36872" r="3518"/>
          <a:stretch/>
        </p:blipFill>
        <p:spPr bwMode="auto">
          <a:xfrm>
            <a:off x="762000" y="2514600"/>
            <a:ext cx="7479146" cy="37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AC143D-710A-4D12-BA20-E8336B666802}"/>
                  </a:ext>
                </a:extLst>
              </p14:cNvPr>
              <p14:cNvContentPartPr/>
              <p14:nvPr/>
            </p14:nvContentPartPr>
            <p14:xfrm>
              <a:off x="3106037" y="3474223"/>
              <a:ext cx="996480" cy="84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AC143D-710A-4D12-BA20-E8336B6668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3397" y="3411223"/>
                <a:ext cx="1122120" cy="9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7EC48F-82E9-468C-8F06-F6442FEF37A9}"/>
                  </a:ext>
                </a:extLst>
              </p14:cNvPr>
              <p14:cNvContentPartPr/>
              <p14:nvPr/>
            </p14:nvContentPartPr>
            <p14:xfrm>
              <a:off x="1113077" y="3576103"/>
              <a:ext cx="579240" cy="75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7EC48F-82E9-468C-8F06-F6442FEF37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0437" y="3513103"/>
                <a:ext cx="70488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8841A0-4373-4CEF-9375-AD6C6CF219D1}"/>
                  </a:ext>
                </a:extLst>
              </p14:cNvPr>
              <p14:cNvContentPartPr/>
              <p14:nvPr/>
            </p14:nvContentPartPr>
            <p14:xfrm>
              <a:off x="2942597" y="3787423"/>
              <a:ext cx="294480" cy="196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8841A0-4373-4CEF-9375-AD6C6CF219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957" y="3724783"/>
                <a:ext cx="42012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1CEFC85-4941-4CB3-9AA6-A9F9732D447B}"/>
              </a:ext>
            </a:extLst>
          </p:cNvPr>
          <p:cNvGrpSpPr/>
          <p:nvPr/>
        </p:nvGrpSpPr>
        <p:grpSpPr>
          <a:xfrm>
            <a:off x="3205757" y="3963463"/>
            <a:ext cx="1056240" cy="590040"/>
            <a:chOff x="3205757" y="3963463"/>
            <a:chExt cx="105624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C67A32-8CB0-4648-ADBB-681D45400E6D}"/>
                    </a:ext>
                  </a:extLst>
                </p14:cNvPr>
                <p14:cNvContentPartPr/>
                <p14:nvPr/>
              </p14:nvContentPartPr>
              <p14:xfrm>
                <a:off x="3396197" y="4029343"/>
                <a:ext cx="865800" cy="524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C67A32-8CB0-4648-ADBB-681D45400E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33197" y="3966703"/>
                  <a:ext cx="99144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D88F79-EDCF-4E83-B6B7-2294DA2F29F7}"/>
                    </a:ext>
                  </a:extLst>
                </p14:cNvPr>
                <p14:cNvContentPartPr/>
                <p14:nvPr/>
              </p14:nvContentPartPr>
              <p14:xfrm>
                <a:off x="3205757" y="3963463"/>
                <a:ext cx="132120" cy="77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D88F79-EDCF-4E83-B6B7-2294DA2F29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3117" y="3900463"/>
                  <a:ext cx="257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9C0E02-5757-4909-8AA3-9C626AF35774}"/>
                    </a:ext>
                  </a:extLst>
                </p14:cNvPr>
                <p14:cNvContentPartPr/>
                <p14:nvPr/>
              </p14:nvContentPartPr>
              <p14:xfrm>
                <a:off x="3388637" y="4073623"/>
                <a:ext cx="12960" cy="4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9C0E02-5757-4909-8AA3-9C626AF357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25997" y="4010623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00BE36-4818-40C8-BAC2-CFAB4CBEB095}"/>
                    </a:ext>
                  </a:extLst>
                </p14:cNvPr>
                <p14:cNvContentPartPr/>
                <p14:nvPr/>
              </p14:nvContentPartPr>
              <p14:xfrm>
                <a:off x="3385757" y="4036183"/>
                <a:ext cx="11520" cy="11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00BE36-4818-40C8-BAC2-CFAB4CBEB0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3117" y="3973543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25ACBD-8F5F-4D58-ABF9-462076D011E3}"/>
                    </a:ext>
                  </a:extLst>
                </p14:cNvPr>
                <p14:cNvContentPartPr/>
                <p14:nvPr/>
              </p14:nvContentPartPr>
              <p14:xfrm>
                <a:off x="3396557" y="4063903"/>
                <a:ext cx="51480" cy="32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25ACBD-8F5F-4D58-ABF9-462076D011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3557" y="4001263"/>
                  <a:ext cx="1771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CB73BA-9583-48F4-B12E-5A507533688A}"/>
                  </a:ext>
                </a:extLst>
              </p14:cNvPr>
              <p14:cNvContentPartPr/>
              <p14:nvPr/>
            </p14:nvContentPartPr>
            <p14:xfrm>
              <a:off x="2885717" y="3782743"/>
              <a:ext cx="1379520" cy="760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CB73BA-9583-48F4-B12E-5A507533688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23077" y="3719743"/>
                <a:ext cx="150516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89ADFB1-7D22-4766-8242-730F749F7586}"/>
                  </a:ext>
                </a:extLst>
              </p14:cNvPr>
              <p14:cNvContentPartPr/>
              <p14:nvPr/>
            </p14:nvContentPartPr>
            <p14:xfrm>
              <a:off x="3355877" y="4063903"/>
              <a:ext cx="151200" cy="95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89ADFB1-7D22-4766-8242-730F749F758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93237" y="4000903"/>
                <a:ext cx="2768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003907-AA41-4A2C-9327-1D6C46F925F6}"/>
                  </a:ext>
                </a:extLst>
              </p14:cNvPr>
              <p14:cNvContentPartPr/>
              <p14:nvPr/>
            </p14:nvContentPartPr>
            <p14:xfrm>
              <a:off x="683597" y="5600743"/>
              <a:ext cx="6513480" cy="890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003907-AA41-4A2C-9327-1D6C46F925F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957" y="5223103"/>
                <a:ext cx="6639120" cy="16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10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Surface 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low </a:t>
            </a:r>
            <a:r>
              <a:rPr lang="en-US" sz="2800" dirty="0">
                <a:latin typeface="Symbol" pitchFamily="18" charset="2"/>
              </a:rPr>
              <a:t>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76313" r="28564"/>
          <a:stretch/>
        </p:blipFill>
        <p:spPr bwMode="auto">
          <a:xfrm>
            <a:off x="1257630" y="4114800"/>
            <a:ext cx="6844970" cy="6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58" y="5562600"/>
            <a:ext cx="30019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53009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flipV="1">
            <a:off x="5105400" y="4767500"/>
            <a:ext cx="442767" cy="64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1295400"/>
            <a:ext cx="289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38862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5146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E24E2A-035B-4B59-A77D-7B1559ECB8EA}"/>
                  </a:ext>
                </a:extLst>
              </p14:cNvPr>
              <p14:cNvContentPartPr/>
              <p14:nvPr/>
            </p14:nvContentPartPr>
            <p14:xfrm>
              <a:off x="5394197" y="2348143"/>
              <a:ext cx="206640" cy="25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E24E2A-035B-4B59-A77D-7B1559ECB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6557" y="2330503"/>
                <a:ext cx="2422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DAFD23-0BB8-49DB-86F1-5F6E680CFE6A}"/>
                  </a:ext>
                </a:extLst>
              </p14:cNvPr>
              <p14:cNvContentPartPr/>
              <p14:nvPr/>
            </p14:nvContentPartPr>
            <p14:xfrm>
              <a:off x="1256717" y="4612903"/>
              <a:ext cx="7066080" cy="165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DAFD23-0BB8-49DB-86F1-5F6E680CFE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3717" y="4549903"/>
                <a:ext cx="719172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FE9A66F-DDB0-4AA8-8E65-42D8534F4B64}"/>
              </a:ext>
            </a:extLst>
          </p:cNvPr>
          <p:cNvGrpSpPr/>
          <p:nvPr/>
        </p:nvGrpSpPr>
        <p:grpSpPr>
          <a:xfrm>
            <a:off x="6424157" y="4389343"/>
            <a:ext cx="296640" cy="253800"/>
            <a:chOff x="6424157" y="4389343"/>
            <a:chExt cx="29664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87F852-2D00-4E95-9D2D-CCFD318E4200}"/>
                    </a:ext>
                  </a:extLst>
                </p14:cNvPr>
                <p14:cNvContentPartPr/>
                <p14:nvPr/>
              </p14:nvContentPartPr>
              <p14:xfrm>
                <a:off x="6424157" y="4389343"/>
                <a:ext cx="296640" cy="253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87F852-2D00-4E95-9D2D-CCFD318E42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06517" y="4371343"/>
                  <a:ext cx="33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EB4C1E-2143-49A6-B6D4-BA10C019DB96}"/>
                    </a:ext>
                  </a:extLst>
                </p14:cNvPr>
                <p14:cNvContentPartPr/>
                <p14:nvPr/>
              </p14:nvContentPartPr>
              <p14:xfrm>
                <a:off x="6433517" y="4403023"/>
                <a:ext cx="141120" cy="224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EB4C1E-2143-49A6-B6D4-BA10C019DB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15877" y="4385383"/>
                  <a:ext cx="17676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B81946-53A7-49C0-A4DD-D19D49A41E9D}"/>
                  </a:ext>
                </a:extLst>
              </p14:cNvPr>
              <p14:cNvContentPartPr/>
              <p14:nvPr/>
            </p14:nvContentPartPr>
            <p14:xfrm>
              <a:off x="437717" y="5266303"/>
              <a:ext cx="1015200" cy="964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B81946-53A7-49C0-A4DD-D19D49A41E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077" y="5248303"/>
                <a:ext cx="1050840" cy="10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701760-2B42-47FE-AC67-65E534F42655}"/>
                  </a:ext>
                </a:extLst>
              </p14:cNvPr>
              <p14:cNvContentPartPr/>
              <p14:nvPr/>
            </p14:nvContentPartPr>
            <p14:xfrm>
              <a:off x="914717" y="5548543"/>
              <a:ext cx="119520" cy="22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701760-2B42-47FE-AC67-65E534F426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077" y="5530903"/>
                <a:ext cx="155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D6CFBD-F71D-4E11-9F42-E11885B87B00}"/>
                  </a:ext>
                </a:extLst>
              </p14:cNvPr>
              <p14:cNvContentPartPr/>
              <p14:nvPr/>
            </p14:nvContentPartPr>
            <p14:xfrm>
              <a:off x="1203077" y="5566543"/>
              <a:ext cx="31320" cy="128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D6CFBD-F71D-4E11-9F42-E11885B87B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85077" y="5548903"/>
                <a:ext cx="6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054237-DB3A-4417-AD78-CDEED51D6F3D}"/>
                  </a:ext>
                </a:extLst>
              </p14:cNvPr>
              <p14:cNvContentPartPr/>
              <p14:nvPr/>
            </p14:nvContentPartPr>
            <p14:xfrm>
              <a:off x="1237637" y="5474383"/>
              <a:ext cx="6120" cy="11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054237-DB3A-4417-AD78-CDEED51D6F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19637" y="5456383"/>
                <a:ext cx="41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488492-972E-45AE-8322-92D5075B71D8}"/>
                  </a:ext>
                </a:extLst>
              </p14:cNvPr>
              <p14:cNvContentPartPr/>
              <p14:nvPr/>
            </p14:nvContentPartPr>
            <p14:xfrm>
              <a:off x="852797" y="5801623"/>
              <a:ext cx="594000" cy="28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488492-972E-45AE-8322-92D5075B71D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5157" y="5783623"/>
                <a:ext cx="629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E8CB27-4224-4277-ABC8-078EAC6B610A}"/>
                  </a:ext>
                </a:extLst>
              </p14:cNvPr>
              <p14:cNvContentPartPr/>
              <p14:nvPr/>
            </p14:nvContentPartPr>
            <p14:xfrm>
              <a:off x="947477" y="6038143"/>
              <a:ext cx="37440" cy="131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E8CB27-4224-4277-ABC8-078EAC6B61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9477" y="6020503"/>
                <a:ext cx="73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B5785CB-3C31-4F34-B82A-92483F025DBC}"/>
                  </a:ext>
                </a:extLst>
              </p14:cNvPr>
              <p14:cNvContentPartPr/>
              <p14:nvPr/>
            </p14:nvContentPartPr>
            <p14:xfrm>
              <a:off x="989237" y="5903143"/>
              <a:ext cx="11160" cy="11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B5785CB-3C31-4F34-B82A-92483F025DB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1597" y="5885143"/>
                <a:ext cx="46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1DDBCFC-07CC-4C5E-AD31-6B3D66265130}"/>
                  </a:ext>
                </a:extLst>
              </p14:cNvPr>
              <p14:cNvContentPartPr/>
              <p14:nvPr/>
            </p14:nvContentPartPr>
            <p14:xfrm>
              <a:off x="1125677" y="5929063"/>
              <a:ext cx="79560" cy="298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1DDBCFC-07CC-4C5E-AD31-6B3D6626513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7677" y="5911063"/>
                <a:ext cx="1152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A8F9471-616B-42EE-A68E-FDC6DC85E70E}"/>
                  </a:ext>
                </a:extLst>
              </p14:cNvPr>
              <p14:cNvContentPartPr/>
              <p14:nvPr/>
            </p14:nvContentPartPr>
            <p14:xfrm>
              <a:off x="1257437" y="6057223"/>
              <a:ext cx="123120" cy="70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A8F9471-616B-42EE-A68E-FDC6DC85E70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39797" y="6039223"/>
                <a:ext cx="158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9AEE66-28E8-489D-B751-923A15673BA6}"/>
                  </a:ext>
                </a:extLst>
              </p14:cNvPr>
              <p14:cNvContentPartPr/>
              <p14:nvPr/>
            </p14:nvContentPartPr>
            <p14:xfrm>
              <a:off x="1489997" y="6062983"/>
              <a:ext cx="37800" cy="146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9AEE66-28E8-489D-B751-923A15673BA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72357" y="6044983"/>
                <a:ext cx="7344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AF5CF06-7AC3-46D6-99B7-CCAF91FC7112}"/>
                  </a:ext>
                </a:extLst>
              </p14:cNvPr>
              <p14:cNvContentPartPr/>
              <p14:nvPr/>
            </p14:nvContentPartPr>
            <p14:xfrm>
              <a:off x="1479557" y="5965063"/>
              <a:ext cx="5040" cy="12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AF5CF06-7AC3-46D6-99B7-CCAF91FC711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61557" y="5947063"/>
                <a:ext cx="40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D67546-F444-458A-B1E7-A1C79B493630}"/>
                  </a:ext>
                </a:extLst>
              </p14:cNvPr>
              <p14:cNvContentPartPr/>
              <p14:nvPr/>
            </p14:nvContentPartPr>
            <p14:xfrm>
              <a:off x="1576757" y="5908903"/>
              <a:ext cx="148680" cy="308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D67546-F444-458A-B1E7-A1C79B49363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59117" y="5890903"/>
                <a:ext cx="184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9F5899A-2A67-4A0B-AFDC-FE7A575A1C41}"/>
                  </a:ext>
                </a:extLst>
              </p14:cNvPr>
              <p14:cNvContentPartPr/>
              <p14:nvPr/>
            </p14:nvContentPartPr>
            <p14:xfrm>
              <a:off x="1347437" y="5797303"/>
              <a:ext cx="257760" cy="85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9F5899A-2A67-4A0B-AFDC-FE7A575A1C4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9797" y="5779303"/>
                <a:ext cx="2934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7A8AA4-69A7-4181-9B88-C3BAA1D3A729}"/>
                  </a:ext>
                </a:extLst>
              </p14:cNvPr>
              <p14:cNvContentPartPr/>
              <p14:nvPr/>
            </p14:nvContentPartPr>
            <p14:xfrm>
              <a:off x="1871597" y="5711623"/>
              <a:ext cx="166320" cy="18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7A8AA4-69A7-4181-9B88-C3BAA1D3A72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53957" y="5693623"/>
                <a:ext cx="201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5AFD22-0B95-403B-8252-0102C4CB1682}"/>
                  </a:ext>
                </a:extLst>
              </p14:cNvPr>
              <p14:cNvContentPartPr/>
              <p14:nvPr/>
            </p14:nvContentPartPr>
            <p14:xfrm>
              <a:off x="1913357" y="5809183"/>
              <a:ext cx="141840" cy="40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5AFD22-0B95-403B-8252-0102C4CB16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95357" y="5791183"/>
                <a:ext cx="1774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42E73E-722F-43CC-96D6-B83C32730FE3}"/>
                  </a:ext>
                </a:extLst>
              </p14:cNvPr>
              <p14:cNvContentPartPr/>
              <p14:nvPr/>
            </p14:nvContentPartPr>
            <p14:xfrm>
              <a:off x="2315837" y="5290063"/>
              <a:ext cx="370440" cy="312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42E73E-722F-43CC-96D6-B83C32730FE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98197" y="5272063"/>
                <a:ext cx="4060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0038E89-7337-4398-8CC7-3B50F69009FA}"/>
                  </a:ext>
                </a:extLst>
              </p14:cNvPr>
              <p14:cNvContentPartPr/>
              <p14:nvPr/>
            </p14:nvContentPartPr>
            <p14:xfrm>
              <a:off x="2445797" y="5516863"/>
              <a:ext cx="102240" cy="1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0038E89-7337-4398-8CC7-3B50F69009F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28157" y="5498863"/>
                <a:ext cx="137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FFC22D62-6810-4379-8999-42509AC5ECEA}"/>
                  </a:ext>
                </a:extLst>
              </p14:cNvPr>
              <p14:cNvContentPartPr/>
              <p14:nvPr/>
            </p14:nvContentPartPr>
            <p14:xfrm>
              <a:off x="2614997" y="5439823"/>
              <a:ext cx="3240" cy="126000"/>
            </p14:xfrm>
          </p:contentPart>
        </mc:Choice>
        <mc:Fallback>
          <p:pic>
            <p:nvPicPr>
              <p:cNvPr id="7168" name="Ink 7167">
                <a:extLst>
                  <a:ext uri="{FF2B5EF4-FFF2-40B4-BE49-F238E27FC236}">
                    <a16:creationId xmlns:a16="http://schemas.microsoft.com/office/drawing/2014/main" id="{FFC22D62-6810-4379-8999-42509AC5EC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96997" y="5422183"/>
                <a:ext cx="388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69" name="Ink 7168">
                <a:extLst>
                  <a:ext uri="{FF2B5EF4-FFF2-40B4-BE49-F238E27FC236}">
                    <a16:creationId xmlns:a16="http://schemas.microsoft.com/office/drawing/2014/main" id="{0DB629C4-FA03-4FB0-BA51-04F8BECD3BF3}"/>
                  </a:ext>
                </a:extLst>
              </p14:cNvPr>
              <p14:cNvContentPartPr/>
              <p14:nvPr/>
            </p14:nvContentPartPr>
            <p14:xfrm>
              <a:off x="2872397" y="5279263"/>
              <a:ext cx="387720" cy="313560"/>
            </p14:xfrm>
          </p:contentPart>
        </mc:Choice>
        <mc:Fallback>
          <p:pic>
            <p:nvPicPr>
              <p:cNvPr id="7169" name="Ink 7168">
                <a:extLst>
                  <a:ext uri="{FF2B5EF4-FFF2-40B4-BE49-F238E27FC236}">
                    <a16:creationId xmlns:a16="http://schemas.microsoft.com/office/drawing/2014/main" id="{0DB629C4-FA03-4FB0-BA51-04F8BECD3BF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54397" y="5261263"/>
                <a:ext cx="4233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173" name="Ink 7172">
                <a:extLst>
                  <a:ext uri="{FF2B5EF4-FFF2-40B4-BE49-F238E27FC236}">
                    <a16:creationId xmlns:a16="http://schemas.microsoft.com/office/drawing/2014/main" id="{D11D6583-C3CD-4FB3-B28D-F8388BC6D6BD}"/>
                  </a:ext>
                </a:extLst>
              </p14:cNvPr>
              <p14:cNvContentPartPr/>
              <p14:nvPr/>
            </p14:nvContentPartPr>
            <p14:xfrm>
              <a:off x="3030437" y="5420023"/>
              <a:ext cx="62280" cy="163800"/>
            </p14:xfrm>
          </p:contentPart>
        </mc:Choice>
        <mc:Fallback>
          <p:pic>
            <p:nvPicPr>
              <p:cNvPr id="7173" name="Ink 7172">
                <a:extLst>
                  <a:ext uri="{FF2B5EF4-FFF2-40B4-BE49-F238E27FC236}">
                    <a16:creationId xmlns:a16="http://schemas.microsoft.com/office/drawing/2014/main" id="{D11D6583-C3CD-4FB3-B28D-F8388BC6D6B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12797" y="5402383"/>
                <a:ext cx="97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174" name="Ink 7173">
                <a:extLst>
                  <a:ext uri="{FF2B5EF4-FFF2-40B4-BE49-F238E27FC236}">
                    <a16:creationId xmlns:a16="http://schemas.microsoft.com/office/drawing/2014/main" id="{EF224E58-9F93-411B-821D-DC9A8FC463DD}"/>
                  </a:ext>
                </a:extLst>
              </p14:cNvPr>
              <p14:cNvContentPartPr/>
              <p14:nvPr/>
            </p14:nvContentPartPr>
            <p14:xfrm>
              <a:off x="3103157" y="5336143"/>
              <a:ext cx="5040" cy="7200"/>
            </p14:xfrm>
          </p:contentPart>
        </mc:Choice>
        <mc:Fallback>
          <p:pic>
            <p:nvPicPr>
              <p:cNvPr id="7174" name="Ink 7173">
                <a:extLst>
                  <a:ext uri="{FF2B5EF4-FFF2-40B4-BE49-F238E27FC236}">
                    <a16:creationId xmlns:a16="http://schemas.microsoft.com/office/drawing/2014/main" id="{EF224E58-9F93-411B-821D-DC9A8FC463D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85517" y="5318503"/>
                <a:ext cx="40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176" name="Ink 7175">
                <a:extLst>
                  <a:ext uri="{FF2B5EF4-FFF2-40B4-BE49-F238E27FC236}">
                    <a16:creationId xmlns:a16="http://schemas.microsoft.com/office/drawing/2014/main" id="{821DBDA0-33D1-442F-B0AB-681D261271E7}"/>
                  </a:ext>
                </a:extLst>
              </p14:cNvPr>
              <p14:cNvContentPartPr/>
              <p14:nvPr/>
            </p14:nvContentPartPr>
            <p14:xfrm>
              <a:off x="2314037" y="5736103"/>
              <a:ext cx="840600" cy="66240"/>
            </p14:xfrm>
          </p:contentPart>
        </mc:Choice>
        <mc:Fallback>
          <p:pic>
            <p:nvPicPr>
              <p:cNvPr id="7176" name="Ink 7175">
                <a:extLst>
                  <a:ext uri="{FF2B5EF4-FFF2-40B4-BE49-F238E27FC236}">
                    <a16:creationId xmlns:a16="http://schemas.microsoft.com/office/drawing/2014/main" id="{821DBDA0-33D1-442F-B0AB-681D261271E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96037" y="5718463"/>
                <a:ext cx="876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177" name="Ink 7176">
                <a:extLst>
                  <a:ext uri="{FF2B5EF4-FFF2-40B4-BE49-F238E27FC236}">
                    <a16:creationId xmlns:a16="http://schemas.microsoft.com/office/drawing/2014/main" id="{0889F35B-966F-49B3-83F2-4F23DACA3F17}"/>
                  </a:ext>
                </a:extLst>
              </p14:cNvPr>
              <p14:cNvContentPartPr/>
              <p14:nvPr/>
            </p14:nvContentPartPr>
            <p14:xfrm>
              <a:off x="2434637" y="5862823"/>
              <a:ext cx="583920" cy="290520"/>
            </p14:xfrm>
          </p:contentPart>
        </mc:Choice>
        <mc:Fallback>
          <p:pic>
            <p:nvPicPr>
              <p:cNvPr id="7177" name="Ink 7176">
                <a:extLst>
                  <a:ext uri="{FF2B5EF4-FFF2-40B4-BE49-F238E27FC236}">
                    <a16:creationId xmlns:a16="http://schemas.microsoft.com/office/drawing/2014/main" id="{0889F35B-966F-49B3-83F2-4F23DACA3F1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16997" y="5844823"/>
                <a:ext cx="6195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178" name="Ink 7177">
                <a:extLst>
                  <a:ext uri="{FF2B5EF4-FFF2-40B4-BE49-F238E27FC236}">
                    <a16:creationId xmlns:a16="http://schemas.microsoft.com/office/drawing/2014/main" id="{7D244C30-A1EC-4B24-ADAC-41144E90C732}"/>
                  </a:ext>
                </a:extLst>
              </p14:cNvPr>
              <p14:cNvContentPartPr/>
              <p14:nvPr/>
            </p14:nvContentPartPr>
            <p14:xfrm>
              <a:off x="2751437" y="6007903"/>
              <a:ext cx="27720" cy="198720"/>
            </p14:xfrm>
          </p:contentPart>
        </mc:Choice>
        <mc:Fallback>
          <p:pic>
            <p:nvPicPr>
              <p:cNvPr id="7178" name="Ink 7177">
                <a:extLst>
                  <a:ext uri="{FF2B5EF4-FFF2-40B4-BE49-F238E27FC236}">
                    <a16:creationId xmlns:a16="http://schemas.microsoft.com/office/drawing/2014/main" id="{7D244C30-A1EC-4B24-ADAC-41144E90C73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33437" y="5990263"/>
                <a:ext cx="63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180" name="Ink 7179">
                <a:extLst>
                  <a:ext uri="{FF2B5EF4-FFF2-40B4-BE49-F238E27FC236}">
                    <a16:creationId xmlns:a16="http://schemas.microsoft.com/office/drawing/2014/main" id="{07E3130F-F0E8-4256-829E-51B22D0C8D32}"/>
                  </a:ext>
                </a:extLst>
              </p14:cNvPr>
              <p14:cNvContentPartPr/>
              <p14:nvPr/>
            </p14:nvContentPartPr>
            <p14:xfrm>
              <a:off x="3408797" y="5763823"/>
              <a:ext cx="141480" cy="12960"/>
            </p14:xfrm>
          </p:contentPart>
        </mc:Choice>
        <mc:Fallback>
          <p:pic>
            <p:nvPicPr>
              <p:cNvPr id="7180" name="Ink 7179">
                <a:extLst>
                  <a:ext uri="{FF2B5EF4-FFF2-40B4-BE49-F238E27FC236}">
                    <a16:creationId xmlns:a16="http://schemas.microsoft.com/office/drawing/2014/main" id="{07E3130F-F0E8-4256-829E-51B22D0C8D3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90797" y="5745823"/>
                <a:ext cx="1771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81" name="Ink 7180">
                <a:extLst>
                  <a:ext uri="{FF2B5EF4-FFF2-40B4-BE49-F238E27FC236}">
                    <a16:creationId xmlns:a16="http://schemas.microsoft.com/office/drawing/2014/main" id="{E3FDB6B2-8910-421B-B922-1D202E96E735}"/>
                  </a:ext>
                </a:extLst>
              </p14:cNvPr>
              <p14:cNvContentPartPr/>
              <p14:nvPr/>
            </p14:nvContentPartPr>
            <p14:xfrm>
              <a:off x="3478637" y="5825743"/>
              <a:ext cx="110520" cy="26640"/>
            </p14:xfrm>
          </p:contentPart>
        </mc:Choice>
        <mc:Fallback>
          <p:pic>
            <p:nvPicPr>
              <p:cNvPr id="7181" name="Ink 7180">
                <a:extLst>
                  <a:ext uri="{FF2B5EF4-FFF2-40B4-BE49-F238E27FC236}">
                    <a16:creationId xmlns:a16="http://schemas.microsoft.com/office/drawing/2014/main" id="{E3FDB6B2-8910-421B-B922-1D202E96E7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60997" y="5807743"/>
                <a:ext cx="146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182" name="Ink 7181">
                <a:extLst>
                  <a:ext uri="{FF2B5EF4-FFF2-40B4-BE49-F238E27FC236}">
                    <a16:creationId xmlns:a16="http://schemas.microsoft.com/office/drawing/2014/main" id="{91108DEC-9001-4358-ACC1-42C888C91E27}"/>
                  </a:ext>
                </a:extLst>
              </p14:cNvPr>
              <p14:cNvContentPartPr/>
              <p14:nvPr/>
            </p14:nvContentPartPr>
            <p14:xfrm>
              <a:off x="3741077" y="5697583"/>
              <a:ext cx="96120" cy="120240"/>
            </p14:xfrm>
          </p:contentPart>
        </mc:Choice>
        <mc:Fallback>
          <p:pic>
            <p:nvPicPr>
              <p:cNvPr id="7182" name="Ink 7181">
                <a:extLst>
                  <a:ext uri="{FF2B5EF4-FFF2-40B4-BE49-F238E27FC236}">
                    <a16:creationId xmlns:a16="http://schemas.microsoft.com/office/drawing/2014/main" id="{91108DEC-9001-4358-ACC1-42C888C91E2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723437" y="5679943"/>
                <a:ext cx="131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183" name="Ink 7182">
                <a:extLst>
                  <a:ext uri="{FF2B5EF4-FFF2-40B4-BE49-F238E27FC236}">
                    <a16:creationId xmlns:a16="http://schemas.microsoft.com/office/drawing/2014/main" id="{889C9EA8-AC9D-4800-824A-9AB1E6CD8B78}"/>
                  </a:ext>
                </a:extLst>
              </p14:cNvPr>
              <p14:cNvContentPartPr/>
              <p14:nvPr/>
            </p14:nvContentPartPr>
            <p14:xfrm>
              <a:off x="3827837" y="5518303"/>
              <a:ext cx="6840" cy="4320"/>
            </p14:xfrm>
          </p:contentPart>
        </mc:Choice>
        <mc:Fallback>
          <p:pic>
            <p:nvPicPr>
              <p:cNvPr id="7183" name="Ink 7182">
                <a:extLst>
                  <a:ext uri="{FF2B5EF4-FFF2-40B4-BE49-F238E27FC236}">
                    <a16:creationId xmlns:a16="http://schemas.microsoft.com/office/drawing/2014/main" id="{889C9EA8-AC9D-4800-824A-9AB1E6CD8B7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09837" y="5500663"/>
                <a:ext cx="42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184" name="Ink 7183">
                <a:extLst>
                  <a:ext uri="{FF2B5EF4-FFF2-40B4-BE49-F238E27FC236}">
                    <a16:creationId xmlns:a16="http://schemas.microsoft.com/office/drawing/2014/main" id="{E4E04C82-E49B-4325-B99B-76CD1A76CD4B}"/>
                  </a:ext>
                </a:extLst>
              </p14:cNvPr>
              <p14:cNvContentPartPr/>
              <p14:nvPr/>
            </p14:nvContentPartPr>
            <p14:xfrm>
              <a:off x="3899477" y="5406343"/>
              <a:ext cx="420120" cy="400680"/>
            </p14:xfrm>
          </p:contentPart>
        </mc:Choice>
        <mc:Fallback>
          <p:pic>
            <p:nvPicPr>
              <p:cNvPr id="7184" name="Ink 7183">
                <a:extLst>
                  <a:ext uri="{FF2B5EF4-FFF2-40B4-BE49-F238E27FC236}">
                    <a16:creationId xmlns:a16="http://schemas.microsoft.com/office/drawing/2014/main" id="{E4E04C82-E49B-4325-B99B-76CD1A76CD4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81477" y="5388703"/>
                <a:ext cx="45576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186" name="Ink 7185">
                <a:extLst>
                  <a:ext uri="{FF2B5EF4-FFF2-40B4-BE49-F238E27FC236}">
                    <a16:creationId xmlns:a16="http://schemas.microsoft.com/office/drawing/2014/main" id="{68FF8CBE-CDD7-4476-8CE1-31B998A3080C}"/>
                  </a:ext>
                </a:extLst>
              </p14:cNvPr>
              <p14:cNvContentPartPr/>
              <p14:nvPr/>
            </p14:nvContentPartPr>
            <p14:xfrm>
              <a:off x="4170197" y="5604343"/>
              <a:ext cx="71640" cy="151200"/>
            </p14:xfrm>
          </p:contentPart>
        </mc:Choice>
        <mc:Fallback>
          <p:pic>
            <p:nvPicPr>
              <p:cNvPr id="7186" name="Ink 7185">
                <a:extLst>
                  <a:ext uri="{FF2B5EF4-FFF2-40B4-BE49-F238E27FC236}">
                    <a16:creationId xmlns:a16="http://schemas.microsoft.com/office/drawing/2014/main" id="{68FF8CBE-CDD7-4476-8CE1-31B998A3080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52557" y="5586343"/>
                <a:ext cx="1072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187" name="Ink 7186">
                <a:extLst>
                  <a:ext uri="{FF2B5EF4-FFF2-40B4-BE49-F238E27FC236}">
                    <a16:creationId xmlns:a16="http://schemas.microsoft.com/office/drawing/2014/main" id="{AEDC748C-27EE-4FDF-BECC-33845A183C1F}"/>
                  </a:ext>
                </a:extLst>
              </p14:cNvPr>
              <p14:cNvContentPartPr/>
              <p14:nvPr/>
            </p14:nvContentPartPr>
            <p14:xfrm>
              <a:off x="4177757" y="5516863"/>
              <a:ext cx="15840" cy="3240"/>
            </p14:xfrm>
          </p:contentPart>
        </mc:Choice>
        <mc:Fallback>
          <p:pic>
            <p:nvPicPr>
              <p:cNvPr id="7187" name="Ink 7186">
                <a:extLst>
                  <a:ext uri="{FF2B5EF4-FFF2-40B4-BE49-F238E27FC236}">
                    <a16:creationId xmlns:a16="http://schemas.microsoft.com/office/drawing/2014/main" id="{AEDC748C-27EE-4FDF-BECC-33845A183C1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60117" y="5498863"/>
                <a:ext cx="51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189" name="Ink 7188">
                <a:extLst>
                  <a:ext uri="{FF2B5EF4-FFF2-40B4-BE49-F238E27FC236}">
                    <a16:creationId xmlns:a16="http://schemas.microsoft.com/office/drawing/2014/main" id="{C35C0EB1-D7A8-41A5-A18E-FB82D095EE6A}"/>
                  </a:ext>
                </a:extLst>
              </p14:cNvPr>
              <p14:cNvContentPartPr/>
              <p14:nvPr/>
            </p14:nvContentPartPr>
            <p14:xfrm>
              <a:off x="333317" y="6443863"/>
              <a:ext cx="105480" cy="196920"/>
            </p14:xfrm>
          </p:contentPart>
        </mc:Choice>
        <mc:Fallback>
          <p:pic>
            <p:nvPicPr>
              <p:cNvPr id="7189" name="Ink 7188">
                <a:extLst>
                  <a:ext uri="{FF2B5EF4-FFF2-40B4-BE49-F238E27FC236}">
                    <a16:creationId xmlns:a16="http://schemas.microsoft.com/office/drawing/2014/main" id="{C35C0EB1-D7A8-41A5-A18E-FB82D095EE6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5677" y="6426223"/>
                <a:ext cx="141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190" name="Ink 7189">
                <a:extLst>
                  <a:ext uri="{FF2B5EF4-FFF2-40B4-BE49-F238E27FC236}">
                    <a16:creationId xmlns:a16="http://schemas.microsoft.com/office/drawing/2014/main" id="{C66FBA7B-5CAC-4286-AAA3-43D3FDB343F8}"/>
                  </a:ext>
                </a:extLst>
              </p14:cNvPr>
              <p14:cNvContentPartPr/>
              <p14:nvPr/>
            </p14:nvContentPartPr>
            <p14:xfrm>
              <a:off x="515837" y="6566983"/>
              <a:ext cx="104760" cy="33480"/>
            </p14:xfrm>
          </p:contentPart>
        </mc:Choice>
        <mc:Fallback>
          <p:pic>
            <p:nvPicPr>
              <p:cNvPr id="7190" name="Ink 7189">
                <a:extLst>
                  <a:ext uri="{FF2B5EF4-FFF2-40B4-BE49-F238E27FC236}">
                    <a16:creationId xmlns:a16="http://schemas.microsoft.com/office/drawing/2014/main" id="{C66FBA7B-5CAC-4286-AAA3-43D3FDB343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8197" y="6549343"/>
                <a:ext cx="140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191" name="Ink 7190">
                <a:extLst>
                  <a:ext uri="{FF2B5EF4-FFF2-40B4-BE49-F238E27FC236}">
                    <a16:creationId xmlns:a16="http://schemas.microsoft.com/office/drawing/2014/main" id="{C5D2F9C3-ACB2-4821-AE62-E04AC2006A29}"/>
                  </a:ext>
                </a:extLst>
              </p14:cNvPr>
              <p14:cNvContentPartPr/>
              <p14:nvPr/>
            </p14:nvContentPartPr>
            <p14:xfrm>
              <a:off x="773597" y="6507943"/>
              <a:ext cx="42480" cy="162000"/>
            </p14:xfrm>
          </p:contentPart>
        </mc:Choice>
        <mc:Fallback>
          <p:pic>
            <p:nvPicPr>
              <p:cNvPr id="7191" name="Ink 7190">
                <a:extLst>
                  <a:ext uri="{FF2B5EF4-FFF2-40B4-BE49-F238E27FC236}">
                    <a16:creationId xmlns:a16="http://schemas.microsoft.com/office/drawing/2014/main" id="{C5D2F9C3-ACB2-4821-AE62-E04AC2006A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5597" y="6489943"/>
                <a:ext cx="781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192" name="Ink 7191">
                <a:extLst>
                  <a:ext uri="{FF2B5EF4-FFF2-40B4-BE49-F238E27FC236}">
                    <a16:creationId xmlns:a16="http://schemas.microsoft.com/office/drawing/2014/main" id="{4D22EF40-BB7E-47B0-BCE5-C3C89EADCDE3}"/>
                  </a:ext>
                </a:extLst>
              </p14:cNvPr>
              <p14:cNvContentPartPr/>
              <p14:nvPr/>
            </p14:nvContentPartPr>
            <p14:xfrm>
              <a:off x="803117" y="6368983"/>
              <a:ext cx="12960" cy="8280"/>
            </p14:xfrm>
          </p:contentPart>
        </mc:Choice>
        <mc:Fallback>
          <p:pic>
            <p:nvPicPr>
              <p:cNvPr id="7192" name="Ink 7191">
                <a:extLst>
                  <a:ext uri="{FF2B5EF4-FFF2-40B4-BE49-F238E27FC236}">
                    <a16:creationId xmlns:a16="http://schemas.microsoft.com/office/drawing/2014/main" id="{4D22EF40-BB7E-47B0-BCE5-C3C89EADCDE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5117" y="6351343"/>
                <a:ext cx="48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193" name="Ink 7192">
                <a:extLst>
                  <a:ext uri="{FF2B5EF4-FFF2-40B4-BE49-F238E27FC236}">
                    <a16:creationId xmlns:a16="http://schemas.microsoft.com/office/drawing/2014/main" id="{1C50D4EC-3F99-4A0D-B63F-9E8597D7814D}"/>
                  </a:ext>
                </a:extLst>
              </p14:cNvPr>
              <p14:cNvContentPartPr/>
              <p14:nvPr/>
            </p14:nvContentPartPr>
            <p14:xfrm>
              <a:off x="181757" y="6233623"/>
              <a:ext cx="157680" cy="455400"/>
            </p14:xfrm>
          </p:contentPart>
        </mc:Choice>
        <mc:Fallback>
          <p:pic>
            <p:nvPicPr>
              <p:cNvPr id="7193" name="Ink 7192">
                <a:extLst>
                  <a:ext uri="{FF2B5EF4-FFF2-40B4-BE49-F238E27FC236}">
                    <a16:creationId xmlns:a16="http://schemas.microsoft.com/office/drawing/2014/main" id="{1C50D4EC-3F99-4A0D-B63F-9E8597D7814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4117" y="6215983"/>
                <a:ext cx="19332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194" name="Ink 7193">
                <a:extLst>
                  <a:ext uri="{FF2B5EF4-FFF2-40B4-BE49-F238E27FC236}">
                    <a16:creationId xmlns:a16="http://schemas.microsoft.com/office/drawing/2014/main" id="{126B34F9-5019-4FE2-87F6-F678CF6F706B}"/>
                  </a:ext>
                </a:extLst>
              </p14:cNvPr>
              <p14:cNvContentPartPr/>
              <p14:nvPr/>
            </p14:nvContentPartPr>
            <p14:xfrm>
              <a:off x="858557" y="6279703"/>
              <a:ext cx="138600" cy="433080"/>
            </p14:xfrm>
          </p:contentPart>
        </mc:Choice>
        <mc:Fallback>
          <p:pic>
            <p:nvPicPr>
              <p:cNvPr id="7194" name="Ink 7193">
                <a:extLst>
                  <a:ext uri="{FF2B5EF4-FFF2-40B4-BE49-F238E27FC236}">
                    <a16:creationId xmlns:a16="http://schemas.microsoft.com/office/drawing/2014/main" id="{126B34F9-5019-4FE2-87F6-F678CF6F706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40917" y="6261703"/>
                <a:ext cx="174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195" name="Ink 7194">
                <a:extLst>
                  <a:ext uri="{FF2B5EF4-FFF2-40B4-BE49-F238E27FC236}">
                    <a16:creationId xmlns:a16="http://schemas.microsoft.com/office/drawing/2014/main" id="{60E91C67-0F0B-45FD-92DB-5E8241F7EBF6}"/>
                  </a:ext>
                </a:extLst>
              </p14:cNvPr>
              <p14:cNvContentPartPr/>
              <p14:nvPr/>
            </p14:nvContentPartPr>
            <p14:xfrm>
              <a:off x="1069157" y="6342703"/>
              <a:ext cx="134280" cy="131400"/>
            </p14:xfrm>
          </p:contentPart>
        </mc:Choice>
        <mc:Fallback>
          <p:pic>
            <p:nvPicPr>
              <p:cNvPr id="7195" name="Ink 7194">
                <a:extLst>
                  <a:ext uri="{FF2B5EF4-FFF2-40B4-BE49-F238E27FC236}">
                    <a16:creationId xmlns:a16="http://schemas.microsoft.com/office/drawing/2014/main" id="{60E91C67-0F0B-45FD-92DB-5E8241F7EBF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51157" y="6324703"/>
                <a:ext cx="169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196" name="Ink 7195">
                <a:extLst>
                  <a:ext uri="{FF2B5EF4-FFF2-40B4-BE49-F238E27FC236}">
                    <a16:creationId xmlns:a16="http://schemas.microsoft.com/office/drawing/2014/main" id="{702044CC-596E-47B8-BD09-A9E66C02B573}"/>
                  </a:ext>
                </a:extLst>
              </p14:cNvPr>
              <p14:cNvContentPartPr/>
              <p14:nvPr/>
            </p14:nvContentPartPr>
            <p14:xfrm>
              <a:off x="1291637" y="6484903"/>
              <a:ext cx="155520" cy="20880"/>
            </p14:xfrm>
          </p:contentPart>
        </mc:Choice>
        <mc:Fallback>
          <p:pic>
            <p:nvPicPr>
              <p:cNvPr id="7196" name="Ink 7195">
                <a:extLst>
                  <a:ext uri="{FF2B5EF4-FFF2-40B4-BE49-F238E27FC236}">
                    <a16:creationId xmlns:a16="http://schemas.microsoft.com/office/drawing/2014/main" id="{702044CC-596E-47B8-BD09-A9E66C02B57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73997" y="6466903"/>
                <a:ext cx="191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197" name="Ink 7196">
                <a:extLst>
                  <a:ext uri="{FF2B5EF4-FFF2-40B4-BE49-F238E27FC236}">
                    <a16:creationId xmlns:a16="http://schemas.microsoft.com/office/drawing/2014/main" id="{6B104356-28BD-4531-BB83-F68117DFE96E}"/>
                  </a:ext>
                </a:extLst>
              </p14:cNvPr>
              <p14:cNvContentPartPr/>
              <p14:nvPr/>
            </p14:nvContentPartPr>
            <p14:xfrm>
              <a:off x="1324037" y="6567343"/>
              <a:ext cx="109440" cy="10080"/>
            </p14:xfrm>
          </p:contentPart>
        </mc:Choice>
        <mc:Fallback>
          <p:pic>
            <p:nvPicPr>
              <p:cNvPr id="7197" name="Ink 7196">
                <a:extLst>
                  <a:ext uri="{FF2B5EF4-FFF2-40B4-BE49-F238E27FC236}">
                    <a16:creationId xmlns:a16="http://schemas.microsoft.com/office/drawing/2014/main" id="{6B104356-28BD-4531-BB83-F68117DFE96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06397" y="6549343"/>
                <a:ext cx="145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198" name="Ink 7197">
                <a:extLst>
                  <a:ext uri="{FF2B5EF4-FFF2-40B4-BE49-F238E27FC236}">
                    <a16:creationId xmlns:a16="http://schemas.microsoft.com/office/drawing/2014/main" id="{8A11A2DD-9F42-4A38-83E6-EE51D4E12EC3}"/>
                  </a:ext>
                </a:extLst>
              </p14:cNvPr>
              <p14:cNvContentPartPr/>
              <p14:nvPr/>
            </p14:nvContentPartPr>
            <p14:xfrm>
              <a:off x="1641557" y="6366103"/>
              <a:ext cx="7200" cy="268200"/>
            </p14:xfrm>
          </p:contentPart>
        </mc:Choice>
        <mc:Fallback>
          <p:pic>
            <p:nvPicPr>
              <p:cNvPr id="7198" name="Ink 7197">
                <a:extLst>
                  <a:ext uri="{FF2B5EF4-FFF2-40B4-BE49-F238E27FC236}">
                    <a16:creationId xmlns:a16="http://schemas.microsoft.com/office/drawing/2014/main" id="{8A11A2DD-9F42-4A38-83E6-EE51D4E12EC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23557" y="6348463"/>
                <a:ext cx="428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199" name="Ink 7198">
                <a:extLst>
                  <a:ext uri="{FF2B5EF4-FFF2-40B4-BE49-F238E27FC236}">
                    <a16:creationId xmlns:a16="http://schemas.microsoft.com/office/drawing/2014/main" id="{E0A8B351-AB80-4FC7-80E8-1795CD0E1340}"/>
                  </a:ext>
                </a:extLst>
              </p14:cNvPr>
              <p14:cNvContentPartPr/>
              <p14:nvPr/>
            </p14:nvContentPartPr>
            <p14:xfrm>
              <a:off x="1790957" y="6502543"/>
              <a:ext cx="155520" cy="27720"/>
            </p14:xfrm>
          </p:contentPart>
        </mc:Choice>
        <mc:Fallback>
          <p:pic>
            <p:nvPicPr>
              <p:cNvPr id="7199" name="Ink 7198">
                <a:extLst>
                  <a:ext uri="{FF2B5EF4-FFF2-40B4-BE49-F238E27FC236}">
                    <a16:creationId xmlns:a16="http://schemas.microsoft.com/office/drawing/2014/main" id="{E0A8B351-AB80-4FC7-80E8-1795CD0E134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72957" y="6484903"/>
                <a:ext cx="191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200" name="Ink 7199">
                <a:extLst>
                  <a:ext uri="{FF2B5EF4-FFF2-40B4-BE49-F238E27FC236}">
                    <a16:creationId xmlns:a16="http://schemas.microsoft.com/office/drawing/2014/main" id="{F246881D-5B5A-4264-B957-DA5066179C92}"/>
                  </a:ext>
                </a:extLst>
              </p14:cNvPr>
              <p14:cNvContentPartPr/>
              <p14:nvPr/>
            </p14:nvContentPartPr>
            <p14:xfrm>
              <a:off x="1978157" y="6389143"/>
              <a:ext cx="185400" cy="170280"/>
            </p14:xfrm>
          </p:contentPart>
        </mc:Choice>
        <mc:Fallback>
          <p:pic>
            <p:nvPicPr>
              <p:cNvPr id="7200" name="Ink 7199">
                <a:extLst>
                  <a:ext uri="{FF2B5EF4-FFF2-40B4-BE49-F238E27FC236}">
                    <a16:creationId xmlns:a16="http://schemas.microsoft.com/office/drawing/2014/main" id="{F246881D-5B5A-4264-B957-DA5066179C9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60157" y="6371143"/>
                <a:ext cx="221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201" name="Ink 7200">
                <a:extLst>
                  <a:ext uri="{FF2B5EF4-FFF2-40B4-BE49-F238E27FC236}">
                    <a16:creationId xmlns:a16="http://schemas.microsoft.com/office/drawing/2014/main" id="{F69971DB-3FD9-4575-857A-BC5ED95781F6}"/>
                  </a:ext>
                </a:extLst>
              </p14:cNvPr>
              <p14:cNvContentPartPr/>
              <p14:nvPr/>
            </p14:nvContentPartPr>
            <p14:xfrm>
              <a:off x="2258957" y="6492823"/>
              <a:ext cx="72000" cy="171720"/>
            </p14:xfrm>
          </p:contentPart>
        </mc:Choice>
        <mc:Fallback>
          <p:pic>
            <p:nvPicPr>
              <p:cNvPr id="7201" name="Ink 7200">
                <a:extLst>
                  <a:ext uri="{FF2B5EF4-FFF2-40B4-BE49-F238E27FC236}">
                    <a16:creationId xmlns:a16="http://schemas.microsoft.com/office/drawing/2014/main" id="{F69971DB-3FD9-4575-857A-BC5ED95781F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240957" y="6474823"/>
                <a:ext cx="1076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202" name="Ink 7201">
                <a:extLst>
                  <a:ext uri="{FF2B5EF4-FFF2-40B4-BE49-F238E27FC236}">
                    <a16:creationId xmlns:a16="http://schemas.microsoft.com/office/drawing/2014/main" id="{623F2E82-C7DA-4C38-AFF7-26EBD07B6EDB}"/>
                  </a:ext>
                </a:extLst>
              </p14:cNvPr>
              <p14:cNvContentPartPr/>
              <p14:nvPr/>
            </p14:nvContentPartPr>
            <p14:xfrm>
              <a:off x="2251397" y="6341623"/>
              <a:ext cx="12960" cy="4320"/>
            </p14:xfrm>
          </p:contentPart>
        </mc:Choice>
        <mc:Fallback>
          <p:pic>
            <p:nvPicPr>
              <p:cNvPr id="7202" name="Ink 7201">
                <a:extLst>
                  <a:ext uri="{FF2B5EF4-FFF2-40B4-BE49-F238E27FC236}">
                    <a16:creationId xmlns:a16="http://schemas.microsoft.com/office/drawing/2014/main" id="{623F2E82-C7DA-4C38-AFF7-26EBD07B6ED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233757" y="6323623"/>
                <a:ext cx="48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03" name="Ink 7202">
                <a:extLst>
                  <a:ext uri="{FF2B5EF4-FFF2-40B4-BE49-F238E27FC236}">
                    <a16:creationId xmlns:a16="http://schemas.microsoft.com/office/drawing/2014/main" id="{EC26C942-1ED9-4BB3-A4B7-CD2F554489DD}"/>
                  </a:ext>
                </a:extLst>
              </p14:cNvPr>
              <p14:cNvContentPartPr/>
              <p14:nvPr/>
            </p14:nvContentPartPr>
            <p14:xfrm>
              <a:off x="2493677" y="6417223"/>
              <a:ext cx="161640" cy="20880"/>
            </p14:xfrm>
          </p:contentPart>
        </mc:Choice>
        <mc:Fallback>
          <p:pic>
            <p:nvPicPr>
              <p:cNvPr id="7203" name="Ink 7202">
                <a:extLst>
                  <a:ext uri="{FF2B5EF4-FFF2-40B4-BE49-F238E27FC236}">
                    <a16:creationId xmlns:a16="http://schemas.microsoft.com/office/drawing/2014/main" id="{EC26C942-1ED9-4BB3-A4B7-CD2F554489D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476037" y="6399223"/>
                <a:ext cx="1972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04" name="Ink 7203">
                <a:extLst>
                  <a:ext uri="{FF2B5EF4-FFF2-40B4-BE49-F238E27FC236}">
                    <a16:creationId xmlns:a16="http://schemas.microsoft.com/office/drawing/2014/main" id="{C7A66E2A-0D60-49EA-BD12-00A8D4F8161D}"/>
                  </a:ext>
                </a:extLst>
              </p14:cNvPr>
              <p14:cNvContentPartPr/>
              <p14:nvPr/>
            </p14:nvContentPartPr>
            <p14:xfrm>
              <a:off x="2752517" y="6295903"/>
              <a:ext cx="28440" cy="334080"/>
            </p14:xfrm>
          </p:contentPart>
        </mc:Choice>
        <mc:Fallback>
          <p:pic>
            <p:nvPicPr>
              <p:cNvPr id="7204" name="Ink 7203">
                <a:extLst>
                  <a:ext uri="{FF2B5EF4-FFF2-40B4-BE49-F238E27FC236}">
                    <a16:creationId xmlns:a16="http://schemas.microsoft.com/office/drawing/2014/main" id="{C7A66E2A-0D60-49EA-BD12-00A8D4F8161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34517" y="6278263"/>
                <a:ext cx="640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05" name="Ink 7204">
                <a:extLst>
                  <a:ext uri="{FF2B5EF4-FFF2-40B4-BE49-F238E27FC236}">
                    <a16:creationId xmlns:a16="http://schemas.microsoft.com/office/drawing/2014/main" id="{006D1A68-F470-4FD8-BF37-AB4FC7ACBFB4}"/>
                  </a:ext>
                </a:extLst>
              </p14:cNvPr>
              <p14:cNvContentPartPr/>
              <p14:nvPr/>
            </p14:nvContentPartPr>
            <p14:xfrm>
              <a:off x="2922077" y="6447103"/>
              <a:ext cx="110520" cy="24120"/>
            </p14:xfrm>
          </p:contentPart>
        </mc:Choice>
        <mc:Fallback>
          <p:pic>
            <p:nvPicPr>
              <p:cNvPr id="7205" name="Ink 7204">
                <a:extLst>
                  <a:ext uri="{FF2B5EF4-FFF2-40B4-BE49-F238E27FC236}">
                    <a16:creationId xmlns:a16="http://schemas.microsoft.com/office/drawing/2014/main" id="{006D1A68-F470-4FD8-BF37-AB4FC7ACBFB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04437" y="6429463"/>
                <a:ext cx="1461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06" name="Ink 7205">
                <a:extLst>
                  <a:ext uri="{FF2B5EF4-FFF2-40B4-BE49-F238E27FC236}">
                    <a16:creationId xmlns:a16="http://schemas.microsoft.com/office/drawing/2014/main" id="{522C365B-DACD-439A-9E5F-0C065EE2EAAF}"/>
                  </a:ext>
                </a:extLst>
              </p14:cNvPr>
              <p14:cNvContentPartPr/>
              <p14:nvPr/>
            </p14:nvContentPartPr>
            <p14:xfrm>
              <a:off x="2921357" y="6518023"/>
              <a:ext cx="85680" cy="10080"/>
            </p14:xfrm>
          </p:contentPart>
        </mc:Choice>
        <mc:Fallback>
          <p:pic>
            <p:nvPicPr>
              <p:cNvPr id="7206" name="Ink 7205">
                <a:extLst>
                  <a:ext uri="{FF2B5EF4-FFF2-40B4-BE49-F238E27FC236}">
                    <a16:creationId xmlns:a16="http://schemas.microsoft.com/office/drawing/2014/main" id="{522C365B-DACD-439A-9E5F-0C065EE2EAA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903717" y="6500023"/>
                <a:ext cx="1213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207" name="Ink 7206">
                <a:extLst>
                  <a:ext uri="{FF2B5EF4-FFF2-40B4-BE49-F238E27FC236}">
                    <a16:creationId xmlns:a16="http://schemas.microsoft.com/office/drawing/2014/main" id="{25EEEBCE-F561-4944-A5BD-69D90FF5EBD6}"/>
                  </a:ext>
                </a:extLst>
              </p14:cNvPr>
              <p14:cNvContentPartPr/>
              <p14:nvPr/>
            </p14:nvContentPartPr>
            <p14:xfrm>
              <a:off x="3151397" y="6500383"/>
              <a:ext cx="99360" cy="15120"/>
            </p14:xfrm>
          </p:contentPart>
        </mc:Choice>
        <mc:Fallback>
          <p:pic>
            <p:nvPicPr>
              <p:cNvPr id="7207" name="Ink 7206">
                <a:extLst>
                  <a:ext uri="{FF2B5EF4-FFF2-40B4-BE49-F238E27FC236}">
                    <a16:creationId xmlns:a16="http://schemas.microsoft.com/office/drawing/2014/main" id="{25EEEBCE-F561-4944-A5BD-69D90FF5EBD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133397" y="6482383"/>
                <a:ext cx="135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208" name="Ink 7207">
                <a:extLst>
                  <a:ext uri="{FF2B5EF4-FFF2-40B4-BE49-F238E27FC236}">
                    <a16:creationId xmlns:a16="http://schemas.microsoft.com/office/drawing/2014/main" id="{DC737EA1-85D5-4A45-A0F8-59BCCB6F1646}"/>
                  </a:ext>
                </a:extLst>
              </p14:cNvPr>
              <p14:cNvContentPartPr/>
              <p14:nvPr/>
            </p14:nvContentPartPr>
            <p14:xfrm>
              <a:off x="3292877" y="6414343"/>
              <a:ext cx="108720" cy="244440"/>
            </p14:xfrm>
          </p:contentPart>
        </mc:Choice>
        <mc:Fallback>
          <p:pic>
            <p:nvPicPr>
              <p:cNvPr id="7208" name="Ink 7207">
                <a:extLst>
                  <a:ext uri="{FF2B5EF4-FFF2-40B4-BE49-F238E27FC236}">
                    <a16:creationId xmlns:a16="http://schemas.microsoft.com/office/drawing/2014/main" id="{DC737EA1-85D5-4A45-A0F8-59BCCB6F164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275237" y="6396343"/>
                <a:ext cx="1443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209" name="Ink 7208">
                <a:extLst>
                  <a:ext uri="{FF2B5EF4-FFF2-40B4-BE49-F238E27FC236}">
                    <a16:creationId xmlns:a16="http://schemas.microsoft.com/office/drawing/2014/main" id="{8A5A916A-FC02-4148-9B6B-AA6C46CBBD74}"/>
                  </a:ext>
                </a:extLst>
              </p14:cNvPr>
              <p14:cNvContentPartPr/>
              <p14:nvPr/>
            </p14:nvContentPartPr>
            <p14:xfrm>
              <a:off x="3446597" y="6559423"/>
              <a:ext cx="47880" cy="136800"/>
            </p14:xfrm>
          </p:contentPart>
        </mc:Choice>
        <mc:Fallback>
          <p:pic>
            <p:nvPicPr>
              <p:cNvPr id="7209" name="Ink 7208">
                <a:extLst>
                  <a:ext uri="{FF2B5EF4-FFF2-40B4-BE49-F238E27FC236}">
                    <a16:creationId xmlns:a16="http://schemas.microsoft.com/office/drawing/2014/main" id="{8A5A916A-FC02-4148-9B6B-AA6C46CBBD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28957" y="6541423"/>
                <a:ext cx="835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210" name="Ink 7209">
                <a:extLst>
                  <a:ext uri="{FF2B5EF4-FFF2-40B4-BE49-F238E27FC236}">
                    <a16:creationId xmlns:a16="http://schemas.microsoft.com/office/drawing/2014/main" id="{1BAE51CB-4E9A-4679-BD03-DC64B763FA64}"/>
                  </a:ext>
                </a:extLst>
              </p14:cNvPr>
              <p14:cNvContentPartPr/>
              <p14:nvPr/>
            </p14:nvContentPartPr>
            <p14:xfrm>
              <a:off x="3563957" y="6407503"/>
              <a:ext cx="12240" cy="7200"/>
            </p14:xfrm>
          </p:contentPart>
        </mc:Choice>
        <mc:Fallback>
          <p:pic>
            <p:nvPicPr>
              <p:cNvPr id="7210" name="Ink 7209">
                <a:extLst>
                  <a:ext uri="{FF2B5EF4-FFF2-40B4-BE49-F238E27FC236}">
                    <a16:creationId xmlns:a16="http://schemas.microsoft.com/office/drawing/2014/main" id="{1BAE51CB-4E9A-4679-BD03-DC64B763FA6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546317" y="6389503"/>
                <a:ext cx="47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212" name="Ink 7211">
                <a:extLst>
                  <a:ext uri="{FF2B5EF4-FFF2-40B4-BE49-F238E27FC236}">
                    <a16:creationId xmlns:a16="http://schemas.microsoft.com/office/drawing/2014/main" id="{38F1B6E7-DAF7-42E5-89E4-9BC5D1DFAA3E}"/>
                  </a:ext>
                </a:extLst>
              </p14:cNvPr>
              <p14:cNvContentPartPr/>
              <p14:nvPr/>
            </p14:nvContentPartPr>
            <p14:xfrm>
              <a:off x="3685997" y="6511903"/>
              <a:ext cx="258480" cy="181080"/>
            </p14:xfrm>
          </p:contentPart>
        </mc:Choice>
        <mc:Fallback>
          <p:pic>
            <p:nvPicPr>
              <p:cNvPr id="7212" name="Ink 7211">
                <a:extLst>
                  <a:ext uri="{FF2B5EF4-FFF2-40B4-BE49-F238E27FC236}">
                    <a16:creationId xmlns:a16="http://schemas.microsoft.com/office/drawing/2014/main" id="{38F1B6E7-DAF7-42E5-89E4-9BC5D1DFAA3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67997" y="6494263"/>
                <a:ext cx="294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213" name="Ink 7212">
                <a:extLst>
                  <a:ext uri="{FF2B5EF4-FFF2-40B4-BE49-F238E27FC236}">
                    <a16:creationId xmlns:a16="http://schemas.microsoft.com/office/drawing/2014/main" id="{EBEDFCC5-D97C-4D5B-9FEE-D8514535486A}"/>
                  </a:ext>
                </a:extLst>
              </p14:cNvPr>
              <p14:cNvContentPartPr/>
              <p14:nvPr/>
            </p14:nvContentPartPr>
            <p14:xfrm>
              <a:off x="4105397" y="6409663"/>
              <a:ext cx="133560" cy="377640"/>
            </p14:xfrm>
          </p:contentPart>
        </mc:Choice>
        <mc:Fallback>
          <p:pic>
            <p:nvPicPr>
              <p:cNvPr id="7213" name="Ink 7212">
                <a:extLst>
                  <a:ext uri="{FF2B5EF4-FFF2-40B4-BE49-F238E27FC236}">
                    <a16:creationId xmlns:a16="http://schemas.microsoft.com/office/drawing/2014/main" id="{EBEDFCC5-D97C-4D5B-9FEE-D8514535486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87757" y="6392023"/>
                <a:ext cx="1692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14" name="Ink 7213">
                <a:extLst>
                  <a:ext uri="{FF2B5EF4-FFF2-40B4-BE49-F238E27FC236}">
                    <a16:creationId xmlns:a16="http://schemas.microsoft.com/office/drawing/2014/main" id="{385670D6-FC3E-41FB-8F98-1B4493AFD74F}"/>
                  </a:ext>
                </a:extLst>
              </p14:cNvPr>
              <p14:cNvContentPartPr/>
              <p14:nvPr/>
            </p14:nvContentPartPr>
            <p14:xfrm>
              <a:off x="4285037" y="6521983"/>
              <a:ext cx="31320" cy="215280"/>
            </p14:xfrm>
          </p:contentPart>
        </mc:Choice>
        <mc:Fallback>
          <p:pic>
            <p:nvPicPr>
              <p:cNvPr id="7214" name="Ink 7213">
                <a:extLst>
                  <a:ext uri="{FF2B5EF4-FFF2-40B4-BE49-F238E27FC236}">
                    <a16:creationId xmlns:a16="http://schemas.microsoft.com/office/drawing/2014/main" id="{385670D6-FC3E-41FB-8F98-1B4493AFD74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267397" y="6504343"/>
                <a:ext cx="669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215" name="Ink 7214">
                <a:extLst>
                  <a:ext uri="{FF2B5EF4-FFF2-40B4-BE49-F238E27FC236}">
                    <a16:creationId xmlns:a16="http://schemas.microsoft.com/office/drawing/2014/main" id="{2C554120-FB31-4FA1-8A12-4D3A75C79085}"/>
                  </a:ext>
                </a:extLst>
              </p14:cNvPr>
              <p14:cNvContentPartPr/>
              <p14:nvPr/>
            </p14:nvContentPartPr>
            <p14:xfrm>
              <a:off x="4425077" y="6661303"/>
              <a:ext cx="111600" cy="24840"/>
            </p14:xfrm>
          </p:contentPart>
        </mc:Choice>
        <mc:Fallback>
          <p:pic>
            <p:nvPicPr>
              <p:cNvPr id="7215" name="Ink 7214">
                <a:extLst>
                  <a:ext uri="{FF2B5EF4-FFF2-40B4-BE49-F238E27FC236}">
                    <a16:creationId xmlns:a16="http://schemas.microsoft.com/office/drawing/2014/main" id="{2C554120-FB31-4FA1-8A12-4D3A75C7908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407077" y="6643663"/>
                <a:ext cx="147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216" name="Ink 7215">
                <a:extLst>
                  <a:ext uri="{FF2B5EF4-FFF2-40B4-BE49-F238E27FC236}">
                    <a16:creationId xmlns:a16="http://schemas.microsoft.com/office/drawing/2014/main" id="{57FD5F96-6525-4950-AB78-E7EFA89AB6C7}"/>
                  </a:ext>
                </a:extLst>
              </p14:cNvPr>
              <p14:cNvContentPartPr/>
              <p14:nvPr/>
            </p14:nvContentPartPr>
            <p14:xfrm>
              <a:off x="4581317" y="6694423"/>
              <a:ext cx="42120" cy="99360"/>
            </p14:xfrm>
          </p:contentPart>
        </mc:Choice>
        <mc:Fallback>
          <p:pic>
            <p:nvPicPr>
              <p:cNvPr id="7216" name="Ink 7215">
                <a:extLst>
                  <a:ext uri="{FF2B5EF4-FFF2-40B4-BE49-F238E27FC236}">
                    <a16:creationId xmlns:a16="http://schemas.microsoft.com/office/drawing/2014/main" id="{57FD5F96-6525-4950-AB78-E7EFA89AB6C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563677" y="6676783"/>
                <a:ext cx="77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217" name="Ink 7216">
                <a:extLst>
                  <a:ext uri="{FF2B5EF4-FFF2-40B4-BE49-F238E27FC236}">
                    <a16:creationId xmlns:a16="http://schemas.microsoft.com/office/drawing/2014/main" id="{DE49DD3A-B55A-4BFE-9113-4132C67E9485}"/>
                  </a:ext>
                </a:extLst>
              </p14:cNvPr>
              <p14:cNvContentPartPr/>
              <p14:nvPr/>
            </p14:nvContentPartPr>
            <p14:xfrm>
              <a:off x="4548917" y="6485983"/>
              <a:ext cx="5040" cy="7200"/>
            </p14:xfrm>
          </p:contentPart>
        </mc:Choice>
        <mc:Fallback>
          <p:pic>
            <p:nvPicPr>
              <p:cNvPr id="7217" name="Ink 7216">
                <a:extLst>
                  <a:ext uri="{FF2B5EF4-FFF2-40B4-BE49-F238E27FC236}">
                    <a16:creationId xmlns:a16="http://schemas.microsoft.com/office/drawing/2014/main" id="{DE49DD3A-B55A-4BFE-9113-4132C67E948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30917" y="6467983"/>
                <a:ext cx="40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218" name="Ink 7217">
                <a:extLst>
                  <a:ext uri="{FF2B5EF4-FFF2-40B4-BE49-F238E27FC236}">
                    <a16:creationId xmlns:a16="http://schemas.microsoft.com/office/drawing/2014/main" id="{8BC52A66-1CEB-434F-9037-384226B3D855}"/>
                  </a:ext>
                </a:extLst>
              </p14:cNvPr>
              <p14:cNvContentPartPr/>
              <p14:nvPr/>
            </p14:nvContentPartPr>
            <p14:xfrm>
              <a:off x="4688957" y="6460063"/>
              <a:ext cx="161640" cy="376200"/>
            </p14:xfrm>
          </p:contentPart>
        </mc:Choice>
        <mc:Fallback>
          <p:pic>
            <p:nvPicPr>
              <p:cNvPr id="7218" name="Ink 7217">
                <a:extLst>
                  <a:ext uri="{FF2B5EF4-FFF2-40B4-BE49-F238E27FC236}">
                    <a16:creationId xmlns:a16="http://schemas.microsoft.com/office/drawing/2014/main" id="{8BC52A66-1CEB-434F-9037-384226B3D85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71317" y="6442423"/>
                <a:ext cx="1972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220" name="Ink 7219">
                <a:extLst>
                  <a:ext uri="{FF2B5EF4-FFF2-40B4-BE49-F238E27FC236}">
                    <a16:creationId xmlns:a16="http://schemas.microsoft.com/office/drawing/2014/main" id="{1F28CD61-94CB-4C4C-BF01-CC51235D16EA}"/>
                  </a:ext>
                </a:extLst>
              </p14:cNvPr>
              <p14:cNvContentPartPr/>
              <p14:nvPr/>
            </p14:nvContentPartPr>
            <p14:xfrm>
              <a:off x="5046797" y="6641143"/>
              <a:ext cx="136800" cy="24480"/>
            </p14:xfrm>
          </p:contentPart>
        </mc:Choice>
        <mc:Fallback>
          <p:pic>
            <p:nvPicPr>
              <p:cNvPr id="7220" name="Ink 7219">
                <a:extLst>
                  <a:ext uri="{FF2B5EF4-FFF2-40B4-BE49-F238E27FC236}">
                    <a16:creationId xmlns:a16="http://schemas.microsoft.com/office/drawing/2014/main" id="{1F28CD61-94CB-4C4C-BF01-CC51235D16E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029157" y="6623143"/>
                <a:ext cx="172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221" name="Ink 7220">
                <a:extLst>
                  <a:ext uri="{FF2B5EF4-FFF2-40B4-BE49-F238E27FC236}">
                    <a16:creationId xmlns:a16="http://schemas.microsoft.com/office/drawing/2014/main" id="{1EE0E2EE-1D9A-4F59-89C6-3D7A05C162C1}"/>
                  </a:ext>
                </a:extLst>
              </p14:cNvPr>
              <p14:cNvContentPartPr/>
              <p14:nvPr/>
            </p14:nvContentPartPr>
            <p14:xfrm>
              <a:off x="4978757" y="6734023"/>
              <a:ext cx="116640" cy="7200"/>
            </p14:xfrm>
          </p:contentPart>
        </mc:Choice>
        <mc:Fallback>
          <p:pic>
            <p:nvPicPr>
              <p:cNvPr id="7221" name="Ink 7220">
                <a:extLst>
                  <a:ext uri="{FF2B5EF4-FFF2-40B4-BE49-F238E27FC236}">
                    <a16:creationId xmlns:a16="http://schemas.microsoft.com/office/drawing/2014/main" id="{1EE0E2EE-1D9A-4F59-89C6-3D7A05C162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960757" y="6716383"/>
                <a:ext cx="1522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38" name="Group 7237">
            <a:extLst>
              <a:ext uri="{FF2B5EF4-FFF2-40B4-BE49-F238E27FC236}">
                <a16:creationId xmlns:a16="http://schemas.microsoft.com/office/drawing/2014/main" id="{2C50FF17-9F54-463C-AA02-65530E252C3E}"/>
              </a:ext>
            </a:extLst>
          </p:cNvPr>
          <p:cNvGrpSpPr/>
          <p:nvPr/>
        </p:nvGrpSpPr>
        <p:grpSpPr>
          <a:xfrm>
            <a:off x="7096637" y="6633943"/>
            <a:ext cx="61560" cy="150480"/>
            <a:chOff x="7096637" y="6633943"/>
            <a:chExt cx="61560" cy="1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36" name="Ink 7235">
                  <a:extLst>
                    <a:ext uri="{FF2B5EF4-FFF2-40B4-BE49-F238E27FC236}">
                      <a16:creationId xmlns:a16="http://schemas.microsoft.com/office/drawing/2014/main" id="{C1E12346-CD86-47A2-ACC6-B58B203B6916}"/>
                    </a:ext>
                  </a:extLst>
                </p14:cNvPr>
                <p14:cNvContentPartPr/>
                <p14:nvPr/>
              </p14:nvContentPartPr>
              <p14:xfrm>
                <a:off x="7096637" y="6686143"/>
                <a:ext cx="61560" cy="98280"/>
              </p14:xfrm>
            </p:contentPart>
          </mc:Choice>
          <mc:Fallback>
            <p:pic>
              <p:nvPicPr>
                <p:cNvPr id="7236" name="Ink 7235">
                  <a:extLst>
                    <a:ext uri="{FF2B5EF4-FFF2-40B4-BE49-F238E27FC236}">
                      <a16:creationId xmlns:a16="http://schemas.microsoft.com/office/drawing/2014/main" id="{C1E12346-CD86-47A2-ACC6-B58B203B69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78997" y="6668503"/>
                  <a:ext cx="9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237" name="Ink 7236">
                  <a:extLst>
                    <a:ext uri="{FF2B5EF4-FFF2-40B4-BE49-F238E27FC236}">
                      <a16:creationId xmlns:a16="http://schemas.microsoft.com/office/drawing/2014/main" id="{E717E900-36FC-4C6C-A868-DE1B8D39A878}"/>
                    </a:ext>
                  </a:extLst>
                </p14:cNvPr>
                <p14:cNvContentPartPr/>
                <p14:nvPr/>
              </p14:nvContentPartPr>
              <p14:xfrm>
                <a:off x="7143437" y="6633943"/>
                <a:ext cx="2160" cy="5400"/>
              </p14:xfrm>
            </p:contentPart>
          </mc:Choice>
          <mc:Fallback>
            <p:pic>
              <p:nvPicPr>
                <p:cNvPr id="7237" name="Ink 7236">
                  <a:extLst>
                    <a:ext uri="{FF2B5EF4-FFF2-40B4-BE49-F238E27FC236}">
                      <a16:creationId xmlns:a16="http://schemas.microsoft.com/office/drawing/2014/main" id="{E717E900-36FC-4C6C-A868-DE1B8D39A8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5797" y="6615943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46" name="Group 7245">
            <a:extLst>
              <a:ext uri="{FF2B5EF4-FFF2-40B4-BE49-F238E27FC236}">
                <a16:creationId xmlns:a16="http://schemas.microsoft.com/office/drawing/2014/main" id="{D496D435-34D2-4B6D-B394-C8BFBBE417BC}"/>
              </a:ext>
            </a:extLst>
          </p:cNvPr>
          <p:cNvGrpSpPr/>
          <p:nvPr/>
        </p:nvGrpSpPr>
        <p:grpSpPr>
          <a:xfrm>
            <a:off x="7342157" y="6530623"/>
            <a:ext cx="633600" cy="306720"/>
            <a:chOff x="7342157" y="6530623"/>
            <a:chExt cx="633600" cy="3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240" name="Ink 7239">
                  <a:extLst>
                    <a:ext uri="{FF2B5EF4-FFF2-40B4-BE49-F238E27FC236}">
                      <a16:creationId xmlns:a16="http://schemas.microsoft.com/office/drawing/2014/main" id="{DC803F88-014B-4DC6-BFFB-C8B47FADE6C5}"/>
                    </a:ext>
                  </a:extLst>
                </p14:cNvPr>
                <p14:cNvContentPartPr/>
                <p14:nvPr/>
              </p14:nvContentPartPr>
              <p14:xfrm>
                <a:off x="7342157" y="6620983"/>
                <a:ext cx="191520" cy="172800"/>
              </p14:xfrm>
            </p:contentPart>
          </mc:Choice>
          <mc:Fallback>
            <p:pic>
              <p:nvPicPr>
                <p:cNvPr id="7240" name="Ink 7239">
                  <a:extLst>
                    <a:ext uri="{FF2B5EF4-FFF2-40B4-BE49-F238E27FC236}">
                      <a16:creationId xmlns:a16="http://schemas.microsoft.com/office/drawing/2014/main" id="{DC803F88-014B-4DC6-BFFB-C8B47FADE6C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24517" y="6603343"/>
                  <a:ext cx="227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241" name="Ink 7240">
                  <a:extLst>
                    <a:ext uri="{FF2B5EF4-FFF2-40B4-BE49-F238E27FC236}">
                      <a16:creationId xmlns:a16="http://schemas.microsoft.com/office/drawing/2014/main" id="{67AC8065-C05E-4322-8820-668A56204E82}"/>
                    </a:ext>
                  </a:extLst>
                </p14:cNvPr>
                <p14:cNvContentPartPr/>
                <p14:nvPr/>
              </p14:nvContentPartPr>
              <p14:xfrm>
                <a:off x="7433597" y="6691183"/>
                <a:ext cx="85680" cy="78120"/>
              </p14:xfrm>
            </p:contentPart>
          </mc:Choice>
          <mc:Fallback>
            <p:pic>
              <p:nvPicPr>
                <p:cNvPr id="7241" name="Ink 7240">
                  <a:extLst>
                    <a:ext uri="{FF2B5EF4-FFF2-40B4-BE49-F238E27FC236}">
                      <a16:creationId xmlns:a16="http://schemas.microsoft.com/office/drawing/2014/main" id="{67AC8065-C05E-4322-8820-668A56204E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15597" y="6673543"/>
                  <a:ext cx="121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243" name="Ink 7242">
                  <a:extLst>
                    <a:ext uri="{FF2B5EF4-FFF2-40B4-BE49-F238E27FC236}">
                      <a16:creationId xmlns:a16="http://schemas.microsoft.com/office/drawing/2014/main" id="{59F41249-12DC-4860-908C-B1BE14D22DBE}"/>
                    </a:ext>
                  </a:extLst>
                </p14:cNvPr>
                <p14:cNvContentPartPr/>
                <p14:nvPr/>
              </p14:nvContentPartPr>
              <p14:xfrm>
                <a:off x="7651397" y="6530623"/>
                <a:ext cx="324360" cy="253440"/>
              </p14:xfrm>
            </p:contentPart>
          </mc:Choice>
          <mc:Fallback>
            <p:pic>
              <p:nvPicPr>
                <p:cNvPr id="7243" name="Ink 7242">
                  <a:extLst>
                    <a:ext uri="{FF2B5EF4-FFF2-40B4-BE49-F238E27FC236}">
                      <a16:creationId xmlns:a16="http://schemas.microsoft.com/office/drawing/2014/main" id="{59F41249-12DC-4860-908C-B1BE14D22D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33397" y="6512623"/>
                  <a:ext cx="360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44" name="Ink 7243">
                  <a:extLst>
                    <a:ext uri="{FF2B5EF4-FFF2-40B4-BE49-F238E27FC236}">
                      <a16:creationId xmlns:a16="http://schemas.microsoft.com/office/drawing/2014/main" id="{6EB87F67-410D-4DFB-92F9-32DA6608868B}"/>
                    </a:ext>
                  </a:extLst>
                </p14:cNvPr>
                <p14:cNvContentPartPr/>
                <p14:nvPr/>
              </p14:nvContentPartPr>
              <p14:xfrm>
                <a:off x="7830677" y="6683263"/>
                <a:ext cx="30960" cy="154080"/>
              </p14:xfrm>
            </p:contentPart>
          </mc:Choice>
          <mc:Fallback>
            <p:pic>
              <p:nvPicPr>
                <p:cNvPr id="7244" name="Ink 7243">
                  <a:extLst>
                    <a:ext uri="{FF2B5EF4-FFF2-40B4-BE49-F238E27FC236}">
                      <a16:creationId xmlns:a16="http://schemas.microsoft.com/office/drawing/2014/main" id="{6EB87F67-410D-4DFB-92F9-32DA660886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12677" y="6665263"/>
                  <a:ext cx="66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245" name="Ink 7244">
                  <a:extLst>
                    <a:ext uri="{FF2B5EF4-FFF2-40B4-BE49-F238E27FC236}">
                      <a16:creationId xmlns:a16="http://schemas.microsoft.com/office/drawing/2014/main" id="{541CC9BC-E1BF-4100-A2A6-058EDD77912B}"/>
                    </a:ext>
                  </a:extLst>
                </p14:cNvPr>
                <p14:cNvContentPartPr/>
                <p14:nvPr/>
              </p14:nvContentPartPr>
              <p14:xfrm>
                <a:off x="7841837" y="6606223"/>
                <a:ext cx="2160" cy="15120"/>
              </p14:xfrm>
            </p:contentPart>
          </mc:Choice>
          <mc:Fallback>
            <p:pic>
              <p:nvPicPr>
                <p:cNvPr id="7245" name="Ink 7244">
                  <a:extLst>
                    <a:ext uri="{FF2B5EF4-FFF2-40B4-BE49-F238E27FC236}">
                      <a16:creationId xmlns:a16="http://schemas.microsoft.com/office/drawing/2014/main" id="{541CC9BC-E1BF-4100-A2A6-058EDD7791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23837" y="6588583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50" name="Group 7249">
            <a:extLst>
              <a:ext uri="{FF2B5EF4-FFF2-40B4-BE49-F238E27FC236}">
                <a16:creationId xmlns:a16="http://schemas.microsoft.com/office/drawing/2014/main" id="{0F97F075-7E9B-4946-9D30-16B6C587B8C9}"/>
              </a:ext>
            </a:extLst>
          </p:cNvPr>
          <p:cNvGrpSpPr/>
          <p:nvPr/>
        </p:nvGrpSpPr>
        <p:grpSpPr>
          <a:xfrm>
            <a:off x="5365757" y="6457183"/>
            <a:ext cx="1449720" cy="313560"/>
            <a:chOff x="5365757" y="6457183"/>
            <a:chExt cx="144972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223" name="Ink 7222">
                  <a:extLst>
                    <a:ext uri="{FF2B5EF4-FFF2-40B4-BE49-F238E27FC236}">
                      <a16:creationId xmlns:a16="http://schemas.microsoft.com/office/drawing/2014/main" id="{865B7965-6100-4C6E-8BAF-8473611A8861}"/>
                    </a:ext>
                  </a:extLst>
                </p14:cNvPr>
                <p14:cNvContentPartPr/>
                <p14:nvPr/>
              </p14:nvContentPartPr>
              <p14:xfrm>
                <a:off x="5365757" y="6488863"/>
                <a:ext cx="276840" cy="237240"/>
              </p14:xfrm>
            </p:contentPart>
          </mc:Choice>
          <mc:Fallback>
            <p:pic>
              <p:nvPicPr>
                <p:cNvPr id="7223" name="Ink 7222">
                  <a:extLst>
                    <a:ext uri="{FF2B5EF4-FFF2-40B4-BE49-F238E27FC236}">
                      <a16:creationId xmlns:a16="http://schemas.microsoft.com/office/drawing/2014/main" id="{865B7965-6100-4C6E-8BAF-8473611A886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47757" y="6470863"/>
                  <a:ext cx="312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225" name="Ink 7224">
                  <a:extLst>
                    <a:ext uri="{FF2B5EF4-FFF2-40B4-BE49-F238E27FC236}">
                      <a16:creationId xmlns:a16="http://schemas.microsoft.com/office/drawing/2014/main" id="{F23DA58E-DD86-4D30-B135-675D681E6D8B}"/>
                    </a:ext>
                  </a:extLst>
                </p14:cNvPr>
                <p14:cNvContentPartPr/>
                <p14:nvPr/>
              </p14:nvContentPartPr>
              <p14:xfrm>
                <a:off x="5541077" y="6633583"/>
                <a:ext cx="66960" cy="18360"/>
              </p14:xfrm>
            </p:contentPart>
          </mc:Choice>
          <mc:Fallback>
            <p:pic>
              <p:nvPicPr>
                <p:cNvPr id="7225" name="Ink 7224">
                  <a:extLst>
                    <a:ext uri="{FF2B5EF4-FFF2-40B4-BE49-F238E27FC236}">
                      <a16:creationId xmlns:a16="http://schemas.microsoft.com/office/drawing/2014/main" id="{F23DA58E-DD86-4D30-B135-675D681E6D8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23437" y="6615943"/>
                  <a:ext cx="102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226" name="Ink 7225">
                  <a:extLst>
                    <a:ext uri="{FF2B5EF4-FFF2-40B4-BE49-F238E27FC236}">
                      <a16:creationId xmlns:a16="http://schemas.microsoft.com/office/drawing/2014/main" id="{C808C4F3-C456-4DC5-8806-C83D9C14B721}"/>
                    </a:ext>
                  </a:extLst>
                </p14:cNvPr>
                <p14:cNvContentPartPr/>
                <p14:nvPr/>
              </p14:nvContentPartPr>
              <p14:xfrm>
                <a:off x="5708837" y="6543943"/>
                <a:ext cx="9360" cy="126000"/>
              </p14:xfrm>
            </p:contentPart>
          </mc:Choice>
          <mc:Fallback>
            <p:pic>
              <p:nvPicPr>
                <p:cNvPr id="7226" name="Ink 7225">
                  <a:extLst>
                    <a:ext uri="{FF2B5EF4-FFF2-40B4-BE49-F238E27FC236}">
                      <a16:creationId xmlns:a16="http://schemas.microsoft.com/office/drawing/2014/main" id="{C808C4F3-C456-4DC5-8806-C83D9C14B72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91197" y="6525943"/>
                  <a:ext cx="4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227" name="Ink 7226">
                  <a:extLst>
                    <a:ext uri="{FF2B5EF4-FFF2-40B4-BE49-F238E27FC236}">
                      <a16:creationId xmlns:a16="http://schemas.microsoft.com/office/drawing/2014/main" id="{8B52C4A1-FC97-4EB7-B61C-C91BA5F8308C}"/>
                    </a:ext>
                  </a:extLst>
                </p14:cNvPr>
                <p14:cNvContentPartPr/>
                <p14:nvPr/>
              </p14:nvContentPartPr>
              <p14:xfrm>
                <a:off x="5565917" y="6475903"/>
                <a:ext cx="158760" cy="39600"/>
              </p14:xfrm>
            </p:contentPart>
          </mc:Choice>
          <mc:Fallback>
            <p:pic>
              <p:nvPicPr>
                <p:cNvPr id="7227" name="Ink 7226">
                  <a:extLst>
                    <a:ext uri="{FF2B5EF4-FFF2-40B4-BE49-F238E27FC236}">
                      <a16:creationId xmlns:a16="http://schemas.microsoft.com/office/drawing/2014/main" id="{8B52C4A1-FC97-4EB7-B61C-C91BA5F8308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47917" y="6457903"/>
                  <a:ext cx="19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228" name="Ink 7227">
                  <a:extLst>
                    <a:ext uri="{FF2B5EF4-FFF2-40B4-BE49-F238E27FC236}">
                      <a16:creationId xmlns:a16="http://schemas.microsoft.com/office/drawing/2014/main" id="{394D2D01-1B6C-447D-8B7F-677DB9C54DD3}"/>
                    </a:ext>
                  </a:extLst>
                </p14:cNvPr>
                <p14:cNvContentPartPr/>
                <p14:nvPr/>
              </p14:nvContentPartPr>
              <p14:xfrm>
                <a:off x="5875517" y="6472303"/>
                <a:ext cx="285120" cy="234360"/>
              </p14:xfrm>
            </p:contentPart>
          </mc:Choice>
          <mc:Fallback>
            <p:pic>
              <p:nvPicPr>
                <p:cNvPr id="7228" name="Ink 7227">
                  <a:extLst>
                    <a:ext uri="{FF2B5EF4-FFF2-40B4-BE49-F238E27FC236}">
                      <a16:creationId xmlns:a16="http://schemas.microsoft.com/office/drawing/2014/main" id="{394D2D01-1B6C-447D-8B7F-677DB9C54DD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57517" y="6454303"/>
                  <a:ext cx="320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229" name="Ink 7228">
                  <a:extLst>
                    <a:ext uri="{FF2B5EF4-FFF2-40B4-BE49-F238E27FC236}">
                      <a16:creationId xmlns:a16="http://schemas.microsoft.com/office/drawing/2014/main" id="{A7929E24-C2E4-45E6-99B8-BEA119FADED2}"/>
                    </a:ext>
                  </a:extLst>
                </p14:cNvPr>
                <p14:cNvContentPartPr/>
                <p14:nvPr/>
              </p14:nvContentPartPr>
              <p14:xfrm>
                <a:off x="5982437" y="6569143"/>
                <a:ext cx="128520" cy="132480"/>
              </p14:xfrm>
            </p:contentPart>
          </mc:Choice>
          <mc:Fallback>
            <p:pic>
              <p:nvPicPr>
                <p:cNvPr id="7229" name="Ink 7228">
                  <a:extLst>
                    <a:ext uri="{FF2B5EF4-FFF2-40B4-BE49-F238E27FC236}">
                      <a16:creationId xmlns:a16="http://schemas.microsoft.com/office/drawing/2014/main" id="{A7929E24-C2E4-45E6-99B8-BEA119FADE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64797" y="6551503"/>
                  <a:ext cx="164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31" name="Ink 7230">
                  <a:extLst>
                    <a:ext uri="{FF2B5EF4-FFF2-40B4-BE49-F238E27FC236}">
                      <a16:creationId xmlns:a16="http://schemas.microsoft.com/office/drawing/2014/main" id="{D6E3B5D5-7F89-4DE0-8CAC-5563E34E48B8}"/>
                    </a:ext>
                  </a:extLst>
                </p14:cNvPr>
                <p14:cNvContentPartPr/>
                <p14:nvPr/>
              </p14:nvContentPartPr>
              <p14:xfrm>
                <a:off x="6277997" y="6457183"/>
                <a:ext cx="241200" cy="264600"/>
              </p14:xfrm>
            </p:contentPart>
          </mc:Choice>
          <mc:Fallback>
            <p:pic>
              <p:nvPicPr>
                <p:cNvPr id="7231" name="Ink 7230">
                  <a:extLst>
                    <a:ext uri="{FF2B5EF4-FFF2-40B4-BE49-F238E27FC236}">
                      <a16:creationId xmlns:a16="http://schemas.microsoft.com/office/drawing/2014/main" id="{D6E3B5D5-7F89-4DE0-8CAC-5563E34E48B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60357" y="6439543"/>
                  <a:ext cx="276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232" name="Ink 7231">
                  <a:extLst>
                    <a:ext uri="{FF2B5EF4-FFF2-40B4-BE49-F238E27FC236}">
                      <a16:creationId xmlns:a16="http://schemas.microsoft.com/office/drawing/2014/main" id="{E81E02D1-F05E-48E9-B84E-AA9D6EE7B6AE}"/>
                    </a:ext>
                  </a:extLst>
                </p14:cNvPr>
                <p14:cNvContentPartPr/>
                <p14:nvPr/>
              </p14:nvContentPartPr>
              <p14:xfrm>
                <a:off x="6457637" y="6631063"/>
                <a:ext cx="13320" cy="77760"/>
              </p14:xfrm>
            </p:contentPart>
          </mc:Choice>
          <mc:Fallback>
            <p:pic>
              <p:nvPicPr>
                <p:cNvPr id="7232" name="Ink 7231">
                  <a:extLst>
                    <a:ext uri="{FF2B5EF4-FFF2-40B4-BE49-F238E27FC236}">
                      <a16:creationId xmlns:a16="http://schemas.microsoft.com/office/drawing/2014/main" id="{E81E02D1-F05E-48E9-B84E-AA9D6EE7B6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39997" y="6613063"/>
                  <a:ext cx="48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233" name="Ink 7232">
                  <a:extLst>
                    <a:ext uri="{FF2B5EF4-FFF2-40B4-BE49-F238E27FC236}">
                      <a16:creationId xmlns:a16="http://schemas.microsoft.com/office/drawing/2014/main" id="{D540366B-FC1E-4778-8729-057C38F96290}"/>
                    </a:ext>
                  </a:extLst>
                </p14:cNvPr>
                <p14:cNvContentPartPr/>
                <p14:nvPr/>
              </p14:nvContentPartPr>
              <p14:xfrm>
                <a:off x="6462677" y="6487783"/>
                <a:ext cx="10080" cy="12960"/>
              </p14:xfrm>
            </p:contentPart>
          </mc:Choice>
          <mc:Fallback>
            <p:pic>
              <p:nvPicPr>
                <p:cNvPr id="7233" name="Ink 7232">
                  <a:extLst>
                    <a:ext uri="{FF2B5EF4-FFF2-40B4-BE49-F238E27FC236}">
                      <a16:creationId xmlns:a16="http://schemas.microsoft.com/office/drawing/2014/main" id="{D540366B-FC1E-4778-8729-057C38F962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44677" y="6469783"/>
                  <a:ext cx="45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234" name="Ink 7233">
                  <a:extLst>
                    <a:ext uri="{FF2B5EF4-FFF2-40B4-BE49-F238E27FC236}">
                      <a16:creationId xmlns:a16="http://schemas.microsoft.com/office/drawing/2014/main" id="{448DB9F0-AAA4-45BD-8BEE-68B56357A259}"/>
                    </a:ext>
                  </a:extLst>
                </p14:cNvPr>
                <p14:cNvContentPartPr/>
                <p14:nvPr/>
              </p14:nvContentPartPr>
              <p14:xfrm>
                <a:off x="6681917" y="6691903"/>
                <a:ext cx="133560" cy="24480"/>
              </p14:xfrm>
            </p:contentPart>
          </mc:Choice>
          <mc:Fallback>
            <p:pic>
              <p:nvPicPr>
                <p:cNvPr id="7234" name="Ink 7233">
                  <a:extLst>
                    <a:ext uri="{FF2B5EF4-FFF2-40B4-BE49-F238E27FC236}">
                      <a16:creationId xmlns:a16="http://schemas.microsoft.com/office/drawing/2014/main" id="{448DB9F0-AAA4-45BD-8BEE-68B56357A2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63917" y="6674263"/>
                  <a:ext cx="169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235" name="Ink 7234">
                  <a:extLst>
                    <a:ext uri="{FF2B5EF4-FFF2-40B4-BE49-F238E27FC236}">
                      <a16:creationId xmlns:a16="http://schemas.microsoft.com/office/drawing/2014/main" id="{B6AF9EB8-4AB9-4036-8C58-291133DE5899}"/>
                    </a:ext>
                  </a:extLst>
                </p14:cNvPr>
                <p14:cNvContentPartPr/>
                <p14:nvPr/>
              </p14:nvContentPartPr>
              <p14:xfrm>
                <a:off x="6600917" y="6724663"/>
                <a:ext cx="186480" cy="34920"/>
              </p14:xfrm>
            </p:contentPart>
          </mc:Choice>
          <mc:Fallback>
            <p:pic>
              <p:nvPicPr>
                <p:cNvPr id="7235" name="Ink 7234">
                  <a:extLst>
                    <a:ext uri="{FF2B5EF4-FFF2-40B4-BE49-F238E27FC236}">
                      <a16:creationId xmlns:a16="http://schemas.microsoft.com/office/drawing/2014/main" id="{B6AF9EB8-4AB9-4036-8C58-291133DE589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82917" y="6707023"/>
                  <a:ext cx="22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247" name="Ink 7246">
                  <a:extLst>
                    <a:ext uri="{FF2B5EF4-FFF2-40B4-BE49-F238E27FC236}">
                      <a16:creationId xmlns:a16="http://schemas.microsoft.com/office/drawing/2014/main" id="{3B29DA4C-D77E-4482-91D1-D49B2056F884}"/>
                    </a:ext>
                  </a:extLst>
                </p14:cNvPr>
                <p14:cNvContentPartPr/>
                <p14:nvPr/>
              </p14:nvContentPartPr>
              <p14:xfrm>
                <a:off x="6619637" y="6594343"/>
                <a:ext cx="150480" cy="92160"/>
              </p14:xfrm>
            </p:contentPart>
          </mc:Choice>
          <mc:Fallback>
            <p:pic>
              <p:nvPicPr>
                <p:cNvPr id="7247" name="Ink 7246">
                  <a:extLst>
                    <a:ext uri="{FF2B5EF4-FFF2-40B4-BE49-F238E27FC236}">
                      <a16:creationId xmlns:a16="http://schemas.microsoft.com/office/drawing/2014/main" id="{3B29DA4C-D77E-4482-91D1-D49B2056F8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01997" y="6576343"/>
                  <a:ext cx="18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248" name="Ink 7247">
                  <a:extLst>
                    <a:ext uri="{FF2B5EF4-FFF2-40B4-BE49-F238E27FC236}">
                      <a16:creationId xmlns:a16="http://schemas.microsoft.com/office/drawing/2014/main" id="{D5BA65A8-DE9C-4125-890C-D2CDA834475F}"/>
                    </a:ext>
                  </a:extLst>
                </p14:cNvPr>
                <p14:cNvContentPartPr/>
                <p14:nvPr/>
              </p14:nvContentPartPr>
              <p14:xfrm>
                <a:off x="6637277" y="6709903"/>
                <a:ext cx="157680" cy="60840"/>
              </p14:xfrm>
            </p:contentPart>
          </mc:Choice>
          <mc:Fallback>
            <p:pic>
              <p:nvPicPr>
                <p:cNvPr id="7248" name="Ink 7247">
                  <a:extLst>
                    <a:ext uri="{FF2B5EF4-FFF2-40B4-BE49-F238E27FC236}">
                      <a16:creationId xmlns:a16="http://schemas.microsoft.com/office/drawing/2014/main" id="{D5BA65A8-DE9C-4125-890C-D2CDA83447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19637" y="6691903"/>
                  <a:ext cx="19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249" name="Ink 7248">
                  <a:extLst>
                    <a:ext uri="{FF2B5EF4-FFF2-40B4-BE49-F238E27FC236}">
                      <a16:creationId xmlns:a16="http://schemas.microsoft.com/office/drawing/2014/main" id="{E0AC0038-4453-45C2-915F-13EF1C799B1F}"/>
                    </a:ext>
                  </a:extLst>
                </p14:cNvPr>
                <p14:cNvContentPartPr/>
                <p14:nvPr/>
              </p14:nvContentPartPr>
              <p14:xfrm>
                <a:off x="6663197" y="6650863"/>
                <a:ext cx="140400" cy="24480"/>
              </p14:xfrm>
            </p:contentPart>
          </mc:Choice>
          <mc:Fallback>
            <p:pic>
              <p:nvPicPr>
                <p:cNvPr id="7249" name="Ink 7248">
                  <a:extLst>
                    <a:ext uri="{FF2B5EF4-FFF2-40B4-BE49-F238E27FC236}">
                      <a16:creationId xmlns:a16="http://schemas.microsoft.com/office/drawing/2014/main" id="{E0AC0038-4453-45C2-915F-13EF1C799B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45197" y="6632863"/>
                  <a:ext cx="17604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3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/>
              <a:t>Time averaged energy flux through the metal surface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8586" r="4292"/>
          <a:stretch/>
        </p:blipFill>
        <p:spPr bwMode="auto">
          <a:xfrm>
            <a:off x="203831" y="1524000"/>
            <a:ext cx="84829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C636531-48C6-4154-903E-261C51248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4646" b="1"/>
          <a:stretch/>
        </p:blipFill>
        <p:spPr bwMode="auto">
          <a:xfrm>
            <a:off x="3028450" y="5364231"/>
            <a:ext cx="5642021" cy="145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656895-D8D0-408C-91EC-19CCBD2CC503}"/>
                  </a:ext>
                </a:extLst>
              </p14:cNvPr>
              <p14:cNvContentPartPr/>
              <p14:nvPr/>
            </p14:nvContentPartPr>
            <p14:xfrm>
              <a:off x="1949717" y="4714783"/>
              <a:ext cx="930600" cy="97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656895-D8D0-408C-91EC-19CCBD2CC5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6717" y="4652143"/>
                <a:ext cx="1056240" cy="10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7449FD9-F32F-43EA-B7D3-6901503DE8B4}"/>
              </a:ext>
            </a:extLst>
          </p:cNvPr>
          <p:cNvGrpSpPr/>
          <p:nvPr/>
        </p:nvGrpSpPr>
        <p:grpSpPr>
          <a:xfrm>
            <a:off x="580637" y="1322503"/>
            <a:ext cx="675360" cy="405000"/>
            <a:chOff x="580637" y="1322503"/>
            <a:chExt cx="67536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FC5EE8-DB0F-4D92-8ECC-CCCE9E43E89E}"/>
                    </a:ext>
                  </a:extLst>
                </p14:cNvPr>
                <p14:cNvContentPartPr/>
                <p14:nvPr/>
              </p14:nvContentPartPr>
              <p14:xfrm>
                <a:off x="714557" y="1475863"/>
                <a:ext cx="98280" cy="193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FC5EE8-DB0F-4D92-8ECC-CCCE9E43E8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6917" y="1457863"/>
                  <a:ext cx="133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6E923F-9AC1-42BA-9CE8-C50B66D2DAD0}"/>
                    </a:ext>
                  </a:extLst>
                </p14:cNvPr>
                <p14:cNvContentPartPr/>
                <p14:nvPr/>
              </p14:nvContentPartPr>
              <p14:xfrm>
                <a:off x="727877" y="1416823"/>
                <a:ext cx="88200" cy="56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6E923F-9AC1-42BA-9CE8-C50B66D2DA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0237" y="1399183"/>
                  <a:ext cx="123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992B1D-F394-4244-AD6D-A19297353DA5}"/>
                    </a:ext>
                  </a:extLst>
                </p14:cNvPr>
                <p14:cNvContentPartPr/>
                <p14:nvPr/>
              </p14:nvContentPartPr>
              <p14:xfrm>
                <a:off x="930917" y="1367143"/>
                <a:ext cx="115920" cy="243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992B1D-F394-4244-AD6D-A19297353D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2917" y="1349503"/>
                  <a:ext cx="151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9F08F80-0E76-44C1-BFB9-34880EDD9573}"/>
                    </a:ext>
                  </a:extLst>
                </p14:cNvPr>
                <p14:cNvContentPartPr/>
                <p14:nvPr/>
              </p14:nvContentPartPr>
              <p14:xfrm>
                <a:off x="1054037" y="1579543"/>
                <a:ext cx="14760" cy="5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9F08F80-0E76-44C1-BFB9-34880EDD95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6397" y="1561903"/>
                  <a:ext cx="50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C69933-777A-444C-B4D3-4E5BF23FDE78}"/>
                    </a:ext>
                  </a:extLst>
                </p14:cNvPr>
                <p14:cNvContentPartPr/>
                <p14:nvPr/>
              </p14:nvContentPartPr>
              <p14:xfrm>
                <a:off x="1156277" y="1322503"/>
                <a:ext cx="99720" cy="27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C69933-777A-444C-B4D3-4E5BF23FDE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38277" y="1304863"/>
                  <a:ext cx="135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CCC686-69F8-416C-92CE-901D891DFEE1}"/>
                    </a:ext>
                  </a:extLst>
                </p14:cNvPr>
                <p14:cNvContentPartPr/>
                <p14:nvPr/>
              </p14:nvContentPartPr>
              <p14:xfrm>
                <a:off x="580637" y="1334383"/>
                <a:ext cx="131040" cy="39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CCC686-69F8-416C-92CE-901D891DFE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2997" y="1316383"/>
                  <a:ext cx="16668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C0E089-F185-4858-86C7-8D004B073B40}"/>
              </a:ext>
            </a:extLst>
          </p:cNvPr>
          <p:cNvGrpSpPr/>
          <p:nvPr/>
        </p:nvGrpSpPr>
        <p:grpSpPr>
          <a:xfrm>
            <a:off x="1467317" y="1166263"/>
            <a:ext cx="394200" cy="427680"/>
            <a:chOff x="1467317" y="1166263"/>
            <a:chExt cx="3942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5C0B97-2251-40BC-94E7-65151128A5DF}"/>
                    </a:ext>
                  </a:extLst>
                </p14:cNvPr>
                <p14:cNvContentPartPr/>
                <p14:nvPr/>
              </p14:nvContentPartPr>
              <p14:xfrm>
                <a:off x="1467317" y="1379743"/>
                <a:ext cx="196920" cy="106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5C0B97-2251-40BC-94E7-65151128A5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9677" y="1361743"/>
                  <a:ext cx="23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92519B-581B-4478-8441-FA61305A7E7B}"/>
                    </a:ext>
                  </a:extLst>
                </p14:cNvPr>
                <p14:cNvContentPartPr/>
                <p14:nvPr/>
              </p14:nvContentPartPr>
              <p14:xfrm>
                <a:off x="1474877" y="1166263"/>
                <a:ext cx="386640" cy="427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92519B-581B-4478-8441-FA61305A7E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57237" y="1148263"/>
                  <a:ext cx="422280" cy="46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B2AAC10-0F7D-427A-B48C-9EA08AEED4C3}"/>
                  </a:ext>
                </a:extLst>
              </p14:cNvPr>
              <p14:cNvContentPartPr/>
              <p14:nvPr/>
            </p14:nvContentPartPr>
            <p14:xfrm>
              <a:off x="5254157" y="2887423"/>
              <a:ext cx="129600" cy="723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B2AAC10-0F7D-427A-B48C-9EA08AEED4C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6157" y="2869783"/>
                <a:ext cx="1652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1D4412F-7053-402F-A876-53D19DA8689B}"/>
                  </a:ext>
                </a:extLst>
              </p14:cNvPr>
              <p14:cNvContentPartPr/>
              <p14:nvPr/>
            </p14:nvContentPartPr>
            <p14:xfrm>
              <a:off x="6344957" y="2797783"/>
              <a:ext cx="125640" cy="783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1D4412F-7053-402F-A876-53D19DA868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27317" y="2779783"/>
                <a:ext cx="161280" cy="81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787E7190-8C0A-4DD6-AEDB-1C7E3EB1F68F}"/>
              </a:ext>
            </a:extLst>
          </p:cNvPr>
          <p:cNvGrpSpPr/>
          <p:nvPr/>
        </p:nvGrpSpPr>
        <p:grpSpPr>
          <a:xfrm>
            <a:off x="3977597" y="3120343"/>
            <a:ext cx="275040" cy="364680"/>
            <a:chOff x="3977597" y="3120343"/>
            <a:chExt cx="27504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A69F97-FFB8-4DE2-AB7F-42941800AB6D}"/>
                    </a:ext>
                  </a:extLst>
                </p14:cNvPr>
                <p14:cNvContentPartPr/>
                <p14:nvPr/>
              </p14:nvContentPartPr>
              <p14:xfrm>
                <a:off x="4027997" y="3242383"/>
                <a:ext cx="224640" cy="24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A69F97-FFB8-4DE2-AB7F-42941800AB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10357" y="3224743"/>
                  <a:ext cx="260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F4A29D-63BC-44E8-A9EB-4862798845E1}"/>
                    </a:ext>
                  </a:extLst>
                </p14:cNvPr>
                <p14:cNvContentPartPr/>
                <p14:nvPr/>
              </p14:nvContentPartPr>
              <p14:xfrm>
                <a:off x="3977597" y="3120343"/>
                <a:ext cx="187200" cy="66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F4A29D-63BC-44E8-A9EB-4862798845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9957" y="3102343"/>
                  <a:ext cx="222840" cy="10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027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As frequency increases, penetration depth decreases until it becomes comparable to the electron mean free path.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2000" dirty="0"/>
              <a:t>The field is then too non-uniform to use the macroscopic description based on 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000" dirty="0"/>
              <a:t>Fields don’t satisfy the macroscopic Maxwell equations in the metal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74614" r="18196"/>
          <a:stretch/>
        </p:blipFill>
        <p:spPr bwMode="auto">
          <a:xfrm>
            <a:off x="801255" y="3429000"/>
            <a:ext cx="7047345" cy="10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95" y="1371600"/>
            <a:ext cx="18815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2" y="4500411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This is the only possible linear relation between the axial vector </a:t>
            </a:r>
            <a:r>
              <a:rPr lang="en-US" sz="2000" b="1" dirty="0"/>
              <a:t>H</a:t>
            </a:r>
            <a:r>
              <a:rPr lang="en-US" sz="2000" dirty="0"/>
              <a:t> and the polar vector </a:t>
            </a:r>
            <a:r>
              <a:rPr lang="en-US" sz="2000" b="1" dirty="0"/>
              <a:t>E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D8CEF7-C1FC-43D9-AA86-1E07AE682371}"/>
                  </a:ext>
                </a:extLst>
              </p14:cNvPr>
              <p14:cNvContentPartPr/>
              <p14:nvPr/>
            </p14:nvContentPartPr>
            <p14:xfrm>
              <a:off x="4354877" y="1825783"/>
              <a:ext cx="310320" cy="11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D8CEF7-C1FC-43D9-AA86-1E07AE6823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2237" y="1762783"/>
                <a:ext cx="435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018D30-8397-4598-BFC4-DFA7E9EDCF3A}"/>
                  </a:ext>
                </a:extLst>
              </p14:cNvPr>
              <p14:cNvContentPartPr/>
              <p14:nvPr/>
            </p14:nvContentPartPr>
            <p14:xfrm>
              <a:off x="4330037" y="1859263"/>
              <a:ext cx="295560" cy="55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018D30-8397-4598-BFC4-DFA7E9EDC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2037" y="1841623"/>
                <a:ext cx="331200" cy="91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37051853-4830-49F6-8742-CC61DAA0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99408"/>
            <a:ext cx="5780314" cy="1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5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420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Surface Impedance of Metals</vt:lpstr>
      <vt:lpstr>PowerPoint Presentation</vt:lpstr>
      <vt:lpstr>PowerPoint Presentation</vt:lpstr>
      <vt:lpstr>PowerPoint Presentation</vt:lpstr>
      <vt:lpstr>Inside and near a metal surface</vt:lpstr>
      <vt:lpstr>Since Et and Ht are continuous at the surface, they are related by the same expression just outside</vt:lpstr>
      <vt:lpstr>Surface impedance</vt:lpstr>
      <vt:lpstr>Time averaged energy flux through the metal surface</vt:lpstr>
      <vt:lpstr>As frequency increases, penetration depth decreases until it becomes comparable to the electron mean free path. </vt:lpstr>
      <vt:lpstr>As frequency increases further, electron energy becomes high</vt:lpstr>
      <vt:lpstr>At high frequency, the distance traveled by conduction electrons during one electromagnetic wave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Impedance of Metals</dc:title>
  <dc:creator>Robert Peale</dc:creator>
  <cp:lastModifiedBy>Robert Peale</cp:lastModifiedBy>
  <cp:revision>36</cp:revision>
  <dcterms:created xsi:type="dcterms:W3CDTF">2013-04-16T15:47:12Z</dcterms:created>
  <dcterms:modified xsi:type="dcterms:W3CDTF">2020-09-22T17:23:44Z</dcterms:modified>
</cp:coreProperties>
</file>