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93" d="100"/>
          <a:sy n="93" d="100"/>
        </p:scale>
        <p:origin x="639"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20.900"/>
    </inkml:context>
    <inkml:brush xml:id="br0">
      <inkml:brushProperty name="width" value="0.1" units="cm"/>
      <inkml:brushProperty name="height" value="0.1" units="cm"/>
      <inkml:brushProperty name="color" value="#66CC00"/>
    </inkml:brush>
  </inkml:definitions>
  <inkml:trace contextRef="#ctx0" brushRef="#br0">1008 4 1984,'0'0'64,"0"0"-1,-1-1 1,1 1 0,0 0 0,0 0-1,0 0 1,0 0 0,-1-1-1,1 1 1,0 0 0,0 0 0,0 0-1,-1 0 1,1 0 0,0-1 0,0 1-1,0 0 1,-1 0 0,1 0-1,0 0 1,0 0 0,-1 0 0,1 0-1,0 0 1,0 0 0,-1 0-1,1 0 1,0 0 0,0 0 0,-1 0-1,1 0 1,0 0-64,-15 2 2366,4-1-2302,-6 0 168,1 1-1,0 1 1,0 0 0,0 1 0,0 1-232,-26 6 217,-32 8-190,-6 5-27,23-6 272,27-8-83,0 2 0,1 1 0,-17 10-189,-82 53 452,69-39-335,28-16-139,1 1 1,1 2 0,1 0-1,1 3 1,1 0 0,2 1-1,1 2 1,1 0 0,-9 18 21,26-41 2,1 1 0,0-1-1,1 1 1,0 0 0,0 0 0,0 0 0,1 0 0,0 1 0,1-1 0,0 1 0,0 1-2,1-5-5,0 0 1,1 0-1,0 0 1,-1 0-1,2 0 1,-1 0-1,0-1 1,1 1-1,0 0 1,0-1-1,1 1 1,-1-1 0,1 0-1,0 1 1,0-1-1,0-1 1,1 1-1,-1 0 1,2 0 4,4 3 8,1 1 0,0-1 1,0-1-1,0 0 0,1-1 1,0 1-1,1-2 0,4 2-8,21 4 157,38 7-157,-56-13 43,15 0 168,0-1-1,0-1 1,31-3-211,-16 1 232,106-3 1272,79-13-1504,31-23-133,-177 28-3584,-70 7 2357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30.550"/>
    </inkml:context>
    <inkml:brush xml:id="br0">
      <inkml:brushProperty name="width" value="0.1" units="cm"/>
      <inkml:brushProperty name="height" value="0.1" units="cm"/>
      <inkml:brushProperty name="color" value="#66CC00"/>
    </inkml:brush>
  </inkml:definitions>
  <inkml:trace contextRef="#ctx0" brushRef="#br0">92 81 2560,'3'-8'1888,"1"1"835,-4 7-2694,0 0 0,0 0 0,0 0-1,0 0 1,0 0 0,0 0 0,0-1 0,0 1 0,0 0-1,0 0 1,0 0 0,0 0 0,0 0 0,0 0 0,0 0-1,0 0 1,0-1 0,0 1 0,0 0 0,-1 0 0,1 0 0,0 0-1,0 0 1,0 0 0,0 0 0,0 0 0,0 0 0,0 0-1,0-1 1,0 1 0,0 0 0,0 0 0,-1 0 0,1 0-1,0 0 1,0 0 0,0 0 0,0 0 0,0 0 0,0 0-1,0 0 1,0 0 0,-1 0 0,1 0 0,0 0 0,0 0 0,0 0-1,0 0 1,0 0 0,0 0-29,-5 8 405,-6 4-292,5-4-18,0-1-1,1 1 1,-1 0-1,-1 4-94,-2 8 79,1 0-1,1 1 1,0-1-1,2 2 1,0-1-1,2 0 1,0 1-1,2 0 1,0 0-1,1-1 1,2 5-79,-2-20 9,0-1 1,1 0-1,0 0 0,0 0 1,0 0-1,1 1 0,-1-2 1,1 1-1,1 0 0,-1 0 1,0-1-1,2 1-9,-4-4 9,1-1 0,-1 1 0,1-1 0,-1 1-1,1-1 1,0 1 0,-1-1 0,1 0 0,0 1 0,-1-1 0,1 0 0,0 0 0,0 1 0,-1-1-1,1 0 1,0 0 0,0 0 0,-1 0 0,1 0 0,0 0 0,0 0 0,-1 0 0,1 0-1,0-1 1,0 1 0,-1 0 0,1 0 0,0-1 0,-1 1 0,1 0 0,0-1 0,-1 1-1,1 0 1,0-1 0,-1 1 0,1-1 0,-1 0 0,1 1 0,-1-1 0,1 0-9,4-4-11,0 0 0,0 0-1,-1-1 1,1-1 11,-3 4-28,20-30 321,4-10-293,18-27-96,-38 59 42,-4 8 8,0 0 1,0 0 0,0 0-1,0 0 1,0 1 0,3-3 45,-4 4-11,-1 1-1,1-1 1,0 1 0,-1 0 0,1-1 0,-1 1 0,1 0 0,0 0 0,0-1 0,-1 1 0,1 0 0,0 0-1,-1 0 1,1 0 0,0 0 0,-1 0 0,1 0 0,0 0 0,0 0 0,-1 0 0,1 1 0,0-1-1,-1 0 1,1 0 0,0 1 0,-1-1 0,1 0 0,0 1 0,-1-1 0,1 0 0,-1 1 0,1-1 0,-1 1-1,1-1 1,-1 1 11,8 7-31,-2 1-1,1-1 1,-1 2-1,-1-1 1,0 0-1,0 1 0,3 9 32,11 19-40,-14-28 64,1-1 0,0 0 0,0-1 0,1 1 0,1-1 0,-1-1 0,1 1 0,1-1 0,6 4-24,-13-9 41,1 0-1,0-1 1,0 1-1,-1-1 1,1 1-1,0-1 1,1 0-1,-1 0 1,0 0-1,0-1 1,0 1 0,0-1-1,1 0 1,-1 0-1,0 0 1,0 0-1,1-1 1,-1 1-1,0-1 1,0 1-1,0-1 1,0 0 0,0-1-1,0 1 1,0 0-1,0-1 1,0 0-1,-1 1 1,1-1-1,-1 0 1,1-1 0,-1 1-1,0 0 1,1-1-41,8-10 202,-1 0 1,0-1 0,-1 0-1,-1-1 1,0 0 0,5-14-203,3-12 357,-2-1 0,0-4-357,-10 31-120,0 0-1,-1-1 0,0 1 1,-1-1-1,-1 0 0,-1 1 1,0-1-1,-2-13 121,1 25-222,0 1 1,-1-1-1,1 0 0,-1 1 0,1-1 1,-1 1-1,-1-2 222,3 5-91,0 0 1,0-1-1,-1 1 0,1-1 1,0 1-1,0-1 0,-1 1 1,1 0-1,0-1 0,-1 1 1,1 0-1,0-1 0,-1 1 1,1 0-1,-1-1 0,1 1 1,0 0-1,-1 0 0,1-1 1,-1 1-1,1 0 0,-1 0 1,1 0-1,-1 0 0,1 0 1,-1 0-1,1 0 0,-1 0 1,1 0-1,-1 0 0,1 0 1,-1 0-1,1 0 0,-1 0 1,1 0-1,0 0 0,-1 0 1,1 1-1,-1-1 0,1 0 1,-1 0-1,1 1 0,0-1 1,-1 0-1,1 1 0,-1-1 1,1 0-1,0 1 0,-1-1 1,1 0-1,0 1 0,0-1 1,-1 1-1,1-1 0,0 1 1,0-1-1,0 1 0,0-1 1,-1 1-1,1-1 91,-4 15-1754,3 5-385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6:19.946"/>
    </inkml:context>
    <inkml:brush xml:id="br0">
      <inkml:brushProperty name="width" value="0.1" units="cm"/>
      <inkml:brushProperty name="height" value="0.1" units="cm"/>
      <inkml:brushProperty name="color" value="#33CCFF"/>
    </inkml:brush>
  </inkml:definitions>
  <inkml:trace contextRef="#ctx0" brushRef="#br0">25 23 4160,'-12'-8'1536,"9"8"-1216,-6-3-64,9 3 128,0 0-256,0 0 512,0-4-352,9 1-256,-2-2-64,10 5 0,7 5 32,5 2-224,7 4 128,4 7-736,5 3 448,-4 4-1152,-8 1 864,-9 0-1536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6:20.305"/>
    </inkml:context>
    <inkml:brush xml:id="br0">
      <inkml:brushProperty name="width" value="0.1" units="cm"/>
      <inkml:brushProperty name="height" value="0.1" units="cm"/>
      <inkml:brushProperty name="color" value="#33CCFF"/>
    </inkml:brush>
  </inkml:definitions>
  <inkml:trace contextRef="#ctx0" brushRef="#br0">1 12 6880,'16'-4'2560,"1"1"-1984,11-2-160,-8 5-672,5 0 64,2 5-1664,2 2 1024,-1 4-2336,1-1 1792,-3-2-256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6:20.685"/>
    </inkml:context>
    <inkml:brush xml:id="br0">
      <inkml:brushProperty name="width" value="0.1" units="cm"/>
      <inkml:brushProperty name="height" value="0.1" units="cm"/>
      <inkml:brushProperty name="color" value="#33CCFF"/>
    </inkml:brush>
  </inkml:definitions>
  <inkml:trace contextRef="#ctx0" brushRef="#br0">0 23 5152,'0'-1'78,"0"0"1,0 0-1,0 0 1,0 0-1,0 0 1,1 0-1,-1 1 1,0-1-1,0 0 1,1 0-1,-1 0 1,0 0-1,1 1 1,-1-1-1,1 0 1,-1 0 0,1 1-1,-1-1 1,1 0-1,-1 1 1,1-1-1,0 1 1,-1-1-1,1 1 1,0-1-1,0 1 1,0-1-1,-1 1 1,1 0-1,0-1 1,0 1-1,0 0 1,0 0-1,-1-1 1,1 1-1,0 0 1,0 0-1,0 0 1,0 0-1,0 0 1,0 0-1,-1 1 1,2-1-79,0 1 24,1 0 0,-1 0 0,0 0 0,1 0 0,-1 1 0,0-1 0,0 1 0,0 0 0,0-1 1,0 1-1,0 0 0,-1 0 0,1 0 0,0 0 0,0 2-24,3 5 74,1 1 1,-2 0-1,1 2-74,-1-3 56,13 37 282,-2 0 0,-2 1 0,-3 1 1,-1 1-339,-8-45-4,1 12 65,-1-10 100,0 0 0,0-1 1,0 1-1,1 0 0,0-1 0,0 0 0,2 5-161,-4-10 31,1 1-1,0-1 0,-1 1 0,1-1 0,-1 1 0,1-1 1,0 1-1,-1-1 0,1 0 0,0 0 0,0 1 1,-1-1-1,1 0 0,0 0 0,0 0 0,-1 1 1,1-1-1,0 0 0,0 0-30,18-1 265,-11 1-133,23-2 502,0-1-1,20-4-633,22-4 376,85 0-1262,-117 2-3087,-33 5 1923,-8 4 1967,0 0 0,0 0-1,0-1 1,0 1 0,0 0 0,0-1 0,0 1-1,0 0 1,0-1 0,0 1 0,0 0 0,0 0-1,0-1 1,0 1 0,-1 0 0,1-1 0,0 1-1,0 0 1,0 0 0,0-1 0,-1 1 0,1 0-1,0 0 1,0 0 0,-1-1 0,1 1 0,0 0-1,0 0 1,-1 0 0,1 0 0,0-1 83,-12-6-2592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6:21.041"/>
    </inkml:context>
    <inkml:brush xml:id="br0">
      <inkml:brushProperty name="width" value="0.1" units="cm"/>
      <inkml:brushProperty name="height" value="0.1" units="cm"/>
      <inkml:brushProperty name="color" value="#33CCFF"/>
    </inkml:brush>
  </inkml:definitions>
  <inkml:trace contextRef="#ctx0" brushRef="#br0">11 80 2720,'-2'-1'156,"1"1"-119,1 0-1,-1 0 1,1 0-1,0 0 1,-1 0-1,1-1 1,-1 1-1,1 0 1,0 0-1,-1 0 1,1-1-1,0 1 1,-1 0-1,1 0 1,0-1-1,0 1 1,-1 0-1,1-1 1,0 1-1,0 0 1,-1-1-1,1 1 1,0-1-1,0 1 1,0 0-1,0-1 1,0 1-1,-1-1 0,1 1 1,0 0-1,0-1 1,0 1-1,0-1 1,0 1-1,0 0 1,0-1-1,1 1 1,-1-1-1,0 1 1,0-1-37,4-8 2972,-4 8-2924,0 1 1,0-1 0,1 0-1,-1 1 1,0-1-1,0 1 1,1-1 0,-1 0-1,0 1 1,1-1 0,-1 1-1,1-1 1,-1 1-1,0-1 1,1 0-49,5-3 227,-1-1 1,1 1-1,0 0 0,0 0 0,0 0 0,1 1 1,-1 0-1,1 1 0,6-3-227,0 3-11,-1-1 0,1 2 0,-1-1-1,1 2 1,2 0 11,146 0-3658,-138 0 1354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6:21.401"/>
    </inkml:context>
    <inkml:brush xml:id="br0">
      <inkml:brushProperty name="width" value="0.1" units="cm"/>
      <inkml:brushProperty name="height" value="0.1" units="cm"/>
      <inkml:brushProperty name="color" value="#33CCFF"/>
    </inkml:brush>
  </inkml:definitions>
  <inkml:trace contextRef="#ctx0" brushRef="#br0">8 31 8384,'-7'-11'3104,"10"11"-2400,6-12-224,-2 9-448,5 3-128,5-4-32,4 4 64,3 0-704,5 7 384,7-2-1152,4-5 864,5 7-2240,0-4 1632,3 8-1504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6:21.747"/>
    </inkml:context>
    <inkml:brush xml:id="br0">
      <inkml:brushProperty name="width" value="0.1" units="cm"/>
      <inkml:brushProperty name="height" value="0.1" units="cm"/>
      <inkml:brushProperty name="color" value="#33CCFF"/>
    </inkml:brush>
  </inkml:definitions>
  <inkml:trace contextRef="#ctx0" brushRef="#br0">14 32 3136,'-9'4'1184,"9"-4"-928,-5-4-64,5 4 672,9 0-512,3-3 480,5-2-480,7-1 384,12 2-416,9 1 128,12-2-288,0 2-128,3 0-64,-6 3-544,-6 0 320,-3 0-1792,-8 6 1120,-4 2-1920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6:22.074"/>
    </inkml:context>
    <inkml:brush xml:id="br0">
      <inkml:brushProperty name="width" value="0.1" units="cm"/>
      <inkml:brushProperty name="height" value="0.1" units="cm"/>
      <inkml:brushProperty name="color" value="#33CCFF"/>
    </inkml:brush>
  </inkml:definitions>
  <inkml:trace contextRef="#ctx0" brushRef="#br0">0 0 5312,'3'3'306,"-1"-1"0,1 1 0,-1 0 0,0 0 0,0 0 0,0 0 0,-1 0 1,1 0-1,-1 1 0,0-1 0,1 3-306,15 53-95,-8-27 823,36 127 946,-44-154-1504,0 1-1,1-1 1,-1 0-1,1 0 1,0 0-1,1 0 1,1 2-170,-3-5 135,1 0 1,0 0-1,-1 0 1,1-1-1,0 1 1,0-1-1,1 1 1,-1-1-1,0 1 1,0-1-1,1 0 1,-1 0-1,0 0 1,1-1-1,-1 1 1,3 0-136,8 1 153,1-1 0,0 0 0,0-1 0,-1-1 0,1 0 0,1-1-153,25-1 207,26-3-10,-30 2-2130,28 1 1933,-54 3-643,1 1 0,-1 0 0,1 0 0,-1 1 0,1 1 0,-1-1 0,0 2 0,2 0 643,29 19-4586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3:51:36.622"/>
    </inkml:context>
    <inkml:brush xml:id="br0">
      <inkml:brushProperty name="width" value="0.1" units="cm"/>
      <inkml:brushProperty name="height" value="0.1" units="cm"/>
      <inkml:brushProperty name="color" value="#E71224"/>
    </inkml:brush>
  </inkml:definitions>
  <inkml:trace contextRef="#ctx0" brushRef="#br0">10 63 1472,'-3'-3'316,"-4"-2"142,7 5-457,0 0 1,0-1 0,0 1 0,0 0-1,1 0 1,-1 0 0,0-1-1,0 1 1,0 0 0,0 0 0,0 0-1,0 0 1,1 0 0,-1-1-1,0 1 1,0 0 0,0 0 0,0 0-1,0 0 1,1 0 0,-1 0-1,0 0 1,0 0 0,0 0 0,1 0-1,-1 0 1,0 0 0,0-1-1,0 1 1,1 0 0,-1 0 0,0 0-1,0 1 1,0-1-2,1 0 1,-1 0 0,0 0 0,0-1 1,1 1-1,-1 0 0,0 0 0,0 0 0,0 0 0,1 0 0,-1 0 1,0 0-1,0 0 0,0 0 0,1 0 0,-1-1 0,0 1 0,0 0 1,0 0-1,0 0 0,0 0 0,1-1 0,-1 1 0,0 0 0,0 0 1,0 0-1,0-1 0,0 1 0,0 0 0,0 0 0,0 0 1,0-1-1,1 1 0,-1 0 0,0 0 0,0-1 0,0 1 0,0 0 1,-1 0-1,1 0 0,0-1 0,0 1 0,0 0 0,0 0 0,0 0 1,0-1-1,0 1 0,0 0 0,0 0 0,0 0 0,-1-1 1,1 1-1,0 0 0,0 0 0,0 0 0,0 0 0,0-1 0,-1 1 1,1 0-1,0 0 0,0 0 0,0 0 0,-1 0 0,1 0 0,0 0 1,0 0-2,-1 0 128,1 0-6,-3 0 540,7 2-593,-4-1 356,-1 3 569,1-3-906,0-1 1,1 1-1,-1-1 1,0 1-1,0-1 1,1 0 0,-1 1-1,0-1 1,1 1-1,-1-1 1,1 0 0,-1 1-1,0-1 1,1 0-1,-1 1 1,1-1 0,-1 0-1,1 0 1,-1 1-1,1-1 1,-1 0 0,1 0-1,-1 0 1,1 0-1,-1 0 1,1 0 0,-1 0-1,1 0 1,0 0-1,-1 0 1,1 0 0,-1 0-1,1 0 1,-1 0-1,1 0-88,0 0-39,18 6 1303,48 1 597,-38-7-1678,1-2-1,0 0 1,-1-3 0,19-4-183,-33 6 134,0 1 1,15-1-135,-14 2 233,1-1 1,7-2-234,-13 2 117,0 1-1,0 0 1,7 1-117,-9 0 38,1-1 0,-1 0-1,1 0 1,3-1-38,31-5 345,-32 5-216,-1 1-1,0-1 1,5-2-129,-11 3 31,1 0 1,0 0-1,0 0 0,0 1 1,0 0-1,4 1-31,6 0 62,9 1 37,-20-2 12,0 1-1,0-1 1,0 0 0,0 0-1,1 0 1,3-1-111,7-2 102,1 2 0,-1 0 0,11 1-102,31-2 233,-9-2 132,38 4-365,-45 0-163,-6 3 260,-26-2-90,-1 0 1,1-1 0,0 1 0,2-2-8,29-2 97,19 2-97,-48 1 31,11 4-95,-19-3 75,0 0 1,0-1-1,-1 1 1,1-1-1,0 0 1,0 0-1,0 0-11,157-7 118,-139 6-135,-1 1 1,13 2 16,15 0 86,-15-2 72,-20-1-161,1 1 0,-1 0 1,1 1-1,-1 1 0,11 2 3,10 3 46,0-1 0,15-1-46,-3 1 31,29-6 283,-57 0-249,-1 0 0,1-1-1,9-2-64,15-1 99,5 0-67,-14 2-32,-1 0 0,23 3 0,-28-1 21,0 0-1,0-2 1,14-3-21,19-1 98,-23 5-83,14 0-152,-28-1 228,0 2-1,0 1 1,18 3-91,-6-1-32,57 9 252,5 0-3,-74-10 108,-1 2-1,7 3-324,38 5 226,-40-7-176,-19-3 65,0-1 0,-1 0-1,8 0-114,20-1 416,-2-1-1175,13 3 759,-35-1-1570,-1 0 1,0 1 0,1 1-1,-1 0 1,0 0 0,1 2 1569,14 5-2144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29.824"/>
    </inkml:context>
    <inkml:brush xml:id="br0">
      <inkml:brushProperty name="width" value="0.1" units="cm"/>
      <inkml:brushProperty name="height" value="0.1" units="cm"/>
      <inkml:brushProperty name="color" value="#33CCFF"/>
    </inkml:brush>
  </inkml:definitions>
  <inkml:trace contextRef="#ctx0" brushRef="#br0">33 6 2976,'-3'-5'1336,"2"5"4778,0 21-5427,-1 0 0,-1 0-1,-1 0 1,-6 20-687,7-30 65,1 1 1,0-1-1,1 1 1,1 0-1,0 10-65,3 11-8,2 13 8,2 4-196,-6-16-4,-1-25-347,0 0-1,0 0 1,1 0-1,1 4 548,-2-7-2372,0-6 2300,0 0 1,0 0 0,0 0 0,0 0 0,0 0-1,0 0 1,0-1 0,0 1 0,0 0 0,0 0-1,0 0 1,0 0 0,0 0 0,0 0 0,0 0-1,0 0 1,0 0 0,0 0 0,0 0 0,0 0-1,0 0 1,0 0 0,0 0 0,0-1 0,0 1-1,0 0 1,0 0 0,0 0 0,0 0 0,0 0 0,-1 0-1,1 0 1,0 0 0,0 0 0,0 0 0,0 0-1,0 0 1,0 0 0,0 0 0,0 0 0,0 0-1,0 0 1,0 0 0,0 0 0,0 0 0,0 0-1,-1 0 1,1 0 0,0 0 0,0 0 0,0 0-1,0 0 1,0 0 0,0 0 0,0 0 0,0 0-1,0 0 1,0 0 0,0 0 0,0 0 0,0 0-1,0 0 1,0 0 0,0 1 0,0-1 0,-1 0 71,1-12-2171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30.403"/>
    </inkml:context>
    <inkml:brush xml:id="br0">
      <inkml:brushProperty name="width" value="0.1" units="cm"/>
      <inkml:brushProperty name="height" value="0.1" units="cm"/>
      <inkml:brushProperty name="color" value="#33CCFF"/>
    </inkml:brush>
  </inkml:definitions>
  <inkml:trace contextRef="#ctx0" brushRef="#br0">0 35 3808,'2'0'396,"0"-1"1118,6-9 1205,-5 9-2424,-1 0 0,1 1 1,-1-1-1,1 1 0,0-1 0,-1 1 0,1 0 0,-1-1 1,1 2-1,0-1 0,-1 0 0,3 1-295,4-1 325,3-1-1,0 0 0,-1 0 1,9-3-325,-8 1 235,-1 1 1,1 0 0,9 1-236,59-2 367,-38 1-487,0 2 1,19 3 119,-23 4-3110,-14-4-3295,-16 0 3920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31.653"/>
    </inkml:context>
    <inkml:brush xml:id="br0">
      <inkml:brushProperty name="width" value="0.1" units="cm"/>
      <inkml:brushProperty name="height" value="0.1" units="cm"/>
      <inkml:brushProperty name="color" value="#66CC00"/>
    </inkml:brush>
  </inkml:definitions>
  <inkml:trace contextRef="#ctx0" brushRef="#br0">119 7 736,'-1'0'20,"-5"-2"-64,0 1-1,0 0 0,0 0 0,-1 0 1,1 1-1,0-1 0,-1 2 1,1-1-1,0 1 0,-5 0 45,-17 7 1211,23-6-269,-6 3 1551,10-5-2067,23 0 1158,26-2-1230,-18 1 469,23 2-823,-44 0 64,0 0-1,0 0 1,0 1-1,0 1 0,0-1 1,-1 1-1,8 4-63,-13-5 1,5 1 9,-1 1 0,0 0 0,0 0 1,-1 1-1,1 0 0,0 1-10,-6-5 2,0 0 0,1 0 0,-1 1-1,0-1 1,0 1 0,0-1 0,0 1 0,0-1 0,0 1 0,-1-1-1,1 1 1,-1 0 0,1 0 0,-1-1 0,1 1 0,-1 0 0,0 0-1,0 0 1,0-1 0,0 1 0,0 0 0,0 0 0,0 0 0,-1-1-1,1 1 1,-1 0 0,1-1 0,-1 1 0,0 0 0,0 0-2,-2 3 22,0 0-1,-1 0 1,1 0 0,-1-1 0,0 0 0,0 0 0,0 0-1,-1 0 1,1-1 0,-1 1 0,-3 0-22,-11 7 213,-1-1-1,-9 3-212,11-5 92,1-1 112,-1 2 461,-1-1-1,0-1 0,-9 2-664,18-8 1026,13-3-207,17-4-248,24 0-1549,0 2 1,0 2-1,34 3 978,51 7-5904,-70-5 3035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21.286"/>
    </inkml:context>
    <inkml:brush xml:id="br0">
      <inkml:brushProperty name="width" value="0.1" units="cm"/>
      <inkml:brushProperty name="height" value="0.1" units="cm"/>
      <inkml:brushProperty name="color" value="#33CCFF"/>
    </inkml:brush>
  </inkml:definitions>
  <inkml:trace contextRef="#ctx0" brushRef="#br0">58 1 1888,'2'2'731,"-2"-2"-725,0 0 0,0 0 0,0 0 0,0 0 0,0 0 0,0 0 0,0 0 0,0 1 0,0-1 0,0 0 0,0 0 0,0 0 0,0 0 0,0 0 0,0 0 0,0 0 0,0 0 0,0 0 0,0 0 0,0 0 0,0 0 0,0 0 0,0 0 0,0 0 0,0 0 0,0 0 0,0 0 0,0 0 0,0 0 0,0 1 0,0-1 0,0 0 0,0 0 0,0 0 0,0 0 0,0 0 0,-1 0 0,1 0 0,0 0 0,0 0 0,0 0 0,0 0 0,0 0 0,0 0 0,0 0 0,0 0 0,0 0 0,0 0 0,0 0 0,0 0 0,0 0 0,0 0 0,0 0 0,0 0 0,0 0 0,0 0 0,0 0 0,-1 0 0,1 0 0,0 0 0,0 0 0,0 0 0,0 0-6,0 0 635,-5 14 1295,-7 5-980,0 10 36,3-3-494,5-16-304,1 0 0,0 0-1,0 1 1,1 2-188,-1 30 269,1 0 0,3 6-269,-1-8-37,3 227 1269,6-116 438,-8-144-1620,-1-1 0,2 1 0,-1-1 1,1 1-1,0 1-50,1-2 38,-2 1 0,1-1 1,-1 1-1,0-1 0,0 2-38,2 41-1765,-3-49 250,0-1 6,0 0-1776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22.378"/>
    </inkml:context>
    <inkml:brush xml:id="br0">
      <inkml:brushProperty name="width" value="0.1" units="cm"/>
      <inkml:brushProperty name="height" value="0.1" units="cm"/>
      <inkml:brushProperty name="color" value="#33CCFF"/>
    </inkml:brush>
  </inkml:definitions>
  <inkml:trace contextRef="#ctx0" brushRef="#br0">5 1 1472,'-4'2'666,"4"0"2780,8 11-1974,-1 0 0,5 14-1472,-11-23 142,0 0 0,-1 0 0,0 1 1,1-1-1,-1 0 0,-1 1 0,1 2-142,-1 22 290,5 9-126,-3-1 0,-1 17-164,-1-11 88,-3 102 579,-1-61-539,3-29 10,1-34-79,0 0-1,1 0 1,2 0 0,0 2-59,4 35 87,-4-37 24,0-1 0,5 18-111,-4-20 86,-1-1 0,0 1 0,-2 0 0,0 8-86,0-18-226,-2 7-861,2-15 981,0 1 1,0-1 0,0 0 0,0 1-1,0-1 1,0 0 0,0 1 0,0-1-1,-1 0 1,1 1 0,0-1 0,0 0-1,0 0 1,-1 1 0,1-1 0,0 0-1,0 0 1,-1 1 0,1-1 0,0 0-1,0 0 1,-1 0 0,1 1 0,0-1-1,-1 0 1,1 0 0,0 0 0,-1 0-1,1 0 1,0 0 0,-1 0-1,1 0 1,0 0 0,-1 0 0,1 0-1,0 0 1,-1 0 0,1 0 0,0 0-1,-1 0 1,1 0 105,-7-4-3381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23.189"/>
    </inkml:context>
    <inkml:brush xml:id="br0">
      <inkml:brushProperty name="width" value="0.1" units="cm"/>
      <inkml:brushProperty name="height" value="0.1" units="cm"/>
      <inkml:brushProperty name="color" value="#33CCFF"/>
    </inkml:brush>
  </inkml:definitions>
  <inkml:trace contextRef="#ctx0" brushRef="#br0">1 37 2304,'0'0'25,"0"0"1,0 0-1,0 0 1,0 0-1,0 0 1,0 0-1,0 0 1,0 0-1,0 0 1,0 0-1,0 0 1,0 0-1,0 0 1,0 1-1,0-1 1,0 0-1,0 0 1,0 0-1,0 0 1,0 0-1,0 0 1,0 0-1,0 0 1,0 0-1,0 0 1,0 0-1,0 0 1,0 0-1,0 0 1,0 1-1,0-1 1,0 0-26,15 0 2174,14 0 1001,-19 1-2612,-1 0 0,0-1-1,0 0 1,2 0-563,11-1 837,27-2 480,-37 2-1206,0 0 0,0-1 0,0-1 0,-1 0 1,5-2-112,-4 1 47,0 1 1,0 0 0,1 1 0,-1 0 0,6 1-48,25-2 53,-27 2 118,-1 0 0,1 1-1,4 1-170,19 2 528,15-2-528,-39-3-1394,1 0-2854,-14 2 2584,2-2-2240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24.218"/>
    </inkml:context>
    <inkml:brush xml:id="br0">
      <inkml:brushProperty name="width" value="0.1" units="cm"/>
      <inkml:brushProperty name="height" value="0.1" units="cm"/>
      <inkml:brushProperty name="color" value="#33CCFF"/>
    </inkml:brush>
  </inkml:definitions>
  <inkml:trace contextRef="#ctx0" brushRef="#br0">10 1 1568,'-2'1'501,"2"-1"-251,-1 0-1,1 0 0,0 0 0,-1 0 0,1 1 1,-1-1-1,1 0 0,0 0 0,-1 1 1,1-1-1,0 0 0,-1 0 0,1 1 1,0-1-1,-1 0 0,1 1 0,0-1 0,0 0 1,0 1-1,-1-1 0,1 1 0,0-1 1,0 0-1,0 1 0,0-1 0,0 1 1,0-1-1,0 1 0,-1-1 0,1 0 1,0 1-1,1 0-249,2 6-739,-2-5 851,-1-2-66,0 1-1,0-1 0,0 1 1,1-1-1,-1 0 0,0 1 1,0-1-1,0 1 0,1-1 1,-1 1-1,0-1 0,0 0 1,1 1-1,-1-1 0,0 0 0,1 1 1,-1-1-1,0 0 0,1 1 1,-1-1-1,1 0 0,-1 0 1,0 1-1,1-1 0,-1 0 1,1 0-1,-1 0 0,1 0 1,-1 1-1,1-1 0,-1 0 1,1 0-1,-1 0-45,21 1 597,-8-1 137,-3 2-532,1-1-1,-1 1 1,1-2-1,-1 0 1,10-1-202,6 1 773,-3-3-597,-18 3-132,0-1-1,0 1 1,0-1 0,1 1 0,2 1-44,21 2 491,0 0-1,7-2-490,39-9 694,-74 8-1041,-1 0-21,0 0-315,0 0 17,-4-7-4940,0 7 2428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24.951"/>
    </inkml:context>
    <inkml:brush xml:id="br0">
      <inkml:brushProperty name="width" value="0.1" units="cm"/>
      <inkml:brushProperty name="height" value="0.1" units="cm"/>
      <inkml:brushProperty name="color" value="#33CCFF"/>
    </inkml:brush>
  </inkml:definitions>
  <inkml:trace contextRef="#ctx0" brushRef="#br0">7 13 3552,'0'-1'48,"0"1"0,0 0 0,0 0 0,-1 0 0,1-1 0,0 1 0,0 0 1,0 0-1,0 0 0,-1 0 0,1 0 0,0 0 0,0 0 0,-1-1 0,1 1 0,0 0 0,0 0 0,-1 0 0,1 0 0,0 0 1,0 0-1,0 0 0,-1 0 0,1 0 0,0 0 0,0 0 0,-1 0 0,1 0-48,0 0 9,0 0 0,0 0 0,0 0 1,0 0-1,0 0 0,0 0 0,0 0 0,0 0 0,0 0 0,1 0 0,-1 0 1,0 0-1,0 0 0,0 0 0,0 1 0,0-1 0,0 0 0,0 0 1,0 0-1,0 0 0,0 0 0,0 0 0,0 0 0,0 0 0,0 0 0,0 0 1,0 0-1,0 0 0,0 0 0,0 0 0,0 0 0,0 0 0,0 0 1,0 0-1,0 0 0,0 0 0,0 0 0,0 0 0,0 0 0,0 0 0,0 0 1,0 1-1,0-1 0,0 0 0,0 0 0,0 0 0,0 0 0,0 0 1,0 0-1,0 0 0,0 0 0,0 0 0,0 0 0,0 0 0,0 0 0,0 0 1,0 0-1,0 0 0,0 0 0,0 0 0,0 0 0,0 0 0,0 0 0,0 1-9,1-1 640,-1 0-165,0 0 122,0 0-154,0 0 85,0 0-149,0 0 26,0 0-58,0 0 213,18 6 1226,-14-4-1631,1 0 1,0-1-1,-1 1 0,1-1 0,0-1 0,0 1 0,0-1 0,0 1 1,0-1-1,0-1 0,0 1 0,1-1-155,17 0 581,27-6 374,-19 1-696,-25 5-213,0 0 0,0 0-1,0 0 1,4 0-46,21-7-42,-30 8-572,5 0-1023,-3 0-4006,5 0 1681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25.930"/>
    </inkml:context>
    <inkml:brush xml:id="br0">
      <inkml:brushProperty name="width" value="0.1" units="cm"/>
      <inkml:brushProperty name="height" value="0.1" units="cm"/>
      <inkml:brushProperty name="color" value="#33CCFF"/>
    </inkml:brush>
  </inkml:definitions>
  <inkml:trace contextRef="#ctx0" brushRef="#br0">5 0 4224,'0'0'1365,"-4"0"-701,4 1 3552,4 5-3062,-3-5-1065,0 0 0,0 0 0,0 1 0,0-1 0,-1 0 0,1 1 0,0-1 0,-1 1 0,1-1 0,-1 1 0,0-1 0,1 1 0,-1-1 0,0 2-89,2 8 278,0 0-40,0 0 0,-1-1 0,-1 5-238,-7 353 1365,-2-197-853,7-98-244,0-25-271,3-1 0,2 3 3,0-9-40,0-8 160,1 1 0,1-1 0,7 22-120,-12-54-102,0-1 0,0 0 0,0 0 0,0 1 0,0-1 0,1 0 0,-1 0 0,0 1 0,0-1 0,0 0 0,0 0 0,0 1 0,0-1 0,0 0 1,0 0-1,1 0 0,-1 1 0,0-1 0,0 0 0,0 0 0,0 0 0,1 1 0,-1-1 0,0 0 0,0 0 0,1 0 0,-1 0 0,0 0 0,0 1 1,0-1-1,1 0 0,-1 0 0,0 0 0,0 0 0,1 0 0,-1 0 102,6-9-2573,5-22-2392,-10 29 4402,9-35-1922,2-6 1029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26.895"/>
    </inkml:context>
    <inkml:brush xml:id="br0">
      <inkml:brushProperty name="width" value="0.1" units="cm"/>
      <inkml:brushProperty name="height" value="0.1" units="cm"/>
      <inkml:brushProperty name="color" value="#33CCFF"/>
    </inkml:brush>
  </inkml:definitions>
  <inkml:trace contextRef="#ctx0" brushRef="#br0">110 2 1888,'-1'-2'5552,"2"4"-2285,3 9-1460,-2-7-1882,-1 0 0,1 0 0,-1 0 0,0 1-1,0 3 76,-9 317 1542,3-199-1073,-9 1 187,0 14 208,2-65-789,10-62-104,0 0-85,0-1 1,-3 11 113,-1-2-230,-2 28-180,6-36 446,1-11-34,1 0 0,0 0 0,-1 0 0,0 0 0,0 0 1,0 0-1,0 0 0,-1 3-2,1-6-309,-7-2-3206,7 0 3027,-1 0 0,1-1 0,0 1 0,0 0 0,-1-1 0,2 0 0,-1 1 1,0-1-1,0 1 0,1-1 0,0 0 0,-1 0 488,-1-10-790,-9-22-1722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27.533"/>
    </inkml:context>
    <inkml:brush xml:id="br0">
      <inkml:brushProperty name="width" value="0.1" units="cm"/>
      <inkml:brushProperty name="height" value="0.1" units="cm"/>
      <inkml:brushProperty name="color" value="#33CCFF"/>
    </inkml:brush>
  </inkml:definitions>
  <inkml:trace contextRef="#ctx0" brushRef="#br0">0 29 3136,'1'0'3193,"3"3"3699,4 1-7607,3-2 1068,1-1-1,0 0 0,0 0 0,0-1 0,0 0 1,8-2-353,24-1 473,31-2-272,-21 0-162,19-4 124,-48 5-50,1 1 0,13 1-113,-34 2-566,8 1 2095,-8-1-3787,-5-2-4708,-10-5 2929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28.560"/>
    </inkml:context>
    <inkml:brush xml:id="br0">
      <inkml:brushProperty name="width" value="0.1" units="cm"/>
      <inkml:brushProperty name="height" value="0.1" units="cm"/>
      <inkml:brushProperty name="color" value="#33CCFF"/>
    </inkml:brush>
  </inkml:definitions>
  <inkml:trace contextRef="#ctx0" brushRef="#br0">1 54 2656,'2'-1'775,"0"-1"0,1 1 0,0 0 0,-1 0-1,1 0 1,-1 0 0,1 0 0,0 1 0,0-1 0,2 1-775,-3 0 405,-2 0 235,0 0-186,3 28 863,-1-24-1301,0 0 0,0 0 0,0 0-1,0 0 1,0-1 0,1 1 0,-1-1 0,1 1 0,0-1 0,0 0 0,1 0-1,-1 0 1,0-1 0,4 3-16,7 3 157,0-1 1,1 1-1,4 0-157,-13-6 63,-3 0-46,1-1-1,-1 0 1,1 0 0,0 0-1,-1 0 1,1-1-1,0 0 1,0 1 0,0-1-1,-1 0 1,3-1-17,3-1 49,0 0-1,0 0 1,7-4-49,0 1-14,-7 1 44,-1 0 1,0-1 0,0 0-1,-1 0 1,1 0-1,-1-1 1,0-1-1,0 1 1,-1-1-1,0 0 1,2-4-31,-6 9 29,-1 0 0,1-1-1,-1 1 1,0-1 0,0 0 0,0 1 0,0-1 0,0 0-1,-1 0 1,1 1 0,-1-1 0,1 0 0,-1 0 0,0-1-29,0 2 34,-1 1 1,1-1 0,0 1-1,-1-1 1,1 0 0,0 1 0,-1-1-1,0 1 1,1-1 0,-1 1 0,0 0-1,0-1 1,0 1 0,0 0-1,0-1 1,0 1 0,0 0 0,0 0-1,-1 0 1,1 0 0,0 0 0,-1 0-1,1 0 1,0 1 0,-1-1 0,-1 0-35,0 1-3,0 0 0,0 0 1,0 1-1,0 0 1,0-1-1,0 1 1,1 0-1,-1 0 1,0 0-1,0 1 1,1-1-1,-2 2 3,-1-1 25,-27 13-67,0-1-1,-6 0 43,26-10-410,0-1 0,0-1 1,-1 0-1,1 0 0,0-1 0,-8-1 410,19 0-363,-10 1-1002,6 1-5093,5-8 3658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36.628"/>
    </inkml:context>
    <inkml:brush xml:id="br0">
      <inkml:brushProperty name="width" value="0.1" units="cm"/>
      <inkml:brushProperty name="height" value="0.1" units="cm"/>
      <inkml:brushProperty name="color" value="#33CCFF"/>
    </inkml:brush>
  </inkml:definitions>
  <inkml:trace contextRef="#ctx0" brushRef="#br0">1 106 576,'0'0'171,"1"1"-1,0-1 1,0 0 0,0 0-1,0 0 1,0 0 0,0 0-1,0 0 1,0 0 0,0 0-1,-1 0 1,1 0 0,0-1-1,0 1 1,0 0 0,0-1-1,0 1 1,0 0 0,-1-1-1,1 1 1,0-1 0,0 1-1,-1-1 1,1 0 0,0 1-1,-1-1 1,1 0-171,0 0 794,-1 1 129,0 0-272,3-3-181,1-1 0,0 0 0,0 1 0,1-1 0,-1 1 0,1 1 0,3-3-470,17-3 566,0 2 0,1 1-1,19-2-565,17-3 586,53-5 85,-52 8-307,-17 1 745,43 1-1109,-85 5-134,0 0 0,0 1 1,0-1-1,0 1 0,0 0 0,-1 0 0,1 1 1,0-1-1,-1 1 0,1 0 0,-1 0 1,3 2 133,-5-3-303,1 0 0,-1 0 1,0 1-1,0-1 1,-1 0-1,1 1 1,0-1-1,0 1 0,-1 0 1,1 0 302,3 5-1065,3 4-2108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33.871"/>
    </inkml:context>
    <inkml:brush xml:id="br0">
      <inkml:brushProperty name="width" value="0.1" units="cm"/>
      <inkml:brushProperty name="height" value="0.1" units="cm"/>
      <inkml:brushProperty name="color" value="#66CC00"/>
    </inkml:brush>
  </inkml:definitions>
  <inkml:trace contextRef="#ctx0" brushRef="#br0">46 11 480,'-2'2'172,"3"-3"493,0-1 219,-8 0-56,7 2-300,0 0-453,-1 1-1,1-1 0,-1 0 1,1 0-1,0 0 1,-1 0-1,1 0 0,-1 0 1,1 0-1,0 0 1,-1 0-1,1 0 0,-1 0 1,1-1-1,0 1 1,-1 0-1,1 0 0,-1 0 1,1 0-1,0-1 0,-1 1 1,1 0-1,0 0 1,-1-1-1,1 1 0,0 0 1,0-1-75,-11-3 775,10 4-726,1 0 0,-1-1-1,0 1 1,1 0 0,-1 0-1,0 1 1,0-1 0,1 0-1,-1 0 1,0 0 0,0 0 0,1 1-1,-1-1 1,0 0 0,1 0-1,-1 1 1,0-1 0,1 1-1,-1-1 1,1 1 0,-1-1 0,0 1-49,1 0 50,-1 0 0,1 1 0,0-1 0,0 0 0,0 0 1,-1 1-1,1-1 0,0 0 0,0 0 0,1 1 1,-1 0-51,0 9 189,0 16 222,1 0 0,3 10-411,4 33 20,4 18-174,13 72 437,17 63 88,18 122 245,-48-255-634,41 261-151,-24-174 88,-2-10 349,-3-47-86,30 180-34,-2 245-649,5 238 640,-45-648-172,17 288 18,-7-70 19,-3-70 18,-14-189 367,1 10 620,-5 47-1009,-4-54 324,-2 48-195,1-86-90,0 10-744,-2 0 0,-13 48 705,4-26-3488,10-69 2486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37.784"/>
    </inkml:context>
    <inkml:brush xml:id="br0">
      <inkml:brushProperty name="width" value="0.1" units="cm"/>
      <inkml:brushProperty name="height" value="0.1" units="cm"/>
      <inkml:brushProperty name="color" value="#33CCFF"/>
    </inkml:brush>
  </inkml:definitions>
  <inkml:trace contextRef="#ctx0" brushRef="#br0">0 94 2560,'1'-1'73,"-1"0"0,0 1 1,1-1-1,0 0 0,-1 0 0,1 0 0,-1 1 0,1-1 1,0 1-1,-1-1 0,1 0 0,0 1 0,0-1 1,0 1-1,-1-1 0,1 1 0,0 0 0,0-1 1,1 1-74,19-6 300,-18 5-1835,2 0 6241,-1-1 446,-1 1-4510,-1 1-525,6-2 102,92-11 306,59-11 139,33-5-500,-191 29-163,13-2 70,1 1 0,0 1 0,0 1 0,0 0 0,10 2-71,24 7-1406,0 3-3784,-47-13 4999,-1 1-75,1-1 0,0 0 0,-1 0 0,1 1 0,0-1-1,-1 0 1,1-1 0,0 1 0,-1 0 0,1 0-1,0-1 1,-1 1 0,1-1 0,0 1 0,-1-1 0,1 0-1,-1 1 1,1-1 0,-1 0 0,0 0 0,1 0 0,-1-1 266,19-15-1691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32.258"/>
    </inkml:context>
    <inkml:brush xml:id="br0">
      <inkml:brushProperty name="width" value="0.1" units="cm"/>
      <inkml:brushProperty name="height" value="0.1" units="cm"/>
      <inkml:brushProperty name="color" value="#33CCFF"/>
    </inkml:brush>
  </inkml:definitions>
  <inkml:trace contextRef="#ctx0" brushRef="#br0">1 4 1472,'21'-3'4272,"-21"3"-4207,0 0 0,1 0 0,-1 0 1,1 0-1,-1 0 0,0 0 0,1 0 0,-1 0 1,0 0-1,1 0 0,-1 0 0,1 1 0,-1-1 1,0 0-1,1 0 0,-1 0 0,0 1 0,1-1 1,-1 0-1,0 0 0,0 1 0,1-1 0,-1 0 1,0 0-1,0 1 0,1-1 0,-1 0 0,0 1 1,0-1-1,0 0 0,1 1-65,-1 0 432,0 21 1040,1-6-1087,0-12-314,-1-1 0,0 1 0,0 0 0,0 0 0,0 0 0,-1 1-71,-6 38 1155,2 7-1155,1-3 194,-8 113 1643,8 107-1837,4-242 110,12 234 1084,-10-248-1010,0 0 0,1 0 0,2 6-184,-2-8 132,-1 0 0,0 1-1,0-1 1,-1 1 0,1 2-132,-2-12-8,0 1 0,0-1 0,0 1 0,0 0-1,0-1 1,0 1 0,0-1 0,0 1 0,1-1 0,-1 1 0,0-1 0,0 1 0,1-1 0,-1 1 0,0-1 0,1 1 0,-1-1-1,0 0 1,1 1 0,0-1 8,3 8-745,-4-7 249,0-1 64,-1-12-3146,0 8 2939,0 1 1,1-1 0,-1 0-1,1 1 1,0-1-1,0 0 1,1 1 0,-1-1-1,1 0 1,-1 1-1,2-2 639,0-8-609,3-25-1311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32.632"/>
    </inkml:context>
    <inkml:brush xml:id="br0">
      <inkml:brushProperty name="width" value="0.1" units="cm"/>
      <inkml:brushProperty name="height" value="0.1" units="cm"/>
      <inkml:brushProperty name="color" value="#33CCFF"/>
    </inkml:brush>
  </inkml:definitions>
  <inkml:trace contextRef="#ctx0" brushRef="#br0">5 37 992,'-4'-3'352,"4"-2"-256,4 2-32,1 0 320,-2-1-224,1 1 0,5-5-96,-6 1-608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33.228"/>
    </inkml:context>
    <inkml:brush xml:id="br0">
      <inkml:brushProperty name="width" value="0.1" units="cm"/>
      <inkml:brushProperty name="height" value="0.1" units="cm"/>
      <inkml:brushProperty name="color" value="#33CCFF"/>
    </inkml:brush>
  </inkml:definitions>
  <inkml:trace contextRef="#ctx0" brushRef="#br0">1 0 3392,'0'1'663,"1"0"0,0 0 0,-1 0 0,1 0 0,0 0 1,0 0-1,0-1 0,0 1 0,-1 0 0,1-1 0,1 2-663,4 1-233,-2 0 535,1 0 1,-1 1-1,0 0 0,0 0 1,1 0-303,6 7 392,-6-6-242,0 0 0,1 1 0,-2 0 1,1 0-1,-1 1 0,0-1 0,0 1 0,-1 0 1,0 0-1,0 0 0,0 0 0,0 3-150,1 11 138,0 1 0,-2-1 0,1 14-138,-1-7-83,4 25 83,0-14-22,-2-1-1,-2 1 0,-3 20 23,1-10 266,5 36-266,-2-51-118,-2 19 118,-1-19 144,3 14-144,1 18-10,-5-54-91,0-11 20,1 1 0,-1-1 0,1 0 0,0 1 0,0-1 0,0 1 0,0-1 0,0 0 0,0 1 0,0-1 0,0 1 0,1-1 0,-1 0 0,1 1 0,-1-1 0,1 0 0,0 2 81,-2-2-225,0 0-1,1 0 0,-1 0 1,0 0-1,0 0 0,1-1 1,-1 1-1,0 0 0,0 0 1,0-1-1,0 1 0,0 0 1,0-1-1,0 1 0,-1-1 1,1 1 225,-3-2-1248,0-3-1584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33.858"/>
    </inkml:context>
    <inkml:brush xml:id="br0">
      <inkml:brushProperty name="width" value="0.1" units="cm"/>
      <inkml:brushProperty name="height" value="0.1" units="cm"/>
      <inkml:brushProperty name="color" value="#33CCFF"/>
    </inkml:brush>
  </inkml:definitions>
  <inkml:trace contextRef="#ctx0" brushRef="#br0">10 91 3136,'-4'-5'1146,"4"5"-1138,0 0-1,0 0 1,0 1 0,0-1-1,0 0 1,0 0 0,0 0-1,0 0 1,0 0 0,0 0-1,0 0 1,0 0 0,0 0-1,-1 0 1,1 0 0,0 0-1,0 0 1,0 0 0,0 0-1,0 1 1,0-1 0,0 0-1,0 0 1,0 0 0,0 0-1,0 0 1,0 0 0,0 0-1,0 0 1,0 0 0,0 0-1,0 0 1,0 0-1,-1 0 1,1 0 0,0 0-1,0 0 1,0 0 0,0 0-1,0 0 1,0 0 0,0 0-1,0 0 1,0 0 0,0 0-1,0 0 1,0 0 0,0 0-1,-1 0 1,1 0 0,0 0-1,0 0 1,0 0 0,0 0-1,0 0 1,0 0 0,0 0-1,0-1 1,0 1 0,0 0-1,0 0 1,0 0 0,0 0-1,0 0 1,0 0 0,0 0-1,0 0 1,0 0 0,0 0-8,-1 1 357,1-1-90,0 0 138,0-1-261,0 1 0,0 0 1,0 0-1,0 0 0,-1 0 1,1 0-1,0-1 0,0 1 0,0 0 1,0 0-1,0 0 0,0 0 1,0-1-1,0 1 0,0 0 1,0 0-1,0 0 0,0 0 0,0-1 1,0 1-1,0 0 0,0 0 1,0 0-1,0-1 0,0 1 1,0 0-1,0 0 0,0 0 0,0 0 1,0-1-1,0 1 0,0 0 1,0 0-1,0 0 0,0 0 1,1-1-1,-1 1 0,0 0 0,0 0 1,0 0-1,0 0 0,0 0 1,1 0-1,-1-1-144,4-3 3242,-1 4-4321,6-1 1406,1-1 0,0 1 1,-1-1-1,1-1 1,2-1-328,9-2 272,31-5-3,1 3 1,27-1-270,-13 2 154,-40 5-2276,19 0 2122,-46 2-95,0 0 0,0 0 1,1 0-1,-1 0 1,0 0-1,0 0 0,0 0 1,1 0-1,-1 0 1,0 0-1,0 0 1,0 0-1,1 0 0,-1 0 1,0 0-1,0 0 1,0-1-1,0 1 1,0 0-1,1 0 0,-1 0 1,0 0-1,0 0 1,0-1-1,0 1 0,0 0 1,0 0-1,0 0 1,0 0-1,0-1 1,1 1-1,-1 0 0,0 0 1,0 0-1,0-1 1,0 1-1,0 0 1,0 0-1,0 0 0,0-1 1,0 1-1,0 0 1,0 0-1,-1 0 0,1-1 1,0 1-1,0 0 1,0 0-1,0 0 1,0 0-1,0-1 0,0 1 1,0 0-1,0 0 1,-1 0-1,1 0 0,0 0 1,0-1-1,0 1 1,0 0-1,-1 0 1,1 0-1,0 0 0,0 0 95,-10-10-4682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34.528"/>
    </inkml:context>
    <inkml:brush xml:id="br0">
      <inkml:brushProperty name="width" value="0.1" units="cm"/>
      <inkml:brushProperty name="height" value="0.1" units="cm"/>
      <inkml:brushProperty name="color" value="#33CCFF"/>
    </inkml:brush>
  </inkml:definitions>
  <inkml:trace contextRef="#ctx0" brushRef="#br0">77 24 1728,'21'-11'2256,"-1"5"-251,-19 5-1402,-1 1-512,0 0 0,0-1 0,0 1 1,0 0-1,0 0 0,0 0 0,1-1 1,-1 1-1,0 0 0,0 0 0,0 0 0,0-1 1,0 1-1,0 0 0,0 0 0,1 0 0,-1-1 1,0 1-1,0 0 0,0 0 0,0 0 1,1 0-1,-1 0 0,0 0 0,0-1 0,0 1 1,1 0-1,-1 0 0,0 0 0,0 0 0,1 0 1,-1 0-1,0 0 0,0 0 0,0 0 1,1 0-1,-1 0 0,0 0 0,0 0 0,1 0 1,-1 0-1,0 0 0,0 0 0,1 0-91,-1 1 88,1-1 0,-1 0 0,0 0-1,1 0 1,-1 0 0,0 0 0,1 1 0,-1-1-1,0 0 1,1 0 0,-1 1 0,0-1 0,1 0 0,-1 1-1,0-1 1,0 0 0,1 1 0,-1-1 0,0 0-1,0 1 1,0-1 0,1 0 0,-1 1 0,0-1-1,0 1 1,0-1 0,0 0 0,0 1 0,0-1-88,0 3 100,-1-1 0,1 0 0,-1 0 0,1 0-1,-1 0 1,0 0 0,0 0 0,0 0 0,0 0 0,0 0 0,-1-1 0,1 1 0,-1 0 0,0 0-100,-26 24 352,23-21-231,-17 14-169,-16 15-445,13-11-7249,24-23 4105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38.659"/>
    </inkml:context>
    <inkml:brush xml:id="br0">
      <inkml:brushProperty name="width" value="0.1" units="cm"/>
      <inkml:brushProperty name="height" value="0.1" units="cm"/>
      <inkml:brushProperty name="color" value="#33CCFF"/>
    </inkml:brush>
  </inkml:definitions>
  <inkml:trace contextRef="#ctx0" brushRef="#br0">4 41 4576,'-3'-4'1060,"5"5"-380,2 1-191,-4-2-485,0 0 0,0 0 0,0 0 0,1 0 0,-1 0 0,0 0 0,0 0 0,0 0 0,0-1-1,0 1 1,0 0 0,0 0 0,0 0 0,0 0 0,0 0 0,0 0 0,0 0 0,0 0 0,0 0 0,0 0 0,1 0 0,-1 0 0,0-1 0,0 1 0,0 0 0,0 0 0,0 0 0,0 0 0,0 0 0,0 0 0,0 0 0,0 0 0,0 0-1,0 0 1,0-1 0,0 1 0,0 0 0,-1 0 0,1 0 0,0 0 0,0 0 0,0 0 0,0 0 0,0 0 0,0 0 0,0 0 0,0 0 0,0 0 0,0-1 0,0 1 0,0 0 0,0 0 0,0 0 0,0 0 0,0 0 0,-1 0 0,1 0-1,0 0-3,26 0 2523,30-6-635,39 2 32,34 0-1846,-76 0-4244,25-7 4170,-43 4-1013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54.693"/>
    </inkml:context>
    <inkml:brush xml:id="br0">
      <inkml:brushProperty name="width" value="0.1" units="cm"/>
      <inkml:brushProperty name="height" value="0.1" units="cm"/>
      <inkml:brushProperty name="color" value="#33CCFF"/>
    </inkml:brush>
  </inkml:definitions>
  <inkml:trace contextRef="#ctx0" brushRef="#br0">53 33 1984,'-17'3'5194,"15"-3"-4849,2 1-200,-1-1 1,0 0-1,0 0 1,0 0-1,0 0 1,0 0-1,0 0 1,0 0 0,1 0-1,-1 0 1,0 0-1,0-1 1,0 1-1,0 0 1,1-1-1,-1 1 1,0 0-1,0-1 1,0 0-146,0 2 176,1-1 0,-1 0 1,0 1-1,1-1 0,-1 0 1,1 1-1,-1-1 0,1 1 1,-1-1-1,1 1 1,-1-1-1,1 1 0,-1-1 1,1 1-1,0 0-176,-1 3 61,0 0 0,0 1 0,1-1 0,0 1 0,-1-1 0,2 2-61,-2 12 162,-1 24-247,2 7 85,-2 24 176,2-51-161,2 21-15,0 7-79,-2-24 116,2-1 0,0 0 1,2 0-1,3 11-37,-1-6 13,-1 0 1,-2 1-1,-1 0 0,-2 16-13,-1-9 187,-6 28-187,3-29 565,0 28-565,2-34 58,1-21 21,1-1 0,0 1 0,0-1 0,1 1 1,0 2-80,0 11 480,-1-278 1573,1 222-1797,5-24-256,0 5-102,-3 23 55,6-18 47,-4 21-64,-1 0-1,0-11 65,0-21 72,3 1 0,6-15-72,10-33-165,-20 93 186,0 0 1,1 1-1,0-1 0,1 1 0,0 0 0,1 1 0,2-5-21,-6 11-39,1 1-1,0-1 0,0 1 1,-1 0-1,2 0 0,-1 0 0,0 0 1,1 0-1,-1 1 0,1 0 1,0-1-1,0 1 0,0 1 1,0-1-1,0 0 0,0 1 0,0 0 1,1 0-1,-1 0 0,0 1 1,1-1-1,0 1 40,13 2-61,0 0-1,-1 1 1,1 1 0,-1 0-1,0 2 1,0 0 0,5 3 61,-7-4-67,-8-2 60,1 0-1,-1 1 1,0-1 0,0 2 0,0-1-1,0 1 1,-1-1 0,0 2 0,0-1-1,0 1 1,0 0 0,-1 0 0,0 1-1,-1-1 1,1 1 0,-1 0 0,0 0-1,-1 1 1,0-1 0,0 1 0,-1 0-1,1-1 1,-2 1 0,1 0 0,-1 3 7,0 0 40,-1 1 1,0 0 0,-1-1 0,0 1 0,-1-1 0,0 0 0,-1 0 0,0 1 0,-1-1 0,0-1 0,-1 1 0,-2 4-41,2-7 35,0 0 0,-1-1 0,1 1 0,-1-1 1,-1 0-1,1-1 0,-1 1 0,0-1 0,-1-1 0,0 1 1,1-1-1,-2-1 0,1 1 0,0-2 0,-5 3-35,-5 0 70,0 0 1,0-1-1,-1-1 0,1 0 0,-1-2 0,-17 1-70,21-2 121,-11-1 153,23-1-323,0 1-1,0-1 1,0 1-1,0 0 1,0 0-1,0 1 1,0-1-1,0 0 1,0 1 0,0 0-1,1 0 50,1-1 53,1 0-69,0 0-21,0 0-22,0 11 214,1-10-123,0 0-32,1 0 1,-1 0-1,0 1 0,1-1 0,-1 0 0,0-1 1,1 1-1,-1 0 0,1 0 0,0-1 0,-1 1 1,1 0-1,-1-1 0,1 0 0,0 1 1,-1-1-1,1 0 0,0 0 0,-1 0 0,1 0 1,0 0-1,0 0 0,-1-1 0,1 1 0,11-1 0,20 4 4,-16-2-49,0 0-1,0 2 0,0 0 46,41 9-81,-21-4-12,0 1 0,9 5 93,-35-10-4,-1 1-1,0 0 0,0 0 0,-1 1 0,1 0 0,-1 1 1,-1 0-1,1 0 0,-1 1 0,0 0 0,4 6 5,-8-7 17,-1-1 1,0 0-1,0 1 0,0 0 0,-1 0 0,1-1 1,-2 2-1,1-1 0,-1 0 0,0 0 0,-1 0 1,0 0-1,0 1 0,0-1 0,-1 0 0,0 0-17,-1 7 108,-1 0 0,0-1 0,-1 0-1,-1 1 1,0-2 0,-1 1-1,-7 11-107,7-14 26,-1 1-1,0-1 0,-1 0 0,0-1 0,-1 0 1,0 0-1,0-1 0,-3 2-25,5-5 64,0-1-1,-1 1 1,1-1 0,-1 0-1,0-1 1,0 0-1,0 0 1,-1 0 0,1-1-1,-1-1 1,1 0 0,-3 1-64,-17-2 242,0 0 0,0-2 0,-20-3-242,-80-20-7,112 22-104,-13 0-485,24 3-306,1 0-1,-1 0 1,1 0-1,-1-1 1,0 0-1,0-1 903,1 2-3125,3 0 992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57.562"/>
    </inkml:context>
    <inkml:brush xml:id="br0">
      <inkml:brushProperty name="width" value="0.1" units="cm"/>
      <inkml:brushProperty name="height" value="0.1" units="cm"/>
      <inkml:brushProperty name="color" value="#33CCFF"/>
    </inkml:brush>
  </inkml:definitions>
  <inkml:trace contextRef="#ctx0" brushRef="#br0">8 178 2400,'-5'0'655,"3"0"665,1-2 3702,13-3-3929,46-12 406,0-3 0,42-23-1499,-89 38 2,21-10 328,1 1 0,0 2 0,1 1 0,6 0-330,0 3 217,0 2 0,1 1 0,32 2-217,-66 3-50,2 0 70,0 0 0,0 0 0,5 2-20,-12-2-107,-1 0 0,1 1 0,0-1 0,-1 0 1,0 1-1,1-1 0,-1 1 0,1 0 0,-1-1 0,0 1 0,1 0 1,-1 0-1,0 0 0,0 0 0,1 0 0,-1 0 0,0 0 0,0 0 0,0 0 1,-1 0-1,1 1 0,0-1 0,0 1 107,-1-1-195,0 1 0,1-1 0,-1 0 0,0 0 0,-1 1 0,1-1 0,0 0 0,0 0 0,0 1 0,-1-1 0,1 0 0,-1 0 0,1 0 0,-1 1-1,1-1 1,-1 0 0,0 0 195,-14 20-2112,11-14 1311,-9 11-2751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39:58.404"/>
    </inkml:context>
    <inkml:brush xml:id="br0">
      <inkml:brushProperty name="width" value="0.1" units="cm"/>
      <inkml:brushProperty name="height" value="0.1" units="cm"/>
      <inkml:brushProperty name="color" value="#33CCFF"/>
    </inkml:brush>
  </inkml:definitions>
  <inkml:trace contextRef="#ctx0" brushRef="#br0">1 121 4480,'0'0'114,"0"-1"0,0 1 0,0 0 0,0-1-1,0 1 1,0 0 0,0-1 0,0 1 0,0 0 0,0-1 0,0 1 0,0 0 0,0-1 0,1 1 0,-1 0 0,0-1 0,0 1-1,1 0 1,-1 0 0,0-1 0,0 1 0,1 0 0,-1 0 0,0-1 0,0 1 0,1 0 0,-1 0 0,0 0 0,1-1-114,16-9 1362,-2-1 649,-13 10-1827,-1 0 1,1 0-1,0 0 0,0 0 1,0 0-1,-1 0 0,1 0 1,0 0-1,1 1 0,-1-1 1,2 0-185,16-6 665,33-18-254,-50 23-389,1 1 0,-1 0 1,1 0-1,-1 1 0,1-1 0,2 1-22,-5-1 32,0 1-1,0 0 1,-1 0-1,1 0 1,0-1-1,0 1 1,0-1 0,0 1-1,-1 0 1,1-1-1,0 1 1,0-1-1,-1 0 1,1 1-1,0-1-31,0 0 38,0 0-1,-1 0 1,1 1-1,0-1 0,0 0 1,0 1-1,0-1 1,0 1-1,0-1 1,0 1-1,0 0 0,0-1 1,0 1-1,0 0 1,0 0-1,0 0-37,60-11 475,29 0 389,28 7-256,-75 4-727,30 0 498,-24 0-6762,-40 4 3194,0-1 1936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38.309"/>
    </inkml:context>
    <inkml:brush xml:id="br0">
      <inkml:brushProperty name="width" value="0.1" units="cm"/>
      <inkml:brushProperty name="height" value="0.1" units="cm"/>
      <inkml:brushProperty name="color" value="#66CC00"/>
    </inkml:brush>
  </inkml:definitions>
  <inkml:trace contextRef="#ctx0" brushRef="#br0">0 191 1248,'4'-2'545,"1"1"0,-1-1 0,1 1-1,0-1 1,-1 1 0,5 0-545,17-7 4608,-23 8-4588,1 0 0,0 0 0,-1-1 0,1 0 0,0 1 0,-1-1-1,1-1 1,-1 1 0,0-1 0,1 1 0,-1-1 0,0 0 0,0 0 0,0 0 0,1-1-20,-2 2-8,0 1 0,0 0 0,0-1 0,0 1 0,0 0 1,0 0-1,0 0 0,0 0 0,1 1 8,2-1-9,79-4-167,59 1 176,3 0 874,-3-5-911,109 16 144,107-5 554,-296-6-677,-11 5 298,22 5-282,-22-2-218,23-1 218,170-1 219,-195-1-252,1 3 1,31 7 32,-27-3-159,55 1 159,-51-9 14,0-2 0,0-3 0,9-5-14,38-2 61,79 1-61,-172 10 19,163-3-167,55-1 126,275-40 272,223-14-520,-722 58 268,308 1 221,-37 1 400,-17-5-335,-51 2 173,30-12-457,42-7 672,-48 4-992,-112 10-519,-44 5-3975,-75 1 1310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0:00.225"/>
    </inkml:context>
    <inkml:brush xml:id="br0">
      <inkml:brushProperty name="width" value="0.1" units="cm"/>
      <inkml:brushProperty name="height" value="0.1" units="cm"/>
      <inkml:brushProperty name="color" value="#33CCFF"/>
    </inkml:brush>
  </inkml:definitions>
  <inkml:trace contextRef="#ctx0" brushRef="#br0">46 190 6880,'6'-7'2229,"-5"6"-1349,-1 1-443,0 0-95,0 0-204,0 0-74,0 0 59,6 15 1253,-4 0-1018,0 0 0,-1 1 0,0 0-1,-2-1 1,0 1-358,0 18 238,1-12-99,0 21 111,1 1 1,2-1-1,6 20-250,-6-34 57,0 1 1,-2-1-1,-1 1 0,-2 0-57,1 26-325,1 40 1381,0-95-1077,0-1-6,0 0 49,0 0 31,0 0 69,0 0-68,0 0-118,0-5 85,-3-50-301,-2 0 1,-9-39 279,-6-45 442,16 85-375,-1-5 106,-9-44-173,9 82 41,2 0 0,0 0-1,1 0 1,1-1 0,1 1 0,2-5-41,-1 21 15,0 0 0,1 0 0,-1 0 0,1 0 1,0 1-1,1-1 0,-1 0 0,1 1 0,0 0 0,0-1 0,0 1 0,1 0 0,0 1 0,-1-1 0,1 1 0,0-1 1,1 1-1,0 0-15,4-3-60,0 1 1,0 0 0,1 0 0,-1 1-1,1 1 1,0 0 0,0 0-1,9-1 60,-16 3-10,1 0-25,1 0 0,0 1-1,0-1 1,0 1 0,0 0 0,0 0-1,0 0 1,0 1 0,0 0 0,3 1 35,7 3-75,2 0 8,-1 1 0,1 1 1,14 8 66,-28-13 1,0 0 0,0 0-1,0 0 1,0 0 0,0 1 0,0-1 0,0 1 0,-1 0 0,1 0 0,-1 0 0,0 0 0,0 0 0,0 0 0,0 0 0,0 1 0,-1-1 0,0 1 0,1 0 0,-1-1 0,0 3-1,-1 3 39,0 0-1,0 0 1,0 0 0,-2 0-1,1 0 1,-1 0 0,0 0 0,-1 2-39,-7 18 256,-11 21-256,20-49 4,-12 27 114,-1 0-1,-2-1 0,-1 0 1,-12 13-118,19-29-38,0 0 1,-10 7 37,-3 4 64,22-22-68,1 0 0,0 0 0,0 0-1,0 0 1,-1 1 0,1-1 0,0 0 0,0 0-1,-1 0 1,1 0 0,0 0 0,0 0-1,-1 0 1,1 0 0,0 0 0,0 0 0,-1 0-1,1 0 1,0 0 0,0 0 0,-1 0 0,1 0-1,0 0 1,0 0 0,-1 0 0,1 0 0,0 0 4,6 0-15,3 2 1,1-1-1,-1 0 1,1 0 0,8-1 14,-11 0-39,0 0 0,0 0 0,0 0 0,0 1-1,-1 0 1,1 1 0,0 0 0,-1 0 0,1 0 0,3 2 39,18 12-54,0 1 0,-1 1-1,-1 2 1,-1 0 0,0 2 0,15 19 54,-35-35 27,1 1 1,-1-1-1,-1 1 1,0 0-1,0 1 1,3 5-28,-6-9-2,0-1-1,0 1 1,0-1 0,0 1-1,0 0 1,-1-1 0,0 1-1,0 0 1,0-1 0,0 1-1,0 0 1,-1-1 0,0 1-1,0 0 1,0-1 0,0 1 2,-3 6 84,0 1 0,-1-1 0,0-1 0,0 1 0,-1-1 0,-1 0-1,1 0 1,-2-1 0,1 0 0,-1 0 0,0-1 0,0 0 0,-1 0 0,0-1 0,-1 0 0,1-1 0,-1 0 0,0 0 0,0-1 0,0 0 0,-1-1 0,0 0 0,1-1 0,-1 0 0,0 0 0,0-2-1,-1 1-83,-64-1 57,-30 0-893,36 0-4347,71 1 2922,6 5 741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0:01.080"/>
    </inkml:context>
    <inkml:brush xml:id="br0">
      <inkml:brushProperty name="width" value="0.1" units="cm"/>
      <inkml:brushProperty name="height" value="0.1" units="cm"/>
      <inkml:brushProperty name="color" value="#33CCFF"/>
    </inkml:brush>
  </inkml:definitions>
  <inkml:trace contextRef="#ctx0" brushRef="#br0">199 64 4736,'-1'-1'74,"1"1"0,0-1-1,0 1 1,0 0 0,0-1 0,0 1 0,0-1 0,1 1 0,-1-1-1,0 1 1,0 0 0,0-1 0,0 1 0,0-1 0,1 1-1,-1 0 1,0-1 0,0 1 0,1 0 0,-1-1 0,0 1 0,0 0-1,1-1 1,-1 1 0,0 0 0,1 0 0,-1-1 0,0 1-1,1 0 1,-1 0 0,1 0 0,-1 0 0,0-1 0,1 1 0,-1 0-74,9-6 519,-9 6-301,-2 0 146,0 0 0,1 0 0,-1 0-1,0 0 1,0 1 0,0-1-1,0 1 1,1-1 0,-1 1 0,0 0-364,-5 2 142,1 0-1,-1 1 1,1 0 0,0 0 0,0 1 0,1-1 0,-1 1 0,1 0-1,0 1 1,0 0 0,1-1 0,0 1 0,0 1 0,0-1 0,0 0-1,1 1 1,1 0 0,-1 0 0,1 0 0,-1 4-142,1-2 14,0-1 1,1 1 0,0-1-1,0 1 1,1-1-1,0 1 1,1 5-15,-1-12 5,1 1 0,-1-1 1,1 1-1,0-1 0,0 1 1,0-1-1,0 0 0,0 1 1,1-1-1,-1 0 0,1 0 1,-1 0-1,1 0 0,0 0 0,0 0 1,0-1-1,0 1 0,0-1 1,0 1-1,0-1 0,0 0 1,1 0-1,-1 1 0,0-2 1,1 1-1,-1 0 0,2 0-5,2 0 39,0 0 0,0-1 0,0 1-1,0-1 1,1-1 0,-1 1 0,0-1-1,0 0 1,0 0 0,0-1 0,-1 0-1,1 0 1,0 0 0,-1-1 0,5-2-39,3-3 129,0 0 0,0-1 0,-1 0 0,0-1 0,8-9-129,-9 7 111,-1 0 0,0-1 0,-1-1 0,0 1-1,-1-2-110,-7 13 15,0 0 0,0 0 0,0-1 0,0 1-1,0 0 1,0 0 0,0-1 0,-1 1 0,0 0-1,1-1 1,-1 1 0,0-1 0,0 1 0,0-1-1,0 1 1,-1 0 0,1-1 0,-1 0-15,0 0 19,0 0 1,-1 0-1,1 0 0,-1 0 1,0 1-1,0-1 1,0 0-1,0 1 0,0-1 1,0 1-1,-1 0 0,0-1-19,-6-3 46,0 0-1,0 1 0,0 0 1,-1 0-1,1 1 0,-1 0 0,-8-1-45,-3 1-449,0 0 0,0 2-1,0 1 1,0 0-1,0 1 1,-14 3 449,-32 0-3639,42-3 2167,1 3-1344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0:02"/>
    </inkml:context>
    <inkml:brush xml:id="br0">
      <inkml:brushProperty name="width" value="0.1" units="cm"/>
      <inkml:brushProperty name="height" value="0.1" units="cm"/>
      <inkml:brushProperty name="color" value="#33CCFF"/>
    </inkml:brush>
  </inkml:definitions>
  <inkml:trace contextRef="#ctx0" brushRef="#br0">6 77 3808,'-6'-5'2541,"8"3"421,-1 2-2880,-1 0-1,0 0 1,1 0 0,-1 0 0,0 0 0,1 0-1,-1 0 1,0-1 0,1 1 0,-1 0 0,0 0-1,0 0 1,1 0 0,-1-1 0,0 1 0,0 0-1,1 0 1,-1-1 0,0 1 0,0 0 0,0 0-1,1-1 1,-1 1 0,0 0 0,0-1 0,0 1-1,0 0 1,0-1 0,0 1 0,0 0 0,0-1 0,0 1-1,0 0-81,17-8 1974,-8 4-1719,1 1 1,-1 1 0,1 0 0,-1 0 0,7 0-256,12-2 267,60-11 222,0 5 0,0 3 0,21 3-489,-84 6 48,1 0 0,-1 2 0,1 1 0,0 1-48,9 2-2560,21 1 2560,-43-6-1789,-8-1-3254,-14-5 2675,1-9-693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0:02.938"/>
    </inkml:context>
    <inkml:brush xml:id="br0">
      <inkml:brushProperty name="width" value="0.1" units="cm"/>
      <inkml:brushProperty name="height" value="0.1" units="cm"/>
      <inkml:brushProperty name="color" value="#33CCFF"/>
    </inkml:brush>
  </inkml:definitions>
  <inkml:trace contextRef="#ctx0" brushRef="#br0">3 53 5216,'-1'0'80,"1"-1"1,0 1 0,0 0-1,-1-1 1,1 1 0,0 0-1,0-1 1,0 1 0,0-1-1,-1 1 1,1 0-1,0-1 1,0 1 0,0 0-1,0-1 1,0 1 0,0-1-1,0 1 1,0 0-1,0-1 1,0 1 0,0-1-1,0 1 1,1 0 0,-1-1-1,0 1-80,2-8 5360,13 8-4032,20-2-276,-1-1 1,17-5-1053,-16 3 396,23-3-227,1 3 0,0 2 1,-1 2-1,8 4-169,8 4-928,47 11 928,-116-17-544,1 0-1,-1 1 1,1-1-1,-1 1 1,0 0 0,0 1-1,0-1 1,0 1-1,0 0 1,0 0-1,-1 1 1,3 2 544,6 8-2544,-13-13 2312,1-1 0,-1 0 1,1 1-1,-1-1 0,1 0 0,-1 0 0,1 1 0,-1-1 1,1 0-1,-1 0 0,1 0 0,-1 0 0,1 0 0,-1 0 1,1 0-1,0 0 0,-1 0 232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0:04.434"/>
    </inkml:context>
    <inkml:brush xml:id="br0">
      <inkml:brushProperty name="width" value="0.1" units="cm"/>
      <inkml:brushProperty name="height" value="0.1" units="cm"/>
      <inkml:brushProperty name="color" value="#33CCFF"/>
    </inkml:brush>
  </inkml:definitions>
  <inkml:trace contextRef="#ctx0" brushRef="#br0">1 70 5984,'0'0'91,"0"-1"-1,0 0 1,0 1 0,0-1 0,1 1 0,-1 0 0,0-1-1,0 1 1,1-1 0,-1 1 0,0-1 0,1 1 0,-1-1-1,0 1 1,1 0 0,-1-1 0,0 1 0,1 0-1,-1-1 1,1 1 0,-1 0 0,1 0 0,-1-1 0,1 1-1,-1 0 1,1 0 0,-1 0 0,1 0 0,-1 0 0,1 0-1,-1 0 1,1 0 0,0 0-91,10-8 165,-10 7-41,0 1 0,0-1-1,0 1 1,0-1 0,0 0-1,0 1 1,-1-1 0,1 0-1,0 0 1,0 0 0,-1 1-1,1-1 1,-1 0 0,1 0-1,0 0 1,-1-1-124,0 1 181,0 1-15,-12-14 1450,11 12-1560,0 2-44,1-1 1,-1 0-1,1 0 1,0 0 0,-1 1-1,1-1 1,-1 0-1,0 1 1,1-1-1,-1 0 1,0 1 0,1-1-1,-1 1 1,0-1-1,1 1 1,-1-1-1,0 1 1,0 0-1,0-1 1,0 1 0,0-1-13,1 1 10,-1 0 1,1 1-1,0-1 1,0 0 0,0 0-1,0-1 1,0 1 0,-1 0-1,1 0 1,0 0-1,0 0 1,0 0 0,0 0-1,-1 0 1,1 0-1,0 0 1,0 0 0,0 0-1,0 0 1,0 0 0,-1-1-1,1 1 1,0 0-1,0 0 1,0 0 0,0 0-1,0 0 1,0 0 0,0-1-1,0 1 1,0 0-1,0 0 1,-1 0 0,1 0-1,0 0 1,0-1-1,0 1 1,0 0 0,0 0-1,0 0-10,0 0 17,0-1 0,0 1-1,0 0 1,0 0 0,0 0 0,0 0-1,0-1 1,0 1 0,0 0-1,0 0 1,0 0 0,0 0 0,0 0-1,0-1 1,-1 1 0,1 0-1,0 0 1,0 0 0,0 0 0,0 0-1,0 0 1,0-1 0,-1 1-1,1 0 1,0 0 0,0 0 0,0 0-1,0 0 1,0 0 0,-1 0-1,1 0 1,0 0 0,0 0 0,0 0-1,0 0 1,-1 0 0,1 0-1,0 0 1,0 0 0,0 0-17,0 0 203,0 0-102,1 8-58,13 65 216,-2 0 1,-4 1-1,-2 27-259,2-40 362,-5-38-111,0 0 0,-1 11-251,2 54-485,-4-86 60,0-1 0,-1 0 0,0 0 0,1 1 0,-1-1 0,0 0 0,1 0 0,-1 0 0,0 0 0,0 0 0,0 0 0,0 0 0,0 0 0,0 0 1,0 0-1,0-1 0,-1 1 425,-4 4-2936,-1 2-253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0:04.978"/>
    </inkml:context>
    <inkml:brush xml:id="br0">
      <inkml:brushProperty name="width" value="0.1" units="cm"/>
      <inkml:brushProperty name="height" value="0.1" units="cm"/>
      <inkml:brushProperty name="color" value="#33CCFF"/>
    </inkml:brush>
  </inkml:definitions>
  <inkml:trace contextRef="#ctx0" brushRef="#br0">1 153 4576,'21'-31'5370,"-4"14"-1818,-14 14-3294,1 0 1,0 1-1,-1-1 0,1 1 0,3-1-258,4-3 443,0 0-251,0 1 1,0 0 0,0 1 0,1 0 0,0 1 0,10-2-193,78-16 323,-37 8 424,6 1-747,-48 9-1451,-1 2 1,1 0 0,0 1 0,-1 1 0,11 3 1450,-18-1-2250,-6-1-3596,-7-11 4406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0:07.044"/>
    </inkml:context>
    <inkml:brush xml:id="br0">
      <inkml:brushProperty name="width" value="0.1" units="cm"/>
      <inkml:brushProperty name="height" value="0.1" units="cm"/>
      <inkml:brushProperty name="color" value="#33CCFF"/>
    </inkml:brush>
  </inkml:definitions>
  <inkml:trace contextRef="#ctx0" brushRef="#br0">32 19 2080,'-2'-8'1078,"1"-2"3833,1 10-3540,0 4 3021,-4 12-3553,-1 0-721,-5 78 1349,4 8-1467,3 9 378,6 25-378,1-92 382,2 1 1,2-1-1,10 31-382,-2-36 133,-13-32-127,0-1-1,0 0 0,1 0 1,0 0-1,0 0 1,0-1-1,5 5-5,2 4 47,21 35-191,-31-47 22,-1-2-204,0 0-52,0 0-369,-6-49-8991,3 29 6170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0:08.170"/>
    </inkml:context>
    <inkml:brush xml:id="br0">
      <inkml:brushProperty name="width" value="0.1" units="cm"/>
      <inkml:brushProperty name="height" value="0.1" units="cm"/>
      <inkml:brushProperty name="color" value="#33CCFF"/>
    </inkml:brush>
  </inkml:definitions>
  <inkml:trace contextRef="#ctx0" brushRef="#br0">14 99 4736,'0'0'77,"-1"0"0,1 0 0,-1 0 0,1 0 0,-1 0 0,1 0 0,-1 0-1,1 0 1,-1 0 0,1 0 0,0 0 0,-1-1 0,1 1 0,-1 0 0,1 0 0,-1 0 0,1-1 0,-1 1 0,1 0 0,0-1 0,-1 1 0,1 0 0,0-1 0,-1 1 0,1 0 0,0-1 0,-1 1 0,1-1-1,0 1 1,0 0 0,0-1 0,-1 1 0,1-1 0,0 1 0,0-1 0,0 1 0,0-1 0,0 1 0,0-1 0,0 1 0,0-1 0,0 1 0,0-1 0,0 1 0,0-1 0,0 1 0,0-1 0,0 1 0,1-1-77,-1-12 1770,0 11-1617,1 1 0,-1-1 0,0 0-1,1 1 1,-1-1 0,1 1 0,0-1 0,-1 1 0,1-1 0,0 1 0,0-1-1,0 1 1,0 0 0,0-1 0,0 1 0,0 0 0,0 0 0,1 0-1,-1 0 1,0 0 0,1 0 0,-1 0 0,1 0-153,4-2 152,-1 0 0,1 1 1,0 0-1,0 0 0,5-1-152,38-6 110,0 3 0,1 1 0,-1 3 0,1 2 0,27 4-110,-65-3-41,0 0 1,0 1-1,0 1 1,0 0-1,0 0 1,5 4 40,-10-4-27,0 0 1,0 0 0,0 1-1,-1 0 1,0 0-1,0 1 1,0 0-1,-1 0 1,1 0 0,-1 1-1,0 0 27,-4-4-4,0-1 1,0 1-1,0 0 0,-1 0 0,1-1 1,-1 1-1,1 0 0,-1 0 0,0 0 0,1 0 1,-1 0-1,0 0 0,0 0 0,0-1 0,-1 1 1,1 0-1,0 0 0,-1 0 0,1 0 1,-1 0-1,0-1 0,1 1 4,-4 7 123,0 0 0,-1 0 0,-4 6-123,8-13 24,-12 16 115,0 0 1,-1-1 0,0 0 0,-2-2 0,0 1-1,-8 4-139,-23 17 271,-40 22-271,-10 1 315,76-46-474,-1-2 0,-8 3 159,8-4-205,-21 14 205,40-25 821,17-1-712,-1-1-1,0 0 1,6-2-109,11-2-17,-1 1 59,10-2 1,1 1 0,0 2 0,1 2-43,-18 2-19,0 0 1,-1 2-1,1 1 0,-1 0 1,1 2-1,-1 1 0,0 0 1,10 6 18,-26-9-34,1 1 1,-1 1 0,0-1-1,0 1 1,-1 0 0,1 1-1,-1-1 1,4 6 33,-5-5-48,-1-3 64,-1 1 0,0-1 0,0 1-1,0 0 1,-1-1 0,1 1 0,-1 0 0,0 0 0,0 0-1,0 0 1,-1 0 0,1 1 0,-1 1-16,0-1 18,0 1 1,0 0 0,0 0-1,-1 0 1,0-1 0,0 1-1,-1-1 1,1 1-1,-2 2-18,-6 12 326,-1 0-1,-1-1 0,-7 9-325,13-21 111,0 0 0,-1-1 0,0 0 0,0 0 0,-1 0 0,1-1 0,-1 0 0,-1 0 0,1 0 0,-5 1-111,-8 3 113,-1-1 1,0-1-1,-1-1 1,0 0 0,0-2-1,-6 0-113,-12 0-250,0-1 0,0-3-1,-4-1 251,27 0-1064,0 0-1,0-2 1,-1 0-1,1 0 1,-6-4 1064,21 6-383,-1 0 0,1 0 0,0 0 0,0-1 0,1 1 0,-1 0 0,0-1 1,0 1-1,1-1 0,-1 0 0,1 0 0,-1 1 0,1-1 0,0 0 0,0 0 0,0 0 0,0-1 0,0 1 0,0 0 0,0 0 1,1 0-1,-1-1 0,1 1 0,0 0 0,0-1 383,-1-22-2416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0:08.932"/>
    </inkml:context>
    <inkml:brush xml:id="br0">
      <inkml:brushProperty name="width" value="0.1" units="cm"/>
      <inkml:brushProperty name="height" value="0.1" units="cm"/>
      <inkml:brushProperty name="color" value="#33CCFF"/>
    </inkml:brush>
  </inkml:definitions>
  <inkml:trace contextRef="#ctx0" brushRef="#br0">0 52 3552,'0'-1'431,"0"0"0,1 1 0,-1-1 0,0 0 0,0 0 1,1 1-1,-1-1 0,0 0 0,1 0 0,-1 1 0,1-1 0,-1 0 0,1 1 0,-1-1 0,1 0-431,0 1 246,-1-1-1,1 1 1,-1-1-1,1 1 1,-1-1-1,1 0 1,-1 1-1,0-1 1,1 1-1,-1-1 1,0 0-1,1 1 1,-1-1-1,0 0 1,0 0-246,0 1 83,0-1 0,1 1 0,-1 0 0,0-1 0,0 1 0,0-1 1,1 1-1,-1 0 0,0 0 0,1-1 0,-1 1 0,0 0 0,0-1 0,1 1 0,-1 0 0,1 0 1,-1 0-1,0-1 0,1 1 0,-1 0 0,0 0 0,1 0 0,-1 0 0,1 0 0,-1 0 0,0 0 0,1 0 1,-1-1-1,1 2 0,-1-1-83,17-1 922,-15 1-1084,79 5 519,-41-1-207,7-2-150,18-2 338,36 1 934,58-10-1272,-141 7-64,6 0-139,0-1 1,14-4 202,-22 3-877,-13 4 313,0 0 1,0-1 0,0 0-1,-1 0 1,1 1-1,0-2 1,1 1 563,-3 0-1979,-1 1-2207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0:09.522"/>
    </inkml:context>
    <inkml:brush xml:id="br0">
      <inkml:brushProperty name="width" value="0.1" units="cm"/>
      <inkml:brushProperty name="height" value="0.1" units="cm"/>
      <inkml:brushProperty name="color" value="#33CCFF"/>
    </inkml:brush>
  </inkml:definitions>
  <inkml:trace contextRef="#ctx0" brushRef="#br0">232 7 6464,'5'-7'7653,"-8"18"-6099,-4 11-682,6-17-830,0 1 0,0-1 0,-1 0 0,0 0 0,0 0 0,-1 0-1,1-1 1,-1 1 0,0 0 0,0-1 0,-1 0 0,0 1-42,-11 11 6,0-1 1,-9 6-7,12-11 55,-4 3-772,0 0 0,-2-2 1,-5 3 716,0 0-2714,6-5 341,16-8 1853,-1-1-1,1 0 0,-1 0 1,1 0-1,0-1 1,-1 1-1,1 0 1,-1 0-1,1-1 1,-1 1 520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39.302"/>
    </inkml:context>
    <inkml:brush xml:id="br0">
      <inkml:brushProperty name="width" value="0.1" units="cm"/>
      <inkml:brushProperty name="height" value="0.1" units="cm"/>
      <inkml:brushProperty name="color" value="#66CC00"/>
    </inkml:brush>
  </inkml:definitions>
  <inkml:trace contextRef="#ctx0" brushRef="#br0">87 15 4224,'-3'-3'491,"2"3"-408,1 0 0,-1-1 0,1 1 0,-1-1 0,1 0 0,-1 1 1,1-1-1,0 1 0,-1-1 0,1 0 0,0 1 0,-1-1 0,1 0 0,0 1 1,0-1-1,0 0 0,0 0-83,0 0 224,0 1-214,0 0-63,-9 5 336,3 2-78,0 0 0,1-1 1,-1 2-1,1-1 0,1 1 0,0 0 0,-2 4-205,4-8 18,1 0 0,-1 0-1,1 0 1,-1 1 0,2-1-1,-1 0 1,0 1 0,1-1-1,0 1 1,0-1 0,0 1-1,0-1 1,1 1-1,0-1 1,1 5-18,-1-7 28,0 0-1,0 0 1,1 0-1,-1 0 0,1 0 1,-1 0-1,1 0 1,0 0-1,0 0 1,-1-1-1,1 1 1,1-1-1,-1 1 1,0-1-1,0 0 1,0 0-1,1 0 1,-1 0-1,1 0 1,-1-1-1,0 1 1,1-1-1,-1 1 1,1-1-1,2 0-27,0 1 119,0-1 0,0 0-1,1-1 1,-1 1 0,0-1 0,0 0-1,0-1 1,1 1 0,-1-1 0,-1 0-1,1 0 1,1 0-119,1-4 59,0 1 0,0-1 0,0 0 0,-1 0 0,0-1 0,0 0 0,0 0 0,-1 0 0,0-1 0,-1 0 0,0 0 0,0 0 0,0 0 0,-1-1 0,1-3-59,-4 10 5,0 1-1,0 0 1,1-1-1,-1 1 1,0 0-1,0-1 1,0 1-1,0 0 1,-1-1-1,1 1 1,0 0-1,0-1 1,-1 1-1,1 0 1,-1-1-1,1 1 1,-1 0 0,0 0-1,0 0 1,1 0-1,-1 0 1,0-1-1,0 1 1,0 1-1,0-1 1,0 0-1,0 0 1,0 0-1,0 0 1,0 1-1,-1-1-4,-1 0-17,1 0 0,-1 0-1,0 0 1,1 0 0,-1 0 0,0 1 0,0-1-1,1 1 1,-1 0 0,0 0 0,0 0-1,0 0 1,0 0 0,-1 1 17,-11 4-496,0 1 0,0 0 0,1 1 0,0 0 0,0 1 0,1 1 0,-5 4 496,12-9-403,1 0 1,0 0-1,0 1 0,-1 1 403,-15 24-3226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06.102"/>
    </inkml:context>
    <inkml:brush xml:id="br0">
      <inkml:brushProperty name="width" value="0.1" units="cm"/>
      <inkml:brushProperty name="height" value="0.1" units="cm"/>
      <inkml:brushProperty name="color" value="#66CC00"/>
    </inkml:brush>
  </inkml:definitions>
  <inkml:trace contextRef="#ctx0" brushRef="#br0">1 26 1248,'0'-8'448,"4"4"-352,1-7-32,-2 8-992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14.317"/>
    </inkml:context>
    <inkml:brush xml:id="br0">
      <inkml:brushProperty name="width" value="0.1" units="cm"/>
      <inkml:brushProperty name="height" value="0.1" units="cm"/>
      <inkml:brushProperty name="color" value="#66CC00"/>
    </inkml:brush>
  </inkml:definitions>
  <inkml:trace contextRef="#ctx0" brushRef="#br0">1 779 2240,'0'0'96,"0"0"0,0 0 0,-1 0 0,1 0 0,0 1 0,0-1 0,0 0 0,0 0 1,0 0-1,0 0 0,0 0 0,0 0 0,0 0 0,0 0 0,0 0 0,0 1 0,0-1 0,1 0 0,-1 0 0,0 0 0,0 0 0,0 0 0,0 0 0,0 0 1,0 0-1,0 0 0,0 0 0,0 0 0,0 1 0,0-1 0,0 0 0,0 0 0,0 0 0,0 0 0,1 0 0,-1 0 0,0 0 0,0 0 0,0 0 0,0 0 1,0 0-1,0 0 0,0 0 0,0 0 0,0 0 0,0 0 0,1 0 0,-1 0 0,0 0 0,0 0 0,0 0 0,0 0 0,0 0 0,0 0 0,0 0 0,0 0-96,6-5 1085,5-11-1069,-10 11 113,1 0-1,0 1 1,0 0 0,0-1 0,1 1-1,-1 0 1,1 0 0,0 0 0,1 1 0,-1-1-1,1 0-128,11-9-31,0 0-1,3 0 32,-7 4-31,-9 8 31,0-1 0,0 0 0,1 1 0,-1 0 0,1-1 0,-1 1-1,1 0 1,0 0 0,-1 1 0,1-1 0,0 1 0,0-1 0,-1 1 0,1 0 0,0 0-1,0 0 1,0 0 0,0 0 0,-1 1 0,1-1 0,0 1 0,-1 0 0,1 0-1,2 1 1,-2-1 39,0 1-1,1 0 0,-1 0 0,0 1 0,0-1 0,0 1 0,0-1 0,-1 1 1,1 0-1,-1 0 0,0 0 0,0 1 0,0-1 0,0 0 0,0 1 1,-1-1-1,2 3-38,0 6 17,0 1 0,0 0 0,-1-1 0,0 1 1,-1 0-1,-1 0 0,0 4-17,-3 21 175,-7 32-175,9-67 14,-2 9-11,0-1-1,-1 0 1,0 0 0,-1 0-1,0 0 1,-5 6-3,-5 11 229,10-20-139,0 1 1,-1-1-1,0-1 0,0 1 0,-1-1 0,0 0 0,0-1 0,0 0 1,-1 0-1,-1 1-90,0-4 445,8-6 311,11-11-437,4 2-366,-5 4 64,-1 0 1,1 0-1,0-3-17,51-58-165,58-93-22,-115 159 175,-1 0 1,1-1-1,0 1 0,1 0 1,-1 1-1,0-1 0,1 0 1,0 1-1,-1 0 1,1 0-1,2-1 12,1 4 5,-6 0 9,1 0 0,-1 0 0,0 0 0,0 0 0,1 0 0,-1 0 0,0 1 0,0-1-1,0 0 1,-1 1 0,1-1 0,0 1 0,0-1 0,-1 1 0,1-1 0,-1 1 0,1 0 0,-1 0-14,6 34 209,-4-23-258,-2-2 83,1 1 1,-2-1-1,1 0 1,-2 1-1,1-1 1,-2 4-35,0 3 22,-2 3 6,3-16 44,1 0 1,0 0-1,0 0 0,0 0 1,0 4-73,1-6 20,-1-1 0,1 1 1,-1 0-1,0 0 1,0-1-1,0 1 0,0-1 1,-1 3-21,0-3 21,1 0 1,0 1 0,0-1-1,0 1 1,1-1-1,-1 1 1,0-1 0,1 2-22,-5 0 6,5-4-3,0 0 1,0 0-1,0 0 0,0 0 0,0 0 1,0 0-1,-1 0 0,1 0 0,0 0 1,0 0-1,0 0 0,0 0 0,0 0 0,0 0 1,0 0-1,0 0 0,0 0 0,-1 0 1,1 0-1,0 0 0,0 0 0,0 0 1,0 0-1,0 0 0,0 0 0,0 0 0,0 0 1,0 0-1,0 0 0,0-1 0,-1 1 1,1 0-1,0 0 0,0 0 0,0 0 0,0 0 1,0 0-1,0 0 0,0 0 0,0 0 1,0-1-1,0 1 0,0 0 0,0 0 1,0 0-1,0 0 0,0 0 0,0 0 0,0 0 1,0 0-1,0-1 0,0 1 0,0 0 1,0 0-1,0 0 0,0 0 0,0 0 1,1 0-1,-1 0 0,0 0 0,0 0 0,0 0 1,0-1-1,0 1-3,19-54-80,-1 12-146,-14 29 208,1 1 0,0 0-1,1 0 1,2-1 18,26-45-11,-22 35-31,1 1-1,1 1 1,3-2 42,-12 16-13,2 0 1,-1 1 0,1 0-1,4-3 13,-9 7-19,1 0-1,-1 1 0,0-1 0,1 1 0,-1-1 0,1 1 0,0 0 0,-1 0 0,1 0 0,0 1 0,0-1 0,-1 0 0,1 1 0,0 0 0,0 0 1,2 0 19,-3 0-11,-1 1 1,1-1 0,-1 1 0,0 0 0,1 0-1,-1-1 1,0 1 0,1 0 0,-1 0 0,0 0 0,0 0-1,0 0 1,0 0 0,0 1 0,0-1 0,0 0 0,-1 0-1,1 1 1,0-1 0,-1 1 0,1-1 0,-1 0-1,1 1 1,-1-1 0,0 1 0,1 1 10,0 5 20,0 1 0,0 0 0,-1-1 0,0 3-20,0-5-2,-1 15 68,-2 0 1,0 0-1,-1 0 1,-1 2-67,0-2-3,1-1 1,1 1-1,1 0 1,0 2 2,2-19-8,0 0 1,1-1-1,-1 1 0,1-1 0,-1 1 1,1-1-1,0 0 0,1 1 1,-1-1-1,1 2 8,-1-3 20,0 0-1,0-1 0,1 1 1,-1-1-1,0 0 1,0 1-1,1-1 1,-1 0-1,1 1 1,-1-1-1,1 0 1,-1 0-1,1 0 1,0-1-1,0 1 1,-1 0-1,1-1 1,0 1-1,2 0-19,11 3 170,-13-3-175,0 0 0,0 0-1,1 0 1,-1-1 0,0 1 0,1-1-1,-1 0 1,1 1 5,2-1 20,0-1 0,0 1 0,0-1 0,1 0 0,-1 0 0,0-1 0,0 1 0,-1-1 0,1 0 0,0 0-1,-1-1 1,1 1 0,-1-1 0,0 0 0,1 0 0,-2-1 0,1 1 0,0-1 0,1-2-20,12-13-99,-2 0 0,0-1 0,-1-1 0,-2-1 0,5-8 99,5-9-262,-14 26 155,0 0 0,2 0 1,4-4 106,-14 15-9,1 1 0,1 0 1,-1 0-1,0 0 0,0 0 1,0 0-1,1 0 0,-1 0 1,0 0-1,1 0 0,-1 1 1,1-1-1,-1 0 0,1 1 1,-1-1-1,1 1 0,-1 0 1,1 0-1,-1-1 0,1 1 1,0 0-1,-1 0 0,1 1 1,-1-1-1,1 0 0,-1 0 1,1 1-1,0-1 0,-1 1 1,1-1 8,3 4-28,1-1 0,-1 0 1,0 1-1,0 0 1,0 0-1,0 1 0,-1 0 28,18 14 64,14 6-25,7 1-39,-31-19 175,-11-6-261,-1-1 38,0 0 112,0 0 11,0 0 10,-4-8 17,0 2-91,-1 0 0,0 0 0,0 1 0,0 0 0,-1 0 0,1 1 0,-1-1 0,0 1 0,0 0 0,-6-2-11,9 5-17,0 0 0,0 0 0,0 0 0,0 0 0,0 0 0,0 0 0,0 1 0,0 0 0,-1-1 0,1 1 0,0 1 0,0-1 0,0 0 0,0 1 0,-1-1 0,1 1 0,0 0 0,0 0 0,0 0 0,0 1 0,1-1 0,-1 1 0,0-1 0,0 1 0,-1 1 17,0 2-29,0-1 1,0 1-1,1 0 1,0 0-1,-1 0 0,2 0 1,-1 1-1,1-1 1,-1 2 28,-3 7 33,-5 8 2,-1-1-1,-2 1-34,12-19 24,-23 40 126,23-39-153,0 1 0,0-1 1,0 0-1,1 1 0,0-1 1,0 1-1,0 0 0,0-1 1,1 2 2,0-4 6,0 1 0,0-1 0,1 1 0,0-1 0,-1 0 0,1 1 1,0-1-1,0 0 0,0 0 0,0 1 0,0-1 0,1 0 0,-1 0 1,1 0-1,-1-1 0,1 1 0,0 0 0,0-1 0,0 1 0,0-1 1,0 1-1,0-1 0,0 0-6,2 2 17,1-1 1,-1 0-1,1 0 0,-1-1 1,1 1-1,0-1 0,0 0 1,-1 0-1,1 0 0,5-1-17,-8 0 2,1 0 0,0 0 1,0-1-1,0 0 0,0 1 0,0-1 0,-1 0 0,1 0 0,0-1 0,-1 1 0,1 0 1,-1-1-1,1 1 0,0-2-2,1-1 9,1 0 0,-1 0 0,0 0 1,0-1-1,0 0 0,-1 0 0,0 0-9,5-8 33,-2 0-1,0 0 0,-1 0 1,0 0-1,2-12-32,-4 15-49,-1 0 0,0 0-1,0 0 1,-1 0 0,0 0-1,-1-1 1,0 1 0,-1-3 49,0 3-132,0-5 88,1 15 45,0-1-1,0 1 0,0 0 1,0-1-1,0 1 0,0 0 1,-1 0-1,1-1 0,0 1 0,0 0 1,0-1-1,0 1 0,-1 0 1,1-1-1,0 1 0,0 0 1,-1 0-1,1 0 0,0-1 1,0 1-1,-1 0 0,1 0 0,0 0 1,-1-1-1,1 1 0,0 0 1,0 0-1,-1 0 0,1 0 1,0 0-1,-1 0 0,1 0 0,-1 0-208,0 7-149,-4 3 285,3-5 105,-1 1-1,1-1 0,0 0 1,1 1-1,-1 0 1,1 2-33,-1 19-6,1 0 1,1 1 0,3 19 5,-3-44 0,1 0 1,0 0-1,0 0 0,-1-1 1,2 1-1,-1 0 1,0 0-1,6 18 55,-7-19-37,0 1 0,1 0 0,-1-1 0,1 1 0,0-1 0,0 0 0,0 1 0,0-1 0,0 0 0,0 1 0,0-1 0,1 0 0,-1 0 0,1 0 0,0 0 0,0 0 0,1 1-18,0-1 12,0 0 1,0 0 0,0-1 0,0 1 0,0-1-1,0 0 1,1 0 0,-1 0 0,0 0-1,1-1 1,-1 1 0,2-1-13,6 0 55,0 0 0,1-1 0,-1 0-1,1-1 1,-1-1 0,0 1 0,6-4-55,6-3-64,0-1 1,-1-1-1,-1-1 1,1-1-1,-2-1 1,6-5 63,-24 17-24,8-6 16,1 0 1,-1-1-1,-1-1 0,0 0 1,5-7 7,9-15-51,4-9 51,-10 15-98,-16 23 79,2-1-38,-1 0 0,0 1 1,1 0-1,0-1 0,0 1 0,2-2 57,-4 4-5,0 1-1,-1-1 1,1 1-1,-1 0 0,1-1 1,0 1-1,-1 0 1,1 0-1,0 0 1,0-1-1,-1 1 1,1 0-1,0 0 1,-1 0-1,1 0 1,0 0-1,-1 0 1,1 0-1,0 1 1,0-1-1,-1 0 0,1 0 1,0 0-1,-1 1 1,1-1-1,0 0 1,-1 1-1,1-1 1,-1 0-1,1 1 1,-1-1-1,1 1 1,-1-1-1,1 1 1,-1-1-1,1 1 1,-1 0-1,1-1 1,-1 1-1,0-1 0,0 1 1,1 0 5,13 22-11,-1 1 1,-1 2 10,-2-7 106,-6-8 61,-4-9 400,0-7-267,0 2-336,0 0 22,-1 0 0,0 0 1,0 0-1,0 0 0,0 0 0,0 0 1,-1 0-1,1 0 0,-1 1 1,0-1-1,0 0 0,-1-1 14,-8-11-22,10 12 6,-1 1 0,1-1-1,-1 1 1,0-1 0,0 1 0,0 0 0,0 0 0,-1 0 0,1 0 0,0 0-1,-1 0 1,1 1 0,-1-1 0,0 1 0,0 0 0,1 0 0,-1 0-1,0 0 1,0 0 0,0 0 0,0 1 0,0 0 0,0-1 0,0 1-1,0 0 1,0 1 0,0-1 0,0 0 0,0 1 0,0 0 0,0-1-1,0 1 1,0 0 0,1 1 0,-1-1 0,0 0 0,1 1 0,-1 0 16,-7 4-45,0 1 1,0 0 0,1 1 0,1 0 0,-1 0 0,-2 5 44,8-10-9,0 0 0,1 1 0,-1-1 0,1 1 0,0 0 0,0 0 0,0 0 0,1 0 0,-1 0 0,1 0 0,0 0 0,0 0 0,1 1 0,-1-1 0,1 0 0,0 1 0,0-1 0,0 4 9,2-3-60,0 1 0,0 0 1,1-1-1,-1 0 0,1 0 1,0 0-1,0 0 0,1 0 0,0 0 1,3 2 59,7 11 10,-11-15-10,0 1 1,0-1-1,0 0 0,1 0 0,-1 0 0,1 0 1,0-1-1,0 1 0,0-1 0,0 0 0,0 0 1,1-1-1,-1 1 0,4 0 0,-4-2-1,0 1 0,0 0 0,0-1 1,0 1-1,0-1 0,0 0 0,0-1 0,0 1 0,0-1 1,-1 1-1,1-1 0,0 0 0,0-1 0,0 1 0,-1-1 1,4-1 0,0-1 34,-1-1 1,0 1-1,0-1 1,0 0-1,-1-1 1,1 0-1,-1 1 1,-1-1 0,1-1-1,-1 1 1,0-1-1,-1 0 1,1 0-1,-1 0 1,-1 0-1,1 0 1,-1-1 0,0 1-1,-1-1 1,0 1-1,0-1 1,-1 0-1,0-1-34,0-2 43,0 4 14,0 0-1,0 0 1,0 0-1,-1 1 1,-2-7-57,2 7 30,2 5-25,-1 1-1,0 0 1,0-1-1,0 1 1,0-1-1,0 1 1,0 0-1,0-1 1,0 1 0,0 0-1,0-1 1,0 1-1,-1-1 1,1 1-1,0 0 1,0-1-1,0 1 1,0 0 0,-1-1-1,1 1 1,0 0-1,0-1 1,0 1-1,-1 0 1,1 0-1,0-1 1,-1 1-1,1 0 1,0 0 0,-1-1-1,1 1 1,0 0-1,-1 0 1,1 0-1,0 0 1,-1 0-1,1-1 1,0 1 0,-1 0-5,0 3-67,-1 0 0,1-1 0,0 1 0,0 0 1,0 0-1,1 0 0,-1 2 67,1-4-12,-2 12-50,1 0 1,0 0-1,1 10 62,0-13 30,0 22-142,1 18 141,-3-1 1,-6 36-30,6-67 1,1 0 0,0 7-1,1-9-29,-1 1-1,0-1 1,-2 1 29,-3 19-7,2-11 88,-1 1 1,-1-1-1,-1 0 1,-1 0-1,-7 12-81,6-15 39,6-15-37,1-2 0,-1 1-1,0 0 1,0-1 0,0 1 0,-1-1 0,0 0 0,-3 4-2,-3 1 31,-1-1 1,1 0 0,-5 2-32,10-8 43,1 0-1,0-1 1,-1 0 0,0 1 0,0-1-1,0-1 1,1 1 0,-2-1 0,1 0-1,-2 1-42,-3-1-15,-1-1 0,1 0 1,0 0-1,0-1 0,0 0 0,-8-3 15,15 4-6,0-1 0,1 0-1,-1 0 1,0 0 0,1 0 0,-1 0-1,1-1 1,-1 1 0,1-1 0,0 0 0,0 1-1,-1-1 1,1 0 0,1 0 0,-1-1 0,0 1-1,0 0 1,1 0 0,-1-1 0,1 1 0,0-1-1,0 0 1,0 1 0,0-1 0,0 0 0,0-1 6,1 2-3,0 0 0,0 0 0,0 0 0,0 0 0,0 0 0,0 1 0,1-1 0,-1 0 0,1 0 0,-1 0 0,1 0 0,0 0 0,0 0-1,0 0 5,16-24-63,-8 14 54,25-37 95,23-34-665,43-47 578,-91 121-39,1-1 0,0 1 1,0 0-1,11-6 39,-7 6-10,14-6 153,-24 14-113,0-1-1,0 0 1,0 0 0,0-1 0,0 1 0,0-1 0,0-1-30,12-8 102,-12 8-20,0 1 0,0-1 0,0 1 0,0-1 0,1-2-82,31-42 249,-8 11-88,14-14-161,-15 20-13,15-15-246,-32 36 320,2-3-44,1 1-1,1 0 1,-1 1-1,2 0 0,0 1 1,0 1-1,7-3-16,-18 10-16,-1 1 0,0 1 0,0-1 0,0 0 1,1 1-1,-1-1 0,0 1 0,1 0 0,-1 0 0,0 0 0,3 1 16,-5-1-5,1 1 0,0-1 0,0 0-1,-1 1 1,1 0 0,0-1 0,-1 1 0,1 0 0,-1 0 0,1 0 0,-1 0-1,1 0 1,-1 0 0,0 0 0,0 0 0,1 1 0,-1-1 0,0 1 0,0-1 0,0 1-1,0-1 1,0 1 5,3 12-5,0 0 0,-1 0-1,-1 0 1,0 0 0,0 1-1,-2-1 1,0 9 5,-1-14 87,0-1-1,0 0 1,0 0-1,-1 1-86,0-2 54,0 1-1,1-1 1,0 8-54,-1-6 59,2-8-9,1-2-6,4-4-21,6-10-54,0 0-1,-1 0 1,-1-1 0,-1 0 0,0-1 0,0-3 31,3-3-11,1-6 84,4-18-73,-7 21-34,1 0 1,1-1 33,4-1 9,-9 18-101,-1 0 0,0-1 0,0-2 92,-4 12-20,-1 0 1,1-1-1,-1 1 1,1 0-1,-1 0 1,1 0-1,0 0 0,0-1 1,-1 1-1,1 0 1,0 0-1,1 0 20,4 1-64,-5 1 64,-1-1-1,1 1 0,-1 0 1,1-1-1,-1 1 1,1 0-1,-1 0 0,0-1 1,1 1-1,-1 0 1,0 0-1,0 0 1,1-1-1,-1 1 0,0 0 1,0 0-1,0 0 1,0 0 0,0 21-26,0-9-34,2 45-78,-1-33 118,0-1 1,2 1-1,1 2 20,-1-14-64,-1 2-9,2-1 0,0 0-1,0 1 1,4 4 73,-4-9-10,-3-7-13,0 0-1,0 0 0,0 0 0,1 0 0,-1 0 0,1-1 0,0 1 0,0-1 0,0 1 1,0-1-1,1 1 24,11 8-29,-12-9 31,1 0 1,-1-1-1,0 1 0,0 0 0,1-1 0,-1 1 1,1-1-1,-1 0 0,1 0 0,0 0 1,-1 0-1,1-1 0,0 1 0,0-1 0,-1 1 1,1-1-1,0 0 0,0 0 0,0-1 1,0 1-3,5-2 28,1 0 0,-1 0 1,0-1-1,0 0 0,0 0 1,-1-1-1,1 0 0,3-3-28,-5 4 25,-1-1 0,0 0 0,0 0 0,0-1 0,-1 0 0,1 1 0,-1-2 0,0 1 0,0 0 0,-1-1 0,2-3-25,5-12 25,-6 14-30,0-1 1,0 0-1,-1-1 1,0 1 0,-1 0-1,0-1 1,0 0-1,0-5 5,-2-3 27,-1-1 0,0 1-1,-1 0 1,-1-1 0,0 1-1,-7-16-26,10 32-10,0 0 0,0 1-1,0-1 1,0 0 0,-1 0-1,1 0 1,0 0 0,0 1-1,-1-1 1,1 0 0,-1 0 0,1 1-1,-1-1 1,1 0 0,-1 1-1,0-1 1,1 0 0,-1 1-1,1-1 1,-1 1 0,0-1-1,0 1 1,1-1 0,-1 1 0,0 0-1,0-1 1,0 1 0,0 0-1,1-1 1,-1 1 0,0 0-1,0 0 1,0 0 0,0 0-1,0 0 1,0 0 0,1 0-1,-1 0 1,0 0 0,0 1 0,0-1-1,0 0 1,1 1 0,-1-1-1,0 0 1,0 1 0,0-1-1,1 1 1,-2 0 10,-2 1-53,1 1-1,-1 0 1,0 0-1,1 0 1,0 1-1,0-1 0,0 1 1,-2 3 53,-7 13-19,1 0-1,1 0 1,1 1 0,1 1-1,0-1 1,2 1 0,1 0-1,-2 19 20,6-35-6,1 1-1,1 0 0,-1 0 1,1 0-1,1-1 0,-1 1 1,1-1-1,0 1 0,1-1 1,-1 0-1,1 1 0,0-1 1,1-1-1,2 4 7,-1-1 28,2 1 0,-1-2 0,1 1 1,0-1-1,1 0 0,0-1 0,0 0 0,0 0 0,3 1-28,-4-3 14,0-1-1,0 0 1,1-1 0,-1 1-1,1-1 1,-1-1-1,1 0 1,0 0 0,-1 0-1,1-1 1,0 0-1,0 0 1,-1-1 0,5-1-14,-6 1 9,1 0 0,-1-1 0,1 0 0,-1 0 0,0-1 0,0 1 0,0-1 0,0-1 1,0 1-1,-1-1 0,1 0 0,-1 0 0,0-1 0,-1 1 0,1-1 0,2-4-9,5-8-108,-2-1 1,0 0-1,-1 0 0,-1-1 0,-1 0 0,0-1 0,0-6 108,6-35-601,4-46 601,-7 37-100,7-71 14,-5-20 86,0 0 70,-9 102-71,-1 23-654,5-24 655,-5 42-317,0-1 0,-2-16 317,0 35-8,1 0 0,-1-1 0,0 1 0,0 0 0,0-1 0,0 1 0,0 0 0,0-1 0,0 1 0,0 0 0,0-1 1,0 1-1,0 0 0,0-1 0,0 1 0,-1 0 0,1-1 0,0 1 0,0 0 0,0-1 0,0 1 0,0 0 0,-1 0 0,1-1 0,0 1 0,0 0 1,-1 0-1,1-1 0,0 1 0,0 0 8,-7 7-217,-4 17 48,6-5 183,1 0 0,1 0 0,0 11-14,-2 8 134,-11 121 105,9-80 162,-10 46-401,4-36 286,5-27-220,4-27 59,2 1 0,1 11-125,1-11 56,-2 0 0,-2 5-56,0-16 8,1-7 63,0 1 0,1 1-1,1-1 1,1 0 0,0 0-1,2 1-70,-2-16 9,1-1 0,0 0 0,0 1 0,0-1 0,1 0 0,-1 0-1,1 0 1,0 0 0,-1 0 0,1 0 0,1-1 0,1 3-9,-3-3 6,1-1 0,-1 0 0,0 0 0,1 0 0,-1 0-1,1 0 1,-1 0 0,1 0 0,-1-1 0,1 1 0,-1-1 0,1 1 0,0-1 0,0 1 0,-1-1 0,1 0 0,0 0 0,-1 0 0,1 0 0,0 0 0,0 0 0,-1 0 0,1-1 0,0 1 0,-1 0 0,1-1-6,5-2-6,-1 0 0,0 0-1,-1-1 1,1 0 0,-1 0 0,4-3 6,32-32 80,-33 31-70,-2 2 25,0 0 1,0 0-1,-1-1 1,0 0-1,0 0 1,0 0-1,-1-1 1,0 1-1,0-1 0,-1 0 1,0 0-1,0 0 1,-1-1-1,0 1 1,-1-1-1,0 1 1,0-5-36,0-3 235,-1 12-190,1-1 0,-1 0 0,0 1-1,0-1 1,0 0 0,-1 1 0,-1-6-45,2 10 2,0-1 1,0 1-1,0-1 1,-1 1-1,1 0 0,0-1 1,0 1-1,-1-1 1,1 1-1,0-1 0,0 1 1,-1 0-1,1-1 1,-1 1-1,1 0 0,0-1 1,-1 1-1,1 0 1,-1-1-1,1 1 1,-1 0-1,1 0 0,-1 0 1,1-1-1,-1 1-2,1 0-5,-1 1 0,1-1-1,-1 0 1,1 0 0,-1 0 0,1 0-1,0 1 1,-1-1 0,1 0 0,-1 1-1,1-1 1,-1 0 0,1 1 0,0-1-1,-1 0 1,1 1 0,0-1 0,-1 1-1,1-1 6,-2 3-59,0 1 0,0-1 0,1 0 0,0 1-1,-1-1 1,1 1 59,-6 23-181,1-9 193,2-1 1,0 1 0,1 0 0,1 0 0,0 8-13,-2 4 59,2-25-39,1-1 0,1 1 0,-1-1 0,1 1 0,-1-1 0,1 1 0,0-1 0,1 1 0,-1-1 0,1 1 0,0-1 0,0 1-20,1-1 44,0 0 0,-1 0 0,1 0 0,1-1 0,-1 1 0,0-1 0,1 1 0,2 2-44,-3-5 33,-1 0 1,1 0 0,0 1 0,-1-1 0,1 0 0,0 0 0,-1-1-1,1 1 1,0 0 0,0-1 0,0 1 0,0-1 0,0 1 0,0-1 0,0 0-1,0 0 1,0 0 0,0 0 0,0 0 0,2-1-34,13-2 54,0-1 0,0-1 0,0-1 0,-1-1 0,0 0 0,9-5-54,-4 0 46,-1-1-1,0-1 1,-1 0 0,10-11-46,7-9-107,21-29 107,-53 55-90,-4 8 80,0-1 1,0 1-1,1 0 0,-1-1 0,0 1 1,0-1-1,0 1 0,0 0 0,1-1 0,-1 1 1,0 0-1,0-1 0,1 1 0,-1 0 1,0 0-1,1-1 0,-1 1 0,0 0 0,1 0 1,-1-1-1,0 1 0,1 0 0,-1 0 1,0 0-1,1 0 0,-1-1 0,1 1 0,-1 0 1,0 0-1,1 0 0,-1 0 0,1 0 1,-1 0-1,0 0 0,1 0 0,-1 0 0,1 0 1,-1 1-1,0-1 0,1 0 0,-1 0 10,3 1-29,-1 0-1,0 0 0,1 0 1,-1 0-1,0 0 1,0 1-1,0-1 1,0 1-1,0-1 0,0 1 1,0 0-1,0 0 1,-1 0-1,1 0 0,-1 0 1,1 0-1,-1 0 1,0 0-1,0 1 30,1 1 15,-1-1 0,0 1 1,1 0-1,-1 0 0,-1 1 0,1-1 1,-1 0-1,1 0 0,-1 0 0,0 0 1,-1 3-16,-1 2 65,0 0 1,0 0 0,-1 0 0,0 0 0,-1-1 0,0 0 0,0 1 0,-1-1 0,1-1 0,-2 1-1,-1 1-65,3-3 87,-1-1 0,0 0 0,0 0 0,0 0 0,0-1 0,-1 0 0,0 0 0,1 0-1,-2-1 1,1 1 0,0-1 0,-1-1 0,1 0 0,-7 2-87,6-4-290,13-5 4,15-5-141,-8 4 297,1 1-1,-1 0 0,1 1 1,0 0-1,0 1 0,0 1 1,0 0-1,0 1 131,-12 1 0,0 0 0,0 0 0,-1 0 0,1 1 0,0-1 0,0 0 0,-1 1 0,1-1 0,0 1 0,-1 0 0,1-1 0,-1 1 0,1 0 1,-1 0-1,1 0 0,-1 0 0,0 0 0,1 0 0,-1 1 0,0-1 0,0 0 0,0 1 0,0-1 0,0 2 2,0-1 0,0 0 0,0 0 0,0 0 0,0 0 0,-1 1-1,1-1 1,-1 0 0,0 1 0,0-1 0,0 0 0,0 0 0,0 1 0,0-1 0,0 0 0,-1 2-2,-4 13 70,0 0 0,-1-1 0,-1 0 0,-1 0 1,0 0-1,-1-1 0,0-1 0,-1 1 0,-1-1 0,0-1 0,-1 0 1,-1-1-1,0 0 0,0-1 0,-1 0 0,0-1 0,-1-1 0,0 0 0,-1-1 1,-6 2-71,13-7-23,1-1 0,-1 0 0,0 0 1,0 0-1,0-1 0,0-1 0,0 0 1,0 0-1,0 0 0,0-1 0,0-1 1,0 0-1,0 0 0,0 0 0,-7-4 23,13 4 2,1 1 0,-1-1 0,0 0 0,1 0 1,-1 0-1,1-1 0,0 1 0,0-1 0,0 1 0,0-1 0,0 1 0,0-1 0,1 0 0,-1 0 0,1 0 0,0 0 0,0 0 0,0 0 0,0-2-2,0 1-30,0 1-1,1-1 1,0 0-1,-1 1 1,1-1-1,0 0 1,1 1-1,-1-1 1,1 1-1,-1-1 0,1 1 1,0-1-1,1 1 1,-1-1-1,0 1 1,1 0-1,0-1 31,3-2 0,0-1 0,1 1-1,0 0 1,0 1 0,0-1-1,0 1 1,1 0 0,0 1-1,0-1 1,1 2 0,-1-1 0,3 0 0,19-7 13,0 2 0,23-5-13,-4 2 25,-4-1 2,-1-2 0,8-6-27,-28 11 131,-1-1-1,-1-1 1,0-2-1,17-13-130,-4 1 288,-10 7-162,0 0 0,7-10-126,-24 21 15,0 1 0,-1-1-1,0 0 1,0-1 0,-1 0-1,0 1 1,0-2 0,-1 1-1,0-2-14,-1 5 49,-2 0 0,1 0 0,-1-1-1,0 1 1,0 0 0,-1-1 0,1 1-1,-2 0 1,1-1 0,-1 1 0,0-3-49,0 6 4,1 0 0,-1 1 0,0-1 0,0 0 1,0 1-1,-1-1 0,1 1 0,-1-1 0,1 1 1,-1-1-1,0 1 0,0 0 0,0 0 0,0 0 0,0 0 1,-1 0-1,1 1 0,-1-1 0,1 1 0,-1-1 1,1 1-1,-1 0 0,0 0 0,1 0 0,-1 0 1,0 1-5,0-1-19,0 1 1,-1 0 0,1 0-1,0 0 1,0 0 0,-1 0-1,1 1 1,0-1 0,0 1-1,0 0 1,0 0 0,0 0-1,0 0 1,0 1 0,0-1-1,0 1 19,-2 1-26,0 0 0,1 0 0,0 1 0,0 0 0,0-1 0,0 1 0,0 0 0,1 1 0,-1 0 26,-10 20-34,0 2 0,1 0 0,2 0 0,-1 6 34,4-12 109,7-18-104,0 1-1,0-1 1,1 0 0,-1 0 0,1 1 0,0-1-1,0 0 1,0 1 0,1-1 0,-1 0-1,1 1 1,0-1 0,0 0 0,0 0-1,0 0 1,0 0 0,1 0 0,-1 0 0,1 0-1,0 0 1,1 1-5,3 5-132,1-1 0,0 0 0,1 0 0,-1-1 0,9 6 132,-13-11 24,0 0 1,0 0-1,0 0 0,1-1 0,-1 1 1,0-1-1,1 0 0,-1 0 1,1 0-1,-1-1 0,1 1 1,0-1-1,0 1-24,9-1 150,-1-1 0,1 0-1,2-1-149,11-1 94,-7 0-29,0-1 0,0 0 0,-1-2 1,3-1-66,-4 2 21,9-4-24,-1-2-1,0 0 1,-1-2-1,0-1 0,0-1 1,15-13 3,-38 27-17,1 0-1,-1 0 1,1 0 0,-1 0-1,1 0 1,0 0 0,-1 1 0,1-1-1,0 0 1,0 1 0,0 0-1,-1-1 1,1 1 0,0 0 0,0 0-1,0 0 1,-1 0 0,1 0 0,0 0-1,0 1 1,0-1 0,-1 1-1,1-1 1,0 1 0,0 0 17,2 1-42,0 0 0,0 1 0,0 0 0,-1-1-1,1 1 1,-1 1 0,0-1 0,1 0 0,0 3 42,-3-5 11,-1 0 0,1-1 0,0 1 0,-1-1 0,1 1 0,-1-1 0,1 1 0,0-1 0,-1 1 0,1-1 0,0 0 0,0 1 0,-1-1-1,1 0 1,0 0 0,0 1 0,0-1 0,-1 0 0,2 0-11,3 5 328,1 0-191,-6-5-129,0 0-1,0 0 1,0 0 0,0 0-1,0 0 1,1 0 0,-1 0-1,0 0 1,0 0-1,0 0 1,0 0 0,0 0-1,0 0 1,0 0 0,1 0-1,-1-1 1,0 1 0,0 0-1,0 0 1,0 0 0,0 0-1,0 0 1,0 0 0,0 0-1,0 0 1,1 0-1,-1 0 1,0 0 0,0-1-1,0 1 1,0 0 0,0 0-1,0 0 1,0 0 0,0 0-1,0 0 1,0 0 0,0-1-1,0 1 1,0 0-1,0 0 1,0 0 0,0 0-1,0 0 1,0 0 0,0-1-1,0 1 1,0 0 0,0 0-1,0 0 1,0 0 0,0 0-1,0 0 1,0 0 0,-1 0-8,1-3-14,0 0 1,0 1 0,0-1-1,-1 0 1,1 1 0,-1-1-1,0 1 1,0-1 0,0 1 0,0-1-1,0 1 1,-1 0 0,1 0-1,-1-1 1,1 1 0,-1 0 0,0 0-1,0 1 1,0-1 0,0 0-1,0 0 1,0 1 0,-2-2 13,0 1-43,0 1 1,0-1-1,0 1 1,0-1-1,0 1 1,0 0-1,0 1 0,-1-1 1,1 1-1,0 0 1,0 0-1,0 0 1,-1 0-1,1 1 1,-1 0 42,-9 2-101,-1 0 0,1 2 0,1 0 1,-2 1 100,8-3-38,0 0-1,1 1 1,0-1 0,0 1 0,0 1 0,0-1-1,1 1 1,-1 0 0,-1 3 38,6-7-16,0 1-1,0 0 1,0-1 0,0 1-1,0 0 1,0 0-1,0 0 1,0 0 0,1 0-1,-1 0 1,1 0 0,0 0-1,-1 0 1,1 0 0,0 0-1,0 0 1,0 0 0,0 0-1,1 0 1,-1 0 0,1 0-1,-1 0 1,1 0 0,-1 0-1,1 0 1,0 0-1,0-1 1,0 1 0,0 0-1,0 0 1,1-1 0,-1 1-1,0-1 1,2 2 16,1 0-6,-1 1 1,1-1-1,0 0 1,0-1-1,0 1 0,0 0 1,0-1-1,0 0 0,1 0 1,-1-1-1,1 1 1,0-1-1,-1 0 0,5 1 6,-1-2 21,-1 1 0,0-1-1,0-1 1,0 1-1,0-1 1,0-1 0,0 1-1,0-1 1,0 0 0,0-1-1,-1 1 1,1-2 0,-1 1-1,0 0 1,0-1-1,0 0 1,0-1 0,-1 1-1,1-1 1,-1 0 0,-1-1-1,1 1 1,1-3-21,6-8 23,-1 0 0,0-1 0,-2 0 0,1-1 0,-2 0 0,-1-1 0,6-18-23,-1-10 93,-2 0 0,3-32-93,-8 29 31,-1-1 0,-4-18-31,-7-102 139,1 39-20,3-12 409,2 134-568,0-1 0,0 1 1,-1-1-1,-1 1 0,0 0 1,0 0-1,-3-6 40,5 15-11,1 1 0,0-1 0,0 1 0,0 0 1,-1-1-1,1 1 0,0-1 0,-1 1 0,1 0 0,0-1 0,-1 1 0,1 0 0,0-1 0,-1 1 0,1 0 0,0 0 0,-1-1 0,1 1 0,-1 0 0,1 0 0,-1 0 0,1-1 1,-1 1-1,1 0 0,-1 0 0,1 0 0,0 0 0,-1 0 0,1 0 0,-1 0 0,1 0 0,-1 0 0,1 0 0,-1 0 0,1 1 0,-1-1 0,1 0 0,-1 0 0,1 0 1,0 1-1,-1-1 0,1 0 0,-1 0 0,1 1 0,0-1 0,-1 0 0,1 1 0,0-1 0,-1 0 0,1 1 11,-2 1-33,-1 1 0,1-1-1,0 1 1,0 0 0,0 0 0,-2 3 33,-1 5-15,1 0 1,0 1-1,0 0 1,1-1 0,1 1-1,-1 5 15,-2 27 12,2 6-12,-2 8-5,-2 7 99,3 1 0,3 0 0,6 53-94,-4-111-23,2 27 200,2-1 1,1 0-1,2 0 0,3 5-177,-9-30 44,2-1-1,-1 1 0,1-1 1,0 0-1,1 0 0,0 0 1,0 0-1,1-1 1,0 0-1,0 0 0,0 0 1,1-1-1,0 0 0,1 0 1,-1-1-1,1 0 0,0 0 1,1-1-44,5 3-346,1-1-1,0-1 1,0 0 0,1-1 0,-1-1-1,1 0 1,0-1 0,-1-1 0,1 0-1,0-1 1,0-1 0,0-1 0,1 0 346,-14 2-323,1-1 0,0 1 1,-1-1-1,1 0 0,-1 0 1,1-1-1,-1 1 0,1-1 1,-1 1-1,0-1 0,0 0 1,0 0-1,0-1 0,1 0 323,-1-1-696,-1 1-1,0-1 1,1 0-1,-1 1 1,0-3 696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14.672"/>
    </inkml:context>
    <inkml:brush xml:id="br0">
      <inkml:brushProperty name="width" value="0.1" units="cm"/>
      <inkml:brushProperty name="height" value="0.1" units="cm"/>
      <inkml:brushProperty name="color" value="#66CC00"/>
    </inkml:brush>
  </inkml:definitions>
  <inkml:trace contextRef="#ctx0" brushRef="#br0">5 41 9312,'-4'-8'3424,"8"5"-2656,-1-1-192,2 1-1024,2-2 128,2 2-1216,-1 0 864,1-4-1248,-6 2 1088,-3 5-1696,9 0 1440,-9 0-1600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15.018"/>
    </inkml:context>
    <inkml:brush xml:id="br0">
      <inkml:brushProperty name="width" value="0.1" units="cm"/>
      <inkml:brushProperty name="height" value="0.1" units="cm"/>
      <inkml:brushProperty name="color" value="#66CC00"/>
    </inkml:brush>
  </inkml:definitions>
  <inkml:trace contextRef="#ctx0" brushRef="#br0">22 44 8640,'-21'-7'3200,"21"-1"-2496,0 5-192,4-1-192,8 4-288,9-3-384,8 3 224,2-8-128,7 5 160,3-1-352,-5 1 224,4 3-576,8 3 448,6 1-1056,3 2 800,-1-1-2048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18.386"/>
    </inkml:context>
    <inkml:brush xml:id="br0">
      <inkml:brushProperty name="width" value="0.1" units="cm"/>
      <inkml:brushProperty name="height" value="0.1" units="cm"/>
      <inkml:brushProperty name="color" value="#66CC00"/>
    </inkml:brush>
  </inkml:definitions>
  <inkml:trace contextRef="#ctx0" brushRef="#br0">13 173 3552,'2'-4'692,"-1"0"-1,1 0 1,0 0 0,1 0 0,-1 1 0,1-1-1,1-1-691,-4 4 624,0 1-170,2 2 116,0 2-480,0-1-1,0 1 0,0 0 0,-1 0 0,1 0 1,-1 0-1,0 0 0,0 0 0,-1 0 0,1 0 1,-1 1-90,1 52 198,-2-33-268,-1 22 188,-3 1 0,-8 37-118,-3 32 425,11-76-230,1-4 591,1 20-786,11-60 576,1-4-493,-1 0 0,1 0 1,-2-1-1,2-3-83,11-11 51,-18 21-45,9-11-48,0 0 1,1 1-1,1 0 0,0 1 0,0 1 0,3-2 42,-7 7-30,-3 1-6,0 0 0,0 1 0,1-1 0,-1 1 0,1 1 0,-1-1 0,1 1 0,0 0-1,0 1 1,0-1 0,1 1 36,-5 2-1,0-1-1,-1 0 1,1 1-1,0-1 1,-1 1-1,1 0 1,-1 0-1,1 0 1,-1 0-1,1 0 0,-1 1 1,0-1-1,0 1 1,0-1-1,1 1 1,-2 0-1,3 2 2,-1-1 26,0 1-1,0 0 1,0 0-1,-1 0 0,0 0 1,1 0-1,-2 1 1,1-1-1,1 3-25,-1 0 81,-1 1 0,1 0 0,-1-1-1,0 1 1,-1 0 0,0 0 0,0 0 0,-1-1 0,0 1 0,0 0 0,-1-1 0,0 1-1,0-1 1,-1 1 0,1-1 0,-2 0 0,1 0 0,-3 4-81,3-8 43,1 0 1,-1-1-1,0 1 1,0 0-1,0-1 1,0 1-1,0-1 1,-1 0-1,1 0 1,-1-1-1,1 1 1,-1-1-1,0 1 1,1-1-1,-1 0 1,0 0-1,0-1 1,0 1-1,-2-1-43,-10 1 35,-1-1 0,1-1 1,-1-1-1,1 0-35,2 0-28,0 1-115,-1-1 0,0-1 1,1 0-1,-14-6 143,19 7-215,-2-2-130,10 3 185,3 1-5,107-5-437,42-9 602,68-4-220,-16 1 820,-180 14-496,-12 4-36,4-2 152,-16 3-215,0-1 0,0 1 0,0 0 0,-1 0 0,1-1 1,-1 1-1,1-1 0,-1 1 0,0-1 0,0 0 0,1 1 0,-1-1 0,-2 0-5,-1 3 4,-9 6-8,2 0 1,0 1 0,0 0-1,1 1 1,0 1 0,1-1-1,1 1 1,-1 3 3,9-15-26,0 1 0,0-1 0,1 1 0,-1-1 0,0 1 0,1 0 0,0-1 1,-1 1-1,1 0 0,0-1 0,0 1 0,0 0 0,0-1 0,0 1 0,0 0 0,0 0 0,1 0 26,-1-1-25,1 0 0,-1 1 1,1-1-1,0 0 0,0 0 0,-1 0 0,1 0 0,0 0 0,0 0 0,0 0 0,0 0 0,0 0 0,0 0 0,1 0 0,-1-1 1,0 1-1,0 0 25,4 1-23,0-1 0,0 1 0,0-1 0,0 0 0,0 0 0,0 0 0,0-1 0,0 0 0,0 0 1,2 0 22,3-1 51,-1 0 0,1-1 0,-1 0-1,0 0 1,1-1 0,-1 0 0,0-1 0,-1 0 0,1 0 0,-1-1 0,0 0 0,0-1 0,5-3-51,-9 5 26,1-1 0,-1 1 1,0-1-1,0 1 0,-1-1 0,1 0 0,-1 0 0,0-1 0,0 1 0,-1-1 1,0 1-1,0-1 0,0 0 0,-1 0 0,1 0 0,-1 0 0,-1 0 0,1 0 1,-1 0-1,0 0 0,-1 0 0,1-1-26,-1 2-1,0 1 1,-1-1-1,1 0 1,-1 1-1,0-1 0,0 1 1,0 0-1,-1-1 1,1 1-1,-1 0 0,0 1 1,0-1-1,-1 0 1,1 1-1,-1-1 1,-4-2 0,0 0-1,0 0 1,0 0 0,-1 1 0,0 1-1,-7-4 1,8 5-26,0 0 1,-1 0-1,-6-1 26,13 4-22,0-1 1,0 1-1,-1 0 1,1 0-1,0 0 1,0 0-1,-1 0 1,1 0-1,0 0 1,0 1-1,-1-1 1,1 1-1,0 0 1,0 0-1,0 0 1,-1 0 21,3 0-7,1 1 0,0-1 0,-1 0-1,1 0 1,0 0 0,0 0 0,0 0 0,-1 0 0,1 0 0,0 0 0,0 0 0,1 1 7,4 1-31,-1-1 1,0 1-1,1-1 1,-1 0 0,1 0-1,0-1 1,-1 1-1,1-1 1,0-1 0,4 1 30,10 4-78,-17-4 63,0 0 0,0 0 0,0 0 1,0-1-1,0 1 0,0-1 0,1 0 15,8-1-76,0 0 0,1-1 0,5-1 76,0-1-438,9-3 11,-15 3 764,-12 3 365,-6 6-504,-5 4-17,3-3 520,14-10-351,6-2-378,0 0-1,1 1 1,-1 0-1,1 1 1,0 1-1,1 0 29,36-12-63,-15 2-36,2 2 0,12-1 99,-21 4 166,-26 8-113,-4 0-17,-19 8 8,4 3 5,0 0 1,1 0 0,1 2-1,0 0 1,1 1-1,-2 2-49,-5 8-53,1 2 0,1 0 1,-5 12 52,12-20-82,2-3-33,1 1 0,-5 10 115,12-22-92,0 1-1,1-1 0,-1 0 1,1 1-1,0 0 0,0-1 0,1 1 1,-1 0-1,1-1 0,0 1 0,0 0 1,1 1 92,-1-5-8,0-1 1,0 1-1,1 0 0,-1-1 1,0 1-1,1 0 1,-1-1-1,0 1 1,1 0-1,-1-1 1,1 1-1,-1-1 1,1 1-1,-1-1 1,1 1-1,0-1 1,-1 0-1,1 1 1,-1-1-1,1 0 1,0 1-1,0-1 1,-1 0-1,1 0 0,0 1 1,-1-1-1,1 0 1,0 0-1,0 0 1,-1 0-1,1 0 1,0 0-1,-1 0 1,1 0-1,0-1 1,0 1-1,-1 0 1,1 0-1,0-1 1,0 1 7,1-1-2,1 1 1,0-1-1,-1 0 1,1 0 0,-1-1-1,1 1 1,-1 0 0,0-1-1,1 0 1,0 0 1,5-9 29,0 0 0,-1-1 0,0 1 0,-1-1 0,0-1 0,-1 1 0,0-1 0,1-5-29,5-13-51,53-146 393,-43 113-508,-2-1 1,-3-1 0,2-25 165,0 4-184,-6 32 901,1-30-717,-11 73 5,0 9-186,-2 23-294,-39 252-143,31-232 829,2 1 1,1-1-1,2 1 1,2 0-1,2 0 1,5 29-212,-4-58 5,0 0-1,1-1 1,1 1-1,-1-1 1,2 0-1,0 0 1,0 0 0,3 3-5,-6-10-1,0-1 1,1 1 0,-1-1 0,1 0 0,0 1-1,0-1 1,0-1 0,0 1 0,1 0 0,-1-1-1,1 1 1,0-1 0,-1 0 0,1 0 0,0-1-1,0 1 1,0-1 0,0 0 0,1 0 0,-1 0-1,0-1 1,0 1 0,1-1 0,0 0 0,4-1 20,0-1 0,0 1 0,0-2 1,-1 1-1,1-1 0,0-1 0,-1 1 0,0-1 0,0-1 0,0 0 1,1-1-21,7-6 68,-1 0 1,-1 0-1,0-1 1,10-14-69,-11 11 139,-2 0 0,0-1 0,2-6-139,-9 15 116,13-20 1154,-22 40-1379,0 0 0,1 1 0,1-1 0,0 1 0,1 1 109,1-8-15,-4 17 70,1 0 0,0 13-55,4-28 56,0 0 0,0 0 0,1 0 0,0 0-1,0 0 1,0 0 0,1 0 0,1-1 0,0 2-56,-2-7 1,1 3 16,0 1 0,0-1 0,1 0 0,-1 0 0,2 0 0,-1 0 0,2 2-17,-4-6 9,1 0 0,-1 0 0,0 0 0,1 0-1,-1 0 1,1-1 0,-1 1 0,1 0 0,-1-1 0,1 1 0,-1-1-1,1 1 1,0-1 0,-1 0 0,1 0 0,-1 1 0,1-1-1,0 0 1,-1-1 0,1 1 0,0 0 0,-1 0 0,1-1-1,-1 1 1,1-1 0,0 1 0,-1-1 0,2-1-9,17-8-8,-1-1 1,1-1-1,-2-1 1,6-6 7,8-4-71,-12 8 88,27-17 6,-42 29-11,0 1 0,0-1 1,0 1-1,1 0 0,-1 0 1,1 1-1,-1 0 0,4-1-12,-9 2-4,1 0 1,0 0-1,0 0 1,0 0-1,0 0 0,-1 0 1,1 0-1,0 0 0,0 0 1,0 0-1,0 1 0,0-1 1,-1 0-1,1 1 0,0-1 1,0 0-1,-1 1 0,1-1 1,0 1-1,-1-1 0,1 1 1,0 0-1,0 0 4,0 0-12,-1 0 1,1 1-1,-1-1 1,1 0-1,-1 1 0,1-1 1,-1 0-1,0 1 1,1-1-1,-1 1 0,0-1 1,0 1-1,0 0 12,-1 7-72,0-1 0,-1 1 1,0-1-1,-2 7 72,2-8-27,-3 9-42,-1 0 0,-1-1 0,0 1 1,-1-2-1,0 1 0,-3 1 69,-23 31 138,-7 5-138,7-8 24,-2 5 125,17-21 331,-2-2 0,-18 19-480,35-41 75,0 0 0,0 0 0,-1 0-1,0-1 1,1 0 0,-1 0-1,0 0 1,-1-1 0,0 1-75,4-2-1,0-1 1,0 1-1,0-1 1,0 1-1,0-1 1,-1 0-1,1 0 1,0 0 0,0 0-1,0 0 1,0 0-1,-1-1 1,1 1-1,0-1 1,0 1-1,0-1 1,0 0-1,0 0 1,0 0 0,0 0-1,0 0 1,1-1-1,-1 1 1,-1-2 0,1 2 8,1 0-1,-1 0 1,1-1 0,-1 1 0,1-1-1,0 1 1,0-1 0,0 0 0,0 1-1,0-1 1,0 0 0,0 0 0,0 0-1,1 1 1,-1-1 0,1 0 0,-1 0-1,1 0 1,0 0 0,0 0 0,0 0 0,0 0-1,0 0 1,0 0 0,0 0 0,1 0-1,0-2-7,1 0-6,0 0-1,0 0 0,0 1 0,1-1 0,-1 0 1,1 1-1,0 0 0,0-1 0,1 1 0,-1 0 1,1 1-1,0-2 7,15-8-182,-1 0 1,2 1 0,0 0-1,16-5 182,85-26-2493,-48 17-587,-51 17 1662,-1-1-1,9-5 1419,32-25-4661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0:42.603"/>
    </inkml:context>
    <inkml:brush xml:id="br0">
      <inkml:brushProperty name="width" value="0.1" units="cm"/>
      <inkml:brushProperty name="height" value="0.1" units="cm"/>
      <inkml:brushProperty name="color" value="#66CC00"/>
    </inkml:brush>
  </inkml:definitions>
  <inkml:trace contextRef="#ctx0" brushRef="#br0">605 163 1312,'-8'-1'1022,"5"1"-908,0 1 0,1-1 0,-1 0 0,0 0 0,1-1 0,-1 1 0,0 0 0,0-1 0,-2 0-114,-3-4 212,-2 0 1,1 1-1,0 0 1,-1 0-1,0 1 1,0 1-1,0 0 0,0 0 1,0 1-1,0 0 1,-1 1-1,-2 0-212,-11 1 34,0 1 0,1 2 0,-1 0 0,1 2 0,0 0 0,0 1 0,1 2 0,0 0 0,0 2 0,1 0-1,-7 6-33,11-6 25,2 1 0,-1 1-1,2 1 1,0 0 0,0 0-1,1 2 1,1 0 0,1 0-25,5-7-4,1 0-1,0 0 1,1 1 0,0-1-1,-1 6 5,5-14 5,-1 0 0,1 0 0,0 0-1,0 0 1,-1 0 0,1 0-1,0 0 1,0 0 0,0 0-1,0 0 1,0 0 0,0 0 0,0 0-1,0 0 1,1 0 0,-1 0-1,0 0 1,0 0 0,1 1-5,0-2 17,-1 1 0,1-1 1,-1 1-1,1-1 0,0 1 0,-1-1 1,1 1-1,0-1 0,-1 0 0,1 1 1,0-1-1,-1 0 0,1 0 1,0 1-1,0-1 0,-1 0 0,1 0 1,0 0-1,0 0-17,4 0 33,-1 0 0,0-1 0,0 1 1,1-1-1,-1 0 0,0-1 0,0 1 0,2-1-33,46-19 317,1 2-1,2 2 0,28-3-316,-62 15-12,1 2 0,-1 0 0,1 1 0,0 1 0,4 1 12,-20 0-5,-1 0 0,0 1 0,1 0 1,-1 0-1,0 0 0,0 1 0,1-1 0,-1 1 1,0 1-1,-1-1 0,1 1 0,0-1 1,-1 1-1,1 1 0,-1-1 0,0 1 0,0-1 1,-1 1-1,1 0 0,-1 1 0,1-1 1,-2 0-1,3 3 5,-4-3 13,1 0 1,-1 0-1,1 0 1,-1 0-1,-1 0 1,1 0-1,0 0 1,-1 0-1,0 0 1,0 1-1,0-1 0,0 0 1,-1 1-14,-1 4 92,0 0 0,0 0 0,-1 0 0,0 0-1,-1 1-91,2-6 5,0 0-1,-1 0 0,1 0 0,-1 0 0,0 0 0,0-1 0,0 1 0,-1-1 0,1 0 0,-1 0 1,0 0-1,1 0 0,-1-1 0,-1 1-4,-10 4 95,0 0 0,-1-1 0,-6 2-95,0 0-49,-6 0 70,0-1 0,-1-1-1,-23 2-20,7-1 28,17 1 65,23-7-124,0 1 1,0-1 0,0 1 0,0-2 0,0 1 30,-1 0-9,0 0 0,1 1-1,-1-1 1,-4 3 9,6-2-44,-1-1-1,1 1 1,-1-1-1,1 0 0,-1 0 1,-4 0 44,9 0-64,0 0 60,0-1 0,0 1 0,0-1 0,1 1 1,-1 0-1,0-1 0,0 1 0,1-1 0,-1 1 1,1-1-1,-1 1 0,0-1 0,1 1 0,-1-1 0,1 0 1,-1 1-1,1-1 0,-1 1 0,1-1 0,-1 0 1,1 0-1,0 1 0,-1-1 0,1 0 0,-1 0 0,1 0 1,0 1-1,-1-1 0,1 0 0,0 0 0,-1 0 1,1 0-1,0 0 4,0 0-24,18 1 50,0 0 0,1-1 0,-1-2 0,0 1 0,8-3-26,9-1 25,-20 3-72,23-2 77,0-1 0,0-2 0,13-6-30,-27 6 29,0-2-1,0-1 1,-1 0 0,-1-2 0,11-7-29,-14 6 25,1-1 1,-2-1-1,0-1 1,-1 0-1,0-2 1,-2 0-1,0 0 1,-1-2-1,0 0 1,-2-1-1,-1 0 1,0-1 0,-2 0-1,1-5-25,-8 20 18,51-138-639,-52 139 592,-1-1-1,1 0 0,-1 0 1,-1 1-1,1-1 0,-1 0 0,-1 0 1,1 0-1,-1 0 0,0 1 1,-1-1-1,1 0 0,-1 1 0,-1-1 30,2 5 0,-9-17-159,10 18 156,0 1-1,-1-1 1,1 1-1,0 0 1,-1-1-1,1 1 1,0 0-1,-1-1 1,1 1-1,0 0 1,-1-1-1,1 1 1,-1 0-1,1 0 1,-1 0-1,1-1 1,-1 1-1,1 0 1,-1 0-1,1 0 1,0 0-1,-1 0 1,1 0 0,-1 0-1,1 0 1,-1 0-1,1 0 1,-1 0-1,1 0 1,-1 0-1,1 1 1,-1-1-1,1 0 1,-1 0-1,1 0 1,-1 1-1,1-1 1,0 0-1,-1 1 1,1-1 3,-22 26 68,19-21-67,-58 93 228,50-76-162,1 1 0,1 0 0,1 0-1,1 1 1,-3 20-67,4-20 18,-21 93-82,24-107 25,1 0 0,0 0 0,1 0 0,0 0 0,1 0 0,0 9 39,0 7 307,-1-23-288,1 1 0,0-1 0,0 0 0,0 0 0,0 0 0,1 0 1,-1 1-1,1-1 0,-1 0 0,1 0 0,1 1-19,-2-3 9,2 2 48,0 1 0,-1-1 1,1 0-1,0 0 0,0 0 1,2 1-58,-3-3 10,0-1 1,0 1 0,0 0-1,1 0 1,-1 0-1,0 0 1,1-1 0,-1 1-1,0-1 1,1 1 0,-1-1-1,1 0 1,-1 1-1,1-1 1,-1 0 0,1 0-1,0 0-10,9 0 38,0 0-1,0-1 0,0 0 1,0-1-1,4-2-37,21-5-70,-12 4 101,-1-1 0,0-1 0,0-2 0,-1 0 0,5-4-31,-16 7 68,14-7 99,-1-1 0,-1-1 0,0-1 0,18-17-167,3-2-314,-43 34 310,-1 1 1,1 0-1,-1 0 1,1-1 0,0 1-1,-1 0 1,1 0-1,-1 0 1,1 0 0,0 0-1,-1 0 1,1 0-1,0 0 1,-1 0 0,1 0-1,-1 0 1,1 1-1,0-1 1,-1 0 0,1 0-1,-1 1 1,1-1-1,-1 0 1,1 1 0,-1-1-1,1 0 1,-1 1-1,1-1 1,0 1 3,10 13-296,-10-11 340,0 0 0,0 0 0,0 0 0,-1 0 0,1 0 0,-1 0 0,0 0 0,0 1 0,0-1 0,-1 0 0,1 0 0,-1 0 0,0 0 0,1 0 0,-1 0 0,-1 0 0,1 0 0,0 0 0,-1 0 0,1 0 0,-1-1 0,0 1 0,0-1 0,-2 3-44,4-5 8,-1 0 0,1 1 0,-1-1 0,0 1 0,1-1 0,-1 0-1,1 0 1,-1 1 0,0-1 0,1 0 0,-1 0 0,0 0 0,1 0 0,-1 0 0,0 0 0,1 0 0,-1 0-1,0 0 1,1 0 0,-1 0 0,0 0 0,1-1 0,-1 1 0,0 0 0,1 0 0,-1-1 0,1 1 0,-1 0 0,1-1-8,-21-13 56,8 5-182,-9-3 128,17 8 9,-1 1 1,0 0 0,1 0 0,-1 1 0,0 0-1,0 0 1,0 0 0,-4 0-12,4 2-12,-1 0 1,1 0-1,0 0 0,0 1 1,-1 0-1,1 0 0,0 0 1,0 1-1,0 0 0,0 0 0,1 1 1,-1 0-1,0 0 0,1 0 1,0 1-1,0-1 0,-1 2 12,4-3-5,-1 0-1,1 0 1,0 0 0,0 0-1,0 0 1,0 1-1,0-1 1,0 1-1,1-1 1,-1 1-1,1 0 1,0 0 0,0 0-1,0-1 1,0 1-1,0 0 1,1 0-1,-1 0 1,1 0-1,0 1 1,0-1 0,0 0-1,0 0 1,1 0-1,-1 0 1,1 0-1,-1 0 1,1 0-1,0 0 1,1-1-1,-1 1 1,0 0 0,1 0-1,-1-1 1,2 2 5,-2-1-2,1 0 1,0-1-1,0 1 1,1 0-1,-1-1 1,0 1-1,1-1 0,0 1 1,-1-1-1,1 0 1,0 0-1,0-1 1,0 1-1,1-1 1,-1 1-1,0-1 1,0 0-1,1 0 1,-1 0-1,1-1 1,2 1 1,10 1 33,-5-1 56,0 1-1,1-2 0,-1 0 0,0 0 0,6-2-88,-10 1 22,0 0 1,-1 0-1,1-1 0,-1 0 0,2-1-22,-5 2 5,-1 0 1,0-1-1,0 1 1,0 0-1,-1-1 1,1 1-1,0-1 0,0 1 1,-1-1-1,1 0 1,-1 0-1,1 1 0,-1-1 1,0 0-1,0 0 1,1-2-6,7-15 77,-7 16-53,0 0 1,0-1-1,-1 1 1,1-1-1,-1 1 1,0-2-25,3-6-23,-3 10 7,0-1 0,-1 0 0,1 0 0,-1 1 1,1-1-1,-1 0 0,0 0 0,0 0 0,1 0 16,-2-5 19,2 1 0,-1-1-1,1 0 1,0 0 0,1 1-1,0-4-18,-2 10-3,1 0-1,-1 0 1,0-1-1,0 1 0,0 0 1,0 0-1,0 0 1,0-1-1,0 1 1,0 0-1,1 0 0,-1-1 1,0 1-1,0 0 1,0 0-1,0 0 0,0-1 1,0 1-1,0 0 1,0 0-1,0-1 1,0 1-1,-1 0 0,1 0 1,0 0-1,0-1 1,0 1-1,0 0 0,0 0 1,0 0-1,0-1 1,-1 1-1,1 0 1,0 0-1,0 0 4,0 0-5,-1 0 0,1 0 0,0 0 0,0 0 0,0 0 0,-1 0 0,1 0 0,0 1 0,0-1 0,0 0 1,0 0-1,-1 0 0,1 0 0,0 1 0,0-1 0,0 0 0,0 0 0,0 0 0,0 1 0,0-1 0,-1 0 0,1 0 0,0 1 0,0-1 0,0 0 0,0 0 0,0 0 0,0 1 0,0-1 0,0 0 0,0 0 1,0 1-1,0-1 0,0 0 0,1 0 5,-2 10-17,0 0 1,0 0 0,-3 6 16,2-9 0,1 1 0,0-1 0,0 0 0,1 1 0,-1-1 1,1 1-1,1 3 0,2 16 137,-3-21-130,0-1 0,1 1 0,0 0 0,0 0 0,0-1-1,1 1 1,0-1 0,0 1 0,0-1 0,0 0 0,2 1-7,-3-5 2,0 1 0,0-1 0,0 0 0,0 1 0,0-1 0,1 0 0,-1 0 0,1 0 0,-1 0 0,1 0 0,-1 0 0,1 0 0,-1-1 0,1 1 0,0-1 0,-1 1 0,1-1 0,0 1-2,1-1 27,1 0 1,-1 0-1,0 0 0,1 0 1,-1 0-1,0-1 0,1 1 1,-1-1-1,2 0-27,2-2-36,0 1 1,-1-1-1,1 0 1,-1-1 0,0 0-1,0 0 1,0 0-1,0 0 1,2-4 35,22-22 22,21-29-22,-38 42 67,-1-1 1,-1 0 0,0-1 0,6-14-68,51-142 281,-11 30-487,-41 111-76,-10 22 164,0 0 1,-1 0-1,3-12 118,-7 2-106,0 22 94,-1-1 0,0 1 0,0-1 0,0 1 0,0-1 0,0 0 0,0 1 0,-1-1 0,1 1 0,0-1 0,0 1 0,0-1 0,0 1 0,-1-1 0,1 1 0,0-1 0,0 1 0,-1-1 0,1 1 1,0-1-1,-1 1 0,1 0 0,-1-1 0,1 1 0,0 0 0,-1-1 0,1 1 0,-1 0 0,1-1 0,-1 1 0,1 0 0,-1 0 0,1 0 12,-6-1-196,4 1 180,1 0 0,-1 0 0,1 0 0,-1 0-1,0 1 1,1-1 0,-1 0 0,1 1 0,-1-1 0,1 1 0,-1-1 0,1 1 0,-1-1 0,1 1 0,0 0-1,-1 0 1,1 0 16,-14 11-48,1 0-1,0 1 1,-9 11 48,0 1-25,19-21 29,1 0-1,-1 0 1,1 1 0,1-1 0,-1 1 0,1 0-1,-1-1 1,1 1 0,-1 4-4,-2 10 37,1 0 1,0 2-38,-3 15 51,2-10 116,2 0 1,1 0-1,1 0 1,1 0-1,2 3-167,-1 26 128,-2-33-2,0-10-138,1 0 0,0 0 0,2 3 12,-2-12 0,0 0-1,1-1 1,-1 1 0,1 0 0,0-1-1,0 1 1,0-1 0,0 1-1,0-1 1,1 1 0,-1-1 0,1 0-1,-1 1 1,1-1 0,0 0-1,1 0 1,20 22 55,-20-20-42,1 0 0,-1 0 1,1 0-1,0-1 0,0 1 0,0-1 0,1 0 1,-1 0-1,1 0 0,1 0-13,11 3 55,-1 0 0,0-1 0,1 0 0,0-1 0,0-1 0,6-1-55,-19-1 24,0-1 1,0 0 0,0 0-1,1-1 1,-1 1 0,0-1-1,0 0 1,0 0 0,0 0-1,0 0 1,0-1 0,0 0-1,0 0 1,-1 0 0,1 0 0,-1 0-1,1-1 1,-1 1 0,0-1-1,0 0 1,0 0 0,0 0-1,-1-1 1,1 1 0,-1-1-1,0 1 1,0-1 0,0 0-1,0 0-24,1-5-6,-1 0 0,1 0 0,-1 0 0,0-3 6,1-9 14,-1 9-38,-1-1-1,0 1 1,-1-1 0,-2-9 24,1-10-47,-3 10-140,3 22 180,1 0 0,0 0 0,0 0 0,-1 0 0,1 0 0,0 0 0,0 0 1,-1 0-1,1 0 0,0 0 0,-1 0 0,1 0 0,0 0 0,0 0 0,-1 1 0,1-1 0,0 0 0,0 0 0,0 0 0,-1 0 0,1 0 0,0 1 1,0-1-1,0 0 0,-1 0 0,1 0 0,0 1 0,0-1 0,0 0 0,0 1 7,-13 42-480,11-36 478,0 1 1,1 0-1,0-1 1,1 5 1,-2 10 1,0-10 42,2 0-1,-1 0 1,2 10-43,0 4 58,-1-24-51,0-1-1,1 1 0,-1 0 0,1-1 0,-1 1 1,1-1-1,-1 1 0,1-1 0,0 1 0,0-1 1,0 1-7,4 6 11,-5-6 37,1-1-26,0 1-21,-1-1 1,1 0 0,0 1 0,0-1-1,0 0 1,0 0 0,0 0 0,0 0 0,0 0-1,0 0 1,1 0 0,-1 0 0,0 0-1,0-1 1,1 1 0,-1 0 0,1-1-1,-1 1-1,4 0 45,0 0-1,0 0 1,0 0-1,0 0 1,0-1-1,4 0-44,-6 0 16,-1 0 0,0-1-1,0 0 1,1 1 0,-1-1 0,0 0-1,0 0 1,0 0 0,0 0-1,0 0 1,0 0 0,0-1-1,0 0-15,1 0 10,-1 0 0,1 1 0,0-1-1,-1 0 1,1 1 0,0 0-1,2-1-9,1 0 29,1-1-1,-1 0 0,1 0 0,0-1-28,12-6 143,-15 9-59,-1-1-1,1-1 1,-1 1-1,0 0 1,0-1-1,0 1 0,0-1 1,0 0-1,0 0 1,1-3-84,3-5 205,0 0-1,4-9-204,9-17-65,-15 28 60,0-2-1,-1 1 1,0 0 0,0-1-1,0-4 6,-3 14-9,-1 0 0,1 1 0,-1-1-1,1 0 1,-1 1 0,1-1 0,0 1 0,-1-1-1,1 1 1,0-1 0,-1 1 0,1 0 0,0-1-1,0 1 1,-1 0 0,1 0 0,0-1 0,0 1-1,0 0 1,-1 0 0,1 0 0,0 0 0,0 0-1,0 0 1,-1 0 0,1 0 9,3 0-60,-1 0 1,0 1-1,0-1 0,1 1 1,-1 0-1,2 0 60,6 4-61,0 0 0,-1 1 0,0 1 0,4 2 61,7 5-12,7 1 412,-27-15-181,-1 0-86,-17-7 144,5 3-315,0 0 1,0 1-1,-1 0 0,1 1 0,0 0 1,-9 1 37,13 1-34,0 0 0,0 0 0,0 1 0,0 0 0,0 1 0,0 0 1,0 0-1,0 1 0,1-1 0,-7 5 34,11-6-7,1 1-1,-1 0 1,1 1-1,-1-1 1,1 0-1,0 1 1,0-1-1,0 1 1,0 0 0,0-1-1,0 1 1,1 0-1,-1 0 1,1 0-1,0 0 1,0 0 0,0 2 7,-1 4 11,0 0 0,1 1 1,0-1-1,0 1 1,1 2-12,5 5-67,-1-1 128,-4-15-53,1 1-1,-1-1 1,1 1-1,-1 0 1,1-1-1,-1 1 1,1-1-1,0 1 1,0-1-1,0 0 0,0 1 1,0-1-1,0 0 1,0 0-1,1 0 1,-1 1-1,0-1 1,1-1-1,-1 1 1,0 0-1,1 0 1,-1 0-1,1-1 1,0 1-1,-1-1 1,1 1-1,1-1-7,4 2 67,0 0 1,0 0-1,0-1 1,1 0-1,5-1-67,14-2 128,1-1-1,-1-1 1,0-2 0,-1-1 0,4-1-128,29-8 33,-52 14-6,-1-1 1,1 0-1,0 0 0,-1 0 1,0-1-1,1 0 0,-2 0 1,5-4-28,14-8 42,-23 14-42,1 1-1,0 0 0,-1-1 1,1 0-1,-1 1 0,1-1 1,-1 0-1,2-1 1,7-11-75,8-3 90,-14 12-70,0 1 0,1 0 0,-1 0-1,1 1 1,0-1 0,-1 1 0,1 0 0,1 0 55,-5 3-23,0-1 1,0 1-1,0-1 1,0 1-1,1-1 1,-1 1-1,0 0 1,0 0-1,0 0 1,1-1-1,-1 1 1,0 0-1,0 1 1,0-1-1,0 0 1,1 0-1,-1 0 1,0 1-1,1-1 23,2 3-3,-1-1 0,1 0 0,-1 1-1,0 0 1,1 0 0,-1 0 0,0 0-1,0 2 4,-2-4 16,1 1 0,-1-1 0,0 1 0,1-1 0,-1 0 0,0 0 0,1 0 0,0 1 0,-1-1 0,1-1 0,0 1 0,-1 0 0,1 0 0,0-1 0,0 1 0,0-1-16,-2 5 141,-3-9-26,2 1-129,0 1 0,0-1 0,-1 1 0,0-1 0,1 1 0,-1 0-1,0 0 1,0 0 0,0 0 0,0 0 0,-1 0 0,1 0 0,0 1 0,-1-1 0,1 1-1,-1 0 1,1 0 0,-1 0 0,0 0 0,0 0 0,0 0 14,-1 0-26,0 1 0,1-1-1,-1 1 1,0 0 0,1 0 0,-1 0 0,0 1 0,1-1 0,-1 1-1,1 0 1,-1 0 0,0 0 0,1 0 0,0 1 0,-1-1 0,-1 2 26,-11 7-102,3-3 3,1 1 0,-1 1 0,-1 3 99,10-10-10,1 1 1,0 0-1,0 0 1,1 1-1,-1-1 1,1 1-1,0-1 1,0 1-1,0 0 0,0-1 1,0 1-1,1 0 1,-1 4 9,2-5-6,-1 1 1,1 0-1,1 0 1,-1-1-1,1 1 0,-1 0 1,1-1-1,0 1 1,1 0-1,-1-1 0,0 0 1,1 1-1,0-1 1,0 0-1,0 0 0,0 1 1,0-2-1,1 1 1,-1 0-1,2 1 6,6 3 70,-6-3-24,0-1 0,0 0 0,1 0-1,-1 0 1,2 0-46,-4-2 22,-1-1 0,1 1 0,-1-1-1,0 1 1,1-1 0,0 0 0,-1 0 0,1 1 0,-1-1 0,1 0-1,-1-1 1,1 1 0,-1 0 0,1 0 0,-1-1 0,1 1-1,-1-1 1,1 1 0,-1-1 0,1 1-22,0-2-8,0 1 1,1 0 0,-1-1-1,0 0 1,0 1-1,0-1 1,0 0-1,-1 0 1,1 0-1,0 0 1,-1 0-1,1 0 1,-1-1-1,0 1 1,0-1-1,0 1 1,0 0 0,0-1-1,0 0 1,0-1 7,1-6 2,0 1 1,-1-1 0,1 0-1,-2 0 1,1 0 0,-2-2-3,-3-3-198,1 52-84,5-25 147,1 0 0,4 11 135,1 5 126,-7-26-113,0 0 0,0 0 1,0 0-1,1 0 0,-1 0 1,1 0-1,-1 0 0,1-1 1,0 1-1,-1-1 0,1 1 1,0-1-1,0 1 0,0-1 1,0 0-1,0 0 0,0 0 1,1 0-1,-1 0 0,0-1 1,0 1-1,1-1 0,-1 1 1,1-1-1,-1 0 0,0 0 1,1 0-1,1 0-13,2-2 28,0 0 0,0 0 0,0-1 0,-1 0 0,1 0 0,-1 0 0,0 0 0,1-1 0,2-3-28,9-9-118,-1 1 1,1-4 117,4-4-118,-7 7 100,-1 0 1,-1-1 0,-1 0-1,0-1 1,-1 0-1,-1 0 1,2-6 17,11-33 10,11-48-10,-28 89-36,4-14 88,-2-1 0,4-26-52,-10 49-22,0-1-1,0 0 1,-1 0 0,-1 0 0,1 1 0,-2-1 0,1 0 0,-1 1 0,0-1 0,-1 1-1,0-1 1,-2-2 22,5 9-21,-1 1 0,1 0 0,-1-1 0,0 1 0,0 0 0,0 0 0,0 0 0,0-1 0,0 1 0,0 0 0,0 0 0,0 1 0,0-1 0,-1 0 0,1 0 0,0 0 0,-1 1 0,1-1 0,0 1 0,-1-1 0,1 1 0,-1 0 0,1-1 0,-1 1 0,1 0 0,-1 0 0,1 0 0,-1 0 0,1 0 0,0 0 0,-1 1 0,1-1 0,-1 0 0,1 1 0,-1-1 0,1 1 0,-1 0 21,-1 0-49,-1 1 0,1 0 0,-1 0 0,1 1 0,0-1 1,0 1-1,0-1 0,0 1 0,0 0 0,1 0 0,-1 1 0,1-1 0,-1 2 49,-7 13 22,1 0 0,1 1 1,1 0-1,1 0 0,0 1 0,-1 12-22,2 1-48,1 0-1,2 0 1,1 6 48,1-19-34,1 0 0,1-1 0,1 1 1,1-1-1,6 19 34,-1-10 13,-1-2 83,8 17-96,-12-34 8,0-1-1,1 0 1,-1 0-1,2 0 1,-1-1-1,6 6-7,-8-10-4,0-1-1,0 0 1,-1 1 0,2-1-1,-1-1 1,0 1-1,0 0 1,0-1-1,1 0 1,-1 1 0,1-1-1,-1-1 1,1 1-1,-1 0 1,1-1-1,0 0 1,-1 0 0,1 0-1,3-1 5,7-1-17,1 0-1,-1-1 1,1-1 0,2-1 17,-11 3-1,3-1-4,-1-1 1,0 1 0,0-1 0,0-1-1,-1 1 1,0-1 0,0-1-1,0 1 1,0-1 0,-1-1 0,0 1-1,0-1 1,-1 0 0,4-6 4,-1 1-7,-1-1 1,0 0-1,-1-1 1,0 0-1,-1 0 1,-1 0-1,0-1 1,0-5 6,4-18 72,-2 0 0,-2 0 0,-2-1 0,-1-34-72,-2 60-12,-6-52-16,5 57 61,0-1 1,0 1-1,0 0 0,-1 0 0,-1 0 1,-1-4-34,4 11-16,1 0 0,-1 0 0,0 1 0,1-1 0,-1 0 0,0 0 0,0 0 0,0 0 1,1 1-1,-1-1 0,0 0 0,0 1 0,0-1 0,0 1 0,0-1 0,0 1 0,0-1 1,0 1-1,-1 0 0,1 0 16,-2-1-28,1 1 1,0 0-1,-1 0 1,1 1-1,0-1 1,0 0-1,-1 1 1,1-1-1,0 1 1,-1 0 27,-6 3-41,0 0 1,1 1-1,-1 0 0,-3 4 41,9-8 20,-6 7-2,0-1 1,0 1-1,0 0 1,1 1 0,0 0-1,1 0 1,0 1-1,1 0 1,0 0 0,0 1-1,1 0 1,-1 4-19,-6 17 14,2-1 1,2 2-1,-4 25-14,8-38 32,1-1 0,2 1 0,-1-1 0,2 1 0,2 18-32,-1-30 29,0-1 0,1 1 1,-1-1-1,1 0 1,1 0-1,0 1 0,0-2 1,0 1-1,0 0 0,1-1 1,1 1-1,-1-1 1,1 0-1,0-1 0,0 1 1,5 3-30,6 4 119,0 0 0,15 7-119,-25-17 7,0 1 1,0-2 0,0 1-1,0 0 1,0-1 0,1-1-1,-1 1 1,1-1 0,0 0-1,5 0-7,-7-1 66,0 0 0,0-1 0,-1 0 0,1 0 0,0 0 0,-1 0 0,1-1 0,0 0 0,-1 0 0,0 0 0,1 0 0,-1-1 0,0 0 0,0 0 0,-1 0 0,1 0-66,5-6 18,0-1 0,0 0 1,-1 0-1,-1-1 0,2-3-18,-2 2 84,0 0 1,-1-1-1,4-11-84,-7 16 24,0 0 17,-1 3 50,1 0 0,-1-1 0,-1 1 0,1-1 0,-1 0-1,0 0 1,0 1 0,0-3-91,-1 7 38,0 1-28,-6 14-260,0 11 267,2-1 0,0 1 1,1 0-1,2 6-17,-4 1-16,1-3 0,4-29 33,-1 1 0,1-1 1,1 0-1,-1 1 0,0-1 1,0 0-1,0 1 0,0-1 0,0 0 1,0 1-1,0-1 0,0 0 0,0 1 1,1-1-1,-1 0 0,0 0 1,0 1-1,0-1 0,1 0 0,-1 0 1,0 1-1,0-1 0,1 0 0,-1 0 1,0 0-1,1 1 0,-1-1 0,0 0 1,1 0-1,-1 0 0,0 0 1,0 0-1,1 0 0,-1 0 0,0 1 1,1-1-1,-1 0 0,1 0 0,-1 0 1,0 0-1,1-1 0,-1 1 1,0 0-1,1 0 0,-1 0 0,0 0 1,0 0-1,1 0 0,-1 0 0,0-1 1,1 1-1,-1 0 0,0 0 0,0 0 1,1-1-18,14-8 202,-11 5-170,0 0-1,-1 0 1,0-1 0,0 1-1,0-1 1,0 0-32,0 0 5,0 0-1,0 0 1,0 1 0,1 0-1,2-4-4,18-20-122,-21 23 54,0 0 0,1 0 0,0 1 0,0 0 1,0 0-1,1 0 0,1-1 68,2 21-640,-6-11 635,-1 0-1,0 1 1,0-1-1,0 1 1,0 0 0,-1-1-1,0 1 1,0 2 5,-1 5-34,0 0 1,-1 0-1,-2 4 34,-9 36-46,-10 41-41,8-26 229,-3-1 1,-6 4-143,17-48 3,5-18 43,1 0 1,-1-1 0,0 1 0,0-1 0,0 0-1,-1 0 1,0 0 0,0 0 0,0 0 0,0-1 0,0 1-1,-1-1 1,1 0 0,-1 0 0,0 0 0,0 0-1,0-1 1,-1 1-47,4-3 6,1 0 0,-1 0 0,1 0 0,0 0 0,-1 0 0,1 0 0,-1 0 0,1 0 0,-1 0 0,1 0 0,0 0 0,-1 0 0,1 0 0,-1 0-1,1-1 1,-1 1 0,1 0 0,0 0 0,-1 0 0,1-1 0,0 1 0,-1 0 0,1-1 0,0 1 0,-1 0 0,1 0 0,0-1 0,0 1 0,-1-1 0,1 1 0,0 0 0,0-1 0,0 1 0,-1-1 0,1 1-1,0 0 1,0-1-6,-4-16 31,5 0-44,1 0-1,0 0 1,1 0 0,0 1-1,1-1 1,2 1 0,-1 0-1,2 0 1,0 0 0,7-10 13,-8 17 46,0 0 1,1 0 0,0 0 0,1 1 0,0 0 0,0 1 0,1 0 0,-1 0 0,2 0 0,-1 1 0,1 1 0,0 0 0,0 0-1,8-2-46,18-5 197,1 1 1,0 2-1,22-3-197,-2 4-657,2 1 657,4 1-2410,-34 5-1643,-21 1-59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0:43.445"/>
    </inkml:context>
    <inkml:brush xml:id="br0">
      <inkml:brushProperty name="width" value="0.1" units="cm"/>
      <inkml:brushProperty name="height" value="0.1" units="cm"/>
      <inkml:brushProperty name="color" value="#66CC00"/>
    </inkml:brush>
  </inkml:definitions>
  <inkml:trace contextRef="#ctx0" brushRef="#br0">1 27 2912,'0'0'78,"0"-1"21,0 0-1,0 1 1,-1-1 0,2 0 0,-1 1-1,0-1 1,0 1 0,0-1 0,0 0-1,0 1 1,0-1 0,1 0 0,-1 1-1,0-1 1,0 1 0,1-1 0,-1 1-1,0-1 1,1 1 0,-1-1 0,1 1 0,-1-1-99,0 1 485,8-8 1093,-7 8-1503,0-1 0,-1 1-1,1-1 1,0 1-1,-1 0 1,1-1-1,0 1 1,0 0-1,-1-1 1,1 1-1,0 0 1,0 0 0,0 0-1,-1-1 1,1 1-1,0 0 1,0 0-1,0 0-74,20 1 665,-12-1-544,65 3 482,2 3-603,-3 0-1045,4-3 1045,37 2-5216,-94-5 3184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0:44.069"/>
    </inkml:context>
    <inkml:brush xml:id="br0">
      <inkml:brushProperty name="width" value="0.1" units="cm"/>
      <inkml:brushProperty name="height" value="0.1" units="cm"/>
      <inkml:brushProperty name="color" value="#66CC00"/>
    </inkml:brush>
  </inkml:definitions>
  <inkml:trace contextRef="#ctx0" brushRef="#br0">2 25 2144,'0'0'66,"0"0"1,0 0-1,0 0 1,0 0-1,0 0 0,0 0 1,0 0-1,-1-1 1,1 1-1,0 0 0,0 0 1,0 0-1,0 0 1,0 0-1,0-1 1,0 1-1,0 0 0,0 0 1,0 0-1,0 0 1,0-1-1,0 1 0,0 0 1,0 0-1,0 0 1,0 0-1,0 0 1,0-1-1,0 1 0,0 0 1,0 0-1,0 0 1,0 0-1,1 0 0,-1-1 1,0 1-1,0 0 1,0 0-67,8-5 1215,15-1-171,-17 4-430,4 0-330,1 0 1,-1 1-1,1 0 0,-1 1 1,6 0-285,56 7-591,-46-4 325,28 3-1164,75 5-1945,-80-11 1610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22.629"/>
    </inkml:context>
    <inkml:brush xml:id="br0">
      <inkml:brushProperty name="width" value="0.1" units="cm"/>
      <inkml:brushProperty name="height" value="0.1" units="cm"/>
      <inkml:brushProperty name="color" value="#66CC00"/>
    </inkml:brush>
  </inkml:definitions>
  <inkml:trace contextRef="#ctx0" brushRef="#br0">8613 59 4320,'-1'-1'144,"1"0"1,0 0 0,0 0-1,0 0 1,-1 0-1,1 0 1,0 0-1,0 0 1,1 0 0,-1 0-1,0 0 1,0 0-145,0 0-53,1 0-1,-1 0 1,0 0 0,0 0 0,0 0 0,0 0 0,0 0 0,0 0-1,0 0 1,-1 0 0,1 0 0,0 0 0,0 0 0,-1 0 0,1 0-1,-1 0 1,1 0 0,-1 0 0,1 0 0,-1 0 53,0 0 241,0-1 1,0 0-1,0 0 1,0 0-1,0 0 1,1 0-1,-1-1 0,1 1 1,-1 0-1,1 0 1,0 0-242,-57 34 602,41-24-507,-1-2 0,0 0 0,-14 3-95,-7 2 147,-49 12 259,12-3-390,8-1 62,-61 19 318,93-28-228,0-2-1,0-1 1,-1-2-1,-10-1-167,-20 3 120,-287 51-243,70-17 37,79-14 39,-93 23 47,-80 12 0,285-51 121,-84-1-121,-89-13 161,-25-15 4,252 15-191,-236-26-6,216 22 37,-45-8 76,-1-6-81,-51-8-65,-19 6 320,-52-9-339,-290-31 362,398 51-268,-60-4 838,-56 7-848,-5 1 364,5 1 237,-225 15-684,352-5 161,-158 10 247,21-1-165,-51 0 139,123 2-364,58-4 34,37-3 66,1 3-1,0 4 1,1 3 0,-14 7-35,66-16 1,1 1 1,1 0-1,0 2 1,0 0 0,1 2-1,0 0 1,1 1-1,1 1 1,0 1 0,-4 6-2,-25 25 48,-3-3 0,-1-1 0,-32 18-48,5-9 202,67-45-114,9-5-26,-1 0-1,1-1 1,-1 1 0,1-1 0,-1 0-1,0 1 1,0-1 0,-1 0-62,-37 15 170,17-7-215,21-8 52,0 1 0,0-1 0,0 0-1,0 0 1,-1 0 0,1-1 0,-1 1-1,1-1 1,-1 1-7,3-1 8,-1 0 1,0 0-1,1 1 0,-1-1 0,0 0 1,1 1-1,-1 0 0,1-1 0,-1 1 0,0 0-8,1 0 13,0 0 0,0-1-1,-1 1 1,1-1-1,-1 1 1,1-1-1,0 1 1,-1-1 0,1 0-1,-1 0-12,-5 1 147,1-1 655,4-12-375,2 4-423,1 0 0,1 1-1,-1-1 1,1 0 0,1 0-1,-1 1 1,1-1 0,0 1-1,1 0 1,0 0 0,0 0-1,0 1 1,3-3-4,-3 3 47,-1 1 0,0-1 0,0 0 0,0 0 0,-1-1-1,0 1 1,0-3-47,-1 6-26,0-1 0,-1 0 0,1 0 0,-1 0 0,0 0 0,0 1 0,0-1 0,0 0 0,-1 0 0,0 0 0,0 0 0,-1-3 26,-1-8-34,-1 1-172,2 10 111,0 0-127,-3 9 38,-2 8 24,0 0 1,2 0-1,-1 0 0,1 2 160,0-1-48,0 1-1,-2-1 1,-2 5 48,1-7 24,2 0-1,0 0 1,0 1-1,1 0 1,1 0 0,0 0-1,0 3-23,2-2 53,1-10-18,0 0 0,0-1 0,1 1 0,-1 0-1,1 0 1,0-1 0,0 1-35,1-3 29,-1 0 0,0 0-1,0 0 1,1 0 0,-1 0 0,0 0 0,1-1-1,-1 1 1,1 0 0,-1 0 0,1-1-1,-1 1 1,1 0 0,-1-1 0,1 1 0,0 0-1,0-1 1,-1 1 0,1-1 0,0 1 0,0-1-1,-1 0 1,1 1 0,0-1 0,0 0 0,0 1-1,0-1 1,0 0 0,-1 0 0,1 0 0,1 0-29,8 1 266,0-1 1,0 0 0,0-1 0,0 0 0,0-1 0,4-1-267,13-1 265,79-10-978,42 2 713,-62 11-3823,0 5-4403,-77-4 7227,0 0 0,0 0 0,5-1 999,30-8-1691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25.344"/>
    </inkml:context>
    <inkml:brush xml:id="br0">
      <inkml:brushProperty name="width" value="0.1" units="cm"/>
      <inkml:brushProperty name="height" value="0.1" units="cm"/>
      <inkml:brushProperty name="color" value="#66CC00"/>
    </inkml:brush>
  </inkml:definitions>
  <inkml:trace contextRef="#ctx0" brushRef="#br0">366 11 2240,'1'0'6,"0"0"0,0 0 1,-1 0-1,1 0 0,0 0 0,0 0 0,-1 0 1,1 0-1,0 0 0,-1-1 0,1 1 0,0 0 1,-1-1-1,1 1 0,0 0 0,-1-1 0,1 1 1,0-1-7,1 0 107,18-4 4778,-19 5-4299,-1 0-148,0 0 63,0 0-138,0 0 79,-17 5 358,-31 8-405,2-2 87,1 2 0,-37 16-482,79-28 1,-15 5 66,-1 2 0,2 0-1,-1 1 1,1 1-67,11-6 36,0 0 0,0 0 0,1 1 0,-1 0 0,1 0 0,0 1 0,0 0 0,1-1 0,0 1 0,0 1 0,0-1 0,0 2-36,3-6 11,0 1-1,-1 0 1,1 0 0,0 0-1,1 1 1,-1-1 0,1 0-1,-1 0 1,1 0 0,0 0-1,0 1 1,0-1 0,0 0-1,1 1-10,1 2 63,0 1-1,0-1 0,1 0 0,0 1 0,0-1 1,1 0-63,9 19 89,-6-12-44,0 1 0,1-1 0,1 0 0,0-1 0,2 3-45,16 13 126,0 0-1,2-2 0,0-1 1,2-1-1,1-2 0,9 4-125,-16-12 54,-2 1-1,0 1 0,0 1 1,-2 0-1,11 13-53,-24-23 112,0-1-1,0 0 1,0 0 0,1-1-1,0 0 1,8 4-112,22 11 205,-32-15-161,18 11 310,2-1 0,11 5-354,-26-13 25,1 1 1,-1 0-1,0 1 1,-1 1 0,0 0-1,0 0 1,6 9-26,4 3 114,-20-21 88,1 0-169,4 1 328,-6-2-353,1 0 0,-1 0 0,0 0 0,0 0 1,0 0-1,0 0 0,0 0 0,0-1 0,1 1 0,-1 0 0,0 0 0,0 0 1,0 0-1,0 0 0,0-1 0,0 1 0,0 0 0,0 0 0,0 0 1,0 0-1,0-1 0,0 1 0,0 0 0,0 0 0,0 0 0,0 0 1,0-1-1,0 1 0,0 0 0,0 0 0,0 0 0,0-1 0,0 1 1,0 0-1,0 0 0,0 0 0,0 0 0,0 0 0,0-1 0,0 1 0,-1 0 1,1 0-1,0 0 0,0 0 0,0 0 0,0 0 0,0-1 0,-1 1-8,-7-20 19,-2 0-1,0 1 0,-1 0 0,-1 0 0,-4-3-18,4 6-72,10 12 65,0 0 0,-1 1 0,1 0 0,-1-1 0,-2-1 7,-53-53-90,56 56 93,-1-1 0,1 0 0,0-1 0,-1 1 0,2 0 0,-1-1 0,0 1 0,0-3-3,-6-10-62,7 9 25,1 6-128,0 1 21,15 12-331,-2-2 456,1 0 0,0-1-1,0-1 1,1 0 19,-4-3-18,0 1-1,-1 0 1,0 0 0,0 1-1,0 1 1,-1 0 0,0 0-1,0 1 19,-8-8-6,-1 0 0,1 0-1,0 0 1,0 0 0,-1 0-1,1 0 1,0 0 0,-1 0-1,1 1 1,-1-1 0,1 0-1,-1 0 1,0 0 0,0 1 0,1-1-1,-1 0 1,0 0 0,0 1-1,0 0 7,-1-1 1,0 1 0,1-1 0,-1 1 0,0-1 0,0 1 0,0-1 0,0 1 0,0-1 0,-1 0 0,1 0 0,0 0 0,-1 1 0,1-1 0,-2 0-1,-14 11 111,-1-1 0,-18 8-111,-18 10 508,31-14-273,0-1-1,-1-2 1,-23 9-235,45-20 25,0 0-1,0-1 1,0 1 0,-1-1-1,1 0 1,0 1 0,0-1-1,-1 0-24,3-1 15,0 0-1,1 0 0,-1 1 0,0-1 1,1 0-1,-1 1 0,1-1 0,-1 0 0,1 1 1,-1-1-1,1 0 0,-1 1 0,1-1 1,0 1-1,0-1-14,4-3 79,0 1 0,0-1 0,0 0 0,-1 0 0,1-1 0,-1 1 0,0-1 0,-1 0 0,1 0 0,-1-1 0,2-3-79,1-2 133,-2-2 1,1 1-1,-2 0 0,1-1 1,-1-2-134,7-23-353,-6 26-1124,0-1 0,-1 1 0,-1-3 1477,-1-3-1669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40.411"/>
    </inkml:context>
    <inkml:brush xml:id="br0">
      <inkml:brushProperty name="width" value="0.1" units="cm"/>
      <inkml:brushProperty name="height" value="0.1" units="cm"/>
      <inkml:brushProperty name="color" value="#66CC00"/>
    </inkml:brush>
  </inkml:definitions>
  <inkml:trace contextRef="#ctx0" brushRef="#br0">5 15 1984,'-5'-3'638,"10"6"180,-5-3-546,0 0 43,0 0-22,0 0 272,0 0-186,0 0-49,0 1-180,1-1 0,-1 0-1,0 1 1,0-1-1,0 1 1,1-1 0,-1 1-1,0-1 1,0 0-1,1 1 1,-1-1 0,0 0-1,1 1 1,-1-1-1,1 0 1,-1 1 0,0-1-1,1 0 1,-1 0-1,1 1-149,20-3 474,1 0-1,-1-1 1,4-1-474,-2-1 109,-1 2 1,1 1 0,5 0-110,61 6 621,28 6-621,-31-2-1789,-66-3-821,-17-4-1612,-17-14 2686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37.908"/>
    </inkml:context>
    <inkml:brush xml:id="br0">
      <inkml:brushProperty name="width" value="0.1" units="cm"/>
      <inkml:brushProperty name="height" value="0.1" units="cm"/>
      <inkml:brushProperty name="color" value="#E71224"/>
    </inkml:brush>
  </inkml:definitions>
  <inkml:trace contextRef="#ctx0" brushRef="#br0">36 83 480,'1'-1'-1,"-1"0"-1,0-1 1,0 1 0,0 0 0,0 0-1,1-1 1,-1 1 0,1 0 0,-1 0-1,1-1 1,-1 1 0,1 0-1,0 0 1,0 0 0,-1 0 0,1 0-1,0 0 1,0 0 0,0 0 0,0 0-1,0 0 2,-1 1 82,1 0 0,-1 0 0,0-1 0,0 1 0,0 0 0,0 0 0,0-1 0,1 1 0,-1 0 0,0-1 0,0 1-1,0 0 1,0 0 0,0-1 0,0 1 0,0 0 0,0-1 0,0 1 0,0 0 0,0 0 0,0-1 0,0 1 0,0 0 0,-1-1-1,1 1 1,0 0 0,0 0 0,0-1 0,0 1 0,0 0 0,-1 0 0,1-1 0,0 1 0,0 0 0,0 0 0,-1 0 0,1-1 0,0 1-1,0 0 1,-1 0 0,1 0 0,0 0 0,0 0 0,-1 0 0,1-1 0,0 1 0,0 0-82,-22 0 4586,22-3-3339,0 1 99,-2 6-1603,1-3 321,1-1 11,-1 1-1,0-1 1,1 0 0,-1 0-1,1 1 1,-1-1-1,0 0 1,1 1-1,-1-1 1,1 0-1,-1 1 1,0-1 0,1 1-1,-1-1 1,1 1-1,0-1 1,-1 1-75,0 0 28,1-1 1,0 1 0,-1-1-1,1 1 1,-1-1 0,1 1-1,-1-1 1,1 0 0,-1 1-1,1-1 1,-1 0 0,1 1-1,-1-1 1,0 0 0,1 0-1,-1 1 1,0-1-29,0 0 123,1 0-22,12 31-277,25 130-235,-25-109 359,-5-21 38,1-1 0,2 1 14,16 46 446,-3 2-1,1 22-445,-20-74 134,-4-23-127,0 0 1,0-1 0,1 1 0,-1 0 0,1-1-1,0 1 1,0-1 0,0 1 0,1-1 0,-1 1 0,1-1-1,0 0 1,0 0 0,0 0 0,0 0 0,0 0 0,2 1-8,-1-2-54,9 4 220,-11-5-22,-1-1 80,9-1 160,-6 0-351,0 0 1,-1-1 0,1 1 0,0-1 0,-1 0 0,0 0 0,1 0 0,-1 0 0,0 0 0,0 0-1,0 0 1,0-1 0,0 1 0,-1-1 0,1 0 0,-1 1 0,1-3-34,5-10 348,-1 0 0,3-14-348,-5 16 104,26-68 82,2-9-138,7-67 69,-22 84 43,19-53-160,-28 101 6,-4 13-81,1 0 1,0 0-1,2-3 75,-5 11 9,-1 0 1,1-1-1,0 1 0,-1 0 1,0-2-10,-1-4-4879,8 24 1236,-1-6 241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42.521"/>
    </inkml:context>
    <inkml:brush xml:id="br0">
      <inkml:brushProperty name="width" value="0.1" units="cm"/>
      <inkml:brushProperty name="height" value="0.1" units="cm"/>
      <inkml:brushProperty name="color" value="#E71224"/>
    </inkml:brush>
  </inkml:definitions>
  <inkml:trace contextRef="#ctx0" brushRef="#br0">266 650 4384,'-2'0'293,"0"-1"-1,1 1 1,-1-1 0,1 1-1,-1-1 1,1 1 0,-1-1 0,1 0-1,-1-1-292,-14-5 912,11 6-734,0 0 0,0 0 0,0 0 0,0 1-1,0 0 1,0 0 0,0 0 0,0 1-1,0 0 1,0 0 0,0 0 0,-2 1-178,0 1 156,-1 0 0,1 0 0,0 1 0,0 0 0,0 0 1,1 1-1,-4 3-156,-2 3 145,1 0 1,0 0-1,1 1 1,0 1 0,1 0-1,0 0 1,-5 12-146,10-16-31,1 0 1,-1 0 0,2 0 0,-1 1-1,1-1 1,1 1 0,-1 5 30,1-7-27,1-1 1,0 1 0,0 0 0,1 0 0,0-1-1,0 1 1,1 0 0,0-1 0,2 5 26,-4-11 6,0 0 1,1 0 0,-1 0-1,0 0 1,1 0 0,-1 0-1,1 0 1,0-1 0,-1 1-1,1 0 1,0 0 0,-1 0-1,1-1 1,0 1 0,0 0-1,0-1 1,0 1 0,-1-1-1,1 1 1,0-1 0,0 1-1,0-1 1,0 0 0,1 1-7,-1-1 19,1 0 1,-1-1 0,0 1-1,1 0 1,-1 0-1,0-1 1,1 1 0,-1-1-1,0 1 1,0-1-1,0 0 1,1 0 0,-1 1-1,0-1 1,0 0-1,0-1-19,6-4 108,-1-1 0,-1 0 0,1 0 0,-1 0 0,0-2-108,12-18 314,-6 11-114,-1 0 0,-1 0 1,0-1-1,-1-3-200,-1 4 121,-5 13-78,-1-1 0,1 1-1,-1-1 1,0 0 0,0 0 0,0 1 0,-1-1-1,1 0 1,-1-1-43,3-24-298,-3 29 202,0 0-38,0 0 49,1 11 112,0-6-64,1 0 1,-1 0 0,1 0-1,1 0 1,1 3 36,8 17-165,-8-15 226,-1-1 0,2 0 1,0 0-1,0 0 0,0 0 1,1-1-1,7 7-61,-11-12 42,1 0 0,-1-1 1,1 1-1,0-1 0,-1 0 1,1 0-1,0 0 0,1 0 1,-1 0-1,0-1 1,0 0-1,1 1 0,-1-1 1,1 0-1,-1-1 0,1 1 1,-1-1-1,1 1 0,-1-1 1,1 0-1,0 0 0,-1-1 1,4 0-43,2-2 38,0 0 0,0-1 1,0 0-1,-1-1 0,1 0 0,-1 0 1,5-6-39,13-7 116,-16 12-36,0 0 0,-1-2 1,0 1-1,-1-1 1,1 0-1,-1 0 1,-1-1-1,0 0 1,0-1-1,-1 0 0,0 0 1,4-9-81,-10 16 6,0-1 1,0 1-1,-1 0 1,1-1-1,-1 1 1,0 0-1,1-1 1,-2 1-1,1 0 1,0 0-1,0 0 1,-1 0-1,0 0 1,-1-3-7,2 6-32,1 0 1,-1-1 0,1 1-1,0 0 1,-1-1 0,1 1-1,0-1 1,-1 1 0,1 0-1,0-1 1,0 1 0,0-1 0,-1 1-1,1-1 1,0 1 0,0-1-1,0 1 1,0-1 0,0 1-1,0-1 32,10-7-578,-10 7 583,10-3-114,-1 0 0,1 0 0,0 1 0,0 0 0,0 1 0,0 0 0,8 0 109,-12 1 0,-3 0 9,0 1 1,0 0-1,0-1 0,0 1 1,0 1-1,0-1 0,0 0 1,0 1-1,0-1 1,0 1-1,0 0 0,0 0 1,-1 0-1,1 0 0,0 1 1,-1-1-1,1 1 0,-1 0 1,1 0-1,-1-1 1,0 2-1,1-1 0,-1 0 1,0 0-1,-1 1 0,1-1 1,0 1-1,-1-1 0,1 1 1,-1 0-1,0-1 1,0 1-1,0 0 0,0 0 1,0 0-1,-1 0 0,0 0 1,1 0-1,-1 0 0,0 0 1,0 0-1,-1 0 1,1 0-1,0 0 0,-2 2-9,-3 19 120,1-1 0,1 7-120,-5 2 14,6-27-3,0 1-1,1-1 0,0 1 0,0 0 0,0-1 0,1 2-10,0-1-15,0 1 0,-1-1 0,1 1 0,-1-1 0,-1 5 15,1-7 6,1 0 0,0 0-1,0 1 1,1-1 0,-1 0 0,1 0-1,0 0 1,0 1 0,0-1 0,1 0-1,0 0 1,-1-1 0,2 2-6,-3-5-9,0 1 0,1 0 0,0-1 0,-1 1 0,1 0 0,-1-1 0,1 1 0,0-1 0,-1 1 0,1-1 0,0 1 0,-1-1 0,1 1 0,0-1 0,0 0 0,0 1 0,-1-1 0,1 0 0,1 1 9,0-1-85,7 0 74,-6-1 36,0 0 0,0 0 0,0 0 0,-1 0 0,1-1 0,0 1 0,0-1-1,-1 0 1,1 1 0,-1-1 0,0 0 0,3-3-25,24-31 101,-10 11 123,-4 6 37,10-17-261,-12 16-149,15-17 149,-5 8-95,-1-1 1,5-12 94,-17 28-93,-2 4 28,-7 9 76,0 0-1,0 0 1,0 0 0,0 0-1,0-1 1,0 1 0,-1 0 0,1-1-1,0 1 1,-1 0 0,1-1-1,0 1 1,-1-1 0,0 1-11,1-4 106,-2 2-527,-7 9 405,-9 12 143,-10 9-35,-1-5-116,2 2 0,-5 5 24,24-21 26,1 1 0,1-1 0,-1 1 0,1 0 0,1 0 0,0 0 0,0 0 0,1 1 1,-2 8-27,4-14-4,0-1 0,1 1 1,-1-1-1,1 1 1,0-1-1,0 1 1,0 0-1,0-1 1,1 1-1,-1-1 1,1 1-1,0-1 1,0 1-1,1-1 1,-1 0-1,1 0 1,-1 1-1,1-1 1,0 0-1,0 0 1,0-1-1,1 1 1,-1 0-1,1-1 1,-1 1-1,1-1 1,0 0-1,0 0 1,0 0-1,0 0 0,0-1 1,1 1-1,-1-1 1,0 0-1,1 0 1,-1 0-1,1 0 1,-1 0-1,1-1 1,-1 0-1,1 1 1,0-2-1,-1 1 1,1 0-1,-1-1 1,1 1-1,2-2 4,12-5-38,1-1 1,-1-1-1,-1 0 0,0-2 0,0 0 1,15-13 37,-13 10 45,45-37-240,-30 21 251,-18 16-319,-1 0 1,7-11 262,-6 8-419,13-13 419,9 5-240,-37 24 227,1 0 0,-1 0 0,1 0 0,-1 1 0,1-1-1,0 0 1,-1 1 0,1-1 0,0 1 0,-1 0 0,1 0 0,0-1 0,0 1-1,-1 0 1,1 1 0,0-1 0,-1 0 0,2 1 13,31 8-12,-25-5 95,-8-2-4,-1 0 0,1 0 0,-1 0 0,0 0 0,1 0 1,-1 0-1,0 0 0,0 1 0,-1-1 0,1 0 0,0 0 0,-1 0-79,-15 4 619,14-5-593,0 0 1,-1 1 0,1-1-1,0 0 1,0-1-1,-1 1 1,1 0-1,0-1 1,-1 1 0,-2-1-27,-13 5 54,8-2-203,7-2 122,0 0-1,0 0 1,0 0-1,0 0 1,1 0-1,-1 1 1,0-1-1,1 1 1,-1 0-1,1 0 1,-1 0 0,1 0-1,0 0 1,-2 2 27,-11 21-127,12-21 87,0 1 0,0 0 1,0 0-1,1 0 0,-1 0 0,1 0 0,0 1 0,1-1 0,-1 0 0,1 1 0,0 1 40,-1 18 33,0-16-32,1 0 0,1 0-1,0 0 1,0 7-1,1-12-5,-1-1 0,1 0 1,0 0-1,0 0 0,0 0 0,0 0 0,1 0 0,-1 0 0,1 0 0,0 0 0,0 0 1,0-1-1,0 1 0,0-1 0,2 2 5,-3-3-12,0 0 0,1 0 0,-1 0 0,0-1-1,1 1 1,-1 0 0,0-1 0,1 1 0,-1-1 0,1 0 0,-1 1 0,1-1 0,-1 0 0,1 0 0,-1 0 0,1 0-1,-1 0 1,1 0 0,-1 0 0,1 0 0,-1-1 0,1 1 0,-1-1 0,1 1 0,-1-1 0,0 0 0,1 1 0,-1-1-1,0 0 1,0 0 0,1 0 0,-1 0 0,0 0 0,0 0 12,5-4-23,0-1 0,-1 1 0,0-1 0,0 0 0,-1 0 0,2-4 23,4-5 9,-2 2 43,0-1 1,0 0-1,-1 0 0,2-8-52,-2 6-79,4-10-176,-11 25 270,0 0 1,1 0 0,-1-1-1,0 1 1,0 0-1,0 0 1,0 0 0,0-1-1,0 1 1,0 0 0,0 0-1,-1 0 1,1-1 0,0 1-1,-1 0 1,1 0 0,-1 0-1,1 0 1,-1-1-16,-1 0 37,2 1-45,-1 1 0,1-1-1,0 1 1,0 0 0,0-1-1,-1 1 1,1 0 0,0-1-1,-1 1 1,1 0-1,0 0 1,-1-1 0,1 1-1,0 0 1,-1 0 0,1-1-1,-1 1 1,1 0 0,0 0-1,-1 0 1,1 0 0,-1 0-1,1 0 1,-1 0 0,1 0-1,-1 0 1,1 0-1,0 0 1,-1 0 0,1 0-1,-1 0 1,1 0 0,-1 0 8,0 0-2,1 1 12,-1-1 0,0 1 1,1-1-1,-1 1 0,1 0 1,-1-1-1,0 1 0,1 0 0,0-1 1,-1 1-1,1 0 0,-1 0 1,1-1-1,0 1 0,0 0 0,-1 0 1,1 0-11,0 0 44,-2 2 18,1-1 1,0 1 0,0-1 0,1 1 0,-1 0 0,0-1 0,1 1 0,0 0 0,-1-1 0,1 1 0,0 0 0,1 1-63,-3 16 247,-1 8-272,-4 16-24,5-32 70,1 0 0,0-1 1,1 1-1,0 0 0,1 0 1,0 0-22,1 6 58,-2-14-50,0 5 10,1-1-1,0 1 1,0 0-1,3 5-17,-3-12 2,-1 0-1,1 0 0,0 0 0,-1 0 1,1-1-1,0 1 0,0 0 0,0-1 1,1 1-1,-1-1 0,0 1 0,1-1 1,-1 0-1,1 1 0,-1-1 0,1 0 0,-1 0 1,1 0-1,0 0 0,0 0 0,-1-1 1,1 1-1,1 0-1,-3-1 1,1 0 0,0 0-1,0 0 1,0 0 0,0 0 0,0 0 0,0-1 0,-1 1-1,1 0 1,0 0 0,0-1 0,0 1 0,-1-1 0,1 1-1,0 0 1,0-1 0,-1 1 0,2-1-1,12-13 28,-11 11-39,16-18-227,11-15 238,7-9-183,109-127-351,-128 152 438,-2-1 0,0 0 0,-1-1 0,-2-1 0,0 0 0,-1-1 0,-2-1 0,0 0 0,-1 0 0,0-6 96,24-131-27,12-44-148,-41 187 371,0-1 0,-2 0 0,0 0 0,-2-17-196,-2 26-64,2 10 55,0 1 1,-1 0 0,1 0 0,0 0-1,0 0 1,0 0 0,0-1-1,0 1 1,-1 0 0,1 0-1,0 0 1,0 0 0,0 0 0,-1 0-1,1 0 1,0 0 0,0 0-1,0 0 1,-1 0 0,1 0-1,0 0 1,0 0 0,0 0-1,-1 0 1,1 0 0,0 0 0,0 0-1,0 0 1,-1 0 0,1 0-1,0 0 9,-1 1-13,0 0 1,0-1-1,0 1 0,0 0 0,0 0 0,1 0 0,-1 0 0,0 0 0,0-1 0,1 2 0,-1-1 0,1 0 0,-1 0 0,1 0 1,-1 0-1,1 1 13,-25 66 13,16-46 42,1-1 0,1 2 1,1-1-1,1 4-55,-69 369 646,57-297-465,14-79-100,1 1-1,1-1 1,1 1 0,1 12-81,0 7-179,-1-27 217,1 0 0,0 1 0,1-1 0,1 0 0,0 0 0,1 0 0,0 0 0,0-1 0,1 1 0,1-1 0,0-1 0,0 1 0,1-1 0,1 0 1,0 0-39,-7-8 0,0-1 1,0 0 0,0-1 0,0 1 0,0 0 0,0 0 0,0 0-1,0 0 1,1-1 0,-1 1 0,0-1 0,0 1 0,1-1 0,-1 1-1,0-1 1,1 0 0,-1 0 0,0 1 0,1-1 0,-1 0 0,1 0-1,-1 0 1,0-1 0,1 1 0,-1 0 0,0 0 0,1-1 0,-1 1-1,0-1 1,0 1 0,1-1 0,-1 1 0,0-1 0,0 0 0,0 0-1,0 0 1,0 1 0,0-1 0,0 0 0,0 0 0,0-1 0,0 1-1,4-5-4,0 0 1,0-1 0,-1 1-1,0-1 1,-1 0 0,3-6 3,11-29-64,-1-1 0,4-25 64,-19 65-3,-1-1 0,1 1 1,-1-1-1,0 1 0,0 0 1,0-1-1,0 1 0,0-1 1,-1 1-1,0 0 0,0-1 1,1 1-1,-2 0 0,1 0 1,0 0-1,-2-3 3,4 4 261,0 1-342,-4 0-515,4 2 591,0-1 1,0 1-1,0-1 1,0 1-1,-1 0 1,1-1-1,0 1 0,0 0 1,-1 0-1,1 0 1,0-1-1,-1 1 1,1 0-1,-1 0 0,1 0 1,-1 0-1,1 0 5,3 6 51,-2-4-18,0-1 0,0 0 0,0 0 0,0 0 0,0 0 0,0 0 0,1-1 0,-1 1-1,1-1 1,-1 1 0,1-1 0,0 0 0,-1 0 0,1 0 0,0 0 0,0-1 0,-1 1 0,1-1 0,0 0-1,0 1 1,0-1 0,0-1 0,0 1 0,0 0 0,-1-1 0,1 1 0,0-1 0,0 0 0,0 0 0,-1 0 0,1 0-1,-1 0 1,1-1 0,-1 1 0,1-1-33,44-28 128,-2-2 0,30-26-128,-58 42-69,0 0-1,0-1 1,-2-1 0,0-1-1,-1 0 1,9-15 69,2-11-251,-2 0 1,9-29 250,-13 23-67,-2-1 1,1-17 66,-12 48 49,-1-1 0,-2 0 1,0 0-1,-1-11-49,-1 31-12,-1 1-1,0 0 1,0 0 0,0-1 0,0 1-1,-1 0 1,1 0 0,0-1 0,0 1-1,-1 0 1,1 0 0,-1 0 0,1 0-1,-1-1 1,1 1 0,-1 0-1,0 0 1,0 0 0,1 0 0,-1 0-1,0 1 1,0-1 0,0 0 0,0 0 12,0 1-37,0-1 0,0 1-1,-1 0 1,1 0 0,0 0 0,0 0 0,0 0 0,-1 0 0,1 0 0,0 0 0,0 0 0,0 0 0,0 1 0,-1-1 0,1 0 0,0 1 0,0-1 0,0 1-1,0-1 1,0 1 0,0 0 0,0-1 0,-1 2 37,-8 6 10,0 0 0,1 1 0,0 0 0,1 0 0,0 1 0,0 0 0,1 0 0,0 1-1,1 0 1,0 0 0,0 1-10,-10 28 125,2 0-1,-6 28-124,-11 29 80,-58 136 410,83-217-391,0 0 0,1 1 1,-3 17-100,7-27-1,1 0 0,-1 1 0,1-1 0,0 0 0,1 1 0,0-1 0,0 0 0,1 0 0,-1 1 0,3 3 1,0-1 16,0 0 1,1-1-1,0 0 0,0 0 0,1 0 1,0 0-1,1-1 0,0 0 0,0-1 1,1 1-1,0-1 0,0-1 0,5 3-16,-8-5-7,0-1 0,0-1-1,0 1 1,0-1 0,0 1-1,1-1 1,-1-1-1,1 1 1,-1-1 0,1 0-1,-1-1 1,1 1-1,0-1 1,0 0 0,-1 0-1,1-1 1,0 0 0,-1 0-1,1 0 1,-1 0-1,1-1 1,-1 0 0,0 0-1,1-1 1,1-1 7,6-5-16,0 0 1,0-2-1,-1 1 1,0-2-1,-1 1 1,0-2-1,-1 1 1,0-2-1,-1 1 1,0-1-1,3-9 16,-10 18 54,-1 1 0,0-1-1,1 0 1,-2 0 0,1 1-1,0-1 1,-1 0 0,0 0 0,0 0-1,-1 0 1,1 0 0,-1 0-1,0 0 1,-1-3-54,2 8-15,0-1-1,-1 0 1,1 1-1,0-1 1,0 1-1,-1-1 1,1 0-1,0 1 1,-1-1-1,1 1 1,0-1-1,-1 1 1,1-1-1,-1 1 1,1 0-1,-1-1 1,1 1-1,-1-1 1,1 1-1,-1 0 1,1 0-1,-1-1 1,0 1-1,1 0 1,-1 0 15,-1-1-34,1 1 0,-1 0-1,1 0 1,-1 0 0,1 0 0,-1 0 0,1 1 0,-1-1-1,1 0 1,-1 1 0,0-1 34,-1 1-61,1 0 0,-1 0 0,0 1 0,1-1 0,-1 1 0,1-1 0,-1 1 0,1 0 0,0 0 0,-1 0 0,-1 2 61,0 2 6,0 1 1,1-1 0,-1 1-1,1 0 1,1 0 0,-1 0-1,1 0 1,0 1 0,1-1-1,0 1 1,0-1 0,0 6-7,0 18 127,0-24-70,0 0 0,1 0-1,0-1 1,0 1 0,1 0 0,0 0-1,0-1 1,2 7-57,4 16 66,-6-24-57,-1 0-1,2 0 1,-1 0 0,0 0 0,1 0 0,0 0 0,0 0 0,1-1 0,-1 1 0,1 0-9,8 8 172,10 13 681,-20-25-810,0 0-1,1 0 1,-1 0-1,1 0 1,-1 0 0,1 0-1,-1 0 1,1-1-1,0 1 1,-1-1-1,1 1 1,0-1-1,0 1 1,0-1 0,-1 0-1,2 0-42,-1 0 105,1 0-1,0 0 1,0-1-1,-1 1 1,1-1-1,0 1 1,-1-1-1,1 0 1,0 0-1,-1 0 1,1-1-1,-1 1 1,0-1-1,1 1 1,-1-1-105,4-3 96,-1-1-1,1 0 1,-1 0-1,2-4-95,1 0 109,24-41-3266,-30 48 2641,-1 0 1,1 0 0,-1 0 0,1-1 0,-1 1 0,0 0 0,0 0-1,-1-1 1,1 1 515,0-1-686,2-7-3719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45.749"/>
    </inkml:context>
    <inkml:brush xml:id="br0">
      <inkml:brushProperty name="width" value="0.1" units="cm"/>
      <inkml:brushProperty name="height" value="0.1" units="cm"/>
      <inkml:brushProperty name="color" value="#E71224"/>
    </inkml:brush>
  </inkml:definitions>
  <inkml:trace contextRef="#ctx0" brushRef="#br0">167 713 3648,'0'-1'70,"0"1"0,0 0 1,0-1-1,0 1 0,0 0 1,0-1-1,0 1 0,-1 0 0,1-1 1,0 1-1,0 0 0,0 0 0,0-1 1,-1 1-1,1 0 0,0-1 0,0 1 1,-1 0-1,1 0 0,0 0 1,0-1-1,-1 1 0,1 0-70,3-1 357,-2 1 331,-1 0-80,0 0 443,-3 0 436,2 0-1397,1 0 0,-1 0 0,1 0-1,-1 0 1,1 0 0,-1 0 0,1 0 0,-1 0-1,1 0 1,-1 0 0,1 0 0,-1 0 0,1 0-1,0 0 1,-1 1 0,1-1 0,-1 0 0,0 0-90,-1 6 158,0 1 1,1-1-1,-1 0 1,1 0-1,0 1 1,1-1-1,-1 5-158,0 7 123,-12 88 799,-4-1 1,-27 86-923,-17 27 1381,55-204-906,5-21-61,5-26-284,2 6-24,-1 0 1,1-20-107,-3 22 26,1-1 0,1 0 0,4-7-26,2-10-94,6-41-6,-9 37 46,3 0 1,1 1-1,2 1 1,5-5 53,-13 38 11,0 1 1,0 0-1,4-3-11,11-19 19,-13 19 100,0 1 0,5-6-119,-10 16-12,-1 0 1,1 0 0,-1 0-1,1 0 1,0 1 0,0-1-1,0 1 1,0 0 0,0 0-1,1 0 1,-1 0 0,1 1-1,0-1 13,-3 2-21,1 0 1,-1 0 0,1 0 0,-1 0-1,0 0 1,1 1 0,-1-1 0,1 1 0,-1-1-1,0 1 1,0-1 0,1 1 0,-1 0-1,0-1 1,0 1 0,0 0 0,0 0 0,0 0-1,0 0 1,0 0 0,0 0 0,0 0-1,0 0 1,0 1 19,3 3-46,0 0 0,-1 1 0,0 0 0,2 4 46,-2-2 44,0 0 0,0 1-1,-1 0 1,-1 0 0,0-1-1,0 1 1,0 0 0,-1 0-1,-1 0 1,0 2-44,-2 17 371,-1-1 0,-6 17-371,6-27 165,0 2 6,-1-1 0,0 1 0,-1-1 0,-3 2-171,7-15 14,0-1 0,0 0 0,0-1 0,-1 1 0,1 0 0,-1-1 0,0 1 0,0-1 0,0 0 0,-1 0 0,1 0 0,-1 0 0,0-1 0,1 1 0,-1-1 0,0 0 0,0 0-1,-1 0 1,-3 0-14,6-1-40,0-1-1,1 1 0,-1-1 0,0 0 1,0 0-1,0 0 0,0 0 0,0 0 1,0 0-1,1 0 0,-1 0 0,0-1 0,0 1 1,0-1-1,1 0 0,-1 1 0,0-1 1,0 0-1,1 0 0,-1 0 0,1 0 1,-1 0-1,1-1 0,-1 1 0,1 0 1,0-1-1,0 1 0,0-1 0,0 1 0,0-1 1,0 1-1,0-1 0,0 0 0,0 0 1,1 1-1,-1-1 0,1 0 0,-1 0 1,1 0-1,0 0 0,0 1 0,0-1 0,0 0 1,0 0-1,0 0 0,0 0 0,1 0 1,-1 1-1,0-1 0,1 0 0,0 0 1,-1 0-1,1 1 0,0-1 0,0 1 1,0-1-1,0 0 0,0 1 0,2-2 41,17-20-77,2 1 0,1 1-1,0 1 1,1 1 0,2 1-1,6-2 78,29-11-44,2 2-1,1 4 1,39-10 44,47-19 549,-144 51-513,-3 3 22,0-2 0,0 1 0,0 0 0,0-1 1,-1 1-1,1-1 0,0 0-58,-2 1 325,-1 1-138,-13 10-150,-2-1 68,-31 17 108,-13 12-213,45-27 22,0 0 0,0 0-1,2 1 1,-1 1 0,-9 13-22,5-3-70,1 1-1,-8 15 71,18-28 1,1 0 0,0 0 0,1 0 0,0 1 0,1-1 0,0 1 0,0 6-1,3-16-30,-1 0 0,1 1-1,0-1 1,0 0-1,1 1 1,-1-1-1,0 0 1,1 0-1,-1 1 1,1-1 0,0 0-1,0 0 1,0 0-1,0 0 1,0 1 30,0-2 5,0 0 1,0 0-1,0 0 1,0 0-1,0 0 1,0 0-1,0-1 0,0 1 1,0 0-1,0-1 1,1 1-1,-1-1 1,0 1-1,0-1 1,1 1-1,-1-1 1,0 0-1,1 0 1,-1 0-1,0 0 0,1 0 1,-1 0-1,0 0 1,1 0-1,-1 0 1,0-1-1,1 1-5,4-2 11,1 0 1,0 0-1,0-1 0,-1 0 0,0 0 0,1-1 0,-1 1 1,-1-1-1,1-1 0,0 1 0,-1-1 0,0 0 1,0 0-1,0-1 0,-1 0-11,12-16-53,-1 0 0,-1-1-1,4-11 54,-1 3 131,-2 4-46,-6 13 82,-1 0 0,0-1 1,-1-1-1,0 1 0,-2-1 0,5-15-167,-11 16-58,0 13-262,0 8-1,-7 59-58,8-35 403,1-1-1,1 1 1,1 0-1,2-1 1,5 14-24,-9-37 60,1 0 1,-1 0 0,1-1 0,1 1-1,-1-1 1,1 0 0,0 0-1,0 0 1,2 2-61,-4-6 31,0 0 1,-1 0 0,1 0-1,0 0 1,0-1-1,0 1 1,0 0 0,0 0-1,0-1 1,0 1-1,1-1 1,-1 1 0,0-1-1,0 1 1,0-1-1,1 0 1,-1 0 0,0 1-1,1-1-31,-1-1 25,1 1-1,-1 0 1,1-1-1,-1 1 1,1-1-1,-1 0 1,1 1-1,-1-1 1,0 0 0,0 0-1,1 0 1,-1 0-1,0 0 1,0 0-1,0 0 1,0 0-1,0-1 1,0 1 0,0 0-1,0-1-24,8-14 90,0 0 1,0-1-1,-2 0 0,4-10-90,16-37-89,-18 46 7,8-15-8,1 0 1,19-24 89,-32 50-70,1 0 1,0 0 0,0 0-1,4-2 70,-2 1-303,-7 7 277,-1 0 0,1 0 1,0 0-1,0 0 0,0 0 0,0 0 1,0 0-1,0 1 0,0-1 1,0 0-1,0 1 0,0-1 0,0 1 1,0-1-1,0 1 0,1 0 1,-1-1-1,0 1 0,0 0 1,1 0-1,-1 0 0,1 0 26,7-1-62,0 1 0,1 0 1,-1 1-1,0 0 0,0 1 0,0 0 0,0 0 0,0 1 0,0 0 0,1 1 62,-7-3 1,0 0-1,-1 1 1,1-1-1,0 0 1,-1 1-1,1 0 1,-1 0-1,0 0 1,1 0-1,-1 0 1,0 0-1,0 0 1,0 1-1,-1-1 1,1 1-1,-1-1 1,1 1-1,-1 0 1,0-1-1,0 1 1,0 0-1,0 0 0,19 90 48,-7-32-80,-13-59 42,0 0 0,1-1-1,-1 1 1,1 0 0,-1 0-1,1-1 1,0 1 0,0 0 0,-1-1-1,1 1 1,0-1 0,0 1-1,1-1 1,-1 1 0,0-1 0,0 0-1,1 0 1,-1 1 0,1-1-1,-1 0 1,1 0 0,-1-1 0,1 1-1,0 0 1,0 0 0,-1-1-1,3 1-9,-2-1-9,1 0-1,0 0 0,0 0 0,-1-1 0,1 1 0,0-1 1,0 1-1,-1-1 0,1 0 0,-1 0 0,1-1 0,-1 1 1,1 0-1,-1-1 0,0 1 0,0-1 0,1 0 1,0-1 8,12-12-204,-1-1-1,-1-1 0,-1 0 0,10-17 206,-9 15-56,-8 10 18,12-15-53,-1-2-1,-1 0 1,-1 0-1,-2-1 0,0-1 1,-2 0 91,28-127-469,7-87 469,-30 158 202,-13 65 8,0-1-1,-2 1 0,0-1-209,0 13-52,0 7 45,0 0 0,0 0 0,0 0-1,1-1 1,-1 1 0,0 0 0,0 0 0,0 0 0,0-1-1,-1 1 1,1 0 0,0 0 0,0-1 0,0 1-1,0 0 1,0 0 0,0 0 0,0-1 0,0 1 0,0 0-1,0 0 1,-1 0 0,1 0 0,0-1 0,0 1-1,0 0 1,0 0 0,0 0 0,-1 0 0,1 0 0,0-1-1,0 1 1,0 0 0,-1 0 0,1 0 0,0 0-1,0 0 1,-1 0 7,-7 4-238,-9 14 157,9-5 127,0 0-1,1 1 0,1-1 0,0 2 1,1-1-1,1 1 0,-1 3-45,-5 29 192,-1 31-192,1-9 51,10-66-55,-44 308 472,41-276-375,2-1-1,2 4-92,0-22 93,0 0 0,1 0 0,1 0 1,1-1-1,3 9-93,-6-20 16,1 0 0,-1-1 1,1 1-1,0 0 1,0-1-1,0 0 0,0 1 1,1-1-1,0 0 0,-1 0 1,1 0-1,0-1 0,1 1-16,-2-1 17,1-1 1,-1 0-1,0 0 0,1 1 0,0-1 0,-1-1 0,1 1 1,-1 0-1,1-1 0,0 1 0,0-1 0,-1 0 0,1 0 1,0 0-1,-1 0 0,1-1 0,0 1 0,0-1 0,0 0-17,4-1 47,0 0-1,-1-1 1,1 1-1,-1-2 1,0 1-1,0-1 1,0 0-1,0 0 1,-1-1-47,11-9 35,0-1 1,3-5-36,8-10 86,6-3 115,-3 1-296,2 2 0,17-12 95,-33 29-16,8-7-37,-23 18 16,1 1 0,-1 0 0,1 0 0,0 0 0,0 1 1,-1-1-1,1 0 0,0 1 0,0-1 0,0 1 0,0-1 0,1 1 37,-2 1-47,1 0 1,-1 0-1,0 1 0,0-1 0,0 0 0,0 1 1,0-1-1,0 0 0,0 1 0,-1-1 0,1 1 47,1 1-34,-1 0 26,1 1 1,0 0-1,-1 0 0,0 0 1,0 0-1,0 0 0,0 0 1,-1 0-1,1 0 1,-1 0-1,0 3 8,-5 50-22,3-40 26,-1 13-15,-2 15 144,-10 43-133,12-75 58,-1 0-1,0 0 1,-1 0-1,0-1 1,-1 0-1,-1 0 0,1 0 1,-8 8-58,12-17 17,0 0-1,0-1 1,-1 1 0,1-1 0,0 0 0,-1 1 0,0-1 0,0 0-1,1-1 1,-1 1 0,0 0 0,-1-1 0,1 0 0,0 1-1,0-1 1,0 0 0,-1-1 0,0 1-17,0-1 10,0 0 0,0 0 0,0-1 0,0 0 0,0 1 0,0-1 0,0-1 0,0 1 0,0 0 0,1-1 0,-1 0 0,0 0-1,1 0 1,-4-3-10,3 2-17,0 0 0,0 0-1,1-1 1,-1 1-1,1-1 1,0 0-1,0 0 1,0 0-1,0 0 1,1 0-1,-1-1 1,1 1-1,0-1 1,0 0 17,1 1 0,0 0 0,1 1 1,-1-1-1,0 0 0,1 1 0,0-1 1,0 0-1,0 1 0,1-1 0,-1 0 0,1 1 1,0-1-1,0 0 0,0 1 0,0-1 1,0 1-1,1 0 0,0-1 0,1-1 0,2-1 89,0 0 0,1 1 0,0-1-1,0 1 1,1 0 0,-1 1 0,1-1-1,0 1 1,0 1 0,0-1-1,6 0-88,0-1 1,0 0-1,0 2 0,1 0 0,0 0 0,0 1 0,6 1 0,25-1 675,15 3-675,-3 0 695,-9 1 340,11 3-1035,-12 0-2022,9-3 2022,-56-2-234,0-1 0,0 1 0,0 0 0,0-1 0,0 1 0,0-1 0,0 1 0,0 0 0,0-1 1,0 1-1,0 0 0,-1-1 0,1 1 0,0 0 0,0 0 0,0-1 0,-1 1 0,1 0 0,0-1 0,0 1 0,-1 0 0,1 0 0,0 0 0,-1-1 234,-8-4-1894,2 0 53,0 0-1,0 1 1,-1 0 0,-3-1 1841,-16-3-2501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46.217"/>
    </inkml:context>
    <inkml:brush xml:id="br0">
      <inkml:brushProperty name="width" value="0.1" units="cm"/>
      <inkml:brushProperty name="height" value="0.1" units="cm"/>
      <inkml:brushProperty name="color" value="#E71224"/>
    </inkml:brush>
  </inkml:definitions>
  <inkml:trace contextRef="#ctx0" brushRef="#br0">41 66 6560,'-2'0'188,"0"0"1,1 0-1,-1-1 0,0 1 1,0 0-1,0-1 0,1 1 1,-1-1-1,0 1 0,0-1 1,1 0-1,-1 0 1,0 1-1,1-1 0,-1-1 1,1 1-1,0 0 0,-1 0 1,1 0-1,0-1 1,0 1-1,-1-1 0,1 1 1,0-1-1,0 0-188,1 2 63,0 0-1,0-1 1,0 1 0,0-1-1,0 1 1,0 0 0,-1-1 0,1 1-1,0 0 1,0-1 0,0 1-1,0-1 1,1 1 0,-1 0-1,0-1 1,0 1 0,0-1 0,0 1-1,0 0 1,0-1 0,1 1-1,-1 0 1,0-1 0,0 1-1,1 0 1,-1-1 0,0 1-1,0 0 1,1-1 0,-1 1 0,0 0-1,1 0 1,-1-1-63,14-7 894,-12 7-620,5-3-112,1 1-1,0 0 0,0 0 0,0 1 1,1 0-1,-1 0 0,0 1 1,1 0-1,-1 0 0,1 1 1,-1 0-1,6 1-161,11 3-1315,0 1 1,0 1 0,12 5 1314,-30-9-478,-7-2 465,4 2-554,0-1-1,-1 0 1,1 0-1,0 0 1,0-1-1,-1 1 0,1-1 1,0 0-1,0 0 1,0 0-1,3-1 568,5-4-3141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46.780"/>
    </inkml:context>
    <inkml:brush xml:id="br0">
      <inkml:brushProperty name="width" value="0.1" units="cm"/>
      <inkml:brushProperty name="height" value="0.1" units="cm"/>
      <inkml:brushProperty name="color" value="#E71224"/>
    </inkml:brush>
  </inkml:definitions>
  <inkml:trace contextRef="#ctx0" brushRef="#br0">74 52 9632,'-36'-15'3584,"27"15"-2784,9-3-256,-3-2-2368,3 5 864,-5-3-3936,-4-4 2752,-3-11-704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50.882"/>
    </inkml:context>
    <inkml:brush xml:id="br0">
      <inkml:brushProperty name="width" value="0.1" units="cm"/>
      <inkml:brushProperty name="height" value="0.1" units="cm"/>
      <inkml:brushProperty name="color" value="#E71224"/>
    </inkml:brush>
  </inkml:definitions>
  <inkml:trace contextRef="#ctx0" brushRef="#br0">5 357 2400,'-3'0'933,"2"0"984,5-5-1186,-3 5-771,3-5 285,1 0 0,-1 0 0,-1-1 0,1 0 0,-1 1 0,0-1 0,0 0 0,0-2-245,13-23 504,68-91 1070,-14 21 761,-68 98-2162,-1 0 0,1 0 0,-1 0 0,0-1 0,0 1 0,0-1 0,0 1 0,0-3-173,-1 6 34,0-1 0,0 0 1,0 1-1,0-1 1,0 1-1,0-1 0,0 0 1,0 1-1,0-1 1,0 1-1,0-1 0,0 1 1,-1-1-1,1 1 1,0-1-1,-1 0 0,1 1 1,0-1-1,-1 1 1,1 0-1,0-1-34,-1 1 3,0-1-1,1 1 1,-1 0-1,0 0 1,1 0-1,-1 0 1,0-1 0,0 1-1,1 0 1,-1 0-1,0 0 1,1 1 0,-1-1-1,0 0 1,1 0-1,-1 0 1,0 0 0,1 1-1,-1-1 1,0 0-1,1 1 1,-1-1 0,0 0-3,-2 2-43,0 0 1,-1 1 0,1-1 0,0 1 0,0-1 0,0 1 0,1 0-1,-1 0 1,1 0 0,-1 1 0,1-1 0,0 0 0,0 1 0,0 0 42,-3 7-48,1 0 1,0 0 0,0 1 0,1 0 47,0 1-27,0 0 0,1 0 1,1 1-1,0-1 0,1 0 1,1 1-1,0-1 0,1 2 27,-1-7-11,0-1 0,1 0-1,0 0 1,0 0-1,1 0 1,0 0 0,0 0-1,0 0 1,1-1 0,0 0-1,1 0 1,-1 0 0,1 0-1,0-1 1,3 3 11,-5-6 9,0 0 0,1 0 0,-1 0 0,1 0-1,-1 0 1,1-1 0,0 0 0,-1 0 0,1 0 0,0 0 0,0 0 0,0-1 0,0 0 0,-1 0 0,1 0-1,0 0 1,0 0 0,0-1 0,0 0 0,0 0 0,-1 0 0,2 0-9,6-3 54,0-1 1,-1 1-1,0-2 1,0 1-1,0-1 1,8-7-55,17-17 145,-1-1 1,-1-2 0,2-6-146,7-7 619,19-13-619,-16 19 554,-42 59-820,-4 14 380,-4 18-114,2-18 243,0 19-243,3-51 7,0 0-1,0 0 1,0 0 0,0 0-1,0 1 1,1-1 0,-1 0 0,0 0-1,0 0 1,1 0 0,-1 0-1,1 0 1,-1 0 0,1 0-7,-1-1 1,0 1 0,0-1 0,1 0-1,-1 0 1,0 0 0,0 0 0,1 0 0,-1 0 0,0 1 0,0-1 0,1 0 0,-1 0 0,0 0 0,1 0 0,-1 0 0,0 0 0,0 0 0,1 0-1,-1 0 1,0 0 0,0 0 0,1 0 0,-1-1 0,0 1 0,0 0 0,1 0 0,-1 0 0,0 0 0,0 0 0,1 0 0,-1-1 0,0 1-1,0 0 1,4-3-6,-1 0 1,1-1 0,-1 1 0,0-1 0,2-2 4,-1 1-3,8-11 76,2 1-1,8-8-72,-16 18 51,1 0-1,-1 0 0,1 0 0,0 1 0,0 0 0,0 0 0,7-2-50,-10 5 19,-1 0-1,1 1 1,0-1-1,-1 1 1,1 0-1,0 0 1,-1 0 0,1 0-1,0 1 1,-1-1-1,1 1 1,-1 0-1,1 0 1,-1 0-1,1 0 1,-1 1 0,0 0-1,1-1 1,0 2-19,10 6 22,0 1 0,-1 0-1,9 10-21,-6-6-28,21 16-854,0-1 0,2-2 0,2-1 882,-26-18-2784,0 0 0,15 4 2784,-30-12-137,1 0-1,-1 1 0,1-1 0,0 0 0,-1 0 0,1 0 1,0 0-1,-1 0 0,1 0 0,-1 0 0,1 0 1,0 0-1,-1 0 0,1 0 0,0 0 0,-1 0 0,1 0 1,0-1-1,-1 1 0,1 0 0,-1-1 0,1 1 1,-1 0-1,1-1 0,-1 1 0,1 0 0,-1-1 0,1 1 1,-1-1-1,1 1 0,-1-1 0,0 1 0,1-1 1,-1 0-1,0 1 0,1-1 0,-1 1 0,0-2 138,2-12-1861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51.259"/>
    </inkml:context>
    <inkml:brush xml:id="br0">
      <inkml:brushProperty name="width" value="0.1" units="cm"/>
      <inkml:brushProperty name="height" value="0.1" units="cm"/>
      <inkml:brushProperty name="color" value="#E71224"/>
    </inkml:brush>
  </inkml:definitions>
  <inkml:trace contextRef="#ctx0" brushRef="#br0">95 73 10560,'-21'-10'3904,"2"-1"-3040,2 1-224,13 5-2272,-1-3 768,-2 1-3648,-5 1 2496,3-9-2016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53.480"/>
    </inkml:context>
    <inkml:brush xml:id="br0">
      <inkml:brushProperty name="width" value="0.1" units="cm"/>
      <inkml:brushProperty name="height" value="0.1" units="cm"/>
      <inkml:brushProperty name="color" value="#E71224"/>
    </inkml:brush>
  </inkml:definitions>
  <inkml:trace contextRef="#ctx0" brushRef="#br0">0 826 2304,'0'-3'562,"1"2"1733,0 2-2190,-1-1 0,1 0 0,-1 1 1,1-1-1,0 0 0,-1 1 0,1-1 0,0 0 0,0 0 0,-1 0 0,1 0 0,0 1 0,-1-1 0,1 0 0,0 0 0,0 0-105,3-1 94,0 1 0,1 0 0,-1-1 0,0 0 0,0 0 0,0 0-1,0-1 1,0 1 0,0-1 0,0 0 0,0 0 0,-1 0-1,1-1 1,-1 1 0,0-1 0,2-2-94,-3 4 2,51-39 372,113-91 340,-142 109-639,-1-1 0,-2 0-1,0-2 1,-1-1 0,-2 0-1,0-1 1,-2-1 0,6-15-75,-10 18 120,-9 18-42,1 0-1,-1 1 0,0-2 0,0 1 1,-1 0-1,0-1 0,0 1 0,-1-1 1,0-5-78,-1 13-9,0 0 0,0 0 0,0 0 0,0-1 0,0 1 0,0 0 0,0 0 0,0 0 0,0-1 1,0 1-1,-1 0 0,1 0 0,0 0 0,0 0 0,0 0 0,0-1 0,0 1 0,-1 0 0,1 0 0,0 0 0,0 0 1,0 0-1,0 0 0,-1 0 0,1 0 0,0 0 0,0 0 0,0 0 0,-1 0 0,1 0 0,0 0 0,0 0 0,0 0 1,-1 0-1,1 0 0,0 0 0,0 0 0,0 0 0,-1 0 0,1 0 0,0 0 0,0 0 0,0 0 0,0 0 1,-1 0-1,1 0 0,0 1 0,0-1 0,0 0 0,0 0 0,-1 0 0,1 0 0,0 0 0,0 1 0,0-1 0,0 0 9,-11 10-156,-6 20 50,1 2 0,2 0 0,1 0 0,-2 12 106,-8 20 66,8-24 150,2 1-1,-3 18-215,12-42 44,1 0 0,1 0-1,0 1 1,1-1-1,1 1 1,1-1-1,1 6-43,-1-20 15,-1 1 1,1-1-1,0 0 0,0 0 0,0 1 0,0-1 0,0 0 1,1 0-1,-1 0 0,1 0 0,0 0 0,0-1 0,2 3-15,-2-3 5,-1-1 0,1 0-1,0 0 1,-1 0-1,1 0 1,0 0 0,0 0-1,0 0 1,0-1 0,0 1-1,0-1 1,0 1-1,0-1 1,0 0 0,0 0-1,0 0 1,0 0 0,0 0-1,0 0 1,0-1-1,0 1 1,2-1-5,7-3 74,0 1 0,0-2 0,0 0 0,-1 0 0,1-1 0,-1 0-1,8-7-73,6-6-98,-2 0-1,11-12 99,-12 9-142,-2-1-1,0-1 1,-2 0-1,7-14 143,54-108-333,-39 71 212,124-205 430,-154 266-125,0 0-1,1-6-183,-8 15 95,0 0 0,0 0-1,0-1 1,-1 1 0,1-1 0,-2 1 0,1-1 0,0-5-95,-1 11 7,0-1 1,0 1-1,0 0 1,0-1-1,0 1 1,0-1-1,0 1 1,0 0-1,0-1 1,-1 1-1,1-1 1,0 1-1,0-1 1,0 1-1,0 0 0,-1-1 1,1 1-1,0 0 1,0-1-1,-1 1 1,1 0-1,0-1 1,-1 1-1,1 0 1,0 0-1,-1-1 1,1 1-1,0 0 1,-1 0-8,0-1 5,0 1 0,0 0 0,0 0 1,0 0-1,0 0 0,0 0 0,0 0 0,1 0 1,-1 1-1,0-1 0,0 0 0,0 0 0,0 1-5,-26 13 137,16-6-46,1 1 1,-1 0-1,2 1 0,-1 0 1,1 0-1,1 1 0,0 0-91,-9 14 137,2 0-1,-10 21-136,-5 23 781,-17 59-781,14-37 254,8-20-110,2 1 0,2 9-144,0 1 10,18-65 24,-1 0 0,-2 4-34,3-13 2,3-8-3,0 0 1,0 0 0,1 0 0,-1 0 0,0 0-1,0 0 1,0 0 0,0 0 0,0 0 0,0 0 0,0 0-1,0 0 1,0 0 0,0 0 0,0 0 0,0 0-1,0 0 1,0 0 0,0 0 0,0 0 0,0 0 0,0 0-1,0 0 1,0 0 0,0 0 0,0 0 0,1 0 0,-1 0-1,0 0 1,0 0 0,0 0 0,0 0 0,0 1-1,0-1 1,0 0 0,0 0 0,0 0 0,0 0 0,0 0-1,0 0 1,0 0 0,0 0 0,0 0 0,0 0-1,0 0 1,0 0 0,0 0 0,-1 0 0,1 0 0,0 0-1,0 0 1,0 0 0,0 1 0,0-1 0,6-7-29,13-19-89,-7 10-29,16-23-320,-8 12 478,8-7-11,-22 27 19,1 0 0,0 0 0,0 1 0,0 0 0,1 0 0,7-3-19,-12 7-3,0 0-1,1 1 1,-1-1 0,1 1-1,-1 0 1,1 0-1,0 1 1,-1-1 0,1 1-1,0-1 1,-1 1-1,1 0 1,0 1 0,-1-1-1,1 1 1,0-1-1,-1 1 1,1 0 0,-1 0-1,1 1 1,-1-1-1,1 1 4,8 5-2,-1 0 0,0 1 0,0 0 0,0 1-1,3 5 3,30 22-20,-24-22 83,-12-7-51,0-1 0,1 0 0,-1-1 0,1 0 0,0-1 0,1 0 0,-1 0 1,7 1-13,-10-3 27,0-1 1,0 0 0,-1 0 0,1-1 0,0 1-1,0-1 1,0-1 0,0 1 0,0-1 0,0 0-1,0 0 1,-1-1 0,1 1 0,1-2-28,8-4-134,0 0 0,12-8 134,-21 11-50,-1 0-1,0-1 1,0 1-1,0-1 1,0 0-1,-1 0 0,1 0 1,1-4 50,1-3-49,1 0 0,-1-1 1,1-4 48,-6 12 33,0 0 1,0-1 0,-1 1 0,0 0 0,0-1 0,0 1-1,-1 0 1,0-1 0,0 1 0,0-3-34,-1 1 1,-1-14 55,1 21-55,1 0 0,0-1 1,0 1-1,0 0 0,0 0 0,0 0 1,0-1-1,0 1 0,0 0 0,-1 0 1,1 0-1,0 0 0,0-1 0,0 1 0,0 0 1,-1 0-1,1 0 0,0 0 0,0 0 1,0 0-1,-1 0 0,1 0 0,0 0 1,0-1-1,0 1 0,-1 0 0,1 0 1,0 0-1,0 0 0,-1 0-1,-8 7 29,-6 9-79,10-11 72,0 0 0,0 0-1,0 0 1,0 2-22,-8 12 119,4-7-26,1 1 1,0 0-1,1 0 1,-1 3-94,7-11 24,-1-1 1,1 1 0,-1 0-1,1-1 1,1 1-1,-1 0 1,1 0 0,-1 0-1,2 0 1,-1 0-1,0 0 1,1-1 0,0 1-1,1 4-24,1 0 9,0 0 0,0-1-1,0 1 1,1-1 0,1 0 0,0 0-1,0-1 1,0 1 0,2 1-9,-3-5-116,0 0 0,1 0 0,-1 0 0,0-1 0,1 0 0,0 0 0,0 0 1,0-1-1,0 1 0,0-1 0,1 0 0,-1-1 0,0 0 0,1 1 0,-1-1 0,1-1 116,8 1-629,-1-1 0,0 0 0,1-1 0,-1 0 0,12-4 629,0 0-2129,0-2 1,15-6 2128,-8-1-2944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1:54.074"/>
    </inkml:context>
    <inkml:brush xml:id="br0">
      <inkml:brushProperty name="width" value="0.1" units="cm"/>
      <inkml:brushProperty name="height" value="0.1" units="cm"/>
      <inkml:brushProperty name="color" value="#E71224"/>
    </inkml:brush>
  </inkml:definitions>
  <inkml:trace contextRef="#ctx0" brushRef="#br0">14 1 4480,'-14'0'2063,"18"0"1298,26 3-1137,52 16-1469,66 5-755,7-6-3987,-133-16 2532,0-1 0,-1-1 1,1-1-1,4-2 1455,28-6-1925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00.872"/>
    </inkml:context>
    <inkml:brush xml:id="br0">
      <inkml:brushProperty name="width" value="0.1" units="cm"/>
      <inkml:brushProperty name="height" value="0.1" units="cm"/>
      <inkml:brushProperty name="color" value="#E71224"/>
    </inkml:brush>
  </inkml:definitions>
  <inkml:trace contextRef="#ctx0" brushRef="#br0">213 562 5056,'-1'0'143,"1"1"1,-1-1 0,0 0-1,1 1 1,-1-1 0,0 0-1,0 1 1,1-1-1,-1 0 1,0 0 0,0 0-1,1 0 1,-1 1-1,0-1 1,0 0 0,0 0-1,1-1 1,-1 1-1,0 0 1,0 0-144,0 0 296,-2 0-216,-4-1 261,0 1-1,0 1 0,0-1 0,0 1 0,0 0 0,0 1 0,0 0 0,0 0 0,0 0-340,-11 6 207,-1 1 1,-8 6-208,21-11 28,0-1 1,0 2-1,1-1 1,-1 1 0,1 0-1,0 0 1,0 0-1,1 1 1,-1 0-29,4-5 4,1 0 1,-1 0-1,0 0 0,1 1 0,-1-1 1,1 0-1,0 0 0,-1 1 1,1-1-1,0 0 0,-1 0 1,1 1-1,0-1 0,0 0 1,0 1-1,0-1 0,1 0 0,-1 1 1,0-1-1,0 0 0,1 2-4,0-1 3,0 0-1,1 0 0,-1 0 1,0 0-1,1-1 0,-1 1 1,1 0-1,0 0 0,-1-1 1,1 1-1,2 0-2,2 2 9,1 0 1,-1-1-1,1 1 0,0-2 1,0 1-1,0-1 0,3 1-9,-1-2 11,-1 0-1,1 0 0,-1 0 1,1-1-1,-1-1 0,1 1 1,-1-1-1,1-1 0,-1 0 1,0 0-1,1 0 0,-1-1 0,0 0 1,-1-1-1,4-2-10,-4 2 19,0 0 0,-1 0 0,0-1 0,0 0 0,0 0 0,0 0 0,-1-1 0,0 0 0,0 0 0,-1 0 0,0-1 0,0 1 0,0-1 0,-1 0 0,0 0 0,2-7-19,-4 12 24,0 0 0,-1 0 0,0 0 0,0-1 0,0 1 1,0 0-1,0 0 0,0 0 0,0 0 0,0 0 0,-1 0 0,1 0 0,-1 0 0,0 0 0,1 1 1,-1-1-1,0 0 0,0 0 0,0 0 0,0 1 0,-1-1 0,1 0 0,0 1 0,-1-1 0,1 1 1,-1 0-1,1 0 0,-1-1 0,0 1 0,1 0 0,-1 0 0,-1 0-24,-3-2 59,0 0 0,0 1 0,0 0 0,0 0 0,0 1 0,0 0-1,-1 0 1,1 0 0,-5 1-59,11 0 6,-1-1-1,1 1 0,-1 0 1,1 0-1,-1 0 1,1 0-1,0 1 1,-1-1-1,1 0 0,-1 0 1,1 0-1,-1 0 1,1 0-1,-1 1 0,1-1 1,-1 0-1,1 0 1,0 0-1,-1 1 0,1-1 1,-1 1-6,4 5 64,12 6 25,-6-9-54,0 0 0,0-1 0,0-1 0,0 1 0,1-1 0,-1-1 0,8 0-35,6-2 165,-1-1-1,0 0 1,-1-2-1,1 0 0,-1-2 1,12-4-165,97-36 208,-129 46-215,1 0 0,0 0 0,0 1 0,1-1 0,-1 1 0,0-1 0,0 1 0,0 0 0,0-1 1,0 1-1,0 1 0,1-1 0,-1 0 0,0 0 0,0 1 0,0-1 0,0 1 0,0 0 0,0-1 0,0 1 7,0 0 64,-2-1 0,0 0-32,1 0-1,0 1 1,0-1 0,0 0-1,-1 1 1,1-1-1,0 1 1,-1-1 0,1 1-1,0-1 1,-1 1-1,1-1 1,0 1 0,-1-1-1,1 1 1,-1 0-1,1-1 1,-1 1 0,1 0-1,-1 0 1,0-1-1,1 1 1,-1 0 0,0 0-1,0 0 1,0-1-1,1 2-31,-1-1 43,0 1-43,-1 3-31,1 1-1,-1-1 1,0 1 0,-1-1-1,1 1 1,-1-1 0,0 0-1,0 0 1,-1 0 0,-2 4 31,-2 2 111,-1 1 1,0-1-1,-10 9-111,12-14 14,0-1-1,-1 0 0,0 0 1,0-1-1,-6 4-13,-6 3 168,16-10-180,1 0 0,-1 0 0,1-1 0,-1 1 0,1 0 0,-1-1 0,1 1 0,-1-1 0,0 0 0,1 0 0,-1 0 0,0 0 0,0-1 12,-2 1 13,0-1 1,-1 0 0,1-1-1,0 1 1,0-1 0,0 0-15,1 0-78,-1 0 0,1 0-1,0-1 1,0 0 0,-2-1 79,5 3-14,0 0 1,0 0 0,0 0 0,0 0 0,0 0 0,0 0 0,0-1 0,0 1 0,0 0 0,1-1 0,-1 1 0,1 0 0,-1-1 0,1 1-1,-1-1 1,1 1 0,0-1 0,0 1 0,0-1 13,0 1 4,0 0 0,0 1 0,1-1-1,-1 1 1,0-1 0,1 1 0,-1 0 0,0-1 0,1 1-1,-1-1 1,0 1 0,1 0 0,-1-1 0,1 1-1,-1 0 1,1-1 0,-1 1 0,1 0 0,-1 0 0,1-1-1,-1 1 1,1 0 0,0 0 0,-1 0 0,1 0-1,-1 0 1,1 0 0,-1 0 0,1 0 0,0 0 0,-1 0-1,1 0 1,-1 0 0,1 0 0,0 1-4,23 3-224,34 8 301,1-1 0,14-2-77,-33-6 312,0-1 0,33-4-312,-57 0 65,-1-1 1,1 0-1,-1-1 0,0-1 0,0 0 0,-1-1 0,1-1 1,-2 0-1,13-8-65,-10 4-81,0-1 0,-1-1 0,0 0 81,32-27-371,-45 39 338,0 0-1,0-1 1,0 1-1,0 0 1,0 1-1,0-1 1,0 0-1,0 1 1,1-1-1,-1 1 1,0-1-1,0 1 1,1 0-1,-1 0 1,0 0-1,0 0 1,3 1 33,1 1-19,1 0 0,-1 0 0,1 0 0,-1 1 0,0 0 19,1 0-39,-1 1 611,-17-3-206,-42-3-269,30 0-257,-1 2-1,-16 1 161,33 1-56,-1-1 0,1 2 0,0-1 0,0 1 0,1 0 0,-1 0 0,0 1 0,1 0 56,3-2 5,0 0-1,0 1 1,0-1 0,0 1-1,0-1 1,1 1 0,0 0-1,-1 0 1,1 0-1,0 0 1,1 0 0,-1 1-1,0-1 1,1 1-1,-1 2-4,-2 6 59,3-8-76,0-1-1,0 0 0,1 1 0,-1-1 0,1 1 0,-1-1 0,1 1 0,0 0 0,0-1 0,1 1 0,-1 0 18,4 11 76,0 0 0,0-1 0,1 0 0,6 12-76,-11-26 2,1 2 22,0-1 0,-1 1-1,1-1 1,0 1 0,0-1-1,0 1 1,0-1 0,0 0-1,0 0 1,1 1 0,-1-1-1,0 0 1,1 0 0,-1 0-1,1 0-23,4-1 47,0 0 0,0-1 0,0 0 0,-1 0 0,1 0 0,0-1-1,-1 0 1,1 0 0,-1 0 0,1-1-47,6-4 0,-1 0-1,0-1 1,4-3 0,-5 2 57,1 2 1,0-1-1,7-2-57,1 0 42,113-52 76,-116 55-72,-9 5-68,-1 0 0,0-1 0,0 0-1,5-3 23,10-8 242,-15 11-241,0 0 1,-1-1-1,0 1 0,0-1 1,0-1-1,0 1 0,1-3-1,1 1 53,-6 5-51,0 1 0,0-1 0,-1 0-1,1 1 1,0-1 0,-1 0 0,1 1 0,0-1 0,-1 0 0,1 0 0,-1 1 0,1-1 0,-1 0 0,0 0 0,1 0 0,-1 0-1,0 0-1,0 0-112,0 1 38,0 0 15,0 0-64,0 2 11,0 2 74,0-1 0,-1 1 0,0 0 0,0 0-1,0-1 1,0 1 0,-1 0 0,1-1 0,-1 0-1,0 1 1,0-1 0,-1 1 38,0 1 23,-1 1-1,1 0 1,1 0-1,-1 1-22,-8 19 98,9-22-113,0 0-1,0 1 0,0-1 1,1 1-1,0-1 1,0 1-1,0-1 0,0 1 1,0 4 15,1-6 0,3 41 55,-3-41-42,1-1-1,-1 1 1,1-1 0,0 1-1,0-1 1,0 1 0,0-1-1,0 0 1,0 0 0,0 0-1,1 1 1,-1-1 0,1 0-1,0-1 1,0 2-13,-1-3 3,5 6-9,1-1 0,0 0 0,1 0 0,4 2 6,-10-6 17,0 0-1,0 0 1,0 0 0,0-1 0,1 1-1,-1-1 1,0 1 0,0-1 0,0 0-1,0 0 1,1 0 0,-1 0 0,0 0-1,0 0 1,0-1 0,1 1 0,-1-1 0,0 1-1,0-1 1,0 0 0,0 0-17,11-7 3,0 0 1,-1-1-1,-1 0 1,1-1 0,-1 0-1,8-11-3,70-78-299,-61 65 165,-1-1 0,-2-1-1,-2-2 1,-1 0-1,12-30 135,30-63-322,-32 68 271,18-49 51,-49 108-34,0 1 0,0 0 1,-1-1-1,1 1 0,-1-1 0,1 1 0,-1-1 0,-1-1 34,1 4-17,0 1 7,0 0-1,1 0 1,-1 0-1,0 0 1,0 0-1,0 0 1,0-1-1,0 1 1,-1 0-1,1 0 1,0 0-1,0 0 1,0 0-1,0 0 1,0-1-1,0 1 1,0 0-1,0 0 1,0 0-1,0 0 1,0 0-1,0 0 1,0 0 0,0-1-1,-1 1 1,1 0-1,0 0 1,0 0-1,0 0 1,0 0-1,0 0 1,0 0-1,0 0 1,-1 0-1,1 0 1,0 0-1,0 0 1,0 0-1,0 0 1,0 0 10,-7 2-336,-4 7 121,2 2 258,0 0 0,1 1 1,0 0-1,1 0 1,1 0-1,0 1 1,-3 9-44,-5 22 340,-6 30-340,10-38-26,-5 22 198,3 3-172,8-39 55,1 1-1,2-1 0,0 1 1,2 6-55,-1-23 5,1 0 1,0 0 0,1 0 0,-1-1 0,1 1 0,1 0 0,-1-1 0,1 0-1,-1 1 1,1-1 0,1 0 0,-1-1 0,1 1 0,0-1 0,0 1 0,0-1-1,1 0 1,-1 0 0,1-1 0,0 0 0,0 1-6,9 3 15,-1 0 0,1 0 0,0-1 0,1-1 1,0 0-1,-1-1 0,9 1-15,-10-2-4,-1-1 1,1 0-1,0-1 1,0-1-1,0 0 1,8-1 3,-17 0-51,0 1 0,0-2 0,0 1 1,-1 0-1,1-1 0,0 1 0,-1-1 1,1 0-1,-1-1 0,1 1 1,-1 0-1,0-1 0,1-1 51,4-5-49,0 0 1,-1-1-1,6-8 49,2-4-5,-10 14-31,0 0 0,-1 0-1,1 0 1,-2-1 0,1 0 0,0-4 36,13-57-493,-8 26 232,14-46 624,4-57-363,-25 134 30,-1 0 0,0 0 1,-1 0-1,0 0 0,-1 0 0,-1-4-30,1 16-27,0 0-1,1-1 0,-1 1 1,0 0-1,1 0 0,-1 0 1,0 1-1,0-1 0,0 0 1,0 0-1,0 0 0,0 0 0,0 1 28,1-1-17,-1 1-1,0-1 0,1 1 0,-1 0 0,1-1 0,-1 1 0,0 0 0,0-1 0,1 1 0,-1 0 0,0 0 0,1-1 0,-1 1 0,0 0 0,0 0 0,1 0 0,-1 0 0,0 0 0,0 0 0,1 0 0,-1 0 0,0 1 0,0-1 18,-2 3-42,-1-1 1,1 1 0,0 0-1,0 0 1,0 0-1,0 1 1,1-1 0,-1 1-1,1-1 1,0 1-1,0 0 1,0 0 41,-5 13 256,1 0 1,-1 7-257,1-3 235,-15 45 226,3-8 230,-20 45-691,22-66 145,-21 45-109,30-69-10,1 0 1,0 1 0,1-1-1,-1 6-26,5-15 23,0 0 1,0 0-1,1 1 0,-1-1 0,1 0 1,0 0-1,0 0 0,1 1 0,-1-1 1,1 0-1,0 0 0,0 0 0,0 0 0,1 0 1,-1 0-1,1 0 0,1 0-23,0 2 42,1 0 0,0 0 0,0 0 0,1-1 0,0 1 0,0-1 0,0 0 0,2 1-42,-5-5 19,1 1-1,-1-1 0,1 1 1,-1-1-1,1 0 0,0 0 0,0 0 1,0 0-1,0 0 0,-1-1 0,1 1 1,0-1-1,0 0 0,0 0 1,0 0-1,0 0 0,0 0 0,0-1 1,0 1-1,0-1 0,1 0-18,6-3-26,-1 0 1,1-1-1,-1 0 0,0 0 0,-1-1 0,3-2 26,61-50-165,-59 47 130,-8 7 16,0 0 0,0 0 0,0 0 0,1 1 0,-1 0 0,1 0 0,0 0 0,3-1 19,9-1-214,38-9-149,-50 13 339,-1 0 0,1 1 0,0-1 1,0 1-1,-1 1 0,1-1 0,0 1 1,4 1 23,37 12-166,24 5 268,-68-19-85,3 2 82,1-1 0,0 0 0,-1 0-1,1-1 1,0 0 0,0 0-99,-6 0-1,0 0 0,0 0 0,-1 0 1,1 0-1,0-1 0,0 1 0,0 0 1,0 0-1,0-1 0,0 1 0,0-1 0,-1 1 1,1-1-1,0 1 0,0-1 0,-1 1 1,1-1-1,0 0 0,-1 1 0,1-1 1,0 0-1,-1 0 0,1 1 0,-1-1 1,1 0-1,-1 0 0,0 0 0,1 0 1,-1 0-1,0 0 0,0 1 0,1-1 1,-1 0-1,0 0 0,0 0 0,0 0 1,0 0-1,0 0 0,-1 0 0,1 0 1,0 0-1,0 0 0,0 0 0,-1 0 0,0 0 2,1-1-14,-1 0 0,0-1 0,0 1 0,0 1 0,0-1 0,-1 0 0,1 0 0,0 0 1,-1 1-1,0-1 0,1 1 0,-1-1 0,0 1 0,0-1 0,1 1 0,-1 0 0,0 0 1,0 0-1,0 0 0,-1 0 0,1 1 0,0-1 0,0 1 0,0-1 0,0 1 0,-1 0 1,1 0-1,-1 0 13,-9-1 6,0 1 0,1 1 0,-1 0 1,-8 1-7,1 1 87,0 1 0,1 1 0,0 0 0,0 2 0,0-1 0,-3 4-87,9-4-10,1 0 0,1 1 0,0 0 0,0 1 0,0 0 0,1 1 0,0-1 0,0 2 0,-6 8 10,10-9 7,-1 0 1,1 1 0,1-1 0,0 1-1,0 0 1,1 0 0,0 0 0,1 0-1,0 1 1,1-1 0,-1 11-8,2-18 25,0 0 1,0 0-1,1 0 1,-1 0-1,1 0 1,0 0-1,0-1 1,0 1 0,0 0-1,0 0 1,1 0-1,-1-1 1,1 1-1,1 1-25,-2-3 10,0 0 0,0 0 0,0 0 1,1 0-1,-1 0 0,0 0 0,0 0 0,1 0 0,-1-1 0,1 1 0,-1 0 1,0-1-1,1 0 0,-1 1 0,1-1 0,-1 0 0,1 1 0,0-1 0,-1 0 0,1 0 1,-1 0-1,1-1 0,-1 1 0,1 0 0,-1 0 0,1-1 0,-1 1 0,1-1 0,0 0-10,7-3-8,1-1-1,-1 0 1,0 0-1,-1-1 0,0 0 1,4-4 8,13-13-86,7-9 86,7-8-103,-27 29 84,0-1-1,0 0 0,-1-1 0,-1-1 0,0 0 1,-1 0-1,5-10 20,-13 17-6,-4 6-234,-6 8-223,6-3 427,1 1 1,0 0 0,1 0 0,-1 0 0,1 0 0,0 0 0,0 0-1,1 0 1,-1 0 0,1 1 0,0-1 0,1 0 0,-1 0 0,1 0 0,0 0-1,0 0 1,1 0 0,-1 0 0,2 2 35,1 2 100,-1-1 1,1 1-1,1-1 0,0-1 1,0 1-1,0 0 0,1-1 1,0 0-1,1-1 0,5 5-100,-10-9 6,1 0 0,-1 0 0,1-1 0,-1 1 0,1-1 0,0 0 0,0 0 0,-1 0 0,1 0 0,0 0 0,0-1 0,0 1 0,0-1 0,0 0 0,0 0 0,0 0 0,0 0 0,0-1 0,0 1 0,1-1-6,1 0-7,0-1 0,0 0 0,0 0 0,0 0 0,-1-1 0,1 1 0,-1-1 0,0 0 0,1 0 0,-1-1 0,1-1 7,26-26-106,-2 0 1,-1-3-1,-2 0 0,-1-1 1,-2-2-1,7-17 106,-15 24 45,-1 0 0,-1-1 1,-2-1-1,-2 0 0,-1 0 1,-1-1-1,-1 0 0,-1-20-45,-4 42 7,-1 0 0,-1-1 0,1 1 0,-2 0 0,0 0 0,-1-4-7,2 10-2,0 1 0,-1 0 0,0-1 0,0 1 0,0 0 0,0 0 0,0 0 0,-1 0 0,0 0 1,0 0-1,0 1 0,0-1 0,-1 1 0,1 0 0,-1 0 0,-1 0 2,3 2-19,1 0 0,-1 0-1,0 1 1,0-1 0,0 1 0,0-1 0,0 1 0,-1 0 0,1 0-1,0 0 1,0 0 0,0 0 0,0 0 0,0 0 0,0 1 0,0-1 0,0 1-1,0 0 1,0-1 0,-1 2 19,0-1-15,0 0 0,1 1-1,-1-1 1,0 1 0,1 0-1,-1 0 1,1 0 0,0 0 0,-1 0-1,1 1 1,0-1 0,0 1 0,0 0 15,-7 15 61,1 0 0,1 1 0,1-1 1,-4 19-62,-12 79 253,14-68-122,0 3 21,2 1 0,0 46-152,5-59 106,0-29-110,0 0-1,1 1 1,0-1-1,1 0 1,0 0-1,1 0 1,1 4 3,6 22 58,-6-22-9,1 0 1,0 0-1,1 0 0,0-1 1,1 1-1,0-2 0,6 8-48,-11-17 6,1-1 1,0 0-1,0 0 0,0 0 0,0 0 1,0 0-1,0 0 0,1 0 0,-1-1 0,1 1 1,-1-1-1,1 0 0,0 1 0,-1-1 1,1-1-1,0 1 0,0 0-6,0-1-1,1 1 0,0-1-1,0 0 1,-1-1 0,1 1 0,0 0 0,0-1 0,-1 0-1,1 0 1,-1 0 0,1-1 0,-1 1 1,12-6-82,-1-1-1,-1-1 1,1 0 0,-2-1-1,9-7 83,-12 9-91,78-70-278,9-17 369,-78 77 364,-10 12-289,-8 6-66,1-1 0,0 1-1,-1 0 1,1-1 0,-1 1 0,1-1 0,0 1-1,-1-1 1,1 0 0,-1 1 0,1-1-1,-1 1 1,0-1 0,1 0 0,-1 0 0,0 1-1,1-1 1,-1 0 0,0 0 0,0 0-9,0 1 69,-11 15-202,5-6 140,0 1-1,1-1 1,0 1 0,0 0 0,1 0 0,1 0-1,-1 1 1,2-1 0,-1 1 0,2 0 0,-1 0-7,1-2 13,1 1 0,-1-1 1,2 1-1,-1 0 0,1-1 1,1 1-1,0-1 0,0 0 1,1 1-1,0-1 0,0 0 0,4 5-13,-6-12 6,1 1 0,-1 0-1,1-1 1,0 1-1,-1-1 1,1 0 0,0 1-1,1-1 1,-1 0-1,0 0 1,1 0-1,-1-1 1,1 1 0,0-1-1,-1 1 1,1-1-1,0 0 1,0 0-1,0 0 1,2 0-6,-2-1-8,0 0 0,0 0 0,0 0 0,0 0 0,0-1-1,0 1 1,-1-1 0,1 0 0,0 0 0,0 0 0,0 0 0,-1 0 0,1-1 0,-1 1-1,1-1 1,-1 0 0,1 0 0,-1 0 0,0 0 0,0 0 0,1-1 8,13-17-158,0 0 0,-2-1 0,0-1 0,-1 0 1,-1-2 157,0 6 150,-10 15-170,0 1-1,0 0 0,-1 0 1,1-1-1,-1 1 1,0-1-1,1 1 0,-1-1 1,0 0-1,-1 1 0,1-1 1,0 0-1,-1 0 21,-1 4-303,1-1 295,0 0 0,-1 0 0,1 0 0,0 0 0,0 0 0,0 0 0,0 0 0,0 0 0,0 0 0,-1 0 0,1 0 0,0 0 0,0 0 0,0 0 0,0 0 0,0 0 0,0 0 0,0 0 0,-1 0-1,1 1 1,0-1 0,0 0 0,0 0 0,0 0 0,0 0 0,0 0 0,0 0 0,0 0 0,0 1 0,0-1 0,0 0 0,0 0 0,0 0 0,0 0 0,0 0 0,0 1 0,0-1 0,0 0 0,0 0 0,0 0 0,0 0 0,0 0 8,-1 16-146,2 27 25,-1-40 120,1-1-1,-1 1 1,1-1 0,-1 0-1,1 1 1,0-1-1,0 1 1,0-1 0,0 0-1,0 0 1,1 0-1,-1 0 1,1 0 0,-1 0-1,1 0 2,-1-1 11,0-1-1,0 1 0,0 0 0,0-1 1,0 1-1,0-1 0,0 0 1,0 1-1,0-1 0,0 0 1,0 1-1,0-1 0,0 0 1,0 0-1,0 0 0,0 0 1,1 0-1,-1 0 0,0 0 0,0-1 1,0 1-1,0 0 0,0-1 1,0 1-1,0 0 0,0-1 1,1 0-11,3-2 67,0 0 0,-1 0 1,1 0-1,3-4-67,-4 4 76,5-5-3,1 0 0,-1-1 0,0-1-73,-6 7 6,-1-1 1,1 1-1,-1-1 0,1 0 1,-1 0-1,0 0 1,-1 0-1,1 0 0,-1 0 1,1-3-7,-2 6 21,0-1 0,0 0 0,-1 0 0,1 0-1,0 0 1,-1 1 0,1-1 0,-1 0 0,0 1 0,0-1 0,0 0 0,0 1 0,0-1 0,0 1 0,0-1 0,0 1 0,0 0-1,-1-1 1,1 1 0,0 0 0,-1 0 0,-1-1-21,-2-2 69,1 1 0,-1 0 0,0 0 0,0 0 0,0 1 0,-5-2-69,-2 0 12,5 2-48,0 0 0,0 0 1,-1 1-1,1 0 0,0 0 1,-3 0 35,26-4 110,-2 0-92,39-7-92,-17 5 164,-8 3 132,0 1 0,1 1 0,26 1-222,-38 1 68,0 1-1,-1 1 1,15 3-68,-22-3-1,-1 0-1,0 0 1,-1 1 0,1 0-1,0 1 1,-1 0 0,0 0-1,5 3 2,-9-4 90,-1-1 0,1 1-1,0-1 1,-1 1-1,1 0 1,-1 0 0,0 0-1,0 1 1,0-1-1,-1 0 1,1 1 0,-1-1-1,1 1 1,-1 0-1,-1-1 1,1 1 0,0 0-1,-1-1 1,0 1-1,0 3-89,18-17 64,-9 2-70,1 0 0,7-9 6,-11 10 34,0 1-1,1-1 0,0 2 0,0-1 0,0 1 0,4-2-33,-9 6 10,1 1 0,-1 0 0,0-1 0,1 1 0,-1 0-1,1 0 1,-1 0 0,0 0 0,1 1 0,-1-1 0,0 1 0,1-1 0,-1 1 0,1 0-10,6 2 106,-5-2-53,-1 1-1,1-1 1,-1 1 0,0 0-1,0 0 1,0 0-1,0 1 1,0-1-1,0 1 1,0 0-53,11 9 130,0-3 0,1-1-1,-1 0 1,2 0-1,6 1-129,65 21 467,-79-28-428,7 4 25,1-2 0,1 0-1,-1-1 1,0 0 0,1-2 0,6 1-64,-17-3-233,-1 1 0,1-1 0,-1 1 0,1-2 0,-1 1 0,0-1 0,1 1 1,-1-1-1,3-2 233,-4 2-574,-1-1 1,1 1 0,-1-1-1,1 0 1,-1 1-1,0-1 1,0-1 0,-1 1-1,1 0 1,0-1-1,-1 0 1,0 1 0,1-3 573,-2 3-687,1 0 0,-1 0 0,0-1 0,0 1 0,-1-1 0,1 1 0,-1-1 0,1 1 0,-1-1 0,0-2 687,0-22-3274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41.515"/>
    </inkml:context>
    <inkml:brush xml:id="br0">
      <inkml:brushProperty name="width" value="0.1" units="cm"/>
      <inkml:brushProperty name="height" value="0.1" units="cm"/>
      <inkml:brushProperty name="color" value="#66CC00"/>
    </inkml:brush>
  </inkml:definitions>
  <inkml:trace contextRef="#ctx0" brushRef="#br0">1 275 3648,'0'0'33,"0"0"1,0 0-1,0 0 0,0 0 1,0 0-1,0 1 0,0-1 1,0 0-1,0 0 1,0 0-1,0 0 0,0 0 1,0 0-1,0 0 0,0 1 1,0-1-1,0 0 1,0 0-1,0 0 0,0 0 1,0 0-1,0 0 0,0 0 1,0 0-1,0 1 1,0-1-1,0 0 0,0 0 1,0 0-1,0 0 0,0 0 1,0 0-1,1 0 1,-1 0-1,0 0 0,0 1 1,0-1-1,0 0 0,0 0 1,0 0-1,0 0 1,0 0-1,0 0 0,1 0 1,-1 0-1,0 0 0,0 0 1,0 0-1,0 0-33,10 3 520,12 0-291,-15-4-136,0-1 0,0 0 1,1 0-1,-2 0 0,1-1 0,0 0 0,-1 0 1,1-1-1,-1 0 0,0 0 0,0 0 1,0-1-1,2-3-93,13-13 622,0-1 1,12-17-623,-24 27 55,7-7 119,-1-2 1,-1 0 0,-1-1-1,5-13-174,-13 23 77,1-1-223,-8 23-83,0 3 296,0 0 0,1 0-1,0 10-66,0 10 178,-2 16-60,3 1-1,3 12-117,5 28 96,-5-67 4,1-1 0,0 1 0,5 9-100,-4-12 20,-4-16 31,0 0 1,0 1-1,0-1 1,-1 0-1,0 1 1,1-1-1,-2 1-51,1-3 21,0 0 0,-1 0 1,0 0-1,1 0 0,-1 0 0,0 0 0,0 0 0,0 0 1,0-1-1,0 1 0,0 0 0,-1-1 0,1 1 0,-1-1 1,1 1-1,-1-1-21,-39 32 138,11-18 1061,24-13-531,14-5 516,2 0-1276,-1 1 0,0 0-1,1 0 1,-1 1 0,1 0 0,0 1 0,4 0 92,-5 1-1107,1 0 1,-1 1 0,1 0-1,-1 0 1,0 1 0,0 0-1,0 1 1,6 3 1106,-14-6-34,31 13-2473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02.292"/>
    </inkml:context>
    <inkml:brush xml:id="br0">
      <inkml:brushProperty name="width" value="0.1" units="cm"/>
      <inkml:brushProperty name="height" value="0.1" units="cm"/>
      <inkml:brushProperty name="color" value="#E71224"/>
    </inkml:brush>
  </inkml:definitions>
  <inkml:trace contextRef="#ctx0" brushRef="#br0">17 2188 5888,'-17'10'3018,"17"-9"-2804,0-1-214,0 0-251,0 0 102,9 0 159,45 0 651,146-3 950,-150 0-1209,-1-3 0,1-1 0,-1-3-402,97-22 766,48-10-110,-137 26-498,0-2 0,16-9-158,-51 17 86,-1-1 0,1-1-1,-2-1 1,0 0 0,12-13-86,4-4 215,-2-3 0,13-17-215,106-126 1067,-140 160-1046,-1 0 1,-1-1 0,0 0 0,-1-1-1,-1 0 1,0 0 0,-2-1 0,0 0 0,-1-1-1,-1 1 1,-1-1 0,2-19-22,-3-27 81,-3 0-1,-8-55-80,-27-134 911,-11 15-663,-18-122-1110,57 306 813,-6-47 152,2 19-103,10 70 19,1 12-32,0-1-1,0 1 1,0 0 0,0-1-1,0 1 1,-1 0-1,1-1 1,-1 1 0,1 0-1,-1 0 1,0 0 0,0 0-1,0-1 1,0 1-1,-1 0 14,2 2-8,0 0 0,0-1 0,0 1 0,0 0 0,-1 0-1,1 0 1,0 0 0,0 0 0,0 0 0,0 0-1,0 0 1,-1-1 0,1 1 0,0 0 0,0 0-1,0 0 1,0 0 0,-1 0 0,1 0 0,0 0-1,0 0 1,0 0 0,0 0 0,-1 0 0,1 0-1,0 0 1,0 0 0,0 0 0,0 0 0,-1 0-1,1 1 1,0-1 0,0 0 0,0 0 0,0 0-1,-1 0 9,-3 7-230,-4 17-42,6-15 227,-11 29 197,1 6-152,-11 33 770,20-69-713,0 1 0,-1-1 0,0 0 0,0 0 0,-1-1 0,-1 3-57,-7 13 169,12-20-133,-1 1-1,1-1 1,-1 0 0,1 0-1,-1 0 1,0-1 0,-1 1-1,1 0 1,0-1 0,-1 1-1,1-1 1,-2 1-36,3-3 24,1 1-1,-1-1 1,1 0 0,-1 0-1,1 0 1,-1 0 0,1 1-1,-1-1 1,1 0 0,-1 0-1,1 0 1,0 0-1,-1 0 1,1 0 0,-1 0-1,1 0 1,-1-1 0,1 1-1,-1 0 1,1 0 0,-1 0-1,1 0 1,-1-1-1,1 1 1,-1 0 0,1 0-1,0-1 1,-1 1 0,1 0-1,0-1 1,-1 1 0,1 0-1,0-1 1,-1 1 0,1-1-1,0 1 1,0 0-1,-1-1 1,1 1 0,0-1-1,0 1 1,0-1 0,0 1-24,-1-2-8,0 0 1,1 0-1,-1 0 1,1 0-1,0 0 1,0 1-1,0-1 1,0 0-1,0-1 8,2-18 77,-1 14-75,0-1 0,0 0 1,1 1-1,2-8-2,14-36-555,1-17 555,-17 59 87,1 0 1,0 0-1,1 0 0,0 0 1,0 0-1,0 1 0,1 0 1,6-7-88,-10 14 12,0 0 0,0 0 1,0 0-1,0 0 0,0 1 1,1-1-1,-1 1 1,0-1-1,0 1 0,1-1 1,-1 1-1,0 0 0,1-1 1,-1 1-1,0 0 0,1 0 1,-1 0-1,0 0 0,1 0 1,-1 0-1,0 0 0,1 1 1,-1-1-1,0 0 0,0 1 1,1-1-1,0 2-12,5 1 57,-1 0 0,0 0-1,0 1 1,4 3-57,-7-5 26,162 117 246,-123-88-3140,11 12 2868,-38-30-982,-9-8 299,0 0-1,-1 0 1,1 1 0,-1 0-1,0 0 1,-1 0 0,0 1-1,1 0 684,14 33-4986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05.973"/>
    </inkml:context>
    <inkml:brush xml:id="br0">
      <inkml:brushProperty name="width" value="0.1" units="cm"/>
      <inkml:brushProperty name="height" value="0.1" units="cm"/>
      <inkml:brushProperty name="color" value="#E71224"/>
    </inkml:brush>
  </inkml:definitions>
  <inkml:trace contextRef="#ctx0" brushRef="#br0">1 2523 3328,'5'-11'1537,"-5"10"-603,-1 4-397,1-2-196,0-1-149,0 0 16,0 0 16,6 10 2672,-6-10-2814,1 1 0,-1-1 0,0 1 0,0-1 0,1 1 1,-1-1-1,0 1 0,1-1 0,-1 1 0,0-1 0,1 0 0,-1 1 0,1-1 0,-1 0 0,1 1 0,-1-1 0,1 0 0,-1 1 0,1-1 0,-1 0 0,1 0 0,-1 0 0,1 1 0,0-1 0,-1 0 0,1 0 0,-1 0 0,1 0 0,0 0-82,4 1 83,5 1-76,-1-1 0,0 1 1,1-2-1,0 1-7,94 4 112,-2 0 16,546-9 736,-544 1-598,-1-5 1,35-9-267,202-44 182,-259 45-225,60-14 43,102-37 0,-25-18 2,-32 12 113,5 10-120,114-19 5,333-32-247,-362 69 488,118-15-105,-156 26-122,424-64 268,-496 75-277,164-29 140,156-47-101,167-30 296,-368 79-37,100-18-116,-237 37-348,-1-6 0,-3-7-1,-1-6 1,49-29 161,208-90 219,-203 97 1,246-84 322,-345 124-245,32-19-297,-99 37-23,0-1-1,-2-1 0,0-2 0,-1-1 1,0-1-1,2-5 24,68-68-6,-88 82 14,1-1-1,-1 0 1,-1-1-1,-1 0 1,4-6-8,-11 18-6,0-1 0,-1 1 0,1-1-1,-1 1 1,1-1 0,-1 0 0,1 1 0,-1-1 0,0 1 0,0-1 0,0 0 0,0 1 0,0-1-1,0 0 1,0 1 0,0-1 0,-1 1 0,1-1 0,-1 0 6,0-1-59,0 1-1,-1-1 1,1 0-1,-1 1 1,0-1-1,0 1 1,0-1 0,0 1-1,0-1 60,1 3 91,1 0-22,-1 0-55,1 0 0,0 0-1,-1 0 1,1-1 0,0 1-1,-1 0 1,1 0 0,0 0-1,-1 0 1,1 0 0,0 0 0,-1-1-1,1 1 1,0 0 0,-1 0-1,1 0 1,0-1 0,0 1-1,-1 0 1,1-1 0,0 1 0,0 0-1,0 0 1,-1-1-14,-3-2 348,4 3-460,0 0 16,0 0-37,-8 12-21,-2 3 84,0 0 1,-1 0 0,0-1 0,-1-1 0,-1 0 0,0 0 0,-1-1 0,-13 9 69,-23 11-35,-1-1 0,-3-1 35,30-17 47,-2 0-44,-1-1 0,-2 0-3,-2 0 47,21-7 1,9-4-16,0-1 0,0 1 0,0-1 0,0 1 0,0-1 0,0 1 0,0-1 0,0 0 0,-1 1 0,1-1 0,0 0 0,-1 0-32,1 0 80,1 0 0,8-1-96,24-8 254,0-2 0,-1-1-1,0-2 1,-1 0 0,10-9-238,-10 4 155,0-2-1,-2 0 1,17-18-155,22-22 400,2 4 0,26-14-400,-29 17 309,-45 35-91,2-1 82,5-5-284,-29 40-630,-1 0 1,-2 8 613,1-11-12,-1-1-1,0 1 1,-1-1-1,-5 9 13,-9 21 226,8-15-259,-22 59-393,-36 66 426,59-132 291,-5 20-291,8-22 77,6-15 25,1-2-22,-1-1 41,1 1-124,0 0 1,0 0-1,0 0 1,0 0-1,-1 0 1,1 0-1,0 0 1,0 0-1,0 0 1,0 0-1,0 0 0,0 0 1,0 0-1,-1 0 1,1 0-1,0 0 1,0 0-1,0 0 1,0 0-1,0 0 1,0 0-1,0-1 0,0 1 1,-1 0-1,1 0 1,0 0-1,0 0 1,0 0-1,0 0 1,0 0-1,0 0 1,0-1-1,0 1 0,0 0 1,0 0-1,0 0 1,0 0-1,0 0 1,0 0-1,0 0 1,0-1-1,0 1 1,0 0-1,0 0 0,0 0 1,0 0-1,0 0 1,0 0-1,0-1 1,0 1-1,0 0 1,0 0-1,0 0 0,0 0 1,0 0-1,1 0 3,27-62-853,25-52 370,-27 61 241,16-49 242,-37 88 39,12-41-82,-16 49 23,0 0 1,0 0-1,0 0 1,-1 0-1,0 0 1,-1-1-1,1 1 1,-1-2 19,0 7-8,1 1 1,0-1-1,0 0 1,-1 1-1,1-1 1,0 1-1,-1-1 1,1 1-1,-1-1 1,1 1-1,-1-1 1,1 1-1,-1-1 1,1 1-1,-1 0 1,1-1-1,-1 1 1,1 0-1,-1-1 1,0 1-1,1 0 1,-1 0-1,0 0 1,1 0-1,-1-1 1,0 1-1,1 0 1,-1 0-1,0 0 8,-21 1-137,19 0 60,-7 1 67,0 1-1,0 0 1,1 1 0,-1 0 0,1 0 0,0 1 0,-6 4 10,-4 1 71,2 1-17,1 1 1,0 0-1,1 1 1,0 1-1,1 0 1,-3 6-55,-16 14 94,-160 150 199,162-156-136,-30 24 28,52-45-170,-1 0 0,1-1 0,-1 0 0,-1-1-1,-6 3-14,-25 17 758,58-37-568,18-8-236,28-15 256,31-26-210,-40 26 58,2 1-1,13-3-57,-65 36-41,1-1-1,-1 1 1,0 0 0,0-1 0,1 2-1,-1-1 1,1 0 0,-1 1-1,1-1 1,-1 1 0,4 0 41,-6 0-24,1 1 0,-1-1 0,0 1 0,1-1 0,-1 1 0,0-1 1,0 1-1,0 0 0,1 0 0,-1-1 0,0 1 0,0 0 0,0 0 0,0 0 1,0 0-1,-1 0 0,1 0 0,0 1 0,0-1 0,-1 0 0,1 0 0,-1 0 1,1 1-1,-1-1 0,1 0 0,-1 1 0,0-1 0,0 0 0,0 1 0,1-1 0,-1 1 24,0 10-53,0 0 0,-1 0-1,0 0 1,-1 0 0,0 0-1,0-1 1,-2 1 0,1-1-1,-2 0 1,0 1 53,2-5-8,0-1 0,-1 0 0,0 1 0,-1-1 0,1 0 0,-1-1 0,0 1 0,-1-1 0,1 0 0,-1-1 0,0 1 0,0-1 0,-1 0 0,1 0 0,-1-1 0,0 0 0,0 0 0,-6 1 8,-7 2 79,1-2 0,-1 0 0,0-1 1,0-1-1,-1-1 0,-5-1-79,3 2 88,18-1-17,1 0 0,-1-1 1,0 0-1,1 0 0,-1 0 0,0-1 0,1 1-71,3 0 13,1 0 0,0 0 0,0 0 0,0 0 0,0 0 0,-1 0 0,1 0 0,0 0 0,0 0 0,0 0 0,0 0 0,0 0 0,-1 0 0,1-1 0,0 1 0,0 0 0,0 0 0,0 0 0,0 0 0,-1 0 0,1 0 0,0 0 0,0 0 0,0-1 0,0 1 0,0 0 0,0 0 0,0 0 0,-1 0 0,1 0 0,0-1 0,0 1 0,0 0 0,0 0 0,0 0 0,0 0 0,0-1 0,0 1 0,0 0 0,0 0 0,0 0 0,0 0 0,0-1 0,0 1 0,0 0 0,0 0 0,0 0-13,10-5 291,139-23-3816,9 6 3525,-16 2-3462,-131 19 2813,-1-1-1,1 0 1,0-1-1,-1-1 1,1 1-1,-1-1 1,0-1-1,0 0 1,-1-1-1,0 0 1,0 0-1,0 0 1,0-2-1,3-3 650,19-29-1877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30.155"/>
    </inkml:context>
    <inkml:brush xml:id="br0">
      <inkml:brushProperty name="width" value="0.1" units="cm"/>
      <inkml:brushProperty name="height" value="0.1" units="cm"/>
      <inkml:brushProperty name="color" value="#E71224"/>
    </inkml:brush>
  </inkml:definitions>
  <inkml:trace contextRef="#ctx0" brushRef="#br0">74 86 1408,'-2'-1'78,"1"0"-28,1 1-1,-1-1 0,0 0 0,0 0 0,0 1 0,1-1 0,-1 0 1,0 0-1,1 0 0,-1 0 0,1 0 0,-1 0 0,1 0 0,0 0 1,-1 0-1,1-1 0,0 1 0,0 0 0,0 0 0,-1-1-49,1-1 122,-1 1-1,1-1 0,-1 0 1,0 1-1,0-1 0,-1 1 1,1-1-1,0 1 0,-1 0 1,-1-2-122,-5-11 2450,8 15-2346,-1-1 0,1 1-1,-1 0 1,1-1 0,0 1 0,-1-1 0,1 1-1,-1 0 1,1-1 0,-1 1 0,1 0-1,-1 0 1,1-1 0,-1 1 0,0 0-1,1 0 1,-1 0 0,1 0 0,-1 0 0,1 0-1,-1 0-103,-16-1 2321,14 1-1696,3 1-581,1 0-1,-1 0 0,1-1 1,-1 1-1,0 0 1,1 0-1,-1 0 0,0 0 1,0 0-1,0 0 0,0 0 1,0 0-1,0 0 1,0 0-1,0 1-43,1 3 160,12 36 976,-3-9-856,-1 1 0,3 20-280,-1 4-40,3-1 1,4 3 39,4 18 31,-9-36 200,12 27-231,-10-29 36,-7-15 42,-1-1 0,-2 1 0,0 1 0,-2-1 1,0 0-1,-2 24-78,-1-42 41,1 0 0,-1 1 0,1-1 0,0 0 0,0 0 0,1 0 0,0 0 0,0 0 0,0 0 1,2 1-42,-3-5 101,-1-2 27,0 0 171,4-13 341,7-49-510,-7 36-116,1 1 1,1-1-1,1 1 1,1 1-1,3-5-14,5-2-58,0 1-1,2 0 0,18-22 59,68-80-305,36-51-195,-120 152 652,0-1 0,2-9-152,-22 40 21,1-1 1,0 1-1,0-1 1,-1 1-1,1-1 1,-1 1-1,1-1 1,-1 0-1,0 1 1,0-1-1,0 1 1,0-1-1,0 0 1,0 1-1,0-1 0,0 0 1,-1-1-22,0 2 20,1 0 1,-1 0-1,0-1 1,1 1-1,-1 0 0,0 0 1,0 0-1,0 0 1,0 0-1,0 0 0,0 0 1,0 1-1,0-1 1,-1 0-1,1 1 0,0-1 1,-1 0-21,-5-1 81,-1 0 1,0 0-1,1 0 1,-1 1-1,0 0 0,-4 0-81,5 1 32,-25-2 84,0 2 1,0 1-1,0 1 1,0 2-1,-29 8-116,-6 5 477,2 3 0,-15 9-477,63-22-141,-1-1 0,1-1 0,-1-1 0,0 0 0,0-2 0,-1 0 0,-7 0 141,26-2-94,0 0-1,-1 0 1,1 0 0,0 0-1,0 0 1,-1 0 0,1 0 0,0 0-1,-1 0 1,1 0 0,0 0-1,-1 0 1,1 0 0,0 0-1,-1 0 1,1 0 0,0 0-1,0 0 1,-1-1 0,1 1-1,0 0 1,-1 0 0,1 0-1,0-1 1,0 1 0,0 0-1,-1 0 1,1 0 0,0-1 94,6-5-2239,21-8-739,-23 12 2541,6-3-839,0 0 0,1 1 0,0 1 0,5-1 1276,26-4-2245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30.529"/>
    </inkml:context>
    <inkml:brush xml:id="br0">
      <inkml:brushProperty name="width" value="0.1" units="cm"/>
      <inkml:brushProperty name="height" value="0.1" units="cm"/>
      <inkml:brushProperty name="color" value="#E71224"/>
    </inkml:brush>
  </inkml:definitions>
  <inkml:trace contextRef="#ctx0" brushRef="#br0">17 23 1824,'-8'-5'672,"4"-2"-512,4 1-64,-5 1-1536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30.908"/>
    </inkml:context>
    <inkml:brush xml:id="br0">
      <inkml:brushProperty name="width" value="0.1" units="cm"/>
      <inkml:brushProperty name="height" value="0.1" units="cm"/>
      <inkml:brushProperty name="color" value="#E71224"/>
    </inkml:brush>
  </inkml:definitions>
  <inkml:trace contextRef="#ctx0" brushRef="#br0">33 1 3392,'-1'1'305,"0"0"0,0 1-1,0-1 1,0 1 0,0-1 0,0 1 0,0-1 0,0 1 0,1 0-305,-7 11 1544,7-12-1515,-3 2 381,1 0-1,1 0 1,-1 0-1,0 0 0,1 1 1,0-1-1,-1 1 1,1-1-1,1 1 1,-1-1-1,0 3-409,14 2 992,-12-7-938,0 1 0,1-1 0,-1 1 0,0-1 0,1 0 0,0 0 0,-1 0 0,1 1-1,0-2 1,0 1 0,-1 0 0,1 0 0,0 0 0,0-1 0,0 1 0,0-1 0,0 0 0,0 1 0,0-1 0,0 0 0,0 0 0,1 0-54,25 4 701,-17-1-426,1-1 1,-1 0 0,1-1-1,0 0 1,0-1-1,11-1-275,8 0 224,40-2 597,27-6-821,-37 3 32,-33 2-563,0-1 0,0-1-1,-1-1 1,18-7 531,55-26-8386,-79 32 4434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31.663"/>
    </inkml:context>
    <inkml:brush xml:id="br0">
      <inkml:brushProperty name="width" value="0.1" units="cm"/>
      <inkml:brushProperty name="height" value="0.1" units="cm"/>
      <inkml:brushProperty name="color" value="#E71224"/>
    </inkml:brush>
  </inkml:definitions>
  <inkml:trace contextRef="#ctx0" brushRef="#br0">486 0 4384,'1'1'442,"0"0"0,-1 0 1,1 0-1,-1 0 0,0 0 1,1 0-1,-1 0 0,0 0 1,1 0-1,-1 0 0,0 0 0,0 0 1,0 0-1,0 0 0,0 1-442,-3 25 2162,0-15-1786,-1 0 1,1 0-1,-5 7-376,-31 56 1039,13-27-441,18-35-465,-1 1 0,0-1-1,-1-1 1,0 1 0,-1-2-1,-1 1 1,1-2 0,-4 2-133,-28 21 476,-37 20-476,39-27 78,1 0-156,-24 16-573,26-12-3388,35-27 3215,3-2-3845,6-1 1240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32.084"/>
    </inkml:context>
    <inkml:brush xml:id="br0">
      <inkml:brushProperty name="width" value="0.1" units="cm"/>
      <inkml:brushProperty name="height" value="0.1" units="cm"/>
      <inkml:brushProperty name="color" value="#E71224"/>
    </inkml:brush>
  </inkml:definitions>
  <inkml:trace contextRef="#ctx0" brushRef="#br0">0 25 6048,'3'-2'388,"-1"0"-1,1 1 1,-1-1 0,1 1 0,-1-1 0,1 1-1,0 0 1,-1 0 0,1 0 0,3 0-388,4-2 618,-8 1-514,1 1 0,0 0 1,0 1-1,1-1 0,-1 1 0,0-1 1,0 1-1,0 0 0,0 0 1,0 0-1,3 1-104,-4 0 72,1-1 0,-1 1 0,0 0 0,0 0 0,0 0 0,0 0 0,0 1 0,0-1 0,0 1 0,0-1-1,-1 1 1,1-1 0,0 1 0,-1 0 0,1 0 0,-1 1-72,12 17 192,-2 1-1,0 0 1,-1 0 0,2 12-192,2 2 241,5 7-241,5 4 344,21 30-344,-31-57-805,0-1 0,1 0 805,-4-6-1946,1 0 0,0 0 0,3 0 1946,-2-1-1994,-1-1-646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32.739"/>
    </inkml:context>
    <inkml:brush xml:id="br0">
      <inkml:brushProperty name="width" value="0.1" units="cm"/>
      <inkml:brushProperty name="height" value="0.1" units="cm"/>
      <inkml:brushProperty name="color" value="#E71224"/>
    </inkml:brush>
  </inkml:definitions>
  <inkml:trace contextRef="#ctx0" brushRef="#br0">50 6 4736,'-2'-5'2487,"0"8"370,1-1-2637,0 0 1,0-1-1,0 1 1,1 0 0,-1 0-1,1-1 1,-1 1-1,1 0 1,0 0-1,0 0 1,0 0-1,0 0-220,-2 13 506,-8 38-194,3 1 0,2 0 1,2 4-313,-1 4 321,-4 286-1,7-346-499,1 0 0,0 1 0,0-1 0,1 0 0,-1 0 0,1 1 0,-1-1 0,1 0 0,-1 0 0,1 1 0,0-1 0,0 0 0,0 0 0,0 0 0,1 0 0,-1 0 0,2 1 179,-2-2-156,-1-1 0,1 1 1,0-1-1,0 1 1,0-1-1,0 0 1,-1 1-1,1-1 0,0 0 1,0 1-1,0-1 1,0 0-1,0 0 1,0 0-1,0 0 1,0 0-1,0 0 156,2 0-305,-1-1-1,0 1 1,0-1 0,0 0 0,0 0-1,0 0 1,0 0 0,-1 0-1,1 0 1,1-1 305,14-12-1802,4 1-577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33.299"/>
    </inkml:context>
    <inkml:brush xml:id="br0">
      <inkml:brushProperty name="width" value="0.1" units="cm"/>
      <inkml:brushProperty name="height" value="0.1" units="cm"/>
      <inkml:brushProperty name="color" value="#E71224"/>
    </inkml:brush>
  </inkml:definitions>
  <inkml:trace contextRef="#ctx0" brushRef="#br0">208 6 2656,'0'0'114,"-1"-1"0,1 1 1,0 0-1,0-1 0,-1 1 0,1 0 1,0-1-1,-1 1 0,1 0 0,0-1 0,-1 1 1,1 0-1,-1 0 0,1 0 0,-1-1 1,1 1-1,0 0 0,-1 0 0,1 0 1,-1 0-1,1 0 0,-1 0 0,1 0 0,-1 0 1,1 0-1,-1 0 0,1 0 0,-1 0 1,1 0-115,-8 1 1913,3 14-83,-36 94 1978,15-27-2904,3 0 0,-3 32-904,-16 62 442,35-152-884,2 0 0,0 0 1,2 0-1,0 1 0,2 0 0,1-1 0,2 23 442,-1-38-893,-1-8 639,0 0 0,0 0 0,0 0 0,0 1 0,0-1 0,0 0 0,1 0 0,-1 0 0,0 0 0,1 0 0,-1 0 0,1 1 254,0-1-1414,-1-2-52,1-4-977,3-2 502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33.704"/>
    </inkml:context>
    <inkml:brush xml:id="br0">
      <inkml:brushProperty name="width" value="0.1" units="cm"/>
      <inkml:brushProperty name="height" value="0.1" units="cm"/>
      <inkml:brushProperty name="color" value="#E71224"/>
    </inkml:brush>
  </inkml:definitions>
  <inkml:trace contextRef="#ctx0" brushRef="#br0">0 33 5728,'1'0'273,"-1"1"1,1-1-1,-1 0 1,1 0-1,-1 0 1,0 0-1,1 0 1,-1 0-1,1 0 1,-1 0-1,1 0 1,-1 0-1,1 0 0,-1 0 1,1 0-1,-1-1 1,1 1-1,-1 0-273,2-1 257,0-1-1,0 1 1,0 0-1,0 0 1,1 1-1,-1-1 1,0 0-1,0 1 1,1-1-1,-1 1 1,0 0-1,0 0 1,3 0-257,35 2 1414,-12 1-1597,-18-3-156,1 1 0,-1 1 0,4 1 339,-4-1-887,-1 0-1,1-1 1,0 0-1,5-1 888,-12 0-376,0 0 0,0 0 0,0-1 1,0 0-1,0 1 0,0-1 0,0 0 0,-1 0 0,1-1 0,0 1 0,0-1 0,-1 1 0,1-1 0,-1 0 0,0 0 1,2-1 375,13-18-2587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45.165"/>
    </inkml:context>
    <inkml:brush xml:id="br0">
      <inkml:brushProperty name="width" value="0.1" units="cm"/>
      <inkml:brushProperty name="height" value="0.1" units="cm"/>
      <inkml:brushProperty name="color" value="#66CC00"/>
    </inkml:brush>
  </inkml:definitions>
  <inkml:trace contextRef="#ctx0" brushRef="#br0">1 3340 736,'0'0'19,"1"0"1,-1-1-1,1 1 1,-1 0-1,1 0 0,-1-1 1,1 1-1,-1 0 1,1 0-1,0 0 1,-1 0-1,1 0 0,-1 0 1,1 0-1,-1 0 1,1 0-1,0 0 0,-1 0 1,1 0-20,12-2-86,25-18-128,-22 12 657,0 0 0,8-3-443,-22 10 205,0 0 0,1 0 1,-1 0-1,-1-1 0,1 1 0,0 0 1,0-1-1,1-1-205,-2 1 125,1 1 0,-1 0 0,1-1 0,0 1 0,-1 0 0,1-1 0,0 1 0,0 0 1,1 0-126,3-3 211,-6 3-183,1 1 0,-1-1 0,0 1 1,1 0-1,-1-1 0,1 1 1,-1 0-1,1-1 0,-1 1 1,1 0-1,-1-1 0,1 1 0,-1 0 1,1 0-1,-1 0 0,1 0 1,0-1-1,-1 1 0,1 0 1,-1 0-1,1 0-28,0 0 94,0 0-1,0 0 1,1-1 0,-1 1-1,0 0 1,0-1 0,0 1-1,-1-1 1,1 0 0,0 1 0,0-1-1,0 0 1,0 1 0,0-1-1,0-1-93,-1 2 82,1 0-1,-1 0 1,0-1-1,1 1 0,-1-1 1,0 1-1,0 0 0,1-1 1,-1 1-1,0-1 1,0 1-1,0 0 0,0-1 1,0 1-1,1-1 1,-1 1-1,0-1 0,0 1 1,0-1-1,0 1 1,0-1-1,0 1 0,0 0 1,-1-1-1,1 1 1,0-1-1,0 1 0,0-1 1,0 1-1,-1-1 1,1 1-1,0 0 0,0-1 1,-1 1-1,1 0 0,0-1 1,0 1-1,-1 0 1,1-1-1,-1 1-81,0-2 82,1 1 1,-1-1-1,0 1 1,0-1-1,1 0 0,-1 1 1,1-1-1,0 0 1,-1 0-1,1 1 0,0-1 1,0 0-1,0 0 1,0 1-1,0-1 0,1 0 1,-1 0-83,5-32 466,6-18-351,3 0 0,1 1 0,3 0 0,2 2 1,8-11-116,-15 39-32,1 0 1,0 0-1,2 1 0,1 1 1,1 0 31,36-43 483,-19 20-366,-23 28-115,1-1 0,-2 0 1,0-1-1,-1 0 0,3-8-2,48-113 144,-46 101-173,-8 18 41,1 0-1,1 0 0,6-8-11,-6 13-4,1-1 0,1 2 0,0-1 0,1 1 0,0 1 0,1 0 0,11-7 4,3 1-42,1 0 0,1 2 0,17-6 42,55-25 138,-92 41-68,-1 0 0,0 0-1,0-1 1,6-5-70,17-11 57,-11 7-245,0 0 1,13-14 187,-21 18-3,7-14-75,-5 6 220,12-13-11,5-12-131,-10 14 7,26-28-7,-23 34 92,0 2 0,2 1-1,0 1 1,1 1 0,9-3-92,-8 4 48,1 1 0,0 1 0,1 2 0,20-7-48,-36 17-37,-1-2-1,0 0 1,0 0 0,0-1-1,4-4 38,12-5 169,-23 14-170,-1-1-1,1 0 0,-1 0 0,0 0 0,4-4 2,104-93 352,-94 85-210,0 1 1,1 1-1,15-7-142,1-2 155,155-107-358,-164 104 114,-21 19 160,0 1-1,1-1 1,5-4-71,14-8 218,21-21-218,-35 29-146,-5 3 89,1 1 0,-1 0 0,1 0-1,1 0 1,1 0 57,1 0 15,0-1 0,0 0 0,8-8-15,-9 6-28,1 1 1,10-5 27,31-13 226,1 2 0,1 3 0,6 1-226,-1-1 93,0-1 0,26-17-93,-53 19 172,-1 0 0,-1-2 1,18-17-173,-8 6 347,21-11-347,-18 18-68,1 1 1,1 3 0,1 2 0,1 2 0,19-4 67,129-43 224,-143 49-166,0 2 1,1 3 0,0 1-1,15 2-58,5 1-165,15 2 223,-44 1 316,2 3-374,-32 1-5,0-1-1,1 0 1,-1 0 0,11-4 5,36-6 37,20-7 459,-25 7-900,28-2 404,-24 5 94,-11-1 7,-18 3-94,0 2 1,1 0-1,3 2-7,-11 1-72,-1-2 0,0 0 0,11-4 72,-31 6 3,333-57 167,-237 41-42,63-20-128,-126 27-113,1 3-1,-1 0 0,13 2 114,20-4 252,-44 5-90,0 1 0,15 1-162,65 2-139,-104 0-207,-1 0-225,-6 3-2565,-11 2 352,-9 2 886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34.235"/>
    </inkml:context>
    <inkml:brush xml:id="br0">
      <inkml:brushProperty name="width" value="0.1" units="cm"/>
      <inkml:brushProperty name="height" value="0.1" units="cm"/>
      <inkml:brushProperty name="color" value="#E71224"/>
    </inkml:brush>
  </inkml:definitions>
  <inkml:trace contextRef="#ctx0" brushRef="#br0">50 71 4736,'-3'0'229,"1"0"1,-1 0 0,0 0-1,1 0 1,-1 0 0,0 0-1,1-1 1,-1 1-1,1-1 1,-1 0 0,1 0-1,-1 0 1,1 0 0,0 0-1,-1 0 1,1-1-1,0 1 1,-2-3-230,4 4 104,0 0-1,0 0 1,0-1-1,0 1 1,0 0-1,0-1 1,0 1-1,0 0 1,0-1-1,0 1 1,0 0-1,0 0 1,0-1-1,0 1 1,0 0 0,1-1-1,-1 1 1,0 0-1,0 0 1,0-1-1,0 1 1,1 0-1,-1 0 1,0 0-1,0-1 1,0 1-1,1 0 1,-1 0-1,0 0 1,1 0 0,-1-1-1,0 1 1,0 0-1,1 0 1,-1 0-1,0 0-103,11-6 684,4 1-173,-1 2 0,1-1 0,0 2 0,4-1-511,18-2 366,5-3-134,0 3 0,0 1 0,0 2 0,0 2 0,1 1 0,0 3-232,13 2-1353,9-2 1353,-35-3-6993,22-4 6993,-35 3-3712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34.658"/>
    </inkml:context>
    <inkml:brush xml:id="br0">
      <inkml:brushProperty name="width" value="0.1" units="cm"/>
      <inkml:brushProperty name="height" value="0.1" units="cm"/>
      <inkml:brushProperty name="color" value="#E71224"/>
    </inkml:brush>
  </inkml:definitions>
  <inkml:trace contextRef="#ctx0" brushRef="#br0">191 0 6976,'-12'18'2592,"8"-6"-2016,-4 6-160,-1-4 192,2 8-416,-5 7 352,-5 4-320,-2 3-32,-2-4-128,1 1-832,-1-8 416,4 1-2016,5-2 1280,0 1-3296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35.502"/>
    </inkml:context>
    <inkml:brush xml:id="br0">
      <inkml:brushProperty name="width" value="0.1" units="cm"/>
      <inkml:brushProperty name="height" value="0.1" units="cm"/>
      <inkml:brushProperty name="color" value="#E71224"/>
    </inkml:brush>
  </inkml:definitions>
  <inkml:trace contextRef="#ctx0" brushRef="#br0">2 46 3712,'0'0'49,"0"0"0,0 0-1,0-1 1,0 1 0,0 0 0,-1 0 0,1 0 0,0 0-1,0 0 1,0-1 0,0 1 0,0 0 0,0 0 0,0 0-1,0 0 1,0-1 0,0 1 0,0 0 0,0 0 0,0 0-1,0 0 1,0-1 0,0 1 0,0 0 0,0 0 0,0 0 0,0-1-1,0 1 1,0 0 0,0 0 0,0 0 0,1 0 0,-1 0-1,0-1 1,0 1 0,0 0 0,0 0 0,0 0 0,0 0-1,1 0-48,-1-1 138,1 0-1,-1 1 1,0-1-1,1 0 0,-1 1 1,0-1-1,1 0 1,-1 0-1,0 0 0,0 1 1,1-1-1,-1 0 1,0 0-1,0 0-137,0-4 620,-1 4-526,1 1-1,0 0 1,0-1-1,0 1 1,0-1 0,0 1-1,0 0 1,0-1-1,0 1 1,0 0 0,0-1-1,0 1 1,0-1-1,0 1 1,0 0-1,0-1 1,0 1 0,0 0-1,0-1 1,0 1-1,0 0 1,1-1 0,-1 1-1,0 0 1,0-1-1,1 1 1,-1 0-1,0-1 1,0 1 0,1 0-1,-1 0 1,0 0-1,0-1 1,1 1 0,-1 0-1,0 0 1,1 0-1,-1-1 1,0 1 0,1 0-1,-1 0 1,1 0-1,-1 0 1,0 0-1,1 0 1,-1 0 0,1 0-94,28-8 613,20 8-350,-7-1 198,1 2 1,-1 2 0,0 1-462,-14 0-4,-3 0-52,20 5 56,-37-6-22,1 0 0,-1 0 0,0 0 0,0 1 0,0 0 0,-1 1 1,2 0 21,-5-1-65,-1-2-198,1 0 0,-2 0 0,1 0 0,0 1 0,0-1 0,-1 1 263,-1-1-603,-1-2-335,0 0 47,-13-2-6159,2 8 5055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35.925"/>
    </inkml:context>
    <inkml:brush xml:id="br0">
      <inkml:brushProperty name="width" value="0.1" units="cm"/>
      <inkml:brushProperty name="height" value="0.1" units="cm"/>
      <inkml:brushProperty name="color" value="#E71224"/>
    </inkml:brush>
  </inkml:definitions>
  <inkml:trace contextRef="#ctx0" brushRef="#br0">6 34 3392,'-6'2'662,"7"-3"560,4-7 734,-4 7-1797,-1-1-1,1 1 1,0 0 0,1 0-1,-1 0 1,0 1 0,0-1 0,0 0-1,0 0 1,1 1 0,-1-1-1,0 0 1,1 1 0,-1-1 0,0 1-1,1 0-158,2-2 383,5-1-61,1 1-1,-1 0 1,1 0-1,-1 1 1,1 0-1,0 0 1,6 1-322,23 2-389,0 2-1,0 1 1,0 3 0,36 10 389,-55-13-2960,1-1 0,11 1 2960,-17-4-2656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36.471"/>
    </inkml:context>
    <inkml:brush xml:id="br0">
      <inkml:brushProperty name="width" value="0.1" units="cm"/>
      <inkml:brushProperty name="height" value="0.1" units="cm"/>
      <inkml:brushProperty name="color" value="#E71224"/>
    </inkml:brush>
  </inkml:definitions>
  <inkml:trace contextRef="#ctx0" brushRef="#br0">203 1 5408,'0'0'57,"0"0"1,0 0-1,0 0 0,1 0 1,-1 0-1,0 1 0,0-1 1,0 0-1,0 0 1,0 0-1,0 0 0,0 0 1,0 0-1,0 1 0,0-1 1,0 0-1,0 0 0,0 0 1,0 0-1,0 0 1,0 1-1,0-1 0,0 0 1,0 0-1,0 0 0,0 0 1,0 0-1,0 1 0,0-1 1,0 0-1,0 0 1,0 0-1,0 0 0,0 0 1,0 0-1,0 0 0,0 1 1,0-1-1,-1 0 1,1 0-1,0 0 0,0 0 1,0 0-1,0 0 0,0 0 1,0 0-1,0 0 0,-1 1 1,1-1-1,0 0-57,-9 6 182,1-3-117,-1 1-1,1-1 0,0 1 0,-1 0 1,2 1-1,-1 0 0,1 1 0,-1-1 1,1 1-1,1 0 0,-1 1 0,1 0-64,-6 7 382,1-1-1,1 2 0,0-1 0,1 1 1,-6 15-382,10-21-10,1 1 1,0 0-1,1 0 1,0 0-1,0 1 1,1-1-1,0 1 1,1 4 9,1-12 13,0 1 0,0-1 1,1 0-1,-1 1 0,1-1 0,0 1 1,0-1-1,0 0 0,0 0 1,0 0-1,1 0 0,0 0 0,0 0 1,-1 0-1,1 0 0,1 0 1,-1-1-1,0 1 0,1-1 0,-1 0 1,1 1-1,0-1 0,0-1 0,0 1 1,0 0-1,0-1 0,3 2-13,8 2 98,1 0-1,0-1 1,1-1-1,-1 0 1,0-1-1,1-1 0,-1-1 1,1 0-1,0 0 1,-1-2-1,11-2-97,-11 1 172,1-1 0,-1-1 0,0-1 0,0 0 0,-1-1 0,0 0 0,0-1-1,0-1 1,-1 0 0,-1-1 0,0 0 0,0-1 0,10-12-172,-18 18 58,-1 0 1,1 0-1,-1-1 1,0 1-1,0-1 1,-1 0-1,1 1 1,-2-1-1,1 0 1,0 0-1,-1 0 1,0-1-1,-1 1 1,1 0-1,-1 0 1,0 0-1,-1-1 1,1 1-1,-1 0 1,-1 0-1,1 0 1,-1 0-1,0 0 1,0 0-1,-1 1 1,1-1-1,-1 1 1,-1-1-1,1 1 1,-4-4-60,3 5 15,1 0-1,-1 0 1,-1 0-1,1 1 0,0 0 1,-1 0-1,0 0 0,1 0 1,-1 0-1,0 1 0,-1 0 1,1 0-1,0 1 0,-1-1 1,1 1-1,0 0 0,-1 1 1,0-1-1,1 1 0,-6 0-13,-7 2-13,-1 1 1,1 0-1,0 2 0,0 0 0,-10 4 13,-12 6-974,1 2-1,-3 3 975,-35 21-4813,55-26 2989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40.978"/>
    </inkml:context>
    <inkml:brush xml:id="br0">
      <inkml:brushProperty name="width" value="0.1" units="cm"/>
      <inkml:brushProperty name="height" value="0.1" units="cm"/>
      <inkml:brushProperty name="color" value="#E71224"/>
    </inkml:brush>
  </inkml:definitions>
  <inkml:trace contextRef="#ctx0" brushRef="#br0">0 19 4480,'1'0'86,"-1"0"0,0 0 0,0 0 1,0 0-1,0 0 0,0 0 0,0 0 0,0 0 0,0-1 1,0 1-1,1 0 0,-1 0 0,0 0 0,0 0 0,0 0 1,0 0-1,0 0 0,0 0 0,0 0 0,0 0 0,0 0 1,0 0-1,1 0 0,-1 0 0,0 0 0,0 0 0,0-1 1,0 1-1,0 0 0,0 0 0,0 0 0,0 0 0,0 0 1,0 0-1,0 0 0,0 0 0,0-1 0,0 1 1,0 0-1,0 0 0,0 0 0,0 0 0,0 0 0,0 0 1,0 0-1,0 0 0,0 0 0,0-1 0,0 1 0,0 0 1,0 0-1,0 0 0,0 0 0,0 0 0,-1 0 0,1 0 1,0 0-1,0 0 0,0 0 0,0-1-86,18 1 1883,25 4-536,-35-3-1188,0 0 0,0-1 0,1 0 0,-1 0 0,0-1 0,7-1-159,22-1 128,-10 2 598,16-3-726,-17 1 373,16 1-373,39 2-56,44 1-383,-42-5-5530,-63 4 1820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40.226"/>
    </inkml:context>
    <inkml:brush xml:id="br0">
      <inkml:brushProperty name="width" value="0.1" units="cm"/>
      <inkml:brushProperty name="height" value="0.1" units="cm"/>
      <inkml:brushProperty name="color" value="#E71224"/>
    </inkml:brush>
  </inkml:definitions>
  <inkml:trace contextRef="#ctx0" brushRef="#br0">5 70 2720,'-5'-11'1915,"5"11"-1849,1-1 1,-1 1 0,0-1 0,0 0 0,0 1 0,0-1 0,1 1 0,-1-1-1,0 1 1,0-1 0,1 1 0,-1-1 0,1 1 0,-1-1 0,0 1 0,1-1-1,-1 1 1,1-1 0,-1 1-67,1 0 44,-1-1 1,1 1-1,-1 0 0,1-1 1,-1 1-1,0-1 0,1 1 0,-1-1 1,1 1-1,-1-1 0,0 0 1,0 1-1,1-1 0,-1 1 0,0-1 1,0 1-1,0-1 0,0 0 0,0 1-44,0-1 219,0 1 133,0 0-43,0 0 198,1 0-421,-1-1 1,0 1-1,0-1 0,1 1 0,-1 0 0,0-1 1,1 1-1,-1-1 0,1 1 0,-1 0 1,0-1-1,1 1 0,-1 0 0,1 0 0,-1-1 1,1 1-1,-1 0 0,1 0 0,-1 0 1,1 0-1,-1-1 0,1 1 0,-1 0 0,1 0 1,-1 0-1,1 0 0,0 0 0,-1 0 1,1 1-1,-1-1 0,1 0 0,-1 0 0,1 0 1,-1 0-1,1 1 0,-1-1 0,1 0 1,-1 0-1,0 1 0,1-1 0,-1 0-86,3 1-2,-1 1 0,1-1 1,-1 0-1,0 1 0,0-1 0,0 1 0,0 0 0,1 1 2,3 4 85,-1 1 1,0 0-1,-1 0 0,0 0 1,2 7-86,3 4-18,1 0 0,6 9 18,-5-11 82,-1 1 0,7 18-82,17 59-19,-14-39 68,1-1 0,4 0-49,-16-37 146,1 0-1,1 0 1,0-2 0,2 1-1,0-1 1,0-1-1,14 11-145,-17-17 93,1 0 0,0-1 0,0 0-1,1-1 1,6 3-93,22 18 1083,-38-27-1120,-2-1 15,0 0 150,6 1-137,-5-1 14,-1 0-1,1 0 0,0 0 1,-1 0-1,1 0 1,-1 0-1,1 0 1,-1 0-1,1 0 0,-1-1 1,1 1-1,0 0 1,-1 0-1,1 0 0,-1-1 1,1 1-1,-1 0 1,1 0-1,-1-1 0,0 1 1,1-1-1,-1 1 1,1 0-1,-1-1 1,0 1-5,6-6-15,0 1 1,0-1 0,-1 0-1,0 0 1,0-1 0,-1 1-1,0-1 1,0 0 0,1-3 14,4-13-206,-1 0 1,2-8 205,-1 3-63,52-172 154,-46 155 162,2 0 0,8-11-253,-2 8 288,48-92-138,-71 140-156,0-1 0,0 1 1,1 0-1,-1-1 0,0 1 1,0 0-1,0-1 0,0 1 0,1 0 1,-1-1-1,0 1 0,0 0 1,0-1-1,0 1 0,0-1 1,0 1-1,0 0 0,0-1 1,0 1-1,0-1 0,0 1 1,0 0-1,0-1 0,0 1 1,0 0-1,-1-1 0,1 1 1,0 0-1,0-1 0,0 1 1,-1 0-1,1-1 0,0 1 1,0 0-1,-1-1 0,1 1 1,0 0-1,0 0 0,-1-1 1,1 1-1,0 0 0,-1 0 1,1 0-1,0-1 0,-1 1 1,1 0-1,-1 0 0,1 0 1,0 0-1,-1 0 0,1 0 1,0 0-1,-1 0 0,1 0 1,-1 0-1,1 0 0,0 0 1,-1 0-1,1 0 0,-1 0 1,1 0 5,-28 4 434,25-3-272,-15 1 113,-1 0-1,0-1 1,-5-1-275,-36 2 424,-94 5 17,37-3-311,71 0-290,-5 4 160,16-3-1061,-1-1-1,-18 0 1062,52-4-91,0-1-1,1 1 1,-1 0-1,1-1 1,-1 1-1,1-1 1,-1 0-1,1 1 1,-1-1-1,1 0 1,-1 0 91,2 1-88,0 0 1,-1 0 0,1-1-1,0 1 1,0 0 0,-1 0-1,1 0 1,0 0 0,0 0-1,-1 0 1,1 0 0,0-1-1,0 1 1,0 0 0,-1 0-1,1 0 1,0-1 0,0 1-1,0 0 1,0 0 0,-1 0-1,1-1 1,0 1 0,0 0-1,0 0 1,0-1 0,0 1-1,0 0 1,0 0 0,0-1-1,0 1 1,0 0 0,0-1-1,0 1 1,0 0 0,0 0-1,0-1 1,0 1 0,0 0-1,0 0 1,0-1 0,0 1-1,0 0 1,1 0 0,-1-1-1,0 1 1,0 0 0,0 0-1,0 0 1,1-1 0,-1 1-1,0 0 1,0 0 0,1 0 87,6-3-2608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41.649"/>
    </inkml:context>
    <inkml:brush xml:id="br0">
      <inkml:brushProperty name="width" value="0.1" units="cm"/>
      <inkml:brushProperty name="height" value="0.1" units="cm"/>
      <inkml:brushProperty name="color" value="#E71224"/>
    </inkml:brush>
  </inkml:definitions>
  <inkml:trace contextRef="#ctx0" brushRef="#br0">1 106 6560,'1'9'3626,"0"-14"-1228,1-13-1676,-1 16-726,-1 0-1,0 0 0,0 0 0,1 0 1,-1 1-1,1-1 0,-1 0 0,2-1 5,1-11 678,-3 13-528,0-2-167,0-1 0,0 0 1,0 0-1,0 0 0,1 1 1,-1-1-1,1 0 0,1-1 17,0-6-76,-2 10-92,0 1 1,0-1-1,0 1 1,0-1-1,1 1 1,-1-1-1,0 1 0,0-1 1,0 1-1,0-1 1,0 1-1,1 0 1,-1-1-1,0 1 1,0-1-1,1 1 1,-1-1-1,0 1 1,1 0-1,-1-1 1,0 1-1,1 0 1,-1-1-1,1 1 1,-1 0-1,0 0 1,1-1-1,-1 1 1,1 0-1,-1 0 1,1 0-1,-1 0 1,1-1-1,-1 1 1,1 0-1,-1 0 1,1 0-1,-1 0 1,1 0-1,-1 0 0,1 0 1,-1 1-1,1-1 168,7 0-1733,-1 4-944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43.202"/>
    </inkml:context>
    <inkml:brush xml:id="br0">
      <inkml:brushProperty name="width" value="0.1" units="cm"/>
      <inkml:brushProperty name="height" value="0.1" units="cm"/>
      <inkml:brushProperty name="color" value="#E71224"/>
    </inkml:brush>
  </inkml:definitions>
  <inkml:trace contextRef="#ctx0" brushRef="#br0">178 123 2976,'-1'-4'175,"1"0"-1,0 0 1,0 0 0,0 0 0,0 0-1,1 0 1,-1 0 0,2-2-175,1-21 922,-2 19-441,-1-2 2928,-2 10-1959,-3 6-1041,-14 26-19,2 2 0,1 0 1,1 0-1,2 2 0,1 0 0,0 9-390,8-25 90,1 0 1,1-1-1,0 1 0,1 2-90,5 80 594,0-64-513,2 0 1,2-1-1,8 23-81,5 27 321,-20-72-29,-7-25 266,-9-24-160,-33-102-419,38 102-3,-5-14 381,-3-26-357,14 56-3,2 1 0,0-1 0,1 0 0,1 0 0,1 0 0,1-2 2,1-7-58,2 0 0,1 0-1,6-16 60,-7 29-77,0 0 0,1 0-1,0 1 1,1 0-1,1 0 1,0 1 0,5-6 77,-6 10-60,1 0 1,-1 0 0,1 1 0,1 0 0,-1 1 0,1-1 0,8-3 59,-13 8-5,1 0 0,-1 0-1,1 0 1,0 0 0,0 1 0,-1 0 0,1 0 0,0 0-1,0 0 1,0 1 0,0 0 0,0 0 0,0 0 0,0 1 0,0-1-1,0 1 1,3 2 5,-3-1-1,-1 0 0,1 0 0,-1 1 0,0-1 0,0 1-1,0 1 1,0-1 0,0 0 0,-1 1 0,1 0 0,-1 0 0,0 0 0,0 0-1,0 1 2,4 6-12,-1 0 0,0 1 0,-1 0 0,3 10 12,-5-13 64,0 0-1,-1 0 1,-1 0 0,1 0-1,-1 0 1,-1 0-1,0 0 1,0 1 0,0-1-1,-1 0 1,-1 0-1,0 0 1,0 0-1,-1 0 1,0-1 0,0 1-1,-1-1 1,0 1-1,0-1 1,-1-1 0,0 1-1,-1-1 1,1 1-1,-2-1 1,1-1-1,-2 1-63,4-2-86,-1 0 0,1 0 0,0 0 0,0 0-1,1 0 1,-2 4 86,5-9-39,0 1 0,0 0-1,0 0 1,0 0 0,0 0 0,0 0-1,0 0 1,0 0 0,0 0-1,0 0 1,0-1 0,1 1 0,-1 0-1,0 0 1,1 0 0,-1 0-1,1-1 1,-1 1 0,1 0 0,-1 0-1,1-1 1,-1 1 0,1 0 0,0-1-1,-1 1 1,2 0 39,18 15-280,-11-10 367,0 1-1,-1 1 1,0-1 0,0 1 0,0 0-1,-1 1 1,-1 0 0,1 0 0,-1 1 0,-1-1-1,0 1 1,0 1 0,-1-1 0,0 1-1,-1-1 1,0 1 0,-1 0 0,0 0-1,-1 0 1,0 0 0,-1 0 0,0 1 0,0-1-1,-2 0 1,1 0 0,-3 9-87,1-13 93,1-1 0,-1 1-1,0-1 1,0 1 0,-1-1 0,0 0 0,0-1 0,-1 1-1,1-1 1,-1 0 0,0 0 0,-1 0 0,1 0 0,-1-1-1,0 0 1,0-1 0,0 1 0,-1-1 0,1 0 0,-1 0 0,1-1-1,-2 0-92,-10 3-542,0-1 0,0 0-1,-7-1 543,19-2-637,-1-1-1,0 0 1,1 0-1,-1-1 1,0 0-1,1 0 1,-1 0-1,1-1 1,-1 0-1,1 0 1,-1-1 637,-9-4-3264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43.735"/>
    </inkml:context>
    <inkml:brush xml:id="br0">
      <inkml:brushProperty name="width" value="0.1" units="cm"/>
      <inkml:brushProperty name="height" value="0.1" units="cm"/>
      <inkml:brushProperty name="color" value="#E71224"/>
    </inkml:brush>
  </inkml:definitions>
  <inkml:trace contextRef="#ctx0" brushRef="#br0">5 88 3552,'0'-1'133,"-1"0"0,0 0 1,1-1-1,-1 1 0,1 0 0,0 0 0,-1-1 1,1 1-1,0 0 0,-1 0 0,1-1 0,0 1 1,0 0-1,0-1 0,0 1 0,1 0 0,-1-1 1,0 1-1,0 0 0,1 0 0,-1-1-133,1 0 298,0 0 0,1 0-1,-1 0 1,0 1 0,1-1-1,-1 0 1,1 0 0,-1 1-1,1-1 1,0 1 0,1-2-298,3 0 389,0 0 1,-1 0 0,1 0-1,0 1 1,1-1 0,-1 1-1,0 1 1,4-1-390,44-6 416,0 3 0,1 2 0,17 3-416,-47 1 136,-2-1 160,19 4-296,59 3-789,-94-7-91,-1 1 0,1 0 0,0 0 0,0 1 0,-1 0 0,1 0 0,-1 0 0,1 1 0,-1 0 0,0 0 0,4 3 880,7 5-2320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46.255"/>
    </inkml:context>
    <inkml:brush xml:id="br0">
      <inkml:brushProperty name="width" value="0.1" units="cm"/>
      <inkml:brushProperty name="height" value="0.1" units="cm"/>
      <inkml:brushProperty name="color" value="#66CC00"/>
    </inkml:brush>
  </inkml:definitions>
  <inkml:trace contextRef="#ctx0" brushRef="#br0">86 36 1664,'5'-5'641,"-1"0"1,1 0-1,0 1 1,0-1-1,0 1 1,0 0-1,1 1-641,-5 2 438,0 2-6,0-1-422,0 0 1,-1 0-1,1 1 1,0-1 0,0 0-1,-1 1 1,1-1-1,0 1 1,-1-1-1,1 1 1,0-1-1,-1 1 1,1 0 0,-1-1-1,1 1 1,-1 0-1,1-1 1,-1 1-1,0 0 1,1-1-1,-1 1 1,0 0-1,1 0 1,-1 0 0,0 0-11,1 2 29,9 28 306,0 1 1,-2 0-1,-2 0 0,1 14-335,-3-22 280,-1-4 63,2 11 304,-1 0 1,0 21-648,0-23 202,-4-28-52,-1-6 79,-3-3-222,0-1-1,0 1 1,1-1-1,1 0 1,0 0-1,-2-8-6,-1-8-76,2 11 41,-21-74 115,19 72 4,-1 0-1,0 1 0,-2 0 0,-3-7-83,2 7-175,5 7 204,-1 0 0,0 0 1,-3-2-30,7 8 4,0 0 0,-1 1 0,0-1 0,1 1 0,-1-1 0,0 1 0,0 0 0,0-1 0,0 1 0,0 0 0,0 0 0,0 1 1,0-1-1,0 0 0,-2 0-4,3 1-8,0 0 1,0 0 0,1 0 0,-1 0 0,0 1 0,0-1-1,0 0 1,0 0 0,0 1 0,1-1 0,-1 0 0,0 1-1,0-1 1,1 1 0,-1-1 0,0 1 0,1 0 0,-1-1-1,0 1 1,1-1 0,-1 1 0,1 0 0,-1 0 0,1-1-1,-1 1 1,1 0 0,0 0 0,-1 0 7,-8 26 137,9-27-132,-9 49 474,2 0-1,2 0 1,2 1 0,3 21-479,0-56-65,1-1 1,0 1 0,4 11 64,-3-19-1037,0 1 0,0 0 0,1 0-1,2 3 1038,2 0-1626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44.302"/>
    </inkml:context>
    <inkml:brush xml:id="br0">
      <inkml:brushProperty name="width" value="0.1" units="cm"/>
      <inkml:brushProperty name="height" value="0.1" units="cm"/>
      <inkml:brushProperty name="color" value="#E71224"/>
    </inkml:brush>
  </inkml:definitions>
  <inkml:trace contextRef="#ctx0" brushRef="#br0">240 16 3552,'0'-1'311,"1"0"0,-1 0 0,1-1 0,-1 1 0,1 0 0,0 0 0,-1 0 0,1 0 0,0 0 0,0 0 0,0 0-311,3-2 3029,-8 9-1447,-5 7-542,3-5-490,0 0 1,0-1 0,-1 1-1,-4 2-550,-34 30 203,-51 32-203,78-60-825,-21 15-4057,39-26 4649,-1-1 0,1 0 0,-1 1 0,1-1 0,0 1-1,-1-1 1,1 1 0,0 0 0,0-1 0,-1 1 0,1-1-1,0 1 1,0-1 0,0 1 0,0 0 0,0-1 0,0 1-1,0-1 1,0 1 0,0 0 0,0-1 0,0 1 233,0 1-518,0 9-1685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44.816"/>
    </inkml:context>
    <inkml:brush xml:id="br0">
      <inkml:brushProperty name="width" value="0.1" units="cm"/>
      <inkml:brushProperty name="height" value="0.1" units="cm"/>
      <inkml:brushProperty name="color" value="#E71224"/>
    </inkml:brush>
  </inkml:definitions>
  <inkml:trace contextRef="#ctx0" brushRef="#br0">1 69 5216,'5'1'2203,"-5"-1"-2190,0 0-1,1 0 1,-1 0-1,0 0 0,0 1 1,0-1-1,0 0 1,0 0-1,1 0 1,-1 0-1,0 0 1,0 0-1,0 0 0,0 0 1,1 0-1,-1 0 1,0 0-1,0 0 1,0 0-1,0 0 0,1 0 1,-1 0-1,0 0 1,0 0-1,0 0 1,0 0-1,1 0 0,-1 0 1,0 0-1,0 0 1,0 0-1,0-1 1,1 1-1,-1 0 0,0 0 1,0 0-1,0 0 1,0 0-1,0 0 1,0-1-1,0 1 0,1 0 1,-1 0-1,0 0 1,0 0-1,0 0 1,0-1-1,0 1 0,0 0 1,0 0-1,0 0 1,0 0-1,0-1 1,0 1-1,0 0 0,0 0 1,0 0-1,0 0 1,0-1-1,0 1 1,0 0-1,0 0 0,0 0 1,0 0-1,0-1 1,0 1-13,0-1 105,0 0 0,1 0 0,-1 0 0,1-1 0,-1 1 0,1 0 0,0 0 0,0 0 0,-1 0 0,1 1 0,0-1 0,0 0 0,0 0 0,0 0 0,0 1 0,0-1 0,0 0 0,0 1 0,1-1-105,22-10 1322,22 2-618,1 2 1,33-1-705,7 0-12,-67 8-592,-17 0 237,1 0 0,-1 0 0,0 0 0,1-1 0,-1 1 0,0-1 0,2 0 367,-3 0-1765,-3 2 95,-3 1-1668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45.158"/>
    </inkml:context>
    <inkml:brush xml:id="br0">
      <inkml:brushProperty name="width" value="0.1" units="cm"/>
      <inkml:brushProperty name="height" value="0.1" units="cm"/>
      <inkml:brushProperty name="color" value="#E71224"/>
    </inkml:brush>
  </inkml:definitions>
  <inkml:trace contextRef="#ctx0" brushRef="#br0">0 113 3712,'1'0'37,"-1"1"1,0-1 0,0 0-1,0 0 1,0 0 0,0 0-1,1 0 1,-1 0-1,0 1 1,0-1 0,0 0-1,0 0 1,0 0-1,0 1 1,0-1 0,0 0-1,0 0 1,0 0-1,1 0 1,-1 1 0,0-1-1,0 0 1,0 0-1,0 0 1,0 1 0,-1-1-1,1 0 1,0 0-1,0 0 1,0 1 0,0-1-1,0 0 1,0 0 0,0 0-1,0 0 1,0 1-1,0-1 1,0 0 0,-1 0-1,1 0 1,0 0-38,0 0 18,0 0 1,0 0 0,0 0-1,0-1 1,0 1-1,0 0 1,0 0-1,0-1 1,0 1 0,0 0-1,0 0 1,0 0-1,0-1 1,0 1 0,0 0-1,0 0 1,0 0-1,0-1 1,0 1-1,0 0 1,1 0 0,-1 0-1,0-1 1,0 1-1,0 0 1,0 0-1,0 0 1,1 0 0,-1-1-1,0 1 1,0 0-1,0 0 1,1 0 0,-1 0-1,0 0 1,0 0-1,0 0 1,1 0-1,-1 0-18,24-13 4059,-7 4-2459,4-4-959,2 2 0,0 0 0,21-7-641,-5 6-1295,0 1 0,3 1 1295,-25 8-1664,-1 0 0,1 1 0,0 1 1,14 2 1663,-6 0-2363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2:45.709"/>
    </inkml:context>
    <inkml:brush xml:id="br0">
      <inkml:brushProperty name="width" value="0.1" units="cm"/>
      <inkml:brushProperty name="height" value="0.1" units="cm"/>
      <inkml:brushProperty name="color" value="#E71224"/>
    </inkml:brush>
  </inkml:definitions>
  <inkml:trace contextRef="#ctx0" brushRef="#br0">198 56 7040,'-26'22'3286,"-15"0"-2690,13-8-516,17-7 98,0 1 0,0 1 0,1-1-1,0 2 1,1-1 0,0 2-178,5-6 19,0 0 0,1 1 1,0 0-1,0-1 0,0 1 0,0 0 1,1 1-1,0-1 0,1 0 0,0 0 1,-1 1-1,2-1 0,-1 1 0,1-1 1,0 1-1,1-1 0,-1 1 0,1-1 0,0 1 1,1-1-1,0 0 0,0 1 0,0-1 1,1 0-1,-1 0 0,1-1 0,1 1 1,1 2-20,1-1 51,1 0 0,0 0 1,0-1-1,0 0 0,1 0 1,0-1-1,0 1 0,1-2 1,-1 1-1,1-1 1,0-1-1,0 0 0,0 0 1,1-1-1,-1 0 0,2 0-51,12 1 136,0 0 0,0-2 0,0-1 0,0-1 0,0-1 0,5-1-136,-12 0 167,1 0 0,-1-1 0,1 0 0,-1-2 0,-1 0 1,1 0-1,-1-2 0,10-6-167,-16 9 117,-1-1 1,0-1-1,0 1 1,-1-1-1,1 0 1,-2-1-1,1 0 0,-1 0 1,0-1-1,-1 1 1,0-1-1,0 0 1,-1-1-1,3-6-117,-5 9 16,0 0 1,0-1-1,-1 1 0,0-1 0,0 1 0,-1-1 0,1 1 1,-2-1-1,1 1 0,-1-1 0,0 1 0,-1-1 1,0 1-1,0 0 0,-1-1 0,1 1 0,-2 1 1,1-1-1,-1 0 0,0 1 0,0 0 0,-1-1 1,1 2-1,-1-1 0,-1 1 0,1-1 0,-1 1 0,-6-3-16,1 0-34,0 2-1,0-1 1,-1 1-1,0 1 1,-1 0-1,1 1 1,-1 1-1,1 0 1,-1 0-1,-13 0 35,3 1-147,-1 1-1,1 1 1,0 1-1,-1 1 1,-15 4 147,20-2-457,0 0 0,0 2-1,1 0 1,-9 5 457,15-6-1179,1 1 1,0 1-1,0-1 0,-5 6 1179,0 4-2229,7 4-1947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4:13.446"/>
    </inkml:context>
    <inkml:brush xml:id="br0">
      <inkml:brushProperty name="width" value="0.1" units="cm"/>
      <inkml:brushProperty name="height" value="0.1" units="cm"/>
      <inkml:brushProperty name="color" value="#E71224"/>
    </inkml:brush>
  </inkml:definitions>
  <inkml:trace contextRef="#ctx0" brushRef="#br0">37 662 1888,'-17'5'1803,"15"-4"-1304,0 0-1,1-1 0,-1 1 0,0 0 1,0-1-1,0 1 0,0-1 0,0 0 1,0 0-499,6-15 2202,-2 6-1972,4-7 79,6-4-123,-2 0-1,0 0 1,-1-1-1,-1 0 1,0-4-186,27-111 330,-25 92-196,0-1-76,-3 12-83,1 0 1,2 0-1,8-18 25,-14 40 12,-1 0 0,0 0 0,0 0 0,0-9-12,4-16 165,-7 15-124,-2 13-46,2 8 2,0 0 1,0 0 0,-1 0 0,1 0 0,0 0 0,0 0 0,0 0 0,-1 0 0,1 0 0,0 0 0,0 0 0,0 0-1,0 0 1,-1 0 0,1 0 0,0 0 0,0 0 0,0 1 0,0-1 0,-1 0 0,1 0 0,0 0 0,0 0 0,0 0-1,0 0 1,0 1 0,0-1 0,-1 0 0,1 0 0,0 0 0,0 0 0,0 0 0,0 1 0,0-1 0,0 0 0,0 0 0,0 0-1,0 1 1,0-1 0,0 0 2,-9 15-181,5-10 137,1 0 1,0 0-1,1 1 1,-1-1-1,1 1 1,0 0 43,-6 30-84,2 0 0,1 0 0,1 27 84,-2 18 65,3-59-84,2 1 0,0-1 0,1 1 0,2-1 0,0 1 0,1-1 0,1 0 0,2 0 0,3 8 19,-9-28-5,1 0 0,0 1 0,0-1 0,0 0 0,0 0 0,1 0 0,-1-1 0,0 1 0,1 0 0,-1 0 0,1-1 0,0 1 0,0-1 0,0 1 5,2 0 4,1 0 0,-1 0-1,1 0 1,-1 0 0,1-1-1,0 0-3,-3-1-6,-1 0 0,1 0-1,-1 0 1,0-1 0,1 1-1,-1-1 1,0 1-1,1-1 1,-1 0 0,0 1-1,0-1 1,0 0 0,1 0-1,-1 0 1,0 0 0,0 0-1,0 0 1,0 0-1,0-1 7,19-24 84,-13 17-100,-1 0 19,-1 0 0,1 0-1,-1-1 1,3-8-3,11-31-241,0-3 439,7-32-198,-4 17 90,-7 26-79,25-66 69,-39 105-71,7-28-59,-7 26 12,-6 18 85,-5 17-84,3 1 0,0 0-1,0 13 38,-3 16 16,4-19 41,0-1 0,3 1 0,1 7-57,2-44-3,1 0 0,-1 0 1,1-1-1,-1 1 0,1 0 0,1 0 0,-1-1 0,1 1 1,0-1-1,0 1 0,0-1 0,0 0 0,1 0 1,0 0-1,-1 0 0,2 0 0,1 2 3,0-2 18,-1-1 1,1 1-1,0-1 0,0 0 1,0 0-1,0-1 0,0 1 0,0-1 1,1 0-1,0-1 0,-1 1 0,1-1 1,0 0-1,3 0-18,55 11 555,-38-3-2619,-4 12-4784,-20-14 4720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4:14.260"/>
    </inkml:context>
    <inkml:brush xml:id="br0">
      <inkml:brushProperty name="width" value="0.1" units="cm"/>
      <inkml:brushProperty name="height" value="0.1" units="cm"/>
      <inkml:brushProperty name="color" value="#E71224"/>
    </inkml:brush>
  </inkml:definitions>
  <inkml:trace contextRef="#ctx0" brushRef="#br0">24 40 2496,'-15'0'1371,"14"0"-715,1-1-514,0 1 1,0-1-1,0 1 1,0-1-1,0 1 1,-1-1-1,1 1 1,0 0-1,0-1 1,0 1-1,0-1 1,-1 1-1,1 0 1,0-1-1,0 1 1,-1 0-1,1-1 1,0 1-143,-4 0 3334,5-1-1352,12-2-816,-7 2-1185,0 0-1,1 0 1,-1 1 0,4 0 19,11 3 276,-1-2 0,0 0 0,1-1 1,9-2-277,81-13 623,-71 9-458,-15 3 67,0 0 0,7 2-232,-30 1-631,7 1 1872,-6 0-3517,-1 2-3460,2 3 2920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4:14.995"/>
    </inkml:context>
    <inkml:brush xml:id="br0">
      <inkml:brushProperty name="width" value="0.1" units="cm"/>
      <inkml:brushProperty name="height" value="0.1" units="cm"/>
      <inkml:brushProperty name="color" value="#E71224"/>
    </inkml:brush>
  </inkml:definitions>
  <inkml:trace contextRef="#ctx0" brushRef="#br0">6 47 3904,'0'0'143,"-1"-1"1,1 1-1,-1-1 1,1 1-1,0-1 1,-1 1-1,1-1 1,0 1-1,-1-1 1,1 1-1,0-1 1,0 0-1,-1 1 0,1-1 1,0 1-1,0-1 1,0 0-1,0 1 1,0-1-1,0 1 1,0-1-1,0 0 1,0 1-1,0-1 1,0 0-1,0 1 1,1-1-144,6-15 5656,-7 15-5336,0 1-112,11 0 138,0-1 0,0-1 0,1 0-346,-1 0 212,0 0 1,0 1-1,2 1-212,204-3 917,-207 3-864,-1 0-1,1 1 0,-1 0 1,0 1-1,1 0 1,4 2-53,-8-1-251,-5-3-954,-1 0 5,0 0-864,0 0 293,2 0-1634,1 0 2000,4 0-1667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4:17.654"/>
    </inkml:context>
    <inkml:brush xml:id="br0">
      <inkml:brushProperty name="width" value="0.1" units="cm"/>
      <inkml:brushProperty name="height" value="0.1" units="cm"/>
      <inkml:brushProperty name="color" value="#E71224"/>
    </inkml:brush>
  </inkml:definitions>
  <inkml:trace contextRef="#ctx0" brushRef="#br0">1 731 2976,'7'-6'6476,"26"-21"-4211,-25 18-2008,0 0 0,0 0 0,-1-1 0,-1 0 0,0 0 0,2-4-257,15-24 266,-9 14-256,-1-1 1,-2 0-1,0-1 0,3-14-10,0 3 12,18-57 7,12-28 0,-39 109 57,0 1 1,0-1 0,-2-1-1,1 1 1,-2-1 0,0 1-1,0-1 1,-1-6-77,-2 4 221,0 12-231,1 0-1,-1-1 1,1 1 0,1 0-1,-1 0 1,0 0 0,1 0 0,1-3 10,-3-6 218,1 13-276,-11 24-83,1 2 1,1-1-1,-5 24 141,0 21-18,3 0-1,3 0 0,2 1 1,5 21 18,0-82-7,1-1 0,1 1 0,0 0 0,0-1 1,1 0-1,0 1 0,1-1 0,0 0 0,0 0 1,1 0-1,1 1 7,-4-9-1,-1 0 1,0-1-1,1 1 1,-1 0-1,1 0 1,0-1-1,-1 1 1,1 0-1,0-1 0,-1 1 1,1 0-1,0-1 1,0 1-1,-1-1 1,1 1-1,0-1 1,0 0-1,0 1 1,0-1-1,0 0 0,0 0 1,0 1 0,1-1 1,0 0 1,-1 0-1,1-1 0,0 1 1,-1 0-1,1-1 1,0 1-1,-1-1 0,1 1 1,-1-1-1,1 0 0,0 0-1,3-2-25,1-1-1,-1 0 1,0 0-1,0-1 0,0 1 1,2-4 25,1-2-2,-1 1 1,0-1 0,-1 0 0,0 0 0,-1-1-1,0 0 1,0 0 0,-1 0 0,-1-2 1,7-19-54,54-194 172,-50 178-88,2-9 185,-11 11 63,-4 44-283,-1 1-1,0-1 1,0 0 0,0 1 0,0-1 0,0 1 0,0-1 0,0 1 0,-1-1 0,1 0 0,-1 1 0,1-1 5,-2-11 189,2 13-120,-1 1-170,-7 27 56,1-1 0,1 1 0,2 1 0,0-1 1,2 11 44,0 14-26,1-31 31,0 0 0,2-1 0,2 20-5,0-24 17,-2-2 54,2 1 1,0-1-1,1 1 1,0-1-1,1 0 1,1 0-1,5 10-71,-7-18 84,1-1 1,-1 1-1,1-1 0,0 0 1,0 0-1,1 0 0,0-1 0,0 1 1,0-2-1,7 5-84,-5-4 24,-6-3-123,0-1 0,0 1 0,0-1 0,0 0 0,1 0 0,-1 0 1,0 0-1,1 0 0,-1 0 0,1-1 99,-1 1-292,-1-1 1,1 0 0,-1 1 0,0-1 0,1 1 0,-1 0 0,1-1 0,-1 1 0,0 0 0,1 0 291,6 4-2476,0-1-2393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4:18.807"/>
    </inkml:context>
    <inkml:brush xml:id="br0">
      <inkml:brushProperty name="width" value="0.1" units="cm"/>
      <inkml:brushProperty name="height" value="0.1" units="cm"/>
      <inkml:brushProperty name="color" value="#E71224"/>
    </inkml:brush>
  </inkml:definitions>
  <inkml:trace contextRef="#ctx0" brushRef="#br0">381 2 2144,'-8'0'2185,"5"-1"-1915,1 1 0,0 0 0,-1 0 0,1 0 0,-1 0 0,1 0 0,-1 1 0,1-1 0,0 1 0,-1 0 0,1-1 0,0 1 0,0 0 0,-1 1 0,1-1 0,0 0 0,0 0 0,-1 2-270,-42 28 1451,27-14-810,3-3-255,0 0 1,0 2-1,2-1 0,-8 12-386,-84 144 832,87-141-802,11-20 18,2-1 0,-1 1 1,1 1-1,1-1 1,0 1-1,-1 2-48,2 1 38,-3 6-104,1 1 1,1 0 0,1 0-1,-1 21 66,4 1 90,-2-23-5,2 1 1,1-1-1,0 0 1,2 0 0,2 14-86,1-15 215,-3-6-84,0-1-1,1 1 1,1-1 0,0 0 0,2 3-131,30 48 1003,-9-10-396,-27-52-953,-1-1-897,0 0-21,0 0-1061,8 4-3206,4 2 3169,0 2 154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4:20.222"/>
    </inkml:context>
    <inkml:brush xml:id="br0">
      <inkml:brushProperty name="width" value="0.1" units="cm"/>
      <inkml:brushProperty name="height" value="0.1" units="cm"/>
      <inkml:brushProperty name="color" value="#E71224"/>
    </inkml:brush>
  </inkml:definitions>
  <inkml:trace contextRef="#ctx0" brushRef="#br0">242 72 1984,'0'0'121,"0"0"0,0 0-1,0-1 1,0 1 0,0 0 0,0-1 0,0 1 0,0 0-1,0 0 1,0-1 0,0 1 0,0 0 0,0-1 0,0 1-1,0 0 1,-1 0 0,1-1 0,0 1 0,0 0-1,0 0 1,0 0 0,-1-1 0,1 1 0,0 0 0,0 0-1,-1 0 1,1-1 0,0 1 0,0 0 0,-1 0 0,1 0-1,0 0 1,0 0 0,-1 0 0,1 0 0,0 0 0,-1 0-121,-11 1 2100,2 1-1093,5-1-808,1 1 0,-1-1 0,1 1 0,-1 0 0,1 1 0,0-1 0,-1 1-1,1 0-198,3-2 57,-12 7 144,1 1 0,0 1 0,1 0 0,0 1-1,1 0 1,0 1 0,1 0 0,-1 1-201,-1 5 38,0 0 0,1 0 0,1 2 0,0-1 1,-2 11-39,8-20-6,0 1 1,0 0 0,1 0 0,1 0 0,0 1 0,0-1 0,1 0-1,1 2 6,-1-9-16,0 1 0,1-1 0,0 0 0,0 0 0,0 1 0,0-1 0,1 0 0,-1 0 0,1 0 0,0 0 0,0-1 0,1 1 0,-1-1-1,1 1 1,0-1 0,-1 0 0,2 0 0,-1 0 0,0 0 0,0 0 0,1-1 0,2 2 16,-2-2 12,0 0-1,0 0 1,1 0 0,-1 0-1,0-1 1,1 1 0,0-1-1,-1 0 1,1-1 0,0 1-1,-1-1 1,1 0 0,0 0 0,-1 0-1,1-1 1,0 0 0,-1 0-1,1 0 1,0 0 0,-1-1-1,3-1-11,3-1-60,1-1-1,0 0 0,-1-1 1,0 0-1,-1-1 1,1 0-1,-1 0 0,-1-1 1,1 0-1,-1-1 1,5-6 60,10-21 21,-1-2 0,-2 0 1,10-28-22,-29 64 19,0 1 1,0-1-1,-1 0 1,1 0-1,0 0 1,-1 0 0,0 1-1,0-1 1,1 0-1,-1 0 1,0 0-1,0 0 1,-1 0-1,1 0 1,0 1 0,-1-1-1,1 0 1,-1 0-1,1 0 1,-1 1-1,-1-2-19,2 3-2,0 0 0,0 0 0,0 0 0,0-1 1,0 1-1,0 0 0,0 0 0,0 0 0,0 0 0,0 0 0,0 0 0,-1 0 0,1 0 0,0 0 0,0 0 0,0 0 0,0 0 0,0 0 0,0 0 0,0 0 0,0 0 0,-1 0 0,1 0 1,0 0-1,0 0 0,0 0 0,0 0 0,0 0 0,0 0 0,0 0 0,0 0 0,0 0 0,-1 0 0,1 0 0,0 0 0,0 0 0,0 0 0,0 1 0,0-1 0,0 0 0,0 0 0,0 0 1,0 0-1,0 0 0,0 0 0,0 0 0,0 0 2,-5 8 7,-1 5 45,3-3-66,1 0 0,0 0 0,0 0 0,1 0 0,1 0-1,0 0 1,0 0 0,2 10 14,1-1-30,0 0-1,2 0 1,0-1 0,3 5 30,-6-16 1,1-1 1,0 1-1,1-1 1,-1 0 0,1 0-1,0-1 1,0 1-1,1-1 1,0 0 0,0 0-1,0 0-1,-2-2 5,0-1 0,0 0 0,1 0 0,-1 0 0,0 0 0,1-1 0,-1 1 0,1-1 0,-1 0 0,1 0 0,0 0 0,-1 0 0,1-1 0,0 1 0,0-1 0,-1 0 0,1-1 0,0 1 0,0 0 0,-1-1 0,2 0-5,1-1 31,0 1 0,0-1 0,-1-1-1,1 1 1,-1-1 0,1 0-1,-1 0 1,0-1 0,0 0 0,0 1-1,-1-2 1,1 1 0,-1 0 0,0-1-1,0 0 1,-1 0 0,2-3-31,3-4 51,-1-1 0,-1 1 0,0-2 0,-1 1 0,-1 0 0,0-1 1,0 0-1,-1-4-51,2-13 214,-2-1 0,-1 0 0,-2-5-214,0 30 64,0 1 1,-1-1-1,0 0 0,0 1 1,-1-1-1,1 1 1,-1-1-1,-3-5-64,-3-3 84,0 1 0,-9-13-84,15 25-17,-14-26-1754,11 9-2682,7 15 2421,4 0-1466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47.570"/>
    </inkml:context>
    <inkml:brush xml:id="br0">
      <inkml:brushProperty name="width" value="0.1" units="cm"/>
      <inkml:brushProperty name="height" value="0.1" units="cm"/>
      <inkml:brushProperty name="color" value="#66CC00"/>
    </inkml:brush>
  </inkml:definitions>
  <inkml:trace contextRef="#ctx0" brushRef="#br0">142 155 3712,'1'0'-149,"4"-6"5859,-5 4-2505,-6 3-2958,3 1-178,-1 1 1,0-1-1,1 0 0,-1 1 1,1 0-1,-1 0 0,0 1-69,-56 54 918,54-52-850,0 1 0,1 0 0,0 0 0,1 0 0,0 1 0,0-1 0,0 1 0,1 0 0,0 0 1,0 0-1,1 1 0,0-1 0,0 5-68,2-3-37,1-1-1,0 1 1,0-1 0,0 1-1,1-1 1,1 1 0,0-1-1,0 0 1,0 0 0,1-1-1,1 1 1,0-1 0,0 1-1,0-2 1,2 3 37,-5-8-17,-1 0 1,0-1-1,1 1 1,0 0-1,-1-1 0,1 1 1,0-1-1,0 1 1,0-1-1,-1 0 1,2 0-1,-1 0 0,0 0 1,0 0-1,0-1 1,0 1-1,0 0 1,1-1-1,-1 0 0,0 1 1,1-1-1,-1 0 1,0 0-1,0 0 1,1-1-1,-1 1 0,0-1 1,0 1-1,1-1 1,-1 0-1,0 1 0,0-1 1,0 0-1,0 0 1,0-1-1,0 1 1,0-1 16,10-9-62,0-1 1,-1 0-1,0-1 1,-1 0-1,0 0 1,4-11 61,0 3-24,0 2 1,8-9 23,-22 27-15,0 1 1,0 0-1,0-1 1,0 1-1,0 0 1,0 0-1,1-1 1,-1 1-1,0 0 0,0 0 1,0-1-1,1 1 1,-1 0-1,0 0 1,0 0-1,1-1 1,-1 1-1,0 0 1,0 0-1,1 0 1,-1 0-1,0 0 1,0 0-1,1 0 1,-1-1-1,0 1 1,1 0-1,-1 0 1,0 0-1,1 0 1,-1 0-1,0 0 1,0 0-1,1 1 1,-1-1-1,0 0 1,1 0-1,-1 0 1,0 0-1,0 0 1,1 0-1,-1 0 1,0 1-1,0-1 1,1 0-1,-1 0 1,0 0-1,0 1 1,0-1-1,1 0 15,4 17-31,-2-5 388,-3-12-332,1 1 0,-1-1 1,0 1-1,1-1 1,-1 1-1,1-1 0,-1 0 1,1 1-1,0-1 0,-1 0 1,1 1-1,-1-1 1,1 0-1,0 0 0,-1 0 1,1 1-1,-1-1 1,1 0-1,0 0 0,-1 0 1,1 0-1,0 0 1,-1 0-1,1 0 0,0 0 1,-1-1-1,1 1 0,0 0-25,15-5 303,-10 1-141,1-1 1,-1 0-1,0 0 0,0 0 1,-1-1-1,1 0 1,-1 0-1,0 0 0,-1 0 1,1-1-1,-1 0 0,-1 0 1,1 0-1,-1 0 1,1-7-163,5-15 193,-1 0 0,-1 0 1,-1-13-194,-6 42-3,7-59-463,-6 52 208,-1 1-1,0 0 1,-1 0-1,1 0 1,-1 0 0,0 0-1,-1 0 1,0-2 258,2 8-74,0-1 0,0 1 0,0-1 0,-1 1 0,1 0 0,0-1-1,0 1 1,0 0 0,0-1 0,-1 1 0,1-1 0,0 1 0,0 0 0,-1 0 0,1-1 0,0 1 0,-1 0 0,1 0 0,0-1 0,-1 1 0,1 0 0,0 0 0,-1-1 74,-4 7-2006,-1 14-904,3 9 916,2 5-1190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4:21.049"/>
    </inkml:context>
    <inkml:brush xml:id="br0">
      <inkml:brushProperty name="width" value="0.1" units="cm"/>
      <inkml:brushProperty name="height" value="0.1" units="cm"/>
      <inkml:brushProperty name="color" value="#E71224"/>
    </inkml:brush>
  </inkml:definitions>
  <inkml:trace contextRef="#ctx0" brushRef="#br0">19 43 2144,'-12'-6'866,"11"6"-844,1 0 0,0 0 0,0 0 1,0 0-1,0-1 0,-1 1 0,1 0 0,0 0 0,0 0 0,0-1 0,0 1 0,0 0 0,0 0 0,-1-1 1,1 1-1,0 0 0,0 0 0,0-1 0,0 1 0,0 0 0,0 0 0,0-1 0,0 1 0,0 0 1,0 0-1,0-1 0,0 1 0,0 0 0,1 0 0,-1-1 0,0 1 0,0 0 0,0 0 0,0-1 1,0 1-1,0 0 0,1 0 0,-1 0 0,0-1-22,0 1 142,1-1 0,-1 0 0,0 0 0,0 1 0,0-1 0,1 0-1,-1 0 1,0 1 0,0-1 0,0 0 0,0 0 0,0 1 0,-1-1 0,1 0 0,0 1 0,0-1 0,0 0 0,-1 0 0,1 1 0,0-1 0,-1 0-1,1 0-141,-3-7 1710,3 8-1166,0 0-144,0 0 186,0 0-100,-1-3 2644,43 24-2547,-25-13-344,0 0 1,7 2-240,23 7 230,0 2 1,-1 2 0,0 3-1,2 4-230,-32-18 187,-1 0 0,0 2-1,-1-1 1,-1 2 0,0 0 0,0 1-1,2 3-186,-9-8 88,0 0 1,0 0-1,-1 0 0,0 1 0,-1 0 0,0 0 0,0 0 1,-1 0-1,0 0 0,-1 1 0,-1 0 0,1-1 0,-1 4-88,-1 55 438,-7 45-438,4-87 49,-2 0 0,-1 0 0,-1 0 1,-1-1-1,-5 10-49,-20 38-942,-8 10 942,36-73-179,-5 9-1362,1 0-1,-2 10 1542,8-20-2071,0 0 0,1 0 0,-1 9 2071,0 0-2986,3-18 2855,0-1 1,0 0-1,-1 1 1,1-1-1,0 0 0,-1 0 1,1 1-1,0-1 1,-1 0-1,1 0 1,-1 1-1,1-1 1,0 0-1,-1 0 0,1 0 1,-1 0-1,1 0 1,0 0-1,-1 0 1,1 0-1,-1 0 1,1 0-1,-1 0 0,1 0 1,-1 0 130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6:05.663"/>
    </inkml:context>
    <inkml:brush xml:id="br0">
      <inkml:brushProperty name="width" value="0.1" units="cm"/>
      <inkml:brushProperty name="height" value="0.1" units="cm"/>
      <inkml:brushProperty name="color" value="#E71224"/>
    </inkml:brush>
  </inkml:definitions>
  <inkml:trace contextRef="#ctx0" brushRef="#br0">89 15 2560,'4'3'997,"-4"-2"2992,-1 0-3939,1-1-19,0 1 0,0-1 1,-1 0-1,1 0 0,0 1 1,-1-1-1,1 0 0,0 0 1,-1 1-1,1-1 0,0 0 1,-1 0-1,1 0 0,0 0 1,-1 0-1,1 0 0,-1 0 1,1 0-1,0 0 0,-1 0 1,1 0-1,-1 0 0,1 0 1,0 0-1,-1 0 0,1 0-31,-1 0 64,1 0 86,0 0-22,-1 7 170,1-4-236,-1-1 1,0 0-1,0 1 0,0-1 0,0 0 0,0 0 0,0 0 0,0 0 0,-1 0 0,1 0 0,-1 0 1,0-1-1,1 1 0,-2 0-62,2-1-86,1-1-4,0 0-44,0 0 128,1 0 0,-1 0-1,1 0 1,-1 0 0,0 0-1,1 0 1,-1 0 0,1 0-1,-1 0 1,1 0-1,-1 0 1,0 0 0,1 0-1,-1 0 1,1 0 0,-1 0-1,0-1 1,1 1 0,-1 0-1,1 0 1,-1 0-1,0-1 1,1 1 0,-1 0-1,0-1 1,1 1 6,9-8-101,34-41 527,-44 48-406,0 1 1,0 0-1,0 0 0,0 0 0,0 0 0,1 0 0,-1 0 0,0 0 0,0 0 1,0 0-1,1 0 0,-1 0 0,0 0 0,0 0 0,0 0 0,1 0 0,-1 0 1,0 0-1,0 0 0,0 0 0,0 0 0,1 0 0,-1 0 0,0 0 0,0 0 1,0 0-1,1 0 0,-1 0 0,0 0 0,0 0 0,0 1 0,0-1 0,0 0 1,1 0-1,-1 0 0,0 0 0,0 0 0,0 1 0,0-1 0,0 0 0,0 0 1,0 0-1,1 0 0,-1 1 0,0-1 0,0 0 0,0 0 0,0 0 0,0 1 1,0-1-1,0 0 0,0 0 0,0 0-20,2 11 123,-3-8-112,1 0 1,-1 0-1,0 1 0,1-1 1,-2 0-1,1 0 1,0 0-1,0 0 1,-1 0-1,0 1-11,-6 10 14,6-11-187,0-9 8,1 3 300,1 3-127,0 0 0,1 0 0,-1 0 0,0 0 0,0 0 0,0 0-1,0 0 1,0 0 0,0 0 0,0 0 0,-1 0 0,1 1 0,0-1 0,0 0 0,0 0 0,0 0 0,0 0 0,0 0-1,0 0 1,0 0 0,0 0 0,0 0 0,0 0 0,0 0 0,0 0 0,0 0 0,0 0 0,0 0 0,0 0 0,0 0-1,0 0 1,0 0 0,0 0 0,0 0 0,0 0 0,0 0 0,0 0 0,0 0 0,0 0 0,0 0 0,0 0 0,0 0-1,-1 0 1,1 0 0,0 0 0,0 0 0,0 0 0,0 0 0,0 0 0,0 0 0,0 0 0,0 0-8,1 6 281,2 0-103,0-1 0,0 1-1,-1-1 1,0 1-1,0 0 1,-1 0 0,1 0-1,-1 0 1,-1 0-1,1 0 1,-1 3-178,0 0 175,-1 1 0,0 0 0,-1-1 0,0 1 0,0-1 0,-4 9-175,-3 4-546,-1 0-1,-1-1 1,-1 0 0,-1-1-1,-7 7 547,-9 10-5802,18-25 2538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6:07.187"/>
    </inkml:context>
    <inkml:brush xml:id="br0">
      <inkml:brushProperty name="width" value="0.1" units="cm"/>
      <inkml:brushProperty name="height" value="0.1" units="cm"/>
      <inkml:brushProperty name="color" value="#E71224"/>
    </inkml:brush>
  </inkml:definitions>
  <inkml:trace contextRef="#ctx0" brushRef="#br0">3 759 3392,'-2'0'1840,"7"-5"250,4-4-1595,1 0 1,-2 0-1,0 0 0,0-1 0,0 0 0,-1-1 0,-1 0 0,0 0 0,0-2-495,12-28 346,12-42-346,-12 29 313,11-19-67,19-60 319,-36 97-365,5-7-200,-4 12 152,7-25-152,8-35 346,-26 81-166,-4 11-350,-3 19-192,-3 36 267,1-5-47,2-1 1,2 13 141,1-7-229,0-24 252,2 1 0,2 8-23,-1-32-39,0 1-1,1-1 0,0 1 1,0-1-1,1 0 1,1 0-1,-1 0 1,1-1-1,5 8 40,-8-15-5,0 1 0,0-1 1,0 1-1,0-1 0,0 0 1,0 1-1,0-1 0,1 0 0,-1 0 1,0 0-1,1 0 0,-1 0 0,1 0 1,-1-1-1,1 1 0,0 0 1,-1-1-1,1 1 0,0-1 0,-1 1 1,2-1 4,0 0 3,-1 0 0,1-1 0,0 1 0,-1-1 1,1 1-1,-1-1 0,1 0 0,-1 0 0,1 0 1,-1 0-1,0 0 0,1-1 0,-1 1-3,8-7-6,0 0-1,-1 0 0,0 0 1,-1-1-1,6-8 7,140-173 75,-139 170 182,0-1 0,-1 0 0,-2-1 0,0-1 0,4-12-257,-15 31 31,0 0-1,0 0 1,0 0-1,-1 0 0,0 0 1,0-2-31,1 6 1,-1-1 0,0 0 0,0 0 0,-1 1 0,1-1 0,0 0 0,0 0 0,0 1 0,0-1 0,-1 0 0,1 0 0,0 1 0,-1-1 0,1 0 0,-1 0-1,1 1 0,-1 0 0,1 0 0,0 0 0,-1 0 0,1 0 0,-1-1 0,1 1 0,0 0 0,-1 0 0,1 0 0,-1 0 0,1 0 0,0 0 0,-1 1 0,1-1 0,0 0 0,-1 0 0,1 0 0,-1 0 0,1 0 0,0 1 0,-1-1 0,1 0 0,0 0 0,-1 0 0,1 1 0,0-1 0,0 0 0,-1 1 0,1-1 0,0 0 0,-1 1 0,-1 2-14,-1 0 1,1 0 0,-1 1 0,1-1-1,0 1 1,0-1 0,1 1 0,-1 0 0,0 4 13,-9 17-41,5-13 44,1 0 1,0 0 0,1 0 0,1 1 0,0 0 0,-1 11-4,-7 27 121,1-2-24,2 0 0,2 0 1,3 0-1,2 39-97,0-78-75,2 0 1,-1-1-1,1 1 0,0 0 1,1-1-1,1 1 0,-1-1 1,1 1-1,1-1 0,0 0 1,0 0-1,1 0 75,-3-7-445,0 0-1,0 0 1,0 0 0,0 0-1,1-1 1,-1 1 0,1-1-1,-1 0 1,1 0 0,2 1 445,7 2-1584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6:07.721"/>
    </inkml:context>
    <inkml:brush xml:id="br0">
      <inkml:brushProperty name="width" value="0.1" units="cm"/>
      <inkml:brushProperty name="height" value="0.1" units="cm"/>
      <inkml:brushProperty name="color" value="#E71224"/>
    </inkml:brush>
  </inkml:definitions>
  <inkml:trace contextRef="#ctx0" brushRef="#br0">0 1 5408,'0'0'142,"0"0"-1,0 0 1,0 0 0,0 0 0,1 0 0,-1 0 0,0 0-1,0 0 1,0 1 0,0-1 0,0 0 0,0 0-1,0 0 1,0 0 0,0 0 0,0 0 0,0 0 0,0 0-1,0 0 1,0 0 0,1 0 0,-1 0 0,0 0-1,0 0 1,0 0 0,0 0 0,0 0 0,0 0-1,0 0 1,0 0 0,0 0 0,0 0 0,0 0 0,0-1-1,0 1 1,1 0 0,-1 0 0,0 0 0,0 0-1,0 0 1,0 0 0,0 0 0,0 0 0,0 0 0,0 0-1,0 0-141,1 11 1754,-1-9-1751,-1 0 1,1 1 0,0-1-1,0 1 1,1-1-1,-1 0 1,0 1-1,1-1 1,0 1-1,-1-1 1,1 0-1,0 0 1,0 1-1,0-1 1,1 2-4,23 33-1088,-18-31 201,-6-5 617,1-1 0,-1 1 0,0 0 0,-1 0-1,1-1 1,0 1 0,0 0 0,0 0 0,0 0 0,-1 0 0,1 0 0,0 0 0,-1 0 0,1 0 0,-1 1 270,2-2-3295,4-1 2121,3-5-725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6:08.061"/>
    </inkml:context>
    <inkml:brush xml:id="br0">
      <inkml:brushProperty name="width" value="0.1" units="cm"/>
      <inkml:brushProperty name="height" value="0.1" units="cm"/>
      <inkml:brushProperty name="color" value="#E71224"/>
    </inkml:brush>
  </inkml:definitions>
  <inkml:trace contextRef="#ctx0" brushRef="#br0">17 37 4064,'-12'-11'1504,"12"4"-1184,-4-4-64,4 4-928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6:08.859"/>
    </inkml:context>
    <inkml:brush xml:id="br0">
      <inkml:brushProperty name="width" value="0.1" units="cm"/>
      <inkml:brushProperty name="height" value="0.1" units="cm"/>
      <inkml:brushProperty name="color" value="#E71224"/>
    </inkml:brush>
  </inkml:definitions>
  <inkml:trace contextRef="#ctx0" brushRef="#br0">1 0 4480,'-1'24'2447,"2"-11"-2238,1 22 364,1 0-1,3-1 1,0 1 0,8 20-573,-5-20-19,-5-18 244,-1-1 0,-1 0 1,0 1-1,-1 12-225,-1-29 26,0 1 1,0 0-1,0-1 1,0 1-1,0-1 1,0 1-1,0-1 0,-1 1 1,1 0-1,0-1 1,0 1-1,-1-1 0,1 1 1,0-1-1,-1 1 1,1-1-1,0 0 1,-1 1-1,1-1 0,-1 1 1,1-1-1,0 0 1,-1 1-1,1-1 1,-1 0-1,0 1 0,1-1 1,-1 0-1,1 0 1,-1 0-1,1 0 0,-1 1 1,1-1-1,-1 0 1,0 0-1,1 0 1,-1 0-27,0 0-10,-1 0 1,1 0-1,0 0 1,-1-1-1,1 1 1,0 0 0,0 0-1,-1-1 1,1 1-1,0-1 1,0 1-1,0-1 1,0 0 0,-1 1-1,1-1 1,0 0 9,1 0 17,0 0 1,0 1 0,0-1-1,0 0 1,0 1-1,0-1 1,1 0 0,-1 1-1,0-1 1,0 1 0,1-1-1,-1 0 1,0 1-1,1-1 1,-1 1 0,1-1-1,-1 1 1,0-1 0,1 1-1,0-1-17,11-13 103,-10 13-89,15-15 133,0 0 0,2 2 0,0 1 0,0 0 0,1 1 0,1 1 0,17-6-147,-32 14 20,0 1 0,0 0-1,1 0 1,-1 1 0,0 0-1,1 0 1,1 0-20,-6 1 13,-1 0 0,1 0 0,0 0 0,0 0-1,0 1 1,-1-1 0,1 1 0,0-1 0,0 1 0,-1-1 0,1 1 0,1 1-13,-3-2 9,1 1 0,0-1 0,0 1 0,-1 0 0,1 0 0,0 0 0,-1-1 0,1 1 0,-1 0 0,1 0 0,-1 0 0,1 0 0,-1 0 0,1 0 0,-1 0 0,0 0 0,0 0 0,0 0 0,1 0 0,-1 0 0,0 0 0,0 1-9,-1 2 11,1 0 0,-1 0 1,1 0-1,-1 0 0,0-1 1,-1 1-1,1 0 0,-1 0 0,1-1 1,-1 1-1,0-1 0,0 1 1,-1-1-1,1 0 0,-1 0 0,0 0 1,0 0-1,1 0 0,-2-1 1,1 0-1,0 1 0,-1-1 0,1 0 1,-1 0-1,1-1 0,-3 1-11,-7 5 65,10-6-46,0 1-1,0-1 1,0 1-1,-1-1 1,1 0 0,0 0-1,-1-1 1,1 1-1,0-1 1,-4 1-19,-2-1 560,17 1 129,21 2 542,-22-1-892,3 0-211,0 1 1,-1 1-1,0 0 1,0 0-1,2 1-128,22 10 216,-28-13-262,1 1 0,0-1 1,0 1-1,-1 0 0,0 0 0,2 2 46,6 1-592,-12-6 208,0 0 0,1 0-1,-1 0 1,0-1 0,0 1-1,0 0 1,0 0 0,1-1 0,-1 1-1,0 0 1,0-1 0,0 1-1,0-1 1,0 0 0,0 1 384,1-2-748,1 0 0,-1 0-1,0 0 1,0 0 0,0 0 0,0 0 0,-1-1 0,1 1 0,-1-1-1,1 1 1,-1-1 748,8-17-1653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6:09.902"/>
    </inkml:context>
    <inkml:brush xml:id="br0">
      <inkml:brushProperty name="width" value="0.1" units="cm"/>
      <inkml:brushProperty name="height" value="0.1" units="cm"/>
      <inkml:brushProperty name="color" value="#E71224"/>
    </inkml:brush>
  </inkml:definitions>
  <inkml:trace contextRef="#ctx0" brushRef="#br0">284 15 3232,'-3'-2'460,"-5"-1"904,7 3-484,-3-7 2112,2 7-2807,0-1 1,1 1-1,-1 0 0,0-1 1,0 1-1,1 0 0,-1 0 1,0 0-1,0 0 1,0 0-1,1 1 0,-1-1 1,0 0-1,1 1 1,-1 0-1,0-1 0,1 1 1,-1 0-1,0 0 1,1 0-1,-1 0-185,-5 3 240,0 1 0,1 0 0,-6 5-240,-9 10 77,1 2 0,1 0-1,1 1 1,0 0 0,2 2 0,1 0 0,1 1-1,2 0 1,0 1 0,-1 7-77,8-17 69,1 0 1,0 1-1,1-1 0,1 0 1,1 1-1,1 0 0,0-1 1,1 1-1,1-1 0,2 8-69,5 28 451,3-1 0,8 17-451,-5-7 827,0 9-827,-10-45 116,-4-10-1521,-1-14-3046,0-1-3809,4-9 6521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6:10.699"/>
    </inkml:context>
    <inkml:brush xml:id="br0">
      <inkml:brushProperty name="width" value="0.1" units="cm"/>
      <inkml:brushProperty name="height" value="0.1" units="cm"/>
      <inkml:brushProperty name="color" value="#E71224"/>
    </inkml:brush>
  </inkml:definitions>
  <inkml:trace contextRef="#ctx0" brushRef="#br0">58 2 4992,'-3'-1'1911,"3"1"-1900,0 0 1,0 0 0,0-1-1,0 1 1,0 0 0,0 0-1,0 0 1,0 0 0,0 0-1,0 0 1,0 0-1,0 0 1,0 0 0,0 0-1,0 0 1,0 0 0,-1 0-1,1 0 1,0 0 0,0 0-1,0 0 1,0 1 0,0-1-1,0 0 1,0 0 0,0 0-1,0 0 1,0 0 0,0 0-1,0 0 1,0 0 0,0 0-1,0 0 1,0 0 0,0 0-1,0 0 1,0 0 0,0 0-1,0 0 1,0 0 0,0 0-1,0 0 1,0 0 0,0 0-1,0 0 1,0 0 0,0 0-1,0 1 1,0-1 0,0 0-1,0 0 1,0 0-1,0 0 1,0 0 0,0 0-1,0 0 1,0 0 0,0 0-1,0 0 1,0 0 0,0 0-1,0 0 1,0 0-12,-1 0 773,-11 4 3153,9 0-3695,-1 0 1,1 1-1,0-1 1,1 0 0,-1 1-1,1-1 1,-1 1-1,1 0 1,1 0 0,-1 0-1,1 0-231,-3 12 121,1 0-1,0 12-120,2-24 17,1 9 13,0 0 0,1 0-1,1 0 1,0 0 0,1 2-30,-2-12 28,0 0 0,0 0 0,1 0 0,-1 0 0,1 0 0,0-1 0,0 1 0,0 0 0,3 2-28,-5-5 7,1 0 0,0 0 0,-1-1 0,1 1 0,0 0 0,0-1 0,-1 1 0,1 0 0,0-1 0,0 1 0,0-1 0,0 1 0,0-1 0,0 0 0,0 1 0,0-1 0,0 0 0,0 0 0,0 0 0,0 0 0,0 0 0,0 0 0,0 0 0,0 0 0,0 0 0,0 0 0,0 0 0,0-1 0,0 1 0,0 0 0,0-1 0,0 1 0,0-1 0,0 1 0,0-1 0,-1 1 0,1-1 0,0 0 0,0 1 0,0-1 0,-1 0-7,12-11 36,-1-1 1,-1 0 0,0 0-1,-1-1 1,0 0-1,2-7-36,14-22-112,-24 43 110,2-6-34,0 1 0,1 0 0,0 0 0,0 0 0,2-1 36,-5 5-3,-1 1 0,0 0 0,0 0 0,1 0-1,-1-1 1,0 1 0,1 0 0,-1 0 0,0 0 0,0 0 0,1 0-1,-1 0 1,0 0 0,1 0 0,-1 0 0,0-1 0,1 1-1,-1 0 1,0 1 0,1-1 0,-1 0 0,0 0 0,1 0 0,-1 0-1,0 0 1,1 0 0,-1 0 0,0 0 0,1 1 0,-1-1 0,0 0-1,0 0 1,1 0 0,-1 1 0,0-1 0,0 0 0,1 0-1,-1 1 1,0-1 0,0 0 0,0 0 0,0 1 0,1-1 0,-1 0 3,0 1-16,5 6-39,1 0 0,-2 0 0,1 1 0,-1 0 0,0 0 0,-1 0 0,0 1 55,1 1 7,0 0-1,1-1 1,0 1 0,3 3-7,-3-6 175,0 0-1,1-1 0,-1 0 1,1 0-1,1 0-174,-6-5 79,0 0 0,1 0 0,-1 0 0,0 0 0,0 0 0,1 0 0,-1-1 0,1 1 0,-1 0 0,1-1 0,-1 1 0,1-1 0,-1 0 0,1 1 0,-1-1 0,1 0 0,0 0 0,-1 0 0,1 0 0,-1 0 0,1-1 0,-1 1 0,1 0 0,0-1 0,-1 1 0,1-1 0,-1 1 0,0-1 0,1 0-79,0-1 60,0 1 0,-1-1 0,1 0 0,-1 0 1,0 1-1,1-1 0,-1 0 0,0 0 0,0-1 1,0 1-1,0 0 0,-1 0 0,1 0 0,-1-1 0,1 1 1,-1 0-1,0 0 0,0-1 0,0 0-60,1-7 111,-1-1 1,-1 0-1,-1-5-111,0 0-362,-2 0 0,-2-7 362,-7-30-3409,10 43 1934,-1-8-3220,4 17 4492,0 0 0,1 1 0,-1-1 0,0 1 0,0-1 0,0 0 0,0 1-1,0-1 1,0 0 0,1 1 0,-1-1 0,0 1 0,1-1 0,-1 1 0,0-1 0,1 1 0,-1-1-1,1 1 1,-1-1 0,1 1 0,-1-1 0,1 1 0,-1 0 0,1-1 0,-1 1 0,1-1 203,10 0-2411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6:11.153"/>
    </inkml:context>
    <inkml:brush xml:id="br0">
      <inkml:brushProperty name="width" value="0.1" units="cm"/>
      <inkml:brushProperty name="height" value="0.1" units="cm"/>
      <inkml:brushProperty name="color" value="#E71224"/>
    </inkml:brush>
  </inkml:definitions>
  <inkml:trace contextRef="#ctx0" brushRef="#br0">21 34 5152,'-17'-12'2150,"17"12"-2087,-1 0-1,1-1 1,0 1-1,-1 0 1,1-1-1,0 1 1,0-1-1,-1 1 1,1 0-1,0-1 1,0 1-1,0-1 1,0 1-1,0-1 0,0 1 1,-1 0-1,1-1 1,0 1-1,0-1 1,0 1-1,0-1 1,0 1-1,1-1 1,-1 1-1,0 0 1,0-1-1,0 1 1,0-1-1,0 1 1,1 0-1,-1-1 1,0 1-1,0-1 1,1 1-1,-1 0 1,0-1-1,1 1 1,-1 0-1,0-1 1,1 1-1,-1 0 1,0 0-1,1-1-62,0 1 120,0-1 0,1 0 1,-1 1-1,0-1 0,0 1 0,1 0 0,-1-1 0,0 1 1,1 0-1,-1 0 0,1 0 0,-1 0 0,0 0 0,1 0 1,-1 0-1,0 0 0,1 1 0,-1-1 0,0 0 0,1 1 1,-1 0-121,31 13 944,-27-11-780,29 16 547,0 0-1,21 19-710,-42-28 217,0 1 0,0 0-1,-1 1 1,-1 0 0,0 1 0,-1 0-1,5 9-216,-9-11 138,-1-1-1,0 2 1,-1-1-1,0 0 1,-1 1-1,0-1 1,-1 1-1,0 0 0,-1 0 1,0 0-1,-2 12-137,-1 8 143,-1-1 1,-2 1-1,-7 25-143,7-36-169,-2 1-1,0-2 1,-1 1 0,-1-1 0,-1 0 0,-7 9 169,0-3-1751,-1-1 0,-14 14 1751,1-3-2272,2-3-2944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8:07:55.946"/>
    </inkml:context>
    <inkml:brush xml:id="br0">
      <inkml:brushProperty name="width" value="0.1" units="cm"/>
      <inkml:brushProperty name="height" value="0.1" units="cm"/>
      <inkml:brushProperty name="color" value="#33CCFF"/>
    </inkml:brush>
  </inkml:definitions>
  <inkml:trace contextRef="#ctx0" brushRef="#br0">0 1182 992,'29'-30'1712,"-16"16"-1323,0-1 1,-2 0-1,0-1 0,0 0 1,7-16-390,-10 16 75,1 0 1,3-4-76,12-19 318,-15 22-116,1 1 0,1 0 0,0 1 0,1 0 0,1 0 0,0 1 0,1 1 0,0 1 0,13-9-202,2 2 111,1 2 0,0 2-1,1 0 1,3 1-111,113-44-592,-123 46 733,-1 0 1,0-1-1,0-2 0,14-12-141,79-56 36,37-16-36,-121 79 2,175-101 136,-139 84 173,-38 19-190,0 2 0,1 1 0,0 2 0,32-10-121,-4 8-116,284-82 371,-325 92 1,0 1 0,15-2-256,7-1 117,-32 6-162,0 0 1,0 0-1,-1 1 0,1 1 1,0-1-1,0 1 0,2 1 45,27 1 62,-25-2-101,1 0-1,-1 1 0,0 0 0,1 1 0,0 1 40,3 0 89,0 0 0,7 0-89,5-1 105,-1 1 0,1 2 0,7 3-105,0 1 69,44 15-117,-35-11-64,-1-2 0,3-2 112,57 16 315,-61-13-43,-15-6-155,-1 2 0,0 0 1,12 8-118,-10-5-39,0 0 0,9 0 39,-17-5-20,1 0 1,-1 2-1,-1 0 0,1 1 1,6 6 19,37 30-223,-36-24 426,2-1 1,0-2 0,1-1 0,4 0-204,41 21-447,13 11 447,50 28 84,-109-62 7,-1 0-1,-1 3 1,0 0-1,15 15-90,93 96 472,-53-49-351,-35-36-169,0 1-150,30 21 198,-44-42 134,1-2-1,11 5-133,7 8 255,-33-22-177,0-1 0,2 0-78,-3-3 81,-7-3-66,1-1-1,0 0 1,0-1 0,0 0-1,1 0-14,23 5 0,1-2 0,21 2 0,54 6 376,0 6 0,29 12-376,-98-25 44,1-2-1,0-2 0,41 0-43,20 2-226,-26 2 392,-1 2-1,49 16-165,52 12 359,114 8-359,-244-39-119,-20-5 171,0-1 0,1-1 0,-1-2 0,0 0 0,1-2 0,16-5-52,9-4 348,0-3 0,49-20-348,-5 0 302,-29 11-312,-1-2 1,46-26 9,21-13-124,-70 35-166,27-18 290,-72 36-27,0-2 0,-1 0 0,-1-1 0,0-1 0,-1-1 0,3-5 27,6-7 119,-2-2 0,-1 0 0,7-14-119,21-34 220,-23 36-1528,7-16 1308,-33 53-592,0 0 0,1 1 0,0-1 0,0 1 0,0 0 0,0 0 0,2-1 592,-4 5-1397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21.595"/>
    </inkml:context>
    <inkml:brush xml:id="br0">
      <inkml:brushProperty name="width" value="0.1" units="cm"/>
      <inkml:brushProperty name="height" value="0.1" units="cm"/>
      <inkml:brushProperty name="color" value="#66CC00"/>
    </inkml:brush>
  </inkml:definitions>
  <inkml:trace contextRef="#ctx0" brushRef="#br0">0 171 1472,'1'-6'49,"-1"1"0,1-1 0,1 1 0,-1-1 0,1 1 0,0 0 0,0 0 0,1 0-1,-1 0 1,1 0 0,0 0 0,0 1 0,4-4-49,16-28-145,-21 31 420,0 0 1,0 1 0,0-1 0,0-1-1,-1 1 1,0 0 0,0 0-1,0 0 1,-1-1 0,0-1-276,0 6 309,0 1 59,2 1-69,51 28 1578,-23-12-208,29 12-1669,-47-25 212,0 0 0,0-1-1,1 0 1,0-1 0,-1 0-1,1-1 1,0 0 0,8-2-212,22-2 1343,40-8-1343,15-1 227,-77 11-374,181-9-1119,-178 10-707,-14 0-171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48.320"/>
    </inkml:context>
    <inkml:brush xml:id="br0">
      <inkml:brushProperty name="width" value="0.1" units="cm"/>
      <inkml:brushProperty name="height" value="0.1" units="cm"/>
      <inkml:brushProperty name="color" value="#66CC00"/>
    </inkml:brush>
  </inkml:definitions>
  <inkml:trace contextRef="#ctx0" brushRef="#br0">2 294 3904,'0'0'73,"0"1"1,0-1-1,0 0 0,0 1 1,-1-1-1,1 1 0,0-1 1,0 0-1,0 1 0,0-1 1,0 1-1,0-1 0,0 0 1,0 1-1,0-1 0,0 1 1,0-1-1,0 0 0,0 1 1,0-1-1,0 1 0,1-1 1,-1 0-1,0 1 0,0-1 1,0 0-1,1 1 0,-1-1-73,10 22 166,1 0-92,8 32 52,19 58-188,-29-77 321,2 8 806,2-1 0,6 10-1065,-19-52 18,0 0-1,0 0 1,0 0-1,0 0 1,0 0-1,0 0 1,0 1-1,0-1 0,0 0 1,0 0-1,0 0 1,0 0-1,1 0 1,-1 0-1,0 0 1,0 1-1,0-1 0,0 0 1,0 0-1,0 0 1,0 0-1,0 0 1,0 0-1,0 0 1,0 0-1,1 0 0,-1 0 1,0 0-1,0 0 1,0 0-1,0 0 1,0 1-1,0-1 1,0 0-1,1 0 0,-1 0 1,0 0-1,0 0 1,0 0-1,0 0 1,0 0-1,0 0 1,0 0-1,1-1 1,-1 1-1,0 0 0,0 0 1,0 0-1,0 0 1,0 0-1,0 0 1,0 0-1,0 0 1,1 0-1,-1 0 0,0 0 1,0 0-1,0 0 1,0 0-1,0-1 1,0 1-1,0 0 1,0 0-1,0 0 0,0 0 1,0 0-1,0 0 1,0 0-18,5-14 635,2-20-57,-3-9 553,0-31-1131,0-12 133,2-20-164,3-29-25,-6 105-98,2 1 0,1 0 0,6-16 154,-10 39-3,1 0-1,-1 0 1,1 0 0,0 0-1,1 0 1,3-5 3,-6 10 1,0 0 0,-1 0 0,1 0-1,0 0 1,0 0 0,0 0 0,0 0 0,0 1-1,0-1 1,0 0 0,0 0 0,0 1 0,0-1-1,0 0 1,0 1 0,1 0 0,-1-1 0,0 1-1,0 0 1,1-1 0,-1 1 0,0 0 0,0 0-1,1 0 1,-1 0 0,0 0 0,1 0 0,-1 0-1,0 1 1,0-1 0,1 0 0,-1 1 0,0-1-1,0 1 1,0-1 0,0 1 0,0 0 0,1 0-1,3 4-7,0-1 1,-1 1-1,0 0 1,0 0-1,0 0 1,-1 1-1,1-1 1,-2 1-1,1 0 1,0 0-1,-1 0 1,0 0-1,-1 0 1,1 1 6,3 18 475,-1 0-1,0 23-474,-3-42 123,-1 1 0,0-1 0,0 0 0,-1 0 0,1 0 0,-1 0 0,-1 0 0,1 0 0,-1 0 0,0 0 0,0-1 0,-1 1 0,0-1 0,0 1 0,0-1-123,0-1-7,0 0-1,-1-1 1,1 0-1,-1 1 0,1-1 1,-1 0-1,0-1 1,0 1-1,0-1 1,-1 0-1,1 0 1,-1 0-1,1 0 0,-1-1 1,1 0-1,-1 0 1,0 0-1,0 0 1,0-1 7,-1 1-455,0-1 1,0 0 0,0 0 0,0-1 0,0 1 0,0-1 0,1-1-1,-1 1 1,0-1 0,1 0 0,-1 0 0,1-1 0,-5-2 454,10 5-87,-1-1 0,1 1-1,0 0 1,-1-1 0,1 1 0,-1 0 0,1-1 0,0 1 0,-1-1 0,1 1 0,0-1-1,0 1 1,-1-1 0,1 1 0,0-1 0,0 1 0,0-1 0,0 1 0,0-1 0,-1 1-1,1-1 1,0 1 0,0-1 0,0 0 87,9-16-3429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8:07:57.151"/>
    </inkml:context>
    <inkml:brush xml:id="br0">
      <inkml:brushProperty name="width" value="0.1" units="cm"/>
      <inkml:brushProperty name="height" value="0.1" units="cm"/>
      <inkml:brushProperty name="color" value="#33CCFF"/>
    </inkml:brush>
  </inkml:definitions>
  <inkml:trace contextRef="#ctx0" brushRef="#br0">5 67 1728,'0'-6'389,"0"0"1,0 0-1,-1 0 0,0 0 1,-1-3-390,2 8 66,0 0 1,0 0 0,0 0-1,0 0 1,0 0 0,0 0-1,0 0 1,0 0 0,1 0-1,-1 0 1,0 0 0,1 0-1,-1 1 1,1-2-67,-1 2 41,0-1 0,1 0 0,-1 1 1,0-1-1,0 0 0,1 1 0,-1-1 0,0 0 1,0 1-1,0-1 0,0 0 0,0 1 0,0-1 0,0 0 1,0 0-1,0 1 0,0-1 0,-1 0-41,11 24 82,-2 0 1,0 1-1,-2 0 0,-1 0 0,1 9-82,7 33 101,15 68 36,-11-47-3036,23 65 2899,-30-124-928,4-11-251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8:07:57.642"/>
    </inkml:context>
    <inkml:brush xml:id="br0">
      <inkml:brushProperty name="width" value="0.1" units="cm"/>
      <inkml:brushProperty name="height" value="0.1" units="cm"/>
      <inkml:brushProperty name="color" value="#33CCFF"/>
    </inkml:brush>
  </inkml:definitions>
  <inkml:trace contextRef="#ctx0" brushRef="#br0">0 12 1472,'1'-1'57,"0"0"0,0 0 0,-1 0 0,1 0 0,0 1 0,0-1 0,0 0 0,0 1 0,0-1 0,0 0 0,1 1 0,-1 0 0,0-1 0,0 1 0,0-1 0,0 1 0,1 0 1,-1 0-1,0 0 0,0 0 0,0 0 0,1 0 0,-1 0 0,0 0 0,1 1-57,0-1 80,-1 0 0,1 0-1,-1 1 1,1-1 0,0 1 0,-1 0 0,1-1 0,-1 1 0,0 0 0,1 0 0,-1 0 0,1 0 0,-1 0-1,0 0 1,0 0 0,0 0 0,0 0 0,0 1 0,0-1 0,0 1-80,2 4 331,-1 1 1,-1-1-1,1 1 1,-1 0-1,0-1 1,-1 1-1,1 5-331,0 2 320,11 177 1141,5 57-2992,-13-207 65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8:07:58.130"/>
    </inkml:context>
    <inkml:brush xml:id="br0">
      <inkml:brushProperty name="width" value="0.1" units="cm"/>
      <inkml:brushProperty name="height" value="0.1" units="cm"/>
      <inkml:brushProperty name="color" value="#33CCFF"/>
    </inkml:brush>
  </inkml:definitions>
  <inkml:trace contextRef="#ctx0" brushRef="#br0">0 26 2656,'0'-2'78,"0"1"-1,0 0 1,0 0 0,0-1 0,1 1-1,-1 0 1,0 0 0,1-1 0,-1 1-1,1 0 1,-1 0 0,1 0 0,-1 0-1,1 0 1,0 0 0,-1 0 0,1 0-1,1-1-77,-2 2 12,0-1-1,1 1 0,-1 0 0,1 0 1,-1 0-1,1-1 0,-1 1 0,0 0 0,1 0 1,-1 0-1,1 0 0,-1 0 0,1 0 1,-1 0-1,1 0 0,-1 0 0,1 0 0,-1 0 1,1 0-1,-1 0 0,1 1-11,0-1-33,0 1 0,1-1-1,-1 1 1,0 0 0,0 0 0,0 0-1,0 0 1,0 0 0,0 0-1,0 0 1,1 0 33,6 9 263,0 1 1,-1 1-1,0-1 0,-1 1 0,0 0 1,-1 0-1,3 9-263,5 23 1858,4 27-1858,-11-44 166,18 110-6,-10-49-64,18 82-2555,-32-166 2164,0-2 78,1 0-1,-1 0 1,0 0 0,1-1 0,-1 1-1,1 0 1,0 0 0,-1 0-1,1 0 1,0 0 0,0-1-1,0 1 1,0 0 0,1-1 0,-1 1-1,0-1 1,2 2 217,-2-3-59,-1 1 1,1-1-1,-1 0 0,0 0 1,1 0-1,-1 0 0,1 0 1,-1 0-1,1 0 0,-1 0 1,1 0-1,-1 0 0,1 0 1,-1 0-1,1 0 0,-1-1 1,1 1-1,0 0 59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8:07:58.531"/>
    </inkml:context>
    <inkml:brush xml:id="br0">
      <inkml:brushProperty name="width" value="0.1" units="cm"/>
      <inkml:brushProperty name="height" value="0.1" units="cm"/>
      <inkml:brushProperty name="color" value="#33CCFF"/>
    </inkml:brush>
  </inkml:definitions>
  <inkml:trace contextRef="#ctx0" brushRef="#br0">2 8 3392,'-2'-7'992,"3"7"-202,0 15-492,0 13 801,5 24-1099,0 7 863,2 24-44,4-1-1,6 15-818,5 28-378,-7-27-961,-8-54-191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8:07:58.910"/>
    </inkml:context>
    <inkml:brush xml:id="br0">
      <inkml:brushProperty name="width" value="0.1" units="cm"/>
      <inkml:brushProperty name="height" value="0.1" units="cm"/>
      <inkml:brushProperty name="color" value="#33CCFF"/>
    </inkml:brush>
  </inkml:definitions>
  <inkml:trace contextRef="#ctx0" brushRef="#br0">15 1 5632,'-1'1'89,"0"0"-1,0 0 1,0 0 0,0 0-1,0 0 1,1 0 0,-1 0 0,0 0-1,1 0 1,-1 0 0,0 1-1,1-1 1,-1 0 0,1 0 0,0 1-1,-1-1 1,1 0 0,0 1-89,0 28 1040,0-16-893,-1 46-171,0-14 69,3 24-45,9 53 809,7 132-754,-11-143-1602,-2-64 705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8:07:59.269"/>
    </inkml:context>
    <inkml:brush xml:id="br0">
      <inkml:brushProperty name="width" value="0.1" units="cm"/>
      <inkml:brushProperty name="height" value="0.1" units="cm"/>
      <inkml:brushProperty name="color" value="#33CCFF"/>
    </inkml:brush>
  </inkml:definitions>
  <inkml:trace contextRef="#ctx0" brushRef="#br0">37 1 6816,'-12'7'2528,"7"11"-1984,2 3-128,3-3-32,-4 8-288,-1 13-256,2 12 96,-1 8-128,4-2 96,4-3-1280,-4-8 768,3-5-2240,6-10 1632,8-11-1216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8:08:00.035"/>
    </inkml:context>
    <inkml:brush xml:id="br0">
      <inkml:brushProperty name="width" value="0.1" units="cm"/>
      <inkml:brushProperty name="height" value="0.1" units="cm"/>
      <inkml:brushProperty name="color" value="#33CCFF"/>
    </inkml:brush>
  </inkml:definitions>
  <inkml:trace contextRef="#ctx0" brushRef="#br0">12 8 4992,'-12'-8'1824,"15"8"-1408,-3 0-128,0 0-352,0 0-32,0 0 256,5 8-96,-5 2-288,0 8 128,0 8 288,0 4-96,-5 2 64,5 4-96,5 0-544,-1-3 256,-4 0-1664,3-5 1056,6-10-1632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8:08:00.377"/>
    </inkml:context>
    <inkml:brush xml:id="br0">
      <inkml:brushProperty name="width" value="0.1" units="cm"/>
      <inkml:brushProperty name="height" value="0.1" units="cm"/>
      <inkml:brushProperty name="color" value="#33CCFF"/>
    </inkml:brush>
  </inkml:definitions>
  <inkml:trace contextRef="#ctx0" brushRef="#br0">8 0 6240,'-8'0'2304,"16"0"-1792,-13 5-160,5-5-320,0 13-96,9 10 32,-6 2 32,6 4 192,3-1-96,-4 6-256,1-3 96,3 2 0,0-4 64,0-4-1216,0-2 672,-3-2-1312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8:08:00.726"/>
    </inkml:context>
    <inkml:brush xml:id="br0">
      <inkml:brushProperty name="width" value="0.1" units="cm"/>
      <inkml:brushProperty name="height" value="0.1" units="cm"/>
      <inkml:brushProperty name="color" value="#33CCFF"/>
    </inkml:brush>
  </inkml:definitions>
  <inkml:trace contextRef="#ctx0" brushRef="#br0">8 1 6464,'0'18'2400,"-4"-5"-1856,1 17-160,3-9 0,3 5-288,-3 7-96,0 3-32,4 0 32,4-4 0,-4 4 64,4 0-32,1 0-800,-2 1 416,-2-8-960,2-3 704,2-8-2368,3-8 1664,5-14-480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8:08:01.103"/>
    </inkml:context>
    <inkml:brush xml:id="br0">
      <inkml:brushProperty name="width" value="0.1" units="cm"/>
      <inkml:brushProperty name="height" value="0.1" units="cm"/>
      <inkml:brushProperty name="color" value="#33CCFF"/>
    </inkml:brush>
  </inkml:definitions>
  <inkml:trace contextRef="#ctx0" brushRef="#br0">5 1 7712,'0'0'2880,"-5"10"-2240,10 23-192,-2-9-448,6 12-96,-5 8-320,-1 7 256,2-4-224,-1-4 224,-4 1-832,3-1 544,-3-4-800,5 2 736,-5-12-544,0-8 608,0-6-1440,0-15 1056,4-15-896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49.651"/>
    </inkml:context>
    <inkml:brush xml:id="br0">
      <inkml:brushProperty name="width" value="0.1" units="cm"/>
      <inkml:brushProperty name="height" value="0.1" units="cm"/>
      <inkml:brushProperty name="color" value="#66CC00"/>
    </inkml:brush>
  </inkml:definitions>
  <inkml:trace contextRef="#ctx0" brushRef="#br0">40 193 3136,'21'-15'1839,"-18"14"-1734,0 0-1,0-1 0,-1 0 1,1 0-1,0 1 0,-1-2 1,0 1-1,0 0 0,2-2-104,2-3 1424,-9 11-831,-8 14-247,-3-2 137,9-9-301,0-1 1,0 1 0,0 0-1,1 0 1,0 0 0,-3 7-183,0 9 39,1-1 0,0 1 1,2 0-1,1 0 0,0 0 1,2 0-1,1 0 0,2 20-39,-2-41 24,0 1 0,1-1 0,-1 0 0,1 1 0,0-1-1,-1 0 1,1 1 0,0-1 0,0 0 0,1 0 0,-1 0-1,0 0 1,1 0 0,-1 0 0,1-1 0,0 2-24,-1-2 18,0-1 0,0 1 0,0-1 0,0 1 0,0-1 0,0 1 1,0-1-1,0 0 0,0 1 0,0-1 0,0 0 0,0 0 0,1 0 0,-1 0 1,0 0-1,0 0 0,0 0 0,0 0 0,0 0 0,0 0 0,0-1 0,1 1 0,-1 0 1,0-1-1,0 1 0,0-1 0,0 1 0,0-1 0,-1 0 0,1 1 0,0-1 0,0 0 1,0 0-1,0 0-18,8-8 165,-1-1 0,-1 0 0,1 0 0,-2-1 0,1 0 0,3-10-165,16-25 140,11-8-108,-37 53-39,0 1-1,0 0 1,0-1-1,1 1 0,-1 0 1,0-1-1,0 1 1,0 0-1,1-1 1,-1 1-1,0 0 0,0 0 1,1-1-1,-1 1 1,0 0-1,1 0 1,-1-1-1,0 1 0,1 0 1,-1 0-1,0 0 1,1 0-1,-1 0 1,0 0-1,1 0 0,-1-1 1,0 1-1,1 0 1,-1 0-1,1 0 1,-1 0-1,0 1 0,1-1 1,-1 0-1,0 0 1,1 0-1,-1 0 1,0 0-1,1 0 0,-1 0 1,0 1-1,1-1 1,-1 0-1,0 0 1,1 1-1,-1-1 0,0 0 1,1 1 7,0 0-27,0 1 1,0 0-1,0 0 1,0-1-1,0 1 0,-1 0 1,1 0-1,0 0 1,-1 1 26,7 38-227,-5-28 216,0-1-1,1 0 1,0 1 0,2 4 11,-1-8 21,0 1 0,1-1 0,-1 0 0,2 0 0,-1-1 0,1 1 0,3 1-21,-6-7 60,-1 0 1,1 0-1,0-1 0,0 1 0,1-1 0,-1 0 0,0 0 0,1 0 0,-1 0 0,1-1 0,0 0 0,-1 1 0,1-1 0,0-1 1,0 1-1,0 0 0,0-1 0,-1 0 0,1 0 0,1 0-60,2-1 179,-1 1 0,1-2 0,-1 1 0,1-1 0,-1 0 0,0 0 0,1-1 0,-1 0 0,0 0 0,2-2-179,1-1 240,0-1 1,-1 1-1,1-2 1,-2 1 0,1-1-1,1-2-240,8-13 464,-1-1-1,-2 0 1,0-1 0,6-14-464,-7 11 146,-1 1 0,-2-2 1,7-27-147,-14 46-236,-1-1-1,0 0 1,-1 0 0,0 0 0,-1-1 0,0 1 0,-1 0 0,0 0 0,-1 0-1,0 0 1,-1 0 0,-1-2 236,3 10-246,0 0 0,0 0 0,0 1 0,-1-1 0,1 0 1,-1 0-1,0 1 0,1-1 0,-1 1 0,-1 0 0,1 0 0,0-1 0,0 1 0,-1 1 0,1-1 0,-1 0 0,0 1 0,0-1 0,1 1 0,-1 0 0,0-1 0,0 2 1,0-1-1,0 0 0,0 1 0,-1-1 246,-28 0-4592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8:08:01.461"/>
    </inkml:context>
    <inkml:brush xml:id="br0">
      <inkml:brushProperty name="width" value="0.1" units="cm"/>
      <inkml:brushProperty name="height" value="0.1" units="cm"/>
      <inkml:brushProperty name="color" value="#33CCFF"/>
    </inkml:brush>
  </inkml:definitions>
  <inkml:trace contextRef="#ctx0" brushRef="#br0">0 127 7712,'0'44'2880,"9"10"-2240,3 25-192,-7-37-448,-2 6-96,-3 2-320,4-2 256,1-4-1984,-2-5 1184,1-6-1152,1-9 1216,-5-9-1856</inkml:trace>
  <inkml:trace contextRef="#ctx0" brushRef="#br0" timeOffset="1">331 1 7136,'-9'13'2656,"18"5"-2080,-6 29-160,1-4-288,-4 19-160,0 7-1248,-4-7 704,1-1-3296,-2-3 2176,1-15-416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8:08:03.391"/>
    </inkml:context>
    <inkml:brush xml:id="br0">
      <inkml:brushProperty name="width" value="0.1" units="cm"/>
      <inkml:brushProperty name="height" value="0.1" units="cm"/>
      <inkml:brushProperty name="color" value="#33CCFF"/>
    </inkml:brush>
  </inkml:definitions>
  <inkml:trace contextRef="#ctx0" brushRef="#br0">415 52 1408,'0'0'12,"0"0"-1,0 0 1,0 0 0,0 0 0,0 0-1,-1 0 1,1 0 0,0 0 0,0-1-1,0 1 1,0 0 0,0 0 0,0 0-1,0 0 1,0 0 0,0 0 0,0 0-1,-1 0 1,1 0 0,0 0 0,0 0-1,0 0 1,0 0 0,0 0 0,0 0-1,0 0 1,0-1 0,0 1 0,0 0-1,0 0 1,0 0 0,0 0 0,0 0-1,0 0 1,0 0 0,0 0 0,0 0-1,0 0 1,0-1 0,0 1 0,0 0-1,0 0 1,0 0 0,0 0 0,0 0-1,0 0 1,0 0 0,0 0-12,2-8-711,3-5 1845,-4 8 433,-1 1 1170,-7 1-2114,-13-4 543,-12-1-716,24 7-427,-1 1-1,0 1 0,1-1 1,-1 1-1,0 1 0,1-1 0,-1 2 1,1-1-1,-1 1 0,1 0 1,0 1-1,-2 1-22,-5 3 72,1 0 0,0 2-1,1-1 1,0 1 0,1 1 0,-2 2-72,-59 67 636,45-48-328,21-24-289,0-1 1,1 1-1,0 0 0,0 0 1,1 1-1,0 0 0,0 0 1,-1 4-20,6-12 5,0 0 1,0 0 0,0 0 0,0 0 0,0 0-1,0 0 1,0 0 0,1 0 0,-1 0 0,0 0-1,1 0 1,-1 0 0,0 0 0,1-1 0,-1 1-1,1 0 1,-1 0 0,1 0 0,0-1 0,-1 1-1,1 0 1,0-1 0,-1 1 0,2 0-6,23 15-3,-12-8-27,-2 1-41,0 0 0,-1 1 0,0 0 0,0 1 0,2 4 71,42 61-269,-30-43 412,-11-15 114,0 1-1,6 14-256,-18-31 71,0 0-1,1 1 1,-1-1-1,1 0 1,-1 0-1,1 0 1,0-1-1,0 1 1,0 0-1,0-1 1,0 1-1,0-1 1,0 1-1,0-1 1,0 0-1,1 0 1,-1 0-1,1 0 1,-1-1-1,0 1 1,1-1-1,-1 1 1,1-1-1,0 0 1,-1 0-1,3 0-70,6-1 209,0-1-1,1 0 0,-1 0 1,0-1-1,6-3-208,-1 1 27,-5 2-34,124-41 51,-113 36-66,-1-2-1,0 0 1,-1-1-1,0-1 1,1-2 22,-13 8 75,-1 0 1,1-1-1,-1 0 1,-1 0-1,1 0 1,-1-1-1,-1 0 0,1 0 1,-1 0-1,-1-1 1,3-6-76,-5 10 74,0 0-1,0 0 1,-1-1 0,0 1 0,0 0 0,-1 0-1,1-1 1,-1 1 0,0 0 0,0-1-1,-1 1 1,0 0 0,0-1 0,0 1 0,0 0-1,-1 0 1,0 0 0,0 0 0,-1 0 0,1 1-1,-1-1 1,0 0-74,-2-2 43,-1 1 0,0-1-1,0 1 1,-1 0 0,0 0-1,0 1 1,0 0 0,-1 0-1,1 1 1,-1-1 0,-2 1-43,-19-8 57,-1 1 1,-15-3-58,29 10-30,13 3 7,-59-18-1752,0 3 0,-15 1 1775,44 11-1392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13.908"/>
    </inkml:context>
    <inkml:brush xml:id="br0">
      <inkml:brushProperty name="width" value="0.1" units="cm"/>
      <inkml:brushProperty name="height" value="0.1" units="cm"/>
      <inkml:brushProperty name="color" value="#E71224"/>
    </inkml:brush>
  </inkml:definitions>
  <inkml:trace contextRef="#ctx0" brushRef="#br0">9 73 1888,'-8'0'1828,"7"1"1720,11 7-2869,-7-6-610,-1 0-1,1 0 1,0 0 0,-1 0-1,0 1 1,0-1-1,0 1 1,0-1-1,0 1 1,1 2-69,6 19 274,0 0-1,2 0 1,7 11-274,-16-31-5,39 69 69,-36-64-40,0 1 0,1-1-1,1 1-23,15 24 174,30 60-62,-42-79-56,0 0-1,1-1 0,2 3-55,-2-5 85,-2 0 1,0 1-1,0 0 0,-1 3-85,2 5 37,-2 1 0,0 1-1,-2 0 1,1 9-37,7 24 200,-8-23-81,1 3 23,-5-27-178,1 0 481,-3-9-436,0 0 0,0 0 0,0 0 1,1 0-1,-1 0 0,0 0 0,0 0 0,0 0 0,1 0 1,-1 0-1,0 0 0,0 0 0,0 0 0,1 0 1,-1 0-1,0 0 0,0 0 0,0 0 0,1-1 1,-1 1-1,0 0 0,0 0 0,0 0 0,0 0 0,1 0 1,-1-1-1,0 1 0,0 0 0,0 0 0,0 0 1,0 0-1,0-1 0,0 1 0,1 0 0,-1 0 1,0 0-1,0-1 0,0 1 0,0 0 0,0 0 0,0-1 1,0 1-10,6-12 101,-1-1 1,0 1 0,-1-1-1,2-10-101,5-14 10,71-189-170,-65 182 179,-8 20-2,0 1-1,-2-1 1,3-19-17,43-183-222,-49 210 140,1-5 123,-4 15-140,0 0 0,1 0 0,-1 0 1,1 0-1,1-1 99,-2 7 3,-1-1 0,0 0 0,0 1 0,1-1 0,-1 0 0,0 1 0,0-1 0,0 0 0,0 1 0,0-1 0,0 0 0,0 1 0,0-1 0,0 0 0,0 1 0,0-1 0,0 0 0,-1 1 0,1-1 0,0 1 0,0-1 0,-1 0 0,1 1 0,0-1 0,-1 1 0,1-1 0,0 1 0,-1-1 0,1 1 0,-1-1 0,1 1 0,-1-1 0,1 1 0,-1 0 0,0-1 0,1 1 0,-1 0 1,1-1-1,-2 1-3,0-1 7,-1 0 1,0 0 0,1 0 0,-1 0 0,0 1 0,0-1 0,0 1 0,-2 0-8,-207-11 894,120 4-732,64 5-310,-3 0 286,0 0 1,0 2-1,-1 2 0,-1 1-138,8-2-12,20-1 3,0 0 0,0 0-1,0 0 1,0 1 0,0 0 9,-4 0-58,8-1-127,-1 0-1,1-1 1,0 2-1,0-1 1,0 0 0,0 0-1,0 0 1,0 0-1,0 1 1,0-1-1,0 0 1,0 1 185,0 0-875,1 0 564,0 0 0,0 0-1,1 0 1,-1 0-1,0 0 1,1 0 0,-1 0-1,0 1 1,1-1 0,-1 0-1,1 0 1,0 0-1,0 0 312,10 9-3034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15.825"/>
    </inkml:context>
    <inkml:brush xml:id="br0">
      <inkml:brushProperty name="width" value="0.1" units="cm"/>
      <inkml:brushProperty name="height" value="0.1" units="cm"/>
      <inkml:brushProperty name="color" value="#E71224"/>
    </inkml:brush>
  </inkml:definitions>
  <inkml:trace contextRef="#ctx0" brushRef="#br0">17 0 1728,'-15'4'1019,"13"-3"-390,2-1-208,0 0-154,0 0-107,0 0 69,0 0-10,0 0 181,0 0-43,0 0 224,0 0-181,0 0-64,0 0-117,0 0 16,0 0-113,9 2-10,6 6-26,4-1 328,1-1 1,-1-1-1,1-1 1,0-1-1,0 0 0,17-1-414,-4 1 132,3-1 60,19-2-192,29 1 603,-62-1-508,0-1 1,0 0-1,0-2 0,0-1 1,1-1-96,3 0 212,1 1 1,-1 1 0,10 1-213,-22 1-2,-6 1 86,-1 0 0,1 0 0,-1 0 0,2 1-84,-8 0-55,1-1 1,-1 0 0,1 1-1,-1-1 1,0 0-1,1 1 1,-1 0-1,0-1 1,1 1 0,-1 0-1,0-1 1,0 1-1,0 0 1,0 0 0,0 0-1,0 0 1,0 0-1,0 0 1,0 1 0,0-1-1,0 0 1,-1 0-1,1 1 55,-1-1-1280,-4 15-3081,1-9 3373,-2 6-1497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16.640"/>
    </inkml:context>
    <inkml:brush xml:id="br0">
      <inkml:brushProperty name="width" value="0.1" units="cm"/>
      <inkml:brushProperty name="height" value="0.1" units="cm"/>
      <inkml:brushProperty name="color" value="#E71224"/>
    </inkml:brush>
  </inkml:definitions>
  <inkml:trace contextRef="#ctx0" brushRef="#br0">9 16 1728,'-6'-7'1082,"6"7"-959,0 0 0,-1-1 1,1 1-1,0 0 0,0 0 1,0 0-1,0-1 0,-1 1 1,1 0-1,0 0 0,0 0 1,0-1-1,0 1 0,0 0 1,0 0-1,0 0 0,0-1 1,0 1-1,-1 0 0,1 0 1,0-1-1,0 1 0,0 0 1,0 0-1,0-1 0,0 1 1,1 0-1,-1 0 0,0-1 1,0 1-1,0 0 0,0 0 1,0-1-124,0 1 373,0 0-21,0 0-91,8 3 433,-3 0-620,1 0 0,-1 0 0,0 1 1,0-1-1,0 1 0,-1 0 0,0 0 1,1 1-1,-1 0 0,-1-1 0,1 1 1,0 2-75,7 11 57,-2 0 1,0 1-1,-1 0-57,11 23 371,-4-10-119,2-1 1,5 4-253,-13-22 107,0-1 0,0 0 0,2-1 0,-1 0 0,1-1 0,6 4-107,-5-5 154,0 0 1,1-1-1,9 4-154,-17-9-230,1-1 0,1 1 1,-1-1-1,0 0 0,0-1 0,1 0 0,-1 0 1,1 0-1,2 0 230,-7-1-1286,-2 0 156,0 0-715,0 0 389,0 0-635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17.217"/>
    </inkml:context>
    <inkml:brush xml:id="br0">
      <inkml:brushProperty name="width" value="0.1" units="cm"/>
      <inkml:brushProperty name="height" value="0.1" units="cm"/>
      <inkml:brushProperty name="color" value="#E71224"/>
    </inkml:brush>
  </inkml:definitions>
  <inkml:trace contextRef="#ctx0" brushRef="#br0">451 1 2080,'-13'20'4214,"-10"15"-3474,13-18-441,-1-1-1,-1 1 1,-1-2 0,0 0-1,-13 12-298,1-1 310,-2 1 346,-29 21-656,8-7 437,12-12-290,-1-1 0,-2-1-147,10-8-267,4-1-1776,18-13 337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18.242"/>
    </inkml:context>
    <inkml:brush xml:id="br0">
      <inkml:brushProperty name="width" value="0.1" units="cm"/>
      <inkml:brushProperty name="height" value="0.1" units="cm"/>
      <inkml:brushProperty name="color" value="#E71224"/>
    </inkml:brush>
  </inkml:definitions>
  <inkml:trace contextRef="#ctx0" brushRef="#br0">5 0 2400,'2'11'5929,"0"-4"-5850,-1-1 0,0 0 0,0 1 0,-1 1-79,0 486 1915,0-483-1821,0-1 0,-1 1 0,-1 0 1,0 0-1,0-1 0,-2 4-94,3-2-371,1-8-4554,0-4 1848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19.026"/>
    </inkml:context>
    <inkml:brush xml:id="br0">
      <inkml:brushProperty name="width" value="0.1" units="cm"/>
      <inkml:brushProperty name="height" value="0.1" units="cm"/>
      <inkml:brushProperty name="color" value="#E71224"/>
    </inkml:brush>
  </inkml:definitions>
  <inkml:trace contextRef="#ctx0" brushRef="#br0">65 3 1888,'-2'-2'4681,"6"6"-1960,-3-4-2637,0 1 0,0 0 0,0 0 0,-1 0 0,1 0 0,0 0 0,0 0 0,-1 0 0,1 1 0,-1-1 0,1 0 0,-1 0 0,0 0 0,1 1 0,-1-1 0,0 1-84,0 112 1755,-12 72-1755,-16 24 715,24-142-577,-4-21 172,7-38-418,1-8 64,0-1 0,0 1 0,0-1 0,0 1 0,0-1-1,0 1 1,0-1 0,0 1 0,-1-1 0,1 1 0,0-1 0,0 1 0,0-1 0,-1 1 0,1-1-1,0 1 1,-1-1 0,1 0 44,-1 1-752,0-1 417,0 0 0,0 0 0,0 0 0,1 0-1,-1 0 1,0-1 0,0 1 0,0 0 0,0-1 0,1 1-1,-1-1 1,0 1 0,0-1 335,-6-2-1205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19.650"/>
    </inkml:context>
    <inkml:brush xml:id="br0">
      <inkml:brushProperty name="width" value="0.1" units="cm"/>
      <inkml:brushProperty name="height" value="0.1" units="cm"/>
      <inkml:brushProperty name="color" value="#E71224"/>
    </inkml:brush>
  </inkml:definitions>
  <inkml:trace contextRef="#ctx0" brushRef="#br0">1 106 2240,'0'-1'152,"1"-1"0,-1 0 0,1 0 0,-1 1 0,1-1 0,0 0 0,0 1 0,0-1 0,0 0 0,0 1 0,0-1 0,0 1 0,0 0 0,0-1 0,1 1 0,-1 0 0,1 0 0,-1 0 0,2-1-152,33-17 2989,-29 16-2626,1 1-1,0 0 1,0 0 0,0 1-1,0 0 1,0 0 0,1 1-1,0 0-362,44-3 502,0-2 0,15-5-502,-10 2 303,-26 4-176,14-3-62,0 3-1,8 1-64,-53 3-108,0 0 0,-1 0 0,1 0 0,0 0 0,0 0 0,0 0 0,-1 0 0,1 0 0,0 0 0,0 0 0,-1 1 0,1-1 0,0 0 0,0 1 0,-1-1 0,1 0 0,0 1 0,-1-1 0,1 1 0,0-1 0,-1 1 0,1-1 0,-1 1 0,1-1 0,-1 1 0,1 0 0,-1-1 0,1 2 108,-1-1-1280,0-1-656,-2-1 352,-8-6-965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20.553"/>
    </inkml:context>
    <inkml:brush xml:id="br0">
      <inkml:brushProperty name="width" value="0.1" units="cm"/>
      <inkml:brushProperty name="height" value="0.1" units="cm"/>
      <inkml:brushProperty name="color" value="#E71224"/>
    </inkml:brush>
  </inkml:definitions>
  <inkml:trace contextRef="#ctx0" brushRef="#br0">10 68 3552,'-3'-6'720,"2"6"-262,1 1-424,0-1-1,0 0 1,0 0 0,0 1 0,0-1 0,0 0 0,0 0 0,0 1-1,0-1 1,-1 0 0,1 0 0,0 0 0,0 1 0,0-1-1,0 0 1,0 0 0,0 0 0,-1 1 0,1-1 0,0 0 0,0 0-1,0 0 1,-1 0 0,1 1 0,0-1 0,0 0 0,0 0 0,-1 0-1,1 0 1,0 0 0,0 0 0,-1 0 0,1 0 0,0 0-1,0 0-33,26 8 1280,4-8 1398,-26 0-2463,0-1 1,1 0 0,-1 0 0,0 0-1,0-1 1,0 1 0,1-1 0,-1 0-1,0 0-215,1-1 57,-1 1 0,1 0 0,0 0 0,0 1-1,0 0 1,3-1-57,22-2-87,41-3 228,254-21 851,-312 27-897,24-4 188,30 1-283,-65 4-132,-1-1 0,0 1-1,0 0 1,0 0 0,1 0 0,-1 1-1,0-1 1,0 0 0,0 0 0,0 1-1,1-1 1,-1 0 0,0 1-1,0-1 1,0 1 0,0 0 0,0-1-1,0 1 1,0 0 132,-1 0-304,1 0 1,-1 0-1,0 0 1,1 1-1,-1-1 0,0 0 1,0 0-1,0 0 0,0 0 1,0 1-1,0-1 0,0 0 1,-1 0-1,1 0 0,0 1 1,-1-1-1,1 0 0,0 0 1,-1 1 303,-4 11-2896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52.292"/>
    </inkml:context>
    <inkml:brush xml:id="br0">
      <inkml:brushProperty name="width" value="0.1" units="cm"/>
      <inkml:brushProperty name="height" value="0.1" units="cm"/>
      <inkml:brushProperty name="color" value="#66CC00"/>
    </inkml:brush>
  </inkml:definitions>
  <inkml:trace contextRef="#ctx0" brushRef="#br0">124 43 1472,'2'-3'48,"0"-1"0,0 1 0,0 0-1,1 0 1,-1 0 0,1 0 0,0 0 0,0 0 0,0 1 0,2-2-48,1-1 6,-6 5 41,0-1 0,1 1 0,-1 0 0,0 0-1,0-1 1,1 1 0,-1 0 0,0 0 0,0 0 0,1 0-1,-1-1 1,0 1 0,0 0 0,1 0 0,-1 0 0,0 0-1,1 0 1,-1 0 0,0 0 0,1 0 0,-1 0 0,0 0-1,1 0 1,-1 0 0,0 0 0,0 0 0,1 0-1,-1 0 1,0 0 0,1 0 0,-1 0 0,0 1 0,1-1-47,2 10 605,-3 20 28,-4 2-313,-1-1 0,-1 1 0,-11 28-320,10-40 169,0-1 0,-1 0 0,-1 0 0,-1-1 0,-1 0-1,-10 12-168,11-18 230,-1 0-1,0-1 0,-10 9-229,20-20 46,0 1-1,1-1 1,-1 1-1,0-1 0,0 0 1,1 1-1,-1-1 0,0 0 1,0 1-1,0-1 1,1 0-1,-1 0 0,0 0 1,0 0-46,-2-2 242,6-5-202,3-3-85,-1 0 0,0 0 1,0-2 44,11-21-112,24-56 710,-36 78-369,-2 6-17,0-1 1,1 0-1,0 1 0,3-6-212,-6 11 23,1-1-1,-1 1 1,0-1 0,1 1 0,-1 0-1,0-1 1,1 1 0,-1 0-1,0 0 1,1-1 0,-1 1 0,1 0-1,-1 0 1,0-1 0,1 1-1,-1 0 1,1 0 0,-1 0-1,1 0 1,-1 0 0,1 0 0,-1 0-1,1 0 1,-1 0-23,1 0 32,0 0-1,-1 1 1,1-1-1,0 1 1,-1-1 0,1 1-1,0-1 1,-1 1 0,1 0-1,-1-1 1,1 1-1,-1 0 1,1-1 0,-1 1-1,0 0 1,1 0-1,-1-1 1,0 1 0,1 0-32,8 19 195,0 0 1,2-1-1,5 7-195,11 7-3904,-18-25 486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21.217"/>
    </inkml:context>
    <inkml:brush xml:id="br0">
      <inkml:brushProperty name="width" value="0.1" units="cm"/>
      <inkml:brushProperty name="height" value="0.1" units="cm"/>
      <inkml:brushProperty name="color" value="#E71224"/>
    </inkml:brush>
  </inkml:definitions>
  <inkml:trace contextRef="#ctx0" brushRef="#br0">130 6 2976,'1'-6'2821,"-2"12"1019,-5 6-3766,0 0 0,0 0 0,-2-1 0,1 0 0,-1 0-1,-1-1 1,-5 5-74,-36 44-5306,35-42 2666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21.928"/>
    </inkml:context>
    <inkml:brush xml:id="br0">
      <inkml:brushProperty name="width" value="0.1" units="cm"/>
      <inkml:brushProperty name="height" value="0.1" units="cm"/>
      <inkml:brushProperty name="color" value="#E71224"/>
    </inkml:brush>
  </inkml:definitions>
  <inkml:trace contextRef="#ctx0" brushRef="#br0">3 30 1056,'0'0'357,"0"0"-229,0 0 70,0 0 362,-1-1-184,1 0 0,0 1 0,-1-1 0,1 0 0,0 1 1,0-1-1,0 0 0,0 1 0,0-1 0,0 0 0,0 0 1,0 1-1,0-1 0,0 0 0,0 1-376,13-4 321,0 1-1,1 1 1,-1 0-1,1 1 1,-1 0-1,1 1 1,11 2-321,8-1 140,101-1 25,-135-1-215,1 1 0,0 0 0,0 0-1,0 0 1,0 0 0,0 0 0,-1 0 0,1 0-1,0 0 1,0 0 0,0 0 0,0 0 0,0-1-1,-1 1 1,1 0 0,0 0 0,0 0-1,0 0 1,0 0 0,0-1 0,0 1 0,0 0-1,0 0 1,0 0 0,0 0 0,0 0 0,0-1-1,0 1 1,0 0 0,0 0 0,0 0-1,0 0 1,0-1 0,0 1 0,0 0 0,0 0-1,0 0 1,0 0 0,0-1 0,0 1 0,0 0-1,0 0 1,0 0 0,0 0 0,0 0-1,0-1 1,0 1 0,1 0 0,-1 0 0,0 0-1,0 0 1,0 0 0,0 0 0,0 0 0,1-1-1,-1 1 1,0 0 0,0 0 0,0 0-1,0 0 1,0 0 0,1 0 0,-1 0 0,0 0-1,0 0 51,-7 0-941,1 1 0,-1 0 0,1 0-1,-1 0 1,1 1 0,-2 1 941,-22 6-939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22.320"/>
    </inkml:context>
    <inkml:brush xml:id="br0">
      <inkml:brushProperty name="width" value="0.1" units="cm"/>
      <inkml:brushProperty name="height" value="0.1" units="cm"/>
      <inkml:brushProperty name="color" value="#E71224"/>
    </inkml:brush>
  </inkml:definitions>
  <inkml:trace contextRef="#ctx0" brushRef="#br0">1 35 4896,'14'-7'3314,"-1"2"-3100,0 0 0,0 1 0,0 0 0,1 1-214,2 1 276,1 0 274,1 0-1,0 2 1,-1 0 0,16 2-550,12 2 456,16 3-2405,-28 3-4787,-21-7 4896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23.113"/>
    </inkml:context>
    <inkml:brush xml:id="br0">
      <inkml:brushProperty name="width" value="0.1" units="cm"/>
      <inkml:brushProperty name="height" value="0.1" units="cm"/>
      <inkml:brushProperty name="color" value="#E71224"/>
    </inkml:brush>
  </inkml:definitions>
  <inkml:trace contextRef="#ctx0" brushRef="#br0">93 80 3072,'-1'-3'168,"0"0"1,1 0-1,-1 0 0,1 0 1,0 0-1,0 0 1,0-1-1,0 1 0,0 0 1,1-1-169,1-15 1324,-12 30-114,0 7-891,1 0-1,1 0 0,0 1 0,2 0 1,0 0-1,-2 17-318,-5 12 304,9-34-244,0 1 1,2 0 0,0 0 0,0 2-61,2-11 0,-1 0 1,1 0 0,1-1-1,-1 1 1,1 0 0,0 0 0,1 0-1,-1-1 1,1 1 0,0 0-1,3 4 0,-4-7 19,1-1 0,0 1 0,0-1 0,0 0 0,0 0 0,0 0 0,0 0 0,0 0 0,1 0 0,-1 0 0,0-1 0,1 1 0,0-1 0,-1 0 0,2 1-19,1-1 77,-1 0 0,1 0 0,0 0 0,0 0 1,0-1-1,0 1 0,0-1 0,4-1-77,7-1 164,-1-1 0,1 0 1,-1-2-1,0 0 0,2-1-164,2-1 41,0-1 1,-1 0-1,0-2 0,0 0 0,-1-1 1,4-4-42,-13 9 8,0-1 1,-1 0-1,0 0 0,-1 0 1,1-1-1,-1 0 1,-1-1-1,1 1 1,-2-1-1,1 0 0,-1-1 1,0 1-1,1-6-8,-1-1 18,-1 0 0,0 1 0,-1-1 1,0-8-19,-2 15-20,0 0 1,-1 1 0,0-1 0,0 0 0,0 0 0,-1 0 0,-1 0 0,-2-5 19,4 12-11,0 0-1,0 0 1,-1 0-1,1-1 1,-1 1-1,1 1 1,-1-1-1,0 0 1,0 0-1,0 1 1,0-1-1,0 1 1,0-1-1,0 1 1,0 0-1,-1 0 0,1 0 1,0 0-1,-1 0 1,1 1-1,-1-1 1,1 1-1,-1-1 1,1 1-1,-1 0 1,1 0-1,-3 0 12,-5 1-73,0 0-1,0 1 1,0 0-1,1 0 1,-1 1-1,-2 1 74,-12 6-424,1 1-1,0 1 0,1 2 0,1 0 1,0 1-1,0 1 425,-19 14-2406,27-22 70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28.114"/>
    </inkml:context>
    <inkml:brush xml:id="br0">
      <inkml:brushProperty name="width" value="0.1" units="cm"/>
      <inkml:brushProperty name="height" value="0.1" units="cm"/>
      <inkml:brushProperty name="color" value="#E71224"/>
    </inkml:brush>
  </inkml:definitions>
  <inkml:trace contextRef="#ctx0" brushRef="#br0">0 419 2656,'5'0'240,"0"-1"0,-1 0 1,1 0-1,-1-1 0,1 1 1,1-2-242,-3 2 80,22-9 396,0-2-1,0 0 1,-2-1-1,1-2 1,-2 0 0,16-15-475,-7 1 504,-2-2 0,-1-1 0,-2-1 0,-1-2 0,-2 0 0,1-6-504,0 4 176,-22 34-176,1 0-1,0-1 0,-1 1 0,1 0 1,0 0-1,1 1 0,-1-1 0,4-1 1,-7 4-3,0 0-1,0 0 0,1 0 0,-1 1 0,0-1 0,0 0 1,1 0-1,-1 1 0,0-1 0,0 0 0,0 0 1,1 1-1,-1-1 0,0 0 0,0 1 0,0-1 1,0 0-1,0 1 0,0-1 0,0 0 0,1 1 0,-1-1 1,0 0-1,0 1 0,0-1 0,0 1 4,0-1-2,1 17 44,0 1-1,-1-1 1,-1 1-1,-1-1 1,0 1 0,-4 9-42,-7 26 22,-10 23-22,-4-3 272,21-63 81,12-17-71,8-10-411,0-1 0,2-5 129,17-22-126,-22 30 291,19-21-272,-27 34 105,0-1-1,0 1 1,0 0 0,0 0-1,0 0 1,0 0-1,0 1 1,1-1 0,-1 1-1,1 0 1,0-1 2,-3 2 16,0 0 0,-1 0 1,1 0-1,0 0 0,0-1 1,0 1-1,0 0 0,0 0 1,0 1-1,-1-1 0,1 0 1,0 0-1,0 0 0,0 1 1,0-1-1,-1 0 0,1 1 1,0-1-1,0 0 0,-1 1 0,1-1 1,0 1-1,0 0 0,-1-1 1,1 1-1,-1-1 0,1 1 1,-1 0-1,1 0 0,-1-1 1,1 1-1,-1 0 0,1 0 1,-1-1-1,0 1 0,0 0 1,1 0-1,-1 0-16,1 4 99,0 0 0,0 0 0,-1 0 0,0 0 0,0 4-99,0-6-54,-4 36-6,1-22-35,2 30 309,2-25-102,-11-6 240,10-15-345,0-1 0,0 0 0,-1 0 0,1 0 0,0 0 0,0 1 0,0-1 0,0 0 0,-1 0 0,1 0 0,0 0 0,0 0 0,0 0 0,-1 0 0,1 1 1,0-1-1,0 0 0,0 0 0,-1 0 0,1 0 0,0 0 0,0 0 0,0 0 0,-1 0 0,1 0 0,0 0 0,0 0 0,-1 0 0,1-1 0,0 1 0,0 0 0,0 0 1,-1 0-1,1 0 0,0 0 0,0 0 0,0 0 0,0-1 0,-1 1 0,1 0 0,0 0 0,0 0 0,0 0 0,0 0 0,0-1 0,0 1 0,-1 0 0,1 0 0,0 0 1,0-1-1,0 1 0,0 0 0,0 0 0,0 0 0,0-1 0,0 1 0,0 0 0,0 0 0,0-1 0,0 1 0,0 0 0,0 0 0,0 0 0,0-1 0,0 1-7,3-17-27,-3 17 33,2-6-29,0-1-1,1 1 1,-1 1-1,2-1 1,-1 0 0,1 1-1,-1-1 1,1 1-1,1 0 1,-1 1 0,2-2 23,8-8 53,1 1 1,1 1 0,2-1-54,1-1-212,-6 3 71,1 2-1,7-4 142,-18 11-13,0 0 0,0 0 0,1 1 1,-1 0-1,0 0 0,1 0 0,-1 0 1,1 0-1,0 1 0,-1-1 0,1 1 0,0 0 1,1 0 12,-3 1-10,0-1 0,-1 1 0,1-1 0,0 1 0,-1 0 0,1 0 0,0 0 0,-1 0 1,1 0-1,-1 0 0,0 0 0,1 1 0,-1-1 0,0 0 0,0 1 0,0-1 0,0 1 1,0-1-1,1 2 10,0 0-17,0 1 0,-1 0 1,1 0-1,-1 0 1,1 0-1,-1 1 1,0 1 16,-1-3-1,1 8-11,1-1 0,0 1 0,0-1-1,1 0 1,0 0 0,0 0 0,1-1-1,1 1 1,0-1 0,2 3 12,3 8 7,-9-17 1,0-1 0,0 1 0,0-1 0,1 1 0,-1-1 0,1 0 0,-1 1 0,1-1 1,0 0-1,0 0 0,0 0 0,0-1 0,0 1 0,0 0 0,1 0-8,-2-2 7,-1 0 1,1 1-1,0-1 1,0 0-1,-1 1 1,1-1-1,0 1 1,-1-1-1,1 1 1,-1 0-1,1-1 1,0 1-1,-1 0 0,0-1 1,1 2-8,0-1 123,11 1-77,-10-1-40,-1-1-1,0 1 1,1-1-1,-1 0 1,1 1-1,-1-1 0,0 0 1,1 0-1,-1 0 1,1 0-1,-1 0 1,1-1-1,0 1-5,4-2-5,-1 0 1,0 0-1,1 0 1,-1 0 0,0-1-1,0 0 1,-1 0-1,1-1 1,-1 1-1,1-1 1,-1 0-1,0 0 1,0 0-1,-1-1 1,1 1-1,-1-1 1,0 0-1,-1 0 1,2-1 4,-2 0 57,9-16-3,-1-1 0,-1 0-1,3-15-53,-9 23-12,0 0 0,-2 0 0,0 0 0,-1-12 12,0 27-4,-1 0 0,1 0 0,0 0 0,0 0 1,-1 0-1,1 0 0,0 0 0,-1 0 0,1 0 0,0 1 0,-1-1 0,1 0 0,0 0 0,-1 0 0,1 0 0,0 0 0,0 1 0,-1-1 0,1 0 0,0 0 0,0 0 0,-1 1 0,1-1 0,0 0 0,0 0 0,0 1 0,-1-1 0,1 0 1,0 0-1,0 1 0,0-1 4,-9 17-68,1 0 1,-1 4 67,-9 21-121,7-15 215,10-21-74,-1 0 1,-1-1 0,1 1 0,-1-1 0,1 0-1,-2 1-20,3-5 27,1 23-235,1-20 235,-1-1 0,1 0 1,0 1-1,1-1 0,-1 0 0,1 0 0,-1 0 1,1 0-1,1 2-27,-2-4 3,0 1 1,0-1-1,0 1 1,0 0-1,0-1 1,0 0-1,1 1 1,-1-1-1,1 0 1,-1 1-1,1-1 1,-1 0-1,1 0 1,0 0-1,-1-1 0,1 1 1,0 0-4,16 9 261,-15-10-254,0 1 0,0-1 0,1 0 0,-1 0 0,0-1 0,0 1 0,1-1 0,-1 1 0,0-1 0,0 0 0,0 0 0,0-1 0,0 1 0,0-1 0,-1 1-7,23-9 23,-16 5 17,0 1 0,0-1-1,-1-1 1,0 1 0,0-1-1,0-1 1,-1 0 0,2-1-40,4-4-40,17-15 174,-15 12-297,2 0 0,7-4 163,-23 18-27,0 1 0,1-1 0,-1 1-1,0-1 1,1 1 0,-1-1 0,0 1 0,1 0 0,-1 0 0,0-1 0,1 1 0,-1 0 0,1 0 0,-1 0 0,0 1 0,1-1 0,-1 0 0,0 1 0,1-1 0,-1 0 0,0 1 0,1 0 0,-1-1 0,1 2 27,5 2-34,0 0 0,-1 1 1,0-1-1,1 3 34,7 3 218,-10-7-233,-1-1-1,1 0 1,1 0-1,-1 0 1,0-1-1,1 1 16,5 2 109,-6-3-38,19 6-122,-22-6 50,-1-1 1,1 0-1,0 0 1,0 0-1,0 0 1,-1 0-1,1 0 1,0 0-1,0-1 1,-1 1-1,1 0 1,0 0-1,0 0 1,-1-1-1,1 1 0,0 0 1,-1-1-1,1 1 1,0-1-1,-1 1 1,1-1-1,-1 1 1,1-1-1,0 1 1,-1-1-1,0 0 1,1 1 0,-1-1-4,0 0 0,0 1 1,0-1-1,0 1 1,0-1-1,-1 0 0,1 1 1,0-1-1,0 1 0,0-1 1,-1 1-1,1-1 1,0 1-1,-1-1 0,1 1 1,0-1-1,-1 1 0,1-1 1,-1 1-1,1 0 1,-1-1-1,1 1 0,-1-1 4,-13-8 121,7 7-133,0 0-1,0 1 1,-1 0 0,1 0-1,0 0 1,-1 1 0,1 0-1,0 1 1,-1-1 0,1 1-1,0 1 1,-1-1 0,1 2 12,-18 5-71,1 1 0,0 1 0,-1 2 71,24-11 0,-3 0-21,0 2 0,1-1-1,-1 0 1,1 1 0,0-1 0,0 1 0,0 0 0,0 0 0,0 0 0,1 0 0,-1 1 0,1-1 0,0 1 0,0-1 0,0 1 0,0 0 0,1 0-1,0 0 1,0 0 0,-1 3 21,2-6 3,0 0-1,0 1 0,0-1 1,0 1-1,0-1 0,0 0 1,1 1-1,-1-1 0,0 1 1,1-1-1,-1 0 0,1 1 1,0-1-1,-1 0 0,1 0 1,0 1-1,0-1 0,-1 0 1,1 0-1,0 0 0,0 0 1,1 0-1,-1 0 0,0 0 0,0-1 1,0 1-1,0 0 0,1-1 1,0 1-3,2 1 44,0 0 1,0 0 0,0-1-1,0 0 1,0 1 0,0-2-1,1 1 1,-1 0 0,3-1-45,1 0 27,0-1 1,-1 0 0,1-1-1,0 0 1,0 0 0,-1 0-1,1-1 1,-1 0 0,0-1-1,0 1 1,0-2 0,-1 1-1,1-1 1,-1 1 0,0-2 0,0 1-1,0-1 1,-1 0 0,0 0-1,0 0 1,1-4-28,-4 5 37,1 0-1,-1 0 1,-1 0 0,1 0-1,0-5-36,3-9-108,-3 10-37,-2 9 140,0 0 1,0 0-1,0 0 1,0 0-1,0 0 0,0 0 1,0 0-1,0 0 1,0 0-1,0 0 1,0 0-1,0 0 1,0 0-1,0 0 1,0 0-1,0 0 1,0 0-1,0 0 0,0 0 1,0 1-1,-1-1 1,1 0-1,0 0 1,0 0-1,0 0 1,0 0-1,0 0 1,0 0-1,0 0 1,0 0-1,0 0 0,0 0 1,0 0-1,0 0 1,0 0-1,0 0 1,0 0-1,0 0 1,0-1-1,0 1 1,0 0-1,0 0 1,0 0-1,0 0 0,-1 0 1,1 0-1,0 0 1,0 0-1,0 0 1,0 0-1,0 0 1,0 0-1,0 0 1,0 0-1,0 0 1,0 0-1,0 0 0,0 0 1,0 0-1,0 0 1,0 0-1,0 0 1,0 0-1,0 0 1,0 0-1,0 0 1,0-1-1,0 1 5,-8 17-405,7-10 377,0 0 0,0 0 0,0-1 0,1 1 0,0 2 28,0-7 12,0 1 0,0 0 0,0-1 0,1 1 0,-1 0-1,1-1 1,0 1 0,0-1 0,0 1 0,0-1 0,0 1 0,1-1 0,-1 0 0,2 2-12,0 0 22,1 0 1,-1 0 0,1-1 0,0 0-1,0 1 1,2 0-23,-3-3 41,0 0 1,0 0-1,0 0 0,0 0 0,0 0 1,0-1-1,0 1 0,1-1 1,-1 0-1,3 0-41,2 0 59,-1 0 1,1-1-1,-1 0 0,1 0 0,-1 0 1,3-2-60,-5 1 40,-1 1-1,0-1 1,0 0 0,-1 0 0,1-1 0,0 1 0,-1-1 0,1 0 0,-1 0 0,0 0 0,3-3-40,50-59 192,-45 44-188,-10 19-29,1-1 0,-1 0 0,0 1 0,1-1-1,0 1 1,-1 0 0,1-1 0,0 1 0,0 0 0,0 0 0,2-1 25,-3 2-96,-2 3 73,0-1 1,1 1 0,-1 0 0,1-1-1,-1 1 1,1-1 0,-1 1 0,1 0 0,0-1-1,0 1 1,0 0 0,0 0 22,0 6 32,-1 0 0,-1 0 0,1 0 0,-1 0 1,-1 0-1,0 1-32,0 1 19,0-1 0,0 1 1,1 5-20,1-5 27,1-9-8,0 0 0,0 0 0,0 0 1,0 0-1,0 0 0,0 0 0,0 0 1,0 0-1,0 0 0,-1 0 0,1 0 0,0-1 1,-1 1-1,1 0 0,-1 0 0,1 0 1,-1 0-1,1 0 0,-1-1 0,0 1 0,1 0 1,-1 0-1,0 0-19,5-5 47,-1 0 1,1 0 0,-1 0-1,0 0 1,0-1-1,2-3-47,1-2 14,4-2-30,-1 0 0,2 1 0,-1 0 0,7-4 16,8-9-86,-24 23 74,-1 1-1,0 0 0,1 0 1,-1-1-1,0 1 1,1 0-1,-1-1 1,0 1-1,1 0 0,-1 0 1,1 0-1,-1 0 1,0-1-1,1 1 0,-1 0 1,1 0-1,-1 0 1,1 0-1,-1 0 0,0 0 1,1 0-1,-1 0 1,1 0-1,-1 0 0,1 0 1,-1 0-1,0 0 1,1 1-1,-1-1 1,1 0 12,0 1-19,0 0 0,0-1 1,0 1-1,0 0 0,0 0 1,0 0-1,0 0 0,0 0 1,-1 0-1,2 1 19,11 27-54,-12-24 77,1-1 1,0 0 0,0 0-1,0 0 1,0 0 0,1-1-1,-1 1 1,1-1-1,0 1 1,0-1 0,1 0-1,-1 0 1,0 0 0,1-1-1,0 1 1,0-1 0,0 0-1,0 0 1,0 0 0,0 0-1,0-1 1,1 0 0,-1 0-1,0 0 1,4 0-24,2 0 61,-1 0-1,1-1 1,0 0 0,-1 0-1,1-2 1,-1 1 0,1-1-1,-1 0 1,1-1 0,-1 0-1,5-3-60,-2 2 15,-1-2-1,0 0 0,0 0 1,0-1-1,-1 0 0,0-1 1,-1 0-1,1-1 0,-2 0 1,1 0-1,-1-1 1,0 0-1,2-5-14,52-89-549,-61 103 535,-1 1 0,0-1 0,1 0 1,-1 0-1,1 1 0,-1-1 0,1 0 1,0 1-1,-1-1 0,1 1 0,0-1 1,-1 1-1,1-1 0,0 1 1,0-1-1,0 1 0,-1 0 0,1-1 1,0 1 13,0 0-7,-1 0 1,1 0-1,-1 0 1,1 1-1,-1-1 1,1 0 0,-1 0-1,1 0 1,-1 1-1,1-1 1,-1 0-1,1 1 1,-1-1 0,0 0-1,1 1 1,-1-1-1,1 0 1,-1 1-1,0-1 1,0 1 0,1-1-1,-1 1 1,0-1 6,3 5-35,-1 1 0,0-1 1,0 0-1,-1 1 0,1 2 35,0 0-73,5 18 96,-1 1 1,-1 0-1,-1 0 0,-1 0 1,-2 12-24,-1-34 24,0 0-1,0 0 1,-1 1-1,0-1 1,0 0 0,0 0-1,-1 0 1,1 0-1,-1 0 1,0 0 0,-2 2-24,2-5 10,1 0 1,-1 0-1,0 1 1,0-1-1,0 0 1,0 0-1,0-1 1,0 1-1,0 0 1,-1-1-1,1 1 0,-1-1 1,1 0-1,-1 0 1,1 0-1,-1 0 1,0 0-1,0-1 1,1 1-1,-1-1 1,-2 1-11,-17-1 133,-1 0-1,-19-4-132,-20 1 44,-40-5-193,93 8 2,11-1 181,18-1 351,27 2 70,87 2 189,-66 1-405,-1-4 0,8-2-239,134-19-2569,-166 15-1463,16-5 4032,-13 1-1749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37.151"/>
    </inkml:context>
    <inkml:brush xml:id="br0">
      <inkml:brushProperty name="width" value="0.1" units="cm"/>
      <inkml:brushProperty name="height" value="0.1" units="cm"/>
      <inkml:brushProperty name="color" value="#E71224"/>
    </inkml:brush>
  </inkml:definitions>
  <inkml:trace contextRef="#ctx0" brushRef="#br0">99 8 2816,'-3'2'847,"6"0"-7,-2-1-750,0-1 0,-1 1 1,1-1-1,-1 0 0,1 0 0,0 1 0,-1-1 1,1 0-1,0 0 0,0 0 0,-1 0 0,1 0 0,0 0 1,-1 0-1,1 0-90,0 0 45,0 0 0,0-1 1,0 1-1,0 0 0,0-1 1,0 1-1,0-1 0,0 1 1,0-1-1,0 0 0,-1 1 1,1-1-1,0 0 0,0 0 1,-1 1-1,1-1 0,-1 0 1,1 0-1,-1 0 0,1 0-45,-1 0 80,0 1-42,0 0 31,8 12 950,-7-11-938,0 0 0,-1 1 0,1-1 0,-1 0 0,0 1 0,0-1 0,1 1-1,-1-1 1,0 1 0,0-1 0,0 0 0,0 1 0,0-1 0,-1 1 0,1-1 0,-1 1-81,-8 26 589,4-15-319,-6 10-81,8-16-166,1-1-1,-1 0 0,1 1 0,-2 6-22,-6 30-89,5-25 112,1 1 0,-1 9-23,-20 108 603,21-95-145,1 27-458,-2 57 704,5-122-699,-1 0-1,1 0 0,-1 0 1,0 0-1,0 0 0,0 0 1,0 0-1,0 0 0,-1-1 1,0 1-1,1 0 0,-1-1 1,-1 1-5,-3 7 183,5-8-220,1-2-64,0 0 3,0 0 1,0 1-1,0-1 1,0 1-1,0-1 1,0 0-1,0 1 1,-1-1 0,1 1-1,0-1 1,0 0-1,0 1 1,-1-1-1,1 0 1,0 1-1,0-1 1,-1 0 0,1 0-1,0 1 1,0-1-1,-1 0 1,1 1 97,-4-1-5360,0 2 2752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38.070"/>
    </inkml:context>
    <inkml:brush xml:id="br0">
      <inkml:brushProperty name="width" value="0.1" units="cm"/>
      <inkml:brushProperty name="height" value="0.1" units="cm"/>
      <inkml:brushProperty name="color" value="#E71224"/>
    </inkml:brush>
  </inkml:definitions>
  <inkml:trace contextRef="#ctx0" brushRef="#br0">126 7 2080,'-2'-7'2067,"5"14"2058,0 3-3685,-1-6-348,0 1 0,-1-1 0,0 1 0,0-1 0,-1 1 0,1 0 0,-1-1 0,0 1 0,0 0 0,0 1-92,-32 263 1093,27-225-1019,3-19 27,-1 0-1,-1 0 0,-1 0 1,-2-1-1,-4 11-100,4-19 272,-1 0 1,-9 13-273,17-28-1,-1 0-346,0 0 0,1 0 0,-1 0 1,0-1-1,0 1 0,0 0 0,0 0 0,0-1 1,0 1-1,0-1 0,0 1 0,0-1 0,0 1 0,-1-1 1,1 1-1,0-1 0,0 0 0,0 0 0,-1 0 0,1 0 1,0 0-1,0 0 0,0 0 0,-1 0 0,0 0 347,1 0-273,-6 0-1412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38.740"/>
    </inkml:context>
    <inkml:brush xml:id="br0">
      <inkml:brushProperty name="width" value="0.1" units="cm"/>
      <inkml:brushProperty name="height" value="0.1" units="cm"/>
      <inkml:brushProperty name="color" value="#E71224"/>
    </inkml:brush>
  </inkml:definitions>
  <inkml:trace contextRef="#ctx0" brushRef="#br0">5 59 2144,'-3'-9'3212,"3"9"-3118,0-1-1,-1 0 1,1 1-1,0-1 1,0 0-1,-1 1 1,1-1-1,0 0 0,0 0 1,0 1-1,0-1 1,0 0-1,0 1 1,0-1-1,0 0 1,0 1-1,0-1 1,1 0-1,-1 0 0,0 1 1,0-1-1,1 1 1,-1-1-1,0 0 1,1 1-1,-1-1 1,1 0-1,-1 1-93,1-1 78,-1 1-1,0-1 1,0 1-1,0 0 0,1 0 1,-1-1-1,0 1 1,1 0-1,-1-1 1,0 1-1,1 0 1,-1 0-1,0-1 1,1 1-1,-1 0 1,0 0-1,1 0 1,-1 0-1,0 0 0,1 0 1,-1-1-1,1 1 1,-1 0-1,0 0 1,1 0-1,-1 0 1,1 0-1,-1 0 1,0 1-1,1-1 1,-1 0-1,1 0 1,-1 0-1,0 0 1,1 0-1,-1 0 0,0 1 1,1-1-1,-1 0 1,0 0-1,1 1 1,-1-1-78,5 3-299,1-2 422,-1 0 1,1 0 0,-1 0 0,1 0 0,-1-1-1,1 0 1,-1 0 0,5-1-124,14 0 199,67 4 788,42-7-987,-79-1 118,16 0-428,-47 4-876,-21 0 814,-1 1 0,0 0 0,0 0 0,0 0 0,0-1 1,1 1-1,-1-1 0,0 1 0,0-1 0,0 1 0,0-1 0,0 0 0,0 1 1,0-1-1,0 0 0,0-1 372,-1-2-1872,-8-3-336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39.461"/>
    </inkml:context>
    <inkml:brush xml:id="br0">
      <inkml:brushProperty name="width" value="0.1" units="cm"/>
      <inkml:brushProperty name="height" value="0.1" units="cm"/>
      <inkml:brushProperty name="color" value="#E71224"/>
    </inkml:brush>
  </inkml:definitions>
  <inkml:trace contextRef="#ctx0" brushRef="#br0">1 12 3488,'0'-1'139,"0"0"0,0 1 1,1-1-1,-1 1 0,0-1 1,1 1-1,-1-1 0,1 1 0,-1-1 1,1 1-1,-1-1 0,1 1 1,-1-1-1,1 1 0,-1 0 0,1-1 1,-1 1-1,1 0 0,0-1 1,-1 1-1,1 0 0,-1 0 0,1 0 1,0 0-1,-1 0 0,1 0 1,0 0-1,-1 0 0,1 0 0,0 0-139,29-1 649,-23 1 108,63 3 1051,61 11-1808,-68-6 437,-27-2-74,16 5-363,-16-3 256,19 1-256,-30-1-3479,-14-3 291,-10-5 319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39.961"/>
    </inkml:context>
    <inkml:brush xml:id="br0">
      <inkml:brushProperty name="width" value="0.1" units="cm"/>
      <inkml:brushProperty name="height" value="0.1" units="cm"/>
      <inkml:brushProperty name="color" value="#E71224"/>
    </inkml:brush>
  </inkml:definitions>
  <inkml:trace contextRef="#ctx0" brushRef="#br0">277 0 2816,'-6'4'6225,"-9"10"-5014,6-5-621,-18 15-167,-8 7 728,-16 19-1151,7-1-3904,-9 18 3904,33-43-1760,3-3-1824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53.099"/>
    </inkml:context>
    <inkml:brush xml:id="br0">
      <inkml:brushProperty name="width" value="0.1" units="cm"/>
      <inkml:brushProperty name="height" value="0.1" units="cm"/>
      <inkml:brushProperty name="color" value="#66CC00"/>
    </inkml:brush>
  </inkml:definitions>
  <inkml:trace contextRef="#ctx0" brushRef="#br0">268 21 2912,'-1'0'70,"1"-1"1,0 1-1,0 0 0,0-1 0,0 1 1,0-1-1,0 1 0,0-1 1,0 1-1,0-1 0,0 1 1,0-1-1,0 1 0,0-1 1,0 1-1,0 0 0,0-1 1,1 1-1,-1-1 0,0 1 1,0-1-71,0 1 27,0 0 1,1 0 0,-1 0 0,0 0 0,0 0 0,0 0 0,0 0 0,0 0 0,0 0-1,0 0 1,0 0 0,0 0 0,0 0 0,0-1 0,0 1 0,0 0 0,0 0 0,0 0-1,0 0 1,0 0 0,0 0 0,0 0 0,0 0 0,0 0 0,0 0 0,0 0 0,0-1-1,0 1 1,0 0 0,0 0 0,0 0 0,0 0 0,0 0 0,0 0 0,0 0 0,0 0-1,0 0 1,0 0 0,0 0 0,0-1 0,0 1 0,0 0 0,0 0 0,0 0 0,0 0-1,0 0 1,0 0 0,-1 0 0,1 0 0,0 0 0,0 0 0,0 0 0,0 0-1,0 0 1,0 0 0,0 0 0,0 0 0,0 0 0,0 0 0,0 0 0,-1 0 0,1 0-1,0 0 1,0 0 0,0 0 0,0 0-28,-4-2 890,4 1-763,-1 1-1,1-1 0,-1 1 1,1-1-1,-1 1 1,0-1-1,1 1 1,-1 0-1,0-1 1,1 1-1,-1 0 1,0 0-1,0 0 1,1 0-1,-1-1 1,0 1-1,1 0-126,-6 0 89,1 1 0,-1-1-1,1 1 1,0 0 0,0 0 0,-1 0 0,1 1-1,0 0 1,0 0 0,0 0 0,1 1-1,-1 0 1,0-1 0,1 2 0,0-1 0,0 0-1,-2 3-88,-22 19 121,1 2-1,-20 26-120,39-44 14,2 0 0,-1 1 0,1 0 0,1 0 0,0 0 0,0 1 0,1-1 0,0 1 0,1 0 0,0 0 0,0 10-14,3-13 7,0 0-1,0 0 1,1 0 0,0 0 0,0-1-1,1 1 1,0 0 0,1-1 0,1 4-7,3 5 83,0 0-1,1-1 1,8 12-83,-6-12 142,1-1 0,0-1-1,0 0 1,2 0-1,-1-1 1,2-1 0,-1 0-1,1 0 1,3-1-142,-17-10 1,13 9 240,1-1 0,-1 0-1,2-1 1,-1 0 0,1-2-1,3 2-240,-12-6-188,39 9 390,-15-7-3298,-27-7-14,-3-6 1756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42.272"/>
    </inkml:context>
    <inkml:brush xml:id="br0">
      <inkml:brushProperty name="width" value="0.1" units="cm"/>
      <inkml:brushProperty name="height" value="0.1" units="cm"/>
      <inkml:brushProperty name="color" value="#E71224"/>
    </inkml:brush>
  </inkml:definitions>
  <inkml:trace contextRef="#ctx0" brushRef="#br0">2 127 1152,'-1'-10'565,"1"9"-521,0 0 0,-1 0 0,1 0-1,0 0 1,0 0 0,0 0-1,0 1 1,0-1 0,0 0 0,0 0-1,1 0 1,-1 0 0,0 0 0,0 0-1,1 0-43,-1 1 41,0-1 1,0 1-1,0 0 0,0 0 0,0 0 0,0 0 0,0 0 1,0 0-1,0 0 0,0 0 0,0 0 0,0 0 0,0 0 1,0 0-1,0 0 0,0 0 0,0 0 0,1 0 0,-1 0 1,0 0-1,0 0 0,0 0 0,0 0 0,0 0 1,0-1-1,0 1 0,0 0 0,0 0 0,0 0 0,0 0 1,0 0-1,0 0 0,0 0 0,1 0 0,-1 0 0,0 1 1,0-1-1,0 0 0,0 0 0,0 0 0,0 0 0,0 0 1,0 0-1,0 0 0,0 0 0,0 0 0,0 0 0,0 0 1,0 0-1,0 0 0,0 0 0,0 0 0,1 0 0,-1 0 1,0 0-1,0 0-41,3 6 630,0 5-35,-3-9-275,8 1 202,-6-3-413,-1 1 0,1-1-1,0 0 1,-1 0-1,1 0 1,-1 0-1,1 0 1,0 0-1,-1 0 1,1 0-1,0-1 1,-1 1 0,1-1-1,-1 1 1,2-1-109,28-14 746,-14 7-502,34-13-95,1 3 1,1 2-1,1 2 0,0 3 1,38-3-150,-25 11 101,-66 3-157,-1 0 0,1 0 0,-1 0 0,1 0-1,-1 0 1,1 0 0,-1 0 0,1 0 0,-1 0 0,1 0 0,-1 0 0,1 0-1,-1 0 1,1 1 0,-1-1 0,1 0 0,-1 0 0,1 1 0,-1-1 0,1 0-1,-1 1 1,0-1 0,1 0 0,-1 1 0,1-1 0,-1 1 0,0-1 0,0 0-1,1 1 57,-1 0-159,0 0 0,0 0-1,0 0 1,0 0 0,0 0-1,0-1 1,-1 1-1,1 0 1,0 0 0,0 0-1,-1 0 1,1-1-1,0 1 1,-1 0 0,1 0-1,-1 0 160,-2 3-768,1 0-1,-2 0 0,1-1 1,0 1-1,-4 2 769,-15 8-1360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43.006"/>
    </inkml:context>
    <inkml:brush xml:id="br0">
      <inkml:brushProperty name="width" value="0.1" units="cm"/>
      <inkml:brushProperty name="height" value="0.1" units="cm"/>
      <inkml:brushProperty name="color" value="#E71224"/>
    </inkml:brush>
  </inkml:definitions>
  <inkml:trace contextRef="#ctx0" brushRef="#br0">3 48 3488,'-3'-3'1080,"6"6"-379,-3-3-551,0 0-86,9 3 271,0-2 152,-8-1-372,1 0 0,-1 0 0,1 0 1,-1 0-1,1 0 0,-1 0 0,1 0 1,-1 0-1,1 0 0,-1-1 1,1 1-1,-1-1 0,1 1 0,-1-1 1,1 0-1,-1 1 0,0-1 0,1 0 1,-1 0-1,0 0 0,0 0-115,1 0 21,1-1-1,-1 1 1,0-1-1,1 1 1,-1 0 0,1 0-1,-1 0 1,1 0-1,-1 1 1,1-1-1,0 1-20,15-5 291,-3 0-156,-1 2-1,1 0 0,0 0 0,0 2 0,0 0 0,1 0 0,5 2-134,40-3 331,98-5-11,-145 6-273,1 1 1,-1 1-1,1 0-47,25 2-2105,-28-3 916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46.455"/>
    </inkml:context>
    <inkml:brush xml:id="br0">
      <inkml:brushProperty name="width" value="0.1" units="cm"/>
      <inkml:brushProperty name="height" value="0.1" units="cm"/>
      <inkml:brushProperty name="color" value="#E71224"/>
    </inkml:brush>
  </inkml:definitions>
  <inkml:trace contextRef="#ctx0" brushRef="#br0">1 10 1472,'1'-1'280,"0"0"-1,1 0 1,-1 0 0,0 0-1,1 0 1,-1 1 0,1-1 0,-1 1-1,1-1 1,-1 1 0,1-1-1,-1 1 1,1 0 0,-1 0-1,1 0 1,0 0 0,-1 0 0,1 0-1,-1 0 1,1 0 0,0 1-1,-1-1 1,1 1 0,-1-1-1,1 1 1,-1-1 0,0 1 0,2 0-280,4 2-147,0-1 271,-1-1 1,1 0-1,0 0 1,0 0-1,0-1 1,0 0-1,1-1-124,0 1 74,0 0 1,0 0-1,0 1 0,3 0-74,25 3 101,-21 1 307,1-1 0,9 1-408,13 3 352,39 6-48,-60-8-388,-10-4-658,-7 16-3077,0-17 3403,1 0 0,-2 0 0,1 0 0,0 1 0,0-1 0,0 0 0,0 0 0,-1 0 0,1 0 0,-1 0 0,1 0 0,-1 0 0,1 1 416,-1-3-1269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48.365"/>
    </inkml:context>
    <inkml:brush xml:id="br0">
      <inkml:brushProperty name="width" value="0.1" units="cm"/>
      <inkml:brushProperty name="height" value="0.1" units="cm"/>
      <inkml:brushProperty name="color" value="#E71224"/>
    </inkml:brush>
  </inkml:definitions>
  <inkml:trace contextRef="#ctx0" brushRef="#br0">1 45 1312,'1'-1'159,"0"0"-1,0 0 1,1 0-1,-1 0 1,1 1-1,-1-1 1,1 0 0,-1 1-1,1 0 1,-1-1-1,1 1 1,-1 0 0,1-1-1,-1 1 1,1 0-1,-1 0 1,1 1 0,1-1-159,2 0-103,-3 0 562,-2 0-383,1 0 0,-1 0 0,0 0 1,1 0-1,-1 1 0,1-1 0,-1 0 1,1-1-1,-1 1 0,0 0 1,1 0-1,-1 0 0,1 0 0,-1 0 1,0 0-1,1 0 0,-1-1 0,1 1 1,-1 0-1,0 0 0,1-1 1,-1 1-1,1 0-76,3-3 4288,-4 3-4233,0 0 1,0 0-1,0 0 1,0 0-1,1 0 1,-1 0-1,0-1 1,0 1-1,0 0 0,1 0 1,-1 0-1,0 0 1,0 0-1,0 0 1,0 0-1,1 0 0,-1 0 1,0 0-1,0 1 1,0-1-1,1 0 1,-1 0-1,0 0 1,0 0-1,0 0 0,0 0 1,1 0-1,-1 0 1,0 0-1,0 1 1,0-1-1,0 0 0,0 0 1,0 0-1,1 0 1,-1 0-1,0 1 1,0-1-56,7 9-198,-1 0 182,-3-6 9,-1 1 0,0 1 0,0-1 0,0 0 0,0 0 0,-1 1 0,1-1 0,-1 1 0,0 1 7,5 15-65,4 15 74,-1 0-1,2 19-8,8 38 47,-12-68-108,-4-10 112,1 1 0,0-1 0,2 0 0,0 0 0,0-1 0,1 0 0,1 0 0,2 2-51,-3-8 70,-4-7-53,-1 1 0,0 1 1,0-1-1,0 0 0,-1 0 0,1 1 1,0-1-1,-1 1-17,0-2 96,7 14-91,13 22-72,-19-33 63,0 0 1,-1 0-1,1 1 1,-1-1-1,0 0 0,0 0 1,0 1-1,0 1 4,-1-4 91,0-1-17,0 0-1,1 0 1,-1 0 0,1 0 0,-1 1 0,1-1-1,-1 0 1,1 0 0,0 0 0,0 0-1,0 0 1,0 0-74,4-7 58,-1-1 0,1 1 0,-2-1 0,1 0-1,0 0 1,-1 0 0,0-3-58,6-10 118,48-113-235,-35 86 96,29-57-108,1 2-69,-31 60 162,-17 35-10,0 0 1,1 0-1,0 0 1,1 1 0,4-5 45,17-21-152,-16 23 153,-10 8-12,0 1 0,0-1 0,0 1 0,0-1 0,-1 0 0,1 1 0,0-1 0,0 0 0,-1 1 0,1-1 0,0 0 0,-1 0 0,1 0 0,-1 0 0,1 0 0,-1 0 0,1 1 0,-1-2 11,0 2 16,0 0-59,0 0 22,-1-3 18,-1 1 1,0 0 0,0 0-1,0 0 1,0 0 0,0 0 0,-3-1 2,-31-1 53,0 1 0,-32 2-53,-74 4 267,115-2-153,1 2 1,-22 4-115,23-2 83,-1-2 0,-22 1-83,43-5 67,0 1 0,0-1 1,0 0-1,0 0 0,-4-2-67,-13-3-38,12 1-253,9 5 175,1 0 1,0-1 0,-1 1-1,1 0 1,0-1 0,-1 1-1,1 0 1,0 0 0,-1 0-1,1-1 1,-1 1 0,1 0-1,-1 0 1,1 0 0,0 0-1,-1 0 1,1 0-1,-1 0 1,1 0 0,-1 0-1,1 0 1,-1 0 0,1 0-1,0 0 1,-1 0 0,1 0-1,-1 0 1,1 0 0,-1 1-1,1-1 1,0 0 0,-1 0-1,1 0 1,-1 1 115,1 0-2741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49.270"/>
    </inkml:context>
    <inkml:brush xml:id="br0">
      <inkml:brushProperty name="width" value="0.1" units="cm"/>
      <inkml:brushProperty name="height" value="0.1" units="cm"/>
      <inkml:brushProperty name="color" value="#E71224"/>
    </inkml:brush>
  </inkml:definitions>
  <inkml:trace contextRef="#ctx0" brushRef="#br0">1 14 2080,'0'-1'116,"0"1"0,0-1 0,0 1-1,0-1 1,0 1 0,0-1 0,0 0 0,0 1 0,0-1 0,0 1-1,1-1 1,-1 1 0,0-1 0,0 1 0,1-1 0,-1 1 0,0-1-1,1 1 1,-1-1 0,1 1 0,-1-1 0,1 1-116,-1 0 127,1-1 0,-1 1 1,0 0-1,0 0 0,1 0 1,-1 0-1,0 0 0,0 0 0,1 0 1,-1 0-1,0 0 0,1 0 0,-1 0 1,0 0-1,1 0 0,-1 0 1,0 0-1,0 0 0,1 0 0,-1 0 1,0 0-1,1 0 0,-1 0 0,0 0 1,0 1-1,1-1 0,-1 0 0,0 0 1,0 0-128,3 2 153,-1-1-1,0 0 1,0 1 0,1-1 0,-1 0 0,1-1 0,-1 1 0,1 0 0,-1-1-1,1 1 1,-1-1 0,1 0 0,0 0 0,-1 0 0,1 0 0,0 0-153,13 1 172,71 9 636,-48-6-576,1 1 0,-1 2 0,20 7-232,-30-1-6,-28-12-226,1 0 0,0 0 0,0 0 0,-1 0 0,1 0 0,0 1 0,-1-1 1,1 1-1,-1-1 0,0 1 0,0-1 0,2 3 232,7 14-4389,-13-10 1493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50.687"/>
    </inkml:context>
    <inkml:brush xml:id="br0">
      <inkml:brushProperty name="width" value="0.1" units="cm"/>
      <inkml:brushProperty name="height" value="0.1" units="cm"/>
      <inkml:brushProperty name="color" value="#E71224"/>
    </inkml:brush>
  </inkml:definitions>
  <inkml:trace contextRef="#ctx0" brushRef="#br0">10 254 2496,'0'0'45,"0"0"0,0 1 0,0-1 0,0 0 0,0 0 0,0 0 0,0 0 1,0 0-1,0 1 0,0-1 0,0 0 0,0 0 0,0 0 0,0 0 0,0 1 0,0-1 0,0 0 0,0 0 0,0 0 0,0 0 1,0 0-1,0 0 0,-1 1 0,1-1 0,0 0 0,0 0 0,0 0 0,0 0 0,0 0 0,0 0 0,0 0 0,-1 1 1,1-1-1,0 0 0,0 0 0,0 0 0,0 0 0,0 0 0,-1 0 0,1 0 0,0 0 0,0 0 0,0 0 0,0 0 0,0 0 1,-1 0-1,1 0 0,0 0 0,0 0 0,0 0 0,-1 0-45,1 0 46,0-1 0,0 1 0,-1 0 0,1 0 0,0 0 0,-1-1 0,1 1 0,0 0 0,0 0 0,0-1 0,-1 1 0,1 0 0,0 0 0,0-1 0,0 1 0,0 0 0,-1-1 0,1 1 0,0 0 0,0-1 0,0 1 0,0 0 0,0-1-1,0 1-45,0-1 416,9-16 2283,11-1-1611,29-23-261,-35 29-635,1 2 1,1-1 0,0 2 0,0 0-1,14-4-192,-12 4 98,-10 6-95,1-1-1,-1 1 1,1 0-1,9-1-2,-16 4-2,0-1 0,1 1 0,-1-1-1,1 1 1,-1 0 0,0 0 0,1 0-1,-1 0 1,0 1 0,1-1-1,-1 1 1,0-1 0,1 1 0,-1 0-1,0 0 1,0 0 0,0 0-1,0 0 1,0 0 0,0 1 0,1 0 2,9 13 15,0 1 1,-1 0-1,-1 0 1,5 13-16,-3-6 123,1-1 1,4 3-124,-13-19 24,1-1-1,0 1 1,0-1 0,0-1 0,0 1-1,1-1 1,0 0 0,0 0 0,0 0 0,0-1-1,2 1-23,-6-4 30,0 1 0,0-1 0,0 0-1,0 0 1,-1 0 0,1 0-1,0 0 1,0 0 0,0-1 0,0 1-1,-1-1 1,1 1 0,0-1 0,0 0-1,-1 1 1,1-1 0,0 0 0,0-1-30,3-1 55,-1 0 0,1 0 0,-1-1 0,0 1 0,1-2-55,21-26-11,-2 0 0,2-5 11,1-2 4,10-9-4,-26 36-18,-1-1 1,2 1-1,0 1 0,0 0 0,11-6 18,-15 11-12,0 1 1,0 1-1,0-1 0,0 1 0,0 0 0,1 1 0,0 0 0,-1 0 1,1 1-1,0 0 0,0 1 0,-1 0 0,1 0 0,0 1 0,0 0 1,0 0-1,-1 1 0,1 1 0,-1-1 0,1 1 0,-1 0 1,0 1-1,0 0 0,-1 1 0,1-1 0,-1 1 0,4 4 12,-4-3-6,5 3 11,-1 0 0,0 2 0,-1 0-5,-7-8-14,0 0 1,0 1-1,-1 0 1,1 0-1,-1-1 0,0 1 1,0 1-1,-1-1 0,1 0 1,-1 0-1,0 1 1,0 0 13,1 3-297,-2-4-120,1 0 0,0 0 1,-1 0-1,0 0 0,0 0 0,0 1 417,0-4-241,-1 1 0,1-1 0,0 1-1,-1-1 1,1 0 0,-1 1 0,0-1 0,1 0 0,-1 0-1,0 1 1,0-1 0,0 0 0,0 0 0,0 0-1,0 0 1,0 0 0,0 0 0,0 0 0,0 0 0,-1-1 241,-13 8-2763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7:51.248"/>
    </inkml:context>
    <inkml:brush xml:id="br0">
      <inkml:brushProperty name="width" value="0.1" units="cm"/>
      <inkml:brushProperty name="height" value="0.1" units="cm"/>
      <inkml:brushProperty name="color" value="#E71224"/>
    </inkml:brush>
  </inkml:definitions>
  <inkml:trace contextRef="#ctx0" brushRef="#br0">1 22 2912,'0'-1'175,"0"-1"-1,0 1 1,0 0-1,0 0 1,0 0 0,0 0-1,0 0 1,0 0 0,0 0-1,0 0 1,1 0-1,-1 0 1,0 0 0,1 0-1,-1 0 1,1-1-175,0-1 1152,-2 3-645,1 0-123,0 0 43,0 0-118,0 0 59,0 0-91,0 0 86,6 22 645,-4-5-779,0 0 0,0-1-1,-2 1 1,0 0 0,-1 6-229,-1 19 147,-3 178 866,-1-2-1354,9-174-1185,5-7 412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8:41.325"/>
    </inkml:context>
    <inkml:brush xml:id="br0">
      <inkml:brushProperty name="width" value="0.1" units="cm"/>
      <inkml:brushProperty name="height" value="0.1" units="cm"/>
      <inkml:brushProperty name="color" value="#E71224"/>
    </inkml:brush>
  </inkml:definitions>
  <inkml:trace contextRef="#ctx0" brushRef="#br0">4 1 1728,'0'0'18,"0"0"-1,0 0 1,0 0 0,0 0-1,-1 0 1,1 0-1,0 0 1,0 0 0,0 0-1,0 0 1,0 0 0,-1 0-1,1 0 1,0 0 0,0 0-1,0 0 1,0 0 0,0 0-1,0 0 1,-1 0 0,1 0-1,0 1 1,0-1 0,0 0-1,0 0 1,0 0-1,0 0 1,0 0 0,0 0-1,0 1 1,0-1 0,-1 0-1,1 0 1,0 0 0,0 0-1,0 0 1,0 0 0,0 1-1,0-1 1,0 0 0,0 0-1,0 0 1,0 0 0,0 1-1,0-1 1,0 0-1,0 0 1,1 0 0,-1 0-1,0 0 1,0 0 0,0 1-1,0-1 1,0 0 0,0 0-1,0 0-17,7 12 2761,-2-5-2238,4 2-12,-9-8-507,1-1-1,0 1 1,-1-1-1,1 1 1,-1-1 0,1 1-1,-1 0 1,1-1-1,-1 1 1,1 0 0,-1-1-1,0 1 1,1 0-1,-1-1 1,0 1 0,1 0-1,-1 0 1,0-1-1,0 1 1,0 0-1,0 0-3,4 34 613,-1-1 0,-3 29-613,0-55 44,5 103 211,0-35 114,-3-11-104,-2-9 16,4-1-1,9 53-280,3-22 320,-15-73-264,-2-12-41,1 0 1,0 1-1,0-1 1,1 0-1,-1 0 0,0 1 1,0-1-1,1 0 1,-1 1-1,0-1 1,1 0-1,0 0 0,-1 1-15,1-1 0,-1-1 91,-1 5 1009,1-6-567,0-13-388,1 2 45,-6-75-185,1-78 337,3 132-342,0 19 0,1-1 0,0 1 0,2-7 0,1-6 40,-2 0 0,-1-8-40,0 8 58,1 1 1,2-6-59,-2 27 29,-1 0 1,0-1-1,-1 1 1,1 0-1,-1-3-29,-2-16 56,-1-84 168,3 93-305,0 14 85,1 0 0,0-1-1,0 0 1,0 1 0,-1-1-1,2 1 1,-1-1 0,0 1-1,0-1 1,0 1 0,1-1-1,-1 1 1,1 0 0,-1-1-1,1 1 1,0-1 0,-1 1-1,1 0 1,0-1-4,1 0-20,-1 1 1,0-1-1,0 1 0,1-1 1,-1 1-1,1 0 0,-1 0 1,1 0-1,-1 0 1,1 0-1,0 0 0,0 0 1,-1 0-1,1 1 0,0-1 1,0 0-1,0 1 0,0 0 1,0-1-1,0 1 20,8-2-28,-8 2 8,0 0 0,0 0 0,0 0 1,0 0-1,1 1 0,-1-1 0,0 1 1,0-1-1,0 1 0,0 0 0,0-1 0,1 2 20,25 12 48,-20-9-13,-1-1-67,0 1 1,0-1-1,0 1 1,-1 1-1,0-1 1,0 1-1,-1 0 1,1 0-1,-1 1 0,-1 0 1,1 0-1,1 4 32,-4-7-6,-1-1 0,0 1-1,0 0 1,0-1 0,-1 1-1,1 0 1,-1 0 0,0 0-1,0-1 1,0 1 0,0 0 0,-1 0-1,0 0 1,1-1 0,-1 1-1,-1 1 7,-2 5 94,0 0 0,-1 0 0,0 0-1,-1-1 1,0 0-94,1-2 24,-1 0-1,0-1 0,0 1 0,-1-2 1,0 1-1,0-1 0,0 0 0,-3 2-23,-5 3 156,12-9-121,0 0 1,1 0 0,-1 0 0,0-1-1,1 1 1,-1-1 0,0 0-1,0 0 1,0 0 0,1 0 0,-1 0-1,0 0 1,0-1 0,1 1 0,-1-1-1,0 0 1,1 0 0,-1 0 0,0 0-1,0-1-35,0-1 38,2 2-28,0 0-83,1 1 70,0 0 1,1 0-1,-1 0 0,0 0 0,0 0 1,0 0-1,0 0 0,0 0 0,1 0 1,-1 0-1,0 0 0,0 0 1,0 0-1,0 0 0,0 0 0,1 0 1,-1-1-1,0 1 0,0 0 0,0 0 1,0 0-1,0 0 0,0 0 1,0 0-1,1 0 0,-1 0 0,0-1 1,0 1-1,0 0 0,0 0 0,0 0 1,0 0-1,0 0 0,0 0 1,0-1-1,0 1 0,0 0 0,0 0 1,0 0-1,0 0 0,0 0 0,0-1 1,0 1-1,0 0 0,0 0 0,0 0 1,0 0-1,0 0 0,0-1 1,0 1-1,0 0 0,0 0 0,0 0 1,0 0-1,0 0 0,0 0 0,-1-1 1,1 1-1,0 0 0,0 0 1,0 0-1,0 0 0,0 0 0,0 0 1,-1 0 2,20-1-176,-13 0 183,0 1 1,0 0-1,1 0 0,-1 1 1,0 0-1,0 0 0,0 0 0,3 2-7,2 1-20,0 1 1,-1 0-1,0 1 0,0 0 0,0 1 0,-1 0 1,0 0-1,-1 1 0,1 0 0,-1 1 0,-1 0 0,1 1 20,12 18-82,-2 1-1,-1 1 1,6 15 82,-17-34 61,-1 1 1,-1-1-1,0 1 1,0 0-1,-1 0 0,0 7-61,-2-11 9,0 1 0,-1 0 0,0 0 0,0 0 0,-1 0-1,-1-1 1,1 1 0,-1 0 0,-2 2-9,3-8 37,-1 1 1,1-1 0,-1 0-1,0 0 1,0 0-1,-1 0 1,1 0-1,0 0 1,-1-1 0,0 1-1,0-1 1,0 1-1,-1 0-37,0 0 82,0-1-1,-1 0 1,1 1-1,0-1 0,-1 0 1,1-1-1,-1 1 1,0-1-1,-3 0-81,-69 12 1219,52-7-1086,0-2-1,0-1 0,-13-1-132,1-5-4410,33 3 778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8:52.017"/>
    </inkml:context>
    <inkml:brush xml:id="br0">
      <inkml:brushProperty name="width" value="0.1" units="cm"/>
      <inkml:brushProperty name="height" value="0.1" units="cm"/>
      <inkml:brushProperty name="color" value="#E71224"/>
    </inkml:brush>
  </inkml:definitions>
  <inkml:trace contextRef="#ctx0" brushRef="#br0">26 1 2496,'0'0'167,"-1"0"1,1 0-1,0 0 1,0 0-1,-1 0 1,1 0 0,0 0-1,0 1 1,0-1-1,-1 0 1,1 0-1,0 0 1,0 1-1,0-1 1,-1 0-1,1 0 1,0 0-1,0 1 1,0-1-1,0 0 1,0 0-1,-1 1 1,1-1-1,0 0 1,0 0-1,0 1 1,0-1-1,0 0 1,0 1-1,0-1 1,0 0-1,0 0 1,0 1-1,0-1 1,0 0-1,0 0 1,0 1-1,1-1 1,-1 0-168,-3 17 75,-2 18 149,2-25-117,1 1 0,0-1 1,1 0-1,0 0 0,1 1 1,0 3-108,-2 27 134,0-17-131,2 0-1,0 5-2,1 5 33,-1-26 84,1-1 0,0 1 0,0-1 0,0 2-117,0-6 48,0 0 0,0 0-1,0 0 1,0 0-1,1 0 1,-1 0-1,1 0 1,-1 0 0,1 0-1,0 0 1,1-1-48,0 1-64,1-1 1,-1 1 0,1-1-1,0 0 1,0-1 0,0 1-1,0-1 1,0 1 0,0-1-1,1 0 1,-1-1 0,0 1-1,1-1 1,-1 0 0,0 0-1,2 0 64,-5 0-1408,-1 0 54,0 0 1225,0 0-2847,-2-2 1894,4-4-747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8:52.375"/>
    </inkml:context>
    <inkml:brush xml:id="br0">
      <inkml:brushProperty name="width" value="0.1" units="cm"/>
      <inkml:brushProperty name="height" value="0.1" units="cm"/>
      <inkml:brushProperty name="color" value="#E71224"/>
    </inkml:brush>
  </inkml:definitions>
  <inkml:trace contextRef="#ctx0" brushRef="#br0">0 103 5408,'3'-18'1984,"2"13"-1536,2 2-128,-7-1 896,5-2-736,-1-2 704,-4 1-672,0-1 448,5 1-544,-5-1-160,3 5-160,-3 0-800,0-1 416,0 1-1888,0 3 1216,0 0-2688,0 0 2080,12-15-768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53.499"/>
    </inkml:context>
    <inkml:brush xml:id="br0">
      <inkml:brushProperty name="width" value="0.1" units="cm"/>
      <inkml:brushProperty name="height" value="0.1" units="cm"/>
      <inkml:brushProperty name="color" value="#66CC00"/>
    </inkml:brush>
  </inkml:definitions>
  <inkml:trace contextRef="#ctx0" brushRef="#br0">2 36 3904,'0'-1'55,"0"1"0,0 0 0,-1 0 0,1-1 0,0 1 0,0 0 0,0-1 0,0 1 0,0 0-1,0-1 1,0 1 0,0 0 0,0-1 0,0 1 0,0 0 0,0-1 0,0 1 0,0 0 0,0 0 0,0-1 0,0 1 0,0 0 0,0-1 0,1 1 0,-1 0 0,0-1 0,0 1 0,0 0 0,1 0 0,-1-1 0,0 1 0,0 0 0,0 0-1,1 0 1,-1-1-55,16-8 1338,-10 6-827,0 1 1,0 0-1,1 0 0,3 0-511,31-1 2126,0 2 0,0 1-1,37 6-2125,-34-2 178,122 10-5735,-118-9 277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8:54.946"/>
    </inkml:context>
    <inkml:brush xml:id="br0">
      <inkml:brushProperty name="width" value="0.1" units="cm"/>
      <inkml:brushProperty name="height" value="0.1" units="cm"/>
      <inkml:brushProperty name="color" value="#E71224"/>
    </inkml:brush>
  </inkml:definitions>
  <inkml:trace contextRef="#ctx0" brushRef="#br0">0 0 576,'5'2'1350,"1"-1"0,-1-1 1,1 1-1,-1-1 0,0 0 0,1 0 0,0 0-1350,0-1-1585,253 1 3036,-116 8-960,-115-11-203,-27 3-304,3-4 45,-4 5-3882,-8 13 877,3-4 880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8:55.727"/>
    </inkml:context>
    <inkml:brush xml:id="br0">
      <inkml:brushProperty name="width" value="0.1" units="cm"/>
      <inkml:brushProperty name="height" value="0.1" units="cm"/>
      <inkml:brushProperty name="color" value="#E71224"/>
    </inkml:brush>
  </inkml:definitions>
  <inkml:trace contextRef="#ctx0" brushRef="#br0">1 13 1248,'0'0'36,"0"-1"1,0 1-1,0 0 0,0 0 1,0-1-1,0 1 1,0 0-1,0 0 0,0-1 1,0 1-1,0 0 0,0 0 1,1-1-1,-1 1 1,0 0-1,0 0 0,0 0 1,0-1-1,1 1 0,-1 0 1,0 0-1,0 0 1,0 0-1,1-1 0,-1 1 1,0 0-1,0 0 0,1 0 1,-1 0-1,0 0 0,0 0 1,1 0-37,9-1 1825,-9 1-1703,0 0 1,0 0-1,0 0 1,0 0-1,0 0 1,0 0-1,0 0 1,0 0-1,0-1 1,0 1-1,0 0 1,0-1-1,0 1 1,0 0-1,0-1-122,-1 0 550,0 1-177,2 0-200,-1 0-1,0-1 0,0 1 1,1 0-1,-1 0 1,0 0-1,0-1 1,1 1-1,-1 1 1,0-1-1,1 0 0,0 0-172,22 1 1078,12 7-518,-9-8-150,45 1 69,-63 0-439,0 0 0,0 1 0,0 0 1,0 0-1,-1 1 0,7 3-40,8 4-16,-22-9-48,-1-1-58,16 9-1078,-15-8 967,0 0 0,0-1 1,0 1-1,0 0 0,1-1 1,-1 1-1,0-1 0,0 1 1,1-1-1,-1 1 0,1-1 1,-1 0 232,4 1-664,8 3-424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8:57.534"/>
    </inkml:context>
    <inkml:brush xml:id="br0">
      <inkml:brushProperty name="width" value="0.1" units="cm"/>
      <inkml:brushProperty name="height" value="0.1" units="cm"/>
      <inkml:brushProperty name="color" value="#E71224"/>
    </inkml:brush>
  </inkml:definitions>
  <inkml:trace contextRef="#ctx0" brushRef="#br0">1 666 2816,'0'0'62,"0"-1"1,0 0-1,0 0 0,0 0 1,1 1-1,-1-1 1,0 0-1,0 0 0,1 1 1,-1-1-1,0 0 0,1 1 1,-1-1-1,1 0 1,-1 1-1,1-1 0,-1 0 1,1 1-1,0-1 1,-1 1-1,1-1 0,0 1 1,0-1-63,20-8-53,-17 9 257,-1-1 0,0-1 0,0 1 0,1 0 0,-1-1 0,0 0 0,0 0-204,11-8 1092,-11 9-970,0-1 1,-1 0-1,1 0 0,0-1 0,-1 1 0,1 0 0,0-3-122,71-83 891,21-53-198,-57 80-706,4 1-1,10-8 14,-47 61 121,0 0 0,-1-1 0,3-6-121,-4 10 53,-1-1-1,0 0 0,1 1 0,0-1 0,0 1 0,1 0 0,-1 0 0,1 0 0,1-1-52,-4 5-122,-1 0 68,-1 0 45,0 0-1,1 1 1,-1-1-1,1 0 1,-1 1-1,0-1 0,1 1 1,-1-1-1,1 1 1,-1-1-1,1 1 1,-1-1-1,1 1 1,0 0-1,-1-1 0,1 1 1,-1 0-1,1-1 1,0 1-1,0 0 1,0-1-1,-1 1 1,1 0-1,0-1 0,0 1 1,0 0-1,0 0 1,0-1-1,0 1 1,0 0-1,0 0 10,-2 9-82,-5 11 35,0 0 0,1 1 0,1-1 1,0 8 46,-9 90 33,14-118-34,0 85 150,0-85-90,0-1 64,1 0-117,1 0-1,0-1 1,0 1 0,-1-1 0,1 1 0,0-1 0,-1 1 0,1-1 0,-1 0-1,1 0 1,0 0 0,-1 0 0,0 0 0,1 0 0,-1 0 0,0-1 0,0 1-1,1 0 1,-1-1-6,4-5 38,0 0 0,0-1 0,1-4-38,3-2-44,12-23 6,10-26 38,2-3 283,-20 42-128,0-1 0,-2-1-1,2-7-154,-2-17 331,-6 9-326,-4 19 49,-1 22-150,0 0-38,0 8 1,-2 10 130,0 1 1,0-1-1,-2 0 0,-3 10 3,2-10 59,1 0 0,1 0-1,1 0 1,-1 11-59,-4 82 384,7-77-88,2 0 0,4 22-296,-5-54-24,-1 0-1,1 0 1,-1 0 0,1 0 0,0 0-1,0 0 1,0 0 0,0 0 0,0 0-1,1 0 1,-1 0 0,0-1 0,1 1-1,-1-1 1,1 1 0,0-1 0,0 1 24,4 2-828,0 0 1,1-1 0,-1 0 0,5 2 827,-8-4-556,11 3-1327,0-7-1130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00.889"/>
    </inkml:context>
    <inkml:brush xml:id="br0">
      <inkml:brushProperty name="width" value="0.1" units="cm"/>
      <inkml:brushProperty name="height" value="0.1" units="cm"/>
      <inkml:brushProperty name="color" value="#E71224"/>
    </inkml:brush>
  </inkml:definitions>
  <inkml:trace contextRef="#ctx0" brushRef="#br0">22 25 640,'2'-12'128,"0"0"3467,-1 12-3583,-1 0 1,0 0-1,0 1 1,0-1 0,0 0-1,1 0 1,-1 0-1,0 0 1,0 0 0,0 1-1,1-1 1,-1 0-1,0 0 1,0 0 0,1 0-1,-1 0 1,0 0-1,0 0 1,0 0-1,1 0 1,-1 0 0,0 0-1,0 0 1,1 0-1,-1 0 1,0 0 0,0 0-1,1 0 1,-1 0-1,0 0-12,1 0 32,-1 0-1,1 0 1,-1 0-1,1 0 1,-1 0-1,1 0 1,-1 0-1,0 0 1,1 0-1,-1 0 1,1 0-1,-1 0 1,1 1-1,-1-1 1,1 0-1,-1 0 1,0 0-1,1 1 1,-1-1-32,1 1 135,-1 0 0,0 1 0,1-1 0,-1 0 1,0 0-1,0 1 0,0-1 0,0 0 1,0 0-1,0 1 0,0-1 0,-1 0 1,1 0-1,0 0 0,-1 1 0,1-1 1,-1 0-1,0 1-135,-14 28 253,3-6 9,9-11-230,0 0 0,0-1 0,1 1 0,1 0 1,0 0-1,1 0 0,1 2-32,-1-8 127,1 0-87,0 0 1,0 0 0,0 1 0,1-1-1,1 0 1,-1-1 0,1 1-1,0 0 1,1-1 0,0 1-41,11 25-1010,-15-32 927,0 0 1,0 1-1,0-1 1,0 0-1,1 0 0,-1 1 1,0-1-1,0 0 1,0 0-1,0 1 0,0-1 1,0 0-1,0 0 1,0 1-1,0-1 0,0 0 1,0 0-1,0 1 1,0-1-1,-1 0 0,1 0 1,0 1-1,0-1 0,0 0 1,0 0-1,0 0 1,-1 1 82,1-1-239,-6 5-2673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01.279"/>
    </inkml:context>
    <inkml:brush xml:id="br0">
      <inkml:brushProperty name="width" value="0.1" units="cm"/>
      <inkml:brushProperty name="height" value="0.1" units="cm"/>
      <inkml:brushProperty name="color" value="#E71224"/>
    </inkml:brush>
  </inkml:definitions>
  <inkml:trace contextRef="#ctx0" brushRef="#br0">29 11 4736,'-16'-10'1760,"16"10"-1376,-5 0-96,2 0-448,3 0 32,-4 0-1280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03.053"/>
    </inkml:context>
    <inkml:brush xml:id="br0">
      <inkml:brushProperty name="width" value="0.1" units="cm"/>
      <inkml:brushProperty name="height" value="0.1" units="cm"/>
      <inkml:brushProperty name="color" value="#E71224"/>
    </inkml:brush>
  </inkml:definitions>
  <inkml:trace contextRef="#ctx0" brushRef="#br0">0 3 1152,'4'-3'409,"-8"6"371,4-3-358,0 0 170,6 5 592,-5-2-1003,0 0 1,0 0 0,0 1-1,0-1 1,0 0 0,-1 3-182,5 15 419,-3-11-341,0 0-1,-1 0 1,-1-1 0,1 1 0,-1 0 0,-1 0 0,-1 9-78,-1 27 153,3-26-100,0 30 614,-4 20-667,3-44 235,1 23-235,0-16 85,5 20 182,-2-47 73,-3-6-334,-1 0 1,1 0 0,0 0-1,0 0 1,0 0 0,0 0-1,0 0 1,0 0 0,0 0-1,0 0 1,0 0 0,0 0-1,0 0 1,0 0-1,0 0 1,-1 0 0,1 0-1,0 1 1,0-1 0,0 0-1,0 0 1,0 0 0,0 0-1,0 0 1,0 0 0,0 0-1,0 0 1,0 0 0,0 0-1,0 0 1,0 0 0,0 0-1,0 0 1,0 0-1,0 0 1,0 0 0,0 0-1,-1 1 1,1-1 0,0 0-1,0 0 1,0 0 0,0 0-1,0 0 1,0 0 0,0 0-1,0 0 1,0 0 0,0 0-1,0 0 1,1 0-1,-1 0 1,0 1 0,0-1-1,0 0 1,0 0 0,0 0-1,0 0-6,-1 0-37,1-17 377,1-1 0,1 1 1,0 0-1,5-17-340,-5 27-17,0-1 0,1 0 0,0 1 0,0 0 0,1-1 0,0 1 0,0 1-1,1-1 1,0 1 0,0 0 0,4-4 17,-2 3-73,-1 1 0,1 1 0,1 0-1,-1 0 1,1 0 0,-1 1 0,5-2 73,-8 5-9,0-1 1,0 1-1,0 0 0,0 0 1,1 0-1,-1 1 0,0 0 1,0-1-1,1 1 1,-1 1-1,0-1 0,0 1 1,0 0-1,1-1 0,-1 2 1,1-1 8,-4 0-2,-1-1 0,1 0 0,-1 0 0,1 0 0,-1 1 0,1-1 0,-1 0 1,1 0-1,-1 1 0,1-1 0,-1 1 0,0-1 0,1 0 0,-1 1 0,0-1 0,1 1 0,-1-1 1,0 1-1,1-1 0,-1 1 0,0-1 0,0 1 0,0-1 0,1 1 0,-1-1 0,0 1 0,0-1 2,0 1-6,0 1-1,0-1 0,-1 0 0,1 0 1,0 0-1,0 0 0,-1 0 0,1 1 1,-1-1-1,1 0 0,-1 0 0,0 0 7,-2 4 19,-1 0-1,1-1 1,-1 0-1,-3 3-18,-5 3 65,0 0 0,0-1 0,-1-1 0,0 0 0,-11 4-65,21-11 8,1 0 0,-1 0-1,0 0 1,0 0-1,0-1 1,0 1 0,0-1-1,0 0 1,0 0 0,0 0-1,0 0 1,0 0-1,0-1 1,-1 0-8,4 1-14,-1 0 0,1 0 0,-1-1 0,0 1 1,1 0-1,-1-1 0,1 1 0,-1-1 0,1 1 0,0-1 0,-1 1 0,1-1 0,-1 1 0,1-1 1,0 1-1,-1-1 0,1 0 14,0 1-2,0 0 0,0 0 1,1 0-1,-1 0 0,0 0 0,0 0 1,0 0-1,1 0 0,-1 0 0,0 0 1,0 0-1,0 0 0,0 0 0,1 0 1,-1 1-1,0-1 0,0 0 0,0 0 1,0 0-1,1 0 0,-1 0 1,0 1-1,0-1 0,0 0 0,0 0 1,0 0-1,0 0 0,0 0 0,1 1 1,-1-1-1,0 0 0,0 0 0,0 0 1,0 1-1,0-1 0,0 0 1,0 0-1,0 0 0,0 1 2,2 2 105,0 1-1,0-1 1,1 0-1,0 0 1,-1 0-1,1 0 1,0 0-1,0-1 1,1 1-1,-1-1 1,1 0-1,-1 0 1,4 2-105,8 2 438,0 0 1,16 3-439,-7-1 201,-1 0-353,0 1 0,5 5 152,20 12-3157,-45-25 2553,-1 1 0,1-1 1,0 0-1,0 1 0,-1-1 0,1-1 0,0 1 0,0 0 1,1-1 603,5-3-1659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04.304"/>
    </inkml:context>
    <inkml:brush xml:id="br0">
      <inkml:brushProperty name="width" value="0.1" units="cm"/>
      <inkml:brushProperty name="height" value="0.1" units="cm"/>
      <inkml:brushProperty name="color" value="#E71224"/>
    </inkml:brush>
  </inkml:definitions>
  <inkml:trace contextRef="#ctx0" brushRef="#br0">215 0 1472,'0'7'5160,"-2"-2"-4942,1 0 0,-1 0 0,-1 0 0,1 0 0,-1 0-218,-90 148 1336,73-118-1120,10-16-124,0 2-1,0 5-91,0-2 100,3-2-64,0 0 0,2 1 0,0 0 0,2 0 0,0 0 0,2 7-36,-5 32-8,-2 36 309,5-38 27,2-44-176,1 0 0,1-1-1,1 1 1,0 0-1,1-1 1,0 0 0,2 3-152,8 15 1162,-12-31-1106,-1 0 1,1-1-1,0 1 0,-1-1 0,1 1 0,0-1 0,0 1 0,0-1 0,0 0 0,0 1 1,1-1-57,2 5 204,-1-5-96,0 0 0,0 0 0,0-1 0,0 1 0,0-1 0,0 1 0,0-1 0,3 0-108,25 0-4139,-31 0 2064,0 0 235,0 0-1498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05.378"/>
    </inkml:context>
    <inkml:brush xml:id="br0">
      <inkml:brushProperty name="width" value="0.1" units="cm"/>
      <inkml:brushProperty name="height" value="0.1" units="cm"/>
      <inkml:brushProperty name="color" value="#E71224"/>
    </inkml:brush>
  </inkml:definitions>
  <inkml:trace contextRef="#ctx0" brushRef="#br0">170 11 1472,'0'0'22,"0"0"1,0 0-1,1 0 0,-1-1 1,0 1-1,0 0 0,0 0 1,0 0-1,0 0 0,0 0 0,0 0 1,0 0-1,0-1 0,0 1 1,0 0-1,0 0 0,0 0 1,0 0-1,0 0 0,0 0 1,0 0-1,0-1 0,0 1 1,0 0-1,0 0 0,0 0 1,0 0-1,0 0 0,0 0 1,0-1-1,0 1 0,0 0 1,0 0-1,0 0 0,0 0 1,-1 0-1,1 0 0,0 0 0,0 0 1,0 0-1,0 0 0,0-1 1,0 1-1,0 0 0,0 0 1,0 0-1,-1 0 0,1 0 1,0 0-1,0 0 0,0 0 1,0 0-1,0 0 0,0 0 1,-1 0-1,1 0 0,0 0 1,0 0-1,0 0 0,0 0 1,0 0-1,0 0 0,0 0 1,-1 0-1,1 0-22,7-5 1358,-7 5-1346,1-1 644,-1 1-224,0 0-91,0 0-111,0 0 52,0 0-63,0 0 133,-9 10 752,4-5-831,0-1 0,0 0 0,0 0-1,0 0 1,-1-1-273,-16 14 103,11-6-18,1 0 1,0 1 0,0 1 0,2-1-1,-1 1 1,2 1 0,-1-1-1,2 1 1,0 0 0,1 1 0,0 0-1,1 0 1,1 0 0,0 3-86,0-1-38,1-8 45,1 1 0,0-1 0,0 0 0,1 1 0,1-1-1,-1 0 1,2 8-7,1-5-7,0-1 1,0 1-1,2 3 7,-4-12 12,1 0-1,-1 0 1,1 1 0,0-1 0,0 0 0,0 0 0,1-1-1,-1 1 1,0 0 0,1-1 0,0 1 0,0-1 0,0 0-12,-1-1 9,0 0-1,0 0 1,0 0 0,0-1 0,1 1 0,-1-1 0,0 1-1,0-1 1,0 0 0,1 0 0,-1 0 0,0 0 0,0 0 0,0-1-1,1 1 1,-1-1 0,0 1 0,2-2-9,2 0 44,0 0 0,0-1 0,-1 0-1,1 0 1,4-4-44,9-8 7,0-1 0,-1-1-1,-1-1 1,7-9-7,16-16-229,-38 43 206,-1 1 1,1-1 0,-1 1 0,0 0 0,1-1-1,-1 1 1,0 0 0,1 0 0,-1 0-1,0 0 1,0 0 0,0 0 22,19 28-172,-16-23 128,-1-1 0,1 0-1,0 1 1,0-1 0,0-1 0,1 2 44,-2-4 14,4 4 107,-1-1 1,1 1-1,0-1 1,0-1-1,8 5-121,-13-8 36,0-1 0,0 1 0,0 0 1,1-1-1,-1 1 0,0-1 0,0 0 0,1 1 0,-1-1 0,0 0 0,1-1 0,-1 1 0,0 0 1,1-1-1,-1 1 0,0-1 0,0 1 0,0-1 0,1 0 0,-1 0 0,0 0 0,0-1 1,0 1-1,0 0-36,3-4 122,1 1 1,-1-1 0,-1 0 0,1 0 0,-1 0-1,0 0 1,0-1 0,0 0 0,-1 0 0,1 0 0,-2 0-1,1 0 1,-1-1 0,2-4-123,-2 0 122,1-1 1,-2 1-1,1-1 1,-1 0-1,-1 0 0,0 0 1,-1 1-1,0-2-122,-12-45-613,13 25-5238,0 32 5538,1 0 0,0 0 1,-1 1-1,1-1 0,0 0 0,-1 1 0,1-1 0,0 1 0,0-1 0,0 1 0,-1-1 0,1 1 0,0-1 0,0 1 0,0 0 0,0-1 0,0 1 0,0 0 0,1 0 313,9-1-1232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06.098"/>
    </inkml:context>
    <inkml:brush xml:id="br0">
      <inkml:brushProperty name="width" value="0.1" units="cm"/>
      <inkml:brushProperty name="height" value="0.1" units="cm"/>
      <inkml:brushProperty name="color" value="#E71224"/>
    </inkml:brush>
  </inkml:definitions>
  <inkml:trace contextRef="#ctx0" brushRef="#br0">5 11 2496,'-2'-8'730,"1"5"-175,0 3-277,1 0-108,0 0-31,0 0 37,0 0 309,0 0-63,0 0 169,0 0-159,0 0 48,1 5-300,1-1 0,-1 0 0,1 1 0,0-1 0,1 0 0,-1 0 0,1-1 0,-1 1 0,4 3-180,-5-6 39,16 18 185,1 0 1,2 0-1,-1-2 0,18 11-224,-17-12 47,-3-3-39,0 1 0,0 0 0,-2 2 0,0 0 0,-1 0 0,7 11-8,-10-8 42,-1-1-1,0 2 1,-2 0 0,0 0-1,-1 0 1,4 20-42,-6-11 206,0 0-1,-2 0 1,-1 0-1,-1 26-205,-2-40 161,-1 0-1,-1 0 1,0 0 0,0 0-1,-1 0 1,-1-1 0,-1 0-1,0 0 1,-8 13-161,-4 2-134,-2 1 1,-1-2-1,-18 19 134,19-28-1182,0-1-1669,12-5-3062,7-11 4681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10.485"/>
    </inkml:context>
    <inkml:brush xml:id="br0">
      <inkml:brushProperty name="width" value="0.1" units="cm"/>
      <inkml:brushProperty name="height" value="0.1" units="cm"/>
      <inkml:brushProperty name="color" value="#E71224"/>
    </inkml:brush>
  </inkml:definitions>
  <inkml:trace contextRef="#ctx0" brushRef="#br0">172 32 1312,'-1'0'25,"1"-1"0,0 1 1,0-1-1,-1 1 0,1-1 0,0 1 1,0-1-1,0 1 0,0-1 0,0 1 0,-1-1 1,1 1-1,0-1 0,0 1 0,0-1 1,0 1-1,1-1 0,-1 1 0,0-1 0,0 1 1,0-1-1,0 1 0,0-1 0,1 1 1,-1-1-1,0 1 0,0-1 0,1 1 0,-1 0 1,0-1-1,1 1 0,-1-1 0,0 1 1,1 0-1,-1-1 0,1 1 0,-1 0-25,3-10 1296,-2 5 663,-1 12-1545,0-2-154,-1 0-1,0 0 0,0 0 1,0-1-1,-1 1 0,0 0 0,0 0 1,0-1-1,-1 2-259,-10 25 658,-7 40-306,-21 66-256,19-59 127,3 0 0,4 1-1,3 1 1,3 14-223,0 8 336,5 17-336,13-69 133,-6-47-964,-1-2-5991,5-1 5073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5:49.329"/>
    </inkml:context>
    <inkml:brush xml:id="br0">
      <inkml:brushProperty name="width" value="0.1" units="cm"/>
      <inkml:brushProperty name="height" value="0.1" units="cm"/>
      <inkml:brushProperty name="color" value="#66CC00"/>
    </inkml:brush>
  </inkml:definitions>
  <inkml:trace contextRef="#ctx0" brushRef="#br0">304 94 320,'-1'2'-36,"1"-2"136,0 0 1,0 0 0,0 1 0,0-1 0,0 0 0,0 0 0,0 0 0,0 1 0,0-1 0,0 0 0,0 0 0,0 0 0,0 0 0,0 1 0,-1-1 0,1 0 0,0 0 0,0 0 0,0 0 0,0 1 0,0-1 0,-1 0-1,1 0 1,0 0 0,0 0 0,0 0 0,0 0 0,-1 0 0,1 0 0,0 0 0,0 0 0,0 0 0,-1 1 0,1-1 0,0 0 0,0 0 0,0 0 0,-1 0 0,1 0 0,0-1 0,0 1 0,0 0 0,-1 0 0,1 0 0,0 0-101,-26-2 1662,21 1-1559,0 1-1,0-1 1,-1 1 0,1 0-1,0 0 1,0 1 0,0 0-1,0-1 1,-5 3-103,8-3 25,0 1 0,0-1-1,0 0 1,0 1 0,0-1 0,-1 0-1,1-1 1,-1 1-25,1 0 90,0 0 0,-1 0 0,1 0 0,-1 0 0,1 0 0,-1 0-1,1 1 1,-3 0-90,2 0 15,-1-1-1,0 1 1,0-1-1,0 0 1,1 1-1,-1-2 1,0 1-1,-1-1-14,-9 1 503,13-1-475,-1 0 1,0 0-1,1 0 0,-1 0 1,1 0-1,-1 0 0,1 0 1,-1 0-1,1-1 0,0 1 0,0-1 1,-1 0-29,-16-15 289,17 16-237,-1 0 0,1-1 0,-1 1 0,1-1 0,-1 1 0,1-1 0,0 1 0,-1-3-52,1 3-12,0 0 0,1 0 0,-1 0 1,0 0-1,0 0 0,0 0 0,0 0 0,0 0 0,0 0 0,0 0 0,-1 0 1,1 0-1,-1 0 12,-4-2 40,0 0 0,1 0 0,0-1 0,0 1 0,0-1 0,0 0 0,0-1 0,-1-2-40,5 7 16,1 0 69,-7-6-453,12 9 412,1 1-1,0-1 1,-1 0-1,1 0 1,0-1-1,2 1-43,-1-1-19,0 1 0,0 0 0,-1 1 0,1-1-1,2 3 20,-3-2-50,0 0-1,1 0 1,6 2 50,15 9-83,-20-10 74,1-1 0,-1 0 1,1 0-1,0-1 0,0 0 1,0-1-1,0 0 0,2 0 9,16 9 294,-27-11-293,1 0 0,-1 0 1,1 0-1,-1 0 1,1 0-1,-1 1 0,1-1 1,-1 0-1,1 0 0,-1 1 1,1-1-1,-1 0 0,1 1 1,-1-1-1,0 1 1,1-1-1,-1 0 0,0 1 1,1-1-1,-1 1 0,0-1 1,0 1-1,1-1 1,-1 1-1,0-1 0,0 1 1,0-1-1,0 1 0,0-1 1,1 1-1,-1-1 0,0 1 1,0-1-1,0 1 1,0-1-1,-1 1 0,1-1 1,0 1-1,0 0-1,0 0-101,0 8-75,0-4 138,0-4 214,0-1-42,0 0-97,0 0-32,0 0 86,-2 1-98,0 0-1,0 0 1,0 0 0,-1-1-1,1 1 1,0 0 0,0-1-1,-1 0 8,-11 1-51,0 0 0,1 0 0,-1 2 0,0 0-1,-2 1 52,14-3 29,-1 0-1,1 0 0,-1 0 1,1 1-1,-1-1 1,1 1-1,0-1 0,0 1 1,0 0-1,0 0 0,-2 2-28,0 1-72,-23 13 312,17-12-330,-34 23 143,36-28 32,8-1-293,0 0 96,0 0 187,0 0 10,0 0-85,0 1 0,0 0 0,0-1 0,0 1-1,0-1 1,0 1 0,0 0 0,0-1 0,0 1-1,1-1 1,-1 1 0,0-1 0,0 1 0,1 0-1,-1-1 1,0 1 0,1-1 0,-1 0 0,0 1-1,1-1 1,-1 1 0,1-1 0,-1 1 0,1-1-1,-1 0 1,1 1 0,-1-1 0,1 0 0,-1 0-1,1 1 1,-1-1 0,1 0 0,-1 0 0,1 0-1,0 0 1,-1 0 0,1 0 0,-1 0 0,1 0 0,-1 0-1,1 0 1,0 0 0,-1 0 0,1 0 0,-1 0-1,1 0 1,0-1 0,-1 1 0,1 0 0,-1 0-1,1-1 1,5-1 6,0-1 0,0 1 0,0-1 0,3-3-6,-6 4 24,8-5 95,0-1 1,7-7-120,-9 8-15,-1 0 1,1 1-1,0 0 1,4-2 14,-5 3 101,-8 4-140,0 1 0,1 0-1,-1-1 1,0 1 0,0 0-1,1 0 1,-1-1 0,0 1 0,1 0-1,-1 0 1,0 0 0,0 0-1,1-1 1,-1 1 0,1 0 0,-1 0-1,0 0 1,1 0 0,-1 0-1,0 0 1,1 0 0,-1 0-1,0 0 1,1 0 0,-1 0 0,1 0-1,-1 0 1,0 0 0,1 0-1,-1 0 1,0 0 0,1 1 0,-1-1-1,0 0 1,1 0 0,-1 0-1,0 1 1,1-1 39,3 7-2165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16.092"/>
    </inkml:context>
    <inkml:brush xml:id="br0">
      <inkml:brushProperty name="width" value="0.1" units="cm"/>
      <inkml:brushProperty name="height" value="0.1" units="cm"/>
      <inkml:brushProperty name="color" value="#E71224"/>
    </inkml:brush>
  </inkml:definitions>
  <inkml:trace contextRef="#ctx0" brushRef="#br0">179 10 1248,'-4'-8'-75,"5"6"974,5 6 3903,-6-3-4799,1 0 0,-1 0 0,0 0 0,1 0-1,-1 0 1,0 0 0,0 0 0,0 0-1,1 0 1,-1 0 0,0 0 0,-1 0 0,1 0-1,0 0 1,0 0 0,0 0-3,-1 2 25,-3 22 306,-1-4-118,3-13-170,1 0 0,-1 0 1,-1 0-1,0 0 1,-1 1-44,1-1 30,0 0 0,0 0 0,1 0 1,0 0-1,-1 6-30,-2 26 443,-8 26-443,2-14 21,0 15 214,2-9 367,-11 31-602,7-14 267,9-50-360,2-13 198,0-1 1,0 1 0,-2-1-1,1 1 1,-1-1-1,-1 0 1,0 0 0,-4 6-106,5-14 756,4-3-1179,-1 0 1,0 0-1,1 0 0,-1 0 1,1 0-1,-1 0 1,0 0-1,1 0 1,-1 0-1,1 0 0,-1-1 1,1 1-1,-1 0 1,1 0-1,-1-1 1,0 1 422,-6-3-2251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16.905"/>
    </inkml:context>
    <inkml:brush xml:id="br0">
      <inkml:brushProperty name="width" value="0.1" units="cm"/>
      <inkml:brushProperty name="height" value="0.1" units="cm"/>
      <inkml:brushProperty name="color" value="#E71224"/>
    </inkml:brush>
  </inkml:definitions>
  <inkml:trace contextRef="#ctx0" brushRef="#br0">0 23 2144,'1'0'90,"-1"0"0,0 0 0,0 0 0,0 0 0,0 0 0,0 0 0,0 0 0,0 0 0,0 0 0,0 0 0,0 0 0,1 0 0,-1-1 0,0 1 0,0 0 0,0 0 0,0 0 0,0 0 0,0 0 0,0 0 0,0 0 0,0 0 0,0 0 0,0 0 0,0 0 0,1 0 0,-1 0 0,0 0 0,0 0 0,0-1 0,0 1 0,0 0 0,0 0 0,0 0 0,0 0 0,0 0 0,0 0 0,0 0 0,0 0 0,0 0 0,0-1 0,0 1 0,0 0 0,0 0 0,0 0 0,0 0 0,0 0 0,0 0 0,0 0 0,0 0 0,0 0 0,0 0 0,-1-1 0,1 1 0,0 0 0,0 0 0,0 0 0,0 0 0,0 0 0,0 0 0,0 0 0,0 0 0,0 0 0,0 0 0,0 0-90,12 4 1329,8 2-1010,10-6 380,17-1 330,30 5-1029,-56-3 267,0-1 1,0-1-1,0-1 0,20-5-267,-8 2 185,10-1-154,19-4-500,-21 8-4789,-40 4 1260,-2 6 2914,1-8 822,-8 8-874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17.642"/>
    </inkml:context>
    <inkml:brush xml:id="br0">
      <inkml:brushProperty name="width" value="0.1" units="cm"/>
      <inkml:brushProperty name="height" value="0.1" units="cm"/>
      <inkml:brushProperty name="color" value="#E71224"/>
    </inkml:brush>
  </inkml:definitions>
  <inkml:trace contextRef="#ctx0" brushRef="#br0">188 37 3136,'0'-1'102,"0"0"1,0 0-1,0 0 1,1 1-1,-1-1 0,0 0 1,0 0-1,1 1 1,-1-1-1,0 0 0,1 0 1,-1 1-1,1-1 1,-1 0-1,1 1 1,-1-1-1,1 1 0,0-1 1,-1 1-1,1-1 1,0 1-1,-1-1 0,1 1 1,0 0-1,0-1 1,0 1-103,9-9 1219,-10 9-1061,1 0-1,-1-1 0,0 1 0,1 0 1,-1-1-1,0 1 0,0 0 0,1-1 1,-1 1-1,0 0 0,0-1 1,0 1-1,0-1 0,0 1 0,1 0 1,-1-1-1,0 1 0,0-1 0,0 1 1,0 0-1,0-1 0,0 1 0,0-1 1,0 1-1,-1-1 0,1 1-157,-9 4 856,-13 13-937,-19 20 780,-15 20-699,43-43-786,1 1 1,0 1-1,1 0 0,1 0 0,1 1 0,0 1 786,-1 7-3578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19.330"/>
    </inkml:context>
    <inkml:brush xml:id="br0">
      <inkml:brushProperty name="width" value="0.1" units="cm"/>
      <inkml:brushProperty name="height" value="0.1" units="cm"/>
      <inkml:brushProperty name="color" value="#E71224"/>
    </inkml:brush>
  </inkml:definitions>
  <inkml:trace contextRef="#ctx0" brushRef="#br0">0 31 1472,'1'-1'108,"-1"-1"0,1 1-1,-1 0 1,1-1 0,0 1 0,0 0-1,-1 0 1,1 0 0,0 0 0,0 0 0,0 0-1,0 0 1,1-1-108,-1 2 163,-1-1 0,1 1 0,-1 0 0,1-1-1,0 0 1,-1 1 0,1-1 0,-1 1 0,0-1 0,1 1 0,-1-1-1,1 0 1,-1 1 0,0-1 0,1 0 0,-1 0 0,0 1 0,0-1-1,0 0 1,1 0 0,-1 1-163,4 7 204,-1 1 1,0 0-1,0 0 0,0 0 0,-1 0 1,0 0-1,0 4-204,1 7 154,-2 0 1,0 15-155,-2-7 238,-1 1 1,-2-2 0,-1 1-1,-7 24-238,10-37-27,0 1 1,1-1-1,1 9 27,0 6 459,1-23 458,-1-6 673,0-6-1568,0 1 1,1-1 0,0 1-1,0-1 1,0 1-1,0 0 1,1 0 0,0-1-1,0 1 1,1 0-1,-1 0 1,1 1 0,1-2-23,1 0-55,0 0 1,0 0-1,0 1 1,1 0-1,0 0 1,0 0 0,0 1-1,0 0 1,2-1 54,5-1-47,0 0 1,1 0-1,-1 2 0,1 0 1,0 0-1,0 1 1,0 1-1,0 0 1,1 1-1,2 1 47,-14 0-37,0 0 0,0 0 0,0 0 0,0 0 0,0 1 0,1 0 0,-1-1 1,0 1-1,0 0 0,-1 1 0,1-1 0,0 0 0,0 1 0,-1 0 0,2 0 37,-2-1 22,14 12 141,-16-13-165,0 0 0,0 1-1,1-1 1,-1 1 0,0-1-1,0 1 1,1 0-1,-1-1 1,0 1 0,0-1-1,0 1 1,0-1 0,0 1-1,0-1 1,0 1-1,0 0 1,0-1 0,0 1-1,0-1 1,0 1-1,0-1 1,-1 1 0,1-1-1,0 1 1,0-1 0,-1 1-1,1-1 1,0 1-1,-1-1 1,1 1 0,0-1 2,-3 4 9,2-2 18,0-1 0,1 0 0,-1 0 0,0 0 0,0 1 0,0-1 0,0 0 0,0 0 0,0-1 0,0 1 0,-1 0 0,1 0 0,0 0 0,0-1 0,-1 1 0,1-1 0,0 1 0,-1-1 0,1 1 0,0-1 0,-2 0-27,-13 5 202,13-4-200,0 0-1,0 0 1,0 0-1,0-1 1,0 1-1,1-1 1,-2 0-2,-33-3 112,31 3 52,10-2 204,10 0-137,-4 2-74,-1 0 0,0 1-1,0 0 1,1 0 0,-1 1 0,0 0 0,3 2-157,-6-1 17,-1 0 0,0 0 0,1 1 0,-2 0-1,1-1 1,0 2 0,-1-1 0,1 1-17,32 40-679,-34-40 932,17 18-4810,-19-22 4244,0 0 1,0 0-1,0 0 1,0 0 0,0 0-1,0-1 1,0 1 0,0 0-1,1-1 1,-1 1 0,0-1-1,0 1 1,1-1-1,-1 0 1,0 0 0,1 1-1,-1-1 1,0 0 0,1 0 312,7-6-1787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44.403"/>
    </inkml:context>
    <inkml:brush xml:id="br0">
      <inkml:brushProperty name="width" value="0.1" units="cm"/>
      <inkml:brushProperty name="height" value="0.1" units="cm"/>
      <inkml:brushProperty name="color" value="#E71224"/>
    </inkml:brush>
  </inkml:definitions>
  <inkml:trace contextRef="#ctx0" brushRef="#br0">123 36 1568,'0'0'73,"0"0"0,-1 0 0,1 0 0,0 1 0,0-1 0,0 0 0,-1 0 0,1 0 0,0 0-1,0 0 1,0 1 0,0-1 0,0 0 0,-1 0 0,1 0 0,0 0 0,0 1 0,0-1 0,0 0 0,0 0 0,0 1 0,0-1 0,0 0 0,0 0 0,0 0 0,0 1 0,0-1 0,0 0-73,2 1 130,0 0 0,0-1 1,0 1-1,0-1 0,0 1 1,0-1-1,0 0 0,1 0 1,-1 0-1,0 0 1,0 0-1,0-1 0,0 1 1,0-1-1,0 1 0,1-1 1,-1 0-1,0 1 1,-1-1-1,1 0 0,0-1 1,0 1-1,0 0 0,-1 0 1,1-1-1,0 1 0,0-1-130,1-1 75,-2 3 122,-1 0 6,0 0 149,0 0-64,0 0 123,0 0-134,0 0-53,-17 15 325,9-5-494,1 1-1,0 0 0,1 0 0,0 0 0,-4 11-54,-2 3 65,-12 26-13,5-10 206,-3 0-258,19-34 112,-11 13 247,14-19-295,-1 0 1,0-1 0,0 1 0,0 0 0,0 0-1,0-1 1,0 1 0,0-1 0,0 1 0,0-1-1,0 1 1,0-1 0,0 0 0,-1 1 0,1-1-1,0 0 1,0 0 0,-1 0-65,2 0 18,0 0-1,-1 0 1,1 0-1,0 0 1,0 0 0,0 0-1,-1 0 1,1-1-1,0 1 1,0 0 0,0 0-1,-1 0 1,1 0 0,0 0-1,0 0 1,0-1-1,0 1 1,0 0 0,-1 0-1,1 0 1,0-1-1,0 1 1,0 0 0,0 0-1,0 0 1,0-1 0,0 1-1,0 0 1,0 0-1,0 0 1,0-1 0,0 1-1,0 0 1,0 0-1,0 0 1,0-1 0,0 1-1,0 0 1,0 0 0,0 0-1,0-1 1,0 1-18,3-11 421,-3 10-382,12-28 34,1 0 0,2 1 0,10-15-73,-4 6-272,-9 18-733,0-1 0,5-3 1005,-12 15-671,1 1 0,1 0-1,0 0 1,0 1 0,0 0-1,7-4 672,14-3-3770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47.768"/>
    </inkml:context>
    <inkml:brush xml:id="br0">
      <inkml:brushProperty name="width" value="0.1" units="cm"/>
      <inkml:brushProperty name="height" value="0.1" units="cm"/>
      <inkml:brushProperty name="color" value="#E71224"/>
    </inkml:brush>
  </inkml:definitions>
  <inkml:trace contextRef="#ctx0" brushRef="#br0">4 15 2080,'-3'0'873,"6"0"803,-3 0-1425,0 0-6,13-3 411,-12 3-608,1 0 0,-1 0 0,0 0 0,0 0 0,0 0 0,1 0 0,-1 1 0,0-1 0,0 0 0,0 1 0,1-1 0,-1 1 0,0-1 0,0 1 0,0-1 0,0 1 0,0 0 0,0 0 0,0-1 0,0 1 0,-1 0 0,1 0 0,0 0 0,0 0 0,-1 0 0,1 0 0,0 0 0,-1 0 0,1 1 0,-1-1 0,1 1-48,8 14 331,0-5-135,-1 0 0,0 0 0,0 1 0,3 10-196,-2 0 178,-2-1 1,0 1 0,-2 1-1,0-1 1,-1 5-179,8 38 13,3-9 846,19 51-859,-26-82 114,-1 0 0,-2 0-1,1 4-113,-1-10 18,-4-16 15,0 0-1,0 0 1,0 0-1,0 0 1,-1 1 0,1 2-33,0-1-69,6 5 79,-6-9 86,-1-1 0,0 0 53,0 0-31,0 0 79,0 0-58,0 0 21,7-12 21,55-73-386,24-22 205,-22 28-83,82-94-232,-130 158 332,-13 13 7,0 0 0,0-1 1,0 0-1,0 0 0,-1 0 1,1 0-1,1-2-24,-4 3 9,1 1 0,-1-1 0,1 0 0,-1 1-1,1-1 1,-1 1 0,0-1 0,0 0 0,0 1 0,0-1 0,0 1 0,0-1 0,-1 0-1,1 1 1,-1-1-9,-1-8-74,2 10 77,0-1-1,0 1 1,0-1 0,0 1-1,0-1 1,0 1 0,0-1-1,-1 0 1,1 1 0,0-1-1,0 1 1,0-1 0,-1 1-1,1-1 1,0 1 0,-1 0-1,1-1 1,0 1-1,-1-1 1,1 1 0,-1 0-1,1-1 1,-1 1 0,1 0-1,0-1 1,-1 1-3,-6-4 7,0 1 1,0-1-1,-1 1 1,1 1-1,-1-1 1,1 1-1,-1 1 0,0 0 1,-3-1-8,-17 1 157,1 0 0,-4 2-157,-35-1 206,64 0-201,-46-2 616,0-3 1,-21-6-622,57 9 71,8 2-54,0-1 0,0 0 0,0 0 0,0 0 0,0-1 0,0 1 1,0-1-1,-2-1-17,-3-2 35,0 1 1,0 0 0,0 0-1,-3 0-35,-26-11-164,35 14-56,1 0-1,-1 0 0,0 0 0,0 0 1,0 0-1,0 1 0,0-1 0,0 1 1,-3 0 220,6 0-152,-1 0 0,0 0 0,0 0 0,1 0 0,-1 0 0,0 0 1,1 1-1,-1-1 0,0 0 0,1 0 0,-1 1 0,1-1 0,-1 0 0,0 1 1,1-1-1,-1 1 0,1-1 0,-1 1 0,1-1 0,-1 1 0,1-1 0,0 1 0,-1-1 1,1 1-1,0 0 0,-1-1 0,1 1 0,0 0 0,0-1 0,-1 1 0,1 0 1,0-1-1,0 1 0,0 0 0,0-1 0,0 1 0,0 0 0,0-1 0,0 1 1,0 0-1,0-1 0,0 1 0,1 0 0,-1-1 0,0 1 152,4 12-2581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49.124"/>
    </inkml:context>
    <inkml:brush xml:id="br0">
      <inkml:brushProperty name="width" value="0.1" units="cm"/>
      <inkml:brushProperty name="height" value="0.1" units="cm"/>
      <inkml:brushProperty name="color" value="#E71224"/>
    </inkml:brush>
  </inkml:definitions>
  <inkml:trace contextRef="#ctx0" brushRef="#br0">3 16 1472,'2'-8'2290,"-1"9"1113,0 5-1832,-1-5-1355,0-1 1,0 1-1,0 0 1,-1 0-1,1 0 1,0-1-1,0 1 1,-1 0-1,1 0 1,0 0-1,-1-1 1,1 1-1,-1 0 1,1-1-1,-1 1 1,0 0-217,1 0 1533,5-2-1525,-4 1-53,32-7-99,-17 2 209,0 0 0,1 2 1,0 0-1,0 1 1,0 1-1,1 0-65,39 1-245,9 4 245,-56-4-3,34 3 451,-1-1 0,38-6-448,-27 4 202,-33 0-463,-18 0 41,-1 0 0,0 0 0,0 0 0,0 1 0,0-1 0,1 1 0,-1-1 1,0 1-1,0 0 0,0 0 0,0 0 0,0 0 0,-1 0 0,1 0 0,0 1 0,0-1 0,0 1 220,2 2-873,0 1 0,-1 0 1,1 0-1,-1 0 0,1 2 873,5 7-1342,6 7-1410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50.149"/>
    </inkml:context>
    <inkml:brush xml:id="br0">
      <inkml:brushProperty name="width" value="0.1" units="cm"/>
      <inkml:brushProperty name="height" value="0.1" units="cm"/>
      <inkml:brushProperty name="color" value="#E71224"/>
    </inkml:brush>
  </inkml:definitions>
  <inkml:trace contextRef="#ctx0" brushRef="#br0">46 88 2912,'-7'-4'2184,"-3"7"6141,3-1-5113,-3 0-4491,10-2 1293,-1-1 1,1 1-1,-1 0 0,1-1 0,0 1 1,-1-1-1,1 1 0,-1 0 1,1-1-1,0 1 0,-1-1 0,1 1 1,0-1-1,0 1 0,-1-1 0,1 1 1,0-1-1,0 0 0,0 1 0,0-1 1,-1 1-1,1-1 0,0 1 0,0-1 1,0 1-1,0-1 0,1 0 0,-1 1-14,-1-24 560,2 18-340,-1-40 564,0 46-832,-5 14-299,5-11 8,0 0 0,0-1 0,0 1 0,0-1 0,0 1-1,1-1 1,-1 1 0,1 0 0,-1-1 0,1 0 0,0 1 0,0-1-1,0 1 1,1-1 0,-1 0 0,0 0 0,1 1 339,7 7-3541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51.943"/>
    </inkml:context>
    <inkml:brush xml:id="br0">
      <inkml:brushProperty name="width" value="0.1" units="cm"/>
      <inkml:brushProperty name="height" value="0.1" units="cm"/>
      <inkml:brushProperty name="color" value="#E71224"/>
    </inkml:brush>
  </inkml:definitions>
  <inkml:trace contextRef="#ctx0" brushRef="#br0">98 1 3968,'-1'0'206,"0"0"-1,0 0 1,0 0-1,0 0 1,0 0 0,1 0-1,-1 0 1,0 0 0,0 0-1,0 1 1,0-1 0,0 0-1,0 1 1,0-1 0,1 1-1,-1-1 1,0 1 0,0-1-1,1 1 1,-1-1 0,0 1-1,1 0 1,-1-1-1,0 1 1,1 0 0,-1 0-206,-18 26 234,14-20 137,3-3-349,0 1 0,-1-1 1,1 0-1,1 1 0,-1 0 1,1-1-1,0 1 0,0 0 1,0 1-23,-2 46 72,3-17-52,-3 67-47,10 94 27,-4-172 450,1 0-1,1 0 0,1 0 1,4 8-450,3-8 330,-12-22-266,-1-2 0,0 0 86,0 0-33,0 0-5,0 0 0,0 0 112,-1-12 160,-16-31-73,12 30-280,0 0 1,0 0-1,1-3-31,-8-52-10,3 0-1,1-37 11,7 8-105,1 57 205,0 34-110,1 1 0,-1 0-1,1-1 1,0 1 0,0 0 0,1-1 0,-1 1 0,1 0 0,2-2 10,-3 4-20,0 0 0,1 1 0,-1 0 0,1-1-1,0 1 1,0 0 0,0 0 0,0 0 0,0 0 0,0 0-1,1 0 1,-1 0 0,1 1 0,-1 0 0,1-1 0,-1 1-1,1 0 1,0 0 20,21-7-148,-16 5 72,0 0 1,1 1-1,-1 0 0,1 0 0,-1 1 1,8 0 75,-6 1-58,0 0 0,0 1 0,0 0 0,0 1 0,2 0 58,-6 0-28,0 0 1,-1 0-1,1 1 0,-1 0 1,1 0-1,-1 0 0,0 0 1,0 1-1,1 1 28,-4-3 6,-1 0 1,1-1-1,-1 1 1,0 0-1,1 0 1,-1 0-1,0 0 0,0 0 1,0 1-1,0-1 1,-1 0-1,1 0 0,0 0 1,-1 1-1,0-1 1,1 0-1,-1 1 1,0-1-1,0 1 0,-1-1 1,1 0-1,0 1 1,-1-1-1,1 0 1,-1 1-7,-3 8 63,1-1 1,-1 0 0,-1-1 0,-5 10-64,0-2 78,-2 0 0,0-1 0,-1 0 0,0-1 0,-1-1 0,-1 0 0,-1-1 0,0 0 0,0-1 1,-1-1-1,-14 7-78,10-7-21,13-8 4,0 1 0,1 1-1,-1 0 1,1 0 0,-3 3 17,29-8-299,35-3 279,-34 1 33,0 1 0,10 1-13,-23 1-27,0 0 0,-1 0-1,1 0 1,-1 0 0,0 1-1,1 0 1,-1 1 0,0-1-1,4 3 28,-2 0-28,0 0-1,0 1 1,0-1-1,2 4 29,-6-5 20,-1-1 1,0 0-1,-1 1 1,1-1-1,0 1 1,-1 0-1,0 0 1,0 0-1,0 0 1,0 2-21,-1-3 11,1 0 16,-1 1-1,0 0 0,0 0 0,0 0 0,0 0 1,0 0-1,-1 0 0,0 1 0,0-1 0,0 0 1,0 0-1,-1 0 0,0 3-26,0-4 51,0 0 0,0 1 0,-1-1-1,1 0 1,-1 0 0,0 0 0,0 0 0,0 0 0,0 0 0,-1-1 0,1 1 0,-1-1 0,1 0-1,-1 1-50,-5 3 93,0 0-1,-1-1 1,0 0 0,-2 1-93,1-2-25,0-1 0,1 0 0,-1 0 0,0-1 0,-1 0 0,1-1 0,0 0 0,0-1 1,-1 0 24,-95 0-5510,93 0 2844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52.675"/>
    </inkml:context>
    <inkml:brush xml:id="br0">
      <inkml:brushProperty name="width" value="0.1" units="cm"/>
      <inkml:brushProperty name="height" value="0.1" units="cm"/>
      <inkml:brushProperty name="color" value="#E71224"/>
    </inkml:brush>
  </inkml:definitions>
  <inkml:trace contextRef="#ctx0" brushRef="#br0">305 11 2240,'-6'-5'1545,"7"0"872,0 5-1894,-1 0 133,0 0-197,0 0-1,0 0-132,0 1-201,0 0 0,-1 0-1,1 0 1,0 0 0,0 1 0,-1-1 0,1 0 0,-1 0 0,1 0 0,-1 0-1,1 0 1,-1 0-125,-10 13 334,1-1 0,-2 0 0,0-1 0,0 0-1,-1-1 1,-1 0 0,-8 5-334,-23 12-251,-39 19 251,75-42-828,0 0 0,1 1 1,0 0-1,0 1 0,-6 7 828,9-6-1061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3:37:08.845"/>
    </inkml:context>
    <inkml:brush xml:id="br0">
      <inkml:brushProperty name="width" value="0.35" units="cm"/>
      <inkml:brushProperty name="height" value="0.35" units="cm"/>
      <inkml:brushProperty name="color" value="#FFFFFF"/>
    </inkml:brush>
  </inkml:definitions>
  <inkml:trace contextRef="#ctx0" brushRef="#br0">155 0 160,'0'0'5,"0"0"1,0 0-1,1 0 0,-1 0 0,0 0 1,0 0-1,0 0 0,0 0 0,0 1 1,0-1-1,0 0 0,0 0 0,0 0 1,1 0-1,-1 0 0,0 0 0,0 0 1,0 0-1,0 0 0,0 0 0,0 0 1,0 0-1,0 0 0,0 1 0,0-1 1,0 0-1,0 0 0,0 0 0,0 0 1,0 0-1,0 0 0,0 0 0,0 0 1,0 0-1,0 1 0,0-1 0,0 0 1,0 0-1,0 0 0,0 0 0,0 0 1,0 0-1,0 0 0,0 0 1,0 0-1,0 1 0,0-1 0,0 0 1,0 0-1,0 0 0,0 0 0,0 0 1,0 0-1,0 0 0,0 0 0,0 0 1,-1 0-1,1 0-5,-7 10 839,-15 9 321,6-9-1099,0 1 1,2 0-1,-1 1 0,-3 5-61,5-3-5,11-10 3,0-1 0,-1 0 0,0 0 1,0 0-1,0-1 0,0 1 0,0-1 1,0 0-1,-2 2 2,1-4 21,3 0 75,1 0-37,0 0-75,8-3-80,0-1 69,0 0 0,-1-1 1,0 0-1,0 0 0,0-1 0,6-6 27,7-5-31,37-25 511,-56 41-469,-1 1-75,7-7 101,-6 2-85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53.433"/>
    </inkml:context>
    <inkml:brush xml:id="br0">
      <inkml:brushProperty name="width" value="0.1" units="cm"/>
      <inkml:brushProperty name="height" value="0.1" units="cm"/>
      <inkml:brushProperty name="color" value="#E71224"/>
    </inkml:brush>
  </inkml:definitions>
  <inkml:trace contextRef="#ctx0" brushRef="#br0">17 23 2720,'-4'-3'1896,"2"4"1081,1 0-2797,0-1 0,1 1 0,-1 0 0,1-1-1,-1 1 1,0 0 0,0-1 0,1 1-1,-1-1 1,0 1 0,0-1 0,0 0-1,0 1-179,25-4 3270,14 0-2908,0-1 72,35 0-434,-30 3-3010,26-5 3010,-41 2-2378,0 1 746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54.474"/>
    </inkml:context>
    <inkml:brush xml:id="br0">
      <inkml:brushProperty name="width" value="0.1" units="cm"/>
      <inkml:brushProperty name="height" value="0.1" units="cm"/>
      <inkml:brushProperty name="color" value="#E71224"/>
    </inkml:brush>
  </inkml:definitions>
  <inkml:trace contextRef="#ctx0" brushRef="#br0">5 59 3808,'0'0'229,"-1"-1"0,1 1-1,-1-1 1,1 1 0,0-1 0,-1 0 0,1 1 0,0-1-1,-1 0 1,1 1 0,0-1 0,0 0 0,0 1 0,-1-1 0,1 0-1,0 0 1,0 1 0,0-1 0,0 0 0,0 0 0,0 1-1,1-1 1,-1 0 0,0 1 0,0-1 0,0 0 0,1 0-1,-1 1 1,0-1 0,1 0-229,1-9 1300,-2 10-1023,0 0-85,4-4 256,2 1-363,-1 1 0,1-1 0,-1 2 0,1-1 0,0 1 0,0-1 0,5 1-85,8-2 200,-2 0-198,2 1 0,-1 2 0,0 0 0,4 1-2,13-1 13,-17 1 68,-1 1 0,6 1-81,-10-1 116,0 0 0,-1-1 0,1-1 0,0 0 0,4-1-116,22-1-347,-38 2-272,0-2-716,-1-2-2251,-5 6 1057,1 1 934,-4-2-826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55.113"/>
    </inkml:context>
    <inkml:brush xml:id="br0">
      <inkml:brushProperty name="width" value="0.1" units="cm"/>
      <inkml:brushProperty name="height" value="0.1" units="cm"/>
      <inkml:brushProperty name="color" value="#E71224"/>
    </inkml:brush>
  </inkml:definitions>
  <inkml:trace contextRef="#ctx0" brushRef="#br0">1 77 2144,'3'0'791,"0"0"6066,89 7-4863,-50-9-1694,0-2 1,0-1-1,-1-3 0,0-1 0,0-2 0,-1-2 1,4-4-301,-34 14-108,0 0 1,0 0-1,0 1 1,0 1-1,0-1 1,0 2 0,1-1 107,-5 4-1070,-5-3 896,-1 0 1,0 0-1,0 0 0,0 1 1,0-1-1,0 0 0,0 0 1,0 1-1,1-1 0,-1 0 1,0 0-1,0 0 0,0 1 1,0-1-1,0 0 0,0 0 1,0 1-1,0-1 0,0 0 0,0 0 1,0 1-1,-1-1 0,1 0 1,0 0-1,0 0 0,0 1 1,0-1-1,0 0 0,0 0 1,0 0-1,-1 1 0,1-1 1,0 0-1,0 0 0,0 0 1,0 0-1,-1 1 0,1-1 1,0 0-1,0 0 0,0 0 1,-1 0-1,1 0 0,0 0 1,-1 0 173,-5 4-2299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49:55.974"/>
    </inkml:context>
    <inkml:brush xml:id="br0">
      <inkml:brushProperty name="width" value="0.1" units="cm"/>
      <inkml:brushProperty name="height" value="0.1" units="cm"/>
      <inkml:brushProperty name="color" value="#E71224"/>
    </inkml:brush>
  </inkml:definitions>
  <inkml:trace contextRef="#ctx0" brushRef="#br0">229 26 3072,'0'-6'967,"0"12"93,0-6-746,0 0 166,0 0-59,0 0 289,0 0-97,0 0 283,0 0-267,-1 1-5,-12 11-117,0-1-1,-11 6-506,9-7 164,1 1 0,1 0-1,-3 4-163,-1 5 147,0 1 0,2 1-1,0 0 1,-2 7-147,11-18 12,1-1 0,0 1 0,1 0 0,0 0 0,0 1 0,1-1 0,1 1 0,0 0-1,0-1 1,1 1 0,1 0 0,0 9-12,1-12 36,0-1 0,0 0 0,1 0 0,0 0 0,1 0 0,0-1-1,0 1 1,0-1 0,1 1 0,0-1 0,1 0 0,-1-1 0,1 1 0,1-1 0,-1 0 0,1 0-1,0-1 1,6 5-36,3 0 167,0-1-1,1-1 0,0 0 0,0-1 1,1 0-1,0-2 0,0 0 1,0-1-1,1 0 0,0-2 1,14 1-167,-20-3 55,1 0 1,-1-1 0,0 0 0,0-1 0,0-1 0,0 0 0,0 0 0,-1-1-1,1-1 1,-1 0 0,0 0 0,0-1 0,-1-1 0,0 0 0,0 0 0,0-1-1,-1 0 1,0-1 0,-1 1 0,0-2 0,5-6-56,-9 7 39,1 1 0,-1-1 0,-1 0 0,1 0 0,-2 0 0,1 0-1,-1-1 1,-1 1 0,1 0 0,-2-1 0,1 0 0,-1 1 0,-1-1 0,0 1 0,0-1 0,-3-8-39,-1-3-16,-1 0 0,-1 1 0,-1-1 1,0 1-1,-2 1 0,-11-18 16,13 25-4,-1 0 0,0 1 0,0 0-1,-1 0 1,-1 1 0,0 0 0,0 1 0,-1 1 0,0 0 0,0 0 0,-1 1 0,0 1 0,-5-2 4,-34-6-1520,43 12 610,0 0 1,0 0 0,0 1-1,0 0 1,0 1 0,-3 0 909,-4 0-2832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24.338"/>
    </inkml:context>
    <inkml:brush xml:id="br0">
      <inkml:brushProperty name="width" value="0.1" units="cm"/>
      <inkml:brushProperty name="height" value="0.1" units="cm"/>
      <inkml:brushProperty name="color" value="#E71224"/>
    </inkml:brush>
  </inkml:definitions>
  <inkml:trace contextRef="#ctx0" brushRef="#br0">24 1 1568,'-1'0'29,"1"0"1,-1 0 0,1 0-1,-1 0 1,1 0-1,0 0 1,-1 0-1,1 0 1,-1 0-1,1 0 1,0 0-1,-1 0 1,1 0 0,-1 1-1,1-1 1,0 0-1,-1 0 1,1 0-1,0 1 1,-1-1-1,1 0 1,0 1 0,-1-1-1,1 0 1,0 1-1,0-1 1,-1 0-1,1 1 1,0-1-1,0 1-29,-1 0 58,1-1 667,0 0-127,-6 3 1245,1-1 1463,8-1-872,146 4-1783,-106-4-721,-27 0 133,1 0 0,0-2 0,-1 0 0,1 0 0,7-3-63,-5 1 60,1 0-1,-1 2 0,0 0 0,9 2-59,-3-1 147,-21 0-133,0 1 0,0-1 0,0 1 0,0 0 0,-1-1-1,1 2 1,0-1 0,0 0 0,-1 1 0,1 0-14,-3-2-33,0 0-1,0 1 1,0-1-1,0 1 1,-1-1 0,1 1-1,0 0 1,0-1-1,0 1 1,0 0 0,-1 0-1,1 0 1,0-1-1,-1 1 1,1 0 0,-1 0-1,1 0 1,-1 0-1,1 0 1,-1 0 0,1 0-1,-1 0 1,0 0 0,0 0-1,0 0 1,0 0-1,1 0 1,-1 0 0,-1 1-1,1-1 1,0 0-1,0 0 34,0 3-675,0-3 422,0 0-1,0 0 1,0 0 0,-1 0-1,1 0 1,0 0 0,0 0-1,-1 0 1,1 0 0,-1 0-1,1 0 1,-1 0 0,1 0-1,-1 0 1,1 0 0,-1 0-1,0 0 1,0 0 253,-3 2-3397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25.306"/>
    </inkml:context>
    <inkml:brush xml:id="br0">
      <inkml:brushProperty name="width" value="0.1" units="cm"/>
      <inkml:brushProperty name="height" value="0.1" units="cm"/>
      <inkml:brushProperty name="color" value="#E71224"/>
    </inkml:brush>
  </inkml:definitions>
  <inkml:trace contextRef="#ctx0" brushRef="#br0">20 55 1728,'0'-1'454,"-1"0"1,1 1-1,-1-1 1,1 0-1,-1 0 1,1 0-1,0 0 1,-1 0-1,1 0 1,0 0-1,0 0 0,0 0 1,0 0-1,0 0 1,0 0-1,0 1 1,0-2-455,0 1 35,0 1 0,1-1 0,-1 1 0,0-1 1,0 1-1,0-1 0,0 1 0,0-1 0,0 1 0,0-1 1,0 1-1,0-1 0,0 1 0,0-1 0,-1 1 1,1-1-1,0 1 0,0 0 0,0-1 0,-1 1 0,1-1 1,0 1-1,0-1 0,-1 1 0,1 0 0,0-1 0,-1 1 1,1 0-1,-1-1 0,1 1 0,0 0 0,-1-1 0,1 1 1,-1 0-1,1 0 0,-1 0 0,1-1 0,-1 1 0,1 0 1,-1 0-1,1 0 0,0 0 0,-1 0 0,1 0 0,-1 0 1,0 0-36,-2-19 1018,4 19-927,-1-1 0,1 1 0,0 0 0,0-1 0,0 1 0,0 0 0,0 0 0,0-1 0,0 1-1,0 0 1,0 0 0,0 0 0,0 0 0,0 0 0,0 1-91,20-1 354,10 7-188,-24-5-111,-1 0 0,1-1 1,0 1-1,0-2 0,1 1-55,14 0 210,-1 1 0,0 1 0,0 1 0,1 2-210,-2-1 69,1-1-1,0-1 1,0-1 0,2-1-69,5-1 43,-18-1-645,0 0 0,0 1 0,-1 1 0,1-1 0,0 2 0,0-1 0,1 2 602,-10-3-199,-1 0 1,1 0-1,0 0 0,0 0 0,-1 1 0,1-1 0,0 0 1,-1 1-1,1-1 0,0 0 0,-1 1 0,1-1 0,-1 1 0,1-1 1,0 1-1,-1-1 0,1 1 0,-1-1 0,1 1 0,-1 0 0,0-1 1,1 1-1,-1 0 0,0-1 0,1 1 0,-1 0 0,0-1 0,0 1 1,0 0-1,0 0 0,1-1 0,-1 1 0,0 0 0,0 0 1,-1 0 198,-1 9-2443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27.081"/>
    </inkml:context>
    <inkml:brush xml:id="br0">
      <inkml:brushProperty name="width" value="0.1" units="cm"/>
      <inkml:brushProperty name="height" value="0.1" units="cm"/>
      <inkml:brushProperty name="color" value="#E71224"/>
    </inkml:brush>
  </inkml:definitions>
  <inkml:trace contextRef="#ctx0" brushRef="#br0">430 326 1888,'1'-12'5446,"-1"12"-5363,1-1 0,-1 1 1,0-1-1,0 1 0,0-1 0,0 1 0,0-1 1,0 0-1,0 1 0,0-1 0,0 1 0,0-1 1,0 1-1,0-1 0,0 1 0,-1-1 0,1 0-83,-1 1 55,0-1 0,1 1 0,-1-1 0,0 1-1,0 0 1,1-1 0,-1 1 0,0 0-1,0 0 1,0 0 0,0 0 0,0-1 0,1 1-1,-1 0 1,0 1 0,0-1 0,0 0-55,-31-1 1302,23 0-1174,0 0 0,-1 1 0,1 1 0,-1 0-1,1 0 1,0 0 0,0 1 0,-6 2-128,-11 6 257,1 1-1,-19 11-256,34-16 49,0 1 0,0-1-1,0 2 1,1-1-1,1 1 1,-1 1-1,-4 5-48,-15 19 103,20-24-59,0 0 0,0 1 0,1 0 0,0 0-1,1 0 1,0 1 0,0 0 0,-1 7-44,-3 8-68,-6 17 49,15-40 14,1 1 1,-1 0-1,0-1 0,1 1 1,0 0-1,0 0 0,0-1 1,0 1-1,0 0 0,1 1 5,0-3 6,0 0 0,0-1 0,0 1 0,0 0 0,0-1 0,0 1 0,0-1 0,1 1 0,-1-1 0,0 1 0,1-1 0,0 0 0,-1 0 0,1 0 0,0 0 0,-1 0 0,1 0 0,0 0 0,0 0 0,0-1 0,-1 1 0,3 0-6,2 0 18,-1 0 1,1 0-1,0 0 1,0-1 0,-1 0-1,1 0 1,2 0-19,-4-1 35,1 0 0,0 0 0,0-1 0,0 0 0,-1 0 0,1 0 0,-1 0 1,1-1-1,-1 1 0,0-1 0,0 0 0,0 0 0,0-2-35,11-9 48,-1-1-1,9-12-47,-4 4 78,25-30 41,-2-2 0,-2-1 0,0-8-119,-35 56 33,0-1 0,-1 0 1,0 0-1,0 0 0,-1-1 0,0 1 0,-1-1 0,0 0 0,-1 0 0,0 0 1,0-9-34,-2 12 50,1 0 0,-1 0 1,0 0-1,-1 0 1,0 1-1,0-1 0,-1 1 1,1-1-1,-1 1 1,-1 0-1,1 0 0,-1 0 1,0 0-1,0 1 1,-1-1-1,0 1 1,0-1-51,-11-8 85,0 0 0,-1 0 1,0 2-1,0 0 0,-2 1 1,1 1-1,-1 0 0,-8-1-85,20 9-122,-1 0 0,1 0 0,-1 1 0,0 0 0,1 0 1,-1 1-1,0 0 0,1 1 0,-1 0 0,-2 0 122,5 0-293,1 0 1,-1 0-1,1 0 1,0 1-1,-1-1 1,1 1-1,0 0 1,0 0-1,0 1 1,0-1-1,0 1 1,1 0-1,-1 0 1,1 0-1,0 0 1,0 1-1,-2 2 293,-4 11-2874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28.156"/>
    </inkml:context>
    <inkml:brush xml:id="br0">
      <inkml:brushProperty name="width" value="0.1" units="cm"/>
      <inkml:brushProperty name="height" value="0.1" units="cm"/>
      <inkml:brushProperty name="color" value="#E71224"/>
    </inkml:brush>
  </inkml:definitions>
  <inkml:trace contextRef="#ctx0" brushRef="#br0">0 36 2080,'3'-1'1279,"13"-5"6114,-8 6-6759,12 4 119,-16-3-658,-1-1 0,1 1 0,0 0 0,-1 0 0,1 0 0,0 0-95,7 3 46,0 0 1,0-1-1,0 0 0,0-1 1,1 0-1,4-1-46,8 2 351,-16-3-281,-1 0 0,1 0 0,-1-1 0,1 1 0,1-2-70,28-2-94,53 5-18,76-1 256,-162 0-141,38-2 89,-1-1 0,14-3-92,10-4 199,-29 5-141,-1-1 0,16-6-58,-20 8 54,-26 3-364,0 1-1,0-1 0,0 0 1,0 0-1,3-1 311,-7 1-1024,-1 1-971,0 0 609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29.460"/>
    </inkml:context>
    <inkml:brush xml:id="br0">
      <inkml:brushProperty name="width" value="0.1" units="cm"/>
      <inkml:brushProperty name="height" value="0.1" units="cm"/>
      <inkml:brushProperty name="color" value="#E71224"/>
    </inkml:brush>
  </inkml:definitions>
  <inkml:trace contextRef="#ctx0" brushRef="#br0">196 298 3072,'-1'-2'628,"-1"1"0,0 1-1,0-1 1,0 0 0,0 0 0,1 1 0,-1-1 0,0 1 0,0-1 0,0 1-1,-2 0-627,-40 5 3126,41-5-3085,1 0 1,0 1 0,0-1-1,0 1 1,0 0 0,0 0-1,0 0 1,0 0 0,0 0-1,0 0 1,0 0 0,0 1-42,-21 19 348,13-10-377,0 0 0,1 1 0,-3 5 29,9-12-4,1 0-1,-1-1 1,1 1 0,0 0 0,1 0-1,-1 0 1,1 0 0,0 1 0,0-1-1,0 0 1,1 5 4,-1-3 50,1-5-63,0 1 1,0-1-1,0 0 0,0 0 1,0 0-1,0 0 1,0 1-1,1-1 0,-1 0 1,1 0-1,0 0 1,-1 0-1,1 0 0,0 0 1,0 0-1,0 0 0,1 0 1,-1-1-1,0 1 1,1 0 12,7 7 41,-8-7-27,0-1 0,1 0-1,-1 1 1,0-1 0,0 0-1,1 0 1,-1 0-1,1 0 1,-1 0 0,1 0-1,-1-1 1,1 1-1,0 0 1,-1-1 0,1 1-1,0-1 1,-1 0-1,1 0 1,0 1 0,0-1-1,-1 0 1,2-1-14,1 1 25,0-1 0,0 1 1,0-1-1,0 0 0,0-1 0,-1 1 1,1-1-1,0 1 0,-1-1 0,0 0 0,1 0 1,-1-1-1,0 1 0,0-1 0,0 0 1,0 1-1,-1-1 0,1-1 0,1-1-25,7-10 49,-1-1-1,-1 0 0,5-11-48,-13 25 0,4-11 38,0 1 0,-1-2 0,0 1 0,0-1 0,-2 1-1,0-1 1,0 0 0,-2 0 0,0-9-38,0 13 73,-2-1 0,1 1 0,-2 0 0,-2-9-73,0 0 130,-1 1 40,0 0 1,-2 0 0,0 0-1,-1 1 1,0 1 0,-2 0-1,0-1-170,8 13-64,0 1 1,-1 0-1,1 0 0,-1 0 0,1 0 1,-1 0-1,0 1 0,0-1 0,0 1 0,0 0 1,0 0-1,0 1 0,-1-1 0,1 1 1,-1 0-1,1 0 0,-1 1 0,1-1 1,-1 1-1,1 0 0,-1 0 0,0 0 1,1 1 63,2-1-205,1 1 0,-1-1 0,1 0 0,-1 1 1,1 0-1,-1-1 0,1 1 0,-1 0 1,1 0-1,0 0 0,-1 0 0,1 0 0,0 0 1,0 0-1,0 0 0,-1 0 0,1 0 1,1 1-1,-1-1 0,0 0 0,0 1 0,0-1 1,1 1-1,-1-1 0,1 1 0,-1-1 1,1 1 204,-1 4-744,0-1 1,0 1 0,1-1 0,0 1 0,0 0 0,0-1 0,1 2 743,3 15-2421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30.459"/>
    </inkml:context>
    <inkml:brush xml:id="br0">
      <inkml:brushProperty name="width" value="0.1" units="cm"/>
      <inkml:brushProperty name="height" value="0.1" units="cm"/>
      <inkml:brushProperty name="color" value="#E71224"/>
    </inkml:brush>
  </inkml:definitions>
  <inkml:trace contextRef="#ctx0" brushRef="#br0">9 70 3808,'-1'-2'214,"0"1"0,0-1 1,0 0-1,0 1 0,1-1 1,-1 0-1,0 0 0,1 0 0,-1 1 1,1-1-1,0 0 0,-1 0 0,1 0 1,0 0-1,0 0 0,1 0 1,-1 0-1,0-1-214,1-7 767,-1 9-733,0 0 1,1 0-1,-1 0 1,1 0-1,-1 0 1,1 0-1,0 0 1,-1 1-1,1-1 1,0 0-1,0 1 1,-1-1-1,1 0 1,0 1-1,0-1 1,0 1-1,0-1 1,0 1-1,0-1 1,0 1-1,0 0 1,0 0-1,0-1 1,0 1-35,25-6 255,-26 6-250,5-1 58,1 1 1,-1-1-1,0 2 0,1-1 1,-1 1-1,0-1 1,1 1-1,-1 1 0,0-1 1,0 1-1,0 0 1,2 1-64,0 0 56,1 1-1,0 1 1,-1-1 0,0 1 0,0 0 0,0 1 0,1 1-56,1 3 163,0 0 1,-1 0 0,0 1 0,-1 0 0,0 0 0,-1 1-1,1 3-163,-2-7 98,0 0-1,0 0 0,0-1 1,1 1-1,0-1 1,6 4-98,-4-2 153,0 0 1,0 0 0,2 4-154,10 12 425,-15-20-357,-1 0-1,0-1 0,-1 1 1,1 1-1,0 1-67,5 4 61,-9-11-85,1 1 0,0-1 0,-1 1 0,1-1 0,-1 1 0,1 0-1,-1 0 1,1-1 0,-1 1 0,1 0 0,-1 0 0,1-1 0,-1 1-1,0 0 1,0 0 0,1 0 0,-1 0 0,0 0 24,0 0-805,0-1 15,0 0-591,0 0 208,0 0-593,0 0 572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3:37:26.293"/>
    </inkml:context>
    <inkml:brush xml:id="br0">
      <inkml:brushProperty name="width" value="0.35" units="cm"/>
      <inkml:brushProperty name="height" value="0.35" units="cm"/>
      <inkml:brushProperty name="color" value="#FFFFFF"/>
    </inkml:brush>
  </inkml:definitions>
  <inkml:trace contextRef="#ctx0" brushRef="#br0">110 370 416,'-3'1'23,"2"0"92,1-2-111,1 1 1,-1 0-1,0-1 0,0 1 0,0-1 0,1 1 0,-1 0 0,0-1 1,0 1-1,0-1 0,0 1 0,0 0 0,0-1 0,0 1 0,0-1 1,0 1-1,0 0 0,0-1 0,0 1 0,0-1 0,0 1 0,0-1 1,0 1-1,0 0 0,0-1 0,-1 1 0,1-1 0,0 1 0,0 0 1,-1-1-1,1 1-4,-1-2-21,0 0 0,0 0 0,0 0 0,0 0 0,1 0 1,-1 0-1,1-1 0,-1 1 0,1-2 21,-6-17 454,1 9-90,-6-9 280,-13-21-644,23 40 3,0-1-1,0 0 0,0 1 1,0-1-1,1 0 1,-1 1-1,1-1 0,0 0 1,-1 0-1,1-1-2,-1-15 179,-1 14-217,0 1 0,1-1 0,-1 1 1,-1 0-1,1 0 0,-3-4 38,-2-2-13,6 7 28,1 0 0,-1 0 0,0 0 0,1 0 0,0 0 0,0 0 0,0 0 0,0 0 0,0 1 0,1-4-15,0-6-102,-1 3 115,0 0 1,-1 1-1,0-1 0,0 1 1,-1-1-1,-2-5-13,3 4-2,1 8-6,-1 1-1,1-1 1,0 1 0,0 0-1,-1-1 1,1 1-1,-1-1 1,1 1-1,-1-1 1,1 1 0,-1 0-1,0 0 1,0-1-1,0 1 1,0 0 8,7 15-40,7 8 53,-9-16-46,-1-1 0,0 0 0,0 1 0,0 0-1,-1 0 1,0 0 0,1 5 33,9 46-34,-6-28-110,-4-17 154,1-1 0,1 0 0,0 1 0,1-1 0,0-1 0,1 1 0,0-1 0,0 0 0,5 5-10,-9-13-12,11 10-13,-3-4 25,-8-6-141,0 0-1,1 0 1,-1 0 0,0 0-1,0 1 1,0-1 0,-1 1-1,2 2 142,-2-4-213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30.986"/>
    </inkml:context>
    <inkml:brush xml:id="br0">
      <inkml:brushProperty name="width" value="0.1" units="cm"/>
      <inkml:brushProperty name="height" value="0.1" units="cm"/>
      <inkml:brushProperty name="color" value="#E71224"/>
    </inkml:brush>
  </inkml:definitions>
  <inkml:trace contextRef="#ctx0" brushRef="#br0">588 1 4480,'-1'0'129,"0"0"0,0 0 0,0 0 0,1 1 0,-1-1 0,0 0 0,0 1-1,1-1 1,-1 1 0,0-1 0,1 1 0,-1-1 0,0 1 0,1-1 0,-1 1 0,1 0 0,-1-1 0,1 1 0,-1 0 0,1-1 0,-1 2-129,-16 23 1069,12-17-105,-19 29 563,-2-1 0,-17 16-1527,27-34 236,-1-1 0,-1 0 0,-1-2 0,0 0 1,-11 5-237,-32 16 336,-2-4 1,-17 5-337,9-5-81,62-27-234,0 1 0,1 0 0,-1 1 315,-8 6-1839,15-12-816,4 0 734,7-2-374,3-1 899,11-1-385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32.106"/>
    </inkml:context>
    <inkml:brush xml:id="br0">
      <inkml:brushProperty name="width" value="0.1" units="cm"/>
      <inkml:brushProperty name="height" value="0.1" units="cm"/>
      <inkml:brushProperty name="color" value="#E71224"/>
    </inkml:brush>
  </inkml:definitions>
  <inkml:trace contextRef="#ctx0" brushRef="#br0">55 1 2304,'1'0'218,"0"0"0,0 0 0,0 0 0,0 0 0,0 0 0,0 0 0,0 0 0,-1 0 0,1 0 0,0 0 0,0 1 0,0-1 0,0 0 0,0 1-218,11 1 4548,-12-1-4517,0-1 0,1 0 0,-1 0 0,0 1 0,0-1 0,1 0 0,-1 0 0,0 1 1,0-1-1,0 0 0,0 1 0,1-1 0,-1 0 0,0 1 0,0-1 0,0 0 0,0 1 0,0-1 1,0 0-1,0 1 0,0-1 0,0 0 0,0 1 0,0-1 0,0 1 0,0-1 0,0 0 0,0 1 1,-1-1-1,1 0 0,0 0 0,0 1 0,0-1 0,0 0 0,-1 1 0,1-1 0,0 0-31,-6 14 652,-14 13 226,15-21-798,0 1-1,0-1 0,1 1 0,-2 2-79,1 2 52,0 0 0,1 1 0,0-1 0,1 1 0,0 0 1,0 0-1,2 0 0,-1 0 0,2 0 0,-1 0 0,2 0 0,0 1 0,0 2-52,1-11 10,-1 0 0,0 0 0,1 0 1,0-1-1,0 1 0,0-1 0,0 1 0,1-1 0,-1 0 0,1 0 0,0 0 0,0 0 0,1 1-10,12 14-739,-15-17 584,-1-1 0,1 0 0,0 1-1,-1-1 1,1 1 0,-1-1 0,1 1-1,-1-1 1,1 0 0,0 0 0,-1 1-1,1-1 1,0 0 0,-1 0 0,1 0-1,0 0 1,0 0 0,-1 0 0,1 0 0,0 0-1,-1 0 1,1 0 0,0 0 0,-1 0-1,1 0 1,0 0 0,-1-1 0,1 1-1,0 0 1,-1-1 0,1 1 0,0 0-1,-1-1 1,1 1 0,-1-1 0,1 1-1,0-1 156,4-9-2746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32.466"/>
    </inkml:context>
    <inkml:brush xml:id="br0">
      <inkml:brushProperty name="width" value="0.1" units="cm"/>
      <inkml:brushProperty name="height" value="0.1" units="cm"/>
      <inkml:brushProperty name="color" value="#E71224"/>
    </inkml:brush>
  </inkml:definitions>
  <inkml:trace contextRef="#ctx0" brushRef="#br0">5 47 6048,'0'-13'2240,"3"5"-1728,-3 1-160,0 7 32,0-3-288,0 3-672,0-5 320,0 2-2176,-3 0 1344,-2-1-1920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34.665"/>
    </inkml:context>
    <inkml:brush xml:id="br0">
      <inkml:brushProperty name="width" value="0.1" units="cm"/>
      <inkml:brushProperty name="height" value="0.1" units="cm"/>
      <inkml:brushProperty name="color" value="#E71224"/>
    </inkml:brush>
  </inkml:definitions>
  <inkml:trace contextRef="#ctx0" brushRef="#br0">110 9 1312,'2'0'892,"-8"-1"1473,6 0-2191,-1 1-1,0 0 1,1 0 0,-1 0 0,0 0-1,1 0 1,-1 0 0,0 0-1,1 0 1,-1 0 0,0 0-1,1 0 1,-1 1 0,0-1 0,1 0-1,-1 0 1,1 1 0,-1-1-174,0 0 340,0 0 1,0 0-1,0 0 1,0 0-1,1 0 1,-1 0-1,0 0 1,0 0-1,0 0 1,0 0-1,0 1 1,1-1-1,-1 0-340,1 2 42,-1-1 1,1 1-1,0-1 0,-1 0 0,1 1 0,-1-1 0,0 0 0,1 1 0,-1-1 1,0 0-1,0 0 0,0 1-42,0 0-5,0-1 1,0 0 0,0 1-1,0-1 1,1 1-1,-1-1 1,0 1-1,1-1 1,-1 1 0,1 0-1,0-1 1,-1 1-1,1 0 5,-6 111 54,0 2-33,1 77 244,3-143-194,2 127 1246,1-170-2765,-2-13 571,-6-25 1133,1 1 1,2-1-1,1 0 0,2-5-256,-4-29 319,2-8-111,3-27-208,0 39 320,0 48-267,0 1-1,1-1 1,0 0 0,1 0-1,1 1 1,0-1 0,1 1-1,1-1-52,-2 5 12,1 0 0,0 1 0,1 0-1,4-7-11,-7 12-26,0 0 0,1 1 0,0-1 0,-1 0 0,1 1 0,0-1-1,1 1 1,-1 0 0,0 0 0,0 0 0,1 1 0,2-2 26,7-2-35,-1 1 1,1 0 0,0 1 0,0 0 0,0 1 0,1 1 0,-1 0 0,0 1-1,1 0 1,9 2 34,-13-1-53,5 1-88,0 0 1,0 1 0,8 3 140,-19-5-5,-1 1 1,1-1 0,-1 1-1,1-1 1,-1 1 0,0 0-1,1 0 1,-1 1 0,0-1-1,-1 1 1,1-1 0,0 1-1,-1 0 1,1 0 0,-1 0-1,1 2 5,-2-3 8,0 1 0,0-1 0,0 1 0,-1-1 0,1 1 1,-1-1-1,0 1 0,0-1 0,0 1 0,0-1 0,0 1 0,0-1 0,-1 1 0,1-1 0,-1 1 0,0-1 0,0 1 0,0-1 0,0 0 0,0 1 0,0-1-8,-5 9 64,-1-1-1,1 0 1,-9 8-64,11-13 72,-15 16 94,-1-1 0,-1 0 0,-1-2 0,-7 4-166,-13 11 152,21-17-100,15-12-71,0 1 0,0-1 1,0 1-1,0 0 0,1 1 0,0-1 0,-4 7 19,9-11-17,-1 0 1,1 0-1,0 0 0,0 0 0,-1 1 0,1-1 0,0 0 0,0 0 0,0 0 1,0 0-1,0 1 0,1-1 0,-1 0 0,0 0 0,1 0 0,-1 0 1,0 0-1,1 1 0,-1-1 0,1 0 0,0 0 0,-1 0 0,1 0 1,0 0-1,-1-1 0,1 1 0,0 0 0,0 0 0,1 0 17,4 5 35,0-1 0,0 0 0,7 4-35,-12-8-5,24 16-78,0 1 0,-1 2 0,-1 0 0,-1 2 0,-1 0 0,-1 2 0,6 9 83,-23-28 57,0-1 0,0 1 0,-1 0 0,1 0 0,-1 0 1,0 0-1,-1 0 0,1 0 0,-1 0 0,0 4-57,-1-6 73,1 0-1,-2-1 0,1 1 1,0 0-1,-1 0 0,1-1 1,-1 1-1,0 0 0,1 0 1,-1-1-1,-1 1 0,1-1 1,0 1-1,-1-1 0,1 0 1,-1 1-1,0-1 0,0 0 1,1 0-1,-2 0 0,1 0-72,-6 5 178,-1-1 0,0 0 0,0-1 0,0 0 1,-1 0-1,1-1 0,-1 0 0,-10 2-178,-16 3 609,-32 4-609,62-12 46,-9 2-347,0-2 0,0 0 0,0 0 0,-10-2 301,16 0-1210,0 0 0,0-1 1,0 0-1,1-1 0,-2 0 1210,3 0-2837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35.711"/>
    </inkml:context>
    <inkml:brush xml:id="br0">
      <inkml:brushProperty name="width" value="0.1" units="cm"/>
      <inkml:brushProperty name="height" value="0.1" units="cm"/>
      <inkml:brushProperty name="color" value="#E71224"/>
    </inkml:brush>
  </inkml:definitions>
  <inkml:trace contextRef="#ctx0" brushRef="#br0">99 15 1728,'-1'0'14,"1"0"0,0 0 0,0 0 1,0 0-1,0 0 0,-1-1 0,1 1 0,0 0 1,0 0-1,0 0 0,0 0 0,0 0 0,0-1 1,-1 1-1,1 0 0,0 0 0,0 0 0,0-1 0,0 1 1,0 0-1,0 0 0,0 0 0,0-1 0,0 1 1,0 0-1,0 0 0,0 0 0,0-1 0,0 1 0,0 0 1,0 0-1,0 0 0,0 0 0,0-1 0,0 1 1,1 0-1,-1 0 0,0 0 0,0-1 0,0 1 0,0 0 1,0 0-1,0 0 0,1 0 0,-1 0 0,0-1 1,0 1-1,0 0 0,0 0 0,1 0 0,-1 0 1,0 0-1,0 0 0,0 0 0,0 0 0,1 0 0,-1 0 1,0 0-1,0 0 0,0 0 0,1 0 0,-1 0-14,4-2 129,-3 2 452,-1 0-138,0 0 58,0 0-106,1-3 1527,-2 1 2145,-3 6-3763,-21 18 1755,18-13-1961,1 0 0,0 0 0,1 1 1,0-1-1,0 1 0,1 1 1,-2 5-99,1-1-41,-2 8 101,0-1 0,2 1-1,-3 17-59,8-37-2,0-1 0,0 1 0,-1 0-1,1-1 1,1 1 0,-1 0 0,0-1 0,1 1-1,-1 0 1,1-1 0,0 1 0,0 0 0,0-1-1,0 0 1,1 1 0,-1-1 0,1 1 2,-1-2 13,1 1-91,0-1-1,-1 1 0,1-1 1,0 1-1,0-1 0,1 0 1,-1 0-1,1 1 79,-3-2-71,1 0 1,-1 0-1,1 0 0,0 0 0,-1 0 1,1 0-1,0 0 0,-1 0 0,1 0 1,0-1-1,-1 1 0,1 0 0,0 0 1,-1-1-1,1 1 0,-1 0 0,1 0 1,-1-1-1,1 1 0,-1-1 0,1 1 1,-1-1-1,1 1 0,-1-1 0,1 1 1,-1-1-1,0 1 0,1-1 0,-1 1 1,0-1-1,1 1 0,-1-1 71,8-11-2348,-5 7 1107,0 0 0,0 0 0,0-1 0,1-2 1241,1-10-2037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36.073"/>
    </inkml:context>
    <inkml:brush xml:id="br0">
      <inkml:brushProperty name="width" value="0.1" units="cm"/>
      <inkml:brushProperty name="height" value="0.1" units="cm"/>
      <inkml:brushProperty name="color" value="#E71224"/>
    </inkml:brush>
  </inkml:definitions>
  <inkml:trace contextRef="#ctx0" brushRef="#br0">5 11 7456,'-4'-11'2784,"8"11"-2176,-4 0-160,0 0-800,0 0 96,0 0-2080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36.462"/>
    </inkml:context>
    <inkml:brush xml:id="br0">
      <inkml:brushProperty name="width" value="0.1" units="cm"/>
      <inkml:brushProperty name="height" value="0.1" units="cm"/>
      <inkml:brushProperty name="color" value="#E71224"/>
    </inkml:brush>
  </inkml:definitions>
  <inkml:trace contextRef="#ctx0" brushRef="#br0">301 5 1888,'0'-3'66,"0"4"3328,0-3-753,-17 18 842,-25 25-1480,0 4-2003,-8 14-1198,-13 24 1198,5-2-3147,29-45-703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39.524"/>
    </inkml:context>
    <inkml:brush xml:id="br0">
      <inkml:brushProperty name="width" value="0.1" units="cm"/>
      <inkml:brushProperty name="height" value="0.1" units="cm"/>
      <inkml:brushProperty name="color" value="#E71224"/>
    </inkml:brush>
  </inkml:definitions>
  <inkml:trace contextRef="#ctx0" brushRef="#br0">1 30 2496,'0'-1'-131,"0"1"199,0 0-1,-1 0 1,1 0-1,0 0 1,0 0-1,0 0 0,0-1 1,0 1-1,0 0 1,0 0-1,0 0 1,0 0-1,0 0 1,0 0-1,0 0 1,0 0-1,0 0 1,0 0-1,0 0 0,0-1 1,0 1-1,0 0 1,0 0-1,1 0 1,-1 0-1,0 0 1,0 0-1,0 0 1,0 0-1,0 0 1,0 0-1,0 0 0,0 0 1,0 0-1,0 0 1,0 0-1,0 0 1,0-1-1,0 1 1,0 0-1,0 0 1,1 0-1,-1 0 0,0 0 1,0 0-1,0 0 1,0 0-1,0 0 1,0 0-1,0 0 1,0 0-1,0 0 1,0 0-1,0 0 1,1 0-1,-1 0 0,0 0 1,0 0-1,0 0 1,0 1-1,0-1 1,0 0-68,5 0 1094,-3 0-571,-2 0-144,0 0 26,0 0-90,0 0 101,0 0-91,0 0 112,0 0-95,0 0 143,0 0-133,0 0 48,0 0-85,0 0 101,0 0-107,0 0-184,0 0 0,1-1 1,-1 1-1,1 0 0,-1 0 0,1 0 0,-1 0 1,0 0-1,1 0 0,-1 0 0,1 0 0,-1 0 1,1 0-1,-1 0 0,1 0 0,-1 0 1,1 0-1,-1 0 0,0 0 0,1 0 0,-1 1 1,1-1-1,-1 0 0,0 0 0,1 1 0,-1-1-125,13 5 1180,-13-5-1269,5 2 61,1 0-1,0-1 0,0 1 0,0-1 1,0-1-1,0 1 0,0-1 0,0 0 1,6-1 28,5 0-51,85 2 20,169-5 398,-252 2-114,0 0 1,16-4-254,13-13 229,-47 19-341,-1 0 0,1 0 0,-1-1 0,1 1 0,-1 0 0,0 0 0,1 0 0,-1-1 0,1 1 0,-1 0 0,0-1-1,1 1 1,-1 0 0,0-1 0,1 1 0,-1-1 0,0 1 0,0-1 0,1 1 0,-1 0 0,0-1 0,0 1 112,-2-1-3594,-4 7 960,3-3 1338,3-1 944,-1-1 0,0 0 0,0 1 0,0-1 0,0 0 0,-1 0 0,1 0 0,0 0 0,0 0 0,-1 0 0,1 0 0,-2 0 352,-9-3-2325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40.301"/>
    </inkml:context>
    <inkml:brush xml:id="br0">
      <inkml:brushProperty name="width" value="0.1" units="cm"/>
      <inkml:brushProperty name="height" value="0.1" units="cm"/>
      <inkml:brushProperty name="color" value="#E71224"/>
    </inkml:brush>
  </inkml:definitions>
  <inkml:trace contextRef="#ctx0" brushRef="#br0">3 108 1888,'2'0'679,"-4"0"-685,0 0 259,4 0 1205,0-4 7564,1 1-9575,4-2 920,2 0-1,-1 1 1,0 0 0,1 0 0,0 0-1,0 1 1,4 0-367,9-4 78,4 0 82,0 1 0,0 2-1,1 0 1,19 1-160,10-2 188,-17 1-30,109-14 718,-64 8-892,-43 9-2007,-26 1-2183,-14 1 1689,-1 6-2064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47.558"/>
    </inkml:context>
    <inkml:brush xml:id="br0">
      <inkml:brushProperty name="width" value="0.1" units="cm"/>
      <inkml:brushProperty name="height" value="0.1" units="cm"/>
      <inkml:brushProperty name="color" value="#E71224"/>
    </inkml:brush>
  </inkml:definitions>
  <inkml:trace contextRef="#ctx0" brushRef="#br0">8 3 416,'-7'-3'128,"7"3"-96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3:37:37.193"/>
    </inkml:context>
    <inkml:brush xml:id="br0">
      <inkml:brushProperty name="width" value="0.35" units="cm"/>
      <inkml:brushProperty name="height" value="0.35" units="cm"/>
      <inkml:brushProperty name="color" value="#FFFFFF"/>
    </inkml:brush>
  </inkml:definitions>
  <inkml:trace contextRef="#ctx0" brushRef="#br0">204 10 992,'-5'-1'338,"2"4"316,0-1-510,-2 12 784,-11 15-669,11-18-62,-2 0-1,1-1 1,-1 1-1,-5 4-196,-21 20 261,20-22-148,0 0 0,1 1 0,0 1 0,1 0 0,1 0 0,0 2-113,1-1-17,-1 0-119,9-12 29,2-4-22,8-5 44,12-7-112,-1-2 1,0 0 0,-1-1-1,-1 0 1,4-6 196,60-66 283,-79 85-262,0-1 92,-4 6-22,0-1-87,0 9 20,1-10-16,0 0-1,0 0 0,0 0 0,-1 0 0,1 0 0,0 0 0,0 0 1,-1 0-1,1 0 0,-1 0 0,1 0 0,-1 0 0,0 1-7,-56 74 204,23-32-82,33-43-101,12-8-96,0-1 60,1 0 0,-2-1 0,1-1 0,-1 0-1,6-8 16,13-18 44,1-5-44,5-5 96,-30 39-117,9-11-112,14-15 133,-27 47 325,-6 7-262,0-1-1,-1 0 1,-1-1 0,-1 0 0,-2 3-63,6-14-15,-42 82 137,6-14 81,36-69-287,-1 2 52,5-9 33,0 0 1,0 1-1,0-1 1,0 0-1,0 0 1,0 0-1,1 0 0,-1 1 1,0-1-1,0 0 1,0 0-1,0 0 0,0 0 1,0 0-1,0 0 1,1 1-1,-1-1 0,0 0 1,0 0-1,0 0 1,0 0-1,0 0 1,1 0-1,-1 0 0,0 0 1,0 0-1,0 0 1,0 0-1,1 0 0,-1 0 1,0 0-1,0 0 1,0 0-1,1 0 0,-1 0 1,0 0-1,0 0 1,0 0-1,0 0 1,0 0-1,1 0 0,-1 0 1,0 0-1,0 0 1,0 0-1,0 0 0,1-1 1,-1 1-2,1 0-4,1-1 1,0 0-1,-1 1 1,1-1-1,0 0 1,-1 0 0,1 0-1,-1 0 1,0 0-1,1 0 1,-1-1-1,0 1 1,1-1 3,15-21-22,-7 10-44,0 1 14,8-9 98,-1 0-1,-1-1 1,3-7-46,-18 25 118,-2 3 43,-6 7 162,5-4-287,-24 32 139,2 0 0,1 2-1,-15 33-174,-7 17 75,57-93-336,0-7 215,-1-1 1,0 0-1,-1-1 1,1-4 45,7-9-106,13-18 170,1 2 0,3 1 0,33-33-64,-62 71 105,-7 5 103,-11 11-25,0 3-179,1 0 1,1 0 0,0 1-1,-5 10-4,-31 63-31,41-78-4,-22 53 75,24-54-47,0 1-1,1-1 0,0 0 1,0 1-1,1-1 0,0 7 8,2-17-23,-1 1-1,1-1 1,0 1 0,0-1-1,-1 0 1,1 1-1,0-1 1,1 1-1,-1 0 1,0-1 23,4-5-27,29-47-90,-12 18-177,17-21 294,-33 48-3,9-9 114,-1 0 1,-1-2-1,-1 0 1,7-16-112,-17 29 69,-5 6 4,-7 9 25,-4 8-132,1 1 1,1 1-1,0 0 0,1 0 0,2 1 0,-5 10 34,9-16-47,-2 2-4,1 1 1,1 0-1,0 0 0,1 2 51,4-18-8,0 1 0,-1 0 0,1 0 0,0 0 0,0 0 0,0-1 0,0 1 0,0 0 0,0 0 0,0 0 0,1 0 0,-1-1 0,0 1 0,0 0 0,1 0 0,-1 0 0,0-1 0,1 1 8,-1-1-1,1 1 0,-1-1 0,0 0 0,1 1 0,-1-1 0,1 0 0,-1 0 0,0 0 0,1 1 0,-1-1-1,1 0 1,-1 0 0,1 0 0,-1 0 0,0 0 0,1 0 0,-1 0 0,1 0 0,-1 0 0,1 0 0,-1 0 0,1 0 0,-1 0 1,4-2 15,0 1 0,0-1-1,-1 1 1,1-1-1,-1 0 1,2-1-15,-3 2 5,55-37-118,-34 22 138,1 1 1,0 1-1,17-6-25,-13 4-45,-19 12 321,-22 20 197,-2 2-426,1 1-1,1 0 1,1 1 0,-3 8-47,-4 12-123,-12 34 123,27-64 19,1 1 1,1-1-1,-2 10-19,4-20-1,0 0 0,0 1-1,0-1 1,-1 1 0,1-1-1,0 0 1,0 1 0,0-1-1,0 1 1,0-1-1,0 1 1,0-1 0,0 0-1,1 1 1,-1-1 0,0 1-1,0-1 1,0 0 0,0 1-1,0-1 1,1 1 0,-1-1-1,0 0 1,0 1-1,1-1 1,-1 0 0,0 1 1,1-1-4,-1 0 0,1 0 0,-1 0 1,1 0-1,-1-1 0,1 1 1,-1 0-1,1 0 0,-1 0 0,1 0 1,-1 0-1,1-1 0,-1 1 0,1 0 1,-1-1-1,1 1 0,-1 0 0,0 0 1,1-1 3,21-20-130,-20 18 122,39-39-59,1 2 1,21-14 66,-35 35 256,-33 23-149,1 0 1,0 0-1,0 1 0,0-1 1,0 1-1,-1 3-107,-27 42-35,22-33 39,1-4-20,-18 31-11,-2-1 1,-2-1-1,-6 3 27,55-70-248,-1-2 0,12-26 248,-1 3 96,-22 40-105,-1 0-1,0 0 0,0-1 1,-1 0-1,1-5 10,-4 15 3,-1 0 0,0 0-1,0 0 1,0-1 0,1 1-1,-1 0 1,0 0 0,-1 0-1,1 0 1,0 0 0,0 0-1,0 0 1,-1 0 0,1 0 0,0 0-1,-1 0 1,1 0 0,-1 0-1,1 0 1,-1 0 0,1 0-1,-1 1 1,0-1 0,0 0-1,1 0 1,-1 1 0,0-1 0,0 0-1,0 1 1,0-1 0,1 1-1,-1-1 1,0 1 0,0-1-1,0 1 1,0 0 0,0-1 0,-1 1-1,1 0-2,-3-1 6,-1 0-1,1 1 1,0 0-1,-1-1 1,1 2-1,0-1 1,-1 0-1,1 1 1,-1 0-6,-10 3 70,0 1 1,0 0-1,1 1 1,-1 1-1,-5 4-70,-24 15 176,1 3-176,-5 3-70,36-24 14,-10 5-218,26-17 36,0 0 203,0 1 1,-1 0-1,1 0 1,0 0-1,2-1 35,58-21-11,-38 15 72,0-1 1,0-1-62,25-11 2,-36 17 28,0 0 0,0-1 0,-1-1 1,5-4-31,-18 11 18,0 0 1,0 0-1,0 0 1,0 0 0,0-1-1,0 1 1,0 0-1,0-1 1,0 1-1,-1-1 1,1 1-1,0-1 1,-1 1 0,0-1-1,1 1 1,-1-1-1,0 1 1,0-1-1,1 0 1,-1 1-1,0-1 1,-1 0 0,1 1-1,0-1 1,0 1-1,-1-2-18,-2-6 9,1 0-1,-1 1 0,-1-1 1,-2-3-9,0-1-4,2 0-28,1 0 0,0-1 1,0 1-1,1-1 0,1 0 0,0 0 0,1 1 1,2-10 31,-2-5-104,0 25 111,-1 1-1,1-1 0,-1 1 0,1-1 1,-1 0-1,0 1 0,0-1 0,0 1 0,-1 0 1,1-1-1,-1 1 0,1 0 0,-1 0 1,0 0-1,1 0 0,-1 0 0,0 0 0,-2-1-6,3 1-10,1 2-60,17 0-10,-15 0 61,-1 1-1,0-1 0,1 0 1,-1 1-1,0-1 0,1 1 1,-1-1-1,0 1 0,0-1 1,1 1-1,-1 0 0,0 0 1,0-1-1,0 1 0,0 0 1,0 0-1,0 0 0,0 1 20,0-1 4,-1 0 0,1 0 0,-1 0-1,0 0 1,1 1 0,-1-1 0,0 0 0,0 0-1,0 0 1,0 0 0,0 0 0,0 1 0,0-1-1,0 0 1,0 0 0,-1 0 0,1 1-4,-3 5 67,0 0-1,0-1 1,-1 1 0,0-1 0,0 0 0,-1 2-67,-2 1-21,1 0 22,-1 0 0,0-1 0,-1 1 0,0-1 0,0-1-1,2-3 41,6-10-69,9-12-39,-8 16 79,7-13 35,0-1 27,-1 0 1,4-10-75,-9 20 34,-1 1 0,0 0 1,0-1-1,0 1 0,0-1 0,-1 1 1,0-1-1,0 1 0,0-1 0,-1-2-34,1 7 8,0 0-1,-1 0 1,1 0 0,0 0-1,0 0 1,-1 1-1,1-1 1,0 0-1,-1 0 1,1 0-1,-1 0 1,1 1-1,-1-1 1,1 0-1,-1 0 1,0 1-1,1-1 1,-1 0 0,0 0-8,0 1 5,0 0 0,1 0 0,-1 0 1,0-1-1,1 1 0,-1 0 0,0 0 1,1 0-1,-1 0 0,0 0 0,0 0 1,1 0-1,-1 0 0,0 0 0,1 1 1,-1-1-1,0 0 0,1 0 1,-1 1-1,0-1-5,-1 1-5,0 1 0,-1-1-1,1 1 1,0-1 0,0 1 0,0 0 0,0 0 0,0 0 0,1 0 0,-1 0-1,-1 2 6,-1 2 16,-12 26-1176,16-31 1023,-1 0-1,1 0 1,-1 0 0,1 0 0,0 0 0,-1 1 0,1-1 0,0 0 0,0 0-1,0 0 1,0 1 0,0-1 0,0 0 0,0 0 0,0 0 0,1 1 0,-1-1-1,0 0 1,1 0 0,-1 0 0,1 0 0,-1 0 0,2 1 137,8 4-1920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49.012"/>
    </inkml:context>
    <inkml:brush xml:id="br0">
      <inkml:brushProperty name="width" value="0.1" units="cm"/>
      <inkml:brushProperty name="height" value="0.1" units="cm"/>
      <inkml:brushProperty name="color" value="#E71224"/>
    </inkml:brush>
  </inkml:definitions>
  <inkml:trace contextRef="#ctx0" brushRef="#br0">2 607 1664,'-1'0'98,"1"-1"0,0 0 0,0 1 0,0-1 0,0 1 1,-1-1-1,1 0 0,0 1 0,0-1 0,0 1 0,0-1 0,0 0 0,0 1 0,1-1 0,-1 0 1,0 1-1,0-1 0,0 1 0,0-1 0,1 0 0,-1 1 0,0-1 0,1 1-98,12-16 1387,-7 11-939,0 0 0,0 1 0,0 0-1,4-2-447,2 0 372,0-1 0,0 0-1,0-1 1,-1 0-1,0 0 1,0-2-372,-2 2 177,-1 0-1,0 0 1,0-1 0,-1 0 0,0 0 0,4-9-177,2-6 387,1 1-1,11-13-386,7-14 226,2-2-94,-28 43-105,-1-1 0,1 1 0,-1-1 0,0-1-27,0 0 37,0 0 0,1 1-1,4-6-36,9-13 102,-1-1 0,4-12-102,-13 27 95,-8 13-114,0-1 0,0 1-1,0-1 1,0 0 0,0 1 0,0-1 0,-1 0-1,0 1 1,1-1 0,-1-2 19,0 4-11,0 1-127,-21 38-345,-6 11 326,-10 27 29,31-61 119,1 0 0,0 0 0,1 0 0,1 1 0,0 6 9,-3 10 7,3-16-8,2-1 0,0 1 0,1-1 0,0 1 0,2-1 0,0 1 0,0-1 0,1 0 0,1 0 0,3 7 1,-6-20 0,-1 0 0,1 0 0,0 1 0,0-2 0,0 1 0,0 0 0,1 0 0,-1 0 0,0 0 0,1-1 0,0 1 0,-1-1 0,1 1 0,-1-2 0,0 1 0,0-1 0,0 1 0,0-1 0,0 1 0,0-1 0,0 0 0,0 1 0,0-1 0,0 0 0,0 0 0,0 0 0,0 0 0,0 0 0,0 0 0,0 0 0,0 0 0,0-1 0,0 1 0,0 0 0,0 0 0,0-1 0,0 1 0,0-1 0,0 1 0,0-1 0,1 0 0,9-7 11,1-1 0,-2-1 0,1 1 0,-1-2 0,5-7-11,21-20 57,12-6 159,-5 5-218,-2-1 1,9-15 1,-39 42 51,-1 1 6,0 0-1,-1 0 1,0-1-1,3-8-56,-3 4 31,-5 10-13,-1 1 0,0-1 1,0 0-1,0 0 0,-1 0 1,0 0-1,0-1 0,-1 1 0,0-1 1,0-5-19,-1 12 13,0 0 1,0 0 0,0 0 0,-1 0 0,1 0 0,0 0-1,-1 0 1,1 0 0,-1 0 0,1 0 0,-1 0-1,1 0 1,-1 0 0,0 0 0,1 0 0,-1 0 0,0 1-1,0-1 1,0 0 0,1 1 0,-1-1 0,-1 0-14,2 1-171,-8 6-154,5 0 319,-1 0-1,1 0 1,1 1 0,-1-1 0,0 5 6,1-3 57,-1-1 0,0 1 0,0-1 0,-1 1-57,-1 3 8,0 0 0,1 1 0,0-1 0,-2 11-8,-10 26-27,8-23 30,0 1-1,2 0 1,-1 4-3,7-29-8,-2 17 66,0-1 0,1 1 0,1-1 0,1 6-58,0 12 243,-1-30-216,0 1 1,1 0-1,0-1 1,0 1-1,1-1 1,-1 0-1,1 0 1,0 1-1,0-1 1,1 0-1,0 0 1,0 0-28,-1-2 60,-1-1 0,1 1 1,0-1-1,0 0 0,1 1 0,-1-1 0,0 0 1,1 0-1,-1-1 0,1 1 0,0 0 1,-1-1-1,1 0 0,0 1 0,0-1 0,0 0 1,0 0-1,0-1 0,0 1 0,0-1 1,3 1-61,13 1 636,-18-2-580,1 1 0,-1-1 0,1 1 0,0-1 0,-1 0 0,1 0-1,0 0 1,0 0 0,-1 0 0,1 0 0,0-1 0,-1 1 0,1 0-1,-1-1 1,1 1 0,1-2-56,-2 2 134,8-4-220,-9 0-1252,0 4 1143,1 0-1,-1-1 1,0 1-1,0-1 0,0 1 1,0 0-1,0-1 1,0 1-1,0-1 1,0 1-1,0 0 0,0-1 1,0 1-1,-1 0 1,1-1-1,0 1 1,0 0-1,0-1 0,0 1 1,0-1-1,-1 1 1,1 0-1,0 0 1,0-1-1,-1 1 0,1 0 1,0-1-1,0 1 1,-1 0-1,1 0 1,0 0-1,-1-1 0,1 1 196,-5-2-4010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49.972"/>
    </inkml:context>
    <inkml:brush xml:id="br0">
      <inkml:brushProperty name="width" value="0.1" units="cm"/>
      <inkml:brushProperty name="height" value="0.1" units="cm"/>
      <inkml:brushProperty name="color" value="#E71224"/>
    </inkml:brush>
  </inkml:definitions>
  <inkml:trace contextRef="#ctx0" brushRef="#br0">46 11 896,'-2'-5'266,"5"3"-139,3-1 131,-6 3 558,0 0-107,0 0 294,0 0-278,-2 18 3760,-2-4-3977,0-1 1,-1 0-1,-3 5-508,4-7 173,0 0 0,0 1-1,0 8-172,-1 1 37,2-13 53,2 0 0,-1 0 0,1 0 1,0-1-1,1 1 0,-1 0 0,2 0 0,-1 0 0,1 0 0,2 7-90,-3-14 24,0-1 1,0 1-1,0 0 0,1-1 0,-1 1 0,0 0 0,0-1 1,1 1-1,-1 0 0,1-1 0,-1 1 0,0-1 0,1 1 0,-1-1 1,1 1-1,0-1 0,0 1-24,0 0 144,15 4-325,-1-4-4987,-13-1 2176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50.310"/>
    </inkml:context>
    <inkml:brush xml:id="br0">
      <inkml:brushProperty name="width" value="0.1" units="cm"/>
      <inkml:brushProperty name="height" value="0.1" units="cm"/>
      <inkml:brushProperty name="color" value="#E71224"/>
    </inkml:brush>
  </inkml:definitions>
  <inkml:trace contextRef="#ctx0" brushRef="#br0">4 55 4224,'0'-19'1568,"0"12"-1216,-3-4-96,6 8-288,-3-4-32,0-1-1728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51.591"/>
    </inkml:context>
    <inkml:brush xml:id="br0">
      <inkml:brushProperty name="width" value="0.1" units="cm"/>
      <inkml:brushProperty name="height" value="0.1" units="cm"/>
      <inkml:brushProperty name="color" value="#E71224"/>
    </inkml:brush>
  </inkml:definitions>
  <inkml:trace contextRef="#ctx0" brushRef="#br0">91 32 992,'-2'-1'104,"1"1"0,0-1 0,0 1 0,0-1 1,0 0-1,0 0 0,0 1 0,1-1 0,-1 0 0,0 0 0,0 0 0,0 0 1,1 0-1,-1 0 0,1 0 0,-1 0 0,1 0 0,-1-1 0,1 1 0,0 0 1,-1-1-105,1 1 75,0 1 0,0-1 0,0 1 1,-1-1-1,1 1 0,0-1 0,0 1 0,0-1 1,-1 1-1,1 0 0,0-1 0,-1 1 1,1-1-1,0 1 0,-1-1 0,1 1 1,0 0-1,-1-1 0,1 1 0,-1 0 1,1 0-1,-1-1 0,1 1 0,-1 0 1,1 0-1,-1 0 0,1-1 0,-1 1 0,1 0 1,-1 0-1,1 0 0,-1 0 0,1 0 1,-1 0-1,1 0 0,-1 0 0,1 0 1,-1 0-1,1 1 0,-1-1 0,1 0 1,-1 0-1,1 0 0,-1 1 0,1-1 1,-1 0-1,1 0 0,-1 1 0,1-1 1,0 1-1,-1-1 0,1 0 0,0 1 0,-1-1 1,1 1-1,0-1 0,-1 0 0,1 1 1,0-1-1,0 1 0,0-1 0,-1 1 1,1-1-1,0 1 0,0 0-75,0 330 2091,-1-308-1859,-1 0 0,-2 0 0,0 2-232,-7 45 370,6-26-241,2-28 383,1 0-1,1 8-511,1-23 150,0-1-113,0 0-5,0 0 171,-4 1 84,4 0-279,-1-1-1,1 0 1,0 0-1,0 0 1,0 0-1,-1 0 1,1 0 0,0 0-1,0 0 1,0 0-1,-1 0 1,1 1-1,0-1 1,0 0-1,0 0 1,-1 0 0,1 0-1,0 0 1,0 0-1,-1-1 1,1 1-1,0 0 1,0 0 0,0 0-1,-1 0 1,1 0-1,0 0 1,0 0-1,0 0 1,0 0 0,-1-1-1,1 1 1,0 0-1,0 0 1,0 0-1,0 0 1,-1-1-1,1 1 1,0 0 0,0 0-1,0 0 1,0 0-1,0-1 1,0 1-1,0 0 1,0 0 0,0 0-1,0-1 1,0 1-1,0 0 1,0 0-1,0-1 1,0 1 0,0 0-1,0 0 1,0 0-1,0-1 1,0 1-1,0 0 1,0 0-8,-2-24 324,1 17-213,0 1 0,1 0 0,0 0 0,0-5-111,1 4 1,1 1 0,0-1 1,0 1-1,0 0 0,0 0 0,1 0 0,0 0 1,1 0-2,5-9-107,1 1 1,7-7 106,-1 3-99,2 0 0,0 1 0,1 2 0,1 0 0,12-7 99,-29 20-33,-3 1 26,1 1-1,-1-1 0,1 1 1,0 0-1,-1-1 0,1 1 1,-1 0-1,1-1 0,0 1 1,-1 0-1,1 0 0,0 0 0,-1 0 1,1 0-1,0-1 0,-1 1 1,1 0-1,0 1 0,0-1 1,-1 0-1,1 0 0,0 0 1,-1 0-1,1 0 0,0 1 1,-1-1-1,1 0 0,0 1 8,12 14-60,-4-3-17,-8-10 72,0-1 0,0 1 0,0 0 1,0 0-1,-1 0 0,1 0 0,-1 0 0,1 0 0,-1 0 0,0 0 0,0 0 0,0 0 0,0 0 0,0 0 0,0 0 0,0 0 1,-1 0-1,1 0 0,-1 0 0,1 0 0,-1 0 0,0 0 0,0 1 5,-1 0 25,1 1 1,-1-1-1,1 1 1,-1-1-1,0 0 1,-1 0-1,1 0 0,0 0 1,-1 0-1,0 0 1,1-1-1,-4 3-25,-2-2 48,0 1-1,0-2 1,0 1-1,-1-1 1,1 0 0,0-1-1,-1 0 1,0 0-1,1-1 1,-1 0-1,-2-1-47,0 1 37,11 0 11,0 0-85,16 1 272,-7 1-161,0 1 1,-1 0-1,0 1 1,0 0-1,0 0 1,0 0-1,0 2-74,8 3 380,2 2-11,-12-7-337,0 0-1,0 0 0,0-1 1,0 0-1,1 0 0,0 0 1,-1-1-1,1 0 0,0 0 1,7 0-32,-2-1-1007,-7 1-677,0-2-2329,-5-1 2231,0-1-1700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52.996"/>
    </inkml:context>
    <inkml:brush xml:id="br0">
      <inkml:brushProperty name="width" value="0.1" units="cm"/>
      <inkml:brushProperty name="height" value="0.1" units="cm"/>
      <inkml:brushProperty name="color" value="#E71224"/>
    </inkml:brush>
  </inkml:definitions>
  <inkml:trace contextRef="#ctx0" brushRef="#br0">266 0 2656,'0'1'133,"1"-1"0,0 0 0,0 1 1,-1-1-1,1 0 0,0 1 0,0-1 0,-1 0 0,1 0 1,0 0-1,0 0 0,0 0 0,0 0 0,-1 0 0,1 0 1,0 0-1,0 0 0,0 0 0,-1 0 0,1-1 1,0 1-134,10-2 4568,-19 19-2291,5-11-1866,0 0 0,-1-1 0,1 0-1,-1 0 1,-2 2-411,-11 15 442,-40 64 261,11-19-577,3 2 0,-15 37-126,50-88-25,1 1 0,1 0 1,0 1-1,2-1 0,0 1 0,1 0 1,1 0-1,1 7 25,1 9 16,1 0 0,3 0 0,0 0 1,4 6-17,-4-20 59,2 0 1,0 0-1,1-1 1,1 0-1,1 0 1,9 14-60,-14-29 51,2 1 0,-1-1 0,1 1 0,0-1 0,0-1 0,1 1 0,-1-1 0,1-1 0,7 4-51,9 5 363,1-1-1,11 3-362,30 4 181,-54-18-483,-8-1-895,-4-1-3298,-3-2 1055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54.240"/>
    </inkml:context>
    <inkml:brush xml:id="br0">
      <inkml:brushProperty name="width" value="0.1" units="cm"/>
      <inkml:brushProperty name="height" value="0.1" units="cm"/>
      <inkml:brushProperty name="color" value="#E71224"/>
    </inkml:brush>
  </inkml:definitions>
  <inkml:trace contextRef="#ctx0" brushRef="#br0">130 5 3392,'0'-5'1678,"-1"7"888,-3 11 1604,-3-4-4387,5-7 323,1 0 0,-1 0 0,1 0 0,-1 0-1,1 0 1,0 0 0,0 1 0,0 0-106,0-1 76,0 0 0,0 0 1,0 0-1,0 0 0,-1-1 0,1 1 0,0 0 1,-1 0-1,1-1 0,-1 1 0,0 0-76,-2 0 117,1 0 0,0 1 0,0 0 0,0-1-1,0 1 1,1 0 0,-1 1 0,1-1 0,-1 0 0,1 1 0,0 0-117,-11 8 222,12-11-224,-1 0 1,1 1-1,0-1 0,-1 0 0,1 1 0,0-1 1,0 0-1,0 1 0,0-1 0,0 1 0,-1 1 2,-9 15-32,9-17 31,1 1 1,0 0-1,-1 0 0,1 0 0,0-1 1,0 1-1,0 0 0,0 0 1,1 1-1,-1-1 0,0 0 1,1 0-1,-1 0 0,1 0 1,0 1 0,-2 40-47,1-30 24,0-1-1,1 1 1,1-1-1,0 1 1,0 0-1,1-1 0,1 0 1,2 7 23,-4-14 35,1 0 1,0 1 0,0-2-1,0 1 1,1 0-1,0 0 1,0-1-1,0 0 1,0 1-1,1-1 1,0 0 0,0-1-1,0 1 1,0-1-1,4 3-35,-7-6 6,0 1-1,0-1 1,0 0 0,-1 0-1,1 1 1,0-1-1,0 0 1,0 0 0,0 0-1,0 0 1,0 0 0,0 0-1,0 0 1,0 0-1,0-1 1,0 1 0,0 0-1,0-1 1,0 1-1,0 0 1,0-1 0,0 1-1,-1-1 1,1 1-1,0-1 1,0 0 0,0 1-1,-1-1 1,1 0 0,0 0-1,-1 1 1,1-2-6,3-3 57,0-1 1,0 0 0,-1 0-1,2-4-57,-1 2 70,4-7-3,2-1-21,-1-1 0,0-1-1,-2 1 1,0-2 0,-1 1 0,0-2-46,-5 15-747,-3 10 362,-2 13 135,5-9 252,0 0-1,0 0 0,0 0 0,1 0 1,1 0-1,0 0 0,0-1 1,0 1-1,1-1 0,1 0 1,-1 0-1,1 0 0,6 6-1,-8-10 60,1 0-1,-1 0 1,1-1-1,0 1 0,1-1 1,-1 0-1,0 0 0,1 0 1,0-1-1,-1 0 1,4 1-60,-4-1 52,0-1 0,0 0 1,0-1-1,0 1 1,0-1-1,0 0 0,0 0 1,0 0-1,1 0 0,-1-1 1,0 0-1,0 1 0,0-2 1,0 1-1,3-1-52,0-2 105,0 1-1,0-1 0,0-1 1,0 1-1,0-1 0,-1 0 1,0 0-1,0-1 0,0 0 1,3-5-105,1-3 245,0 0 1,-1-1 0,-1 0 0,5-10-246,-12 21 42,1 0-1,-1 0 1,0 0 0,0 0-1,0-1 1,-1 1 0,1 0 0,-1 0-1,0-1 1,0 1 0,0 0 0,-1 0-1,0-1 1,1 1 0,-2 0-1,1 0 1,0 0 0,-1 0 0,0 0-1,0 0 1,0 1 0,-2-4-42,-3-3-427,0 0 0,-1 1 1,-1 0-1,0 0 0,0 1 0,0 0 1,-4-1 426,-6 0-1806,12 6-809,2 0-4196,12 9 4219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0:55.114"/>
    </inkml:context>
    <inkml:brush xml:id="br0">
      <inkml:brushProperty name="width" value="0.1" units="cm"/>
      <inkml:brushProperty name="height" value="0.1" units="cm"/>
      <inkml:brushProperty name="color" value="#E71224"/>
    </inkml:brush>
  </inkml:definitions>
  <inkml:trace contextRef="#ctx0" brushRef="#br0">45 5 3488,'-3'-1'539,"-1"0"0,0 1 0,0-1 0,0 1 0,0 0 0,-1 0-539,-12-1 6014,34 19-4980,-2-2-992,-1 0 0,0 2 0,-1 0 0,-1 0 0,-1 1 0,-1 0 0,5 13-42,-10-21 11,29 63 353,1 12-364,-27-61 145,0 0 1,-2 1 0,0-1 0,-2 1 0,0 16-146,-3 23 326,-3-1 1,-2 0 0,-4 0-1,-14 61-326,12-88-671,-2 0-1,-1-1 1,-8 13 671,15-34-1127,5-13 811,0-1 0,1 1-1,-1-1 1,0 1 0,0-1 0,0 1 0,0-1-1,0 0 1,0 1 0,0-1 0,0 0 0,-1 0 0,1 0-1,-1 1 317,-6-1-4714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14.121"/>
    </inkml:context>
    <inkml:brush xml:id="br0">
      <inkml:brushProperty name="width" value="0.1" units="cm"/>
      <inkml:brushProperty name="height" value="0.1" units="cm"/>
      <inkml:brushProperty name="color" value="#E71224"/>
    </inkml:brush>
  </inkml:definitions>
  <inkml:trace contextRef="#ctx0" brushRef="#br0">25 132 480,'-11'-7'2996,"10"7"-2706,0 0 0,0-1 0,0 0 0,-1 1-1,1-1 1,0 0 0,0 0 0,0 1 0,0-1 0,-1-1-290,2 1 37,0 1 0,0-1 0,0 1 0,0-1 0,0 1 0,0-1 0,0 1 0,0-1-1,0 1 1,0-1 0,0 1 0,0-1 0,0 1 0,1-1 0,-1 1 0,0-1 0,0 1 0,0-1 0,1 1 0,-1-1 0,0 1 0,1-1 0,-1 1 0,0 0 0,1-1 0,-1 1 0,1-1 0,-1 1 0,0 0 0,1 0 0,-1-1-1,1 1 1,0 0-37,5-5 189,0 1 0,0 0 0,1 0-1,0 1 1,0 0 0,0 0-1,0 1 1,0 0 0,0 0 0,1 0-1,-1 1 1,1 0 0,4 0-189,49-1 633,3-3-633,1-1 167,29-2 169,-53 1 91,13-5-427,29-4 293,-57 8-496,-26 8 123,0 1-1,0-1 1,1 0-1,-1 1 1,0-1-1,0 1 1,0-1-1,0 0 1,0 1-1,0-1 1,-1 1-1,1-1 1,0 0 0,0 1-1,0-1 1,0 1-1,0-1 1,0 0-1,-1 1 1,1-1-1,0 0 1,0 1-1,-1-1 1,1 0 0,0 1 80,-7 10-2090,-6 4-1750,2-8 1744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15.112"/>
    </inkml:context>
    <inkml:brush xml:id="br0">
      <inkml:brushProperty name="width" value="0.1" units="cm"/>
      <inkml:brushProperty name="height" value="0.1" units="cm"/>
      <inkml:brushProperty name="color" value="#E71224"/>
    </inkml:brush>
  </inkml:definitions>
  <inkml:trace contextRef="#ctx0" brushRef="#br0">10 145 992,'-9'-7'260,"11"11"-78,-1-4-156,-1 0-1,1 1 1,0-1-1,-1 1 1,1-1 0,0 0-1,0 1 1,-1-1 0,1 0-1,0 0 1,0 0-1,-1 0 1,1 1 0,0-1-1,0 0 1,0 0 0,-1 0-1,1-1 1,0 1-1,0 0 1,0 0 0,-1 0-1,1-1 1,0 1-1,0 0 1,-1-1 0,1 1-1,0 0 1,-1-1 0,1 0-26,1 0 383,10-11 416,-9 1 4557,-2 10-5317,1 1-1,0-1 1,0 0-1,-1 1 1,1-1-1,0 0 1,-1 0-1,1 0 1,-1 0-39,9-11 420,-9 11-387,0-1 1,0 1 0,0 0-1,0 0 1,0-1-1,1 1 1,-1 0-1,0 0 1,1 0-1,-1 0 1,1 0-34,9-8 157,-9 8-138,-1 0 1,0 0 0,0 0-1,1 0 1,-1 0-1,1 0 1,-1 1-1,1-1 1,-1 0-1,1 1-19,7-7 220,-8 6-213,1 0 1,-1 0-1,1 0 1,-1 0-1,1 0 1,-1 0-1,1 0 1,-1 0-1,1 1 0,0-1 1,-1 1-1,1-1-7,4 1 30,0-1 0,0 0 0,-1 0 0,1-1 0,5-1-30,11-4 133,3 2-41,2-1 45,0 1 0,0 1 0,1 1 0,0 2-137,20 1 181,4 1 961,43-6-1142,-55 2-145,22 2 145,-54 1-213,-7 0 110,0 0 0,-1 0-1,1 0 1,0 1 0,-1-1 0,1 0-1,0 0 1,0 0 0,-1 0-1,1 1 1,0-1 0,-1 0-1,1 1 1,0-1 0,-1 0 0,1 1-1,-1-1 1,1 1 0,-1-1-1,1 1 1,-1-1 0,1 1 0,-1-1-1,1 1 1,-1 0 0,1 0 103,-1 0-344,1 1 0,-1 0 0,1 0 0,-1 0 0,1 0 0,-1 0 0,0-1 0,0 1 0,0 1 344,0 12-3509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29.802"/>
    </inkml:context>
    <inkml:brush xml:id="br0">
      <inkml:brushProperty name="width" value="0.1" units="cm"/>
      <inkml:brushProperty name="height" value="0.1" units="cm"/>
      <inkml:brushProperty name="color" value="#E71224"/>
    </inkml:brush>
  </inkml:definitions>
  <inkml:trace contextRef="#ctx0" brushRef="#br0">3 94 1248,'0'-1'25,"0"1"0,-1-1 1,1 1-1,0-1 0,-1 1 0,1-1 1,0 0-1,0 1 0,-1-1 0,1 1 1,0-1-1,0 0 0,0 1 0,0-1 0,0 0 1,0 1-1,0-1 0,0 1 0,0-1 1,0 0-1,1 1 0,-1-1 0,0 0 1,0 1-1,0-1 0,1 1 0,-1-1 0,0 1 1,1-1-1,-1 1 0,1-1 0,-1 0-25,8-10-60,-8 10 60,0 1 1,0 0 0,0-1 0,0 1 0,0 0 0,0-1 0,1 1 0,-1 0 0,0-1-1,0 1 1,0 0 0,0-1 0,0 1 0,0 0 0,0-1 0,-1 1 0,1 0 0,0-1-1,0 1 1,0 0 0,0-1 0,0 1 0,0 0 0,-1-1-1,1 1 22,0 0 0,0 0 0,0-1 0,0 1 0,-1 0 0,1 0 0,0 0 0,0-1 0,0 1 0,0 0 0,0 0 0,0 0 0,0-1 0,0 1 0,0 0 0,0 0 0,0 0 0,0-1 0,0 1 0,0 0-1,0 0 1,0-1 0,0 1 0,0 0 0,1 0 0,-1 0 0,0-1 0,0 1 0,0 0 0,0 0 0,0 0 0,0 0 0,1-1-22,-1 1 86,0-1 0,0 1 0,0 0 0,0-1 0,0 1 0,0-1 0,0 1 0,0-1 0,0 1 0,0-1 0,0 1 0,0-1 0,0 1 0,0 0 0,0-1 0,0 1 0,0-1-1,0 1 1,-1-1 0,1 1 0,0 0 0,0-1 0,-1 1-86,-1-8 2444,-1 8-1894,8-3 172,-4 2-514,0 1 1,0-1 0,0 1 0,0 0-1,0-1 1,0 1 0,0 0-1,0-1 1,0 1 0,0 0 0,0 0-1,1 0-208,57 2 289,-34-1-85,1-1 0,0 0 1,5-3-205,9 0 388,0 1 1,15 3-389,-26 0 162,0-1-1,-1-2 0,1 0 0,0-2 1,9-3-162,-36 6-168,1 0 1,0 1-1,0-1 1,0 1-1,0 0 1,0 0-1,0 0 1,0 0 0,1 0-1,-1 1 1,-1-1-1,1 1 1,0 0-1,0 0 1,0 0-1,0 0 1,1 1 167,-2-1-314,-1 1 1,1-1-1,-1 0 0,0 0 0,1 1 1,-1-1-1,0 1 0,0-1 1,0 1-1,0 0 0,0-1 0,0 1 1,-1 0-1,1 0 0,0-1 0,-1 1 1,1 0-1,-1 0 0,0 0 1,0 0-1,0 0 0,0-1 0,0 1 1,0 0-1,0 0 0,-1 0 1,1 0 313,-3 4-1339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3:37:42.675"/>
    </inkml:context>
    <inkml:brush xml:id="br0">
      <inkml:brushProperty name="width" value="0.1" units="cm"/>
      <inkml:brushProperty name="height" value="0.1" units="cm"/>
    </inkml:brush>
  </inkml:definitions>
  <inkml:trace contextRef="#ctx0" brushRef="#br0">397 88 1568,'-3'1'239,"3"-1"-141,0 1 0,0-1 0,-1 0 0,1 0 0,0 0 0,0 0 0,0 0 0,0 1 0,-1-1 0,1 0 0,0 0 0,0 0 0,0 0 0,-1 0 0,1 0 0,0 0 0,0 0 0,0 0 0,-1 0 0,1 0 0,0 0 0,0 0 0,0 0 0,-1 0 0,1 0 0,0 0 0,0 0 0,0 0 0,-1 0 0,1 0 0,0 0 0,0 0 0,0 0 0,-1 0 1,1 0-1,0 0 0,0-1 0,0 1 0,0 0 0,-1 0 0,1 0 0,0 0 0,0 0 0,0-1 0,0 1 0,0 0 0,0 0 0,-1 0-98,1-1 272,0 1-123,-2-1-70,-1 0 0,0 1 1,0-2-1,0 1 0,1 0 0,-1 0 0,1-1 1,-1 0-1,1 1 0,-1-1 0,1 0 0,0 0 0,-1-2-79,-3 1 204,6 3-202,0 0 0,-1 0 0,1 0 0,0 0 0,0 0-1,0 0 1,0 0 0,0 0 0,0 0 0,0 0 0,0 0-1,-1 0 1,1 0 0,0 0 0,0 0 0,0 0-1,0 0 1,0 0 0,0 0 0,0 0 0,0 0 0,0-1-1,0 1 1,-1 0 0,1 0 0,0 0 0,0 0 0,0 0-1,0 0 1,0 0 0,0 0 0,0-1 0,0 1 0,0 0-1,0 0 1,0 0 0,0 0 0,0 0 0,0 0-1,0 0 1,0-1 0,0 1 0,0 0 0,0 0 0,0 0-1,0 0-1,0-1 5,0 0 0,-1 0 0,1 1 0,-1-1 0,1 0-1,-1 0 1,1 1 0,-1-1 0,1 0 0,-1 1-1,0-1 1,1 0 0,-1 1 0,0-1 0,1 1 0,-1-1-1,0 1 1,0 0 0,0-1-5,-3-2 79,-2-2-151,5 4 101,0 0 1,-1 0-1,1-1 1,0 1-1,-1 0 1,1 0-1,-1 1 1,1-1 0,-1 0-1,1 0 1,-1 1-1,0-1 1,1 1-1,-1-1-29,1 1 16,0 0-1,0 0 0,0 0 0,0 0 0,0-1 1,0 1-1,1 0 0,-1-1 0,0 1 0,0-1 0,0 1 1,0-1-1,1 1 0,-1-1 0,0 0 0,1 1 1,-1-1-1,0 0-15,1 0 17,-1 1 0,0-1 0,0 0 0,0 0 0,0 0 0,0 1 0,0-1 1,0 0-1,0 1 0,0-1 0,-1 1 0,1 0 0,0-1 0,0 1 0,0 0 0,-1 0 1,1-1-1,-1 1-17,-12-3 111,13 2-91,0 1-1,0-1 0,-1 1 0,1-1 0,0 1 1,-1-1-1,1 1 0,0 0 0,-1 0 1,0 0-20,-62 4 938,62-4-934,1 1 0,0-1 1,0 0-1,0 0 0,-1 1 0,1-1 0,0 1 0,0-1 0,0 1 0,0-1 0,0 1 0,0 0 0,0 0 0,0-1 0,0 1 0,0 0 0,0 0 0,0 0 1,0 0-1,1 0 0,-1 0 0,0 1-4,1-1-8,-1 0 0,0 0 0,0 0 0,1 0 0,-1 0 0,0 0 0,0 0 0,0-1 0,0 1 1,0 0-1,0 0 0,0-1 0,-1 1 0,1-1 0,0 1 0,-1-1 8,0 1 3,0 0 0,0 0 0,0 0 0,0 0 0,0 0 0,0 1 0,0-1 0,0 0 0,0 1 0,1 0 0,-2 0-3,-13 10-81,12-8 86,0-1 1,0 0-1,0 1 0,1 0 1,-1 0-1,-2 4-5,-2 3 40,-1 0 0,-6 6-40,8-6 18,7-9-32,-1 0 0,0 0 0,0 0 0,0 0 1,0 0-1,0-1 0,0 1 0,-1 0 0,1 0 14,0 0-5,0 0 0,0 0 0,0 0 0,1 0 0,-1 0 0,1 1 0,-1-1 0,1 0 0,0 0 0,0 0-1,0 1 1,0-1 0,0 0 0,1 1 5,-1 5-41,9 15 223,-1 31-156,-4 48 630,-4-98-634,1 1-1,0 0 0,-1-1 1,1 1-1,1-1 0,-1 1 1,1-1-1,-1 1 0,2-1 1,-1 0-1,1 1-21,-3-4 9,1 0 1,-1 0-1,1 1 0,0-1 0,0 0 1,-1-1-1,1 1 0,0 0 0,0 0 1,0 0-1,0 0 0,0-1 0,0 1 1,0 0-1,1 0-9,3 4-214,-4-3 220,0 0 1,1 0-1,-1 0 0,1 0 0,0 0 0,0 0 0,0-1 1,-1 1-1,1-1 0,1 1 0,-1-1 0,0 0 0,2 1-6,44 9 59,-43-10-55,0 1-1,0-1 1,0 0-1,0 0 1,0-1-1,3 1-3,-6-1 38,-1 0-12,7 0-56,0 0-1,1-1 0,-1 0 1,6-2 30,-11 2 31,0 0 0,-1 0 0,1 0 0,0 0 0,0 0 0,0 1 0,0 0 0,0-1 0,0 1 0,0 0 0,2 0-31,-1 0 47,0 0 0,-1 0 0,1 0 0,0-1 0,0 0 1,1 0-48,12-3 192,-15 3-164,-1 1 0,1 0 0,0-1 0,0 1-1,0-1 1,-1 0 0,1 1 0,0-1 0,0 0 0,-1 0 0,1 0-1,-1 0 1,1-1-28,1 0-20,0 0-1,-1 0 1,1 0-1,0 0 0,0 0 1,0 1-1,1-1 21,-2 1-448,0 0 0,0-1 0,0 1 0,0-1 0,0 1-1,0-1 1,-1 0 0,1 0 0,0 0 0,-1 0 0,0 0 0,2-2 448,3-4-1950,2-2-813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32.272"/>
    </inkml:context>
    <inkml:brush xml:id="br0">
      <inkml:brushProperty name="width" value="0.1" units="cm"/>
      <inkml:brushProperty name="height" value="0.1" units="cm"/>
      <inkml:brushProperty name="color" value="#E71224"/>
    </inkml:brush>
  </inkml:definitions>
  <inkml:trace contextRef="#ctx0" brushRef="#br0">2 658 2080,'0'0'141,"0"-1"0,0 1 1,0 0-1,-1-1 0,1 1 1,0 0-1,0-1 0,0 1 0,0-1 1,0 1-1,0 0 0,0-1 1,0 1-1,0 0 0,0-1 0,0 1 1,0-1-1,0 1 0,0 0 0,0-1 1,0 1-1,0-1 0,1 1 1,-1 0-1,0-1 0,0 1 0,0 0 1,0-1-1,1 1 0,-1 0 0,0 0 1,1-1-1,-1 1 0,0 0 1,0 0-1,1-1 0,-1 1 0,0 0 1,1 0-1,-1 0 0,0-1-141,20-11 457,-11 7 99,0-4-316,-1 1 0,0-1 1,0-1-1,-1 0 0,0 0 0,1-3-240,11-22 494,2-11-494,-10 24 150,10-28 442,7-27-592,-11 26 576,15-26-576,17-39 459,-46 110-423,-1-1 0,0 0-1,-1 0 1,1 0 0,-1 0 0,-1 0 0,1-6-36,-1 12 16,0 1-32,0 0 5,0 0 0,0 0 1,0 0-1,0 0 0,0 0 1,-1 0-1,1 0 0,0 0 1,0 0-1,0-1 0,0 1 1,0 0-1,0 0 0,0 0 1,0 0-1,0 0 0,-1 0 1,1 0-1,0 0 0,0 0 1,0 0-1,0 0 0,0 0 1,0 0-1,0 0 0,-1 0 1,1 0-1,0 0 0,0 0 1,0 0-1,0 0 0,0 0 1,0 0-1,0 0 0,-1 0 1,1 0-1,0 1 0,0-1 1,0 0-1,0 0 0,0 0 1,0 0-1,0 0 0,0 0 11,-5 6-65,0-1-1,1 1 1,0 0-1,0 0 0,1 0 1,-1 1-1,1 0 1,1-1-1,-2 6 66,-3 12-27,1 1 1,1 1 26,4-20 3,-5 34-35,2 0 0,2 1 0,1 4 32,2-33 63,0 0 0,0 0 0,1 0 0,1-1 0,2 6-63,-5-15 10,0-1 1,0 0-1,1 0 1,-1 1-1,1-1 0,-1 0 1,1 0-1,0 0 1,-1 0-1,1 1 0,0-1 1,0 0-1,-1 0 1,1 0-1,0-1 0,0 1 1,0 0-1,0 0 1,1 0-1,-1-1 1,0 1-1,1 0-10,0-1 6,-1 0-1,1 0 1,-1 0 0,1 0 0,-1 0 0,1 0-1,-1 0 1,0-1 0,1 1 0,-1 0-1,1-1 1,-1 1 0,1-1 0,-1 0 0,0 1-1,0-1 1,1 0-6,5-4-17,0-1 0,-1 1 0,1-1-1,-1-1 1,0 1 0,1-2 17,66-89 55,-26 35-51,15-14-4,-48 61-31,-6 5-30,1 0 1,0 1 0,1 1 0,1-2 60,-2 3-4,0-1 1,-1-1 0,1 0 3,17-18 122,-25 27-121,-1-1 0,1 0 0,-1 1 0,0-1 0,1 1 0,-1-1 0,0 0 0,1 1 0,-1-1 0,0 0 0,0 1 0,1-1 0,-1 0 0,0 0 0,0 1 0,0-1 0,0 0 0,0 1 0,0-1 0,0 0-1,0 0 1,0 1 1,0-1-1,0 0 1,0 1 0,0-1-1,0 0 1,0 1 0,0-1-1,0 1 1,0-1 0,1 0-1,-1 1 1,0-1 0,0 1-1,1-1 1,-1 1 0,1-1-2,-1 0-112,0 1 37,4-3-234,-5 3 305,1 1 1,0 0-1,-1-1 1,1 1 0,-1 0-1,1-1 1,0 1-1,0 0 1,0 0 0,-1 0-1,1-1 1,0 1-1,0 0 1,0 0 0,0 0-1,0-1 1,0 1 3,0 1-10,0-1 1,0 0-1,0 0 1,0 0-1,0 0 1,0 0-1,0 0 1,-1 0-1,1 0 1,0 0-1,-1 0 1,1 0-1,-1 1 10,-4 5 25,1 0 1,1 0-1,-1 1 0,1-1 0,0 1 0,-1 8-25,-10 50 159,9-37-229,0 5 89,2 0 0,2 0 0,1 17-19,0-27 87,5 40 15,-5-60-46,0-1-1,1 1 1,-1 0 0,1-1 0,0 1 0,0-1 0,0 1 0,2 2-56,4 13 267,-7-18-218,1 0 0,-1 0 0,0 0 0,1 0 0,-1 0 0,1 0 0,-1 0-1,1 0 1,-1-1 0,1 1 0,0 0 0,-1 0 0,1-1 0,0 1 0,0 0 0,-1-1-1,1 1 1,0-1 0,0 1 0,0-1 0,0 1-49,0-1-23,0 1-1,0 0 0,0-1 1,0 1-1,0 0 1,0 0-1,0 0 1,0-1-1,0 1 1,-1 0-1,2 1 24,0 0-872,0-1-1,0 0 1,0 1-1,0-1 1,1 0-1,-1-1 1,0 1-1,0 0 1,1-1-1,1 1 873,-7-13-2677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33.346"/>
    </inkml:context>
    <inkml:brush xml:id="br0">
      <inkml:brushProperty name="width" value="0.1" units="cm"/>
      <inkml:brushProperty name="height" value="0.1" units="cm"/>
      <inkml:brushProperty name="color" value="#E71224"/>
    </inkml:brush>
  </inkml:definitions>
  <inkml:trace contextRef="#ctx0" brushRef="#br0">77 23 2240,'16'-21'3248,"-15"20"-2683,-1 1 118,0 0-219,0 0-6,0 0-132,0 0 90,0 0-118,-8 10 499,2-4-548,-17 23 110,17-22-273,0 0 0,0 0-1,1 0 1,0 1 0,1-1 0,0 1-1,0 0 1,-2 7-86,4-8 97,0 1 1,0-1-1,0 1 0,1-1 0,0 1 1,1 0-98,0-5 5,0 0 0,1-1 0,-1 1 0,1 0 1,0-1-1,0 1 0,0-1 0,0 1 0,0-1 1,0 0-1,1 1 0,-1-1 0,1 0 0,0 0 1,-1 0-1,1 0 0,0 0 0,1 1-5,1 0-258,0 0 0,0 0 0,0 0 0,0-1 0,0 1 0,2-1 258,-6-1-239,1-1-1,0 1 1,0-1-1,0 0 1,0 1-1,0-1 1,0 0-1,0 0 1,-1 1-1,1-1 1,0 0-1,0 0 1,0 0-1,0 0 1,0 0-1,0 0 1,0-1 0,0 1-1,0 0 1,0 0-1,0-1 1,0 1-1,0 0 1,-1-1-1,1 1 1,0-1-1,0 1 1,0-1-1,-1 0 1,1 1-1,0-1 1,-1 0-1,1 1 1,0-2 239,0-1-1136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33.689"/>
    </inkml:context>
    <inkml:brush xml:id="br0">
      <inkml:brushProperty name="width" value="0.1" units="cm"/>
      <inkml:brushProperty name="height" value="0.1" units="cm"/>
      <inkml:brushProperty name="color" value="#E71224"/>
    </inkml:brush>
  </inkml:definitions>
  <inkml:trace contextRef="#ctx0" brushRef="#br0">8 11 3904,'-8'-10'1440,"11"10"-1120,-3 3-96,0-3-2848,0 7 1376,-3 1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34.801"/>
    </inkml:context>
    <inkml:brush xml:id="br0">
      <inkml:brushProperty name="width" value="0.1" units="cm"/>
      <inkml:brushProperty name="height" value="0.1" units="cm"/>
      <inkml:brushProperty name="color" value="#E71224"/>
    </inkml:brush>
  </inkml:definitions>
  <inkml:trace contextRef="#ctx0" brushRef="#br0">9 11 3648,'-7'-10'1866,"7"9"-1652,0 1-113,15 1 139,-14-1-190,1 1-1,-1 0 0,0 0 1,0 0-1,1 0 1,-1 0-1,0 0 0,0 0 1,0 1-1,0-1 1,0 0-1,-1 1 0,1-1 1,0 0-1,0 1 1,-1-1-1,1 1 0,-1-1 1,0 1-1,1 1-49,8 37 590,-9-38-595,3 23 250,-2 0 0,-1-1 0,0 1 0,-3 9-245,2-16 103,-1 34 166,1-23 305,-3 19-574,2-25-10,-3 15 628,5-37-599,0-1 0,0 0 0,0 1 1,0-1-1,0 0 0,0 1 0,0-1 1,-1 0-1,1 1 0,0-1 0,0 0 1,0 1-1,0-1 0,0 0 0,0 0 0,-1 1 1,1-1-1,0 0 0,0 1 0,0-1 1,-1 0-1,1 0 0,0 1 0,0-1 1,-1 0-1,1 0 0,0 0 0,-1 0 1,1 1-1,0-1 0,-1 0 0,1 0 0,0 0 1,-1 0-1,1 0 0,0 0 0,-1 0 1,1 0-1,0 0 0,-1 0 0,1 0 1,0 0-1,-1 0 0,1 0 0,0 0 1,-1 0-1,1 0 0,0 0 0,0-1 0,-1 1 1,1 0-1,0 0 0,-1 0 0,1 0 1,0-1-1,0 1 0,-1 0 0,1 0-19,-1-2 91,-1 1-1,1-1 1,-1 1 0,1-1-1,0 0 1,0 0-1,0 1 1,0-1-1,0 0-90,0-2 12,-1-1-1,2 1 0,-1-1 1,0 1-1,1 0 0,0-1 1,0 1-1,1-1 0,-1 1 1,1 0-1,0-1 0,0-1-11,2-3-19,-1-1-1,2 1 0,-1-1 0,1 1 1,1 0 19,-1 1-68,1 0 1,0 1 0,0 0 0,0 0 0,1 1 0,6-7 67,-10 12-42,0-1 1,0 0 0,0 1 0,0-1-1,1 1 1,-1-1 0,1 1-1,-1 0 1,0 0 0,1 0 0,0 1-1,-1-1 1,1 1 0,-1-1 0,1 1-1,0 0 1,-1 0 0,1 0 0,0 0-1,-1 0 1,1 1 0,0-1 0,-1 1-1,1 0 1,-1 0 41,1-1 2,-1 1 0,0 0 1,0 0-1,0 1 0,0-1 0,0 0 0,0 0 1,-1 1-1,1-1 0,1 3-2,-2-3 9,0 0 1,0 0-1,-1 0 1,1 0-1,-1 0 0,1 1 1,-1-1-1,0 0 1,1 0-1,-1 1 1,0-1-1,0 0 0,0 0 1,0 1-1,0-1 1,0 0-1,0 0 1,0 1-1,0-1 0,-1 0 1,1 0-1,0 1-9,-1 0 9,1 0 0,-1 0 0,0 1 0,1-1 0,-1 0 0,0 0 0,0 0-1,0-1 1,-1 1 0,1 0 0,0 0 0,-1 0 0,1-1 0,-1 1 0,1-1 0,-1 1-1,0-1 1,0 0 0,1 0 0,-1 0 0,0 0 0,0 0 0,0 0 0,-2 0-9,0 1-9,0 0 0,0-1 0,0 1 0,0-1 0,0 0 0,-1 0 0,1-1 1,0 1-1,-4-1 9,0 2 121,7 2-4,10 9 131,-1-3 7,-4-5-108,0 0 0,0 0 1,1 0-1,-1 0 0,1-1 0,1 0 0,-1 0 1,0 0-1,6 2-147,14 12 403,1 7 41,-24-23-860,-1 0-1,1 0 1,-1 0-1,0 0 1,0 0-1,0 0 1,0 0-1,0 1 1,0-1-1,0 0 1,-1 1-1,1-1 1,-1 0-1,0 1 417,0-3-1434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36.489"/>
    </inkml:context>
    <inkml:brush xml:id="br0">
      <inkml:brushProperty name="width" value="0.1" units="cm"/>
      <inkml:brushProperty name="height" value="0.1" units="cm"/>
      <inkml:brushProperty name="color" value="#E71224"/>
    </inkml:brush>
  </inkml:definitions>
  <inkml:trace contextRef="#ctx0" brushRef="#br0">250 1 1728,'-16'3'3193,"14"-2"-2693,1 0 0,-1-1-1,1 1 1,-1-1 0,0 1-1,1-1 1,-1 0 0,0 0-1,-1 0-499,-2 1 101,-1 0-1,0 0 0,0 0 0,0 0 0,1 1 1,-1 0-1,0 1-100,-39 17 423,44-19-406,-18 9 176,0 0 1,-11 9-194,25-16 29,0 1 1,0 0-1,1 0 1,0 0-1,0 0 1,0 1-1,0-1 1,1 1-1,-1 0 1,1 0-1,0 1 1,1-1-30,0 0-4,1-1 0,0 0 0,0 1 1,1-1-1,0 1 0,-1 0 0,1-1 0,1 1 0,-1-1 1,1 1-1,0-1 0,0 1 0,0-1 0,0 0 0,1 1 1,0-1-1,0 0 0,0 0 0,0 0 0,1 0 4,0 1 24,0-1 1,0 0-1,0 0 0,1 0 1,-1 0-1,1-1 0,0 0 0,0 1 1,1-1-1,-1-1 0,0 1 1,1 0-1,0-1 0,0 0 0,-1 0 1,1-1-1,3 1-24,-2-1 40,1-1 0,-1 0 0,0 0 0,1 0 0,-1-1 0,0 0 0,1 0 0,-1 0 0,0-1 0,0 0 0,0 0 0,0-1 0,0 1 0,-1-2 0,5-2-40,9-7 102,0 0-1,-1-2 0,10-11-101,-20 18-19,2-4 109,-4 5-396,-6 7 299,0 0 0,0 0 0,0 0-1,1 0 1,-1 1 0,0-1 0,0 0 0,0 0 0,0 0 0,1 1 0,-1-1-1,0 0 1,0 0 0,0 0 0,0 1 0,0-1 0,0 0 0,0 0 0,0 1-1,0-1 1,0 0 0,0 0 0,0 1 0,0-1 0,0 0 0,0 0 0,0 1-1,0-1 1,0 0 0,0 0 0,0 1 0,0-1 0,0 0 0,0 0 7,0 15-94,1-1 0,0 0 1,1 0-1,1 0 1,1 4 93,-2-12 28,-1-1 0,1 0 1,0 0-1,0 0 0,0 0 1,1-1-1,0 1 0,0 0 1,0-1-1,1 0 1,-1 0-1,1 0 0,0 0 1,0-1-1,3 3-28,-4-5 59,-1 0 0,1 0 0,-1 0 0,1 0-1,0 0 1,-1-1 0,1 1 0,0-1 0,0 1 0,0-1 0,-1 0 0,1 0 0,0-1-1,0 1 1,0 0 0,-1-1 0,1 0 0,0 0 0,0 0 0,-1 0 0,1 0 0,-1 0-1,1 0 1,1-2-59,8-5 179,-1 0 0,0-1 0,0 0-1,4-6-178,-6 6 101,14-13 191,-2 0 1,0-2-1,-2 0 0,-1-2 1,2-3-293,-18 25-13,0-1 1,0 1 0,0 0-1,0-1 1,-1 1 0,1-1-1,-1 0 1,0 1 0,-1-1-1,1 0 1,-1 1 0,0-6 12,0 8-244,-1-1-1,1 1 1,-1 0 0,1-1 0,-1 1 0,0 0 0,0 0 0,0-1 0,0 1 0,0 0-1,0 0 1,-1 0 0,1 0 0,0 0 0,-1 1 0,0-1 0,1 0 0,-1 1 0,0-1 0,0 1-1,0 0 1,0-1 0,0 1 0,0 0 0,-3 0 244,-6-4-1525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37.367"/>
    </inkml:context>
    <inkml:brush xml:id="br0">
      <inkml:brushProperty name="width" value="0.1" units="cm"/>
      <inkml:brushProperty name="height" value="0.1" units="cm"/>
      <inkml:brushProperty name="color" value="#E71224"/>
    </inkml:brush>
  </inkml:definitions>
  <inkml:trace contextRef="#ctx0" brushRef="#br0">173 1 1056,'-10'14'3269,"5"-4"-2564,-1-1 1,-1 0-1,0 0 0,-1 1-705,-4 2 287,1 1-1,1 1 1,1-1-1,0 1 1,0 1-1,-2 7-286,-1 6 215,0-1-1,2 2 1,0 5-215,6-15 166,0 0 0,1 0-1,1 1 1,1-1 0,0 1 0,2-1-1,0 1 1,1-1 0,2 0 0,-1 0 0,2 0-1,7 18-165,-10-31 104,1 0-1,1 0 1,-1-1 0,1 1-1,0-1 1,0 0-1,1 0 1,-1 0-1,1 0 1,0-1-1,1 0 1,-1 0 0,1 0-1,-1-1 1,1 1-1,0-1 1,1-1-1,3 2-103,15 4 200,0-1-1,1-1 0,0-1 1,4-1-200,-30-4 0,53 7 122,60 10-607,-51-6-3632,-45-8 2757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38.224"/>
    </inkml:context>
    <inkml:brush xml:id="br0">
      <inkml:brushProperty name="width" value="0.1" units="cm"/>
      <inkml:brushProperty name="height" value="0.1" units="cm"/>
      <inkml:brushProperty name="color" value="#E71224"/>
    </inkml:brush>
  </inkml:definitions>
  <inkml:trace contextRef="#ctx0" brushRef="#br0">1 6 1888,'0'-5'544,"0"10"715,0-5-699,0 0 192,7 0 618,-2 1-1130,0-1 0,0 2 0,0-1 1,-1 0-1,1 1 0,0 0 0,-1 0 0,0 0 0,1 1 0,-1-1 0,3 4-240,22 10 708,2 1-7,25 18-701,-30-19-77,-15-8 86,0-1 0,-1 2 0,1-1 0,-1 1 0,-1 1 1,0 0-1,0 0 0,-1 1 0,0 0 0,-1 0 0,0 1 0,-1 0 0,4 12-9,-2-4 129,-1 1 1,-2-1 0,0 1 0,-1 0-1,1 19-129,-2 0 345,-2 1 0,-3 25-345,0-54 31,0 1 1,-1-1-1,0 0 0,-4 9-31,-4 16-93,9-26-411,1-9 286,1 1 1,-1 0-1,1 0 1,-1-1 0,0 1-1,0 0 1,0-1 0,-1 1-1,1-1 1,-1 1-1,-1 1 218,2-3-389,0 1 0,-1-1-1,1 1 1,0 0 0,0-1-1,0 1 1,0 0 0,0 0 0,0 0-1,0-1 1,0 2 389,-3 7-1968,-7-9 336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42.790"/>
    </inkml:context>
    <inkml:brush xml:id="br0">
      <inkml:brushProperty name="width" value="0.1" units="cm"/>
      <inkml:brushProperty name="height" value="0.1" units="cm"/>
      <inkml:brushProperty name="color" value="#E71224"/>
    </inkml:brush>
  </inkml:definitions>
  <inkml:trace contextRef="#ctx0" brushRef="#br0">281 541 2144,'-3'3'6184,"-6"-3"-4895,-7-4-1169,15 4 20,-8-1 306,-1 1 0,1-1 0,-1 2-1,1-1 1,-7 2-446,8 0 26,-1 1-1,1 0 1,0 0-1,1 1 1,-1 0-1,0 0 1,-3 3-26,-11 6 24,12-7-29,1-1 0,1 1 1,-1 0-1,1 1 0,0 0 1,0 1-1,1-1 0,0 1 0,-5 8 5,10-13 8,0 0-1,1 0 0,-1 0 1,1 0-1,0 0 1,0 0-1,0 0 0,0 1 1,1-1-1,-1 0 1,1 0-1,0 1 0,0-1 1,0 0-1,0 1 0,1-1 1,-1 0-1,1 0 1,0 0-1,1 3-7,-1-2 12,1 0 1,0 0-1,0-1 1,1 1-1,-1-1 1,1 1-1,-1-1 0,1 0 1,0 0-1,0 0 1,1-1-1,-1 1 1,0-1-1,1 1 1,0-1-1,2 1-12,-3-2 46,0 0 0,1 0 0,-1 0 0,1-1 1,0 1-1,-1-1 0,1 0 0,-1 0 0,1 0 0,-1 0 0,1 0 0,-1-1 0,1 0 1,-1 0-1,1 0 0,-1 0 0,1 0 0,-1-1 0,0 0 0,0 1 0,0-1 0,0 0-46,11-8 133,-1 1 1,0-2-1,-1 1 0,2-4-133,1-1 105,0-1 1,0-1 0,-2 0 0,0-1 0,-1 0 0,-1-1 0,0-1 0,-2 1 0,0-2 0,-1 1-1,-1-1 1,-1 0 0,-1 0 0,0-13-106,0-14 181,-2 0-1,-2-6-180,-2 29 246,-1-1 0,-1 1-1,-1 0 1,-7-22-246,9 39 22,-1 0-1,0 0 1,0 0-1,-1 0 1,0 1-1,-1 0 1,1 0-1,-1 0 1,-1 0-1,0 0-21,3 3-97,-1 0 1,-1 1-1,1-1 0,0 1 0,-1 0 0,0 0 1,0 1-1,0 0 0,0-1 0,0 1 0,0 1 0,-1-1 1,1 1-1,0 0 0,-4 0 97,3 0-453,0 1 1,0 0-1,0 0 0,0 0 1,1 0-1,-1 1 1,-6 2 452,8-2-337,0 1 0,1-1 0,-1 1 0,0 0 0,1 0 0,0 0 1,-1 1-1,1 0 0,0-1 0,0 1 0,0 0 0,-1 2 337,-1 3-640,0-1-1,0 1 0,1 0 0,0 1 0,0-1 0,1 1 641,-1-1-314,-15 38-2113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43.665"/>
    </inkml:context>
    <inkml:brush xml:id="br0">
      <inkml:brushProperty name="width" value="0.1" units="cm"/>
      <inkml:brushProperty name="height" value="0.1" units="cm"/>
      <inkml:brushProperty name="color" value="#E71224"/>
    </inkml:brush>
  </inkml:definitions>
  <inkml:trace contextRef="#ctx0" brushRef="#br0">4 133 2976,'0'0'34,"0"0"1,0 0-1,0 0 1,0 0-1,0 0 1,-1 0-1,1 0 1,0 0-1,0 0 0,0 0 1,0 0-1,0 0 1,-1 0-1,1 0 1,0 0-1,0 0 1,0 0-1,0 0 0,0 0 1,-1 0-1,1-1 1,0 1-1,0 0 1,0 0-1,0 0 1,0 0-1,0 0 1,0 0-1,0 0 0,0-1 1,-1 1-1,1 0 1,0 0-1,0 0 1,0 0-1,0 0 1,0-1-1,0 1 1,0 0-1,0 0 0,0 0 1,0-1-35,4-7 1197,9-9 1204,-4 10-1891,0 0 1,1 0-1,0 1 1,0 0-1,0 1 0,0 0 1,1 1-1,0 0 1,0 0-1,10-1-510,30-4 992,50-3-992,-53 7 149,259-11 615,-254 14-733,57 3 100,57 10-131,-38-1 66,39 6 235,-17-1-4532,-117-14-708,-34-1 4893,0 0-1,0-1 0,0 1 1,0 0-1,0 0 1,0 0-1,0 0 1,0 0-1,0 0 1,0 0-1,-1 0 0,1 0 1,0 0-1,0 0 1,0 0-1,0 0 1,0 0-1,0 0 1,0 0-1,0-1 1,0 1-1,0 0 0,1 0 1,-1 0-1,0 0 1,0 0-1,0 0 1,0 0-1,0 0 1,0 0-1,0 0 0,0 0 1,0 0-1,0 0 1,0 0-1,0 0 1,0 0-1,0 0 1,0 0-1,0 0 0,0-1 1,0 1-1,0 0 1,0 0-1,0 0 1,0 0-1,0 0 1,1 0 46,-11-11-2395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44.645"/>
    </inkml:context>
    <inkml:brush xml:id="br0">
      <inkml:brushProperty name="width" value="0.1" units="cm"/>
      <inkml:brushProperty name="height" value="0.1" units="cm"/>
      <inkml:brushProperty name="color" value="#E71224"/>
    </inkml:brush>
  </inkml:definitions>
  <inkml:trace contextRef="#ctx0" brushRef="#br0">301 465 4320,'0'0'94,"0"0"0,0 0 0,1-1 0,-1 1 0,0 0 0,0 0 0,0-1 0,1 1 0,-1 0-1,0 0 1,0-1 0,0 1 0,0 0 0,0-1 0,1 1 0,-1 0 0,0-1 0,0 1 0,0 0 0,0-1 0,0 1 0,0 0 0,0-1 0,0 1 0,0 0 0,0-1 0,0 1 0,-1 0 0,1-1 0,0 1 0,0 0 0,0-1 0,0 1 0,0 0-94,-12-8 2248,7 6-1859,1 1 0,-1 0-1,0 0 1,0 0 0,1 0 0,-4 1-389,-3 1 146,1 1-1,-1 0 1,1 1 0,0 0 0,0 1 0,0 0 0,0 0 0,-7 6-146,-14 5 43,13-7-92,1 0 0,1 1 0,-1 1 0,2 1 0,-10 7 49,23-17 3,1 0 1,0 0-1,0 0 0,0 0 1,0 0-1,0 0 0,0 0 0,0 0 1,0 0-1,1 0 0,-1 0 1,0 1-1,1-1 0,-1 0 1,1 0-1,-1 1 0,1-1 1,0 0-1,-1 1 0,1-1 1,0 1-1,0-1 0,0 0 1,0 1-1,0-1 0,0 0 1,0 1-1,1-1 0,-1 1 0,1 0-3,0 0 7,0 0-1,1-1 0,-1 1 1,1 0-1,0-1 0,-1 1 0,1-1 1,0 0-1,0 1 0,0-1 0,0 0 1,0 0-1,0 0 0,0-1 1,0 1-1,0 0 0,0-1 0,0 1 1,1-1-7,6 1 83,1-1 1,-1 1-1,1-2 1,0 1-1,-1-1 1,1-1-1,-1 0 1,0 0 0,0-1-1,1 0 1,-2 0-1,9-5-83,-12 5 43,-1 0-1,1 0 1,-1 0 0,0 0-1,0-1 1,0 0 0,0 0-1,-1 0 1,1 0 0,-1-1-1,0 0 1,0 1-1,-1-1 1,0 0 0,1 0-1,-1-2-42,2-6 42,0 0 0,-1 1 0,0-1 0,-1 0 0,-1 0 0,0-5-42,-2-33 142,-1 0 1,-3 1 0,-3 0-1,-7-28-142,12 65-136,0 1 0,-1 0 0,0 0 0,0 0 0,-1 1 0,-1 0 0,0 0 0,-1 0 0,0 1 0,-1-2 136,6 10-234,1 1 0,0 0 0,-1-1-1,1 1 1,-1 0 0,1 0 0,-1-1 0,0 1-1,1 0 1,-1 1 0,0-1 0,0 0-1,1 0 1,-1 1 0,0-1 0,0 1 0,0 0-1,0 0 1,0-1 0,0 1 0,0 0-1,0 0 1,0 1 0,-1-1 234,-9 9-1445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23.978"/>
    </inkml:context>
    <inkml:brush xml:id="br0">
      <inkml:brushProperty name="width" value="0.1" units="cm"/>
      <inkml:brushProperty name="height" value="0.1" units="cm"/>
      <inkml:brushProperty name="color" value="#66CC00"/>
    </inkml:brush>
  </inkml:definitions>
  <inkml:trace contextRef="#ctx0" brushRef="#br0">0 335 1888,'2'0'259,"0"0"0,-1 1 0,1-1 0,0 0 0,-1 0 0,1 0 0,0 0 0,0 0 0,-1-1 0,1 1 0,0 0 0,-1-1 0,2 0-259,16-2 857,66-5 252,-46 7-57,16-4-1052,-17 1 553,18 1-553,-7 2 763,3-3-763,-5-2 83,2-3-83,-16 3-117,0 1 1,1 2-1,3 1 117,92-6 160,-83 8-66,11-1-16,1 3-1,-1 2 0,23 6-77,-46-4 133,-32-6 16,-2 0-10,0 0 160,0 0-22,-6-11 635,-10-5-661,-18-13-251,-4-5 16,24 21 106,1 0 1,1-1 0,-1-3-123,-1 0 81,0 1 1,-7-6-82,4 5 146,-11-15-146,-1-1-16,29 32-208,1 2 199,1 0 0,0 0 0,-1 0 0,1 0 0,-1 0 1,1 0-1,-1 1 0,0-1 0,2 2 25,2 2 21,11 8-207,13 9 101,-1 1-1,20 24 86,-28-26 168,-2 1 0,-1 1 0,-1 1 0,-1 0 0,-1 1 0,0 3-168,-12-25 35,-1 0-1,0 0 1,1 0 0,-1 0-1,-1 0 1,1 1 0,0-1-1,-1 0 1,0 1-1,0-1 1,0 0 0,0 0-1,0 1 1,-1-1 0,1 0-1,-1 1 1,0-1 0,0 0-1,0 0 1,0 0 0,-1 0-1,1 0 1,-1 0 0,0 0-1,0-1 1,-1 3-35,-6 4-264,0 0-1,-1-1 1,0 0-1,0-1 1,-1 0-1,-4 2 265,1 0-1197,11-8 869,1 0 0,0 1 0,-1 0 0,1-1 0,0 1 0,0 0-1,0 0 1,0 0 0,0 0 0,1 1 0,-1-1 0,0 0 0,1 1 0,0-1-1,0 1 1,-1-1 0,2 1 0,-1 0 0,0 1 328,2 16-2640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8:26.238"/>
    </inkml:context>
    <inkml:brush xml:id="br0">
      <inkml:brushProperty name="width" value="0.1" units="cm"/>
      <inkml:brushProperty name="height" value="0.1" units="cm"/>
      <inkml:brushProperty name="color" value="#66CC00"/>
    </inkml:brush>
  </inkml:definitions>
  <inkml:trace contextRef="#ctx0" brushRef="#br0">2415 218 1472,'-20'-7'663,"12"5"-281,2 0 1,-1-1 0,0 0-1,0 0 1,1 0 0,0-1-1,-1 0 1,2 0-1,-2-1-382,-3-4 319,-30-27 868,-25-15-1187,51 41 77,-2 0 0,1 1 0,-1 1 0,0 0 0,0 1 0,-12-3-77,6 4-16,-1 2 0,1 0-1,-1 1 1,0 1 0,0 1-1,0 1 1,1 2-1,-1 0 1,0 1 0,1 1-1,-1 1 1,1 1-1,0 1 1,-13 7 16,-40 18 0,-24 10-112,92-39 103,-187 73 78,152-57-53,1 2-1,1 2 1,-20 15-16,-61 51 253,-6 12-253,66-46 52,1 2 0,-38 50-52,88-96 24,-76 97 52,72-88-98,1 1-1,1 0 1,0 0 0,-5 17 22,15-31 11,0 0 0,0 1 0,0-1 0,1 1 0,0-1 0,1 1 0,0 0 0,0-1 0,0 1-1,1 0 1,0-1 0,1 1 0,0 1-11,5 16 131,2-1 0,0 0 0,6 7-131,-6-10 51,15 25 16,1 0 0,2-2-1,2-2 1,24 27-67,-52-68-2,95 126-64,-82-105 44,-1 0 1,-1 0-1,0 1 1,-2 1-1,1 4 22,1 12 35,-1 0-1,-2 1 1,-2 0-1,-1 0 1,-3 1 0,-1 32-35,-3-43 60,-1-1-1,-2 0 1,-1-1 0,-1 1 0,-2-1 0,-1 0 0,-1 0 0,-1-1 0,-13 21-60,-1-5 61,-2-1 0,-3-1 1,-1-2-1,-1-1 0,-3-1 1,-33 28-62,-214 186 245,203-176-360,4 4 1,-38 55 114,94-111-11,1 1 0,0 1 1,2 1-1,-2 8 11,17-32 3,-1-1 0,1 1 0,0 0 0,0 0 0,1 0 0,-1 0 0,0 0 0,1 0 0,0 0 0,0 0 0,0 0 0,0 0-1,0 0 1,1 0 0,-1 0 0,1 0 0,0 0 0,0 0 0,0 0 0,0 0 0,1 0-3,1 2 13,0 0 0,0-1-1,1 0 1,0 1 0,0-1 0,0-1 0,0 1-1,1 0 1,-1-1 0,1 0 0,2 1-13,36 20-6,-16-9-15,-1 1 0,23 18 21,22 25-68,-31-23-72,34 21 140,-32-30 14,0-3-1,24 10-13,93 36-38,-64-33-18,2-3 0,96 18 56,-65-26 110,0-6-1,18-4-109,179-3-16,-209-11-38,151-3-175,124-20 229,-274 9-16,-1-5 0,107-30 16,-153 25 120,0-2 0,-1-3 0,-2-3 0,33-22-120,114-60 152,51-29-251,-242 128 51,0-1 0,-1-1 0,0-1 0,9-11 48,-22 19 17,-1 0 1,0-1-1,0 0 1,-1-1-1,0 0 1,-1 0-1,0 0 1,0-1-1,-1 0 1,-1 0-1,2-6-17,-1-1 63,-1-1 0,-1 1-1,-1-1 1,-1 0 0,0 0-1,-2 0 1,0 0-1,-1 0 1,-2-8-63,1 11 45,-1-1 0,-1 1 0,0 0 0,-2 0 0,1 0 0,-2 1 0,0 0 0,-1 1 0,0 0 0,-11-12-45,-18-14-146,-2 1 1,-2 3-1,-3-1 146,-60-52-113,69 55 370,1-1 0,2-2 0,2-1-1,1-2 1,2-1 0,2-1 0,-19-41-257,38 64 42,0 1 1,1-1-1,1 1 1,1-2-1,1 1 1,0 0-1,1-1 1,2 1-1,0-1 1,1 1-1,1-6-42,1 1 31,1 0 0,2 0 0,0 1 0,1-1 0,2 1 0,0 1-1,1 0 1,11-16-31,-10 20 7,2 1 0,-1 0 0,2 1 0,0 1 0,1 0 0,1 1 0,2-1-7,32-22-100,39-22 100,-36 26-231,33-30 231,-71 51 31,-1 0 0,0-2 0,-1 0 1,0 0-1,-1-1 0,-1 0 1,0-1-1,-1-1 0,-1 0 0,-1 0 1,0 0-1,-1-1 0,-1 0 1,-1-1-1,2-10-31,0-15 96,-1-1 0,-3-17-96,-3 47 38,0-1 0,-2 1 0,0-1 0,-1 1 0,0 0 0,-1 0 0,-1 0 0,0 0 0,-1 1 0,-5-9-38,-2-1-11,-1 0 0,-1 1 0,-2 1 0,0 0 0,-9-8 11,-15-12 4,-2 1 0,-2 3 0,-1 1 0,-2 3 0,-1 1 0,-2 3-1,-1 2 1,-1 2 0,-1 3 0,-1 2 0,-53-12-4,75 24 0,-214-62 320,105 18-101,-51-17 18,151 58-373,-1 1 0,0 2 0,-26-2 136,46 9-253,-1 2 1,1 0-1,-1 1 0,1 1 1,0 1-1,0 2 1,-17 4 252,21-3-510,0 1 1,0 0 0,1 1-1,0 1 1,1 1 0,0 0 0,0 2-1,1 0 1,-1 2 509,9-6-461,0 0-1,1 1 1,0 1 0,1-1 0,0 1-1,0 0 1,1 0 0,0 1-1,1-1 1,-1 4 461,-16 42-1696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45.424"/>
    </inkml:context>
    <inkml:brush xml:id="br0">
      <inkml:brushProperty name="width" value="0.1" units="cm"/>
      <inkml:brushProperty name="height" value="0.1" units="cm"/>
      <inkml:brushProperty name="color" value="#E71224"/>
    </inkml:brush>
  </inkml:definitions>
  <inkml:trace contextRef="#ctx0" brushRef="#br0">3 26 5216,'-3'-6'2136,"9"5"-1510,7 0-492,18-6 813,-21 4-690,0 1-1,0 0 0,1 0 1,-1 1-1,1 1-256,3 0 216,-5-1-8,0 1-1,0 1 1,1 0 0,6 1-208,-13-1 12,0 0 0,0 0 0,0 0-1,-1 0 1,1 0 0,0 1 0,-1-1 0,1 1-1,-1 0 1,0 0 0,1 0 0,-1 0 0,0 0 0,0 0-1,0 0 1,0 1 0,-1 0-12,26 44-13,-19-31 113,1 0 1,1 0-1,2 1-100,77 94-619,-82-102 110,14 18-1474,-21-27 1796,1 1 0,-1 0 1,1-1-1,-1 1 0,1-1 0,-1 1 1,1-1-1,0 0 0,-1 1 0,1-1 0,0 0 1,-1 1-1,1-1 0,0 0 0,-1 0 1,1 1-1,0-1 0,0 0 0,-1 0 1,1 0-1,0 0 0,0 0 0,-1 0 1,1 0-1,0 0 0,0 0 0,-1-1 1,1 1-1,0 0 0,-1 0 0,1-1 1,0 1-1,-1 0 0,1-1 0,0 0 187,4-5-1397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45.909"/>
    </inkml:context>
    <inkml:brush xml:id="br0">
      <inkml:brushProperty name="width" value="0.1" units="cm"/>
      <inkml:brushProperty name="height" value="0.1" units="cm"/>
      <inkml:brushProperty name="color" value="#E71224"/>
    </inkml:brush>
  </inkml:definitions>
  <inkml:trace contextRef="#ctx0" brushRef="#br0">533 0 3136,'-1'0'50,"1"0"0,0 1 0,-1-1-1,1 0 1,0 1 0,-1-1 0,1 0 0,0 0 0,0 1 0,-1-1 0,1 1-1,0-1 1,0 0 0,0 1 0,-1-1 0,1 0 0,0 1 0,0-1 0,0 1-1,0-1 1,0 0 0,0 1 0,0-1 0,0 1 0,0-1 0,0 1 0,0-1-1,0 0 1,0 1 0,0-1 0,0 1 0,1-1 0,-1 0 0,0 1-50,-1 10 283,-12 20 1601,10-23-1484,-1 0-1,1 0 1,-1-1-1,-1 1-399,-4 4 279,0 0 0,-1-1 0,0 0 0,-1-1 0,0 0 0,0-1 0,-1 0 0,0 0-1,-2-1-278,-31 17 332,-1-2 0,-2-2-332,-37 19 309,34-13-1595,-23 18 1286,70-42-346,0 0-1,0 0 0,0 1 1,1 0-1,-1 0 0,1 0 1,0 0-1,-1 2 347,0 5-1813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47.152"/>
    </inkml:context>
    <inkml:brush xml:id="br0">
      <inkml:brushProperty name="width" value="0.1" units="cm"/>
      <inkml:brushProperty name="height" value="0.1" units="cm"/>
      <inkml:brushProperty name="color" value="#E71224"/>
    </inkml:brush>
  </inkml:definitions>
  <inkml:trace contextRef="#ctx0" brushRef="#br0">0 16 2912,'7'-14'1504,"-6"12"-1221,-1 2-75,0 0 90,0 0-5,17 5 3158,-14 3-3291,0 0 0,-1 0 1,0 1-1,0-1 0,-1 1 0,0 0 0,-1-1 0,0 7-160,1 8 164,0 4-115,-2 0-1,-2 15-48,-1 26 122,-5 51 705,9-118-667,0-1-48,0 0-22,0 0 6,1-1-61,-1 0 0,0 0 0,0-1 0,0 1 0,1 0 0,-1 0 0,0 0 0,1-1-1,-1 1 1,1 0 0,0 0-35,4-10-1,7-14-49,0 2 0,1-1 0,2 2 1,0 0-1,16-17 50,-17 23-45,1 1 1,1 0-1,0 1 1,1 1-1,1 1 1,18-11 44,-31 21-79,0 0 1,-1 1-1,1-1 1,0 1-1,0 0 1,0 0-1,0 1 1,4-1 78,-8 1-8,0 0 1,0 0-1,0 0 1,0 0-1,0 0 1,0 0-1,0 0 1,0 0-1,0 1 1,0-1-1,0 0 1,0 1 0,0-1-1,0 1 1,0-1-1,-1 1 1,1-1-1,0 1 1,0-1-1,0 1 1,-1 0-1,1 0 1,0-1-1,-1 1 1,1 0-1,-1 0 1,1 0-1,-1 0 1,1 0-1,-1 0 1,1-1-1,-1 1 1,0 0-1,0 0 1,1 0-1,-1 0 1,0 0-1,0 0 1,0 0-1,0 1 1,0-1-1,0 0 1,-1 0-1,1 0 1,0 0 7,-2 5 4,1 1 0,-1-1 0,0 0 0,-1 0 0,0 0 0,0 0 0,0 0 0,0 0 0,-1-1 0,0 0 0,0 0 0,-1 0 0,1 0 0,-1-1 1,0 1-1,0-1 0,-1 0 0,1-1 0,-1 0 0,0 1 0,0-2 0,-1 1-4,-8 3 81,0 0 0,0-1-1,0-1 1,-1-1 0,0 0 0,0-1 0,0-1 0,-10 0-81,26-1-80,17 15 192,19 7 379,2-1 0,0-2 1,14 4-492,-35-15-253,57 27-4408,-65-34 1941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48.803"/>
    </inkml:context>
    <inkml:brush xml:id="br0">
      <inkml:brushProperty name="width" value="0.1" units="cm"/>
      <inkml:brushProperty name="height" value="0.1" units="cm"/>
      <inkml:brushProperty name="color" value="#E71224"/>
    </inkml:brush>
  </inkml:definitions>
  <inkml:trace contextRef="#ctx0" brushRef="#br0">10 189 2240,'-5'-8'5496,"0"1"579,7 1-7209,-2 5 1203,1 0 0,-1 0 0,1 0-1,-1 0 1,1 0 0,-1 0 0,0 0 0,0 0 0,1 0 0,-1 0-1,0 0 1,0-1-69,0 1 44,0 0 0,0 0 0,0 0 0,0 0 0,1 0 0,-1 0 0,0 0 0,1-1 0,-1 1-1,1 0 1,-1 1 0,1-1 0,-1 0-44,58-65 768,-49 58-727,0 0-1,0 1 1,1 0-1,0 0 1,0 1-1,1 1 1,0-1-1,0 2 1,0-1 0,5 0-41,-11 4-2,-1 0 1,1 0-1,0 0 1,-1 0-1,1 1 1,0 0-1,0 0 1,-1 0-1,1 1 1,1 0 1,-4-1-18,0 0 0,-1 1 0,1-1 0,0 1 0,0-1 0,-1 1 0,1 0 0,-1 0 0,1 0 0,-1 0 0,1 0 0,-1 0 0,1 0 0,-1 0 0,0 1 1,0-1-1,1 0 0,-1 1 0,0-1 0,0 1 0,-1 0 0,1-1 0,0 1 0,0-1 0,-1 1 0,1 0 0,-1 0 0,1 1 18,0 17-51,0 1 0,-1-1 1,-1 1-1,-1-1 0,-4 17 51,2-6-142,1 0 0,1 8 142,2-14 11,2 1 1,0 0 0,2-1-1,1 6-11,-2-21 65,-1 0-1,1 0 1,1 0 0,0-1-1,0 1 1,1-1-1,0 0 1,0 0 0,1-1-1,1 0 1,6 8-65,-10-13 38,0-1 0,0 1 0,0-1 0,0 1 1,0-1-1,1 0 0,-1-1 0,1 1 0,-1 0 0,1-1 0,0 0 1,-1 0-1,1 0 0,0 0 0,0-1 0,0 1 0,0-1 0,1 0-38,1-1 53,0 0-1,-1 0 0,1 0 0,0-1 0,-1 0 0,0 0 0,1 0 0,-1-1 0,0 0 1,0 0-1,0 0 0,0-1-52,31-24 233,-1-2-1,30-34-232,9-8 132,-35 36-121,-5 3-220,17-10 209,-40 34-77,1 1 0,0 0 0,1 1-1,0 0 1,0 1 0,10-3 77,-21 8-11,1 1 0,-1-1 0,1 1 0,-1 0 0,1 0-1,0 0 1,-1 0 0,1 0 0,-1 1 0,1-1 0,-1 1 0,1-1 0,-1 1 0,1 0 0,-1 0 0,0 0 0,1 1 0,0 0 11,7 4-50,-1 1 1,0 0-1,6 6 50,-5-4-41,5 5-84,-1 1 1,11 14 124,-2-1-1543,-23-27 1349,1-1 1,-1 1 0,1-1 0,-1 1 0,0-1 0,0 1 0,1 0 0,-1-1-1,0 1 1,0 0 0,1-1 0,-1 1 0,0 0 0,0-1 0,0 1 0,0 0-1,0-1 1,0 1 0,0 0 0,0 0 0,-1-1 0,1 1 0,0 0 0,0-1-1,0 1 1,-1-1 0,1 1 0,0 0 0,-1-1 0,1 1 0,-1-1 0,1 1-1,-1 0 194,-9 2-3162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49.475"/>
    </inkml:context>
    <inkml:brush xml:id="br0">
      <inkml:brushProperty name="width" value="0.1" units="cm"/>
      <inkml:brushProperty name="height" value="0.1" units="cm"/>
      <inkml:brushProperty name="color" value="#E71224"/>
    </inkml:brush>
  </inkml:definitions>
  <inkml:trace contextRef="#ctx0" brushRef="#br0">3 1 2144,'0'0'153,"0"0"1,0 0-1,0 0 1,0 0-1,0 0 1,0 0-1,0 0 1,0 0-1,0 0 1,0 1-1,0-1 1,0 0-1,0 0 1,0 0-1,0 0 1,0 0-1,0 0 1,0 0-1,0 0 1,0 0-1,-1 0 1,1 0-1,0 0 1,0 0-1,0 0 1,0 0-1,0 0 1,0 0-1,0 0 1,0 0-1,0 0 1,0 0-1,0 0 1,0 0-1,0 0 1,0 0-1,0 0 1,-1 0-1,1 0 1,0 0-1,0 0 1,0 0-1,0 0 1,0 0-1,0 0 1,0 0-1,0 0 1,0 0-1,0 0 1,0 0-1,0 0 1,0-1-1,0 1-153,3 10 1608,8 13-1346,-9-18-131,0 1 1,0 0-1,0 0 0,-1 0 1,0 0-1,0 0 0,0 0 1,-1 1-132,4 149-235,-15 140 235,5-131 376,7-122 25,2 0 1,7 36-402,-6-49 402,0 29-402,-3-28 72,6 27-72,-6-53-220,1 7-181,0 1 0,-1 9 401,-1-19-398,1-1 0,-1 1-1,-1 0 1,1 0 0,0-1-1,-1 1 1,0 0-1,1-1 1,-1 1 0,0 0-1,0-1 1,0 1 0,-1-1-1,1 0 1,-2 2 398,-8 6-4069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58.228"/>
    </inkml:context>
    <inkml:brush xml:id="br0">
      <inkml:brushProperty name="width" value="0.1" units="cm"/>
      <inkml:brushProperty name="height" value="0.1" units="cm"/>
      <inkml:brushProperty name="color" value="#E71224"/>
    </inkml:brush>
  </inkml:definitions>
  <inkml:trace contextRef="#ctx0" brushRef="#br0">591 602 1248,'0'0'23,"0"0"0,0 0-1,0 0 1,0 0 0,0 0 0,0 0 0,0 0-1,0 0 1,1 0 0,-1 0 0,0 0 0,0 0-1,0-1 1,0 1 0,0 0 0,0 0 0,0 0-1,0 0 1,0 0 0,0 0 0,0 0 0,0 0-1,0 0 1,0 0 0,0 0 0,0 0 0,0 0-1,0-1 1,0 1 0,0 0 0,0 0 0,0 0-1,0 0 1,0 0 0,0 0 0,0 0 0,0 0-1,0 0 1,0 0 0,0 0 0,0 0 0,-1 0-1,1 0 1,0 0 0,0-1 0,0 1 0,0 0-1,0 0 1,0 0 0,0 0 0,0 0 0,0 0-1,0 0 1,0 0 0,0 0 0,0 0 0,0 0-1,0 0-22,-1 0 202,1 0-1,0 0 0,-1-1 0,1 1 0,0 0 0,0 0 1,-1-1-1,1 1 0,0 0 0,0-1 0,0 1 0,-1 0 1,1 0-1,0-1 0,0 1 0,0 0 0,0-1 1,0 1-1,0 0 0,-1-1 0,1 1 0,0-1 0,0 1 1,0 0-1,0-1-201,0 0 78,-1 0 1,1 0 0,-1 0 0,0 0-1,0 0 1,1 1 0,-1-1 0,0 0-1,0 0 1,0 0 0,0 1-1,0-1 1,0 1 0,0-1 0,0 1-1,0-1 1,-1 0-79,-22-7 1222,5 3-584,13 4-311,-1-1 0,1 1 0,-1 0 0,-5 1-327,9 0 15,-14-1 134,0 1 0,0 1-1,0 1 1,0 0-1,0 1 1,-12 4-149,-18 7 24,32-11 16,1 1 1,-1 1-1,1 0 1,0 1-1,0 1 1,1 0-41,7-3-16,0 1 1,0-1 0,1 1 0,0 0-1,0 1 1,1-1 0,-1 1-1,-2 4 16,4-5-3,1-1-1,-1 1 0,1 0 0,-1 0 0,2 0 0,-1 1 0,0-1 0,1 0 0,0 1 0,0-1 0,1 3 4,-1 3-12,1-1-1,1 0 1,0 0-1,0 0 0,1 0 1,0 0-1,1 0 1,0 0-1,0-1 1,1 1-1,0-1 0,1 0 1,0 0-1,3 3 13,-5-8 16,1-1-1,-1 1 1,1-1-1,0 0 0,0 0 1,0 0-1,0 0 1,0-1-1,1 1 1,-1-1-1,1 0 1,-1-1-1,1 1 0,0-1 1,0 0-1,0 0 1,0 0-1,0-1 1,0 0-1,-1 0 1,3 0-16,12-2 98,0 0 1,0-1-1,0-1 1,13-5-99,-31 9 1,8-3 20,0 0 0,-1-1 0,1 0 1,-1 0-1,0-1 0,0 0 0,0 0 0,-1-1 0,0 0 0,0-1 0,0 1 0,-1-1 0,0 0 0,0-1 0,3-5-21,-3 3 68,0-1-1,-1 0 1,0 0-1,0 0 0,-1 0 1,-1-1-1,0 0 1,0 0-1,-1 0 1,-1 0-1,0 0 1,-1 0-68,2-39 207,0 31-178,-2 0-1,0 0 1,-3-17-29,-12-80 209,-7-41 46,19 141-105,-1 0 0,-1 0 0,0 1 1,-1 0-1,-8-16-150,10 24 46,-1 0 1,0 0 0,0 1 0,-1-1 0,0 1-1,0 1 1,-1-1 0,1 1 0,-2 0-1,1 1 1,0-1 0,-3 1-47,-2-2 51,-1 1-1,0 1 1,-1 0 0,0 1-1,1 0 1,-1 1 0,0 1 0,-11-1-51,-7 1-169,0 2 0,-1 1-1,-10 3 170,30-3-323,0 1 0,0 0-1,1 2 1,-9 2 323,15-4-656,0 1-1,0-1 1,1 1 0,0 1-1,-1-1 1,1 1 0,0 0 656,4-4-186,0 1 1,1 0-1,-1-1 1,0 1 0,1 0-1,-1 0 1,1-1-1,-1 1 1,1 0-1,-1 0 1,1 0 0,-1 0-1,1 0 1,0 0-1,-1 0 1,1 0-1,0 0 1,0 0-1,0 0 1,0 0 0,0 0-1,0 0 1,0 0-1,0 0 1,0 0-1,1 0 186,6 14-3290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1:59.651"/>
    </inkml:context>
    <inkml:brush xml:id="br0">
      <inkml:brushProperty name="width" value="0.1" units="cm"/>
      <inkml:brushProperty name="height" value="0.1" units="cm"/>
      <inkml:brushProperty name="color" value="#E71224"/>
    </inkml:brush>
  </inkml:definitions>
  <inkml:trace contextRef="#ctx0" brushRef="#br0">4 157 3488,'0'0'32,"0"0"1,0-1 0,0 1-1,0 0 1,1 0 0,-1 0-1,0-1 1,0 1-1,0 0 1,0 0 0,0 0-1,0-1 1,1 1-1,-1 0 1,0 0 0,0-1-1,0 1 1,0 0-1,0 0 1,0-1 0,0 1-1,0 0 1,0 0-1,0-1 1,0 1 0,0 0-1,0 0 1,-1-1-1,1 1 1,0 0 0,0 0-1,0-1 1,0 1-1,0 0 1,0 0 0,-1 0-1,1-1 1,0 1-1,0 0 1,0 0 0,0 0-1,-1-1 1,1 1-1,0 0 1,0 0 0,-1 0-1,1 0 1,0 0-1,0 0 1,-1 0 0,1 0-1,0 0 1,0-1-33,0 0 252,1 0 1,0 0-1,0 0 1,0-1-1,-1 1 0,1-1 1,-1 1-1,1 0 1,-1-1-1,1 1 1,-1-1-1,0 0-252,1-1 234,-1-1-1,1 1 1,0-1-1,0 1 1,1-1-1,-1 1 0,1 0 1,0 0-1,-1-1 1,1 1-1,1 1 1,-1-1-1,0 0 1,1 0-1,-1 1 1,1-1-1,0 1 1,0 0-1,0 0 1,0 0-234,8-5 33,0 1 1,-1 0-1,2 0 1,-1 1-1,7-1-33,1-1 66,1 1 0,0 1 0,0 0-1,1 2 1,-1 1 0,10 0-66,-29 2-21,1 0 0,0 0 0,-1 0 0,1 0 0,-1 0 1,1 0-1,0 1 0,-1-1 0,1 1 0,-1-1 0,1 1 0,-1 0 0,1-1 1,-1 1-1,0 0 0,1 0 0,0 1 21,-2-1 3,1 0 0,0 0 1,-1 0-1,1 0 0,0 0 0,-1 0 0,1 0 1,-1 0-1,0 0 0,1 0 0,-1 0 0,0 1 1,0-1-1,0 0 0,0 0 0,0 0 1,0 0-1,0 2-3,0 0 7,-1 0 0,0-1 0,1 1 1,-1 0-1,-1 0 0,1 0 0,0 0 1,-1-1-1,1 1 0,-1-1 0,0 1 1,0-1-1,0 0 0,0 1 0,0-1 1,-2 1-8,-51 35 485,-57 29-485,64-34 260,13-8-104,25-21 355,23-12 306,6 3-662,1 0 0,-1 1 0,1 1 0,0 1 0,6 0-155,-20 2 20,27-1 15,-1 2 0,1 1 0,-1 2 0,5 1-35,35 5-1058,-66-10 479,0 0 0,0 0 0,0-1 1,0 1-1,-1-2 0,1 1 0,0 0 0,0-2 579,8 0-1267,13-3-3789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04.091"/>
    </inkml:context>
    <inkml:brush xml:id="br0">
      <inkml:brushProperty name="width" value="0.1" units="cm"/>
      <inkml:brushProperty name="height" value="0.1" units="cm"/>
      <inkml:brushProperty name="color" value="#E71224"/>
    </inkml:brush>
  </inkml:definitions>
  <inkml:trace contextRef="#ctx0" brushRef="#br0">1 117 2816,'-1'4'9942,"1"-3"-9896,0-1 1,0 0-1,0 0 0,0 0 1,1 0-1,-1 1 0,0-1 0,0 0 1,0 0-1,0 0 0,0 0 1,0 1-1,0-1 0,0 0 0,1 0 1,-1 0-1,0 0 0,0 0 1,0 1-1,0-1 0,1 0 1,-1 0-1,0 0 0,0 0 0,0 0 1,0 0-1,1 0 0,-1 0 1,0 0-1,0 0 0,0 0 0,1 0 1,-1 0-1,0 0 0,0 0 1,0 0-1,1 0 0,-1 0 1,0 0-1,0 0 0,0 0 0,1 0 1,-1 0-1,0 0 0,0 0 1,0 0-1,0-1 0,1 1 1,-1 0-1,0 0 0,0 0 0,0 0 1,0 0-1,0 0 0,0-1 1,1 1-1,-1 0-46,54-44 512,-29 30-417,0 1 0,1 1 0,1 2 0,0 0 0,25-5-95,-47 14-27,0 0 1,-1 0-1,1 0 1,0 0 0,0 1-1,0 0 1,-1 0 0,1 0-1,0 1 1,3 0 26,-5 0-33,0 0 1,0 0-1,0 0 1,0 0-1,0 1 1,0-1-1,-1 1 1,1 0-1,-1 0 1,1 0-1,-1 0 1,1 0-1,-1 0 1,0 1-1,0-1 1,1 3 32,2 3-32,-1 0 1,0 1 0,0 0 0,-1-1 0,0 2 0,0-1 0,-1 0 0,1 7 31,1 19-107,-1 26 107,0-10-92,1-9 170,1-1 1,2 1 0,2-2-1,7 19-78,-15-55 8,1 0 0,0 1 1,0-1-1,0 0 0,1 0 0,-1-1 0,1 1 0,0 0 0,0-1 0,2 2-8,-4-4 18,1 1-1,-1-1 0,1 0 0,0 0 0,-1 0 0,1 0 0,0 0 0,0 0 0,0 0 1,0-1-1,0 1 0,0-1 0,0 1 0,0-1 0,0 0 0,0 0 0,0 0 0,0 0 0,0 0 1,0 0-1,0-1 0,0 1 0,1-1-17,7-3-28,1 0 1,-1 0-1,0-1 0,0-1 1,-1 1-1,1-2 0,-1 1 1,0-2 27,19-17 206,18-20-206,-25 24 63,-1 3-96,2 1 0,0 0 0,1 2 0,1 1 0,12-5 33,-2 0 18,-1-1 1,9-9-19,-26 18 81,0 1 1,1 0-1,0 1 0,10-3-81,-26 11 5,0 0 0,0 1-1,1-1 1,-1 1 0,1-1-1,-1 1 1,0 0 0,1-1 0,-1 1-1,1 0 1,-1 0 0,1 0 0,-1 0-1,1 0 1,-1 1 0,0-1-1,1 0 1,-1 1 0,1-1 0,-1 1-1,1 0-4,-1 0 11,1 0 0,-1 0 0,0 0-1,0 0 1,0 1 0,0-1 0,-1 0 0,1 1-1,0-1 1,0 0 0,-1 1 0,1-1 0,-1 1-1,1-1 1,-1 1 0,0-1 0,1 1-11,-1 5 7,1 1 0,-1-1 1,0 0-1,-1 1 0,1-1 1,-2 0-1,1 0 0,-1 1-7,-13 49-1498,15-55 789,0-2-475,-5 2-4315,1-4 1446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04.823"/>
    </inkml:context>
    <inkml:brush xml:id="br0">
      <inkml:brushProperty name="width" value="0.1" units="cm"/>
      <inkml:brushProperty name="height" value="0.1" units="cm"/>
      <inkml:brushProperty name="color" value="#E71224"/>
    </inkml:brush>
  </inkml:definitions>
  <inkml:trace contextRef="#ctx0" brushRef="#br0">214 31 3328,'-7'-13'1061,"6"11"-634,1 2-214,0 0-21,13-8 1024,-4 0 861,-11 16 122,-15 15-859,10-13-1135,-1 1 1,1-1-1,1 1 1,0 1-1,1-1 1,-2 6-206,-7 13 314,2-3-287,2 0 0,0 1 0,2 0 0,-2 13-27,-15 117 70,23-143-35,-35 230 770,16-64-16,9-65-458,11-98-588,0 1-1,2 8 258,0 2-2930,0-28 951,7-3 625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06.451"/>
    </inkml:context>
    <inkml:brush xml:id="br0">
      <inkml:brushProperty name="width" value="0.1" units="cm"/>
      <inkml:brushProperty name="height" value="0.1" units="cm"/>
      <inkml:brushProperty name="color" value="#E71224"/>
    </inkml:brush>
  </inkml:definitions>
  <inkml:trace contextRef="#ctx0" brushRef="#br0">1 104 1248,'1'-2'95,"0"1"-1,0-1 1,0 1 0,1-1-1,-1 1 1,1-1 0,-1 1-1,1 0 1,0 0 0,-1 0-1,1 0 1,0 0 0,0 0-1,-1 0 1,1 0 0,1 1-95,6-12 2735,-5 6-510,-4 6-2003,1-1-1,-1 0 1,0 1-1,1-1 1,-1 1 0,0-1-1,1 0 1,-1 1-1,1-1 1,-1 1 0,1-1-1,0 1 1,-1 0-1,1-1 1,-1 1-1,1 0 1,0-1 0,-1 1-222,5-2 152,0 0 18,0 1 0,0-1 0,0 1 1,0 0-1,0 1 0,3-1-170,28 1 525,124-4 299,-37 1-722,-96 3-46,1 0 0,-1 2 1,1 2-1,-1 0 0,0 2 1,0 1-1,5 2-56,-19-5 58,0-1-1,0-1 0,0 0 0,1-1-57,30 5-10,-25-4 38,1 0 0,16-1-28,15 2 67,95 6-162,-37-4 72,-57-3 117,0-3-1,21-4-93,-11-1-23,-13 1-13,22 2 36,76-6-23,-37 2 126,-67 3-44,14-3-59,21-3 11,97-8 143,79-6-154,-136 14 996,103 5-996,-213 5 44,1 0-20,7 0-705,0 1-1,0 0 0,1 1 682,-11 0-784,-6 0-3093,-6 4 2325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8:28.145"/>
    </inkml:context>
    <inkml:brush xml:id="br0">
      <inkml:brushProperty name="width" value="0.1" units="cm"/>
      <inkml:brushProperty name="height" value="0.1" units="cm"/>
      <inkml:brushProperty name="color" value="#66CC00"/>
    </inkml:brush>
  </inkml:definitions>
  <inkml:trace contextRef="#ctx0" brushRef="#br0">29 226 3904,'-1'-3'332,"-1"1"-90,1-1 0,0 1 0,-1-1 0,1 1 0,0-1 0,0 0 0,1 1 0,-1-1 0,1 0 0,-1 0-242,-2-5 528,2 8-514,1-1 0,-1 1 0,1-1 1,0 0-1,-1 1 0,1-1 0,0 1 0,0-1 1,-1 0-1,1 1 0,0-1 0,0 0 1,0 1-1,0-1 0,0 0-14,-5-11 264,5 11-244,-1 0-1,1 0 0,-1 0 1,1 0-1,-1 0 0,1 0 1,-1 0-1,1 0 0,0 0 0,0-1 1,0 1-1,0 0-19,1-15 98,1 0 1,0 1-1,1-1 0,1 1 1,1 0-1,0 0 0,1-2-98,-5 16-8,-1 0 0,0 0 0,1 0-1,-1 0 1,1 0 0,-1 0 0,1 0 0,-1 1 0,1-1 0,0 0-1,-1 0 1,1 1 0,0-1 0,-1 0 0,1 1 0,0-1-1,0 1 1,0-1 0,0 1 0,0-1 0,-1 1 0,1 0-1,0-1 1,0 1 0,0 0 0,1 0 8,-1 0 14,0 0 0,0 0 0,0 1-1,0-1 1,1 0 0,-1 1 0,0-1 0,0 1 0,0 0 0,0-1-1,0 1 1,-1 0 0,1-1 0,0 1 0,0 0 0,0 0 0,-1 0-1,1 0 1,0 0 0,-1 0 0,1 0 0,-1 0 0,1 0-14,0 1 28,1 0 0,-1 0 0,1-1 0,-1 1 0,1 0 0,0-1 0,-1 0 0,1 1 0,0-1 0,0 0 0,0 0 0,0 0 0,0 0 0,1 0-1,-1 0 1,0 0 0,0-1 0,2 1-28,-2-1 18,-1 0-1,0 0 1,1 1-1,-1-1 1,0 0-1,0 0 1,1-1-1,-1 1 1,0 0-1,0 0 1,1-1-1,-1 1 1,0 0-1,0-1 1,0 1-1,1-1 1,-1 0-1,0 1 1,0-1-1,0 0 1,0 0-1,0 0 1,0 0-1,-1 1 1,1-1-1,0 0 1,0-1-1,0 1 1,-1 0-1,1 0 1,-1 0-1,1 0 1,-1 0-1,1-1-17,-1 2 15,0-1-1,0 0 0,1 0 0,-1 1 0,0-1 0,0 0 0,0 0 1,0 0-1,0 1 0,0-1 0,0 0 0,0 0 0,0 0 0,0 1 1,0-1-1,0 0 0,-1 0 0,1 1 0,0-1 0,-1 0 1,1 1-1,0-1 0,-1 0 0,1 1 0,-1-1 0,1 0 0,-1 1 1,1-1-1,-1 1 0,1-1 0,-1 1 0,0-1 0,1 1 1,-1-1-1,0 1 0,0 0 0,1-1 0,-1 1 0,0 0 0,0 0 1,1 0-1,-1-1 0,0 1 0,0 0-14,-2 0 54,0 0 1,0 0-1,0 0 1,0 0-1,0 0 1,0 1-1,0-1 0,0 1 1,0 0-1,0 0 1,0 0-55,0 0-2,0 1 0,1-1 0,-1 1 0,1 0 0,-1 0 0,1 0 0,0 0 1,0 0-1,0 1 0,0-1 0,0 1 0,0-1 0,1 1 0,-1-1 0,1 1 1,0 0-1,-1 3 2,1 0 143,0 1-1,1 0 1,0 0 0,1 5-143,-1 2 330,-1-14-339,1-1 1,0 1-1,0 0 0,-1 0 1,1 0-1,0-1 1,-1 1-1,1 0 0,0 0 1,-1 0-1,1 0 1,0 0-1,-1-1 0,1 1 1,0 0-1,-1 0 0,1 0 1,0 0-1,-1 0 1,1 0-1,0 0 0,-1 0 1,1 0-1,-1 1 0,1-1 1,0 0-1,-1 0 1,1 0-1,0 0 0,-1 0 1,1 1-1,0-1 0,0 0 1,-1 0-1,1 0 1,0 1-1,0-1 0,-1 0 1,1 1-1,0-1 1,0 0-1,-1 0 0,1 1 1,0-1-1,0 0 0,0 1 9,-10 20-1276,7-14 730,-6 13-2040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08.143"/>
    </inkml:context>
    <inkml:brush xml:id="br0">
      <inkml:brushProperty name="width" value="0.1" units="cm"/>
      <inkml:brushProperty name="height" value="0.1" units="cm"/>
      <inkml:brushProperty name="color" value="#E71224"/>
    </inkml:brush>
  </inkml:definitions>
  <inkml:trace contextRef="#ctx0" brushRef="#br0">341 741 3232,'1'-4'427,"0"0"0,0 0 0,1 0 0,-1 1-1,1-1 1,0 1 0,1-2-427,4-12 2068,-6 13-1690,0 0 1,-1 0 0,1 0-1,-1 0 1,0 0 0,0 0 0,-1 0-1,1 0-378,-1-10 608,1 11-498,0 0-1,-1 0 1,0 0-1,1 0 1,-1 0-1,0 1 1,0-1 0,-1 0-1,1 1 1,-1-1-1,1 1 1,-1-1 0,0 1-1,0-1 1,0 1-1,0 0 1,0 0 0,0 0-1,-1 0 1,1 1-1,-2-2-109,-2-1 121,0 1 0,0 0 0,-1 0 0,1 1 0,0-1 0,-1 1 0,0 0 0,-6 0-121,6 1 52,-1 1-1,1 0 1,-1 0 0,1 1-1,-1 0 1,1 0-1,0 1 1,-1-1 0,-1 2-52,-8 4 23,1-1 0,-1 2 0,-4 3-23,12-5-14,1 1 1,0 0 0,0 0 0,0 0 0,1 1 0,0 0 0,1 1 0,0-1 0,0 1 0,1 0 0,-5 10 13,9-16-8,0-1 0,0 1 0,0-1 0,0 1 1,0-1-1,1 1 0,-1 0 0,1-1 1,0 1-1,-1 0 0,1-1 0,1 1 0,-1 0 1,0-1-1,1 1 0,-1 0 0,1-1 1,0 1-1,0-1 0,0 1 0,0-1 1,0 1-1,0-1 0,1 0 0,-1 1 0,1-1 1,0 0-1,0 0 0,-1 0 0,1 0 1,1-1-1,-1 1 0,0 0 0,0-1 1,2 1 7,3 2-19,1 0 0,-1 0 0,1-1 0,-1-1 0,1 1 0,0-1 0,0 0 0,0-1 0,1 0 0,-1 0 1,2-1 18,4 0 54,1 0 0,-1-1 0,0-1 0,0 0 0,0-1 1,0-1-1,0 0 0,8-4-54,-16 5 29,0 0 0,0 0 0,0-1 0,-1 0 0,1 0 1,-1 0-1,0-1 0,0 1 0,0-1 0,-1 0 0,0-1 0,0 1 0,0-1 1,-1 0-1,0 0 0,0 0 0,0 0 0,-1 0 0,1-2-29,2-10 123,-2 0 0,0 0 0,0-1 0,-2 1 0,0-1 0,-1 1 0,-2-10-123,-1-3 137,-2 1-1,-1 0 1,-1 0 0,-3-3-137,0 6 188,0 0 0,-2 1-1,-1 0 1,-7-9-188,-11-12 508,-27-33-508,47 66-247,-1 0 0,0 1 1,-1 1-1,0 0 0,-1 0 1,-1 2-1,0-1 0,-6-1 247,20 10-299,-1 1-1,0 0 0,0 1 1,0-1-1,0 0 0,0 0 0,0 1 1,-1-1-1,1 1 0,0 0 1,0 0-1,0 0 0,0 0 0,0 0 1,-1 0-1,1 0 0,0 1 0,0-1 1,0 1-1,0 0 0,0-1 1,0 1-1,0 0 0,0 0 0,0 0 1,1 0-1,-1 1 0,0-1 0,0 0 1,1 1-1,-1-1 0,1 1 1,0 0-1,-1-1 0,0 3 300,-6 7-3573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10.652"/>
    </inkml:context>
    <inkml:brush xml:id="br0">
      <inkml:brushProperty name="width" value="0.1" units="cm"/>
      <inkml:brushProperty name="height" value="0.1" units="cm"/>
      <inkml:brushProperty name="color" value="#E71224"/>
    </inkml:brush>
  </inkml:definitions>
  <inkml:trace contextRef="#ctx0" brushRef="#br0">17 38 1568,'0'-31'3797,"0"31"-3718,0-1 0,0 1 0,0 0-1,-1-1 1,1 1 0,0 0 0,0-1 0,-1 1-1,1 0 1,0-1 0,0 1 0,-1 0 0,1 0-1,0-1 1,-1 1 0,1 0 0,0 0-1,-1-1 1,1 1 0,0 0 0,-1 0 0,1 0-1,0 0 1,-1 0 0,1 0 0,-1 0 0,1 0-79,0-1 82,-1 1 1,1 0-1,0 0 1,-1 0 0,1 0-1,0 0 1,0 0 0,-1 0-1,1 0 1,0 0-1,0 0 1,-1 0 0,1 0-1,0 0 1,0 1-1,-1-1 1,1 0 0,0 0-1,0 0 1,-1 0 0,1 0-1,0 0 1,0 1-1,0-1 1,-1 0 0,1 0-1,0 0 1,0 1-1,0-1 1,-1 0 0,1 0-1,0 1 1,0-1-1,0 0 1,0 0 0,0 1-1,0-1 1,0 0 0,0 0-1,0 1 1,0-1-1,0 0 1,0 1-83,16 2 853,19 11-181,-25-11-659,0 1 0,-1 0 0,1 1 0,-1 0 0,0 0 0,-1 1 0,5 3-13,-7-4 53,0 1-1,0 0 1,-1 0-1,0 0 1,0 1 0,0-1-1,-1 1 1,0 1 0,0-1-1,-1 0 1,1 1-1,-2 0 1,1 0 0,-1-1-1,0 3-52,4 35 171,2-1 0,1 0-1,3 0 1,5 9-171,-12-43 55,-1 1 0,1-1-1,1-1 1,0 1 0,0-1 0,1 0 0,0 0-1,1-1 1,-1 0 0,2 0 0,-1-1 0,1 0-1,0 0 1,1-1 0,-1-1 0,1 1 0,0-1 0,1-1-55,-4-1-222,0 0 0,1-1 1,-1 0-1,0 0 1,8 1 221,-13-3-248,0 0 0,1 0 0,-1 0 0,0 0-1,0 0 1,0-1 0,1 1 0,-1-1 0,0 1 0,0-1 0,0 0 0,0 0 0,0 0 0,0 0 0,0 0 0,0 0 0,0-1 0,0 1 0,-1 0 0,1-1-1,0 0 1,-1 0 248,0 2-107,1-3-647,1 0 1,-1 0 0,0 0-1,0-1 1,0 1 0,-1-1-1,1-1 754,6-20-1925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11.231"/>
    </inkml:context>
    <inkml:brush xml:id="br0">
      <inkml:brushProperty name="width" value="0.1" units="cm"/>
      <inkml:brushProperty name="height" value="0.1" units="cm"/>
      <inkml:brushProperty name="color" value="#E71224"/>
    </inkml:brush>
  </inkml:definitions>
  <inkml:trace contextRef="#ctx0" brushRef="#br0">551 33 896,'-1'-1'41,"1"0"-1,0 0 1,-1 0 0,1 0-1,0 0 1,0 0 0,0 0-1,0 0 1,0 0 0,0 0-1,0 0 1,0 0 0,0 0-1,0 0 1,1 0 0,-1 0-1,0 0 1,1 0 0,-1 0-1,1 0 1,-1 0 0,1 0-1,-1 1 1,1-1 0,0 0-1,-1 0 1,1 1 0,0-1-1,0 0 1,-1 1 0,1-1-1,1 0-40,0 0 358,1 1 886,-2 0-1180,-1 0 0,0 0 0,0 0-1,0 0 1,0 0 0,0 0 0,0 0-1,0 0 1,0 1 0,0-1 0,0 0-1,0 0 1,1 0 0,-1 0 0,0 0-1,0 0 1,0 0 0,0 0 0,0 0-1,0 0 1,0 0 0,0 0 0,0 0-1,1 0 1,-1 0 0,0 0 0,0-1-1,0 1 1,0 0 0,0 0 0,0 0-1,0 0 1,0 0 0,0 0 0,0 0-1,0 0 1,1 0 0,-1 0-1,0 0 1,0 0 0,0 0 0,0 0-1,0-1 1,0 1 0,0 0 0,0 0-1,0 0 1,0 0 0,0 0 0,0 0-1,0 0-63,0 2 177,0 1-1,-1 0 1,1 0-1,-1-1 1,0 1-1,0-1 1,0 1-1,0-1 1,0 1-1,0-1 1,-1 1-1,1-1 1,-1 1-177,-27 29 1088,11-13-583,-17 17 874,-1-2-1,-5 2-1378,-43 41 1051,-21 31-800,-8 21-251,89-103-453,17-19-60,0 0 0,1 1 0,0-1 0,0 1 0,1 1 0,-1 0 513,-1 2-1572,6-10 1388,0 1 0,-1 0 0,1-1 1,1 1-1,-1 0 0,0-1 0,0 1 0,1 0 1,-1 1 183,-11 50-3776,12-33 1424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12.183"/>
    </inkml:context>
    <inkml:brush xml:id="br0">
      <inkml:brushProperty name="width" value="0.1" units="cm"/>
      <inkml:brushProperty name="height" value="0.1" units="cm"/>
      <inkml:brushProperty name="color" value="#E71224"/>
    </inkml:brush>
  </inkml:definitions>
  <inkml:trace contextRef="#ctx0" brushRef="#br0">89 17 1248,'7'-6'478,"6"-1"2527,-12 6-1891,-1 1-346,0 0 101,1-2 3540,-7 4-2930,-1 4-1368,0 0-1,0 1 0,0 0 1,1 0-1,0 1 1,1 0-1,-1 0 0,2 0 1,-1 0-1,1 2-110,-7 11 145,7-13-107,0 1 0,0-1 1,1 1-1,0-1 0,-1 9-38,1-5 14,1 1 0,1-1 0,0 0 0,1 1 0,0-1-1,1 7-13,-1-16-59,1 0 0,-1 1-1,1-1 1,0 0-1,0 0 1,0 0 0,0 0-1,1 0 1,-1 0-1,1 0 1,0 0 0,0 0-1,0-1 1,0 1-1,0-1 1,0 1 0,1-1-1,-1 0 1,1 0-1,0 0 1,-1 0 0,1-1-1,0 1 1,0-1-1,0 1 1,3 0 59,-4-2-150,0 0 0,0 1 1,0-1-1,0 0 0,0 0 0,1 0 0,-1 0 0,0-1 1,0 1-1,0 0 0,0-1 0,0 0 0,0 1 1,0-1-1,0 0 0,-1 0 0,1 0 0,0 0 1,0 0-1,-1-1 0,1 1 0,0 0 0,-1-1 1,0 1-1,1-1 150,2-3-533,0 0 1,0-1 0,-1 1-1,1 0 1,-1-1 0,-1 0-1,2-3 533,4-16-3125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12.527"/>
    </inkml:context>
    <inkml:brush xml:id="br0">
      <inkml:brushProperty name="width" value="0.1" units="cm"/>
      <inkml:brushProperty name="height" value="0.1" units="cm"/>
      <inkml:brushProperty name="color" value="#E71224"/>
    </inkml:brush>
  </inkml:definitions>
  <inkml:trace contextRef="#ctx0" brushRef="#br0">34 98 6304,'-5'-28'2336,"5"17"-1824,-4-4-128,4 8-192,-3-4-192,-2 1-992,1 2 544,-8 1-1376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14.073"/>
    </inkml:context>
    <inkml:brush xml:id="br0">
      <inkml:brushProperty name="width" value="0.1" units="cm"/>
      <inkml:brushProperty name="height" value="0.1" units="cm"/>
      <inkml:brushProperty name="color" value="#E71224"/>
    </inkml:brush>
  </inkml:definitions>
  <inkml:trace contextRef="#ctx0" brushRef="#br0">582 327 992,'0'0'309,"-8"-3"2454,4 4-2261,1 0 1,0 0-1,0-1 1,-1 0 0,1 1-1,0-1 1,-1-1-503,1 1 119,-1 0 1,1 0-1,0 1 1,0-1 0,0 1-1,-1-1 1,1 1-1,-2 1-119,-26 13 2730,-23 14-2730,43-22 245,1 0-1,0 1 1,1 0-1,0 0 1,0 1 0,-6 7-245,5-2 86,1-1 1,0 1-1,0 0 1,2 1-1,-7 15-86,10-19 16,1-1 0,0 1 0,0 0 0,1 0 0,1 0 0,-1 1 0,2-1 0,0 0 0,0 4-16,1 10-1,-1-16-16,1-1 0,-1 1 0,1-1 0,1 1 0,0 2 17,-1-6 15,0-1 1,0 1-1,-1-1 0,1 1 0,-1-1 0,-1 1-15,1-1 26,0 0 0,0-1 0,1 1 0,-1 0 0,1-1-1,0 1 1,0 2-26,0-4 22,1 0 0,-1 1-1,1-1 1,-1 0 0,1 0-1,0 0 1,0 0 0,0 0-1,0-1 1,0 1 0,0-1-1,0 1 1,1-1 0,-1 0-1,0 0 1,1 0 0,-1 0-1,1 0 1,-1 0 0,1-1-1,0 1 1,-1-1 0,1 0-1,-1 0 1,1 0 0,0 0-1,-1 0 1,1 0 0,0-1-1,-1 0 1,1 1 0,-1-1-22,14-4 164,0-1 0,-1 0 0,1-1 0,5-5-164,-13 7 0,0 0 0,-1 0 0,0-1 0,-1 0 0,1 0 0,-1-1 0,0 1 0,-1-1 0,2-2 0,3-6-8,-1 0 1,0-1-1,-1 0 1,-1-1-1,3-8 8,-3 3 61,-1-1 0,-1 0 0,-1 0-1,-1-1 1,-1 1 0,-1 0 0,-1-1 0,-1 0-1,-1 1 1,-3-12-61,3 26 69,0-1 0,-1 1 1,-1 0-1,1 0 0,-1 0 0,-1 1 0,0-1 0,0 1 0,0 0 0,-1 1 0,0-1 1,-2 0-70,-12-11 445,-1 0 0,-2 1 1,-9-6-446,-31-24 533,44 31-517,-2 0 0,0 2 0,-1 0 0,-1 2 0,-12-6-16,27 16-298,-1-1 1,1 1-1,-1 0 1,0 1 0,0 0-1,0 0 1,0 1-1,0 0 1,0 1 0,0 0-1,0 0 1,0 1 0,0 0-1,0 1 1,0 0-1,0 0 1,-6 3 297,11-3-347,0-1-1,0 1 1,0 0 0,0 0 0,0 1-1,0-1 1,1 1 0,-1 0 0,1 0-1,0 0 1,0 1 0,0-1 0,1 1-1,-1-1 1,1 1 0,-1 0 0,1 0-1,0 1 348,-6 19-3722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15.286"/>
    </inkml:context>
    <inkml:brush xml:id="br0">
      <inkml:brushProperty name="width" value="0.1" units="cm"/>
      <inkml:brushProperty name="height" value="0.1" units="cm"/>
      <inkml:brushProperty name="color" value="#E71224"/>
    </inkml:brush>
  </inkml:definitions>
  <inkml:trace contextRef="#ctx0" brushRef="#br0">12 127 3968,'-6'-4'1346,"6"4"-1266,-1 0 0,1 0 0,0 0-1,0 0 1,0 0 0,0-1 0,-1 1 0,1 0 0,0 0 0,0 0 0,0 0 0,0-1 0,0 1 0,0 0 0,0 0-1,0 0 1,0-1 0,0 1 0,-1 0 0,1 0 0,0 0 0,0-1 0,0 1 0,0 0 0,0 0 0,0 0-1,1-1 1,-1 1 0,0 0 0,0 0 0,0 0 0,0 0 0,0-1 0,0 1 0,0 0 0,0 0-80,0-3 897,-2-2 1095,2 5-1956,0 0 0,0-1 0,0 1 0,-1 0 1,1 0-1,0 0 0,0 0 0,0-1 0,0 1 0,0 0 0,0 0 0,0 0 0,0 0 1,0-1-1,0 1 0,0 0 0,0 0 0,0 0 0,0 0 0,0-1 0,0 1 0,0 0 0,0 0 1,0 0-1,0-1 0,0 1 0,0 0 0,0 0 0,0 0 0,1 0 0,-1 0 0,0-1 1,0 1-1,0 0 0,0 0 0,0 0 0,0 0 0,1 0 0,-1 0 0,0-1 0,0 1 1,0 0-1,0 0 0,0 0 0,1 0 0,-1 0-36,10-16 1175,-10 15-1152,1-1 1,0 1-1,-1-1 1,1 1-1,0-1 1,0 1-1,0 0 1,0-1-1,0 1 1,0 0-1,1 0 1,-1 0-1,0 0 1,1-1-24,38-30 683,-19 18-483,-16 10-222,0 0 0,1 1 0,-1 0 0,4-1 22,-9 3 1,1 1 1,-1 0 0,0 0-1,0 0 1,1 0 0,-1 0-1,0 0 1,1 0 0,-1 0-1,0 0 1,0 0 0,1 0-1,-1 0 1,0 0 0,1 0-1,-1 0 1,0 0 0,0 0-1,1 0 1,-1 0 0,0 0-1,1 1 1,-1-1 0,0 0-1,0 0 1,0 0 0,1 0-1,-1 1 1,0-1 0,0 0-1,0 0 1,1 0 0,-1 1-1,0-1 1,0 0 0,0 0-1,0 1 1,0-1 0,1 0-1,-1 1 1,0-1 0,0 0-1,0 0 1,0 1 0,0-1-1,0 0-1,1 17 79,-2-14-64,0 37 30,0-18 90,1-1-1,0 0 0,4 15-134,-1-22-36,1-1 0,1 0 1,4 10 35,1 1-21,-5-11 88,2-1 1,0 1-1,0-1 0,1 0 0,0-1 0,9 9-67,15 15 88,13 9-88,-44-43 0,14 12-464,1 0 0,0-1 0,11 5 464,-23-15-522,0 0-1,0-1 1,0 1 0,0-1 0,0 0-1,0 0 1,1 0 0,-1-1-1,0 1 1,1-1 0,-1 0 0,0-1-1,1 1 1,1-1 522,10-2-2965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15.802"/>
    </inkml:context>
    <inkml:brush xml:id="br0">
      <inkml:brushProperty name="width" value="0.1" units="cm"/>
      <inkml:brushProperty name="height" value="0.1" units="cm"/>
      <inkml:brushProperty name="color" value="#E71224"/>
    </inkml:brush>
  </inkml:definitions>
  <inkml:trace contextRef="#ctx0" brushRef="#br0">647 0 3808,'-3'1'318,"1"0"0,-1 0 0,1 0 1,0 0-1,-1 0 0,1 0 0,0 1 0,0-1 0,0 1 1,0 0-1,0-1 0,0 1 0,0 0 0,0 1-318,-11 8 767,-10 4 302,0-1 0,-1-1 0,-24 9-1069,18-9 845,2 1-1,-23 16-844,34-18 238,0 1-1,0 1 1,2 1-1,0 1 1,-5 6-238,-7 13 262,1 0 0,-2 8-262,-33 50 331,-21 20-331,63-95-574,-1 1-548,19-18 825,0 0 0,0 0 0,0 0 0,1 1-1,-1-1 1,0 0 0,1 0 0,-1 0 0,0 1-1,1-1 1,0 0 0,-1 1 0,1-1 0,0 1 297,1-1-2176,5-4 704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17.422"/>
    </inkml:context>
    <inkml:brush xml:id="br0">
      <inkml:brushProperty name="width" value="0.1" units="cm"/>
      <inkml:brushProperty name="height" value="0.1" units="cm"/>
      <inkml:brushProperty name="color" value="#E71224"/>
    </inkml:brush>
  </inkml:definitions>
  <inkml:trace contextRef="#ctx0" brushRef="#br0">103 4 2400,'0'-1'153,"-1"1"-1,0-1 1,1 1 0,-1 0-1,0-1 1,1 1-1,-1 0 1,0 0 0,0 0-1,1-1 1,-1 1 0,0 0-1,0 0 1,1 0 0,-1 0-1,0 0 1,0 0 0,1 1-1,-1-1 1,0 0 0,0 0-1,1 0 1,-1 1-1,0-1 1,0 0 0,1 1-1,-1-1 1,1 1 0,-1-1-1,0 1 1,1-1 0,-1 1-1,1-1 1,-1 1 0,1 0-1,-1-1 1,1 1 0,-1 0-1,1-1 1,0 1-1,0 0 1,-1-1 0,1 1-1,0 0 1,0 0-153,-9 25 1554,2 1 0,-1 10-1554,-10 35 636,11-43-623,1 1 0,2 0 0,1 0-1,1 16-12,-4 35 333,2-24 659,3 47-992,1-57 293,5-19 171,-5-27-165,0-14 277,7-42-613,-6 39-50,0 0 0,1 1 1,1-1-1,1 0 0,0 1 1,1 0-1,0 0 0,3-4 87,-1 5-31,0 0-104,0 0 1,1 0-1,1 1 1,0 0-1,0 1 1,1 0 134,-7 9-34,-1 1 0,0-1 1,1 1-1,0 0 0,-1 0 0,1 0 1,0 1-1,0-1 0,0 1 0,0-1 1,0 1-1,0 0 0,1 0 0,-1 0 1,0 1-1,0-1 0,1 1 0,-1 0 1,1 0-1,-1 0 0,0 0 1,1 0-1,-1 1 0,0 0 0,0 0 1,1 0-1,-1 0 0,0 0 0,0 0 1,2 2 33,-4-3-6,0 1 1,1-1-1,-1 1 1,0 0-1,1 0 1,-1-1-1,0 1 1,0 0-1,0 0 1,0 0-1,0 0 1,0 1-1,0-1 1,0 0-1,0 0 1,-1 0 0,1 1-1,0-1 1,-1 1 5,0-1 5,0 0 0,0 1 0,0-1 0,0 1 1,0-1-1,-1 0 0,1 1 0,0-1 0,-1 0 1,0 1-1,1-1 0,-1 0 0,0 0 0,1 0 1,-1 1-1,0-1 0,0 0 0,0 0 0,0 0 1,-1 0-6,-3 5 78,-1 0 0,0 0 0,0-1 0,-1 0 0,1 0 0,-1-1 0,0 0 0,-4 1-78,-3 3 32,-1 0 0,2 1 0,-1 0 0,-11 11-32,24-19 12,0 0 1,0 1-1,-1-1 1,1 0 0,0 0-1,0 1 1,0-1 0,0 1-1,0-1 1,1 1 0,-1-1-1,0 1 1,1-1 0,-1 1-1,1 0 1,0-1 0,-1 1-1,1 0 1,0-1-1,0 1 1,0 0 0,0-1-1,0 1 1,0 0 0,1-1-1,-1 1-12,2 4 70,0 0 0,1-1-1,0 1 1,0-1-1,0 0 1,3 3-70,-5-6 38,39 44 1092,-24-26-1246,1-2 0,18 17 116,-30-31-98,13 17-716,-15-17 32,1 1 0,-1-1 0,1 0 0,0 0 0,0-1 0,0 1 0,5 2 782,-9-6-213,1 0 0,-1 1 0,1-1 0,-1 0 0,1 0 0,-1 1 0,1-1 0,-1 0 0,1 0 0,0 0 0,-1 0 1,1 0-1,-1 1 0,1-1 0,-1 0 0,1 0 0,0-1 0,-1 1 0,1 0 0,-1 0 0,1 0 0,-1 0 0,1 0 0,-1-1 0,1 1 0,-1 0 1,1-1 212,4-11-2235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18.448"/>
    </inkml:context>
    <inkml:brush xml:id="br0">
      <inkml:brushProperty name="width" value="0.1" units="cm"/>
      <inkml:brushProperty name="height" value="0.1" units="cm"/>
      <inkml:brushProperty name="color" value="#E71224"/>
    </inkml:brush>
  </inkml:definitions>
  <inkml:trace contextRef="#ctx0" brushRef="#br0">105 2 1056,'-9'-1'239,"7"1"-147,-1 0-1,1 0 0,-1 0 0,0 0 0,1 0 1,-1 0-1,1 1 0,-1-1 0,1 1 0,-1-1 1,-1 2-92,-17 6 1950,19-7-1684,-1-1 0,1 1-1,-1 0 1,0 0 0,1 0 0,0 1-1,-1-1 1,1 0 0,0 1-1,-1 0-265,-1 0 275,-6 3 4038,9-2-2333,6-1-1380,45 13 446,-26-8-785,0 0 0,1-2 1,3 0-262,3-1 368,1-2 1,0 0 0,0-3 0,-1 0 0,1-2 0,29-7-369,-46 8 92,-12 2-88,0 0 0,-1-1 1,1 1-1,0-1 1,0 1-1,0-1 0,2-1-4,-2 3-1668,-5 5 235,-6 14-1029,1-4 186,-1 17-1836,1-15 736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8:29.513"/>
    </inkml:context>
    <inkml:brush xml:id="br0">
      <inkml:brushProperty name="width" value="0.1" units="cm"/>
      <inkml:brushProperty name="height" value="0.1" units="cm"/>
      <inkml:brushProperty name="color" value="#66CC00"/>
    </inkml:brush>
  </inkml:definitions>
  <inkml:trace contextRef="#ctx0" brushRef="#br0">319 20 1984,'-10'-7'565,"9"6"-476,0 1-1,-1-1 0,1 0 1,0 0-1,0 1 0,-1-1 1,1 0-1,0 1 0,0-1 1,-1 1-1,1 0 0,-1 0 1,1-1-1,0 1 0,-1 0 1,0 0-89,-143-4 3509,136 4-3139,1 1 1,0 1 0,0-1-1,-5 3-370,9-3 76,-1 1 0,1 0 0,1 0-1,-1 0 1,0 0 0,0 0 0,1 1-1,-1 0 1,1 0 0,0 0 0,0 0-1,0 0 1,0 1 0,1-1 0,-1 1-1,1-1 1,0 1 0,0 0 0,-1 4-76,-4 9-144,2 0 0,0 0 0,1 0 0,0 5 144,3-17-21,-1 9 15,1 0 0,0-1 0,1 1 0,0 0 0,2 0 0,-1 0 0,2 2 6,6 26 31,9 26-31,-16-61 10,1 1 0,0-1 0,0 0 0,0 0 0,1 0 0,0 0 0,0-1 0,1 1-1,4 3-9,-6-6-9,1 0-1,0-1 1,0 0-1,0 0 1,0 0-1,1 0 1,-1-1-1,1 0 1,0 0 0,0 0-1,-1 0 1,1-1-1,0 0 1,0 0-1,3 0 10,16 2 87,0-2 0,1-1-1,-1 0 1,0-2 0,7-2-87,-18 1 38,1 1-1,-1-2 1,0 0 0,0 0-1,-1-1 1,1-1 0,-1 0-1,0 0 1,-1-2 0,3-1-38,-6 2 28,-1 1 0,0-1 1,0 0-1,-1-1 1,0 1-1,0-1 0,0-1 1,-1 1-1,-1-1 0,0 0 1,0 0-1,1-4-28,-2 5 10,-1 0 0,0 0 0,-1 0 0,0 0 0,0-1 0,0 1 0,-1-1 0,-1 1 0,1 0 0,-1-1 0,-1 1 0,0 0 0,0 0 0,-2-5-10,1 3 15,-1 1 0,0 0 0,0-1 0,-1 2 0,-1-1 0,1 1 0,-1 0 0,0 0 0,-1 0 0,0 1 0,0 0 0,-1 0 0,0 1 0,0 0 0,0 0 0,-7-2-15,3 2 40,0 0 0,0 1 1,0 1-1,-1 0 0,0 1 1,-8-2-41,13 4-52,0 1 0,0-1 1,0 1-1,0 0 1,0 1-1,0 0 1,0 0-1,0 1 0,0 0 1,1 1-1,-4 1 52,-46 10-2042,57-13 1929,0-1 0,-1 0 0,1 1 0,0-1 0,-1 0 0,1 0 0,0 1 0,-1-1 0,1 1 0,0-1 0,0 0 0,-1 1 0,1-1 0,0 1 0,0-1 0,0 0 0,0 1 0,0-1 0,0 1 0,0-1 0,-1 1 0,1-1 0,0 0 0,1 1 0,-1-1 0,0 1 0,0-1 0,0 1 0,0-1 1,0 0-1,0 1 0,0-1 0,1 1 0,-1-1 0,0 0 0,0 1 0,1-1 0,-1 1 0,0-1 0,0 0 0,1 1 0,-1-1 0,0 0 0,1 0 0,-1 1 0,0-1 0,1 0 0,-1 0 0,1 0 0,-1 1 0,0-1 0,1 0 0,-1 0 0,1 0 0,-1 0 0,1 0 0,-1 0 0,1 0 0,-1 0 0,1 0 113,11-5-1445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19.044"/>
    </inkml:context>
    <inkml:brush xml:id="br0">
      <inkml:brushProperty name="width" value="0.1" units="cm"/>
      <inkml:brushProperty name="height" value="0.1" units="cm"/>
      <inkml:brushProperty name="color" value="#E71224"/>
    </inkml:brush>
  </inkml:definitions>
  <inkml:trace contextRef="#ctx0" brushRef="#br0">3 10 4384,'-2'2'1378,"1"-2"1656,13-2 1503,142 8-1585,-74-1-1328,72-6-1624,-119-2 22,47-1 745,0-6-1508,-79 10 159,-1 0 441,0 0-1,0 0 0,0 0 0,0 0 0,0 0 0,0 0 0,0-1 0,0 1 0,0 0 0,0 0 0,-1 0 0,1 0 0,0 0 0,0 0 1,0 0-1,0 0 0,0 0 0,0 0 0,0 0 0,0 0 0,0 0 0,0 0 0,0 0 0,0 0 0,0 0 0,0 0 0,0 0 0,0 0 0,0 0 1,0 0-1,0-1 0,0 1 0,0 0 0,0 0 0,0 0 0,0 0 0,0 0 0,0 0 0,0 0 0,0 0 0,0 0 0,0 0 0,0 0 0,0 0 1,0 0-1,0 0 0,0 0 0,0 0 0,0 0 0,0-1 0,0 1 0,0 0 0,0 0 0,0 0 0,0 0 0,0 0 0,0 0 0,0 0 1,0 0-1,1 0 0,-1 0 0,0 0 142,-7 3-2048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2:20.820"/>
    </inkml:context>
    <inkml:brush xml:id="br0">
      <inkml:brushProperty name="width" value="0.1" units="cm"/>
      <inkml:brushProperty name="height" value="0.1" units="cm"/>
      <inkml:brushProperty name="color" value="#E71224"/>
    </inkml:brush>
  </inkml:definitions>
  <inkml:trace contextRef="#ctx0" brushRef="#br0">539 78 1824,'0'-1'39,"0"0"-1,0 1 1,-1-1 0,1 1 0,0-1-1,0 1 1,0-1 0,0 1-1,0-1 1,0 0 0,0 1 0,0-1-1,0 1 1,0-1 0,0 1 0,0-1-1,0 0-38,1-3 323,-1 3-3,0 1-10,0 0 308,0 0-42,0 0 405,0 0-245,-5-10 2011,-55 2-630,28 9-1809,1 2-1,0 0 1,0 2 0,0 2-1,0 1 1,-14 6-308,30-9 241,0 1 1,0 1-1,0 0 0,1 1 1,-11 8-242,17-10 47,1 0 0,-1 0 1,2 1-1,-1 0 0,1 0 0,0 1 1,0-1-1,1 1 0,0 1 1,-2 4-48,-6 20 7,1 0 0,2 0 0,1 1 0,2 0 0,1 0 0,1 11-7,2 23 44,2-41-18,-2 21-26,1-34 22,2-1 0,0 0 1,0 0-1,1 0 1,2 6-23,4 18 501,3 9-501,-9-41 31,1 0 0,-1-1-1,1 1 1,0 0 0,0-1 0,1 1 0,0-1 0,-1 1-1,1-1 1,0 0 0,1 0 0,-1-1-31,0 0 20,1 0 0,-1-1 0,0 0 0,1 0 1,-1 0-1,1 0 0,-1 0 0,1-1 0,0 1 0,0-1 0,0 0 0,0-1 1,0 1-1,0 0 0,1-1-20,18-1 37,0 0 0,1-2 1,-1 0-1,-1-1 0,20-8-37,-21 7 70,26-7-2,-1-3 0,-1-1 1,0-2-1,-1-3 0,5-4-68,-41 19 34,-1 0 0,0-1-1,0 1 1,0-1 0,-1-1 0,0 1-1,0-1 1,-1 0 0,2-5-34,-3 8 37,1-4-1,-1-1-1,0-1 0,-1 1 1,1 0-1,-2-1 0,0 1 1,0-1-1,0-4-35,0-42-19,-1 13 150,1-6 104,-4-45-235,-10 15 512,10 69-310,0-1 1,-1 1 0,-1-1-1,0 1 1,0 0 0,-1 1-1,0-1 1,-6-7-203,9 15-4,-1-1 0,1 1 0,-1 1 0,0-1 0,0 0 0,0 1 0,0-1 0,-1 1 0,1 0 0,-1 0 0,1 0 0,-3-1 4,-8-2-533,1 1-1,-14-3 534,5 2-362,-84-19-2178,34 12-2707,44 7 2661,2-8-1750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3:22.939"/>
    </inkml:context>
    <inkml:brush xml:id="br0">
      <inkml:brushProperty name="width" value="0.1" units="cm"/>
      <inkml:brushProperty name="height" value="0.1" units="cm"/>
      <inkml:brushProperty name="color" value="#66CC00"/>
    </inkml:brush>
  </inkml:definitions>
  <inkml:trace contextRef="#ctx0" brushRef="#br0">517 6 2560,'0'0'50,"0"0"-1,-1 0 1,1 0-1,0 0 1,0 0 0,0 0-1,-1 0 1,1 0-1,0 0 1,0 0 0,0 0-1,0 0 1,-1-1 0,1 1-1,0 0 1,0 0-1,0 0 1,0 0 0,-1 0-1,1 0 1,0 0-1,0 0 1,0-1 0,0 1-1,0 0 1,0 0 0,0 0-1,-1 0 1,1-1-1,0 1 1,0 0 0,0 0-1,0 0 1,0 0 0,0-1-1,0 1 1,0 0-1,0 0 1,0 0 0,0-1-1,0 1 1,0 0-1,0 0-49,0 0 379,-3 9 1199,-2-2-1291,0 0-1,0 1 0,-1-2 1,0 1-1,0-1 0,0 0 1,-1 0-1,-5 4-286,-3 2 221,-16 17 94,1 0 0,2 2-1,-9 13-314,23-23 120,0 1-1,2 1 1,-5 11-120,-1 1 111,-86 184 475,14-26-138,80-172-341,0 1 0,2 1-1,-4 15-106,18-55 825,21-56-658,-12 25-144,-7 26 40,4-21-63,46-194-22,-9 86 166,-42 129-181,3-3-44,1 1 1,11-17 80,0-1-4,-9 21-149,0 0 1,11-12 152,-20 27-63,-3 4 67,1 0 1,0 0 0,0 1 0,0-1 0,0 0 0,0 1 0,1-2-5,-1 2-2,0 0 1,-1 0-1,1 0 1,0-1 0,-1 1-1,0-1 1,1 1-1,-1-1 1,1 0 1,-1 1-10,0 0 0,0 0 0,0 0 0,0 0 0,0 0 0,0 0 0,0 0 0,0 0 0,0 1 0,0-1 0,1 0 0,-1 1 1,0-1-1,1 1 0,-1 0 0,0-1 0,1 1 0,-1 0 0,0 0 0,1 0 0,-1 0 0,1 0 0,-1 0 0,0 0 0,1 0 0,-1 1 0,0-1 0,1 0 0,-1 1 0,0-1 10,7 3 71,-1-1-48,0 1 0,0 0 0,0 0-1,-1 1 1,1 0 0,-1 0 0,0 0-1,0 1 1,0-1 0,1 3-23,7 11-18,-1 0 0,-1 1 1,-1 0-1,0 1 0,-2 0 0,7 19 18,-2 11 56,-1 1 0,-3 2-56,17 66 48,-21-102-5,1 1 0,7 12-43,4 11 53,-15-32-14,1 2-11,0-1 0,0 0 0,1 0 0,0 0 0,1-1 0,0 1 0,2 0-28,-2-1-38,-4-6 73,1 0-1,-1-1 0,1 1 0,-1 0 1,1-1-1,0 0 0,0 1-34,-2-2-2,0 0 0,0 0 0,0 1 0,1-1 0,-1 1-1,-1-1 1,1 1 0,0-1 0,0 1 0,0-1 0,-1 2 2,1-1 55,0-1-17,-1-1 20,0 0 92,0 0-65,0 0-122,0 0-1,0 0 102,-3 11 86,0-9-67,0-1 0,0 0 1,0 0-1,0 0 0,0 0 1,-1-1-1,-2 1-83,-11 2 115,9-1-73,1-1-1,-1 0 1,1-1-1,-1 0 1,1 0-1,-1 0 1,-3-2-42,-19 1 221,-24 0-227,-15 0 150,1 4 1,-41 6-145,48 1 336,-1-4 0,-31-1-336,57 0-587,36-5 235,0 0-752,0 0-197,2 0-1600,9 0 431,7 0-1460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3:28.671"/>
    </inkml:context>
    <inkml:brush xml:id="br0">
      <inkml:brushProperty name="width" value="0.1" units="cm"/>
      <inkml:brushProperty name="height" value="0.1" units="cm"/>
      <inkml:brushProperty name="color" value="#66CC00"/>
    </inkml:brush>
  </inkml:definitions>
  <inkml:trace contextRef="#ctx0" brushRef="#br0">1 200 1312,'5'-18'6010,"-5"16"-5835,0-1 0,0 1 0,1-1 0,-1 1 0,1 0 0,-1-1 0,1 1 0,0-1 0,0 1 0,0 0 0,1 0 0,-1 0 0,1-1-175,6-13 536,-5 12-394,-1 0 1,0 0-1,1 1 1,0-1-1,0 0 1,0 1-1,1 0 0,3-3-142,12-13 200,-15 13-211,1 1 1,0 0 0,0 0-1,1 0 1,-1 1 0,1 0-1,0 0 1,0 0-1,0 1 1,1 0 0,-1 0-1,1 1 1,-1 0 0,1 0-1,0 0 1,0 1 0,2-1 10,-6 2 11,-1 0 1,0 1 0,1-1 0,-1 0 0,0 1-1,0 0 1,1-1 0,-1 1 0,0 0 0,0 0-1,0 0 1,0 0 0,0 0 0,0 1 0,0-1-1,0 1 1,-1-1 0,1 1 0,-1 0-1,1-1 1,-1 1 0,1 0 0,-1 0 0,0 0-12,4 6 105,0 0 1,-1 0-1,0 1 1,0 0-1,0 4-105,4 9 154,30 86 269,-29-88-393,1 0 1,0 0-1,2-1 1,2 2-31,-10-15 32,1 0 0,0 0 1,0 0-1,1-1 0,0 0 0,0 0 1,0 0-1,0-1 0,1 0 0,0-1 1,0 1-1,0-1 0,0 0 0,2 0-32,-4-2 29,0 1 0,1-2 0,-1 1-1,0 0 1,0-1 0,0 0 0,0 0 0,0 0-1,1-1 1,-1 0 0,0 0 0,0 0 0,0-1-1,0 1 1,-1-1 0,1 0 0,0-1 0,-1 1-1,1-1 1,-1 0 0,3-2-29,6-7 53,-1 0-1,0 0 1,-1-1 0,6-9-53,38-60 217,-25 35-170,-12 21-34,-4 6 41,-1 0 0,0-1 1,-2-2-55,-7 17-20,0-1 1,0 1 0,0 0 0,1 0 0,0 0-1,0 1 1,1 0 0,0 0 0,0 0 0,2-1 19,-7 5-4,-1 1-1,1 0 1,-1 0 0,1-1 0,0 1 0,-1 0 0,1 0 0,-1 0 0,1 0 0,0 0 0,-1-1 0,1 1 0,0 1 0,-1-1 0,1 0 0,-1 0 0,1 0 0,0 0 0,-1 0 0,1 0 0,-1 1-1,1-1 1,-1 0 0,1 0 0,0 1 0,-1-1 0,1 1 0,-1-1 4,14 15-68,-8-9-6,21 23 152,2-1 0,1-2 0,5 2-78,-31-25-79,0 0-1,0 1 1,-1-1-1,1 1 1,-1 0-1,0 1 1,3 3 79,-5-7-265,0 1 1,0-1 0,-1 0 0,1 1 0,0-1 0,-1 1 0,1-1 0,-1 1-1,0-1 1,1 1 0,-1 0 0,0-1 0,0 1 0,0-1 0,0 1 0,0-1 0,0 1-1,0 0 1,-1-1 0,1 1 0,-1-1 0,1 1 0,-1-1 0,1 1 0,-1-1-1,0 1 265,-8 5-3738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3:29.343"/>
    </inkml:context>
    <inkml:brush xml:id="br0">
      <inkml:brushProperty name="width" value="0.1" units="cm"/>
      <inkml:brushProperty name="height" value="0.1" units="cm"/>
      <inkml:brushProperty name="color" value="#66CC00"/>
    </inkml:brush>
  </inkml:definitions>
  <inkml:trace contextRef="#ctx0" brushRef="#br0">16 137 1248,'0'-2'1,"-1"0"0,1 0 0,0-1 0,-1 1 0,1 0 0,0-1 1,0 1-1,1 0 0,-1-1 0,1 1 0,-1 0 0,1-1 0,-1 1 0,1 0 0,0 0 0,0 0 0,0 0 0,1 0 0,-1 0 1,0 0-1,1 0 0,-1 0 0,2 0-1,0-2 52,-1 0 0,1 0-1,-1 0 1,0 0 0,0 0 0,1-2-52,1-6 937,-2 8 153,0-1-1,-1 1 1,0-1 0,0 0 0,0 1-1,0-1 1,-1-2-1090,0 7 24,0 0 1,0-1-1,0 1 1,0 0-1,0 0 1,0 0-1,0 0 1,0 0-1,0 0 0,0 0 1,0 0-1,0-1 1,0 1-1,0 0 1,0 0-1,0 0 1,0 0-1,0 0 0,0 0 1,0 0-1,0 0 1,0 0-1,0-1 1,0 1-1,0 0 1,0 0-1,0 0 0,0 0 1,0 0-1,-1 0 1,1 0-1,0 0 1,0 0-1,0 0 1,0 0-1,0 0 0,0 0 1,0 0-1,0 0 1,0 0-1,-1 0 1,1 0-1,0 0 1,0 0-1,0 0 0,0 0-24,-5 3 488,-4 7-185,2 4-46,0 0 0,2 0 0,0 1 0,1 0 1,0-1-1,1 2 0,1-1 0,0 0 0,1 3-257,-4 136 470,7-1-1,15 91-469,-13-180 238,0 5-1320,4-25-5653,-7-43 2581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3:30.279"/>
    </inkml:context>
    <inkml:brush xml:id="br0">
      <inkml:brushProperty name="width" value="0.1" units="cm"/>
      <inkml:brushProperty name="height" value="0.1" units="cm"/>
      <inkml:brushProperty name="color" value="#66CC00"/>
    </inkml:brush>
  </inkml:definitions>
  <inkml:trace contextRef="#ctx0" brushRef="#br0">13 35 2144,'-1'-1'306,"0"0"-1,0 0 1,0-1-1,0 1 1,0 0-1,0-1 1,0 1 0,0-1-1,1 1 1,-1-1-1,1 0 1,-1 1 0,1-1-1,0 1 1,-1-1-1,1 0 1,0 1 0,0-1-1,0 0 1,0 0-306,0 1 576,0 1-198,0 0 6,0 0-101,0 0 16,1 14 3573,0-13-3812,0 0 0,0 0 0,0 0 1,0 0-1,0-1 0,0 1 1,0 0-1,0 0 0,0 0 1,1-1-1,-1 1 0,0-1 0,1 1 1,-1-1-1,1 1-60,25 4 319,-9-2-225,18 4 254,0-1-1,0-3 1,1 0 0,-1-3-1,27-2-347,-26-1 1099,31-7-1099,1-8 555,-63 16-512,-3 2-32,0-1 0,0 0 0,-1 0 0,1 0 0,0 0 1,-1 0-1,1 0 0,-1 0 0,1-1 0,-1 0 0,0 1-11,8-3-435,-4 2-7674,-9 8 5949,2 4-1514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3:31.322"/>
    </inkml:context>
    <inkml:brush xml:id="br0">
      <inkml:brushProperty name="width" value="0.1" units="cm"/>
      <inkml:brushProperty name="height" value="0.1" units="cm"/>
      <inkml:brushProperty name="color" value="#66CC00"/>
    </inkml:brush>
  </inkml:definitions>
  <inkml:trace contextRef="#ctx0" brushRef="#br0">9 1 2720,'-2'5'1255,"0"-5"-470,1-5 2407,-2 5-2358,3 1 3606,4 1-4244,-1 0 0,0 0 0,1-1 0,-1 1 0,1-1 0,0 0 0,-1 0 0,1 0-1,3 0-195,40 4 209,-40-5-149,23 2 145,-16-2-117,0 1 0,0 1 1,3 1-89,74 12 397,9 3 85,-56-12-109,-7-1-250,-33-5-167,-1 1-1,0-1 0,0 0 0,1 0 0,-1 0 0,0 0 0,2 0 45,-4-1 10,-1 1-127,0 0 5,0 0 0,0 0-10,0 0-150,0 0 53,0 0-42,0 0 111,0 7-346,-1-9 202,1 2 835,0 2-1520,1 2-3926,-1-4 1428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3:32.303"/>
    </inkml:context>
    <inkml:brush xml:id="br0">
      <inkml:brushProperty name="width" value="0.1" units="cm"/>
      <inkml:brushProperty name="height" value="0.1" units="cm"/>
      <inkml:brushProperty name="color" value="#66CC00"/>
    </inkml:brush>
  </inkml:definitions>
  <inkml:trace contextRef="#ctx0" brushRef="#br0">286 11 3808,'0'0'49,"0"0"0,0 0 1,-1 0-1,1 0 0,0 0 0,0-1 1,0 1-1,0 0 0,0 0 0,-1 0 0,1-1 1,0 1-1,0 0 0,0 0 0,0-1 1,0 1-1,0 0 0,0 0 0,0-1 1,0 1-1,0 0 0,0 0 0,0-1 1,0 1-1,0 0 0,0 0 0,0-1 1,0 1-1,0 0 0,0 0 0,0 0 0,0-1 1,0 1-1,0 0 0,0 0 0,1-1 1,-1 1-1,0 0 0,0 0 0,0 0 1,0-1-1,1 1 0,-1 0 0,0 0 1,0 0-1,0 0 0,1 0 0,-1-1 0,0 1 1,0 0-1,0 0 0,1 0 0,-1 0 1,0 0-1,0 0 0,1 0-49,-1 0 512,0 0 112,0 0-91,0 0 369,0 0-262,0 0 5,-1 2-493,-1 1 0,0-1-1,0 1 1,0-1 0,0 0 0,0 0 0,0 0 0,0 0-1,-1 0 1,1-1 0,-1 1 0,0-1 0,0 1-152,-14 9 458,4 2-172,0 0 0,1 1 0,0 0-1,1 1 1,-8 14-286,10-13 118,2 0 0,0 0-1,1 1 1,-4 14-118,-12 71 38,15-69-104,5-19 63,0 0 1,1 0-1,0 1 0,1-1 1,1 14 2,0-19 11,1 0 0,0-1 0,0 1 0,0 0 0,1 0-1,0-1 1,1 0 0,0 0 0,5 8-11,-4-10 20,0 1 0,1-1 0,6 6-20,1 1 95,-8-8-53,1 0 0,0 0 0,1-1 0,-1 1 1,1-1-1,0-1 0,0 0 0,0 0 0,4 1-42,-1 0 140,1-1 1,0-1-1,-1 1 0,1-2 1,0 0-1,6 0-140,2-2 257,0 0-1,0-2 1,0 0-1,10-4-256,73-24 365,-91 27-327,15-4 134,-1-2 0,0 0-1,0-2 1,20-14-172,-36 20 59,1-1-1,-1 0 1,-1 0 0,1-1 0,-1 0 0,-1-1-1,1 0 1,-1 0 0,-1-1 0,0 1 0,0-1-1,3-9-58,-3 2 75,0 1 0,-2-1-1,0 0 1,0-1 0,-2 1-1,0-1 1,-1 1 0,-1-1-1,-1-4-74,1 14 17,-1 0-1,-1 0 0,1 1 0,-1-1 0,-1 0 0,1 1 0,-1-1 0,-1 1 1,1 0-1,-1 0 0,0 0 0,-1 1 0,-4-6-16,1 3 29,-1 1 1,1 0-1,-2 0 1,1 1-1,-1 1 1,0-1-1,0 2 1,-11-6-30,-6 1 8,-1 0 1,0 2 0,0 1 0,-1 2 0,0 0-1,0 2 1,-7 1-9,-6 1-559,0 2 0,0 1 0,0 3 559,-67 13-4483,88-12 2049,0 0 0,1 1 1,-1 1-1,-4 4 2434,17-8-483,-31 11-1949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3:54.797"/>
    </inkml:context>
    <inkml:brush xml:id="br0">
      <inkml:brushProperty name="width" value="0.1" units="cm"/>
      <inkml:brushProperty name="height" value="0.1" units="cm"/>
      <inkml:brushProperty name="color" value="#66CC00"/>
    </inkml:brush>
  </inkml:definitions>
  <inkml:trace contextRef="#ctx0" brushRef="#br0">107 1 1472,'-1'0'1234,"2"1"-1095,-1-1 0,0 1 0,0 0 0,0 0 0,0 0 0,0-1 0,0 1 0,-1 0 0,1 0 0,0 0 0,0-1 0,0 1 0,-1 0 0,1 0 0,0-1 0,-1 1 0,1 0 0,-1-1 0,1 1 0,-1 0 0,1-1 0,-1 1 0,1-1 0,-1 1-139,-3 3 463,-1-1-1,1 0 0,-1 0 0,1 0 1,-1 0-1,-1 0-462,-12 7 857,15-8-781,1 0 1,-1-1-1,1 1 0,-1-1 1,1 0-1,-1 0 1,0 0-1,1 0 1,-1 0-1,0 0 0,0-1 1,0 1-1,0-1-76,3 0 32,-1 0 0,1 0 1,0 0-1,-1-1 0,1 1 0,0 0 0,-1 0 0,1 0 0,0 0 0,-1 1 0,1-1 0,0 0 0,-1 0 0,1 0 0,0 0 0,-1 0 1,1 0-1,0 0 0,0 1 0,-1-1 0,1 0 0,0 0 0,-1 0 0,1 1 0,0-1 0,0 0 0,0 0 0,-1 1 0,1-1 0,0 0 0,0 0 1,0 1-1,-1-1 0,1 0 0,0 1 0,0-1 0,0 0 0,0 1 0,0-1 0,0 0 0,0 1 0,0-1 0,0 0 0,0 1 0,0-1 0,0 0 1,0 1-1,0-1 0,0 0 0,0 1 0,0-1 0,1 0-32,10 21 1647,-5-11-1906,0 7 266,0 0 1,-1 0-1,0 0 0,-2 1 0,1 12-7,-1-16 55,25 184-76,-7-40 234,-19-137-53,-1 0-1,-1 1 1,-1-1-1,-2 8-159,-1 38 189,2-10 83,-3 3-272,0 10 106,2-39-119,-1 0 0,-1 0-1,-1-1 1,-4 6 13,6-19-763,4-13-693,-1 0 0,0 0 0,-1 0 0,1 0 0,-2 2 1456,3-5-3850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3:55.967"/>
    </inkml:context>
    <inkml:brush xml:id="br0">
      <inkml:brushProperty name="width" value="0.1" units="cm"/>
      <inkml:brushProperty name="height" value="0.1" units="cm"/>
      <inkml:brushProperty name="color" value="#66CC00"/>
    </inkml:brush>
  </inkml:definitions>
  <inkml:trace contextRef="#ctx0" brushRef="#br0">0 39 2656,'1'-3'4333,"3"-9"-1920,19-11 1118,-22 22-3339,-1 1 85,0 0-95,0 0 4,0 0-31,0 0 96,0 0-75,0 0 10,0 0-79,0 0-64,0 0-33,17 1-26,-13 1 14,-1 0 0,0 0 0,0 0 0,-1 0 0,1 1 0,0-1-1,-1 1 1,1 0 0,-1 0 0,0 0 0,0 0 0,0 0 0,-1 0 0,1 1 0,-1-1-1,1 3 3,4 8 12,-2 1-1,0 0 0,1 6-11,10 56 118,-3 0-1,-3 0 0,-3 32-117,-9-42 246,-3 0 0,-10 38-246,15-98 42,-35 180-112,27-146 322,-3 0 0,-1-1 0,-9 16-252,9-21-201,7-25-741,5-9-3988,1-1 1629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8:32.097"/>
    </inkml:context>
    <inkml:brush xml:id="br0">
      <inkml:brushProperty name="width" value="0.1" units="cm"/>
      <inkml:brushProperty name="height" value="0.1" units="cm"/>
      <inkml:brushProperty name="color" value="#66CC00"/>
    </inkml:brush>
  </inkml:definitions>
  <inkml:trace contextRef="#ctx0" brushRef="#br0">9 1486 992,'0'-4'207,"0"-8"404,0 12-530,0-1 0,0 1 0,0 0 0,0 0 0,0-1 0,0 1 0,0 0 0,0 0 0,0-1 0,0 1 0,0 0 0,0 0-1,-1 0 1,1-1 0,0 1 0,0 0 0,0 0 0,0 0 0,0-1 0,0 1 0,-1 0 0,1 0 0,0 0 0,0 0-1,0-1 1,-1 1 0,1 0 0,0 0 0,0 0 0,0 0 0,-1 0 0,1 0-81,-1 0 357,1 0-58,0 0 159,0 0-122,0 0 11,0 0-107,0 0 64,0 0-149,0 0-118,0 0-53,-1 0 25,1-1-1,0 1 1,0 0-1,0 0 0,0 0 1,-1 0-1,1 0 1,0 0-1,0 0 1,0-1-1,0 1 1,0 0-1,0 0 1,-1 0-1,1 0 1,0 0-1,0-1 0,0 1 1,0 0-1,0 0 1,0 0-1,0-1 1,0 1-1,0 0 1,0 0-1,0 0 1,0 0-1,0-1 1,0 1-1,0 0 1,0 0-1,0 0 0,0-1 1,0 1-1,0 0 1,0 0-1,0 0 1,0 0-1,0-1 1,1 1-1,-1 0 1,0 0-1,0 0 1,0 0-1,0-1 1,0 1-1,0 0 0,1 0 1,-1 0-9,5-9 226,-4 8-216,13-20 311,5-5-360,3 2 95,-14 15-92,0 0 0,1 1-1,8-7 37,-10 10 30,-1-1 0,1-1 1,-1 1-1,1-2-30,17-18 60,-8 11 18,-1 0 0,0-1 0,-1-1 0,-1 0 0,6-12-78,2-5 242,-2-1 1,7-21-243,19-63 645,5 6-111,-38 87-480,-5 13-48,0-1 1,-2 0-1,0 0 1,3-10-7,-5 11-12,1 0 1,1 0 0,2-3 11,7-22 23,25-70 447,-5 13-188,-23 66-300,2 0-1,0 1 1,10-12 18,-14 23-41,-1 4 37,1 2 1,0-1-1,0 1 0,1 0 0,1 1 1,0 0-1,0 1 0,6-4 4,26-22-2,-18 13 130,-8 10-80,-14 11-38,-1-1 0,1 1-1,-1-1 1,1 0 0,-1 0-1,0 0 1,0 0 0,1 0-1,-2 0 1,1-1 0,1-1-10,16-24 288,-13 19 70,-6 8-309,1 1 0,0-1 0,-1 0 1,1 0-1,-1 0 0,1 1 0,-1-1 0,1 0 0,-1 0 0,0 0 1,1 0-1,-1 0 0,0-1-49,9-19 320,-9 20-235,0 1 1,0 0 42,-9 1-459,-44 28 352,-6-4-92,27-12-34,-10 6 105,-105 65 256,135-75-208,0 0-1,-7 8-47,-3 1-57,10-5 95,11-11-36,0-1 0,0 1-1,0-1 1,-1 1 0,1-1 0,0 0-1,0 0 1,-1 0 0,1 0-1,-1 0 1,1 0 0,-1 0-1,0 0 1,1 0 0,-1-1 0,0 1-1,1-1 1,-2 1-2,2-1 123,1 0-59,0 0-62,0 0 0,0 0 0,0 0 0,0 0 0,0 0 0,0 0 0,0 0 0,0 0 0,0 0 0,0 0 0,0 0 0,-1 0 0,1-1 0,0 1 0,0 0 0,0 0 0,0 0 1,0 0-1,0 0 0,0 0 0,0 0 0,0 0 0,0 0 0,0 0 0,0 0 0,0 0 0,0 0 0,0-1 0,0 1 0,0 0 0,0 0 0,0 0 0,0 0 0,0 0 0,0 0 0,0 0 0,0 0 1,0 0-1,0 0 0,0-1 0,0 1 0,0 0 0,0 0 0,0 0 0,0 0 0,0 0 0,0 0 0,0 0 0,0 0 0,0 0 0,0 0 0,0 0 0,0 0 0,1 0 0,-1-1 0,0 1 0,0 0 1,0 0-1,0 0 0,0 0 0,0 0 0,0 0 0,0 0 0,0 0 0,0 0-2,12-12-58,-1 1 0,1 1 0,1-1 0,0 2 0,2-2 58,72-40-46,-21 17 307,10 0-261,-39 21-307,-35 12 292,1 0 1,-1 1-1,0 0 0,0-1 1,1 1-1,-1 0 1,0 0-1,1 0 0,-1 1 1,0-1-1,0 0 0,1 1 1,-1 0-1,2 0 15,-3 0-122,0 1 130,0 0 0,-1 0 0,1 0 1,0 0-1,1 0 0,-1 0 0,0 0 1,0-1-1,1 1 0,0 1-8,1 0 126,-2 0-51,0-1 1,0 1-1,0 0 1,-1 0-1,1 0 1,-1 2-76,3 9 155,-1-3-130,0-1 0,-1 1 1,0 0-1,-1 0 0,0 0 1,-1-1-1,0 1 0,-2 9-25,-2 36 315,5-22-1069,1 1 0,2 0 1,5 21 753,4 11-5760,-11-65 5576,-1-1 0,0 1 1,0 0-1,0-1 0,0 1 0,0-1 1,-1 1-1,1 0 0,0-1 0,-1 1 1,0 0 183,1-1-166,-1 0 0,0 0 0,0 0 1,0 0-1,1 0 0,-1-1 0,0 1 1,0 0-1,0-1 0,0 1 0,0-1 1,-1 1-1,1-1 166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3:56.656"/>
    </inkml:context>
    <inkml:brush xml:id="br0">
      <inkml:brushProperty name="width" value="0.1" units="cm"/>
      <inkml:brushProperty name="height" value="0.1" units="cm"/>
      <inkml:brushProperty name="color" value="#66CC00"/>
    </inkml:brush>
  </inkml:definitions>
  <inkml:trace contextRef="#ctx0" brushRef="#br0">46 19 2656,'-1'-1'171,"-1"0"-1,1 0 1,-1 0 0,0-1-1,1 2 1,-1-1 0,0 0-1,0 0 1,0 0 0,0 1-1,1-1 1,-1 1 0,0 0-1,0-1 1,0 1 0,0 0-1,0 0 1,0 0-1,-1 0-170,0 0 871,2 1 126,-2 2-534,2-2-100,1-1 79,0 0-111,0 0 106,0 0-368,0 1-1,0-1 0,0 1 0,0-1 0,0 1 1,0-1-1,0 1 0,0-1 0,1 1 1,-1-1-1,0 1 0,0-1 0,1 1 0,-1-1 1,0 1-1,0-1 0,1 0 0,-1 1 1,0-1-1,1 1 0,-1-1 0,1 0 0,-1 0 1,1 1-69,6 2 400,1-1 1,0 0-1,0-1 1,-1 1-1,1-1 1,0-1 0,5 0-401,16-1 290,14-3-290,4 0 426,74-7 565,-45 4-750,31 1-241,-80 6-371,-8-1-1886,-1 1-1,7 2 2258,-16 0-2224,-2 1-2314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3:57.573"/>
    </inkml:context>
    <inkml:brush xml:id="br0">
      <inkml:brushProperty name="width" value="0.1" units="cm"/>
      <inkml:brushProperty name="height" value="0.1" units="cm"/>
      <inkml:brushProperty name="color" value="#66CC00"/>
    </inkml:brush>
  </inkml:definitions>
  <inkml:trace contextRef="#ctx0" brushRef="#br0">4 44 3808,'0'-1'51,"0"1"0,-1 0 1,1 0-1,0 0 0,0 0 1,0 0-1,-1-1 0,1 1 1,0 0-1,0 0 0,0 0 1,0 0-1,0-1 0,-1 1 0,1 0 1,0 0-1,0 0 0,0-1 1,0 1-1,0 0 0,0 0 1,0-1-1,0 1 0,0 0 0,0 0 1,0-1-1,0 1 0,0 0 1,0 0-1,0-1 0,0 1 1,0 0-1,0 0 0,0 0 1,0-1-1,0 1 0,0 0 0,0 0 1,1-1-1,-1 1 0,0 0-51,9-8 941,-4 4-145,-5 3-167,0 1-112,16 0 1510,-13 0-1814,11 0 449,0 0 1,0 1 0,0 1 0,14 3-663,-12-2 200,0 0-1,14 0-199,13 2 172,-17-3 63,-1-1 0,0 0-1,0-2 1,0-1 0,2-2-235,44-2 202,-31 3-113,-1-3 1,6-2-90,-18 2-492,1 1-1,-1 2 1,1 0-1,0 2 1,14 2 492,-38-1-369,1 1 0,-1 0-1,1 0 1,-1 0 0,0 1 0,1 0 0,-1-1 0,0 2-1,1 0 370,13 11-3466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3:58.396"/>
    </inkml:context>
    <inkml:brush xml:id="br0">
      <inkml:brushProperty name="width" value="0.1" units="cm"/>
      <inkml:brushProperty name="height" value="0.1" units="cm"/>
      <inkml:brushProperty name="color" value="#66CC00"/>
    </inkml:brush>
  </inkml:definitions>
  <inkml:trace contextRef="#ctx0" brushRef="#br0">313 12 3712,'0'-7'3195,"0"3"1313,-3 7-3081,-10 24-559,10-19-674,0-1 0,-1 1-1,0-1 1,-3 3-194,-25 30 660,-3-1 0,-23 19-660,-15 17 285,59-60-441,1-1 138,1 0 1,-2 5 17,10-14-733,1-1 0,0 1 0,1 0-1,-1 0 1,1 1 0,0-1 0,0 0 0,1 1 0,-1 2 733,2-7-221,0 0-1,0 0 1,0 0 0,0 1-1,0-1 1,0 0 0,0 0-1,0 0 1,0 0 0,1 0-1,-1 0 1,0 0 221,10 14-3701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3:59.615"/>
    </inkml:context>
    <inkml:brush xml:id="br0">
      <inkml:brushProperty name="width" value="0.1" units="cm"/>
      <inkml:brushProperty name="height" value="0.1" units="cm"/>
      <inkml:brushProperty name="color" value="#66CC00"/>
    </inkml:brush>
  </inkml:definitions>
  <inkml:trace contextRef="#ctx0" brushRef="#br0">16 1 2240,'-4'0'1692,"7"0"2153,5 3-506,-2 1-4226,-3 0 962,-1 0 0,1 0 0,0 0 0,-1 1 0,0-1-1,0 1 1,0-1 0,-1 1 0,1-1 0,-1 1 0,0 0 0,-1 0 0,1 0 0,-1 0 0,0-1 0,0 1-1,0 0 1,-1 0 0,1 0 0,-1 0 0,-1-1 0,1 1-75,-44 189 1067,44-191-1031,0 1 0,1-1 0,-1 1 0,1 0 0,0-1 1,0 1-1,0 0 0,0-1 0,1 1 0,-1 0 1,1-1-1,0 1 0,0-1 0,0 1 0,0-1 0,1 0 1,0 1-1,-1-1 0,1 0 0,0 0 0,1 0 0,-1 0 1,2 2-37,-2-4 33,-1 0 1,1 1-1,-1-1 1,1 0 0,0 0-1,-1 0 1,1 0 0,0 0-1,0 0 1,0 0 0,0-1-1,0 1 1,0-1-1,1 1-33,31 2 375,-19-2-314,32 2-63,11-3 2,-30 0-2019,-26 0 862,-2 0-715,0 0 128,0 0-1760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4:00.049"/>
    </inkml:context>
    <inkml:brush xml:id="br0">
      <inkml:brushProperty name="width" value="0.1" units="cm"/>
      <inkml:brushProperty name="height" value="0.1" units="cm"/>
      <inkml:brushProperty name="color" value="#66CC00"/>
    </inkml:brush>
  </inkml:definitions>
  <inkml:trace contextRef="#ctx0" brushRef="#br0">0 54 4320,'20'-3'3829,"-18"3"-3498,6 1 169,-1-1 0,0 0 0,1-1 0,-1 0 0,0 0 0,1 0 0,-1-1 0,6-3-500,3 1 154,-1-1 0,1 2 1,0 0-1,0 1 0,12 0-154,3-1-30,148-10-89,-90 8-1906,-56 4-34,-1 1 657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4:03.013"/>
    </inkml:context>
    <inkml:brush xml:id="br0">
      <inkml:brushProperty name="width" value="0.1" units="cm"/>
      <inkml:brushProperty name="height" value="0.1" units="cm"/>
      <inkml:brushProperty name="color" value="#66CC00"/>
    </inkml:brush>
  </inkml:definitions>
  <inkml:trace contextRef="#ctx0" brushRef="#br0">222 1020 2816,'7'-11'5962,"-5"4"-4411,-3 17 72,1 14-1245,0 1-234,0-1 0,-4 19-144,3-15 629,1-23-518,0 1 0,0 0 0,0 0 0,-1-1 0,-1 5-111,0 1 217,1 0 0,0 0 0,1 0 0,0 3-217,0-12 55,-1-2 169,1 0-202,0 0 0,0 0 0,0 0 0,0 0 0,-1 0 0,1 0 0,0 0 0,0 0 0,0 0 0,0 0 0,0 0 0,-1 0 0,1 0 0,0 0 0,0 0 0,0 0 0,0-1 0,0 1 0,0 0 0,-1 0 0,1 0 0,0 0 0,0 0 0,0 0 0,0 0 0,0-1 0,0 1 0,0 0 0,0 0 0,0 0 0,-1 0 0,1 0 0,0 0 0,0-1 0,0 1 0,0 0 0,0 0 0,0 0 0,0 0 0,0-1-22,-8-60 1840,-3-22-1262,-2-22-506,10 56 13,-7-140 172,3-2-599,-1-135 385,8 121-896,0 165-11,15 41 304,9 13 263,-3-1 189,12 3 116,-1 1 0,-1 1 1,-1 2-1,-1 1 1,17 15-9,-24-16-17,-1 1 0,-1 0 1,-1 2-1,-1 0 0,0 1 1,-2 1-1,-1 1 17,-12-21 52,-1-1 0,0 1-1,0-1 1,0 1 0,-1 0 0,1 0 0,-1 0 0,-1 0 0,1 0 0,-1 0-1,1 0 1,-2 0 0,1 0 0,0 0 0,-1 1-52,0-2 48,0-1 1,0 1 0,-1 0-1,1-1 1,-1 1-1,0-1 1,0 1 0,0-1-1,0 0 1,-1 0-1,1 0 1,-1 0 0,0 0-1,0 0 1,0-1-1,0 1 1,0-1 0,0 0-1,-3 1-48,-12 5 124,-1 0-1,0-1 1,-1-1-1,0-1 1,-14 1-124,-11 4-5,-20 4 114,34-8-136,0 1 0,1 2-1,0 0 1,-6 5 27,13-4-203,8-4 183,0 1-1,1 0 1,-1 2 20,11-6-2,0-1 1,0 1 0,0 1 0,0-1 0,1 1 0,0-1 0,-1 1 0,1 0-1,0 0 1,1 1 0,-3 3 1,4-4-28,-1 0 0,1 0 0,1 0 0,-1 0-1,0 0 1,1 0 0,0 0 0,0 0 0,0 0 0,1 0-1,0 3 29,1 6-56,1-1-1,0 1 0,1 0 57,13 39-256,-2 0 256,-8-27 9,1 0 0,9 16-9,-16-39 3,2 3 40,0 1 0,1-1-1,-1 0 1,1 0 0,0-1-1,0 1 1,1-1 0,-1 0-1,1 0 1,0 0 0,0-1-1,1 1 1,-1-1 0,1-1-1,-1 1 1,1-1 0,0 0-1,3 1-42,19 2-93,-21-3 121,-1-1-1,1 0 0,-1 0 0,6 0-27,14-1 63,0-2-1,20-3-62,-35 3 61,0 0-1,0-1 1,-1 0 0,0-1-1,1 0 1,-1 0 0,9-7-61,-16 9 29,-1 0 1,0 0 0,1 0-1,-1 0 1,0 0-1,0-1 1,0 1 0,0-1-1,0 0 1,-1 1-1,1-1 1,-1 0-1,0 0 1,0 0 0,0 0-1,0 0 1,0 0-1,-1 0 1,1 0 0,-1 0-1,0-1 1,0 1-1,0 0 1,0 0-30,-1-11 1,-1 0-1,-1 1 1,0-1-1,-5-11 0,5 15-14,3 7-38,-1 0 0,0 0-1,-1 1 1,1-1 0,0 0-1,-1 0 1,0 1 0,0-1-1,1 1 1,-1 0-1,-3-3 53,9 18-330,2 4 234,1-1 0,1 0 0,0 0 0,1 0 0,10 13 96,-8-13 134,13 15 430,-23-29-190,-1-2-102,-12-16 426,4 6-567,-2-3-138,0 0 0,1 0 0,1-1 0,0 0 0,0-2 7,4 6-444,10 22-114,0 0 552,-1-4-524,0 0 0,0 0-1,0-1 1,1 1 0,0-1-1,0 0 1,1-1 0,0 0-1,2 2 531,23 18-6122,-22-20 1834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4:07.950"/>
    </inkml:context>
    <inkml:brush xml:id="br0">
      <inkml:brushProperty name="width" value="0.1" units="cm"/>
      <inkml:brushProperty name="height" value="0.1" units="cm"/>
      <inkml:brushProperty name="color" value="#66CC00"/>
    </inkml:brush>
  </inkml:definitions>
  <inkml:trace contextRef="#ctx0" brushRef="#br0">6 47 1152,'0'0'24,"-1"-1"-1,1 0 1,0 0-1,0 1 1,-1-1 0,1 0-1,0 0 1,0 1-1,0-1 1,0 0 0,0 0-1,0 1 1,0-1-1,1 0 1,-1 0 0,0 1-1,0-1 1,0 0-1,1 0 1,-1 1 0,0-1-1,1 0 1,-1 1-1,1-1 1,-1 0-24,1 0-8,0 0 0,-1 1 0,1-1 1,-1 0-1,1 0 0,-1 0 0,0 0 0,1 0 0,-1 0 1,0 0-1,0 0 0,0-1 8,0-4 21,0 6-10,0 0 1,0 0 0,0-1 0,0 1-1,0 0 1,0 0 0,0-1 0,0 1-1,0 0 1,0-1 0,0 1 0,0 0-1,0 0 1,0-1 0,0 1 0,0 0-1,0 0 1,0-1 0,1 1 0,-1 0-1,0 0 1,0-1 0,0 1 0,0 0-1,1 0 1,-1 0 0,0-1 0,0 1-1,1 0 1,-1 0 0,0 0 0,0 0-1,1 0 1,-1-1 0,0 1-12,1 0 203,-1 0 218,0 0-21,-8 22 2496,6-19-2369,1-1 0,0 1-1,0-1 1,0 1 0,0 0 0,0 0 0,1-1 0,-1 1 0,1 0-527,0 6 102,0-1 1,0 1-1,1-1 1,0 2-103,2 24 266,-2-13-311,1 1 0,3 11 45,0 6 58,2 2 117,1 20 152,-4 12-292,4 98 47,-3 72 446,-4-214-391,0-14-29,-1 0-1,-2 9-107,2-10 13,0 0 0,1 15-13,1 7 214,-2-35-129,0-1 11,1 7 1206,-2-9-1238,1 0 1,-1 0 0,1-1-1,0 1 1,0 0 0,-1 0-1,2 0 1,-1 0 0,0 0-1,0-2-64,1-4 63,-7-133-78,0-4 206,-2-121-186,7 223 53,0 18-313,3-26 255,0 21-88,3 0 0,0 0 88,-2 19-56,0 0 1,0 1-1,1-1 0,0 1 1,1 0-1,0 0 1,1-1 55,-4 8-35,1 0 0,-1 0 0,0 0 1,1 0-1,0 1 0,-1-1 0,1 1 1,0-1-1,0 1 0,1 0 0,-1 0 1,0 1-1,1-1 0,-1 1 1,4-2 34,-1 2-36,-1 0 1,1 0-1,-1 1 1,1 0 0,-1 0-1,1 0 1,0 0 0,-1 1-1,1 0 1,1 1 35,5 1-17,-1 1 0,1 0-1,-1 1 1,0 0 0,-1 1 0,1 0 0,-1 0-1,0 1 1,7 7 17,-10-7 7,0-1-1,-1 2 1,1-1-1,-1 1 1,-1 0-1,1 0-6,-4-4 27,0-1 0,-1 0 1,1 0-1,-1 1 0,1-1 0,-1 1 0,0-1 1,-1 1-1,1 0 0,0-1 0,-1 1 1,0 0-1,0-1 0,0 1 0,0 0 0,-1-1 1,0 3-28,-3 6 52,-1 0 1,0 0 0,-1-1-1,0 1 1,-1-2 0,-1 1 0,1-1-1,-1 0 1,-8 8-53,-17 13 307,0-1-1,-6 2-306,33-27 38,-14 11 96,-36 28 177,49-39-316,0 0 0,-1-1 0,1 0 0,-1-1 1,0 0-1,-8 3 5,27-7-125,0 0 1,0 1 0,0 1-1,0 0 1,0 0 0,4 2 124,82 16 31,-74-12-45,0 0 0,0 2 0,-1 0 0,0 2 0,-1 0 1,0 1-1,-1 1 0,0 2 0,-1-1 0,0 2 0,-2 1 0,0 0 0,3 5 14,-11-10 19,-1-1 1,0 2 0,-1-1-1,0 1 1,-1 0-1,0 0 1,-1 1-1,2 8-19,-5-16 67,-1 1-1,0-1 1,0 1-1,0-1 1,-1 1-1,0-1 0,0 1 1,-1-1-1,0 1 1,0-1-1,0 1 1,-1-1-1,0 0 0,0 0 1,0 0-1,-1 0 1,0 0-1,0 0 1,-4 4-67,1-3 79,1-1 0,-2 0 1,1-1-1,0 1 0,-1-1 1,0-1-1,0 1 0,-1-1 1,1 0-1,-4 0-79,-16 7 187,-1-2 0,-9 2-187,3-2 183,-1-1-1,0-2 1,-1-1-1,1-2 0,-5-1-182,33-2-87,-5 0-726,0 0-1,0 1 1,-10 2 813,21-3-182,0 0 1,1 0 0,-1 1 0,0-1 0,1 0-1,-1 1 1,0-1 0,1 0 0,-1 1 0,1-1-1,-1 1 1,1-1 0,-1 1 0,1 0 0,-1-1 0,1 1-1,-1-1 1,1 1 0,0 0 0,-1-1 0,1 1-1,0 0 1,0-1 0,-1 1 0,1 0 0,0 0-1,0-1 1,0 1 0,0 0 0,0 0 0,0-1 0,0 1-1,0 0 1,0-1 0,0 1 0,1 0 0,-1 0-1,0 0 182,7 15-2250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4:09.850"/>
    </inkml:context>
    <inkml:brush xml:id="br0">
      <inkml:brushProperty name="width" value="0.1" units="cm"/>
      <inkml:brushProperty name="height" value="0.1" units="cm"/>
      <inkml:brushProperty name="color" value="#66CC00"/>
    </inkml:brush>
  </inkml:definitions>
  <inkml:trace contextRef="#ctx0" brushRef="#br0">17 4 1984,'0'0'89,"0"0"0,-1-1 0,1 1 0,-1 0 0,1-1 0,0 1 0,-1 0 1,1 0-1,-1-1 0,1 1 0,-1 0 0,1 0 0,-1 0 0,1 0 0,-1 0 0,1 0 0,-1-1 0,1 1 0,-1 0 1,1 0-1,-1 1 0,1-1 0,-1 0 0,1 0 0,0 0 0,-1 0 0,0 0-89,-2 0 1808,3 0-1397,0 30 1306,-1 8-661,5 39-1056,0 24 1541,-7-72-455,2-22-5,3-21-826,1-3-244,2 0 0,0 0 1,1 0-1,0 1 0,4-6-11,2-6-147,-8 20 188,0 0 0,1 0 1,0 0-1,0 0 0,1 1 1,-1 0-1,2 0 0,3-3-41,-6 7 36,-1 0 0,0 0 0,1 1 0,0 0-1,0 0 1,-1 0 0,1 0 0,0 0 0,1 1-36,-3 0 23,1 0 0,-1 1 1,1 0-1,-1-1 0,0 1 0,1 0 0,-1 0 0,1 1 1,-1-1-1,0 0 0,1 1 0,-1-1 0,0 1 1,1 0-1,-1 0 0,1 0-23,1 2 30,-1 0 0,0 0 0,1 1 0,-1-1 0,0 1 0,-1-1 0,1 1 0,-1 0 0,1 0 0,-1 0 0,0 0 0,0 3-30,3 4 125,2 3 2,-2 0 0,0 0 0,-1 0-1,0 1 1,0 2-127,0 2-69,1-1 0,6 16 69,-2-14-1351,0 0-1,6 7 1352,13 14-4614,-20-29 417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4:11.033"/>
    </inkml:context>
    <inkml:brush xml:id="br0">
      <inkml:brushProperty name="width" value="0.1" units="cm"/>
      <inkml:brushProperty name="height" value="0.1" units="cm"/>
      <inkml:brushProperty name="color" value="#66CC00"/>
    </inkml:brush>
  </inkml:definitions>
  <inkml:trace contextRef="#ctx0" brushRef="#br0">229 12 2144,'0'0'21,"0"0"0,0 0 0,0 0 0,0 0 0,0-1 0,0 1 0,0 0 0,0 0 0,0 0 0,0 0 0,0-1 0,0 1 0,0 0 1,0 0-1,0 0 0,0 0 0,0 0 0,1-1 0,-1 1 0,0 0 0,0 0 0,0 0 0,0 0 0,0 0 0,0-1 0,0 1 0,1 0 0,-1 0 0,0 0 0,0 0 0,0 0 0,0 0 0,1 0 0,-1 0 0,0 0 0,0 0 1,0 0-22,4-3 2187,-4-2 3551,0 9-5533,-1-1 1,0 0 0,0 1 0,0-1 0,-1 0-1,1 0 1,-1 0 0,1 0 0,-1 0-1,0-1 1,-1 2-206,-4 7 371,-9 12 264,0 0 0,-12 12-635,-16 20 192,-25 41-169,39-55-4889,22-29 3341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4:15.108"/>
    </inkml:context>
    <inkml:brush xml:id="br0">
      <inkml:brushProperty name="width" value="0.1" units="cm"/>
      <inkml:brushProperty name="height" value="0.1" units="cm"/>
      <inkml:brushProperty name="color" value="#66CC00"/>
    </inkml:brush>
  </inkml:definitions>
  <inkml:trace contextRef="#ctx0" brushRef="#br0">4 1 480,'-3'0'192,"6"0"-160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8:33.298"/>
    </inkml:context>
    <inkml:brush xml:id="br0">
      <inkml:brushProperty name="width" value="0.1" units="cm"/>
      <inkml:brushProperty name="height" value="0.1" units="cm"/>
      <inkml:brushProperty name="color" value="#66CC00"/>
    </inkml:brush>
  </inkml:definitions>
  <inkml:trace contextRef="#ctx0" brushRef="#br0">10 218 2240,'-1'0'91,"1"-1"-6,-1 1 1,1 0 0,-1 0-1,1-1 1,-1 1 0,1 0 0,-1-1-1,1 1 1,-1 0 0,1-1-1,0 1 1,-1-1 0,1 1 0,0 0-1,-1-1 1,1 1 0,0-1-1,0 1 1,-1-1 0,1 1 0,0-1-1,0 1 1,0-1 0,0 1-1,0-1 1,0 0 0,0 1 0,0-1-86,0 0 602,0 1-218,0 0-32,0 0-149,7 5 70,-7-5-254,1 0 0,-1 0 0,1 0 0,-1 1 1,1-1-1,-1 0 0,1 0 0,-1 1 1,0-1-1,1 1 0,-1-1 0,1 0 0,-1 1 1,0-1-1,1 1 0,-1-1 0,0 1 0,1-1 1,-1 1-1,0-1 0,0 1 0,0-1 0,1 1-19,0 1 169,0 1-1,1 0 1,-1 0-1,1-1 1,0 1-1,0-1 0,0 1 1,0-1-169,8 12 466,7 11-267,-7-12-123,-1 1 0,-1 0-1,4 10-75,-11-23 34,0 0-1,-1 0 0,1 0 0,0 0 0,-1 0 0,1 0 0,0 0 1,0 0-1,0 0 0,0 0 0,0 0 0,0-1 0,0 1 0,1 0-33,-2-1 34,1-1 0,0 0-1,-1 1 1,1-1 0,-1 0-1,1 0 1,-1 1 0,1-1 0,-1 0-1,0 0 1,1 0 0,-1 1-1,0-1 1,1 0 0,-1-1-34,0 1 54,2-7 29,0 1 0,-1-1-1,0 0 1,-1 0-1,1 0 1,-1 1 0,-1-8-83,0 5-63,0 0 1,2 0 0,-1 0-1,1 1 1,1-4 62,4-16 157,-2 10-192,0-1 0,2 1-1,0 0 1,5-10 35,-8 23 30,0 0 1,1 1-1,0 0 1,0 0-1,0 0 1,0 0-1,1 1 1,0-1-1,0 1 1,0 0-1,0 1 1,1-1-1,0 1 1,2-1-31,-4 2 43,0 1 1,1-1 0,-1 1 0,1-1-1,-1 2 1,1-1 0,-1 0 0,1 1-1,0 0 1,-1 0 0,1 0-1,0 0 1,-1 1 0,1 0 0,-1 0-1,1 0 1,-1 1 0,1-1 0,-1 1-1,1 1-43,-3-2-132,0 0 0,0 0 0,0 1-1,0-1 1,0 0 0,0 1-1,-1 0 1,1-1 0,-1 1 0,1 0-1,-1 0 1,0 0 0,0 0 0,0 0-1,0 0 1,0 0 0,0 0 0,0 0-1,-1 1 1,1-1 0,-1 0 0,0 0-1,1 1 1,-1-1 0,0 2 132,0 7-2000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4:37.091"/>
    </inkml:context>
    <inkml:brush xml:id="br0">
      <inkml:brushProperty name="width" value="0.1" units="cm"/>
      <inkml:brushProperty name="height" value="0.1" units="cm"/>
      <inkml:brushProperty name="color" value="#66CC00"/>
    </inkml:brush>
  </inkml:definitions>
  <inkml:trace contextRef="#ctx0" brushRef="#br0">232 723 1984,'0'0'2311,"-9"-3"2397,2-2-4922,3 2 336,0 0 0,0 0 0,-1 1 1,1-1-1,-1 1 0,1 0 0,-1 0 0,0 0 0,0 1 0,0 0 0,0 0 1,0 0-1,0 0 0,0 1 0,0 0 0,0 0 0,0 0 0,0 1 1,0 0-1,-1 0-122,2 0 10,-1 0-1,1 0 1,0 0 0,-1 1 0,1 0 0,0 0 0,0 0 0,0 1 0,0-1 0,0 1 0,1 0 0,-1 0-1,1 0 1,0 1 0,0-1 0,-2 3-10,-1 3 39,-1 1 1,1 0-1,1 0 1,0 0-1,0 1 0,0 2-39,3-6-5,0-1 0,1 1 0,0-1 0,0 1 0,0 0-1,1-1 1,0 1 0,0 0 0,0 0 0,1-1 0,0 1 0,1 0-1,0 2 6,2 4 34,1 1 0,1-1-1,0-1 1,1 1 0,7 10-34,-10-17 25,0 0 0,1 0 0,0-1 0,0 0-1,0 1 1,0-2 0,1 1 0,0-1 0,0 1 0,0-2 0,0 1 0,1-1 0,-1 0 0,1 0 0,0-1 0,0 1 0,0-2 0,0 1 0,0-1 0,1 0 0,-1 0 0,3-1-25,8 0-71,-4 1 149,0-1 1,1-1 0,-1 0 0,0-1-1,0-1 1,0 0 0,8-3-79,-13 3 83,8-3-52,-1 0 1,0-1-1,0 0 1,-1-2-1,0 0 1,2-2-32,59-55-108,-49 41 111,1 2 1,31-21-4,-53 42-13,0-1 0,-1 1 1,1 0-1,0 0 1,0 0-1,1 1 1,-1 0-1,0 0 0,0 1 1,1 0-1,-1 0 1,0 0-1,0 1 1,3 0 12,-5 0-12,0 0-1,0 1 1,0-1 0,-1 1 0,1 0 0,-1 0 0,1 0 0,-1 0 0,0 0 0,0 1 0,0 0 0,0-1 0,0 1 0,0 0-1,-1 1 1,1-1 12,12 13 162,-15-15-159,0-1 1,0 0 0,1 0-1,-1 0 1,0 1-1,0-1 1,0 0 0,1 0-1,-1 1 1,0-1 0,0 0-1,0 0 1,0 1 0,0-1-1,1 0 1,-1 0-1,0 1 1,0-1 0,0 0-1,0 1 1,0-1 0,0 0-1,0 1 1,0-1 0,0 0-1,0 0 1,0 1 0,0-1-1,0 0 1,-1 1-1,1-1-3,0 0 21,0 1 182,0-1-27,-3-10 229,-3-2-502,3 4 116,-1 1 0,0-1 0,-1 1 0,-2-2-19,-1-3-50,6 8 64,-1 1 1,1-1-1,-1 1 1,0 0-1,0 0 1,0 0-1,-2-2-14,4 4-10,0 1 0,0-1 0,0 1 0,0 0-1,0-1 1,0 1 0,0 0 0,0 0 0,0-1 0,0 1-1,0 0 1,0 0 0,0 0 0,0 1 0,0-1 0,0 0 0,0 0-1,0 0 1,0 1 0,0-1 0,0 0 0,0 1 0,0-1-1,1 1 1,-1-1 0,0 1 0,0-1 0,0 1 0,1 0-1,-1 0 1,0-1 0,1 1 0,-1 0 0,0 0 0,1 0 10,-6 7 5,0 0 1,1 1-1,0-1 1,0 1-1,1 0 1,0 1 0,1-1-1,0 1-5,-9 22 57,8-21-74,0 1-1,0 0 1,1 0 0,1 1-1,0-1 1,1 1 0,0-1-1,1 7 18,1-16 8,-1 0 0,1 0 0,-1-1 0,1 1 0,0 0 0,0 0 0,1 1-8,4 15 62,-5-16-61,0 0 1,0 0-1,0 0 1,1 0 0,-1 0-1,1 0 1,-1 0-1,1 0 1,0 0 0,0-1-1,1 1 1,-1-1-1,0 0 1,1 0 0,-1 1-1,1-1 1,0-1 0,0 1-1,0 0 1,0-1-1,0 0 1,0 1 0,0-1-1,0 0 1,3 0-2,0 0 19,0 0 1,0 0-1,0-1 1,1 1-1,-1-2 1,0 1-1,1 0 1,-1-1-1,0-1 0,0 1 1,0-1-1,0 0 1,3-1-20,-2-1 53,1 0 0,-1 0 0,1 0 0,-1-1 0,-1-1 0,4-1-53,-7 3 36,1 0 0,0 1 0,-1-1 0,0 0 0,0 0 0,0-1 0,-1 1 0,1-1 0,-1 1 0,0-1 1,0-1-37,-1 1 36,-1 0 1,0 0 0,0 0-1,0-1 1,-1 1 0,0 0 0,0 0-1,0 0 1,-1-3-37,1 3 6,-2-5-19,0 0 1,0 0 0,-1 0 0,0 0 0,-4-5 12,6 11-29,-1 0 0,1 0 0,-1 1 0,0-1 0,0 1 0,0-1 0,-1 1 0,1 0 0,-1 0 0,0 1 0,0-1 0,0 1 0,-1-1 29,2 1-37,1 1 0,-1 0-1,0 0 1,1 1 0,-1-1-1,0 0 1,1 1 0,-1 0-1,0-1 1,0 1 0,0 1 37,1-1-4,0 0-1,1 1 1,-1-1 0,0 1 0,1 0 0,-1-1 0,1 1 0,-1 0 0,1 0 0,-1 0 0,1 0 0,0 0 0,-1 1-1,1-1 1,0 0 0,0 1 0,0-1 4,-34 35-122,34-36 116,1 1 0,-1-1 0,1 0 0,-1 1 0,1-1 0,-1 1 0,1-1 0,-1 1 0,1-1 0,0 1 0,-1-1 0,1 1 0,0-1 0,0 1 0,-1-1 0,1 1 0,0 0 0,0-1 0,0 1 0,-1-1 0,1 1 0,0 0 0,0-1 0,0 2 6,1-2 2,-1 1-1,0-1 1,1 0-1,-1 1 1,0-1-1,1 1 0,-1-1 1,1 0-1,-1 1 1,1-1-1,-1 0 1,1 1-1,-1-1 0,1 0 1,-1 0-1,1 1 1,-1-1-1,1 0 1,0 0-1,-1 0 0,1 0-1,2 1-19,0-1 0,1 0-1,-1 0 1,0 0-1,1 0 1,-1 0-1,0-1 1,0 1 0,1-1 19,39-20 126,-30 14-176,-1 1 0,10-4 50,10-2-105,-15 5 119,1 0 0,-1 2 0,1 0 0,0 1 0,0 1 0,2 0-14,-8 3-4,0 0 1,0 2-1,0-1 0,0 1 1,-1 1-1,1 0 1,-1 1-1,1 0 0,-1 0 1,-1 1-1,1 1 0,-1 0 1,0 0-1,0 1 1,0 1-1,-1-1 0,-1 1 1,1 1-1,-1 0 0,0 0 1,-1 0-1,0 1 1,-1 0-1,0 1 0,4 8 4,-9-15 28,0 0 0,0 0 0,0 1 0,0-1 0,-1 0 0,1 1 0,-1-1 0,0 0 0,-1 1 0,1-1 1,-1 4-30,-2 2 47,1 0 0,-1 0-1,0 0 1,-3 3-46,3-7 198,2-6-27,7-13 9,35-55-64,-16 26-701,2 0 585,-5 9-85,-11 14 29,2 1 0,5-5 56,-5 5-83,-10 14 81,-1 1-1,1-1 0,0 0 1,0 1-1,1 0 0,-1-1 0,1 1 1,-1 1-1,1-1 0,0 0 1,3 0 2,-7 3-7,1 0 0,-1 0 0,1 0 0,-1 0 0,1 0 0,-1 0 1,1 0-1,-1 0 0,1 0 0,-1 0 0,0 0 0,1 0 0,-1 1 1,1-1-1,-1 0 0,1 0 0,-1 1 0,0-1 0,1 0 0,-1 1 1,1-1-1,-1 0 0,0 1 0,1-1 0,-1 0 0,0 1 0,0-1 0,1 1 1,-1-1-1,0 1 0,0-1 0,0 1 7,8 17 177,-6-13-124,0 2-21,-1-1 0,1 1 1,-1 0-1,-1 0 0,1 0 0,-1 0 0,-1 0 0,0 5-32,0 11 63,0 19-35,0-26-12,0-1-1,1 1 1,3 14-16,-2-6-37,-1-21 51,0 0 0,0 0 0,0 0 0,1 0 0,-1 1 0,1-1 0,-1 0 1,1 0-1,0 0 0,0 0 0,0-1 0,1 1 0,-1 0 0,2 1-14,3 6 74,-5-9-67,0 0 0,-1 0 0,1 0 0,0 1 0,-1-1-1,1 0 1,0 0 0,0 0 0,0 0 0,0 0 0,0-1-1,0 1 1,1 0 0,-1 0 0,0-1 0,0 1 0,0 0-1,1-1 1,-1 0 0,0 1 0,1-1 0,-1 0 0,0 1-1,1-1 1,1 0-7,4-1 29,1 0-1,0 0 0,-1 0 1,1-1-1,-1-1 1,1 1-1,-1-1 0,2-1-28,9-5 47,-2 0-1,15-10-46,-19 11 11,-1 0 1,0-1-1,0 0 0,-1-1 0,0 0 0,-1-1 0,0 0 0,-1 0 1,0-1-1,-1 0 0,0-1-11,17-37-7,-3 0 0,1-9 7,31-107-167,-39 119 28,-1-6-111,-3-1 0,-1-1 1,-1-42 249,2-1-216,-6 61 166,-1 0 0,-2 0 0,-2-21 50,-6 11 22,7 46-28,0 1 1,0 0 0,0-1 0,0 1 0,0 0 0,0-1 0,0 1-1,0 0 1,0-1 0,0 1 0,0 0 0,0-1 0,0 1-1,0 0 1,0-1 0,0 1 0,-1 0 0,1-1 0,0 1-1,0 0 1,0 0 0,0-1 0,-1 1 0,1 0 0,0-1 0,0 1-1,-1 0 1,1 0 0,0 0 0,0-1 0,-1 1 0,1 0-1,0 0 1,-1 0 0,1 0 0,0 0 0,-1 0 0,1-1 0,0 1-1,-1 0 6,1 1-1,-1-1-1,0 0 1,1 0-1,-1 1 0,1-1 1,-1 0-1,1 1 0,0-1 1,-1 0-1,1 1 0,-1-1 1,1 1-1,0-1 1,-1 1-1,1-1 0,0 1 1,-1-1-1,1 1 0,0-1 1,0 1-1,-1-1 1,1 1-1,0-1 0,0 1 2,-5 27-162,1 0-1,-1 20 163,2-8-16,-14 186 517,11-158-494,3-34-72,0 17 65,3-14 39,0 44 695,9 68-734,2-65 107,-9-70-138,0-3 21,0 0 0,1-1 0,0 1 0,1-1 1,1 3 9,1 0-3,-4-7 26,1 0 0,-1 0 0,1 0 0,1 0 0,-1-1 0,1 1 0,0-1 0,5 5-23,5 5 42,-12-13-27,0 1-1,0-1 1,1 0 0,-1 1-1,1-1 1,-1 0-1,1-1 1,0 1-1,-1 0 1,1-1 0,1 1-15,7 3 210,-10-4-204,1-1 1,-1 1-1,1 0 1,-1 0 0,1-1-1,-1 1 1,1-1 0,-1 1-1,1-1 1,0 0 0,-1 0-1,1 0 1,-1 0-1,1 0 1,0 0 0,-1 0-1,1 0 1,-1 0 0,1-1-1,0 1 1,-1-1 0,1 1-1,0-1-6,9-4 119,-10 4-110,0 1-1,0-1 1,0 1-1,0-1 1,0 1-1,1-1 1,-1 0-1,0 1 1,0-1-1,-1 0 1,1 0-1,0 0 1,1 0-9,4-7 65,0 0 1,0-1-1,0 0 1,-1 0 0,0 0-1,-1 0 1,0-1-1,0 1 1,-1-1 0,0-1-66,2-11 137,-1 0 0,-1-1 1,0 1-1,-2-20-137,4-40-43,-5 78 26,0 1 0,1 0 0,0-1 0,-1 1-1,1 0 1,1 0 0,0-3 17,0 3-23,-1 0 0,0-1 0,0 1 0,0 0 0,-1-1 0,1 1 0,-1 0 0,1-1 23,0-5-379,-2 16-180,0-1 551,1 1 1,-1 0-1,1-1 1,0 1-1,1 2 8,0 10-53,-1 20 25,-1 21 77,5 24-49,-2-64 22,-1-6-49,1 0 0,0 0 1,1 1 26,-2-10-5,1 0 0,-1 0 1,1-1-1,0 1 0,0 0 1,1-1-1,0 1 0,-1-1 1,2 0-1,-1 0 0,2 2 5,-2-3 20,-1-1-1,1 0 0,0 0 1,0 0-1,0 0 0,0 0 1,0-1-1,1 1 0,-1-1 1,0 0-1,1 0 0,-1 0 1,1-1-1,-1 1 0,1-1 1,-1 0-1,2 0-19,11 0 55,0 0 0,0-1-1,0-1 1,-1-1 0,5-1-55,-13 1 15,1 1 1,-1-1-1,1 0 0,-1-1 1,0 0-1,-1 0 0,1 0 1,-1-1-1,1 0 0,-1 0 1,3-4-16,4-6 1,-1 0 1,-1 0-1,0-1 1,7-14-2,2-11 42,7-19-42,-25 56-39,-1 0 1,1 1-1,0-1 1,0 1 0,0-1-1,0 1 1,0 0-1,1 0 1,0 0 0,-1 0-1,1 1 1,0-1-1,0 1 1,0-1 0,2 0 38,-4 3-9,0 0 1,0 1 0,0-1-1,-1 0 1,1 0 0,0 1-1,0-1 1,-1 0 0,1 1 0,0-1-1,-1 1 1,1-1 0,0 1-1,-1-1 1,1 1 0,-1-1 0,1 1-1,-1-1 1,1 1 0,-1 0-1,1-1 1,-1 1 0,0 0-1,1 0 1,-1-1 0,0 1 0,1 0 8,2 10 4,0-1 1,0 1-1,0 0 1,-2 1 0,1-1-1,-1 0 1,-1 0-1,-1 10-4,3 32 102,0-42-38,-1 0 0,-1 0 0,0-1 0,0 1 0,-1 0 0,-1 0-64,2 13 315,0-22-118,0-2-53,0 0-53,0-1-90,0 0 1,0 1 0,0-1-1,0 0 1,0 1-1,0-1 1,0 0-1,1 1 1,-1-1 0,0 0-1,0 1 1,1-1-1,-1 0 1,1 1-1,-1-1 1,0 1 0,1-1-2,1-2-25,-1 0 1,0 0-1,0-1 1,0 1-1,0 0 1,-1-1-1,1 1 1,-1-2 24,4-18-156,4-8-34,-6 20 206,1 0-1,0 1 1,1-1-1,0 1 1,5-10-16,-6 15-3,8-15-39,1 0-1,2 1 1,2-3 42,-12 17-9,1-1 0,1 1 0,-1 0 1,1 0-1,-1 1 0,1-1 0,1 1 1,-1 1-1,0-1 0,1 1 1,0 0-1,1 0 9,-5 2-12,0 0 1,0 0 0,1 1-1,-1-1 1,0 1-1,1-1 1,-1 1-1,0 0 1,1 0 0,-1 0-1,0 1 1,0-1-1,1 1 1,1 1 11,-2-1-10,1 1 0,-1 0 0,0 0 0,0 0 1,0 0-1,0 1 0,0-1 0,-1 1 0,1 0 0,-1 0 1,1 0-1,-1 0 0,0 0 10,2 5 53,1-1 1,-2 1-1,1 0 1,-1 0-1,0 0 1,-1 0-1,0 0 1,0 1-1,0 2-53,0 5 146,-1-1 1,-1 1-1,0 0 1,-2 11-147,1-19 41,0 0 0,-1 0 1,0 0-1,-1-1 0,1 1 1,-2-1-1,1 1 0,-2 2-41,2-4 8,1-1 0,0 1 0,1 0 0,-1 0 0,1 0 0,0 0 0,1 0 0,-1 0 0,1 0 0,1 2-8,-1-5-7,1 0 1,0 0-1,1 0 0,-1-1 0,0 1 0,1 0 1,-1-1-1,1 1 0,0-1 0,0 1 1,2 1 5,1-2 3,0 0 0,0 0 0,-1-1 0,1 0 0,0 0 0,0 0-1,1-1 1,-1 1 0,0-1 0,0 0 0,0-1 0,4 0-2,12 0 84,32-4-57,-48 4-25,-1 0-1,1-1 1,0 0 0,-1 0 0,1 0 0,-1-1 0,0 1-1,0-1 1,4-3-2,13-8-38,-14 9 20,0 0 0,-1 0-1,1 0 1,-1-1-1,-1 0 1,1 0 0,-1 0-1,0-1 1,1-2 18,7-11-165,-1-1 0,4-12 165,-12 24 46,-1 0 1,0-1-1,0-3-46,4-12 53,-1 5-52,-1-1 1,-1 0 0,-1 0 0,-1 0-1,-1 0 1,0-5-2,6-36-202,-5 53-81,1-1 179,-3 9 97,0 1 1,0 0 0,0 0-1,0 0 1,0 0-1,0-1 1,0 1 0,0 0-1,0 0 1,0 0-1,0 0 1,0-1 0,0 1-1,0 0 1,0 0 0,0 0-1,0 0 1,0-1-1,0 1 1,0 0 0,-1 0-1,1 0 1,0 0-1,0 0 1,0-1 0,0 1-1,0 0 1,0 0 0,-1 0-1,1 0 1,0 0-1,0 0 1,0 0 0,0 0-1,-1 0 1,1 0-1,0 0 1,0 0 0,0 0-1,0 0 1,-1 0 0,1 0-1,0 0 7,-1 0-14,1 1 1,-1 0-1,1 0 0,0 0 0,-1-1 0,1 1 1,0 0-1,-1 0 0,1 0 0,0 0 0,0 0 1,0 0-1,0 0 0,0 0 0,0 0 0,0 0 0,0 0 1,0 0 13,0 0-18,0 7 10,1 8-18,-2 0 0,0 1 0,-1-1 0,-3 15 26,2-13-21,1-1 0,0 1 0,1-1 0,2 5 21,-3 30-28,2-48 40,-2 15-17,0-1-1,2 1 0,0 0 0,2-1 1,0 7 5,7 48 133,-9-70-118,11 9 61,-8-10-57,-1-1 0,0 1 0,0-1 1,1 1-1,-1-1 0,1 0 0,-1 0 1,1 0-1,-1 0 0,1-1 1,0 1-1,0-1 0,-1 1 0,1-1 1,0 0-1,0 0-19,2 0 6,0-1 0,0 1 0,0-1 0,0 0 1,0-1-1,0 1 0,0-1 0,1 0-6,16-7 134,-16 8-106,-1-1 1,1 0-1,-1-1 0,0 1 1,0-1-1,2-1-28,26-19 218,-21 16-242,-1 0-1,0-1 0,0 0 1,-1-1-1,0-1 0,0 1 1,-1-1-1,4-7 25,-3 1-4,0-1 0,-2 1 0,0-1 0,-1-1 0,-1 1 0,0-1 0,-1-1 0,0-6 4,-3 12-61,1 1 61,0 0 1,-2 0-1,1-1 0,-2 1 1,1-1-1,-2 1 1,-1-9-1,2 18-52,-3-11-113,3 14 163,0 0 0,0 0 1,0-1-1,0 1 0,0 0 1,0 0-1,0 0 1,0 0-1,0-1 0,0 1 1,0 0-1,0 0 0,0 0 1,0 0-1,0-1 0,0 1 1,0 0-1,0 0 0,0 0 1,0 0-1,0-1 0,0 1 1,-1 0-1,1 0 1,0 0-1,0 0 0,0 0 1,0 0-1,0 0 0,0-1 1,-1 1-1,1 0 0,0 0 1,0 0-1,0 0 0,0 0 1,-1 0-1,1 0 1,0 0-1,0 0 0,0 0 1,0 0-1,-1 0 0,1 0 1,0 0-1,0 0 0,0 0 1,0 0-1,-1 0 0,1 0 1,0 0-1,0 0 1,0 0 1,-4 22-315,0-9 311,1 0-1,0 0 1,0 7 4,-6 26-51,-19 88 46,26-126 13,1 0 1,0 0 0,0 0-1,1 0 1,0 0 0,0 0-1,1 0 1,0 0-9,-1-3 9,1-1 1,0 1-1,1-1 1,-1 1-1,1-1 1,0 0 0,0 0-1,0 0 1,0 0-1,1 0 1,-1 0-1,1-1 1,0 1-1,3 2-9,-4-5 10,0 0 0,0 0 0,0 0 0,0 0-1,0 0 1,0-1 0,1 1 0,0 0-10,10 3 151,-11-3-141,0 0 1,1 0-1,-1-1 1,0 1-1,1 0 1,-1-1-1,1 1 1,-1-1-1,1 0 1,-1 0-1,1 0 1,0 0-1,-1-1 1,1 1-11,8-1 98,-6 1-70,0-1 1,0 0 0,-1 0-1,1 0 1,0 0-1,-1-1 1,1 1 0,-1-1-1,1-1 1,-1 1 0,2-1-29,4-2-157,-8 4 165,-1 1-1,0 0 1,0-1 0,0 1 0,0-1-1,0 0 1,0 1 0,0-1 0,0 0-1,0 1 1,0-1 0,-1 0 0,1 0 0,0 0-8,25-25-30,-19 20 49,-1 0 0,1-1-1,3-6-18,3-5 73,-1-1 0,-2-1 0,8-17-73,-10 18-112,1 1 0,1-1 0,0 2 0,2 0 0,9-12 112,-19 26-19,0 1 0,1-1 0,0 1 0,-1 0 0,1 0 0,0 0 0,0 0-1,0 0 1,0 1 0,1-1 0,-1 1 0,0 0 0,1 0 0,-1 0 0,0 0 0,1 1 0,-1 0 0,1-1 0,-1 1 0,1 0 0,-1 0 0,1 1 0,-1-1 0,1 1 0,-1 0 0,1 0 0,-1 0 0,1 1 19,195 92 314,-196-92-287,-3-2-19,1 0 0,0 1 1,0-1-1,0 1 0,0-1 0,0 0 0,0 0 0,0 1 0,0-1 0,0 0 0,0 0 1,0 0-1,0 0 0,0 0 0,0 0 0,0-1 0,-1 1 0,1 0 0,0 0 0,0-1 1,0 1-9,0 0 10,-1-1 0,1 1 1,-1 0-1,1-1 1,-1 1-1,1-1 1,-1 1-1,0 0 0,1-1 1,-1 1-1,0-1 1,0 1-1,1-1 0,-1 1 1,0-1-1,0 1 1,0-1-1,1 1 1,-1-1-1,0 0 0,0 1 1,0-1-1,0 1 1,0-1-1,0 1 1,0-1-1,0 1 0,0-1 1,-1 0-1,1 1 1,0-1-1,0 1 1,0-1-1,-1 1 0,1-1 1,0 1-1,-1-1-10,-9-21-138,9 20 104,-7-14-52,-2-1 0,0 2 1,-7-8 85,11 15 7,-1 2 1,1-1-1,-1 1 1,0 0-1,0 0 1,-1 0-1,1 1 1,-3 0-8,5 2-7,1 1 0,-1 1 0,0-1 0,0 1 0,0 0 0,0 0 0,0 0 0,0 1 0,0-1 0,0 1 0,-1 1 0,1-1 0,0 1 0,0 0 0,0 0 0,0 0 1,0 0-1,0 1 0,1 0 0,-1 0 0,1 1 0,-5 2 7,1 0-1,1 0 1,0 0-1,0 1 0,0 0 1,0 1-1,1 0 1,0 0-1,0 0 0,1 0 1,0 1-1,1 0 1,-3 4 0,4-5-15,-8 16 204,1 0 1,1 0 0,1 1-1,1 0 1,-1 12-190,7-31-6,0 1 1,0 0 0,1 0-1,0 0 1,1 0 0,-1 0-1,1 0 1,0-1 0,1 1-1,-1 0 7,5 11 98,-5-14-73,-1-1-1,1 1 1,0-1-1,0 1 1,0-1 0,0 0-1,1 1 1,-1-1-1,1 0 1,-1 0-1,1 0 1,0 0-1,1 2-25,3 0 30,1 0-1,-1 0 1,1 0-1,-1-1 1,1 0-1,0 0 0,0-1 1,0 1-1,1-2 1,-1 1-1,0-1 1,1 0-1,6 0-29,0-1 56,0 0 0,0-1-1,0-1 1,0 0 0,-1-1 0,1 0 0,0-1-56,0-1-21,-1 1 1,0-2-1,4-2 21,-12 5-20,0 0 0,-1 0 1,1 0-1,0-1 0,-1 0 0,0 0 0,0 0 1,0 0-1,1-2 20,-3 2-6,1 0 1,-1 0 0,1 0-1,-1 0 1,0 0 0,-1 0-1,1-1 1,-1 1 0,0-1-1,0 1 1,0-1 0,-1 1-1,1-1 1,-1 0 0,0 1-1,-1-1 1,1 0 0,-1-2 5,-1-5-12,0 0 1,-1 0-1,0 0 0,0 0 1,-2-1 11,3 8-13,-1 0 0,1 1 0,-1-1 1,1 1-1,-1-1 0,0 1 0,-1 0 1,1 0-1,-1 0 0,0 1 0,0-1 1,0 1-1,-1-1 13,-1 1 0,1 0 0,-1 1-1,0-1 1,1 1 0,-1 0 0,-1 0 0,1 1 0,0 0-1,0 0 1,0 0 0,-1 1 0,1 0 0,0 0 0,0 1 0,-1 0-1,-1 0 1,0 1-35,0 0-1,1 1 0,-1-1 0,0 1 0,1 1 1,0 0-1,0 0 0,0 0 0,1 1 0,-1 0 1,1 0-1,-2 3 36,7-8 96,1 1-90,0-1-1,0 1 1,0-1 0,0 1 0,0-1-1,0 1 1,0-1 0,0 1 0,1-1 0,-1 1-1,0-1 1,0 1 0,0-1 0,1 0-1,-1 1 1,0-1 0,0 1 0,1-1 0,-1 0-1,0 1 1,1-1 0,-1 0 0,0 1-1,1-1-5,8 4 0,-1-1-1,1 0 0,0-1 0,0 0 0,1 0 1,-1-1-1,0 0 0,1-1 0,-1 0 0,0 0 1,2-1 0,8-1 76,0-1 0,0-1 1,-1 0-1,0-2 1,1 0-77,-3-1-31,-1 0 1,0-1-1,0 0 1,0-1-1,7-7 31,4-5 71,0-2 0,6-7-71,-7-1 108,-19 23-68,0 0-1,0 1 1,1 0 0,0-1-40,3-2 90,0 0 0,-1 0 0,0-3-90,-2 5-116,-6 4 59,0 4 46,-1-1-1,0 0 1,0 1 0,1-1 0,-1 1-1,0-1 1,1 1 0,-1-1 0,1 1 0,-1-1-1,1 1 1,-1-1 0,1 1 0,-1-1-1,1 1 1,-1 0 0,1-1 0,0 1 0,-1 0-1,1 0 1,0-1 11,-1 1-7,0 0 0,0 0 0,1 0 0,-1-1-1,0 1 1,0 0 0,0 0 0,0 0 0,1 0 0,-1 0 0,0 0 0,0 0-1,0 0 1,1 0 0,-1 0 0,0 0 0,0 0 0,0 0 0,1 0 0,-1 0-1,0 0 1,0 0 0,0 0 0,1 0 0,-1 0 0,0 0 0,0 0 0,0 0-1,1 0 1,-1 0 0,0 0 0,0 0 0,0 0 0,0 1 0,1-1 0,-1 0-1,0 0 1,0 0 0,0 0 0,0 1 0,0-1 0,0 0 0,1 0 7,0 12-49,-5 15 148,2-21-74,1 0 1,0 0-1,0 1 0,1 2-25,-4 19-42,-10 55-156,-3 71 198,16-135 61,0 0-1,1-1 1,1 1-61,0-13 7,0 0 0,0 0 1,0 0-1,1 0 0,0-1 0,0 1 1,0-1-1,0 1 0,1-1 1,0 0-1,2 3-7,-4-7-12,0 0 1,0 1-1,0-1 1,0 0-1,1 0 1,-1 0-1,0 0 1,1 0-1,-1 0 1,0-1-1,1 1 0,-1 0 1,1-1-1,-1 1 1,1-1-1,-1 1 1,1-1-1,0 0 1,-1 0-1,1 0 1,-1 0-1,1 0 1,0 0-1,-1 0 1,1 0-1,-1-1 1,1 1-1,0 0 0,-1-1 1,1 0-1,-1 1 1,0-1-1,1 0 1,-1 0-1,1 1 1,0-2 11,7-4-5,-1-1 1,0 0 0,0 0-1,0 0 1,1-3 4,0 0 69,-3 4-74,-1-1 0,0 0-1,0 0 1,0 0 0,-1-1 0,0 0 0,0 0 0,0-4 5,6-15-39,3-24 39,-4 14-86,-3-1 1,-1 0 0,-2 0 0,-2-21 85,-6 79-302,-4 18 369,4 10-371,2-19 297,2 1 0,0-1 0,2 5 7,0-19 14,1 1 1,0-1-1,1 0 1,1 0-1,0 0 1,5 11-15,-7-21 7,1 0 0,-1 0 0,1-1 1,0 1-1,0-1 0,0 0 1,1 0-1,-1 0 0,1 0 0,0-1 1,0 1-1,0-1 0,1 0 1,-1 0-1,1-1 0,0 1 0,-1-1 1,1 0-1,0-1 0,0 1 1,4 0-8,2 0 1,1 0 1,-1 0 0,12-1-2,-18-1 4,0 0-1,0-1 1,0 0 0,0 0-1,0 0 1,-1 0 0,1-1 0,0 1-1,-1-1 1,5-3-4,0 0 7,0 0 0,-1-1 0,0 0 0,0-1-1,0 0 1,-1 0 0,6-7-7,-11 11-16,6-6 31,-1 0-1,-1 0 0,0 0 0,0-1 0,-1 0 1,2-4-15,25-75 151,-5-2 1,3-23-152,-30 93-124,0 19 115,0 0-1,0 1 1,-1-1-1,1 0 1,0 0 0,1 1-1,-1-1 1,0 0-1,0 1 1,1-1-1,-1 0 1,1 1-1,-1-1 1,1 0-1,0 1 1,0-1-1,0 1 1,0-1-1,1 0 11,-2 2-8,0-1 0,0 1 0,0 0 0,1 0 1,-1 0-1,0 0 0,1-1 0,-1 1 1,0 0-1,0 0 0,1 0 0,-1 0 1,0 0-1,0 0 0,1 0 0,-1 0 1,0 0-1,1 0 0,-1 0 0,0 0 1,1 0-1,-1 0 0,0 0 0,0 0 1,1 1-1,-1-1 0,0 0 0,0 0 1,1 0-1,-1 0 0,0 0 0,0 1 0,1-1 1,-1 0-1,0 0 0,0 0 0,0 1 1,1-1-1,-1 0 7,8 16-88,2 22-8,10 109 106,-17-114 60,-1 1 0,-2 23-70,-1-19 122,1-32-105,-1 0 1,1 0 0,-1 0 0,0 0 0,-1 0 0,0 0 0,0-1 0,-1 3-18,2-6 10,1 0 0,-1 0 1,0-1-1,0 1 0,0 0 0,0 0 1,-1-1-1,1 1 0,0-1 1,-1 1-1,1-1 0,-1 0 0,1 1 1,-1-1-1,0 0 0,1 0 0,-1 0 1,0 0-1,0 0 0,0-1 0,0 1 1,0 0-1,0-1 0,0 0 1,-1 1-12,0-1 8,1 0-1,-1-1 0,1 1 0,0-1 0,-1 1 0,1-1 0,0 0 0,-1 0 0,1 0 0,0 0 0,0 0 0,0 0 0,0-1 0,0 1 1,-2-2-7,-2-3-25,0 0 0,1 0 1,-1-1-1,1 0 25,-18-21-126,23 28 174,0 0 11,0 0 63,0 0-36,0 0-1,3 0-63,1 0 0,-1 0-1,1 1 1,-1 0 0,1-1-1,0 2-21,15 2 110,76 6 1015,-38-7-790,45 1 690,2-5-1025,-53 0 139,0-3 0,-1-2-1,0-2 1,0-2 0,18-8-139,-53 14-326,33-13-1186,-44 15 1177,0 0 1,0 0-1,-1-1 0,1 1 1,-1-1-1,1 0 1,-1 1-1,0-2 0,0 1 1,0 0 334,-2 2-159,0 0 0,-1 0 0,1 0 0,-1 0 1,0 1-1,1-1 0,-1 0 0,1 0 0,-1 0 0,0 0 0,0 0 0,0 0 1,0 0-1,0 0 0,0 0 0,0 0 0,0 0 0,0 0 0,0 0 0,0 0 1,-1 0-1,1 0 0,0 0 0,-1 0 0,1 0 0,-1 0 0,1 0 0,-1 0 1,1 0-1,-1 1 0,0-1 0,1 0 0,-1 0 0,0 1 0,1-1 0,-1 0 1,0 1-1,-1-1 159,-18-15-4864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4:38.182"/>
    </inkml:context>
    <inkml:brush xml:id="br0">
      <inkml:brushProperty name="width" value="0.1" units="cm"/>
      <inkml:brushProperty name="height" value="0.1" units="cm"/>
      <inkml:brushProperty name="color" value="#66CC00"/>
    </inkml:brush>
  </inkml:definitions>
  <inkml:trace contextRef="#ctx0" brushRef="#br0">106 116 1984,'0'-1'36,"0"1"-1,-1 0 1,1-1 0,0 1-1,0 0 1,-1-1 0,1 1 0,0 0-1,-1 0 1,1-1 0,0 1-1,-1 0 1,1 0 0,0 0-1,-1-1 1,1 1 0,-1 0 0,1 0-1,0 0 1,-1 0 0,1 0-1,-1 0 1,1 0 0,0 0-1,-1 0 1,0 0-36,-3 0 155,3 0 218,1-22 9301,0 22-9588,0-1 0,0 1 0,0-1-1,0 1 1,0-1 0,0 1 0,-1-1 0,1 1-1,0-1 1,0 1 0,0-1 0,-1 1 0,1-1-1,0 1 1,-1-1 0,1 1 0,0 0 0,-1-1-1,1 1 1,0-1 0,-1 1 0,1 0 0,-1-1-1,1 1 1,-1 0 0,1 0 0,-1 0 0,1-1-1,-1 1-85,-1 0 140,0-1-1,0 1 0,0-1 1,0 1-1,0 0 0,0 0 0,0 0 1,0 0-1,0 0-139,-4 1 110,-1 0 1,1 1-1,0-1 0,0 1 0,-3 2-110,-11 13-314,19-16 287,17-8 448,-15 7-393,0 0-1,0-1 1,0 1-1,0-1 0,0 1 1,0-1-1,0 0 0,0 1 1,0-1-1,-1 0 0,1 0 1,0 0-1,-1 0 0,1 1 1,0-1-1,-1 0 0,1 0 1,-1 0-1,1 0 0,-1 0 1,0 0-1,1 0 0,-1-1 1,0 1-1,0 0 0,0 0 1,0 0-1,0 0 1,0 0-1,0 0 0,0 0 1,0 0-1,0-1 0,-1 1 1,1 0-1,0 0 0,-1 0 1,1 0-1,-1 0 0,1 0 1,-1 0-1,1 0 0,-1 1 1,0-1-1,0 0 0,1 0 1,-2 0-28,2 0-17,-1 1-1,0-1 1,1 0 0,-1 1 0,0-1-1,0 1 1,0-1 0,1 1 0,-1-1 0,0 1-1,0 0 1,0 0 0,0-1 0,0 1 0,0 0-1,0 0 18,-6 0-2554,5 0 1448,4 4-4515,-2-4 5581,0 0 0,0 0 0,0 0 0,0 0-1,0 0 1,0 0 0,0 0 0,0 0 0,0 0-1,0 0 1,0 0 0,0 1 0,0-1 0,0 0-1,0 0 1,0 0 0,0 0 0,0 0 0,0 0-1,0 0 1,0 0 0,0 0 0,0 0 0,0 0-1,1 0 1,-1 0 0,0 0 0,0 1 0,0-1-1,0 0 1,0 0 0,0 0 0,0 0-1,0 0 1,0 0 0,0 0 0,0 0 0,0 0-1,0 0 1,0 0 0,0 0 0,0 0 0,1 0-1,-1 0 1,0 0 0,0 0 0,0 0 0,0 0-1,0 0 1,0 0 0,0 0 0,0 0 0,0 0-1,0 0 1,0 0 0,0 0 0,0 0 0,1 0-1,-1 0 1,0 0 0,0 0 0,0 0 0,0 0-1,0 0 1,0 0 0,0 0 0,0-1 0,0 1-1,0 0 41,1-16-3647,-1-20 1620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4:39.290"/>
    </inkml:context>
    <inkml:brush xml:id="br0">
      <inkml:brushProperty name="width" value="0.1" units="cm"/>
      <inkml:brushProperty name="height" value="0.1" units="cm"/>
      <inkml:brushProperty name="color" value="#66CC00"/>
    </inkml:brush>
  </inkml:definitions>
  <inkml:trace contextRef="#ctx0" brushRef="#br0">0 152 4224,'1'-7'1566,"-1"6"-1361,1 1 0,-1 0 0,0-1 0,0 1 0,0-1 0,0 1 0,0 0 0,0-1 0,0 1 0,0-1 0,0 1 0,0-1 0,0 1 0,0 0 0,0-1-1,0 1 1,0-1 0,0 1 0,0 0 0,0-1 0,-1 1 0,1-1 0,0 1 0,0-1-205,-1 1 555,1 0-161,0 0-58,0 0-74,0 0 170,0 0-32,0 0 261,0 0-192,0 0-74,0 0-118,0 0 86,0 0-123,24 0 752,11-7-589,1 2 1,-1 2-1,10 0-403,74 6 315,-52 0 170,0-3 1,0-3-1,4-4-485,113-24 918,-92 7-1457,-57 13-3408,17-9 3947,-48 18-696,-2 2 143,1-1-1,-1 0 1,0 0 0,1 0-1,-1 0 1,0 0-1,0-1 1,0 1-1,0-1 1,0 1-1,1-3 554,-3 4-237,0-1-1,0 1 1,0 0 0,0-1-1,0 1 1,0-1-1,-1 1 1,1 0-1,0-1 1,0 1-1,0 0 1,0-1-1,-1 1 1,1 0 0,0-1-1,0 1 1,-1 0-1,1-1 1,0 1-1,-1 0 1,1 0 237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7:45.254"/>
    </inkml:context>
    <inkml:brush xml:id="br0">
      <inkml:brushProperty name="width" value="0.1" units="cm"/>
      <inkml:brushProperty name="height" value="0.1" units="cm"/>
      <inkml:brushProperty name="color" value="#66CC00"/>
    </inkml:brush>
  </inkml:definitions>
  <inkml:trace contextRef="#ctx0" brushRef="#br0">1182 0 1312,'-7'4'398,"9"-5"-103,-1 1-145,-1 0-81,0 0-85,0 0 37,0 0 182,0 0-16,0 0 159,0 0-95,0 0-6,0 0-53,0 0 86,0 0-97,0 0 6,0 0-43,0 0 58,0 0-47,0 0 69,0 0-64,0 0 64,0 0-54,0 0 102,0 0-53,0 0 133,0 0-91,0 0 33,0 0-113,0 0-85,0 0 0,0 0 171,0 0-86,0 20 530,0-13-497,1 0 1,-1 1 0,-1-1 0,1 0 0,-1 0-1,0 1 1,-1-1 0,0 0 0,0 0 0,-2 4-215,-6 10 193,7-13-139,0-1 0,-1 0 0,0-1 1,0 1-1,-1 1-54,-114 130 1088,87-102-902,-97 97 161,22-24-43,78-80-265,-1-2 0,-2-1 0,0-1-1,-2-2 1,0-2 0,-2 0 0,-25 9-39,-8 2-27,18-9 211,1 2 0,-35 25-184,78-46 27,-8 7 24,-1 0-1,-1-1 1,0-1 0,0-1-1,-1 0 1,-2 0-51,19-8 4,1 0-1,-1 1 1,1-1 0,-1 0-1,1 0 1,-1 0 0,1 0-1,-1 0 1,1 1 0,-1-1-1,0 0 1,1 0 0,-1 0-1,1 0 1,-1-1 0,1 1-1,-1 0 1,0 0-1,1 0 1,-1 0 0,1-1-1,-1 1 1,1 0 0,-1 0-1,1-1 1,-1 1 0,1 0-1,0-1 1,-1 1 0,1 0-1,-1-1 1,1 1 0,0-1-1,-1 1 1,1-1 0,0 1-1,0-1 1,-1 1 0,1-1-1,0 1 1,0-1 0,0 1-1,0-1 1,-1 1 0,1-1-1,0 0 1,0 1 0,0-1-1,0 1 1,0-1-4,1-4 20,-1 0 1,1 1-1,0-1 1,0 0-1,1-3-20,0 2 30,1-6 14,2 0 1,-1-1 0,1 2 0,1-1-1,0 0 1,4-3-45,13-18 419,11-12-419,4-3 113,-31 38-115,2-3-13,0 1 0,4-11 15,-10 19-5,-1-1-1,0 0 1,-1 0 0,1 0-1,-1 1 1,0-1-1,0-1 1,0 1 0,-1 0-1,0 0 6,-5 8-221,-1 1-1,1 0 0,-1 1 1,0 1 221,6-6-10,-20 19-538,-16 20 548,-1 1 250,28-30-184,-1 2 0,2-1 1,-7 12-67,6-9 121,-1 0 1,-6 7-122,9-13 38,1 0 0,-1 1 0,2 0 0,-1 0 0,2 0 0,-1 1 0,1 0 0,-1 3-38,5-11 8,-1-1 1,1 0-1,-1 1 0,1-1 0,0 0 0,0 1 1,-1-1-1,1 0 0,0 1 0,0-1 0,0 0 1,1 1-1,-1-1-8,0 0 2,1-1 1,-1 1-1,1 0 0,0-1 1,-1 1-1,1-1 0,0 1 1,-1-1-1,1 0 1,0 1-1,-1-1 0,1 1 1,0-1-1,0 0 0,0 0 1,-1 0-1,1 1 1,1-1-3,17 5 35,-1 1 0,1 2 0,-1-1 0,-1 2 1,10 6-36,8 2 490,-28-14-435,0 0 0,-1 1 0,1 0 0,-1 0 1,0 0-1,5 4-55,-8-5-19,1 1 65,1 0 0,0 0 0,0 0 0,0 0 1,1-1-1,-1 0 0,2 0-46,-4-1 46,0-1 0,0 0 0,0 0 0,0 0 0,1 0 0,-1-1 0,0 1 0,3-1-46,1 2-811,-8 2-1798,-9 4-19,2-3 1454,0-1-1,0-1 1,0 1 0,0-1-1,-9 1 1175,-26 1-2613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7:54.532"/>
    </inkml:context>
    <inkml:brush xml:id="br0">
      <inkml:brushProperty name="width" value="0.1" units="cm"/>
      <inkml:brushProperty name="height" value="0.1" units="cm"/>
      <inkml:brushProperty name="color" value="#66CC00"/>
    </inkml:brush>
  </inkml:definitions>
  <inkml:trace contextRef="#ctx0" brushRef="#br0">217 604 2080,'-1'-6'927,"1"-1"-750,1 7-175,-1-1 177,1-1 0,0 1 0,-1 0 1,1 0-1,-1-1 0,1 1 0,-1 0 0,0-1 0,0 1 0,1-1 1,-1 1-1,0 0 0,0-1 0,0 1 0,-1 0 0,1-1 1,0 1-1,0-1 0,-1 1 0,1 0 0,-1-1 0,1 1 0,-1-1-179,-3-2 1025,4 3-984,-1 1 0,1-1 0,0 0 1,-1 1-1,1 0 0,-1-1 1,1 1-1,-1-1 0,1 1 1,-1 0-1,1-1 0,-1 1 1,0 0-1,1-1 0,-1 1 1,0 0-42,-6-3 349,5 2-287,0 0 0,0 1 0,0-1 0,0 1 0,0-1 0,0 1 0,0 0-1,-1 0 1,1 0-62,-6 0 91,1 0-1,0 0 0,0 1 0,0 0 0,0 1 0,0 0 1,-5 2-91,9-3-17,1 0 1,-1 0 0,1 0-1,-1 1 1,1-1 0,0 1-1,0 0 1,-1 0 0,1 0-1,0 0 1,1 0-1,-1 0 1,0 0 0,1 1-1,-1-1 1,1 1 0,0-1-1,-1 1 1,1-1 0,1 1-1,-1 0 17,-7 30 61,5-19-58,0-1 0,0 0 0,-2 0-1,0-1 1,0 2-3,-3 0 57,2 1 0,0-1 0,1 1 1,0 1-1,1-1 0,1 1 0,0 3-57,2-3 4,0 0-1,1-1 1,2 13-4,-2-26 3,1 0-1,-1 0 1,1-1 0,-1 1 0,1 0 0,0 0 0,0 0 0,0-1 0,0 1 0,0 0 0,0-1-1,1 1 1,-1-1 0,0 0 0,1 1 0,-1-1 0,1 0 0,-1 0 0,1 0 0,0 0 0,0 0-1,-1 0 1,1 0 0,1 0-3,1 0 18,0 0 0,0 0 0,0 0 0,0-1 0,0 1 0,0-1 0,0 0 0,0 0-1,1 0 1,-1-1 0,0 1-18,11-4 1,0-1-1,0 0 1,-1-1-1,0-1 0,-1 0 1,1-1-1,4-4 0,1 0-15,0 1 0,1 1 0,2 0 15,-12 6 29,-6 3-10,-1 0 1,1-1-1,0 1 1,-1-1-1,1 0 1,-1 0-1,1-2-19,11-5-38,0-1 1,1 2-1,0 0 1,0 0-1,3 1 38,17-8 124,-26 11-151,0 1-1,0 1 1,0 0-1,0 0 1,0 1-1,0 0 1,1 1 0,-1 0-1,4 1 28,7-1 39,14 6 361,-34-6-133,-1 0-27,0 0-196,-1-1 0,1 0 0,-1 1 0,1-1 0,-1 1 0,0 0 0,1-1 1,-1 1-1,0 0 0,1-1 0,-1 1 0,0 0 0,0 0 0,1-1 0,-1 1-44,0 0 37,-10-5-45,0 0-1,0 2 0,0-1 0,0 1 1,-1 1-1,1 0 0,-1 0 0,0 1 1,1 1-1,-1 0 0,-5 1 9,6 0 53,-4 1-48,0 0-1,-10 4-4,20-5 1,0 1 0,0 0 0,1 0 0,-1 0-1,1 0 1,-1 1 0,1 0 0,0 0 0,-4 3-1,6-4-11,-2 1 11,1 0 0,-1 0 0,1 0 0,0 1 0,-1-1 0,2 1 0,-1 0 0,0 0 0,1 0 0,0 0 0,0 0 0,0 0 0,0 1 0,1-1 0,0 0 0,-1 3 0,1 0-21,0-1 1,0 1-1,1 0 1,0-1-1,0 1 1,1 0-1,-1-1 0,2 1 1,-1-1-1,1 1 1,0-1-1,0 1 1,0-1-1,2 2 21,-2-5 12,0 0 0,0 0 1,0 0-1,0-1 0,0 1 0,0-1 1,1 1-1,-1-1 0,1 0 0,0 0 1,-1 0-1,1 0 0,0-1 0,0 1 1,0-1-1,0 0 0,1 0 0,-1 0 1,0 0-1,0 0 0,1-1 0,-1 1 1,3-1-13,0 0 47,-1-1 1,1 0 0,0 1-1,0-2 1,-1 1 0,1-1-1,-1 0 1,1 0 0,-1 0-1,0-1 1,0 0 0,0 0-1,2-2-47,11-8 26,-1-1 0,2-2-26,-14 11-37,0 0 0,0 0 0,-1-1 0,1 1-1,-1-1 1,0 0 0,-1 0 0,2-4 37,-4 8 6,0 1 0,0-1 0,-1 0 1,1 0-1,0 0 0,-1 0 0,0 0 0,1 0 0,-1 0 0,0 0 1,0 0-1,0 0 0,0 0 0,0 0 0,-1 0 0,1 0 1,-1 0-1,1 0 0,-1 1 0,0-1 0,1 0 0,-1 0 0,0 0 1,0 1-1,0-1 0,-1 0-6,1 0-35,0 1 0,-1-1 0,1 1 0,0 0 1,0-1-1,-1 1 0,1 0 0,-1 0 0,1 0 0,-1 0 0,1 0 1,-1 0-1,0 1 0,1-1 0,-1 1 0,0-1 0,0 1 0,1-1 1,-1 1-1,0 0 0,0 0 0,-1 0 35,-13-3-102,-6 1-65,19 3 169,0-1 1,1 0-1,-1 0 1,0-1-1,0 1 1,0-1-1,0 1-2,10-2-73,0 1-1,0-1 0,-1 0 0,4-1 74,22-7 39,79-22-135,-67 22 15,-12 2 50,0 1-1,6 1 32,-35 6 10,0 0-1,-1 0 0,1 0 1,0 0-1,-1 0 0,1 1 0,0-1 1,-1 1-1,1 0 0,-1 0 1,1 0-1,-1 0 0,1 1-9,-1-2 12,-1 1 0,0 0 0,0 0 0,1 0 0,-1 0 0,0 0 0,0 0-1,0 1 1,0-1 0,0 0 0,0 0 0,-1 1 0,1-1 0,0 1 0,-1-1 0,1 0 0,-1 1-1,1-1 1,-1 1 0,0 0 0,1-1 0,-1 1 0,0 0-12,1 22 421,0-18-355,-1 1 0,0-1 1,0 1-1,0-1 0,-2 7-66,-11 55 171,7-49-36,5-18-127,0 1 0,1-1 0,-1 1 0,1-1 0,-1 1 0,1-1 1,-1 1-1,1 0 0,0 0-8,0-2 5,0 0 0,-1 0 0,1 0 0,0 0 0,0 0 0,0 0 0,0 0 0,0 0 0,0-1 0,0 1 0,-1 0 1,1 0-1,0 0 0,0 0 0,0 0 0,0 0 0,0 0 0,-1 0 0,1 0 0,0 0 0,0 0 0,0 0 0,0 0 0,0 0 1,0 0-1,-1 0 0,1 0 0,0 0 0,0 0 0,0 0 0,0 1 0,0-1 0,-1 0 0,1 0 0,0 0 0,0 0 0,0 0 0,0 0 1,0 0-1,0 0 0,0 0 0,0 1 0,0-1 0,-1 0 0,1 0 0,0 0 0,0 0 0,0 0 0,0 0 0,0 1 0,0-1 1,0 0-1,0 0 0,0 0 0,0 0 0,0 0 0,0 1 0,0-1 0,0 0 0,0 0 0,0 0 0,0 0 0,0 0 0,0 0 1,0 1-1,0-1-5,0-1-7,0 1 0,0-1 0,0 1-1,0 0 1,0-1 0,0 1 0,0-1 0,0 1 0,0-1 0,0 1 0,0-1 0,0 1 0,0-1 0,0 1 0,0-1 0,1 1 0,-1 0 0,0-1 0,0 1 0,0-1 0,1 1 0,-1 0 0,0-1 0,1 1 0,-1 0 0,0-1 0,1 1 0,-1 0 0,0-1 0,1 1 0,-1 0 0,0 0 0,1-1 0,-1 1 7,5-4-54,0 0 0,-1-1 0,0 1 1,0-1-1,0 0 0,-1 0 0,0 0 1,0 0-1,0-1 0,0 0 54,1-2 8,0 1 1,0 0-1,1 0 0,0 0 1,1 0-9,2-2-42,0 1 1,1 0 0,8-5 41,-14 10 18,0 1-1,0 1 1,1-1 0,-1 0-1,1 1 1,-1 0 0,1-1 0,-1 1-1,1 1 1,0-1 0,0 1 0,-1-1-1,2 1-17,9 15 342,-13-13-333,0 0 0,0 1 1,0-1-1,0 1 0,0-1 1,0 0-1,0 1 0,-1-1 1,0 1-1,1 0 1,-1-1-1,0 1 0,0-1 1,0 1-1,0-1 0,-1 1 1,1-1-1,-1 1 0,0 0-9,0 2 60,1-1-1,-1 1 1,1-1-1,0 1 0,0 2-59,9 36 139,-9-42-132,0 0 1,0 0-1,0 0 1,0 0-1,0 0 0,1 0 1,-1 0-1,0 0 1,1 0-1,-1-1 1,1 1-1,-1 0 0,1 0 1,-1 0-1,1-1 1,0 1-1,-1 0 0,1-1 1,0 1-1,0 0 1,-1-1-1,1 1 1,0-1-1,0 1 0,1-1-7,-1 1-3,1-1 1,-1 1-1,1-1 0,-1 1 0,1-1 0,-1 0 0,1 0 0,0 1 0,-1-1 0,1 0 0,-1-1 0,1 1 0,0 0 0,-1 0 1,1-1-1,0 1 3,17-7-16,-12 5-24,1 0-1,0-1 1,-1 0-1,0 0 0,0-1 1,0 0-1,0 0 0,-1-1 1,1 0-1,0-1 41,11-12-183,9-9-18,6-9 201,-24 25-57,-1 0 1,0-1-1,0 0 1,-1 0 0,1-5 56,10-31-305,-1-1 0,7-39 305,13-40-308,-27 94 345,-2 0 0,1-14-37,-3 20 70,-2 10-46,-2 5 2,1 0 0,-1 0 0,-1 0 0,-1-1-26,5-97-37,-13 82 176,-5 40-289,9-4 149,0 0-1,1 0 0,0 0 0,0 1 0,0-1 1,1 1-1,-1 5 2,-9 26-84,-68 151 783,58-136-405,3 1 0,-9 46-294,16-56 79,-21 79 299,31-116-372,1 0-1,0 1 1,0-1-1,1 1 1,0 0-1,0-1 1,1 1-1,0-1 1,1 0-1,0 1 1,0 0-6,0-4 26,-1 0 0,1-1 0,0 1 0,0 0 0,0-1 0,0 1 0,1-1 0,0 0 0,0 0 0,0 0 0,0 0 0,1-1 0,0 1 0,-1-1 0,1 0 0,0 0 0,1 0 0,-1 0 0,1 0-26,0-2 48,0 1 1,1-1-1,-1 0 0,0 0 1,0-1-1,1 0 1,-1 1-1,0-2 0,1 1 1,-1-1-1,0 1 1,2-2-49,-2 1 10,-1 0 1,0 0 0,0-1-1,0 1 1,0-1 0,0 0 0,0 0-1,0 0 1,-1-1 0,1 1-1,-1-1 1,0 0 0,0 0 0,0 0-1,2-3-10,7-9 51,-9 12-70,0-1 0,0 0-1,0 0 1,-1 0 0,0 0-1,1-1 1,-1 1 0,-1-1 0,1 1 19,0-3-48,1 1 1,-1-1 0,1 1 0,2-3 47,-2 4 3,0 0-1,-1 0 1,0-1-1,0 0 1,0 1-1,0-1 1,-1-1-3,-1 4-13,1-1 10,-1 0 1,1-1 0,0 1-1,0 0 1,1 0 0,-1 0-1,1 0 1,1-3 2,-2 5-18,0-1 0,0 1 0,0 0 0,-1-1 0,1 1 0,-1 0 0,0-1 0,1 1 0,-1-1 0,0 1 0,-1-1 18,1 0 11,4-2-14,-8 10-314,1-3 305,1 1 0,0 0 0,0 1 0,0-1 0,0 0 0,1 0 0,-1 1 0,1-1 0,0 1 0,0-1 0,0 1 0,0 0 0,1-1 0,-1 4 12,-6 22-34,6-24 43,0 0 1,0-1 0,0 1 0,0 0 0,1 0 0,-1 2-10,1-2 6,0-1 0,0 0 0,-1 1 0,0-1 0,0 0 0,0 0 0,-1 2-6,0 1 10,1-1 0,0 1 0,0-1 0,0 1 0,1-1 0,0 1 1,0-1-1,0 1 0,1 0-10,0 18 80,-1-23-76,1-1 0,-1 0 0,0 0 0,1 0 0,-1 0 0,1 1 0,-1-1 0,1 0 0,-1 0 0,1 0 0,0 0 0,0 0 0,-1 0 1,1 0-1,0-1 0,0 1 0,0 0 0,0 0 0,0-1 0,0 1 0,0 0 0,0-1 0,0 1 0,1-1 0,-1 0 0,0 1 0,0-1-4,1 1-7,1 0-1,-1-1 1,0 1 0,1-1-1,-1 1 1,1-1-1,-1 0 1,1 0-1,-1 0 1,0 0-1,1-1 1,-1 1-1,1-1 1,-1 1 7,11-5 91,-9 4-66,0-1 1,0 1-1,0-1 1,0 0-1,0 0 1,0 0-1,-1-1 0,1 0 1,1 0-26,55-59 208,-18 26-201,-24 20 6,0 0 1,1 2 0,18-11-14,-37 25-8,0-1 0,1 1 0,-1 0 0,0-1 1,1 1-1,-1 0 0,1 0 0,-1-1 0,0 1 0,1 0 0,-1 0 0,1 0 1,-1-1-1,1 1 0,-1 0 0,1 0 0,-1 0 0,0 0 0,1 0 1,-1 0-1,1 0 0,-1 0 0,1 0 0,-1 0 0,1 0 0,-1 0 1,1 1-1,-1-1 0,0 0 0,1 0 0,-1 0 0,1 1 0,-1-1 0,1 0 8,-1 2-30,1-1 0,-1 1 0,1 0-1,-1-1 1,0 1 0,0 0 0,0-1-1,0 1 1,0 1 30,0-1 1,1 16 114,-1-13-97,1 0 0,-1 0 0,0 0-1,0 0 1,0 0 0,-1 0 0,0-1 0,0 1 0,0 0 0,-1 1-18,1-3 197,1-3-193,0 1 0,0-1 0,0 1 0,0-1 0,0 0 0,0 1 0,0-1 0,0 1 1,0-1-1,0 1 0,0-1 0,0 1 0,0-1 0,0 0 0,0 1 0,0-1 0,0 1 0,1-1 0,-1 0 0,0 1 0,0-1 1,1 1-1,-1-1 0,0 0 0,1 1-4,-1 0-6,2-1 1,0 0 1,-1 0-1,1 0 0,-1-1 0,1 1 1,-1-1-1,1 1 0,-1-1 1,1 0-1,-1 1 0,1-1 1,-1 0-1,0 0 5,28-17-152,45-32-190,31-36 348,-104 85-13,-1 1 1,1-1-1,0 1 1,-1-1 0,1 1-1,0-1 1,0 1 0,-1-1-1,1 1 1,0 0-1,0-1 1,0 1 0,0 0-1,-1 0 1,1-1 0,0 1-1,0 0 1,0 0 0,0 0-1,0 0 1,0 0-1,-1 0 1,1 1 0,0-1-1,0 0 1,1 0 6,-1 1 18,0 0 0,0 0 0,0 0 0,0 0 0,0 0 0,0 0 1,0 0-1,-1 0 0,1 0 0,0 1 0,0-1 0,-1 0 0,1 0 0,-1 1 0,1 0-18,1 4 74,-1 0 1,0-1-1,0 1 0,0 0 0,-1 0 0,0 0 0,0-1 0,-1 5-74,-20 87 715,16-74-701,3-14 104,1 0-1,-1-1 1,1 1 0,1 2-118,0-10 4,0-1-1,0 1 1,0 0-1,0-1 0,0 1 1,0 0-1,0 0 1,0-1-1,0 1 1,0 0-1,1-1 1,-1 1-1,0 0 1,1-1-1,-1 1 0,0-1 1,1 1-1,-1 0 1,1-1-1,-1 1 1,1-1-1,-1 1 1,1-1-1,-1 1 1,1-1-1,-1 0 1,1 1-1,0-1 0,-1 0 1,1 1-1,0-1 1,-1 0-1,1 0 1,0 0-1,-1 1 1,1-1-1,0 0 1,0 0-1,-1 0 0,1 0 1,0 0-1,-1 0 1,1-1-1,0 1 1,0 0-1,-1 0 1,1 0-1,0-1 1,-1 1-1,1 0-3,5-3 5,1 1 0,-1-1-1,0 0 1,5-3-5,-11 6 0,6-5 7,0 0-1,0 0 0,-1 0 1,1-1-1,-1 0 1,0 0-1,-1 0 1,0-1-1,0 1 0,0-3-6,10-12-69,-5 5 70,0-1 0,-1 0 0,-1 0-1,0-1 1,-2 0 0,4-16-1,-8 27 14,0-1 0,0 1 0,-1-8-14,4-20-100,-4 35 80,0-1 1,0 0 0,0 1 0,0-1 0,0 1 0,0-1 0,0 0 0,0 1 0,0-1 0,0 1 0,0-1 0,-1 0 0,1 1 0,0-1 0,0 1 0,-1-1 19,-1-7-15,2 8-167,0 8-20,-7 64 10,2-39 261,1 1 0,3 0 1,0-1-1,5 32-69,-4-62 8,0 0 1,1 0-1,-1 0 0,1 0 1,0 0-1,0 0 1,0-1-1,0 1 0,1 0 1,-1-1-1,1 1 1,0-1-1,0 2-8,-1-3 7,0 0 1,1 0-1,-1 0 0,0 0 0,0 0 1,0 0-1,0-1 0,1 1 1,-1 0-1,0-1 0,1 1 0,-1-1 1,0 0-1,1 1 0,-1-1 1,1 0-1,-1 0 0,1 0 0,-1 0 1,1 0-1,-1 0 0,0 0 1,1 0-1,-1 0 0,1-1 1,0 1-8,11-5-5,-1 0 0,1 0 0,-1-2 1,0 1-1,-1-1 0,0-1 1,0 0-1,0-1 0,-1 0 0,0 0 1,-1-1-1,0 0 0,0-1 1,-2 0-1,1-1 0,-1 1 1,4-10 4,-10 17 1,1-1 1,0 1-1,-1-1 1,0 0 0,0 1-1,0-1 1,-1 0-1,0 0 1,0 1 0,0-1-1,0 0 1,-1 0-1,0 0 1,0 1 0,0-1-1,0 0 1,-1 1-1,1-1 1,-1 1 0,-1 0-2,3 3-5,0 1 1,0 0-1,0 0 1,0-1 0,0 1-1,0 0 1,0 0 0,0-1-1,-1 1 1,1 0 0,0 0-1,0 0 1,0-1-1,0 1 1,-1 0 0,1 0-1,0 0 1,0-1 0,0 1-1,-1 0 1,1 0 0,0 0-1,0 0 1,-1 0-1,1 0 1,0 0 0,0 0-1,-1-1 1,1 1 0,0 0-1,0 0 1,-1 0 0,1 0-1,0 0 1,0 0-1,-1 0 1,1 1 0,0-1-1,-1 0 1,1 0 0,0 0-1,0 0 1,0 0 0,-1 0-1,1 0 1,0 0-1,0 1 1,-1-1 0,1 0-1,0 0 1,0 0 0,0 1-1,0-1 1,-1 0 0,1 0-1,0 0 1,0 1-1,0-1 1,0 0 0,0 0-1,0 1 1,-1-1 0,1 0-1,0 0 1,0 1 0,0-1 4,0 3 20,-1-1 0,0 1 0,1-1 0,0 1 0,0 0 0,0-1 0,0 3-20,-2 16 105,-13 45 231,-2 29-336,16-87 8,1 0 0,0 0 0,0-1 0,1 1 1,0 0-1,0 0 0,0-1 0,2 3-8,-2-5 5,1 0 1,0-1-1,0 0 0,0 1 0,0-1 0,0 0 1,1 0-1,0 0 0,0 0 0,0-1 1,0 1-1,1-1 0,2 2-5,-3-3 21,-1-1 0,0 0 1,1 0-1,-1 0 0,1-1 0,-1 1 0,1-1 0,-1 1 0,1-1 0,-1 0 0,1 0 1,0 0-1,-1 0 0,1 0 0,-1-1 0,1 1 0,-1-1 0,1 1 0,-1-1 1,1 0-1,-1 0 0,1 0 0,0-1-21,6-3-22,1-1 1,-1 1 0,0-1-1,7-7 22,-10 8-20,52-47-109,-50 44 110,-1 0 0,0 0 1,-1 0-1,0-1 0,0 0 1,0-2 18,-4 6 25,3-4 0,0 0 0,-1 0-1,-1-1 1,0 0 0,0 0-25,0-1-24,1-12 139,-4 22-122,0-1 1,1 1-1,-1-1 1,0 1-1,1-1 0,-1 1 1,1 0-1,-1-1 1,1 1-1,0 0 1,0-1-1,-1 1 0,2-1 7,-1 1 16,-1 1 16,0 0-21,0 0-75,0 0 0,-5 22 6,7 38 42,1 2 16,-2-57 5,1 0 1,-1 0-1,1-1 1,-1 1 0,1-1-1,0 1 1,1-1-1,-1 0 1,1 0 0,0 0-1,0 0 1,0 0-1,1 0 1,-1-1 0,1 0-1,0 0 1,0 0 0,0 0-1,2 1-5,-5-4 9,0 1-1,1 0 1,-1-1 0,1 1-1,-1-1 1,0 0 0,1 1-1,-1-1 1,1 0-1,-1 0 1,1 0 0,-1 0-1,1 0 1,-1 0 0,1 0-1,-1-1 1,0 1-1,1 0 1,-1-1 0,1 1-1,-1-1 1,0 0-1,1 1 1,-1-1 0,0 0-1,1-1-8,5-2-21,-1-1 0,-1-1 0,1 1 0,3-5 21,-3 4-81,8-12-138,0 0-1,-1-1 1,9-17 219,0 1-227,-12 18 167,-1 1 0,-1-1 0,0-1 0,-2 0 0,3-9 60,6-31-325,-2-5 325,3-9-143,-10 45-26,45-211-1028,-48 209 1152,-1 0-1,-2 0 1,0-1 45,-1-8-50,1 36 42,0-1 1,0 0-1,0 1 1,0-1 0,-1 0-1,1 1 1,-1-1 0,0 1-1,0-1 1,0 1-1,0-1 1,0 1 0,-1-1 7,2 3-8,0 0 0,0 0 0,-1-1 0,1 1 0,0 0 0,-1 0 1,1 0-1,0 0 0,-1 0 0,1-1 0,0 1 0,-1 0 0,1 0 1,0 0-1,-1 0 0,1 0 0,0 0 0,-1 0 0,1 0 0,0 0 1,-1 0-1,1 1 0,0-1 0,-1 0 0,1 0 0,0 0 0,-1 0 1,1 0-1,0 1 0,0-1 0,-1 0 0,1 0 0,0 0 0,0 1 1,-1-1-1,1 0 0,0 0 0,0 1 0,-1-1 0,1 0 0,0 1 1,0-1 7,-12 16-12,-28 69 279,22-51 226,-4 15-493,-4 6 115,16-33 14,1 1 0,1 0-1,1 0 1,-3 17-129,-13 97 333,22-128-306,1-7-12,-8 48 173,3 0 0,2 0 0,1 1 1,4 4-189,-1-48 26,0 0 0,0 0 0,1 0 1,0 0-1,1 0 0,0 0 1,0-1-1,0 1 0,0-1 1,1 0-1,0 0 0,1 0 1,-1 0-1,1-1 0,2 2-26,-6-7 41,1 1-1,-1 0 1,1 0-1,0-1 1,-1 1-1,1-1 1,0 0 0,0 1-1,-1-1 1,1 0-1,0 0 1,0 0-1,-1 0 1,1 0-1,0 0 1,0-1-1,-1 1 1,1-1 0,1 1-41,3-2-45,2 1 16,0-1 0,0 0 1,-1 0-1,1 0 1,-1-1-1,0-1 1,0 1-1,0-1 1,5-4 28,8-7-117,-1-1 0,8-8 117,-17 15-21,3-4 1,-1 0 1,-1 0 0,0-2 0,-1 1 0,2-5 19,-11 16 14,1 0 1,0 0 0,-1-1 0,1 1 0,-1 0-1,0-1 1,0 0 0,0 1 0,-1-2-15,-7 30 64,1 3-104,4-18 19,0-1 1,0 1-1,1 0 0,0 5 21,1-7 20,1-1-1,0 0 1,0 1-1,0-1 0,1 0 1,0 0-1,0 0 1,1 0-1,1 2-19,-3-7 19,0 0 1,0 0-1,0 0 0,0-1 0,0 1 0,0 0 0,1-1 1,-1 1-1,1-1 0,-1 1 0,1-1 0,0 1 0,-1-1 1,1 0-1,0 0 0,0 0 0,0 0 0,0 0 0,0-1 1,0 1-1,0-1 0,0 1 0,0-1 0,0 1 0,0-1 1,0 0-1,0 0 0,1 0 0,-1 0 0,0-1 0,0 1 1,0-1-1,0 1 0,0-1-19,3-1 19,-1 1 1,0-1-1,0 0 1,0-1-1,0 1 0,0-1 1,-1 1-1,1-1 1,-1 0-1,0-1 1,3-2-20,4-7 48,-1 1 1,6-13-49,5-7 137,-8 7-219,-11 21 39,0 1 1,1 0-1,-1 0 1,1-1 0,0 1-1,0 0 1,0 0-1,0 0 43,-1 22-373,-4 127 842,3-145-464,-1 0-1,1 0 0,0 0 1,0 0-1,1 0 0,-1 1 0,0-1 1,0 0-1,1 0 0,-1 0 1,0 0-1,1 0 0,-1 0 0,1 0 1,-1 0-1,1 0 0,0 0 0,-1 0 1,2 1-5,-2-2 9,1 0 0,0 1-1,-1-1 1,1 0 0,0 0 0,0 0 0,-1 1 0,1-1 0,0 0 0,0 0 0,-1 0 0,1 0-1,0 0 1,0 0 0,-1 0 0,1 0 0,0-1 0,0 1 0,-1 0 0,1 0 0,0-1 0,0 1-9,3-2-29,0 0 0,0-1 1,0 0-1,0 0 0,0 0 1,-1 0-1,1 0 0,2-3 29,30-34-490,-36 39 282,0 4 59,-20 51-164,-20 40 313,19-45-7,5-12 58,-2-1 1,-6 7-52,12-25 65,0 1-1,-1-2 1,-1 0 0,-16 15-65,-9 3 109,-1-3-1,-1 0 0,-2-3 1,-1-2-1,-1-1 1,-43 16-109,79-38-5,0 0 0,0-1 0,-5 1 5,11-3-17,0-1-1,1 1 0,-1-1 0,0 0 1,0 0-1,0 0 0,1 0 0,-1-1 1,0 1-1,1-1 0,-1 1 0,0-1 0,-2-1 18,5 2-5,-1-1-1,1 1 1,-1-1-1,1 1 1,-1-1-1,1 1 0,-1-1 1,1 1-1,0-1 1,-1 1-1,1-1 1,0 0-1,-1 1 0,1-1 1,0 0-1,0 1 1,-1-1-1,1 0 1,0 1-1,0-1 0,0 0 1,0 1-1,0-1 1,0 0-1,0 1 1,0-1-1,1 0 0,-1 0 1,0 1-1,0-1 1,0 1-1,1-2 6,9-20-93,2 6 104,0 1 1,2 0 0,-1 0 0,2 2-1,4-4-11,18-17 117,16-18 97,228-211 799,-216 209-805,3 2 0,1 3 0,43-20-208,-63 44-304,24-8 304,-59 23-267,-10 6-961,-6 4-3191,-9 6 2355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7:55.346"/>
    </inkml:context>
    <inkml:brush xml:id="br0">
      <inkml:brushProperty name="width" value="0.1" units="cm"/>
      <inkml:brushProperty name="height" value="0.1" units="cm"/>
      <inkml:brushProperty name="color" value="#66CC00"/>
    </inkml:brush>
  </inkml:definitions>
  <inkml:trace contextRef="#ctx0" brushRef="#br0">45 135 5216,'-41'-3'2896,"37"0"-2193,7-2-225,8-6 298,4 2-335,-1 1 0,2 1 0,-1 0 0,1 1 0,0 1 0,4-1-441,7-3 341,9-1-65,-1 1 0,36-4-276,75-3-98,-128 14 92,58-2-865,15 3 871,-68 1-921,39 4-4503,-49-4 2048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7:55.875"/>
    </inkml:context>
    <inkml:brush xml:id="br0">
      <inkml:brushProperty name="width" value="0.1" units="cm"/>
      <inkml:brushProperty name="height" value="0.1" units="cm"/>
      <inkml:brushProperty name="color" value="#66CC00"/>
    </inkml:brush>
  </inkml:definitions>
  <inkml:trace contextRef="#ctx0" brushRef="#br0">24 47 3808,'-24'-6'1227,"24"6"-1195,0 0 1,0 0 0,0 0 0,0 0 0,1 0 0,-1 0 0,0 0-1,0 0 1,0 0 0,0 0 0,0 0 0,0 0 0,0 0 0,0 0 0,0 0-1,0 0 1,0 0 0,0 0 0,0 0 0,0 0 0,0 0 0,0 0 0,1 0-1,-1 0 1,0 0 0,0 0 0,0-1 0,0 1 0,0 0 0,0 0 0,0 0-1,0 0 1,0 0 0,0 0 0,0 0 0,0 0 0,0 0 0,0 0-1,0 0 1,0 0 0,0 0 0,0 0 0,0 0 0,0 0 0,0-1 0,0 1-1,0 0 1,0 0 0,0 0 0,0 0 0,0 0 0,0 0 0,0 0 0,0 0-1,0 0 1,0 0 0,0 0 0,0 0 0,0 0 0,0 0 0,0 0-1,0 0 1,-1 0 0,1-1 0,0 1-33,11-4 1140,16-6 239,6 3-547,0 1 0,0 2 0,12 0-832,104 1 881,-142 3-839,176 5-806,-1 9-3432,-92-4 2447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7:57.310"/>
    </inkml:context>
    <inkml:brush xml:id="br0">
      <inkml:brushProperty name="width" value="0.1" units="cm"/>
      <inkml:brushProperty name="height" value="0.1" units="cm"/>
      <inkml:brushProperty name="color" value="#66CC00"/>
    </inkml:brush>
  </inkml:definitions>
  <inkml:trace contextRef="#ctx0" brushRef="#br0">138 611 3072,'-1'-4'1365,"1"4"-1327,0-1 1,-1 1-1,1-1 0,0 1 0,-1 0 0,1-1 0,-1 1 0,1-1 1,-1 1-1,1 0 0,0-1 0,-1 1 0,0 0 0,1 0 1,-1-1-1,1 1 0,-1 0 0,1 0 0,-1 0 0,1 0 1,-1 0-1,0 0 0,1 0 0,-1 0-38,-10-4 1265,6 0-625,1 1-1,-1 0 0,1 0 0,-1 1 0,0-1 0,0 1 0,0 0 0,-2 0-639,6 1 77,-1 1-1,0-1 1,1 1-1,-1-1 1,0 1-1,0 0 1,1 0-1,-1 0 1,0 0-1,0 0 1,1 0-1,-1 0 1,0 0-1,0 1 1,1-1-1,-1 1 1,0-1-1,1 1 1,-1 0-1,1 0 1,-1 0-1,1 0 1,-1 0-1,1 0 1,-1 0-1,1 0 1,-1 1-77,-1 2 9,1 0 0,-1 0-1,1 0 1,0 0 0,0 0 0,0 1 0,0-1 0,1 0 0,0 1-1,0 0 1,0 0-9,1-2 3,-1 0 0,1 0 0,1-1 0,-1 1 0,0 0 0,1 0 0,-1 0 0,1-1 0,0 1 0,0 0 0,0 0 0,0-1 0,0 1 0,1-1 1,-1 1-1,1-1 0,0 0 0,0 0 0,0 1-3,2 1 28,0-1 1,-1 0 0,1 0 0,0-1-1,0 1 1,1-1 0,-1 0 0,0 0 0,1 0-1,-1-1 1,1 1 0,0-1 0,-1 0 0,1-1-1,0 1 1,0-1 0,0 0-29,7 0 99,-1-1 0,0 0 0,0 0-1,0-1 1,0-1 0,10-3-99,-17 4 61,0 1 0,0-1 0,0 1 1,0-1-1,0-1 0,-1 1 0,1 0 0,-1-1 0,1 0 0,-1 0 0,0 0 0,0 0 0,0 0 0,0-2-61,-1 2 24,-1 1-1,1-1 1,-1 0-1,0 0 1,0-1-1,0 1 1,0 0-1,-1 0 1,1 0-1,-1-1 1,1 1-1,-1 0 1,0 0-1,-1-1 1,1 1-1,-1 0 1,1 0-1,-1-1 0,0 1-22,-4-11-25,-1 1 0,0-1 0,-1 1 0,-1 1 0,0 0 0,-5-7 24,-11-17-27,12 18 1,-17-32-175,26 45 224,1 0-1,0 0 1,0 0 0,1 0 0,-1 0 0,1-1 0,0 1 0,1 0 0,-1-2-23,2 3-4,-1-1 1,1 1-1,0 0 1,0 0 0,1 0-1,-1 0 1,1 0 0,1-2 3,5-12-53,4-14 299,8-11-246,-8 17 437,-1 0-1,3-14-436,-6 13-92,1 1 0,1 0-1,11-20 93,-21 46-15,0 0-1,0 0 1,0 0-1,0 0 1,0 0 0,0 0-1,0-1 1,0 1-1,0 0 1,1 0-1,-1 0 1,0 0-1,0 0 1,0 0 0,0 0-1,0 0 1,0 0-1,0 0 1,0 0-1,0 0 1,0-1 0,0 1-1,1 0 1,-1 0-1,0 0 1,0 0-1,0 0 1,0 0-1,0 0 1,0 0 0,0 0-1,0 0 1,1 0-1,-1 0 1,0 0-1,0 0 1,0 0 0,0 0-1,0 0 1,0 0-1,0 0 1,0 0-1,1 0 1,-1 1-1,0-1 1,0 0 0,0 0-1,0 0 1,0 0-1,0 0 1,0 0-1,0 0 1,0 0 15,4 8-330,1 11 6,-4 28-89,-2-23 272,-16 399-595,-22-71 747,34-317 10,-3 23 117,-3-1 1,-2 0 0,-2 0-1,-19 41-138,33-94 10,-11 22 64,12-25-59,-1-1-1,1 1 1,0 0 0,-1 0-1,1-1 1,-1 1 0,1 0 0,-1-1-1,1 1 1,-1 0 0,1-1 0,-1 1-1,0-1 1,1 1 0,-1-1 0,0 1-1,1-1 1,-1 1 0,0-1 0,0 0-1,1 0 1,-1 1 0,0-1 0,0 0-15,0 0 15,0-1 0,1 1 1,-1 0-1,0-1 0,1 1 1,-1-1-1,1 0 1,-1 1-1,1-1 0,-1 1 1,1-1-1,0 0 1,-1 1-1,1-1 0,0 0 1,-1 1-1,1-1 1,0 0-1,0 0 0,0 1 1,-1-1-1,1 0 0,0 0 1,0 1-1,0-1 1,0 0-16,2-21 208,1 7-87,1 1 0,1 0 0,0 0 0,1 0 1,0 1-1,1 0 0,1 0 0,0 1 1,0 0-1,2 0 0,7-8-121,-8 11 75,0 0-1,1 0 1,1 0 0,0 1-1,0 1 1,0 0 0,1 1-1,-1 0 1,2 0 0,-1 1-1,1 1 1,-1 0-1,3 1-74,-9 1 17,1 2 0,0-1 0,0 1 0,0-1-1,0 2 1,-1-1 0,1 1 0,0 0 0,0 1-1,-1-1 1,1 1 0,-1 1 0,1-1-1,-1 1 1,4 2-17,7 6-766,-1 1 0,0 0 0,0 1-1,7 9 767,2 1-2333,-24-22 2060,0 0-1,1 0 1,-1 1 0,1-1-1,-1 0 1,1 0 0,0-1-1,-1 1 1,1 0 0,1 0 273,-2-1-161,-1 0 1,1 0 0,0 0-1,0 0 1,0 0 0,0 0-1,0 0 1,0-1 0,0 1-1,0 0 1,-1 0 0,1-1 0,0 1-1,0-1 1,0 1 0,0-1-1,-1 1 1,1-1 0,0 1-1,-1-1 1,1 0 0,0 1-1,-1-1 1,1 0 0,-1 0 160,16-21-3376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7:58.106"/>
    </inkml:context>
    <inkml:brush xml:id="br0">
      <inkml:brushProperty name="width" value="0.1" units="cm"/>
      <inkml:brushProperty name="height" value="0.1" units="cm"/>
      <inkml:brushProperty name="color" value="#66CC00"/>
    </inkml:brush>
  </inkml:definitions>
  <inkml:trace contextRef="#ctx0" brushRef="#br0">0 248 4736,'1'-2'2414,"7"-4"-887,7-8 922,1 0 1,10-6-2450,16-8 354,10-4-354,-25 14 73,19-11 360,-42 27-437,0 0 0,1 0 0,-1 0 0,1 1 0,-1 0 0,1 0 0,-1 0 0,1 0 0,3 1 4,-5 0 4,-1 0 1,0 0-1,0 1 1,0-1-1,1 1 1,-1 0-1,0-1 1,0 1-1,0 0 1,0 0-1,0 1 1,0-1-1,-1 0 1,1 1-1,0-1 1,-1 1-1,1-1 1,-1 1-1,1 0 1,-1 0-1,1 0-4,3 7 78,0 0 1,0 0-1,-1 0 1,1 3-79,-1-3-3,30 83 534,-12-30-209,-22-61-309,2 3 88,0 1 0,0 0-1,0-1 1,0 1 0,1-1-1,1 2-100,-3-5 15,-1-1 0,1 1 0,0 0 0,0 0 0,-1-1 0,1 1 0,0-1 0,0 1 0,0-1 0,0 1 0,-1-1 0,1 1 0,0-1 0,0 0 0,0 1 0,0-1 0,0 0 0,0 0 0,0 0 0,0 0 0,0 0 0,0 0 0,0 0 0,0 0 0,0 0 0,0 0 0,0 0 0,0-1 0,0 1 0,0 0 0,0-1 0,0 1 0,0-1 0,0 1-1,0-1-14,6-4 23,1-1-1,-1 0 0,0 0 0,-1-1 0,0 0 0,3-3-22,15-17-117,72-59-139,1 0 336,-90 79-60,12-13 342,20-14-362,-32 29 76,0 0 0,1 0 0,-1 0-1,1 1 1,1 0 0,-1 0-1,7-1-75,-12 5 23,0-1-1,0 1 0,-1 0 0,1 0 0,0 0 0,0 0 0,0 0 0,0 1 0,0-1 0,-1 1 0,1 0 0,0 0 0,0 0 0,-1 0 0,1 0 0,-1 1 0,1-1 1,-1 1-1,1-1 0,-1 1 0,0 0 0,0 0 0,0 0 0,0 0 0,1 3-22,6 6-188,0 2-1,0-1 1,-1 1 0,2 6 188,-8-14-156,5 6-260,10 24-2648,-16-32 2206,0 1 0,0-1-1,-1 1 1,1-1 0,-1 1 0,0 1 858,0 7-4469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7:58.480"/>
    </inkml:context>
    <inkml:brush xml:id="br0">
      <inkml:brushProperty name="width" value="0.1" units="cm"/>
      <inkml:brushProperty name="height" value="0.1" units="cm"/>
      <inkml:brushProperty name="color" value="#66CC00"/>
    </inkml:brush>
  </inkml:definitions>
  <inkml:trace contextRef="#ctx0" brushRef="#br0">65 1 3904,'-3'19'3034,"1"37"738,-5 19-3772,-1 4 1748,-15 307 1414,6-108-4638,13-220 644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8:33.877"/>
    </inkml:context>
    <inkml:brush xml:id="br0">
      <inkml:brushProperty name="width" value="0.1" units="cm"/>
      <inkml:brushProperty name="height" value="0.1" units="cm"/>
      <inkml:brushProperty name="color" value="#66CC00"/>
    </inkml:brush>
  </inkml:definitions>
  <inkml:trace contextRef="#ctx0" brushRef="#br0">1 262 2240,'-1'-4'413,"1"-1"1,0 0-1,1 0 0,-1 1 1,1-1-1,0 0 0,0 1 0,1-1 1,-1 1-1,1-1-413,3-3 558,0-1-1,0 1 1,1 0 0,0 1 0,0-1-1,1 1 1,0 0-558,14-11 512,19-13-512,-14 11 315,-10 10-543,0 0 0,0 1 0,0 0 0,1 1 0,1 1 0,-1 1 0,1 0 0,11-1 228,4 0-960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03.795"/>
    </inkml:context>
    <inkml:brush xml:id="br0">
      <inkml:brushProperty name="width" value="0.1" units="cm"/>
      <inkml:brushProperty name="height" value="0.1" units="cm"/>
      <inkml:brushProperty name="color" value="#66CC00"/>
    </inkml:brush>
  </inkml:definitions>
  <inkml:trace contextRef="#ctx0" brushRef="#br0">9 6 2080,'0'0'37,"0"0"-1,0 0 1,0 0 0,0 0-1,0-1 1,0 1 0,0 0-1,0 0 1,0 0 0,0 0-1,0 0 1,-1 0 0,1-1-1,0 1 1,0 0-1,0 0 1,0 0 0,0 0-1,0-1 1,0 1 0,0 0-1,0 0 1,0 0 0,0 0-1,1 0 1,-1-1 0,0 1-1,0 0 1,0 0 0,0 0-1,0 0 1,0 0 0,0 0-1,0-1 1,0 1 0,0 0-1,0 0 1,1 0 0,-1 0-1,0 0 1,0 0 0,0 0-37,0 0 43,1 0 0,-1 0 1,0 0-1,0 0 0,0 0 1,0 0-1,0 0 0,1 0 1,-1 0-1,0 0 0,0 0 1,0 0-1,0 0 0,1 0 0,-1 0 1,0 0-1,0 0 0,0 0 1,0 0-1,0 1 0,0-1 1,1 0-1,-1 0 0,0 0 1,0 0-1,0 0 0,0 0 1,0 1-1,0-1 0,0 0 1,0 0-1,0 0 0,0 0 1,0 0-1,0 1 0,0-1 1,0 0-1,1 0 0,-1 0 1,0 0-1,-1 1 0,1-1 1,0 0-1,0 0 0,0 0 1,0 0-1,0 1 0,0-1 1,0 0-1,0 0 0,0 0-43,0 15 1057,0-2-158,0 0 1,-1 0 0,0 0 0,-1 0-900,-1-1 544,1 1 0,1-1 0,-1 9-544,2-3 454,-1-11-346,1 0 0,0-1-1,0 1 1,1 0 0,0 0 0,0 0-1,0-1 1,1 1 0,0 0-108,1 0 48,0 0 0,0-1 0,1 1 0,-1-1 0,2 0 0,-1 0 0,0 0 0,1 0 0,0-1 0,1 0 0,3 3-48,270 203 347,-98-71-321,-164-127-33,1-2 1,1 1-1,0-2 0,1-1 0,0 0 0,6 0 7,6 2-2,2-2 0,-1-2-1,20 2 3,-45-8 32,-1-1 1,1 0-1,-1 0 0,6-1-32,14-1 42,-17 3-11,10 1 27,-19-2-66,0 0 0,0 0 1,-1 0-1,1 0 0,0 0 1,-1 0-1,1 0 1,0 0-1,-1 0 0,1 0 1,0-1-1,-1 1 0,1 0 1,0-1-1,-1 1 0,1 0 1,-1-1-1,1 1 1,0 0-1,-1-1 8,0 0-4,0 1 0,0-1 0,0 1 0,0-1 0,0 1 0,0-1-1,0 1 1,0-1 0,0 1 0,-1 0 0,1-1 0,0 1 0,0-1 0,-1 1 0,1 0 0,0-1 0,-1 1 0,1-1 0,0 1 0,-1 0 0,1-1 0,0 1 0,-1 0-1,1 0 1,-1-1 4,-15-10-98,11 7 69,-24-18 95,19 15-63,0 0-1,1 0 0,0-1 1,1 0-1,0-1 0,0 0 1,0 0-1,1-2-2,-3-3 113,-6-10-152,15 23 24,1 0 0,-1 0-1,1 0 1,-1-1-1,1 1 1,0 0 0,-1 0-1,1-1 1,0 1 0,0 0-1,0-1 1,0 1 0,0 0-1,0 0 1,0-1 0,0 1-1,1-1 16,0 1-19,-1 0 0,1 0 0,-1 1 0,1-1 0,0 0 0,-1 0 0,1 1 0,0-1 0,0 1 0,-1-1 0,1 1 0,0-1 0,0 1 0,0-1 0,0 1 0,0 0 0,0-1 0,0 1 0,0 0 0,0 0 0,-1 0 0,1 0 0,0 0 0,0 0 0,1 0 19,26 2-53,-25-1 21,11 1-2,0 2 0,-1-1 0,1 2 0,-1 0 0,0 0-1,0 2 1,-1-1 0,0 1 0,0 1 0,4 4 34,-13-10 54,1 1-1,-1 0 1,0-1 0,-1 1 0,1 0-1,-1 1 1,1-1 0,-1 0 0,0 1-1,0-1 1,0 1 0,-1-1 0,1 1-1,-1 0 1,0 0 0,0 0-54,0 0 67,-1-1 1,0 0 0,0 0-1,0 1 1,0-1 0,-1 0-1,0 0 1,1 1 0,-1-1-1,0 0 1,0 0 0,-1 0 0,1 0-1,-1 0 1,1-1 0,-1 1-1,0 0 1,0-1 0,0 1-1,-1 0-67,-8 8 245,-1-1-1,-1 0 0,1-1 1,-1 0-1,-14 7-244,7-4-77,0 0-1,-1 3 78,7-4-299,8-7-260,0 0-1,0 1 1,1-1 0,0 1 0,0 1-1,0-1 1,1 0 0,-1 2 559,5-7-120,0 1 0,0-1 1,0 1-1,0-1 1,0 1-1,0-1 0,0 1 1,0-1-1,0 1 1,1-1-1,-1 1 0,0-1 1,0 0-1,0 1 1,1-1-1,-1 1 0,0-1 1,1 1-1,-1-1 0,0 0 1,1 1-1,-1-1 1,0 0-1,1 1 0,-1-1 1,1 0-1,-1 0 1,1 1-1,-1-1 0,0 0 1,1 0-1,-1 0 1,1 1-1,-1-1 0,1 0 1,0 0 119,1 1-430,20 9-3378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37.647"/>
    </inkml:context>
    <inkml:brush xml:id="br0">
      <inkml:brushProperty name="width" value="0.1" units="cm"/>
      <inkml:brushProperty name="height" value="0.1" units="cm"/>
      <inkml:brushProperty name="color" value="#66CC00"/>
    </inkml:brush>
  </inkml:definitions>
  <inkml:trace contextRef="#ctx0" brushRef="#br0">21 39 2080,'0'0'14,"0"0"1,1 0-1,-1 0 0,0 0 0,0 0 1,0 0-1,0 0 0,0 0 1,0 0-1,0 0 0,0 0 0,0 0 1,0 0-1,0 0 0,0 0 1,0-1-1,0 1 0,0 0 0,0 0 1,0 0-1,0 0 0,0 0 1,0 0-1,0 0 0,0 0 0,0 0 1,0 0-1,0 0 0,0 0 1,0 0-1,0-1 0,0 1 0,0 0 1,0 0-1,0 0 0,0 0 1,0 0-1,0 0 0,0 0 1,0 0-1,0 0 0,0 0 0,0 0 1,0 0-1,0 0 0,0 0 1,0 0-1,0-1 0,0 1 0,0 0 1,0 0-1,0 0 0,0 0 1,-1 0-1,1 0 0,0 0 0,0 0 1,0 0-1,0 0 0,0 0 1,0 0-1,0 0 0,0 0 0,0 0 1,0 0-1,0 0-14,-1 0 262,-1 0 437,1 0-144,1 0-150,0 0 70,0 0-134,0 0 37,0 0-106,0 0-136,-1 1 0,1-1 0,0 0 0,-1 1 0,1-1 0,0 0 0,-1 0 0,1 1 0,0-1 0,-1 0 0,1 0 0,-1 0 0,1 0 0,0 0 0,-1 0 0,1 1 0,-1-1 0,1 0 0,0 0 0,-1 0 0,1 0-136,-1 0 121,1 0 0,0 0 0,0 0 0,-1 0 0,1 0 0,0 0 0,-1 0 0,1 0 1,0 0-1,0 0 0,-1 0 0,1 0 0,0 0 0,-1 0 0,1 0 0,0-1 0,0 1 0,-1 0 0,1 0 0,0 0 0,0 0 1,-1 0-1,1-1 0,0 1 0,0 0 0,0 0 0,-1 0 0,1-1 0,0 1 0,0 0 0,0 0 0,0 0 0,0-1 1,-1 1-1,1 0-121,1-1 39,-1 1-1,0-1 1,1 0 0,-1 1 0,1-1 0,-1 1 0,1-1 0,-1 1 0,1 0 0,-1-1 0,1 1 0,-1-1 0,1 1 0,0 0 0,-1 0 0,1-1 0,0 1 0,-1 0 0,1 0-1,0 0 1,-1 0 0,1-1 0,0 1 0,-1 0 0,1 0-39,22-1 77,-19 1-67,239 3 631,-136-2-42,76-12-599,-51 3 308,140-2-271,-88 10 441,-67 2 4,58 0-179,-88 0-1530,1-1-4622,-80 0 3806,-6 5-2154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10.817"/>
    </inkml:context>
    <inkml:brush xml:id="br0">
      <inkml:brushProperty name="width" value="0.1" units="cm"/>
      <inkml:brushProperty name="height" value="0.1" units="cm"/>
      <inkml:brushProperty name="color" value="#66CC00"/>
    </inkml:brush>
  </inkml:definitions>
  <inkml:trace contextRef="#ctx0" brushRef="#br0">341 474 1152,'-1'-2'126,"0"1"0,0 0 1,0-1-1,0 1 0,1-1 0,-1 1 0,0-1 1,1 1-1,-1-1 0,1 1 0,0-1 1,-1 1-1,1-1 0,0 0 0,0 1 0,0-1 1,0 0-1,0 1 0,1-1 0,-1 1 1,0-1-1,1 0 0,-1 1 0,2-2-126,-2 2 127,0 0 0,0 0 1,1 0-1,-1 0 0,0 0 0,0 0 0,0 0 0,0 0 0,0-1 0,0 1 1,-1 0-1,1 0 0,0 0 0,0 0 0,-1 0 0,1 0 0,-1 0 0,1 0 0,-1 1 1,1-1-1,-1-1-127,-16-18 1243,10 13-633,2 3-391,-1 0 1,1 1 0,-1 0 0,0 0-1,0 0 1,0 1 0,0 0 0,0 0-1,-1 0 1,-3 0-220,6 2 3,0-1 1,0 1-1,0 0 1,0 1-1,0-1 1,0 1-1,0-1 1,0 1-1,0 0 1,0 1-1,1-1 1,-1 1-1,0-1 0,1 1 1,0 0-1,-1 0 1,-1 2-4,-4 3-40,1 0 1,0 1-1,0-1 1,1 1-1,-5 8 40,-3 4 22,0 0-1,2 1 0,0 1 1,2 0-1,0 1 0,1 0 1,2 1-1,-6 22-21,12-35-6,0 0 1,1 0-1,0 1 0,1 5 6,0-14 6,0 1-1,1-1 0,-1 1 1,1-1-1,0 1 1,0-1-1,1 3-5,-1-4 9,0-1 1,0 0-1,-1 1 0,1-1 0,0 0 0,0 0 0,0 1 0,0-1 1,0 0-1,1 0 0,-1 0 0,0 0 0,0 0 0,1-1 0,-1 1 1,1 0-1,0-1-9,5 3 23,1-1 1,-1 0 0,1-1-1,0 1 1,-1-2 0,1 1-1,0-1 1,0 0 0,4-1-24,10-2 24,0-2 1,13-3-25,-4 0-60,6-2 172,-1-2 0,0-1 0,0-2 0,9-7-112,-39 19 7,-6 3-48,-10 11-31,8-9 84,1 0 0,0 1 1,0-1-1,0 0 0,0 0 1,0 1-1,0-1 0,0 1 1,1-1-1,-1 1 0,1-1 1,0 1-1,0-1 1,0 1-1,0-1 0,0 1 1,0-1-1,1 1 0,0-1 1,-1 1-1,1-1 0,0 1 1,0-1-1,0 0 0,0 0 1,0 1-1,1-1 0,-1 0 1,1 0-1,-1 0 0,1 0 1,0-1-1,0 1 1,0 0-1,0-1 0,0 1 1,0-1-1,2 2-12,3 0 72,-1 0 0,1 0 0,0-1 0,0 1 0,0-1 0,0-1 0,7 2-72,-9-3 22,-1 0 0,0 0 1,0 0-1,0 0 0,0-1 1,0 0-1,1 0 0,-1 0 0,0 0 1,-1 0-1,1-1 0,0 0 1,0 1-1,1-2-22,-4 1 2,1 1-1,-1-1 1,0 1 0,1-1-1,-1 1 1,0-1-1,0 0 1,0 1 0,-1-1-1,1 0 1,0 0 0,-1 0-1,1 0 1,-1 0 0,1 0-1,-1 1 1,0-3-2,1 2-25,-1-1 1,0 1-1,0-1 0,0 1 0,0-1 1,0 1-1,-1-1 0,1 1 0,-1-1 1,0 1-1,1-1 0,-1 1 1,-1-1 24,-3-10-50,5 12 45,0 0 1,0 0-1,0 0 1,-1 0-1,1 0 0,0 1 1,0-1-1,-1 0 0,1 0 1,-1 0-1,1 1 0,0-1 1,-1 0-1,1 1 0,-1-1 1,0 0-1,1 1 1,-1-1-1,0 0 0,1 1 1,-1-1-1,0 1 0,1 0 1,-1-1-1,0 1 0,0-1 1,0 1-1,1 0 1,-1 0-1,0-1 0,0 1 1,0 0-1,0 0 5,-6 0 12,5-1-4,0 1 0,0 0 0,0 0 0,-1 0 0,1 0 0,0 0 1,0 0-1,0 1 0,0-1 0,0 1 0,0-1 0,0 1 0,-1 0-8,-6 1-61,8-2 60,1 0-1,0 0 1,0 0-1,0 0 1,0 0-1,0 0 1,-1 0-1,1 0 1,0 0 0,0 0-1,0 0 1,0 0-1,0 0 1,-1 0-1,1 0 1,0 0 0,0 0-1,0 0 1,0 0-1,0 0 1,0-1-1,-1 1 1,1 0 0,0 0-1,0 0 1,0 0-1,0 0 1,0 0-1,0 0 1,0-1 0,0 1-1,0 0 1,0 0-1,-1 0 1,1 0-1,0 0 1,0 0 0,0-1-1,0 1 1,0 0-1,0 0 1,0 0-1,0 0 1,0 0 0,0-1-1,0 1 1,0 0-1,0 0 1,0 0-1,1 0 1,-1 0 0,0-1-1,0 1 1,0 0 1,37-50-128,-31 43 98,1 1 0,0 0 0,1 1 0,-1-1 0,1 1 0,0 1 1,0-1-1,0 1 0,1 1 0,0 0 0,-1 0 0,1 0 0,0 1 1,1 1-1,4-1 30,-12 2 10,0-1 0,0 1 1,0 0-1,0 0 1,-1 0-1,1 1 1,0-1-1,0 0 0,0 1 1,0-1-1,0 1 1,0 0-1,-1-1 0,1 1 1,0 0-1,-1 0 1,1 0-1,0 0 1,-1 1-1,1-1 0,-1 0 1,0 1-1,1-1 1,-1 1-1,0-1 1,0 1-1,0 0 0,0-1 1,0 1-1,-1 0 1,1 0-1,0-1 0,-1 1 1,1 1-11,0 3 111,1 0 0,-1 1 1,-1-1-1,1 0 0,-1 0 0,0 1 1,-1-1-1,1 0 0,-1 0 0,-1 1-111,-2 17 400,1-10-103,0-1 1,-1 1-1,0 0 1,-6 12-298,75-63-1504,-42 26 1553,1 1 0,0 1 0,16-4-49,-21 7 77,-15 5-57,0 0 0,1 0 0,-1 0 0,1 1 0,-1-1 1,1 1-1,-1 0 0,1 0 0,4 1-20,-8 0 24,1-1 0,0 0-1,-1 1 1,1-1 0,-1 1-1,1 0 1,0-1 0,-1 1-1,1 0 1,-1 0 0,0 0-1,1 0 1,-1 0 0,0 0 0,0 0-1,1 0 1,-1 1 0,0-1-1,0 0 1,0 1 0,-1-1-1,1 1 1,0-1 0,0 1 0,-1-1-1,1 1 1,-1 0-24,4 39 112,-4-33-93,0 0 0,1 0 0,0 0 0,1 0 0,0 0-19,-1-5 9,0 0-1,0 0 1,0-1-1,0 1 0,1 0 1,-1-1-1,1 0 0,0 1 1,0-1-1,0 0 0,0 0 1,0 0-1,0 0 0,1 0 1,-1 0-1,1-1-8,0 1-20,0 0-1,0-1 0,1 0 1,-1 0-1,0 0 0,1 0 1,-1 0-1,1-1 1,-1 1-1,1-1 0,-1 0 1,1 0-1,-1 0 0,1-1 1,-1 1-1,1-1 0,-1 0 1,1 0-1,-1 0 1,0 0-1,0-1 0,3-1 21,0 0-33,0 0 0,0-1 1,-1 0-1,1 0 0,-1-1 0,0 1 0,0-1 0,-1 0 0,1-1 0,-1 1 0,2-4 33,23-36-162,-19 30 82,-1 0 1,0 0-1,0 0 0,-2-1 1,0-1-1,1-6 80,57-244 139,-20 66-294,-38 176 41,-1 5-22,-1-1 1,-1 1 0,-1-1-1,1-19 136,-5 40-22,0 0 0,0 0 0,1 0 0,-1 0 0,0-1 0,0 1 0,1 0 0,-1 0 0,0 0 0,0 1 0,1-1 0,-1 0 0,0 0 0,0 0 22,1 0-12,-4 3 9,1-1-1,0 1 0,-1 0 0,1 0 1,0 0-1,1 1 0,-1-1 1,0 0-1,1 1 0,-2 3 4,-3 3 16,-4 7 116,1 0-1,1 0 1,1 0 0,0 1-1,1 1 1,1-1 0,-3 14-132,-4 32 437,-3 40-437,13-82-4,-3 30 137,2 50-133,3-66-34,0-26 77,0 0 0,1 0 0,0 0 0,1 0 0,1 10-43,11 50-10,-3-54 74,-5-9-107,-4-6 33,0-1 1,0 1-1,0-1 0,0 0 0,0 0 1,0 0-1,0 0 0,0 1 1,0-1-1,0 0 0,0-1 1,0 1-1,0 0 0,1 0 10,-1 0-8,3-1 18,0 1-1,-1 0 1,1-1 0,-1 0 0,1 0-1,-1 0 1,1-1 0,-1 1 0,1-1-1,1-1-9,34-24 10,-13 8 0,5-3 68,-19 13 1,1 1-1,11-7-78,-24 15-6,1 0 1,-1 0-1,0 0 0,0 0 1,0 0-1,0 0 1,0 0-1,0 0 0,0 0 1,1 0-1,-1 0 1,0 0-1,0 0 0,0 0 1,0 0-1,0 0 1,0 0-1,1 0 0,-1 0 1,0 0-1,0 0 1,0 0-1,0 0 0,0 0 1,0 0-1,0 0 1,0 0-1,1 1 0,-1-1 1,0 0-1,0 0 1,0 0-1,0 0 0,0 0 1,0 0-1,0 0 1,0 0-1,0 1 0,0-1 1,0 0-1,0 0 1,0 0-1,0 0 0,0 0 1,0 0-1,0 1 0,0-1 1,0 0-1,0 0 1,0 0-1,0 0 0,0 0 6,0 13 2,-6 15 120,6-26-167,-1 3 82,-2 3 8,2 1-1,-1 0 1,1 0-1,0 6-44,1-13 30,0 0 0,0 1 0,1-1-1,-1 0 1,1 0 0,-1 0 0,1 1-1,-1-1 1,1 0 0,0 0 0,0 0-1,0 0 1,0 0 0,1 0 0,-1-1-1,0 1 1,1 0 0,0-1-1,-1 1 1,3 1-30,-2-2 25,0 0 0,0 0 0,0 0 0,1 0 0,-1-1 0,0 1 0,1-1 1,-1 1-1,0-1 0,1 0 0,-1 0 0,1 0 0,-1 0 0,0 0 0,1-1 0,0 0-25,39-10 30,-39 10-23,11-4-81,0-1 1,-1-1 0,0 0 0,0-1 0,-1 0 0,0-1 0,5-5 73,16-15-400,24-30 400,-50 49-61,-7 9 61,1 0 1,-1 0-1,1 0 1,-1 0-1,1 0 0,0 0 1,-1-1-1,1 2 0,0-1 1,0 0-1,0 0 0,0 0 1,0 0-1,0 0 0,0 1 1,0-1-1,0 0 0,0 1 1,1-1-1,-1 1 0,0-1 0,0 2 2,-1-1 0,1 0-1,-1 0 1,1 0 0,-1 1-1,1-1 1,-1 0 0,1 0 0,-1 1-1,0-1 1,1 0 0,-1 1-1,0-1 1,1 1 0,-1-1-1,0 0 1,1 1 0,-1-1 0,0 1-1,0-1 1,1 1 0,-1-1-1,0 1 1,0-1 0,0 1-1,0-1 1,0 1 0,0-1 0,0 1-1,0-1 1,0 1 0,0-1-1,0 1 1,0-1 0,0 1 0,0-1-1,0 1 1,0-1 0,-1 1-1,1 0-1,0-1 2,-1 14 129,-1-1 0,0 0 1,0 1-1,-5 11-131,-4 19 237,3-16-55,8-27-76,0-1-42,5-4-229,12-8-60,-13 9 187,0 0 1,0 0 0,0 0 0,0-1 0,-1 1-1,1-1 1,-1 0 0,0 0 0,2-4 37,-2 4-10,-1-1 0,1 0 0,0 1 0,0 0 0,0 0-1,1 0 1,-1 0 0,1 0 0,1 0 10,10-12 0,-12 12 18,1 0 0,-1 1 0,1-1 1,0 1-1,3-3-18,-7 6 12,1 0 0,-1-1 0,0 1 0,1 0 0,-1-1 0,1 1 0,-1 0 0,1 0 0,-1-1 0,0 1 0,1 0 0,-1 0 1,1 0-1,-1 0 0,1 0 0,-1-1 0,1 1 0,-1 0 0,1 0 0,-1 0 0,1 0 0,-1 0 0,1 1 0,-1-1 0,1 0 0,-1 0 0,1 0 0,-1 0 0,0 0 0,1 1-12,-1 0 30,1 0-1,-1 0 0,1 0 0,-1 0 0,1 0 1,-1 1-1,0-1 0,0 0 0,0 0 1,0 0-1,0 1 0,0-1 0,0 1-29,0 134 1147,0-135-1140,0 0 0,0-1 0,0 1 0,0 0 1,1 0-1,-1-1 0,0 1 0,0 0 0,1 0 0,-1-1 0,0 1 1,1 0-1,-1-1 0,1 1 0,-1 0 0,1-1 0,-1 1 0,1-1 1,-1 1-1,1-1 0,-1 1 0,1-1 0,0 1 0,-1-1 1,1 0-1,0 1 0,-1-1 0,1 0 0,0 0 0,0 1 0,0-1-7,0 0 25,1 0 0,-1 1-1,1-1 1,-1 0 0,0 0 0,1 0-1,-1 0 1,1 0 0,-1-1-1,0 1 1,1 0 0,-1-1-1,0 1 1,1-1 0,0 0-25,9-7-66,0-1-1,-1 0 1,0 0 0,0-1-1,5-8 67,6-5-4,-12 12-93,-1 0 1,-1 0 0,1-1-1,4-10 97,-4 7-90,0 0 0,10-11 90,-15 21-6,-1 1-1,1-1 0,-1 0 0,0 0 0,-1 0 0,1-2 7,-2 6-314,0 2-221,-19 63 215,16-52 364,0 0 0,0 0 1,1 0-1,1 0 0,0 0 0,1 0 1,0 0-1,1 0 0,0 0 1,1 2-45,-1-10 21,1 0 0,-1-1 1,1 1-1,0 0 0,0-1 1,0 0-1,0 1 0,1-1 1,-1 0-1,1 0 0,0-1 1,0 1-1,0 0-21,-1-1 21,0-1 0,1 1 0,-1 0 0,0-1 0,1 0 0,-1 1 0,1-1 0,-1 0 0,1 0 0,0-1 0,-1 1 0,1 0 1,0-1-1,0 0 0,-1 0 0,1 0 0,0 0 0,0 0 0,0 0-21,5-2-33,0-1 1,0 0-1,0 0 1,-1-1-1,1 0 0,-1 0 1,0-1-1,5-3 33,2-3-249,0-1 0,-1-1 0,6-6 249,-13 11 28,-1-1 0,1 1 0,-1-1 1,-1 0-1,1 0 0,-2-1 0,3-7-28,-5 6 243,-1 9-321,0 6-71,-5 16-181,2-7 388,0 1 0,-4 10-58,3-14 97,1 0 0,1 0 0,0 0 0,0 0 0,1 0 0,0 2-97,0 8 144,0-14-114,1-1 0,-1 1 0,1-1 0,0 1-1,1-1 1,-1 1 0,1-1 0,0 1 0,1-1 0,0 1-30,-2-6 8,0 1 0,1-1 0,-1 0 0,1 1 0,-1-1 0,1 0 0,-1 0 0,1 0 0,0 0 0,-1 1 0,1-1 0,-1 0 0,1 0 0,-1 0 0,1 0 0,-1 0 0,1 0 0,-1 0 0,1 0 0,-1-1 0,1 1 0,0 0 0,-1 0-8,13-4-56,-4-2 27,-1 0 1,0-1-1,-1 0 0,1 0 1,-1 0-1,-1-1 0,5-6 29,20-21 41,-20 23-26,1 0 0,-2-1 0,0 0 0,0 0 0,1-4-15,0-11 298,-10 27-295,-1 1 0,1-1 0,-1 0 0,0 1 0,1-1 0,-1 0 0,1 0 0,-1 1 0,0-1 0,1 0 0,-1 0 0,0 0 0,0 1 0,0-1 0,0 0 0,0 0 0,0 0-1,0 0-2,0 1-69,0 0 32,0 10 67,-1 0 1,0 0-1,-2 4-30,-1 24-17,4-17-10,-1-11 65,1 1 0,0-1 0,1 0-1,0 0 1,2 8-38,-3-15 7,1-1 0,0 0 0,0 1 0,0-1 0,0 0 0,0 0 0,0 0 0,0 0 0,1 0-1,-1 0 1,1 0 0,-1 0 0,1-1 0,0 1 0,0-1 0,0 1 0,0-1 0,0 0 0,0 1-1,0-1 1,0 0 0,0-1 0,0 1 0,1 0 0,-1 0 0,3-1-7,-1 1-3,1-1 0,-1 0 0,1 0 0,-1-1 0,0 0 0,1 1 0,-1-1 0,1-1 0,-1 1 0,0-1 0,1 0 3,27-7-5,-23 8-41,0-1 0,-1-1 0,1 1 0,0-2 46,19-5 328,-21 6-284,1 0 0,-1-1 0,0 0-1,-1 0 1,1 0 0,-1-1 0,1 0-1,-2-1 1,1 1 0,3-5-44,4-4-75,0 0 0,-1-1 1,-1 0-1,0-1 0,-1 0 1,0-1-1,-2 0 0,0 0 1,-1-1-1,3-13 75,9-40-677,-3 0 0,2-41 677,-10 49-98,-2 22 128,-3 0 0,0-5-30,-3 24-38,1 16 69,0 0 0,-1 0 0,0 0 0,0 0 0,-1 0 0,0 0 0,0 0 0,0 0 0,-1 0 0,-1-4-31,3 9 4,-1 1-1,1-1 1,0 1-1,0 0 1,0-1-1,-1 1 1,1 0 0,0-1-1,0 1 1,-1 0-1,1-1 1,0 1-1,-1 0 1,1 0-1,-1-1 1,1 1-1,0 0 1,-1 0 0,1 0-1,-1-1 1,1 1-1,0 0 1,-1 0-1,1 0 1,-1 0-1,1 0 1,-1 0-1,1 0 1,0 0-4,-1 0-5,0 1 0,0-1 0,1 0 0,-1 1 0,0-1 0,0 1 0,1-1 1,-1 1-1,1 0 0,-1-1 0,0 1 0,1-1 0,-1 1 0,1 0 0,0 0 5,-5 6-57,2 0 0,-1 1 0,-1 4 57,0-1 137,-3 7 8,0 1 0,1-1 0,1 1 1,-3 16-146,-12 81 414,4-20-449,-24 105 493,36-181-432,2 0 0,0 0 0,1 1 0,1-1-1,1 0 1,1 16-26,0-30 38,0-1-1,0 0 1,1 0 0,0 1-1,-1-1 1,2 0 0,-1 0-1,1-1 1,-1 1 0,1 0-1,1 0-37,-3-3 18,1-1 1,-1 1-1,1 0 0,0-1 0,-1 1 0,1-1 0,0 0 0,0 1 0,0-1 0,0 0 1,0 0-1,0 0 0,0-1 0,1 1 0,-1 0 0,0-1 0,0 1 0,1-1 1,-1 0-1,0 0 0,0 0 0,1 0 0,-1 0 0,0 0 0,0-1 0,3 0-18,5-2-16,-1 0 0,1-1 0,-1-1 0,1 1 0,-1-1 0,0-1 0,-1 0 0,0 0 0,0-1 0,2-1 16,-9 7-2,11-10-16,1 0-1,-1-1 0,-1-1 0,0 0 0,3-6 19,0 3 7,-13 15 11,1-1 1,0 1-1,-1-1 1,1 0-1,-1 1 0,0-1 1,0 0-1,1 0 1,-1 0-1,0 0 0,-1 0 1,1 0-1,0 0 1,-1 0-1,1-2-18,4-9 571,4 84-566,-9-58 156,0 0 1,2 0-1,-1-1 0,4 12-161,-5-23 8,0-1 0,1 1 0,-1 0 0,0 0 0,1-1 0,-1 1 0,1 0 0,-1 0 0,0-1 0,1 1 0,0-1 0,-1 1 0,1 0 0,-1-1 0,1 1 0,0-1 0,-1 1 0,1-1 0,0 0 0,-1 1 0,1-1 0,0 0 0,0 1 0,0-1-1,-1 0 1,1 0 0,0 0 0,0 0 0,0 1 0,-1-1 0,1 0 0,0-1 0,0 1 0,0 0 0,0 0 0,-1 0 0,1 0 0,0-1 0,0 1 0,-1 0 0,1-1 0,0 1 0,0 0-8,6-4 58,0 1 0,0-1-1,0 0 1,4-3-58,-5 3-46,148-106-656,-118 83 679,-18 16-270,-18 12 284,1-1-1,-1 0 1,0 0 0,0 0 0,0 0 0,1 0-1,-1 0 1,0 0 0,0 0 0,1 0 0,-1 1-1,0-1 1,0 0 0,0 0 0,0 0 0,1 0-1,-1 1 1,0-1 0,0 0 0,0 0 0,0 0-1,0 1 1,1-1 0,-1 0 0,0 0 0,0 1-1,0-1 1,0 0 0,0 0 0,0 1 0,0-1-1,0 0 1,0 0 0,0 1 0,0-1 0,0 0-1,0 0 1,0 1 0,0-1 9,0 11-84,-4 0 72,-1 0 0,0 0 0,0-1 0,-1 0 0,-1 0 0,0 1 12,-11 17-3,-18 39-229,-24 61 232,24-49 462,-14 20-462,36-74 39,2-2 73,-2 0 1,-3 3-113,12-20 0,1 0 0,-1 0 1,0-1-1,-1 1 0,1-1 1,-1-1-1,0 1 0,0-1 0,-6 3 0,11-7-2,1 0-1,-1 0 0,1 0 0,0 0 0,-1 0 0,1 0 0,0 0 0,-1 0 0,1 0 0,-1 0 0,1 0 0,0-1 1,-1 1-1,1 0 0,0 0 0,-1 0 0,1-1 0,0 1 0,0 0 0,-1 0 0,1-1 0,0 1 0,-1 0 1,1-1-1,0 1 0,0 0 0,0-1 0,-1 1 0,1 0 0,0-1 0,0 1 0,0 0 0,0-1 0,0 1 1,0 0-1,0-1 0,0 1 0,0-1 0,0 1 0,0-1 3,-2-17 4,5 6-15,2 0-1,-1 0 1,1 0-1,1 0 1,0 1-1,5-7 12,-1 4 12,1 1 0,0 0-1,1 1 1,0 0 0,1 1 0,0 0-1,1 1 1,0 1 0,0 0 0,1 1 0,3-1-12,35-14-177,2 1 1,34-7 176,-29 10-108,-26 9-563,-9 2-1395,23-9 2066,-42 14-646,1 0 0,-1-1 1,1 0-1,-1 0 0,0 0 1,-1 0-1,1-1 0,-1 0 0,0-1 646,-4 5-228,0 0 0,0 0 0,0 0 0,-1 0 0,1 0 0,0 0 0,-1 0 0,1 0 0,-1 0-1,1 0 1,-1-1 0,0 1 0,1 0 0,-1 0 0,0 0 0,0-1 0,0 1 0,0 0 0,0 0-1,0-1 1,0 1 0,0 0 0,-1 0 0,1-1 0,0 1 0,-1-1 228,-9-8-2144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11.174"/>
    </inkml:context>
    <inkml:brush xml:id="br0">
      <inkml:brushProperty name="width" value="0.1" units="cm"/>
      <inkml:brushProperty name="height" value="0.1" units="cm"/>
      <inkml:brushProperty name="color" value="#66CC00"/>
    </inkml:brush>
  </inkml:definitions>
  <inkml:trace contextRef="#ctx0" brushRef="#br0">1 9 8960,'0'0'136,"0"0"0,0 0 0,0-1 0,0 1 0,0 0 0,0 0 1,1 0-1,-1-1 0,0 1 0,0 0 0,0 0 0,0 0 0,1-1 0,-1 1 1,0 0-1,0 0 0,0 0 0,1 0 0,-1-1 0,0 1 0,0 0 0,0 0 1,1 0-1,-1 0 0,0 0 0,0 0 0,1 0 0,-1 0 0,0 0 0,0 0 1,1 0-1,-1 0-136,14-1-424,-5 1 294,25-2 157,1 0-1,19 4-26,29 5-2922,-65-7 1821,-14 0 641,0 0 0,-1 0 1,1 1-1,0-1 0,-1 1 0,1-1 0,0 2 460,6 2-2501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11.876"/>
    </inkml:context>
    <inkml:brush xml:id="br0">
      <inkml:brushProperty name="width" value="0.1" units="cm"/>
      <inkml:brushProperty name="height" value="0.1" units="cm"/>
      <inkml:brushProperty name="color" value="#66CC00"/>
    </inkml:brush>
  </inkml:definitions>
  <inkml:trace contextRef="#ctx0" brushRef="#br0">0 188 4992,'17'-13'1824,"-14"1"-1408,1-6-128,5 7 352,-1-2-416,4-5 256,0-2-256,4 2 768,-4 4-544,9-1 448,-1 5-544,4-1-384,4 4 0,13 4-1280,16-2 704,12 5-1984,12 0 1440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13.496"/>
    </inkml:context>
    <inkml:brush xml:id="br0">
      <inkml:brushProperty name="width" value="0.1" units="cm"/>
      <inkml:brushProperty name="height" value="0.1" units="cm"/>
      <inkml:brushProperty name="color" value="#66CC00"/>
    </inkml:brush>
  </inkml:definitions>
  <inkml:trace contextRef="#ctx0" brushRef="#br0">204 596 3712,'1'-1'235,"0"0"0,-1-1 0,1 1 0,-1 0 0,1 0 0,-1-1 0,1 1 0,-1 0 0,1-1 0,-1 1 0,0 0 1,0-1-1,0 1 0,0-1-235,0 2 61,0 0 1,0-1 0,0 1-1,0 0 1,0-1 0,-1 1-1,1 0 1,0 0-1,0-1 1,0 1 0,0 0-1,-1 0 1,1-1 0,0 1-1,0 0 1,-1 0 0,1 0-1,0-1 1,0 1 0,-1 0-1,1 0 1,0 0 0,-1 0-1,1 0-61,-14 0 1304,-10 5-376,3 0-405,0 0 1,0 1 0,-8 4-524,24-7 31,-1-1 1,1 1-1,0 0 1,0 0-1,0 0 0,0 1 1,0-1-1,1 1 1,0 1-1,0-1 1,0 0-1,0 1 1,1 0-1,-3 4-31,6-8 5,-1 0-1,0 0 1,1 0-1,0 0 1,-1 0-1,1 0 1,0 0-1,-1 0 1,1 0 0,0 1-1,0-1 1,0 0-1,0 0 1,0 0-1,0 0 1,0 0 0,0 0-1,1 1 1,-1-1-1,0 0 1,1 0-1,-1 0 1,1 0-1,0 1-4,0 0 14,1-1-1,-1 1 0,1 0 0,0-1 0,0 1 0,-1-1 1,1 0-1,0 1 0,0-1 0,0 0 0,1 0 0,-1 0-13,6 2 23,0 0 0,0-1 0,1 0 0,-1-1 0,0 1 0,5-1-23,4 0 124,1-1 0,-1-1 0,1-1 0,-1 0 0,0-1-1,0 0 1,0-2 0,0 0 0,5-3-124,-18 6-2,-1 0 1,0 1 0,0-1-1,0 0 1,0-1-1,0 1 1,0 0 0,0-1-1,-1 0 1,1 1-1,-1-1 1,0 0 0,0-1-1,0 1 1,0 0-1,0 0 1,-1-1 0,1 1-1,-1-1 1,0 1-1,0-1 1,-1 0 0,1 1-1,-1-1 1,0 0-1,1 1 1,-2-1 0,1 0-1,0 0 1,-1 1-1,0-1 1,1 0 0,-2 1-1,1-1 1,0 1-1,-1 0 1,1-1 0,-2 0 1,-3-6 9,0 1 1,0 0-1,-1 0 1,0 0-1,-1 1 1,0 0-1,-1 1 1,1 0-1,-1 0 1,0 1-1,-1 0 1,0 0-1,0 1 1,-5-1-10,15 6-20,-15-7 780,15 7-748,0 0 1,0 0-1,-1-1 0,1 1 0,0 0 0,0 0 0,0 0 1,0 0-1,0-1 0,0 1 0,0 0 0,0 0 0,0 0 1,0-1-1,0 1 0,0 0 0,-1 0 0,1 0 0,0-1 1,1 1-1,-1 0 0,0 0 0,0-1 0,0 1 0,0 0 1,0 0-1,0 0 0,0-1 0,0 1 0,0 0 0,0 0 1,0 0-1,1 0 0,-1-1 0,0 1 0,0 0 0,0 0 1,0 0-1,0 0 0,1 0 0,-1-1 0,0 1 0,0 0 1,0 0-1,1 0 0,-1 0 0,0 0 0,0 0 0,0 0 1,1 0-1,-1 0 0,0 0 0,0 0 0,0 0-12,15-9 107,-2-1 0,0 0-1,0-1 1,0 0 0,-2-1-1,1 0 1,-2-1 0,0 0-1,0-1 1,-1 0 0,-1 0 0,7-15-107,6-22 295,-1-1-1,-3-1 1,1-12-295,-16 57-138,-1 4-10,0-1-1,0 0 0,1 1 0,-1-1 1,1 1-1,0-1 0,1 1 0,1-3 149,-3 20-917,0 69-48,-2 91 218,-2-103 586,-1 37 306,-11 56-145,-32 167 1094,38-287-377,-14 40-717,15-54 653,17-59-388,1 1-1,1 0 1,2 1-1,1 0 1,12-19-265,-16 33-78,0 0 1,0 0-1,2 1 1,-1 1-1,1-1 0,1 2 1,0 0-1,1 1 1,0 0-1,1 1 0,4-2 78,23-9-2354,1 1 2354,-27 13-2433,1 0-1,9-1 2434,1 1-2714,-24 4 2234,-1 1 0,0-1 0,0 1 0,0-1 0,0 0 0,0 0 0,0 0 0,0 0 480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16.543"/>
    </inkml:context>
    <inkml:brush xml:id="br0">
      <inkml:brushProperty name="width" value="0.1" units="cm"/>
      <inkml:brushProperty name="height" value="0.1" units="cm"/>
      <inkml:brushProperty name="color" value="#66CC00"/>
    </inkml:brush>
  </inkml:definitions>
  <inkml:trace contextRef="#ctx0" brushRef="#br0">0 669 2976,'0'-1'281,"1"1"1,-1 0 0,0-1-1,1 1 1,-1 0-1,1-1 1,-1 1 0,0 0-1,1 0 1,-1 0-1,1-1 1,-1 1-1,1 0 1,-1 0 0,1 0-1,-1 0 1,1 0-1,-1 0 1,0 0 0,1 0-1,-1 0 1,1 0-1,-1 0 1,1 0-1,-1 0 1,1 0-282,7 0 369,1-3-213,-1-1 0,0 0 0,0 0 0,0-1 0,-1 0 0,1 0 0,-1-1 0,0 1 0,5-8-156,8-5 132,32-26 76,-3-2 0,-2-3 0,0-4-208,225-282 384,-268 330-392,-1 1-1,1-1 1,-1 0-1,0 0 1,0-3 8,-19 29-608,10-7 577,0 0 1,1 1 0,0-1 0,1 1-1,1 0 1,1 0 0,0 1 30,-6 24 46,-1 4 17,-2 5 71,1 1 0,3 0-1,0 42-133,7-85 5,0 0 0,1 0 1,-1 0-1,2 0 0,-1 0 0,1 0 0,1 2-5,-3-7 13,1 0 0,0 0 0,0-1 0,0 1 0,0 0 0,0 0 0,0-1 0,0 1 0,1-1 0,-1 1 0,0-1 0,1 0 0,-1 1 0,1-1 0,0 0 0,-1 0 0,1 0 0,0 0 0,0 0 0,0-1 0,0 1 0,-1-1 0,1 1 0,0-1 0,0 1 0,0-1 0,0 0 0,1 0-13,1 0 42,0-1-1,0 0 0,-1 0 0,1 0 1,0 0-1,-1-1 0,1 1 0,-1-1 1,1 0-1,-1 0 0,0 0 1,0 0-1,0-1 0,0 1 0,0-1 1,0 0-1,-1 0 0,0 0 1,2-3-42,4-4-21,-1-2 1,0 1 0,-1-1-1,0 0 1,0-3 20,42-120-507,-25 67 464,3 0 1,22-38 42,-39 90 183,-1-1 0,-1 0 0,3-12-183,-7 19 16,-1 2-291,-7 20-10,-5 10 241,4-11 74,1 1 0,-3 11-30,-6 30 343,2 0-1,2 1 0,2 0 1,3 0-1,2 15-342,3-61 107,0 0 0,1 0 0,0 0 0,0 0 0,1 0 1,0-1-1,0 1 0,1-1 0,0 1 0,0-1 0,1 0 0,0 1-107,0-2 21,0-2 0,0 1 0,0 0 0,0-1 0,1 0 0,-1 0 0,1 0 0,0 0 0,0-1 0,1 0 0,-1 0 0,1 0 0,-1-1 0,1 0 0,0 0 0,0 0-21,23 4-1398,1-1 0,0-2-1,0 0 1,4-2 1398,-30-1-433,29 1-1380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17.201"/>
    </inkml:context>
    <inkml:brush xml:id="br0">
      <inkml:brushProperty name="width" value="0.1" units="cm"/>
      <inkml:brushProperty name="height" value="0.1" units="cm"/>
      <inkml:brushProperty name="color" value="#66CC00"/>
    </inkml:brush>
  </inkml:definitions>
  <inkml:trace contextRef="#ctx0" brushRef="#br0">152 7 3648,'0'0'71,"0"0"-1,0-1 1,0 1 0,0 0 0,0 0 0,0-1 0,0 1-1,0 0 1,0 0 0,0-1 0,0 1 0,-1 0-1,1 0 1,0-1 0,0 1 0,0 0 0,0 0-1,-1-1 1,1 1 0,0 0 0,0 0 0,0 0-1,-1 0 1,1-1 0,0 1 0,0 0 0,-1 0-1,1 0 1,0 0 0,0 0 0,-1 0 0,1 0-1,0 0 1,-1 0 0,1 0 0,0 0 0,0 0-1,-1 0 1,1 0 0,0 0 0,-1 0 0,1 0-1,0 0 1,0 0 0,-1 0 0,1 0 0,0 0-1,0 1 1,-1-1 0,1 0 0,0 0 0,0 0-1,-1 0 1,1 1 0,0-1 0,0 0 0,0 0-1,-1 1-70,-6 3 166,1-1 178,0 0 0,1 1 0,-1 0 0,1 0 0,0 0 0,0 1 0,1 0 0,-1 0 0,1 0 0,0 0 0,-2 5-344,-2 4 192,0 0 1,1 0 0,1 1-1,-2 5-192,-1 5 33,2 1-1,0 0 0,0 12-32,5-26-261,1-1 0,0 0 1,1 1-1,0-1 0,1 0 0,0 1 0,1-1 0,0 0 1,3 7 260,-5-16-252,1 1 0,0-1 1,1 1-1,-1-1 1,0 0-1,1 1 0,-1-1 1,1 0-1,0 0 0,0 0 1,1 1 251,7 5-2272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17.574"/>
    </inkml:context>
    <inkml:brush xml:id="br0">
      <inkml:brushProperty name="width" value="0.1" units="cm"/>
      <inkml:brushProperty name="height" value="0.1" units="cm"/>
      <inkml:brushProperty name="color" value="#66CC00"/>
    </inkml:brush>
  </inkml:definitions>
  <inkml:trace contextRef="#ctx0" brushRef="#br0">14 8 4736,'-9'-7'1760,"9"7"-1376,-4 0-96,4 0-2368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18.187"/>
    </inkml:context>
    <inkml:brush xml:id="br0">
      <inkml:brushProperty name="width" value="0.1" units="cm"/>
      <inkml:brushProperty name="height" value="0.1" units="cm"/>
      <inkml:brushProperty name="color" value="#66CC00"/>
    </inkml:brush>
  </inkml:definitions>
  <inkml:trace contextRef="#ctx0" brushRef="#br0">59 1 6048,'-2'0'142,"1"1"0,0-1 0,-1 1 0,1-1 1,0 1-1,0 0 0,-1 0 0,1-1 0,0 1 1,0 0-1,0 0 0,0 0 0,0 0 0,0 1 0,0-1 1,0 0-1,1 0 0,-1 0 0,0 1-142,0 1-67,1 0 1,-1 0-1,1 0 0,-1 0 1,1 0-1,0 0 0,0 0 1,0 0-1,1 3 67,2 47 946,1 12 241,0-20-929,-2 0 0,-2 0-1,-6 36-257,1 10 310,0-28 200,-3 0 0,-5 14-510,12-70 47,1-2 98,-2 8 228,2-13-362,0 0 1,0 0 0,0 0 0,0 1 0,0-1 0,0 0 0,0 0 0,0 0 0,0 0 0,0 0 0,0 1 0,0-1 0,0 0 0,0 0 0,0 0 0,0 0 0,-1 0 0,1 0 0,0 1 0,0-1 0,0 0 0,0 0 0,0 0 0,0 0 0,0 0 0,-1 0 0,1 0 0,0 0-1,0 0 1,0 1 0,0-1 0,0 0 0,-1 0 0,1 0 0,0 0 0,0 0 0,0 0 0,0 0 0,-1 0 0,1 0 0,0 0 0,0 0 0,0 0 0,0 0 0,0 0 0,-1 0 0,1-1 0,0 1 0,0 0 0,0 0 0,0 0 0,0 0 0,-1 0-12,1-1 45,0-1 1,-1 1-1,1-1 1,0 1 0,0-1-1,0 1 1,0-1 0,0 1-1,0-1 1,0 0-46,1-2 61,-2-13-159,2 1-1,0 0 1,1 0 0,1 0-1,0 0 1,1 0 0,2-4 98,1 1-112,1 1 0,0 0 1,1 0-1,1 1 0,3-3 112,-5 9 0,0 1 1,1 0 0,0 0-1,0 1 1,1 0-1,0 0 1,1 2-1,2-2 0,-6 5-3,-1 0 0,0 1 1,1 0-1,-1 1 0,1 0 0,5-2 3,-9 4 2,1-1 0,0 0 0,-1 1 0,1 0 1,0 0-1,0 0 0,-1 0 0,1 0 0,0 1 0,-1 0 1,1 0-1,0 0 0,-1 0-2,-1-1-3,-1 1 1,1 0-1,-1 0 0,0-1 1,1 1-1,-1 0 0,0 0 0,0 0 1,0 0-1,0 1 0,0-1 1,0 0-1,0 0 0,0 1 1,0-1-1,0 0 0,-1 1 1,1-1-1,0 2 3,-1-1 24,1 1 0,-1 0 0,1 0 0,-1 0 0,0-1 0,0 1 0,0 0 0,0 0 0,-1 0-1,0 2-23,0 0 49,-1 1 0,0-1 0,0 0 0,0 0 0,0 1 0,-1-1 0,0-1-1,0 1 1,-1 0 0,-2 3-49,-7 4 145,-1-1-1,0-1 0,-1 0 0,1-1 1,-4 1-145,-23 14 638,41-24-614,-1 1 0,0-1-1,1 0 1,-1 1 0,1-1-1,-1 1 1,1-1 0,-1 1 0,1-1-1,-1 1 1,1-1 0,-1 1-1,1 0 1,0-1 0,-1 1 0,1 0-1,0 0-23,0-1 7,0 1-1,0-1 0,0 0 0,0 1 1,0-1-1,0 1 0,0-1 0,0 0 1,0 1-1,0-1 0,1 0 0,-1 1 1,0-1-1,0 0 0,0 1 0,1-1 1,-1 0-1,0 0 0,0 1 0,1-1 1,-1 0-1,0 0 0,1 1 0,-1-1-6,4 2-2,0 0-1,1 0 0,-1 0 0,0-1 0,3 1 3,6 2 59,20 11-363,0 1 0,-1 2 0,17 12 304,-38-22-407,12 7-5058,19 17 5465,-26-18-3536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8:38.139"/>
    </inkml:context>
    <inkml:brush xml:id="br0">
      <inkml:brushProperty name="width" value="0.1" units="cm"/>
      <inkml:brushProperty name="height" value="0.1" units="cm"/>
      <inkml:brushProperty name="color" value="#66CC00"/>
    </inkml:brush>
  </inkml:definitions>
  <inkml:trace contextRef="#ctx0" brushRef="#br0">23 194 1152,'0'-1'103,"-1"1"-1,1-1 1,0 1 0,0-1-1,-1 1 1,1-1 0,0 1 0,0-1-1,-1 1 1,1-1 0,0 1-1,-1 0 1,1-1 0,-1 1 0,1-1-1,-1 1 1,1 0 0,-1-1-1,1 1 1,-1 0 0,1 0-103,-1-1 71,0 1 1,0-1 0,0 1-1,0-1 1,1 1 0,-1-1 0,0 0-1,1 1 1,-1-1 0,0 0-1,1 0 1,-1 1 0,1-1-1,-1 0 1,1 0 0,-1 0-1,1 0 1,0 0 0,-1 1-1,1-1 1,0 0 0,0 0-1,0 0 1,0 0-72,-1-15 1069,0 12-741,1 0 0,0 0 0,0 0 0,1 0 0,0-4-328,15 16 160,-15-6-119,1 0-1,0 0 1,-1 1-1,1-1 0,-1 0 1,0 1-1,0-1 1,0 1-1,0 0 0,0-1 1,-1 1-41,6 29 457,15 174-105,-13-165-262,-5-29-79,-1 0-1,-1 1 1,1 10-11,3 1 491,-5-23-363,0-1-16,0 0-21,0 0 37,0 0-102,0 0-202,0 0 80,0 0 128,0 0 32,0 0 80,-10 6-611,8-5 785,23-4-370,0 0 0,8 1 52,-8 1-44,0-1 0,16-4 44,-27 3 30,0 1 1,0 0-1,0 1 1,0 0-1,0 1 0,0 0 1,1 1-1,-1 0 1,0 0-1,2 1-30,15 5 5,-26-6 43,-1-1-154,0 0 63,0 0 150,0 0-6,0 0 54,0 0-27,0 0 26,0 0-63,1-1-84,-1 1 0,1-1 0,-1 0-1,1 0 1,-1 1 0,0-1 0,1 0 0,-1 0 0,0 0 0,0 1-1,1-1 1,-1 0 0,0 0 0,0 0-7,0-28 256,2-84-407,0 91 62,0 0 0,2 0 0,1 0 0,1 0 89,-3 14-23,0-1-1,1 1 1,3-6 23,0 1 33,-2 5 51,-4 7-86,-1 0 0,1 0 0,0 0 0,-1 0-1,1 0 1,0 0 0,-1 0 0,0 0-1,1 0 1,-1 0 0,0-1 0,1 1 0,-1 0-1,0 0 3,-17 0-106,-154 1 2138,166 0-2037,1 0 0,-1 0 0,0-1 0,0 0 0,1 0 0,-1 0 0,0 0 0,1-1 0,-1 1 0,1-1 0,0 0 1,-1-1-1,0 0 5,5 3-7,0 0 0,0-1 0,0 1 0,-1 0 0,1 0 0,0 0 0,0-1 1,-1 1-1,1 0 0,0 0 0,0 0 0,-1 0 0,1 0 0,0 0 0,-1 0 0,1-1 1,0 1-1,-1 0 0,1 0 0,0 0 0,-1 0 0,1 0 0,0 0 0,0 0 0,-1 1 1,1-1-1,0 0 0,-1 0 0,1 0 0,0 0 0,0 0 0,-1 0 0,1 1 1,0-1-1,-1 0 0,1 0 0,0 0 0,0 0 0,0 1 0,-1-1 0,1 0 0,0 0 1,0 1-1,0-1 0,0 0 0,-1 0 0,1 1 0,0-1 0,0 0 0,0 1 0,0-1 1,0 0-1,0 1 0,0-1 0,0 0 7,-1 2-61,0-1 0,1 0 1,-1 1-1,0-1 0,0 0 0,0 0 0,0 0 1,0 0-1,0 0 0,-1 0 61,1 0-101,-16 3 234,15-4-171,0 0-1,0 0 1,-1 0-1,1 0 1,0-1-1,0 1 1,0-1-1,0 1 1,0-1-1,0 0 1,-2-1 38,3 2 4,1-1 1,-1 0-1,0 1 1,1-1-1,-1 1 1,1-1-1,-1 0 0,1 1 1,0-1-1,-1 0 1,1 0-1,-1 1 0,1-1 1,0 0-1,0 0 1,0 0-1,-1 1 0,1-1 1,0 0-1,0 0 1,0 0-1,0 0 1,0 1-1,1-1 0,-1 0 1,0 0-1,0 0 1,0 0-1,1 1 0,-1-1 1,0 0-1,1 0 1,0 0-5,1-2-29,0 1 1,0-1-1,1 0 1,-1 1-1,1 0 1,0-1-1,0 1 1,0 0-1,0 1 1,2-2 28,0 0 125,67-44 344,-50 31-185,-16 11-279,0 1 0,0-1 0,0 2 0,6-4-5,-8 4 54,1 1 0,-1-1 0,1 0 0,-1 0 0,0-1 1,0 1-1,2-5-54,-5 6-64,-1 1 53,0 1-80,0 0 11,0 0-5,0 0 37,0 0 85,0 0-37,0 0-138,0 0 58,0 0 133,0 0-10,0 0-11,0 0-43,0 0-149,0 0 107,0 0 255,0 0-68,0 0-204,0 0-4,0 0 4,3 42-20,6 9 346,-8-48-245,-1-1 0,1 1 1,-1-1-1,1 1 0,0-1 0,0 0 1,0 1-1,0-1 0,0 0 1,1 0-1,-1 0 0,1 0 0,-1 0 1,1 0-1,0 0 0,0-1 1,1 2-12,-2-2 229,5-1-178,0 0 1,0 0-1,-1-1 0,1 1 1,0-1-1,0-1 0,-1 1 1,2-1-52,13-9-438,-20 11 432,1 0 0,-1 0 1,0 1-1,0-1 0,0 0 0,1 0 0,-1 0 0,0 0 0,0 0 0,0 0 0,0 0 0,1 1 1,-1-1-1,0 0 0,0 0 0,0 0 0,0 0 0,0 1 0,1-1 0,-1 0 0,0 0 1,0 0-1,0 1 0,0-1 0,0 0 0,0 0 0,0 0 0,0 1 0,0-1 0,0 0 0,0 0 1,0 0-1,0 1 0,0-1 0,0 0 0,0 0 0,0 1 0,0-1 0,0 0 0,0 0 0,0 0 1,0 1-1,-1-1 6,-1 14 163,1-13-188,0 1 1,0-1-1,1 1 1,-1 0-1,1-1 1,-1 1-1,1 0 1,0 0-1,0-1 1,0 1 24,-4 15-150,2-12 167,1-1 0,-1 1 0,1 0 0,0-1 0,1 1-1,-1 0 1,1 0 0,0-1 0,0 1 0,0 3-17,0-1 66,0 17-168,-1 0 1,-2-1 0,-4 21 101,5-32-15,1 0 1,1 0-1,0 0 1,1 10 14,0 9 260,-1-29-267,1 0-1,-1 0 0,1 0 0,-1 0 0,1 0 1,-1 0-1,1 0 0,0 0 0,0-1 0,0 1 1,0 0-1,0 0 0,2 0 8,-3-1 32,0-1 21,0 0 6,0 0 64,0 0-97,0 0-202,0 0 27,0 0-59,0 0 53,0 0 17,4-2-6252,0 1 6449,5-2-1147,3-4-789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21.629"/>
    </inkml:context>
    <inkml:brush xml:id="br0">
      <inkml:brushProperty name="width" value="0.1" units="cm"/>
      <inkml:brushProperty name="height" value="0.1" units="cm"/>
      <inkml:brushProperty name="color" value="#66CC00"/>
    </inkml:brush>
  </inkml:definitions>
  <inkml:trace contextRef="#ctx0" brushRef="#br0">38 25 2560,'-6'-4'584,"6"4"-571,0 0-1,0 0 0,0 0 0,0 0 0,0 0 1,0 0-1,0 0 0,1 0 0,-1 0 1,0 0-1,0 0 0,0 0 0,0 0 1,0 0-1,0 0 0,0 0 0,0 0 1,0 0-1,0 0 0,0 0 0,0-1 1,0 1-1,0 0 0,0 0 0,0 0 1,0 0-1,0 0 0,0 0 0,0 0 1,1 0-1,-1 0 0,0 0 0,0 0 0,0 0 1,0 0-1,0-1 0,0 1 0,0 0 1,0 0-1,0 0 0,0 0 0,0 0 1,-1 0-1,1 0 0,0 0 0,0 0 1,0 0-1,0 0 0,0 0 0,0 0 1,0 0-1,0 0 0,0-1 0,0 1 1,0 0-1,0 0 0,0 0 0,0 0 1,0 0-1,0 0 0,0 0 0,0 0-12,0 0 1,0 0 74,0-1 0,0 1 1,0 0-1,1-1 0,-1 1 0,0-1 0,0 1 1,0-1-1,0 1 0,0 0 0,0-1 0,0 1 1,0-1-1,0 1 0,0-1 0,0 1 0,0 0 1,0-1-1,0 1 0,0-1 0,-1 1 1,1 0-1,0-1 0,0 1 0,0-1 0,-1 1 1,1 0-1,0-1 0,0 1-75,-4-5 1632,4 5-1602,0 0-1,0 0 1,0 0 0,0 0 0,0 0 0,0 0 0,-1 0 0,1 0 0,0 0 0,0 0 0,0 0 0,0 0-1,0 0 1,0 0 0,0 0 0,0 0 0,0 0 0,0 0 0,0 0 0,0 0 0,0 0 0,0 0-1,0 0 1,0 0 0,0 0 0,0 0 0,-1 0 0,1 0 0,0 0 0,0 0 0,0 0 0,0 0 0,0 0-1,0 0 1,0 0 0,0 0 0,0 0 0,0 0 0,0 0 0,0 1 0,0-1 0,0 0 0,0 0-1,0 0 1,0 0 0,0 0 0,0 0 0,0 0 0,0 0 0,0 0 0,0 0 0,0 0 0,0 0-1,0 0 1,0 0 0,0 0 0,0 0 0,0 0 0,0 0 0,0 1 0,0-1 0,0 0 0,0 0 0,0 0-1,0 0 1,0 0-30,-10 43-53,1 51 898,3 1 0,5 36-845,1-127 6,1 11 122,0 1 0,0-1 0,1 1 0,1-1 0,2 3-128,3 7 1227,0-104-1105,-7 61-100,0 1 0,3-9-22,-1 8-27,-1 0 0,-1-8 27,-1 14 0,2 1 1,-1 0 0,1 0-1,1-3 0,1-2 19,-1-8 86,-3 19-122,0 0 0,1-1 1,0 1-1,0 0 0,1-3 17,7-17-108,-7 19 77,0-1 1,0 1-1,0 0 1,1 0-1,0 0 1,0 1-1,0-1 1,1 1-1,0 0 1,0 0-1,0 0 1,5-4 30,-9 9-3,1-1 0,0 1 0,0-1 0,0 1 0,0 0 0,0-1 0,0 1 0,0 0 0,0-1 0,0 1 0,0 0 0,0 0 0,0 0 0,0 0 0,0 0 0,0 0 1,0 0-1,1 1 3,20 6 341,-6-2-224,-14-4-103,1 0-1,0 0 1,0 1 0,-1-1-1,1 1 1,-1-1 0,1 1-1,-1 0 1,0 0 0,0 0 0,0 1-1,0-1 1,0 0 0,0 1-1,0 0-13,3 5 62,0 1 0,-1-1 0,1 1 0,-1 2-62,-2-3 70,0 0-1,-1 0 1,0 1-1,0-1 1,-1 0-1,0 1 1,-2 6-70,1 13 271,-1 17 363,-4 21-634,5-52 120,-1 0 0,0-1 0,-1 0 0,-1 1 0,0-1 0,-1 0 0,0 0 0,-1 0-120,1 5 175,5-16-189,0-1 0,0 1 0,0-1 0,0 0 0,-1 1 0,1-1 0,0 1 0,-1-1 0,1 0 0,-1 1 0,0-1 0,1 0 0,-1 0 0,-1 1 14,2-1-261,0-1-65,0 1 124,1 0 0,-1-1 0,1 1 1,-1 0-1,1-1 0,0 1 0,-1 0 0,1-1 0,0 1 0,0-1 0,-1 1 0,1-1 1,0 1-1,0-1 0,0 0 0,-1 1 0,1-1 0,0 0 0,0 0 0,0 0 0,0 0 202,7 0-2234,1 0 746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22.299"/>
    </inkml:context>
    <inkml:brush xml:id="br0">
      <inkml:brushProperty name="width" value="0.1" units="cm"/>
      <inkml:brushProperty name="height" value="0.1" units="cm"/>
      <inkml:brushProperty name="color" value="#66CC00"/>
    </inkml:brush>
  </inkml:definitions>
  <inkml:trace contextRef="#ctx0" brushRef="#br0">171 8 3488,'0'0'142,"0"0"0,0-1 1,0 1-1,0 0 0,0-1 0,0 1 1,0-1-1,0 1 0,-1 0 0,1-1 1,0 1-1,0 0 0,0 0 0,0-1 1,-1 1-1,1 0 0,0-1 0,0 1 1,-1 0-1,1 0 0,0 0 0,-1-1 1,1 1-1,0 0 0,-1 0 0,1 0 1,0 0-1,-1-1 0,1 1 0,0 0 1,-1 0-1,1 0 0,0 0 0,-1 0 1,1 0-1,0 0 0,-1 0 0,1 0 1,-1 0-1,1 0 0,0 0 0,-1 1 1,1-1-1,0 0 0,-1 0-142,-22 8 2358,12-4-1512,5-2-723,-1 0 0,1 1 0,-1 0 1,1 0-1,0 1 0,0 0 0,0 0 0,1 0 0,-1 0 0,1 1 1,0 0-1,0 0 0,1 1 0,-1 0 0,1-1 0,1 1 0,-1 1-123,0 1 14,-1 0-1,2 0 1,-1 1 0,1 0-1,1-1 1,-1 1-1,2 0 1,-1 0-1,1 1 1,0-1-1,1 0 1,1 9-14,-1-13 47,1 1 0,1-1 1,-1 1-1,1-1 0,0 0 1,0 0-1,0 0 0,1 0 1,0 0-1,0 0 0,0-1 1,0 1-1,1-1 0,0 0 1,0 0-1,3 2-47,0 0-251,1 0-1,1 0 1,-1-1 0,1 0 0,0-1 0,0 0-1,0 0 1,0-1 0,1 0 251,-6-2-395,-1 0-1,1 0 1,-1-1 0,0 1-1,1-1 1,-1 0-1,1 0 1,-1 0 0,1-1-1,-1 1 1,0-1 0,1 0-1,-1 0 1,0 0 0,1 0-1,-1 0 1,0-1 0,0 1-1,0-1 1,0 0 0,0 0-1,-1 0 1,3-2 395,5-13-2640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22.673"/>
    </inkml:context>
    <inkml:brush xml:id="br0">
      <inkml:brushProperty name="width" value="0.1" units="cm"/>
      <inkml:brushProperty name="height" value="0.1" units="cm"/>
      <inkml:brushProperty name="color" value="#66CC00"/>
    </inkml:brush>
  </inkml:definitions>
  <inkml:trace contextRef="#ctx0" brushRef="#br0">41 31 8896,'-8'-12'3296,"-4"12"-2560,3-3-224,6 0-1408,-1-2 384,-1-2-3360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30.790"/>
    </inkml:context>
    <inkml:brush xml:id="br0">
      <inkml:brushProperty name="width" value="0.1" units="cm"/>
      <inkml:brushProperty name="height" value="0.1" units="cm"/>
      <inkml:brushProperty name="color" value="#66CC00"/>
    </inkml:brush>
  </inkml:definitions>
  <inkml:trace contextRef="#ctx0" brushRef="#br0">485 578 1248,'-4'-9'393,"3"8"-258,1 0 0,-1 0 0,1 0 0,-1-1 0,1 1 1,0 0-1,-1 0 0,1 0 0,0 0 0,0 0 0,0-1 0,0 1 0,0-1-135,0 0 270,-1 0-1,1 0 0,-1 0 1,0 0-1,0 1 0,1-1 1,-1 0-1,0 0 0,-1 1 1,1-1-1,0 1 0,0-1 1,-1 1-1,1-1 0,-2 0-269,-25-20 1688,20 18-1535,0 0 0,0 0 0,0 1 0,0 0 0,0 1-1,0 0 1,-1 0 0,1 1 0,-1 0 0,0 0 0,0 1-153,-21 0 508,1 2 1,-18 3-509,33-3 208,-8 1-55,-1 1 1,-20 6-154,36-8-18,1 0 0,-1 1 1,1-1-1,-1 1 0,1 1 0,0-1 1,0 1-1,0 0 0,1 0 0,-1 1 1,-3 4 17,7-6-9,0 0 1,-1 0 0,1 0 0,1 1-1,-1-1 1,0 1 0,1-1 0,0 1-1,-1 0 1,2-1 0,-1 1-1,0 0 1,1 0 0,-1 1 8,1 1-11,1 1 0,-1-1 0,1 0 0,0 0 0,1 0 0,-1 0 0,1 0 0,2 4 11,1 2-39,0-2 0,1 1-1,1 0 1,0-1 0,0-1 0,1 1 0,0-1-1,9 8 40,-2-5 7,1-1-1,-1 0 1,2-2-1,-1 1 1,1-2-1,1 0 1,0-2-1,0 1 1,14 1-7,-27-6 46,1-1 0,-1 0-1,1-1 1,-1 1 0,0-1 0,1 0 0,-1-1-1,1 1 1,-1-1 0,0 0 0,1 0 0,-1-1-1,2 0-45,-3 0 57,0 0 0,0 0 0,0-1 0,-1 0-1,1 1 1,-1-1 0,1 0 0,-1-1-1,0 1 1,0 0 0,0-1 0,-1 0 0,1 0-1,-1 0 1,0 0 0,0-1-57,7-17 172,0-1 0,-2 1 0,-1-2 0,-1 1 0,0-1 0,-2-5-172,3-35 995,-3-47-995,-5 81 308,0 0 0,-2 1 1,-1 0-1,-1 0 1,-2 0-1,-10-27-308,12 42 36,-1 0 0,0 1-1,-1-1 1,-1 1 0,0 1 0,0 0-1,-1 0 1,-1 1 0,0 0 0,0 1-1,-1 0 1,-7-4-36,8 7-95,1 0 1,-1 1-1,-1 0 0,1 1 0,-1 0 1,0 1-1,0 0 0,0 0 1,-1 2-1,1-1 0,-1 2 0,1 0 1,-1 0-1,0 1 0,-4 1 95,12 0-225,0-1 0,-1 1 0,1 0 0,0 1 0,0-1 0,0 1 0,0 0 0,1 1-1,-1-1 1,-4 3 225,6-2-241,0-1-1,0 1 0,0 0 0,1 0 0,-1 0 0,1 1 0,-1-1 0,1 1 0,0-1 1,0 1-1,1-1 0,-1 1 0,1 0 0,-1 2 242,-6 32-1541,7 3-795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31.838"/>
    </inkml:context>
    <inkml:brush xml:id="br0">
      <inkml:brushProperty name="width" value="0.1" units="cm"/>
      <inkml:brushProperty name="height" value="0.1" units="cm"/>
      <inkml:brushProperty name="color" value="#66CC00"/>
    </inkml:brush>
  </inkml:definitions>
  <inkml:trace contextRef="#ctx0" brushRef="#br0">9 379 4992,'-9'5'2218,"9"-5"-1898,6-15 491,-6 12-670,2 1 0,-1 0 0,0 1 0,0-1 0,1 0 0,-1 0 0,1 0 0,-1 1 0,1-1 0,1 0-141,8-10 841,-5 4-582,0 1 0,0 0 0,1 0 0,1 0-259,16-18 196,8-17 970,6-15-1166,-17 25 436,1 0 0,2 2 0,5-5-436,-16 20 170,-11 12-152,0 0 1,-1 1-1,2-1 0,-1 0 1,0 1-1,0 0 0,1-1 0,0 1 1,-1 0-1,1 0 0,0 1 1,2-2-19,-4 3-7,-1 0 1,0 0-1,1 0 1,-1 0-1,1 0 1,-1 0 0,1 0-1,-1 0 1,1 0-1,-1 1 1,1-1 0,-1 0-1,0 0 1,1 1-1,-1-1 1,1 0-1,-1 0 1,0 1 0,1-1-1,-1 0 1,0 1-1,1-1 1,-1 0 0,0 1-1,0-1 1,1 1-1,-1-1 1,0 0 0,0 1-1,0-1 1,0 1-1,1-1 1,-1 1-1,0 0 7,3 19-147,-2-14 91,4 54-64,-3-34 112,0-1 0,2 0 0,1 0-1,0 0 1,5 7 8,-8-26 36,0 1-1,1-1 0,0 0 0,0 0 0,1-1 0,0 1 1,0-1-1,0 1 0,0-1 0,1-1 0,0 1 1,0-1-1,0 1 0,1-1 0,0-1 0,-1 1 1,1-1-1,0 0 0,0-1 0,1 1 0,-1-1 1,2 0-36,-3-1 18,-1 0 0,1-1 1,-1 0-1,1 0 0,-1 0 0,1 0 1,-1-1-1,0 0 0,1 1 1,-1-2-1,0 1 0,1 0 1,-1-1-1,0 0 0,0 0 1,0 0-1,0-1 0,-1 1 1,1-1-1,-1 0 0,1 0-18,10-10 57,1-2 1,-2 1-1,0-2 0,1-2-57,-4 5-32,7-8-15,-9 10 58,0 0 0,1 0 1,0 1-1,1 0 1,0 1-1,8-5-11,-17 13 0,1 0-1,0 0 1,0 1 0,0-1-1,0 0 1,0 1-1,0-1 1,0 1 0,0 0-1,0 0 1,0 0-1,0 0 1,0 0 0,0 0-1,0 0 1,0 1-1,0-1 1,0 1-1,0-1 1,0 1 0,0 0-1,-1 0 1,1-1-1,0 2 1,0-1 0,-1 0-1,1 0 1,7 6-41,0 0-1,-1 0 0,0 1 0,4 5 43,-5-5-48,111 115-3115,-113-118 2410,0 1 0,0 0 0,-1 0 0,0 0 0,0 1 752,2 8-2960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32.492"/>
    </inkml:context>
    <inkml:brush xml:id="br0">
      <inkml:brushProperty name="width" value="0.1" units="cm"/>
      <inkml:brushProperty name="height" value="0.1" units="cm"/>
      <inkml:brushProperty name="color" value="#66CC00"/>
    </inkml:brush>
  </inkml:definitions>
  <inkml:trace contextRef="#ctx0" brushRef="#br0">4 28 1984,'-1'0'65,"1"0"0,0-1 0,0 1-1,-1 0 1,1-1 0,0 1 0,0 0 0,-1 0 0,1-1 0,0 1 0,0 0-1,0-1 1,0 1 0,0-1 0,0 1 0,0 0 0,0-1 0,0 1 0,0 0 0,0-1-1,0 1 1,0-1 0,0 1 0,0 0 0,0-1 0,0 1 0,0 0 0,0-1-1,0 1 1,1 0 0,-1-1 0,0 1 0,0 0 0,0-1-65,10-7 2311,-9 7-1340,-1 0-609,1 1-1,0-1 1,0 1 0,0-1 0,0 0 0,-1 1 0,1 0-1,0-1 1,0 1 0,0 0 0,0-1 0,0 1 0,0 0-362,3 8 213,-1 0 0,0 1 0,-1 0 0,0-1 0,-1 1 0,1 0 0,-2 0 0,1 8-213,1 13 141,3 41 203,-4 0 0,-6 47-344,4-90-11,-6 76-71,1-19 159,4 19-77,4-40-815,7 25 815,7 13-3350,-8-51 1056,-3-7-2100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42.039"/>
    </inkml:context>
    <inkml:brush xml:id="br0">
      <inkml:brushProperty name="width" value="0.1" units="cm"/>
      <inkml:brushProperty name="height" value="0.1" units="cm"/>
      <inkml:brushProperty name="color" value="#66CC00"/>
    </inkml:brush>
  </inkml:definitions>
  <inkml:trace contextRef="#ctx0" brushRef="#br0">227 712 2816,'-1'-2'126,"1"1"0,-1-1 0,1 1 0,0 0 0,-1-1 0,1 1 0,0-1 0,0 1 0,0-1 0,0 1 0,0-1 0,0 1 0,0-1 0,1 1 0,-1 0 0,1-2-126,-8-26 3456,5 27-3316,1-1 1,0 0 0,0 1-1,-1-1 1,0 1 0,1-1-1,-1 1 1,0 0-1,0 0 1,0 0 0,0 0-1,-1 0 1,1 0 0,-1 1-1,1-1 1,-1 1 0,1 0-1,-1 0 1,0-1-1,1 2 1,-1-1 0,0 0-1,0 1 1,0-1 0,0 1-1,0 0 1,0 0 0,-1 0-141,-8 0 263,1 1 1,-1 0 0,1 1-1,-1 0 1,1 0 0,-7 4-264,13-4 8,0 0 0,-1 0 0,1 0 1,0 1-1,0 0 0,0 0 0,1 0 1,-2 2-9,4-4-9,1 0 0,-1 1 0,1-1 1,0 0-1,0 1 0,0-1 1,0 0-1,0 1 0,0-1 0,0 1 1,0 0-1,1-1 0,-1 1 1,1-1-1,-1 1 0,1 0 0,-1 0 1,1-1-1,0 1 0,0 0 1,0 0-1,0-1 0,0 1 0,0 0 1,1 0-1,-1-1 0,1 1 1,-1 0-1,1 0 9,3 6-48,1 0 0,0 0 0,0-1 0,1 1 0,0-1 0,0 0 0,1-1 0,0 0 0,0 0 0,0 0 0,1-1 0,0 0 0,0 0 0,8 3 48,-14-8 24,0 1-1,1 0 1,-1-1-1,1 1 1,-1-1 0,0 1-1,1-1 1,-1 0-1,1 0 1,-1 0 0,1-1-1,-1 1 1,1-1-1,-1 1 1,0-1 0,1 0-1,-1 0 1,1 0-24,0-1 26,0 0-1,0 0 1,0 0 0,0 0 0,-1-1-1,1 1 1,-1-1 0,1 0 0,-1 0 0,0 0-1,1-1-25,4-10 111,-1 1 1,0-1-1,0-1 0,-2 1 0,2-6-111,-5 17 27,3-11 60,17-71 758,-18 70-608,-1 0 1,-1 0 0,0 0-1,-1-13-237,-7-64 1307,-14-59-1307,13 102-9,3 13-142,-6-17 151,8 42-138,0 1 0,-1-1 0,0 1 0,-1 0 0,0 1 0,0-1 0,-2 0 139,5 6-386,-1 1 1,1 0-1,-1 0 1,0 0-1,-3-3 385,6 6-120,-1-1 0,1 1 0,-1 0 0,1-1 0,-1 1 0,1 0 0,-1-1 0,1 1 0,-1 0 0,1 0 0,-1 0 0,1 0 0,-1-1 0,1 1 0,-1 0 0,0 0 0,1 0 0,-1 0 0,1 0 0,-1 0 0,0 0 0,1 0 0,-1 1 0,1-1 0,-1 0 0,1 0 0,-1 0 0,0 1 0,1-1 0,-1 0 0,1 1 0,-1-1 0,1 0 0,0 1 0,-1-1 0,1 0 0,-1 1 0,1-1 0,0 1 0,-1-1 0,1 1 0,0-1 0,-1 1 0,1-1 0,0 1 120,-9 18-1557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42.928"/>
    </inkml:context>
    <inkml:brush xml:id="br0">
      <inkml:brushProperty name="width" value="0.1" units="cm"/>
      <inkml:brushProperty name="height" value="0.1" units="cm"/>
      <inkml:brushProperty name="color" value="#66CC00"/>
    </inkml:brush>
  </inkml:definitions>
  <inkml:trace contextRef="#ctx0" brushRef="#br0">0 106 4800,'0'-2'169,"1"1"-1,-1 0 1,1 0 0,0 0-1,-1 0 1,1 0 0,0 0-1,0 0 1,-1 0 0,1 0-1,0 0 1,0 1 0,0-1-1,0 0 1,0 1 0,0-1-1,0 0 1,1 1 0,-1-1-1,0 1 1,0 0 0,0-1-1,1 1-168,12-7 665,1-5-371,1 2 0,0 0 0,1 0 0,0 2 0,0 0 0,1 1 0,0 1 0,5-1-294,-20 6 27,1 1 1,-1-1-1,0 1 1,0 0-1,0 0 1,0 1-1,0-1 1,0 0 0,0 1-1,0 0 1,1 0-28,-3-1 17,0 1 1,0-1 0,0 1 0,0-1-1,0 1 1,0-1 0,0 1 0,0 0-1,0 0 1,0-1 0,0 1 0,0 0-1,0 0 1,-1 0 0,1 0 0,0 0-1,-1 0 1,1 0 0,0 0 0,-1 0-1,0 0 1,1 1 0,-1-1 0,0 0-1,1 0 1,-1 0 0,0 0 0,0 1-18,0 2 25,0 14 505,1 0-1,2 14-529,-2-26 57,0 0-1,1 0 1,0 0 0,0 0-1,0 0 1,1 0 0,-1-1 0,2 1-1,2 4-56,14 16-170,2 0 0,0-1-1,14 11 171,-20-22-3361,18 12 3361,-13-7-3061,-14-11 1824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43.459"/>
    </inkml:context>
    <inkml:brush xml:id="br0">
      <inkml:brushProperty name="width" value="0.1" units="cm"/>
      <inkml:brushProperty name="height" value="0.1" units="cm"/>
      <inkml:brushProperty name="color" value="#66CC00"/>
    </inkml:brush>
  </inkml:definitions>
  <inkml:trace contextRef="#ctx0" brushRef="#br0">703 0 4480,'-2'0'377,"-1"1"1,1-1-1,-1 0 0,1 1 1,-1 0-1,1 0 0,0 0 1,-1 0-1,1 0 0,0 0 1,0 0-1,0 1 0,-1 0-377,-26 24 1688,13-11-815,-49 47 921,39-36-1202,-1-1-1,-1-1 1,-1-1-1,-23 13-591,-36 12 408,-30 18-101,83-45-310,-3 3-119,-2 3 122,29-19-366,0 1-1,1 0 1,0 1-1,0 0 1,-4 6 366,13-14-306,-1 1 0,1-1 0,-1 0 0,1 1 0,0-1 0,0 0 0,0 1 0,0 0 0,0 0 306,1-2-112,0-1 0,0 1 0,0 0 0,0-1 0,0 1 0,0 0-1,0-1 1,0 1 0,0 0 0,0-1 0,0 1 0,0 0 0,1-1 0,-1 1 0,0 0 0,1-1-1,-1 1 1,0-1 0,1 1 0,-1-1 0,1 1 0,-1-1 0,1 1 0,-1-1 0,1 1 0,-1-1-1,1 0 1,-1 1 0,1-1 0,-1 0 0,1 1 0,0-1 0,-1 0 0,1 0 0,0 1 0,-1-1-1,1 0 113,8 1-1137,0 1 0,0-1-1,0-1 1,1 0 0,4-1 1137,-10 1-127,37-2-1318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44.709"/>
    </inkml:context>
    <inkml:brush xml:id="br0">
      <inkml:brushProperty name="width" value="0.1" units="cm"/>
      <inkml:brushProperty name="height" value="0.1" units="cm"/>
      <inkml:brushProperty name="color" value="#66CC00"/>
    </inkml:brush>
  </inkml:definitions>
  <inkml:trace contextRef="#ctx0" brushRef="#br0">86 6 5888,'-3'-2'846,"-6"1"1598,10-1-354,1 8-1097,-3 9-731,-1 0 0,-1-1 0,0 1 0,-1-1 0,-5 11-262,-5 24 311,5-10-52,-3 9 357,0 16-616,8-27 501,1-1 1,2 14-502,9-61-11,24-39-224,-20 29 187,1 1-1,1 0 0,1 1 1,1 1-1,0 0 1,1 1-1,1 1 0,1 1 1,13-9 48,-27 21-19,-1 0 1,1 1-1,0-1 0,0 1 1,0 0-1,0 0 0,0 1 1,1 0-1,-1 0 0,4 0 19,-8 0-5,-1 1-1,1 0 1,-1 0-1,1 1 1,-1-1-1,1 0 1,-1 0 0,1 0-1,-1 0 1,1 0-1,-1 0 1,1 1-1,-1-1 1,0 0-1,1 0 1,-1 1-1,1-1 1,-1 0-1,0 1 1,1-1 0,-1 0-1,0 1 1,1-1-1,-1 1 1,0-1-1,1 0 1,-1 1-1,0-1 1,0 1 5,1 0-3,-1 1 0,0-1 1,0 0-1,0 1 0,1-1 0,-1 1 0,-1-1 1,1 1-1,0-1 0,0 0 0,0 1 3,-2 3 16,1 1-1,-1-1 0,0 0 1,0 0-1,-2 2-15,0-1 16,-1 1 1,0-1-1,0 0 0,0-1 0,-1 1 0,0-1 1,0 0-1,0-1 0,-6 4-16,-12 6 308,1-2 1,-7 2-309,21-12 0,2 1 617,7-3-602,0 0 0,0 1 0,0-1 0,0 0 0,0 0 1,0 1-1,0-1 0,0 0 0,0 0 0,1 1 0,-1-1 1,0 0-1,0 0 0,0 1 0,0-1 0,0 0 1,1 0-1,-1 0 0,0 1 0,0-1 0,0 0 0,1 0 1,-1 0-1,0 0 0,0 1 0,1-1 0,-1 0 0,0 0 1,0 0-1,1 0-15,9 8 142,0-1 0,-1 2 1,0 0-1,0 0 0,4 6-142,9 14-2854,4 10 2854,-14-20-2492,-11-18 2242,0 0-1,-1-1 0,1 1 1,0 0-1,-1 0 0,1 0 1,-1 0-1,1 0 0,-1 0 1,1 0-1,-1 0 0,0 0 1,0 0-1,1 0 0,-1 0 1,0 0-1,0 0 0,0 0 1,0 0-1,0 0 0,0 0 1,0 0-1,-1 0 0,1 0 1,0 0-1,-1 0 1,1 0-1,0 0 0,-1 0 1,1 0-1,-1 0 251,-10 5-2480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8:39.041"/>
    </inkml:context>
    <inkml:brush xml:id="br0">
      <inkml:brushProperty name="width" value="0.1" units="cm"/>
      <inkml:brushProperty name="height" value="0.1" units="cm"/>
      <inkml:brushProperty name="color" value="#66CC00"/>
    </inkml:brush>
  </inkml:definitions>
  <inkml:trace contextRef="#ctx0" brushRef="#br0">0 124 1152,'2'-3'337,"-1"0"0,1 0 0,0 0 0,0 0 0,1 0 0,-1 1 0,0-1 0,1 1 0,0 0 1,-1 0-1,1 0 0,0 0 0,0 0 0,0 0 0,3 0-337,1 1 178,-1-1 1,1 1 0,-1-1 0,0-1-1,1 1 1,-1-1 0,0 0-1,0 0 1,-1-1 0,2-1-179,28-14 655,-14 10-631,-14 5-17,1 0 1,0 0-1,0 1 1,0 1-1,0-1 1,0 1-1,0 0 1,1 1-1,-1 0-7,-7 1-21,-1 0 63,2-1-12,1 0 390,-4 6-219,-1-1-185,0-1-1,0 1 1,0-1-1,0 0 1,-1 1 0,1-1-1,-1 0 1,0-1-1,0 1 1,0 0 0,0-1-1,-1 1-15,-1 1-27,0 0 1,0 0-1,0 1 0,-2 3 27,-5 8 79,-12 17 204,2 0 0,-1 5-283,10-16-49,8-15-329,1 0 0,0 0 0,0 1 0,0-1 1,1 1-1,0 0 0,1 0 0,-1 3 378,3 4-3066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49.214"/>
    </inkml:context>
    <inkml:brush xml:id="br0">
      <inkml:brushProperty name="width" value="0.1" units="cm"/>
      <inkml:brushProperty name="height" value="0.1" units="cm"/>
      <inkml:brushProperty name="color" value="#66CC00"/>
    </inkml:brush>
  </inkml:definitions>
  <inkml:trace contextRef="#ctx0" brushRef="#br0">6 461 2720,'-4'-7'1602,"4"7"-1556,0-1-1,0 1 1,-1 0 0,1-1 0,0 1 0,0-1-1,0 1 1,0 0 0,0-1 0,0 1 0,0 0-1,0-1 1,-1 1 0,1 0 0,1-1 0,-1 1-1,0-1 1,0 1 0,0 0 0,0-1 0,0 1-1,0 0 1,0-1 0,0 1 0,1 0 0,-1-1-1,0 1 1,0 0 0,0-1 0,1 1-46,21-20 2154,-21 19-1988,-1 1 4,0 0 182,0 0-96,4 3 11,-3-3-260,-1 0 0,0 1-1,0-1 1,1 0 0,-1 0 0,0 0 0,0 0 0,1 0-1,-1 0 1,0 1 0,0-1 0,0 0 0,1 0 0,-1 0-1,0 0 1,0 1 0,0-1 0,0 0 0,1 0 0,-1 0 0,0 1-1,0-1 1,0 0 0,0 0 0,0 1 0,0-1 0,0 0-1,0 0 1,0 1 0,0-1 0,0 0 0,0 0 0,0 1 0,0-1-1,0 0 1,0 1 0,0-1 0,0 0 0,0 0-7,-1 29 586,-5 23-586,3-24-42,0 21 42,2-29 35,1-6-10,-1 0-1,2 1 0,0-1 0,1 0 0,0 1 1,1-1-1,0 0 0,3 4-24,-5-15 15,0-1-1,0 1 1,1-1-1,-1 0 1,1 1 0,-1-1-1,1 0 1,-1 0-1,1 0 1,0 0-1,0 0 1,0-1 0,0 1-1,1-1 1,-1 1-1,0-1 1,1 0-1,-1 0 1,0 0 0,1 0-1,0 0 1,-1 0-1,1-1 1,-1 1 0,1-1-1,0 0 1,2 0-15,-1 0 4,-1-1 0,1 1 0,0-1 1,0 0-1,-1 0 0,1-1 1,-1 1-1,1-1 0,-1 0 0,1 1 1,-1-2-1,0 1 0,0 0 0,0-1 1,0 1-1,0-1 0,-1 0 0,1 0 1,0-2-5,11-17-9,-1 0 1,-1-1-1,-2-1 1,0 0-1,4-18 9,11-49 5,-22 65 324,-2 23-288,-1-1-1,0 0 0,1 1 0,-1-1 1,1 1-1,1-4-40,-6 27 284,0-1 0,2 1 0,0 0 0,1 7-284,-2 18 229,0-19-237,1-1-1,2 1 1,0-1-1,2 1 1,5 23 8,-7-46 21,1-1 1,0 1 0,0-1 0,0 1-1,1-1 1,-1 1 0,0-1 0,1 0-1,0 0 1,-1 1 0,1-1 0,0 0-1,1 1-21,-2-3 3,0 1-1,-1 0 1,1 0-1,-1-1 1,1 1-1,0 0 1,0-1 0,-1 1-1,1 0 1,0-1-1,0 1 1,0-1-1,0 1 1,0-1-1,0 0 1,-1 1-1,1-1 1,0 0-1,0 0 1,0 0 0,0 0-1,0 0 1,0 0-1,0 0 1,0 0-1,0 0 1,0 0-1,0 0 1,0 0-1,0-1 1,0 1-1,0 0 1,0-1-1,0 1-2,2-2 0,6-2 30,0 0 1,0-1 0,-1 0 0,1 0-1,-1-1 1,-1 0 0,1-1-1,6-6-30,9-13 368,19-26-368,-22 27 53,11-17 99,-12 17-284,0 1 0,13-12 132,-31 36 0,-1 0 0,0 0-1,0-1 1,1 1 0,-1 0-1,0 0 1,1-1 0,-1 1 0,0 0-1,1 0 1,-1 0 0,0 0-1,1 0 1,-1 0 0,1 0-1,-1 0 1,0-1 0,1 1 0,-1 0-1,1 1 1,-1-1 0,0 0-1,1 0 1,-1 0 0,0 0-1,1 0 1,-1 0 0,0 0 0,1 0-1,-1 1 1,0-1 0,1 0-1,-1 0 1,0 1 0,1-1-1,-1 0 1,0 0 0,0 1 0,1-1-1,-1 0 1,7 11 60,-5-4-40,-1 0-1,0 0 0,0 1 1,0-1-1,-1 1 1,0-1-1,-1 0 0,0 3-19,0 14 123,0 3-70,0-19-30,1-1-1,-1 1 0,1-1 0,1 1 1,-1-1-1,2 1 0,-1-1 0,1 1 1,0-1-1,0 0 0,1 0-22,-3-6 5,0 0 0,1 0 0,-1 0-1,1 0 1,-1-1 0,1 1 0,0 0 0,-1 0-1,1 0 1,0-1 0,0 1 0,-1-1 0,1 1-1,0 0 1,0-1 0,0 1 0,0-1-1,0 0 1,0 1 0,0-1 0,0 0 0,0 1-1,-1-1 1,1 0 0,0 0 0,0 0 0,1 0-1,-1 0 1,0 0 0,0 0 0,0 0 0,-1-1-1,1 1 1,0 0 0,0 0 0,0-1 0,0 1-1,0-1 1,0 1 0,0-1 0,0 1-1,-1-1 1,1 0 0,0 1 0,0-1 0,0 0-5,4-4-2,0 1 1,0-1 0,-1 0 0,0-1 0,0 1 0,2-4 1,27-53-122,-24 44 243,1 0-1,0 1 1,12-16-121,-21 32 5,-1 1 1,0-1 0,0 1 0,1-1 0,-1 1 0,0 0 0,1-1 0,-1 1-1,1-1 1,-1 1 0,0 0 0,1 0 0,-1-1 0,1 1 0,-1 0 0,1 0 0,-1-1-1,1 1 1,-1 0 0,1 0 0,-1 0 0,1 0 0,-1 0 0,1 0 0,-1 0-6,1 0 9,-1 0 1,0 1 0,1-1-1,-1 0 1,1 1 0,-1-1-1,0 0 1,0 1 0,1-1-1,-1 1 1,0-1 0,0 1-1,1-1 1,-1 1 0,0-1 0,0 1-1,0-1 1,0 1 0,0-1-1,0 1-9,2 34 301,-3-28-286,1 25 150,-1-16-147,1-1-1,0 1 1,1-1-1,1 1 1,0-1-1,1 0 1,3 6-18,-4-15 23,-2-4-17,1 0 0,-1 0 0,1-1 0,0 1-1,-1 0 1,1 0 0,0-1 0,0 1 0,1-1 0,-1 1 0,0-1-6,0 0 2,0-1 1,0 1-1,0-1 1,0 0-1,0 1 1,0-1-1,0 0 1,0 0 0,0 0-1,0 0 1,0 0-1,1 0 1,-1 0-1,0 0 1,0 0-1,0 0 1,0 0-1,0-1 1,0 1-1,0-1 1,0 1 0,1-1-3,2-1 44,0 0 0,-1 0 1,1 0-1,-1-1 1,1 1-1,-1-1 1,0 0-1,1 0 1,1-3-45,25-34 178,-24 32-122,83-129 94,-81 127 3,4-8 419,-4 7-323,-7 10-271,-1 0 0,1 1 0,0-1 0,0 0 0,-1 0 0,1 0 0,-1 0 0,1 0 0,-1 0 0,1 1 0,-1-1 1,1 0-1,-1-1 0,0 1 0,0 0 22,0 1 10,0 15-68,1 3 26,1 0 1,1 0 0,0 0-1,2 0 1,0-1 0,0 0-1,2 0 1,3 6 31,-8-17 2,1-1 1,0 0-1,0 0 0,0 0 0,0-1 1,1 1-1,0-1 0,0 0 0,0 0 1,0 0-1,1 0 0,-1-1 0,1 1 1,0-1-1,0-1 0,0 1 0,0-1 1,6 2-3,-7-3 9,1 1 0,-1-2-1,1 1 1,0 0 0,0-1 0,-1 0 0,1 0 0,0 0 0,0-1 0,-1 0 0,1 0 0,-1 0-1,1 0 1,-1-1 0,1 0 0,-1 1 0,0-2 0,1 1 0,-1 0 0,0-1 0,-1 0 0,1 0-1,1-1-8,1-3 11,1 0 0,0 0 0,-1 0 0,-1-1-1,1 0 1,2-7-11,6-13-426,4-13 426,-14 32-60,39-100-1204,1-23 1264,-35 103 82,-1 1 0,-1-1 1,-1 0-1,-2-1 0,0-24-82,-1-11 90,-1 41-183,-1 0 0,-2-22 93,1 21-37,-2 26 27,1 0 1,0 0 0,-1 1 0,1-1 0,0 0 0,0 0 0,0 1 0,0-1 0,0 1 0,0 0 9,-2 9 49,0 0 0,0 0-1,1 0 1,1 1 0,-1 6-49,0 5-9,-7 94 649,5 91-640,5-175 138,2 0 1,2 5-139,3 30-59,-7-55 69,1-1-1,0 0 1,1 0 0,1 0-1,3 9-9,-5-15-4,1 0-1,0 0 1,0 0 0,0-1-1,0 1 1,1-1 0,0 0-1,1 0 1,-1 0 0,1-1-1,3 3 5,-6-5-149,1-1 0,-1 0 1,0 0-1,1 0 0,0 0 0,-1 0 0,1-1 0,0 1 0,-1-1 0,1 0 1,0 0-1,-1 0 0,1 0 0,1 0 149,0-1-552,0 1 0,0-1 1,0 0-1,0 0 0,0 0 0,0-1 0,0 1 1,-1-1-1,2 0 552,3-5-2592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49.572"/>
    </inkml:context>
    <inkml:brush xml:id="br0">
      <inkml:brushProperty name="width" value="0.1" units="cm"/>
      <inkml:brushProperty name="height" value="0.1" units="cm"/>
      <inkml:brushProperty name="color" value="#66CC00"/>
    </inkml:brush>
  </inkml:definitions>
  <inkml:trace contextRef="#ctx0" brushRef="#br0">0 69 6560,'8'-13'2432,"4"16"-1888,4-11-160,-4 5-64,5-4-256,-1-1 608,1 1-384,3 1 896,1-2-704,3 4 96,4 1-384,1-2-800,4 5 320,-6 0-1312,1 5 896,1-5-1792,-4 0 1408,-5 3-2816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49.917"/>
    </inkml:context>
    <inkml:brush xml:id="br0">
      <inkml:brushProperty name="width" value="0.1" units="cm"/>
      <inkml:brushProperty name="height" value="0.1" units="cm"/>
      <inkml:brushProperty name="color" value="#66CC00"/>
    </inkml:brush>
  </inkml:definitions>
  <inkml:trace contextRef="#ctx0" brushRef="#br0">3 62 7808,'0'-8'2880,"-3"8"-2240,3-7-160,8 4-2304,4-5 896,9-4-3360,3 2 2400,21-4 96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53.469"/>
    </inkml:context>
    <inkml:brush xml:id="br0">
      <inkml:brushProperty name="width" value="0.1" units="cm"/>
      <inkml:brushProperty name="height" value="0.1" units="cm"/>
      <inkml:brushProperty name="color" value="#66CC00"/>
    </inkml:brush>
  </inkml:definitions>
  <inkml:trace contextRef="#ctx0" brushRef="#br0">18 553 2560,'-5'1'1381,"5"-1"-1303,-1 0 0,1 0 0,0 1 0,-1-1 0,1 0 0,0 0 0,-1 0 0,1 0 0,0 0 0,-1 0 0,1 0 0,0 0 0,0 0 0,-1 0 0,1 0 0,0 0 0,-1 0 0,1 0 1,0 0-1,-1 0 0,1 0 0,0 0 0,-1 0 0,1 0 0,0-1 0,-1 1 0,1 0 0,0 0 0,0 0 0,-1 0 0,1-1 0,0 1 0,0 0 0,-1 0 0,1-1 0,0 1 0,0 0 0,0-1 0,0 1 0,-1 0 0,1 0 0,0-1 0,0 1 0,0 0 0,0-1 0,0 1 0,0 0 0,0-1 0,0 1 0,0 0 0,0-1 0,0 1 0,0 0 0,0-1 0,0 1 0,0 0 0,0-1 0,0 1 0,0 0-78,2-21 793,0 1 0,0-1 1,2 1-1,4-11-793,-6 23 64,1 0-1,1 1 1,-1-1 0,1 1-1,1-1 1,-1 1 0,1 1-1,6-7-63,16-25 131,-26 35-135,1 1-1,-1 0 1,1 0-1,-1 0 1,1 0-1,0 0 1,0 0-1,0 1 1,0-1 0,0 1-1,0-1 1,0 1-1,0 0 1,1-1-1,-1 1 1,0 0-1,1 1 1,1-2 4,-3 3 4,-1-1 0,0 0 0,1 0 0,-1 0 0,0 0 0,1 1 0,-1-1 0,0 0 0,1 0 0,-1 1 0,0-1 0,0 0 0,0 1 0,1-1 0,-1 0 0,0 0 0,0 1 0,0-1 1,0 0-1,1 1 0,-1-1 0,0 1 0,0-1 0,0 0 0,0 1 0,0-1 0,0 0 0,0 1 0,0-1-4,0 13 34,0-12-9,-1 35 396,-4 16-421,2-30 242,1 0 0,1 0 1,1 0-1,1 0 0,2 11-242,-3-33 12,0 1-1,0-1 1,0 1 0,0-1-1,0 1 1,0-1 0,1 1 0,-1-1-1,0 1 1,0-1 0,0 1 0,1-1-1,-1 1 1,0-1 0,1 1-1,-1-1 1,0 1 0,1-1 0,-1 0-1,1 1 1,-1-1 0,0 0-1,1 1 1,-1-1 0,1 0 0,-1 0-1,1 1 1,-1-1 0,1 0-1,-1 0 1,1 0 0,-1 0 0,1 1-1,0-1 1,-1 0 0,1 0-1,-1 0 1,1 0-12,1-1 37,-1 1 1,0-1-1,0 1 0,1-1 0,-1 1 0,0-1 0,0 0 1,0 1-1,0-1 0,0 0 0,0 0 0,0 0 0,0 0 1,0 0-1,0 0 0,0-1-37,27-41 356,-11 17-309,0 1 0,1 0 0,2 2 1,0 0-1,5-2-47,-6 6 115,-14 13-5,0 1 0,1 0 0,-1 0 0,4-2-110,-8 7-2,-1-1 1,0 1 0,1 0 0,-1-1 0,1 1 0,-1 0 0,0 0 0,1-1 0,-1 1 0,1 0-1,-1 0 1,1 0 0,-1 0 0,1-1 0,-1 1 0,1 0 0,-1 0 0,1 0 0,-1 0 0,1 0 0,-1 0-1,1 0 1,-1 0 0,1 1 0,-1-1 0,1 0 0,-1 0 0,1 0 0,-1 0 0,1 1 0,-1-1 0,0 0-1,1 0 1,-1 1 0,1-1 0,-1 0 0,0 1 0,1-1 0,-1 0 0,0 1 0,1-1 0,-1 1 0,0-1-1,0 1 1,1-1 0,-1 0 0,0 1 0,0-1 0,0 1 0,0-1 0,0 1 0,1-1 0,-1 1 0,0-1-1,0 1 1,0-1 0,0 1 0,0-1 0,-1 1 1,2 6-27,-1 1-1,-1-1 1,1 1-1,-1 1 28,0-1 31,-2 38-23,3 0 0,3 7-8,-3-47 10,1-1 0,0 1 0,0-1 0,0 0 0,1 1 0,0-1 0,0 0 0,0 0 0,0 0 0,1 0 0,0-1 0,3 4-10,-5-6-6,1 0 0,0 0 0,-1 0 0,1 0 0,0-1 0,0 1 0,0-1 0,1 0 0,-1 1 0,0-1 0,1 0 0,-1 0 0,0 0 0,1-1 0,-1 1 0,1-1 0,-1 1 0,1-1 0,-1 0 0,1 0 0,-1 0 0,1 0 0,0 0 0,-1-1 0,1 1 0,-1-1 0,1 1 0,-1-1 6,5-2-37,0 0 1,-1 0 0,0-1 0,1 0-1,-1 0 1,-1 0 0,1-1 0,-1 1-1,0-1 1,2-2 36,2-4 3,0 0-1,0-1 1,-1 1 0,5-10-3,-3 1 103,0 0 0,-1 0 0,5-17-103,-15 35 80,-2 4-193,-5 9-185,5-1 217,0 1 0,1-1 1,0 1-1,0 0 0,1-1 0,1 10 81,-1-15-2,2 0 0,-1 0 1,0 0-1,1 0 0,0 0 0,0 0 0,1 0 1,0 0-1,-1 0 0,1 0 0,1 0 1,-1-1-1,1 0 0,0 1 0,1 1 2,-2-5 22,-1 1-1,1-1 1,0 0 0,0 0-1,-1 0 1,1 0-1,0 0 1,0 0 0,0 0-1,0-1 1,0 1-1,0 0 1,0-1 0,2 0-22,-3 1 14,0-1 1,0 0-1,0 0 1,0 0 0,0 0-1,0 0 1,0 0-1,0-1 1,0 1-1,0 0 1,0 0 0,0-1-1,0 1 1,0-1-1,0 1 1,0-1 0,0 1-1,-1-1 1,1 1-1,0-1 1,0 0-1,0 0 1,-1 1 0,1-1-1,0 0 1,-1 0-1,1 0 1,-1 0 0,1 0-15,2-5 75,-1-1 1,0 1 0,0-1-1,-1 0 1,1 1 0,-2-1 0,1 0-1,-1 0 1,0 1 0,0-7-76,-1 7 40,0-11 131,-1 1-1,-4-16-170,5 27 8,-1-1 1,0 1-1,0 0 0,-1-1 0,1 1 1,-1 0-1,0 1 0,-1-1 1,1 0-1,-1 0-8,-2-1 16,6 5-36,-1-1-1,0 1 1,0 0-1,1 0 0,-1 0 1,0 0-1,0 1 1,0-1-1,0 0 0,0 0 1,0 0-1,0 1 1,-1-1-1,1 1 0,0-1 1,0 1-1,0-1 1,-1 1-1,1-1 0,0 1 1,-1 0 20,14-1-7,1-1 0,-1 0-1,8-4 8,2 1 263,-15 3-185,0 1 1,0-2 0,0 1 0,0-1-1,4-2-78,-1 0 125,6-4 50,0 0 0,7-1-175,-21 8 16,-2 2-14,0-1-1,0 1 1,0 0 0,0 0 0,0-1-1,1 1 1,-1 0 0,0 0-1,0-1 1,0 1 0,1 0 0,-1 0-1,0 0 1,0-1 0,0 1 0,1 0-1,-1 0 1,0 0 0,0 0 0,1 0-1,-1 0 1,0-1 0,0 1-1,1 0 1,-1 0 0,0 0 0,1 0-1,-1 0 1,0 0 0,0 0 0,1 0-1,-1 0 1,0 0 0,0 0-2,9-1-79,-1 0 1,1 1-1,-1 0 1,1 0-1,4 1 79,11 0 3,-20-1 2,0 0 0,0 0 0,-1 1 0,1 0-1,0-1 1,0 2 0,-1-1 0,1 0 0,-1 0-1,1 1 1,-1 0-5,-1-1 11,-1 0 1,1 0-1,-1 0 0,1 0 0,-1 0 0,0 1 0,0-1 1,1 0-1,-1 1 0,0-1 0,0 1 0,0-1 0,-1 1 0,1-1 1,0 1-1,0 0 0,-1 0 0,1-1 0,-1 1 0,0 0 0,0 0 1,1-1-1,-1 2-11,-2 73 174,0-17 238,3 4-412,0-54-22,0 1 0,1-1 0,0 0 0,0 0 0,1-1 0,0 1 0,1-1 0,0 1 0,0-1 0,1 0 0,3 5 22,-4-8 30,0 0-1,0 0 1,0-1-1,0 1 1,1-1 0,0 0-1,-1 0 1,2-1 0,-1 1-1,0-1 1,1 0 0,-1-1-1,1 1 1,0-1-1,0 0 1,0-1 0,3 1-30,-6-1 12,0-1 1,0 0 0,0-1-1,0 1 1,0 0-1,0-1 1,0 0 0,0 0-1,0 0 1,0 0 0,-1 0-1,1 0 1,0-1-1,-1 1 1,1-1 0,-1 1-1,0-1 1,1 0-1,-1 0 1,0-1 0,0 1-1,0 0 1,-1-1-1,1 1 1,1-3-13,4-7-30,0-1-1,-1 0 1,0-1-1,2-9 31,-6 19-7,11-40-98,0-6 105,-2 10-135,9-25 135,-18 62 16,-1-1 0,1 0-1,0 1 1,0-1-1,0 1 1,0-1 0,1 1-1,-1 0 1,1 0-1,0 0 1,0 1 0,0-1-1,3-1-15,-5 4 0,0 0-1,0 0 1,0 0 0,0 0-1,0 0 1,0 1 0,0-1-1,0 0 1,0 1 0,0-1-1,0 1 1,0-1-1,-1 1 1,1-1 0,0 1-1,0 0 1,0-1 0,-1 1-1,1 0 1,0 0 0,-1-1-1,1 1 1,0 0 0,-1 0-1,1 0 1,-1 0-1,0 0 1,1 0 0,-1 0-1,0 0 1,2 14 49,-2 0 0,-1 13-49,2 21 190,-1-30 44,0 1 0,-1 7-234,-1 16 364,2-43-362,0 0 0,0 0 0,0 0 0,0 0-1,-1 0 1,1 0 0,0 0 0,0 0 0,0 1-1,0-1 1,0 0 0,0 0 0,0 0 0,0 0 0,0 0-1,0 0 1,0 0 0,0 0 0,0 0 0,0 1-1,0-1 1,0 0 0,0 0 0,0 0 0,0 0-1,0 0 1,0 0 0,0 0 0,0 0 0,0 0-1,0 0 1,0 1 0,0-1 0,0 0 0,0 0-1,0 0 1,0 0 0,1 0 0,-1 0 0,0 0 0,0 0-1,0 0 1,0 0 0,0 0 0,0 0 0,0 0-1,0 1 1,0-1 0,0 0 0,0 0 0,1 0-1,-1 0 1,0 0 0,0 0 0,0 0 0,0 0-1,0 0 1,0 0 0,0 0 0,0 0 0,0 0 0,1 0-1,-1 0 1,0 0 0,0 0-2,4-8-45,5-14-124,-1-2-16,1 1 0,1 0-1,1 0 1,11-17 185,-21 39-7,0 0 1,-1 0-1,1 0 0,0 0 1,0 0-1,0 0 0,-1 0 1,1 0-1,0 1 0,0-1 1,0 0-1,0 0 0,1 1 1,-1-1-1,0 1 0,0-1 7,-1 1-1,1 0-1,-1 0 1,1 0-1,-1 1 0,1-1 1,-1 0-1,0 0 0,1 0 1,-1 1-1,0-1 1,1 0-1,-1 0 0,0 1 1,1-1-1,-1 0 0,0 1 1,1-1-1,-1 0 1,0 1-1,0-1 0,0 1 1,1-1-1,-1 0 0,0 1 1,0-1-1,0 1 1,0-1-1,0 1 0,0-1 1,0 0-1,0 1 0,0-1 3,1 1-3,2 12 93,-1 0 0,0 0 0,0 1 1,-1-1-1,-1 1 0,-1 12-91,1 0 152,0-26-150,0 0 0,0 0 0,0 0 0,0 0 0,0 0 0,0 0 0,1 1-1,-1-1 1,0 0 0,0 0 0,0 0 0,0 0 0,1 0 0,-1 0 0,0 0 0,0 0 0,0 0 0,1 0 0,-1 0 0,0 0 0,0 0 0,0 0 0,1 0 0,-1 0 0,0 0 0,0 0 0,0 0 0,0 0 0,1 0 0,-1 0 0,0 0 0,0 0 0,0 0 0,0-1 0,1 1 0,-1 0 0,0 0 0,0 0 0,0 0 0,0 0 0,0 0-1,0-1 1,1 1 0,-1 0 0,0 0 0,0 0-2,9-7-170,6-10-205,0-1 0,8-14 375,-6 9-322,14-15 322,-30 36 7,4-3-40,-1 0-1,1 0 1,0 0 0,1 0-1,-1 1 1,1 0-1,-1 0 1,1 1-1,2-1 34,-7 15 123,-2 8 92,-1-1 0,-1 0 0,-1 0 1,-3 11-216,1-5 84,1 0 0,0 5-84,3-16 73,1 0-1,1 0 1,0 1-1,1-1 1,0 2-73,0-12-30,-1 0 1,0 0 0,1 0-1,0 0 1,0 0 0,0-1-1,0 1 1,0 0 0,0-1-1,1 1 1,-1-1 0,1 1-1,0-1 1,0 0 0,0 0 0,0 0-1,0 0 1,0 0 0,1 0-1,-1 0 1,0-1 0,1 1-1,0-1 1,-1 0 0,1 0-1,1 1 30,2-1-50,0 0 0,0 0 0,0-1-1,1 0 1,-1 0 0,0-1 0,0 1-1,0-1 1,0 0 0,1-1 0,-1 0-1,-1 0 1,1 0 0,0-1 0,-1 1-1,2-2 51,3-2 15,0 0-1,-1 0 1,0-1-1,0 0 1,-1 0-1,0-1 1,0 0-1,4-7-14,6-11 112,-2 0 0,0-1 0,-2-1-112,-11 22 162,-1 0-1,0 1 1,0-1 0,-1 0-1,0 0 1,0 0-1,0-4-161,-1 10 0,0-1-1,0 1 1,0 0 0,0 0-1,0-1 1,0 1 0,0 0-1,-1 0 1,1 0 0,0-1-1,0 1 1,0 0 0,0 0-1,-1 0 1,1-1 0,0 1-1,0 0 1,0 0 0,-1 0-1,1 0 1,0 0 0,0 0-1,-1-1 1,1 1 0,0 0-1,0 0 1,-1 0 0,1 0-1,0 0 1,0 0 0,-1 0-1,1 0 1,0 0 0,0 0-1,-1 0 1,1 0 0,0 0-1,0 0 1,-1 1 0,1-1-1,0 0 1,0 0 0,-1 0-1,1 0 1,0 0 0,0 1-1,0-1 1,-1 0 0,1 0-1,0 0 1,0 0 0,0 1 0,-14 8 1,-30 43-62,-3 9 61,3-5 296,32-39-271,0 1 1,1 0 0,1 0-1,1 1 1,-1 3-26,10-21 6,-1 1 1,1-1-1,-1 0 1,1 0 0,-1 0-1,1 0 1,0 0-1,-1 1 1,1-1-1,0 0 1,0 0-1,0 0 1,0 1 0,0-1-1,0 0 1,1 0-1,-1 0 1,0 0-1,0 1 1,1-1 0,-1 0-1,1 0 1,-1 0-1,1 0 1,0 0-1,-1 0-6,2 0-7,-1 0 0,0 0-1,0 0 1,0-1-1,1 1 1,-1-1-1,0 1 1,1-1 0,-1 0-1,0 1 1,1-1-1,-1 0 1,1 0-1,-1 0 1,0 0 0,1 0-1,-1 0 1,1 0-1,-1 0 1,0-1 0,1 1-1,-1-1 1,0 1 7,6-2-44,-1 0 1,0-1 0,0 0-1,0 0 1,-1 0-1,1 0 1,-1-1 0,1 0-1,-1 0 1,-1-1 0,1 0-1,1-1 44,8-11-56,0-1-1,10-20 57,-21 34 4,2-4 4,0 0 69,0 0 1,0-1-1,1-2-77,-4 15-153,3 9-7,4 17-161,-3-10 297,1 9 32,-6-27-12,-1 0 0,0 0 0,1 0 0,0 0 0,-1 0 1,1 0-1,0 0 0,0 0 0,0 0 0,0 0 0,0-1 0,1 1 1,-1 0-1,1-1 0,-1 1 0,1-1 0,-1 0 0,1 0 0,0 1 1,-1-1-1,1 0 0,0 0 0,0 0 0,0-1 0,0 1 0,0 0 1,0-1-1,0 1 0,0-1 0,0 0 0,0 0 0,0 1 0,0-1 1,0-1-1,0 1 0,0 0 0,0 0 0,0-1 0,0 1 0,0-1 1,0 0-1,0 0 0,0 0 0,0 0 0,0 0 0,0 0 0,-1 0 4,5-5-45,-1 1 0,1-1 1,-2 0-1,1-1 0,-1 1 0,0-1 0,0 0 0,-1 0 0,3-5 45,1-11-228,0 0 1,1-12 227,0 1-127,8-27-149,13-55-19,-10 39 493,-10 46-200,-2 0 1,-1 0 0,-2-1-1,1-26 2,-5 39 6,1 11-4,-1 1 0,0 0 0,0-1 1,-1 1-1,0 0 0,0-1 0,-2-4-2,3 12-3,0-1 0,0 1 0,0 0 0,0-1 0,0 1 0,0 0-1,-1-1 1,1 1 0,0 0 0,0 0 0,0-1 0,0 1-1,-1 0 1,1 0 0,0-1 0,0 1 0,-1 0 0,1 0 0,0-1-1,-1 1 1,1 0 0,0 0 0,-1 0 0,1 0 0,0 0 0,-1-1-1,1 1 1,0 0 0,-1 0 0,1 0 0,0 0 3,-9 7-23,-6 21 78,13-23-43,-17 39 191,1 1 1,3 1-1,2 0 0,2 0 0,2 2 1,2-1-1,2 1 0,2 0 0,3 39-203,0-83-5,1 23 88,1-1 0,4 21-83,-5-40 15,0-1 1,1 0-1,0 1 0,0-1 0,0 0 0,1 0 0,0-1 1,0 1-1,0 0 0,1-1 0,0 0 0,0 0 1,0 0-1,2 1-15,-3-4-101,1 0 1,-1 0-1,1 0 1,0 0-1,-1 0 1,1-1-1,0 0 1,0 0-1,0 0 1,0 0-1,0-1 0,0 1 1,0-1-1,0 0 1,3 0 100,8-2-1567,0 1 1,1-2-1,6-2 1567,-19 4-356,0 1 0,-1-1 1,1 0-1,-1 0 0,0 0 0,1 0 1,-1-1-1,0 1 0,1 0 0,-1-1 1,0 0-1,0 0 0,0 1 0,-1-1 1,1 0-1,0-1 0,0 0 356,11-26-4021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8:56.262"/>
    </inkml:context>
    <inkml:brush xml:id="br0">
      <inkml:brushProperty name="width" value="0.1" units="cm"/>
      <inkml:brushProperty name="height" value="0.1" units="cm"/>
      <inkml:brushProperty name="color" value="#66CC00"/>
    </inkml:brush>
  </inkml:definitions>
  <inkml:trace contextRef="#ctx0" brushRef="#br0">2 1194 2720,'-1'-1'227,"1"0"279,1-4 137,1 5-352,-1-1 1,1 0 0,0 1-1,-1-1 1,1 1-1,0 0 1,0-1-1,-1 1 1,1 0-1,0 0 1,0 0-1,-1 0 1,1 1 0,0-1-1,0 0-291,34 3 1823,-28-3-1684,1 1 0,-1 0 0,1 0 0,0 1-139,12 2 336,0-1 1,1-1 0,-1-1 0,6 0-337,28 1 535,9 4-79,50 3-80,-52-4-78,-27-2 535,27-1-833,63-7 1093,-1-5 0,33-11-1093,-84 5 280,-1-3-1,-1-3 0,63-29-279,-102 36 155,0-1-1,-1-2 1,21-15-155,14-16 122,1-5-122,-44 33 92,-1-1 0,0-1 0,-2-2-1,-1 0 1,1-2-92,-7 6 5,-1-1 1,0 0-1,-2 0 0,5-15-5,-8 12 1,-1 0-1,0 0 0,-2 0 0,-1-1 0,-2 1 1,0-9-1,3-34-119,0-4-243,-4-8 362,0 44-203,5-22-336,-4 55 453,-1 3 84,1 0-1,-1-1 0,0 1 1,0 0-1,1 0 1,-1-1-1,0 1 1,0 0-1,1 0 1,-1-1-1,0 1 0,0 0 1,0-1-1,0 1 1,0 0-1,1 0 1,-1-1-1,0 1 0,0 0 1,0-1-1,0 1 1,0 0-1,0-1 1,0 1-1,0 0 0,0-1 1,0 1-1,0 0 1,0-1-1,-1 1 1,1 0-1,0-1 0,0 1 3,0-1-69,0 1 53,0 0 107,0 0 5,0 0 53,2 3 112,0 1 1,0-1-1,0-1 0,0 1 1,0 0-1,3 1-261,3 0 725,-7-3-719,-1-1-1,1 0 0,-1 0 0,1 1 0,-1-1 0,0 0 0,1 1 1,-1-1-1,1 0 0,-1 1 0,0-1 0,1 1 0,-1-1 1,0 1-1,0-1 0,1 0 0,-1 1 0,0-1 0,0 1 0,0-1 1,0 1-1,0-1 0,1 1 0,-1 0 0,0-1 0,0 1 1,0-1-1,0 1 0,0-1 0,-1 1-5,-2 12-72,2-12 69,-4 12 37,0-1 0,-7 9-34,1-1 12,-58 98 175,23-49 138,35-54-351,7-10 88,0 0 1,-1 0-1,0-1 1,0 1-1,0-1 1,-1 0-1,0-1-62,6-2 64,2-3-18,0 0 0,0 0 1,1 0-1,-1 0 0,0 0 0,0-2-46,12-19 12,0-2-1,-2 0 1,-1-2-12,3-4-99,11-17 99,4-10-36,-21 40 92,1 0 0,1 0-1,1 1 1,7-9-56,-7 12-20,-1 0 0,0-1 0,-1 0 0,0-3 20,-8 16 18,-1 0 1,1 0-1,-1 0 1,1 0-1,-1 0 1,0 0-1,0-1 1,0 1-19,0 1 0,0-1-1,0 1 1,0 0 0,0 0 0,0 0-1,0 0 1,0-1 0,1 1 0,-1 0 0,0 0-1,1 0 1,-1 0 0,1 0 0,-1 0-1,1 0 1,-1 0 0,2-1 0,-2 1-34,1 0 1,-1 0-1,1 1 0,-1-1 0,0 0 1,1 0-1,-1 0 0,0 0 1,1 0-1,-1 0 0,0 0 1,0 0 33,0 1-237,0 5 206,0 4-57,1 8 138,-2 0-1,0 0 1,-1 0-1,0-1 1,-2 2-50,0 8 151,0-1-1,1 1 0,2 0 1,1 20-151,0-39 49,-4 17 52,4-23-88,0-1-1,0 0 1,0 1 0,0-1 0,0 0-1,0 1 1,-1-1 0,1 0-1,0 0 1,0 1 0,0-1 0,0 0-1,0 1 1,0-1 0,0 0-1,-1 0 1,1 1 0,0-1 0,0 0-1,0 0 1,-1 0 0,1 1-1,0-1 1,0 0 0,-1 0 0,1 1-13,0-2 0,-1 1 1,1 0 0,0 0-1,0 0 1,0 0-1,-1 0 1,1 0 0,0 0-1,0 0 1,0 0 0,0 0-1,-1-1 1,1 1 0,0 0-1,0 0 1,0 0-1,0 0 1,0 0 0,-1-1-1,1 1 1,0 0 0,0 0-1,0 0 1,0 0 0,0-1-1,0 1 1,0 0-1,0 0 1,0 0 0,0-1-1,0 1 1,0 0 0,0 0-1,0 0 1,0-1 0,0 1-1,0 0 1,0 0-1,0 0 1,0-1 0,0 1-1,0 0 0,0-6-89,-1 1 0,0 0 0,0-1 0,-1 1 0,0 0 0,-1-4 89,-6-21-474,9 28 453,-1 0 0,0 0 0,1 1 0,-1-1 0,0 0 0,0 1 0,0-1 0,0 0-1,0 1 1,-2-2 21,3 3-1,0-1 1,-1 1-1,1-1 0,0 1 0,-1 0 0,1-1 0,0 1 0,-1 0 0,1-1 0,-1 1 0,1 0 1,-1-1-1,1 1 0,-1 0 0,1 0 0,0 0 0,-1-1 0,1 1 0,-1 0 0,1 0 0,-1 0 0,0 0 1,1 0-1,-1 0 0,1 0 0,-1 0 0,1 0 0,-1 0 0,1 0 0,-1 0 0,1 1 0,-1-1 1,1 0-1,0 0 0,-1 0 0,1 1 0,-1-1 0,1 0 1,-2 2 18,1 0-1,0-1 1,0 1 0,0 0-1,0 0 1,0-1 0,0 1-1,1 0 1,-1 0 0,1 0-1,-1 0 1,1 0 0,0 0 0,-1 2-18,2 32-314,0-18 375,1 12 117,1-1 0,2 0 0,1-1 0,1 1 0,6 14-178,-12-40 11,2 14 210,-3-15-203,0 0 0,1 0-1,-1 0 1,0 0 0,1 0-1,-1 0 1,1 0 0,0 1-18,0-2 53,-1-1 6,0 0 63,0 0-47,0 0-38,-4 0-42,1-1-1,-1 0 0,0 0 1,1 0-1,-1 0 0,1-1 0,-3-1 6,-16-5 3,12 6-148,-1 0 0,0 0 1,-7 1 144,-17 0-3129,35 2 2994,0-1 0,0 0 1,-1 0-1,1 0 0,0 0 0,0 0 0,0-1 0,-1 1 0,1 0 0,0 0 0,0 0 0,0 0 0,-1 0 0,1 0 0,0 0 0,0 0 0,0 0 0,-1 0 0,1-1 0,0 1 0,0 0 0,0 0 0,0 0 0,-1 0 0,1-1 0,0 1 0,0 0 0,0 0 0,0 0 0,0-1 1,0 1-1,0 0 0,0 0 0,0 0 0,0-1 0,0 1 0,-1 0 0,1 0 0,0 0 0,0-1 0,0 1 0,1 0 0,-1 0 0,0-1 0,0 1 0,0 0 135,5-14-3775,-1 2 1375,5-34-981,2-17 1242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9:17.878"/>
    </inkml:context>
    <inkml:brush xml:id="br0">
      <inkml:brushProperty name="width" value="0.1" units="cm"/>
      <inkml:brushProperty name="height" value="0.1" units="cm"/>
      <inkml:brushProperty name="color" value="#66CC00"/>
    </inkml:brush>
  </inkml:definitions>
  <inkml:trace contextRef="#ctx0" brushRef="#br0">154 124 2560,'2'-13'1212,"-2"12"-1034,1 0 0,-1 0 0,0 0 0,0 0-1,0 0 1,0 0 0,1 0 0,-1 0 0,0 0 0,-1 0 0,1 0 0,0 0-1,0 0 1,0 0 0,-1 0 0,1 0 0,0 0 0,-1 0 0,1 0-178,-8-9 1491,8 9-1415,-1 0 0,0 0 0,0 0 0,0 0 0,1 0 0,-1 0 0,1 0 0,-1 0 0,1 0 0,-1-1 0,1 1 0,0 0 0,-1 0 0,1-1-1,0 1 1,0 0 0,0 0 0,0-1-76,0 2 12,0 0-1,0-1 0,0 1 1,0 0-1,0 0 1,0 0-1,0-1 0,0 1 1,0 0-1,0 0 0,0 0 1,0-1-1,0 1 0,0 0 1,0 0-1,0 0 1,0-1-1,0 1 0,-1 0 1,1 0-1,0 0 0,0-1 1,0 1-1,0 0 0,0 0 1,-1 0-1,1 0 1,0 0-1,0-1 0,0 1 1,0 0-1,-1 0 0,1 0 1,0 0-1,0 0 0,0 0 1,-1 0-1,1 0 1,0 0-1,0 0-11,-10 3 88,-1 0 100,11-3-187,0 0-1,-1 0 1,1 0-1,0 0 1,0 0-1,-1-1 1,1 1 0,0 0-1,0 0 1,0 0-1,-1 0 1,1-1-1,0 1 1,0 0 0,0 0-1,0 0 1,-1-1-1,1 1 1,0 0-1,0 0 1,0-1 0,0 1-1,0 0 1,0 0-1,0-1 1,0 1-1,0 0 1,0-1 0,0 1-1,0 0 1,0 0-1,0-1 1,0 1-1,0 0 1,0 0 0,0-1-1,0 1 1,0 0-1,0 0 1,1-1-1,2-9-2,1 2-26,2 0 0,-1 0 0,1 1 0,0-1 28,-5 8-85,-1 0 48,0 2 53,0-1 1,-1 1 0,1 0 0,0 0 0,-1 0-1,1 0 1,-1-1 0,0 1 0,1 0-1,-1 0 1,0-1 0,0 1 0,0-1-1,0 1 1,-1-1 0,1 1 0,-1 0-17,-26 23-54,26-23 79,0-1-13,0 1 0,0-1 1,0 0-1,-1 0 0,1 0 1,0 0-1,-1 0 0,1 0 1,0-1-1,-1 1 0,1-1 1,-1 0-1,1 0 0,-1 0 1,1 0-1,-2 0-12,3-1 21,1-2-53,0 2-133,0 1 53,1 1 132,-1-1 1,0 0-1,1 0 1,-1 0-1,0 0 1,1 1-1,-1-1 1,1 0-1,-1 0 1,0 0-1,1 0 1,-1 0-1,1 0 1,-1 0-1,0 0 1,1 0-1,-1 0 1,0 0-1,1 0 1,-1 0-1,1-1 1,-1 1-1,0 0 1,1 0-1,-1 0 1,0-1-1,1 1 0,-1 0 1,0 0-1,1 0 1,-1-1-1,0 1 1,1 0-1,-1-1 1,0 1-1,0 0 1,0-1-1,1 1-20,4-17 405,-3 9-223,3-2-36,-5 8-128,1 1-1,-1-1 1,1 1-1,0-1 1,-1 1 0,1-1-1,0 1 1,0 0 0,0-1-1,0 1 1,0 0 0,2-1-18,-3 2-1,0 0 0,0 0 0,0-1 0,0 1 1,0 0-1,0 0 0,0 0 0,1 0 1,-1 0-1,0 0 0,0 0 0,0 0 0,0 0 1,0 0-1,0-1 0,0 1 0,1 0 0,-1 0 1,0 0-1,0 0 0,0 0 0,0 0 0,0 0 1,1 0-1,-1 0 0,0 0 0,0 0 1,0 0-1,0 0 0,0 0 0,0 0 0,1 0 1,-1 0-1,0 0 0,0 0 0,0 1 0,0-1 1,0 0-1,0 0 0,1 0 0,-1 0 0,0 0 1,0 0-1,0 0 0,0 0 0,0 0 1,0 1-1,0-1 0,0 0 1,1 10-79,-1-8 72,-1 1-1,1 0 0,-1 0 1,0-1-1,0 1 1,0 0-1,0 0 8,0-2 20,1 0 0,-1 0 1,1-1-1,-1 1 0,0 0 0,1 0 0,-1 0 1,0-1-1,0 1 0,0-1 0,1 1 0,-1 0 1,0-1-1,0 0 0,0 1 0,0-1 1,0 1-1,0-1 0,-1 0-20,0 2-8,-4 2 60,6-4-60,0 0 0,-1 0 1,1 0-1,0 0 0,0 0 0,0 0 0,-1 0 1,1-1-1,0 1 0,0 0 0,0 0 0,0 0 1,0 0-1,-1 0 0,1 0 0,0 0 0,0 0 1,0-1-1,0 1 0,0 0 0,0 0 0,-1 0 1,1 0-1,0 0 0,0-1 0,0 1 0,0 0 1,0 0-1,0 0 0,0 0 0,0-1 0,0 1 1,0 0-1,0 0 0,0 0 0,0-1 0,0 1 1,0 0-1,0 0 0,0 0 0,0 0 0,0-1 1,0 1-1,0 0 0,0 0 0,0 0 8,0 0 13,0 0 0,0 1 0,0-1 0,-1 0 0,1 0-1,0 0 1,0 1 0,-1-1 0,1 0 0,0 0 0,0 0 0,-1 1-1,1-1 1,0 0 0,0 0 0,-1 0 0,1 0 0,0 0-1,-1 0 1,1 0 0,0 0 0,-1 0 0,1 0 0,0 0 0,0 0-1,-1 0 1,1 0 0,0 0 0,-1 0-13,-13-1 262,8 1 26,12-5-376,-6 4 74,0 0 0,1 1 0,-1-1 0,1 1 0,0-1 0,-1 0 0,1 1 0,-1-1 0,1 1 0,0 0 0,-1-1-1,1 1 1,0-1 0,0 1 0,0 0 14,7 0-10,-2 2 12,1 1 0,-1 0 0,0 1 0,0-1 0,3 4-2,0 1 70,0 0 0,-1 0 1,0 1-1,0 0 0,-1 1 0,-1 0 0,1 0-70,-6-8 59,0 0-1,0 0 1,0 1 0,0-1-1,0 0 1,-1 0 0,1 0-1,0 1 1,-1-1 0,0 0-1,0 1 1,1-1 0,-2 1-1,1-1 1,0 2-59,-1 1 104,0-1 1,0 0-1,-1 1 1,1-1-1,-1 0 1,0 0-1,0 0 1,-2 1-105,-4 7 125,0-2 0,-1 1 0,-1-1 0,0 0 0,-2 1-125,-1 0-37,6-5-237,-1 0-1,1 1 0,1 0 0,-3 4 275,-22 22-3100,22-24 915,2-2 548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9:19.595"/>
    </inkml:context>
    <inkml:brush xml:id="br0">
      <inkml:brushProperty name="width" value="0.1" units="cm"/>
      <inkml:brushProperty name="height" value="0.1" units="cm"/>
      <inkml:brushProperty name="color" value="#66CC00"/>
    </inkml:brush>
  </inkml:definitions>
  <inkml:trace contextRef="#ctx0" brushRef="#br0">10 458 3328,'0'0'79,"0"0"0,-1 0 0,1 0 0,0 0 0,-1 0 0,1 0-1,0 0 1,-1-1 0,1 1 0,0 0 0,-1 0 0,1 0 0,0 0 0,0 1 0,-1-1 0,1 0 0,0 0 0,-1 0 0,1 0 0,0 0 0,-1 0-1,1 0 1,0 0 0,0 1 0,-1-1-79,0-4 1429,1 1-1008,-1 2-392,1 1 0,0 0-1,0-1 1,0 1-1,0-1 1,0 1 0,0 0-1,0-1 1,0 1-1,0 0 1,0-1 0,0 1-1,0-1 1,1 1-1,-1 0 1,0-1 0,0 1-1,0 0 1,0-1-1,1 1 1,-1 0 0,0-1-1,0 1 1,1 0-1,-1 0 1,0-1 0,0 1-1,1 0 1,-1 0-1,0 0 1,1-1 0,-1 1-1,0 0 1,1 0-1,-1 0 1,1 0-29,5-5 185,-1-1-1,1 1 1,-1-1-1,0 0 1,0 0 0,1-2-185,7-9 401,-2 2-96,-1-1 0,0-1 0,-2 1-1,1-2 1,-1-2-305,-2 7 119,-4 7-109,16-34 459,2 1 1,7-11-470,-19 39 89,-1-1 1,2 1 0,0 0-1,0 1 1,1 0-1,0 0 1,1 1-1,0 1 1,4-3-90,-12 9-7,1 0 0,-1 0 1,1 0-1,0 1 0,-1-1 1,1 1-1,0 0 0,0 0 1,0 1-1,0-1 0,0 1 7,-2 0-4,0 0 1,0 0-1,1 0 0,-1 0 0,0 1 0,0-1 0,0 1 0,0 0 0,0-1 1,0 1-1,0 0 0,0 0 0,0 0 0,-1 1 0,1-1 0,0 0 0,-1 1 1,1-1-1,-1 1 0,1-1 0,-1 1 4,7 10-8,-1-1 1,0 2-1,-1-1 1,-1 1-1,0 0 1,0 0-1,-2 0 1,2 7 7,14 43 225,-7-31-170,2-1 0,6 9-55,-15-30-12,1-1-1,0 1 1,1-1 0,0 0-1,0-1 1,1 0-1,0 0 1,9 6 12,-15-12 25,1 0 0,0 0 1,0-1-1,0 1 0,0-1 0,0 0 1,0 1-1,0-1 0,1-1 0,-1 1 1,0 0-1,0-1 0,1 0 0,-1 1 0,1-1 1,-1-1-1,0 1 0,1 0 0,-1-1 1,0 0-1,0 0 0,1 0 0,-1 0 1,0 0-1,0-1 0,0 1 0,0-1 1,0 0-1,-1 0 0,1 0 0,0 0 0,-1 0 1,0 0-1,1-1 0,-1 1 0,0-1 1,0 0-1,0 0 0,-1 0 0,1 0 1,-1 0-26,13-27 34,-1 0 0,-2-1 0,3-17-34,-2 9-12,26-99 151,-33 123-28,-4 10-110,1 0 0,-1 0 0,0-1 0,0 1 0,0 0 0,0-3-1,-2 8-4,1 0 0,0 0 0,0 0 1,0 0-1,0-1 0,0 1 0,0 0 0,1 0 0,-1 0 0,0 0 0,0-1 0,0 1 0,0 0 0,0 0 0,0 0 0,0 0 0,0 0 0,0-1 1,0 1-1,0 0 0,0 0 0,1 0 0,-1 0 0,0 0 0,0 0 0,0 0 0,0 0 0,0-1 0,0 1 0,1 0 0,-1 0 0,0 0 1,0 0-1,0 0 0,0 0 0,0 0 0,1 0 0,-1 0 0,0 0 0,0 0 0,0 0 0,0 0 0,1 0 0,-1 0 0,0 0 0,0 0 0,0 0 1,0 0-1,0 0 0,1 0 0,-1 0 0,0 1 0,0-1 0,0 0 0,0 0 0,0 0 0,0 0 0,1 0 0,-1 0 0,0 0 0,0 0 1,0 1-1,0-1 0,0 0 0,0 0 0,0 0 0,0 0 0,0 0 0,0 1 0,0-1 4,9 12-98,1 27-10,25 87-309,-26-101-941,0-1 1,2 0 0,12 22 1357,-11-26-2384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9:20.284"/>
    </inkml:context>
    <inkml:brush xml:id="br0">
      <inkml:brushProperty name="width" value="0.1" units="cm"/>
      <inkml:brushProperty name="height" value="0.1" units="cm"/>
      <inkml:brushProperty name="color" value="#66CC00"/>
    </inkml:brush>
  </inkml:definitions>
  <inkml:trace contextRef="#ctx0" brushRef="#br0">5 0 3488,'-5'0'6101,"5"2"-6005,8 48 475,-2 68 376,0-27-545,6 97 277,1 68 50,-10-194-1221,-3-54-133,1 1-1,1-1 0,0 0 1,0 0-1,1 0 1,1 4 625,3-2-1782,1-2-1908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9:21.687"/>
    </inkml:context>
    <inkml:brush xml:id="br0">
      <inkml:brushProperty name="width" value="0.1" units="cm"/>
      <inkml:brushProperty name="height" value="0.1" units="cm"/>
      <inkml:brushProperty name="color" value="#66CC00"/>
    </inkml:brush>
  </inkml:definitions>
  <inkml:trace contextRef="#ctx0" brushRef="#br0">37 441 3712,'0'0'91,"0"-1"0,0 1 1,-1-1-1,1 1 0,0-1 1,0 1-1,0-1 0,-1 1 1,1-1-1,0 1 0,-1-1 0,1 1 1,0 0-1,-1-1 0,1 1 1,0 0-1,-1-1 0,1 1 0,-1 0 1,1-1-1,-1 1 0,1 0 1,-1 0-1,1-1 0,-1 1 0,1 0 1,-1 0-1,1 0 0,-1 0 1,1 0-1,-1 0-91,-19-2 3030,17 2-2368,2 0-642,1 0-1,0 0 0,0 0 0,0 0 1,0 0-1,0 0 0,0 0 0,0 0 1,0 0-1,0 0 0,0-1 1,0 1-1,0 0 0,0 0 0,0 0 1,0 0-1,0 0 0,-1 0 0,1 0 1,0 0-1,0-1 0,0 1 0,0 0 1,0 0-1,0 0 0,1 0 1,-1 0-1,0 0 0,0 0 0,0 0 1,0-1-1,0 1 0,0 0 0,0 0 1,0 0-1,0 0 0,0 0 0,0 0 1,0 0-1,0 0 0,0 0 0,0 0 1,0-1-1,1 1 0,-1 0 1,0 0-1,0 0 0,0 0 0,0 0-19,3-2 112,0 0 0,1 0 0,-1 0 0,0 1 0,1-1 0,-1 1 0,1 0-1,-1-1 1,4 1-112,25-10 513,-9-1-254,0 1 1,1 2-1,12-3-259,77-20 105,-80 24-60,66-14-6,-39 10 109,4-4-148,179-52 187,-235 66-169,-1 1 1,1 0-1,0 0 1,-1 1-1,9 1-18,-1-1 142,-15 0-133,0 0 0,1 1 0,-1-1 0,1 0 1,-1 1-1,0-1 0,1 0 0,-1 1 0,0-1 0,1 0 0,-1 1 0,0-1 0,1 1 0,-1-1 0,0 0 0,0 1 0,0-1 0,1 1 0,-1-1 0,0 1 0,0-1 0,0 1 0,0-1 1,0 1-1,0-1 0,0 1 0,0-1 0,0 1 0,0-1 0,0 1-9,-1 15 176,0-15-166,1 0 0,-1 1 0,0-1 0,1 1 0,-1-1 0,0 0 0,0 1 0,0-1 0,0 0 0,0 0 0,0 0 0,0 0 0,0 0 0,0 0 0,0 0 0,-1 0 0,1 0 0,0 0 0,-1-1 0,1 1 0,-1 0 0,1-1 0,-1 0 0,0 1-10,-4-1 104,5 0-97,1 0 0,0 0 0,-1 0 0,1 0 0,-1 0 0,1 0 0,-1 0 0,1 0 0,0 0 0,-1 0 0,1 0 0,-1 0 0,1 0 0,0 0 0,-1-1 0,1 1 1,0 0-1,-1 0 0,1-1 0,0 1 0,-1 0 0,1 0 0,0-1 0,0 1 0,-1 0 0,1-1 0,0 1 0,0 0 0,-1-1 0,1 1 0,0-1 0,0 1 0,0 0 0,0-1 0,0 1 1,0-1-8,-2-1 25,-1 0 0,1 0 1,0 0-1,0 0 1,-1 0-1,-2-1-25,-11-10 221,-5-10 276,2 0-243,-1 1 1,-1 1-1,-1 1 0,-23-17-254,20 22 380,18 12-393,1 0 0,0-1 1,0 0-1,0 0 0,1-1 0,-1 0 1,1 0-1,0 0 13,0 0-31,0 0-527,12 4 144,10 6 360,0 0 1,-1 1-1,0 0 0,12 8 54,-4-3-387,19 6 387,-29-11 59,0 1 1,-1 0-1,0 1 1,-1 0-1,1 0 1,4 7-60,-14-13 29,-1 1 1,1-1 0,-1 1-1,0 0 1,0-1 0,0 1-1,-1 0 1,1 0 0,-1 0-1,1 1 1,-1-1-1,0 0 1,0 0 0,-1 1-1,1-1 1,-1 0 0,0 1-1,1-1 1,-1 1-1,-1 2-29,0 6 286,-1 1 0,0-1 0,-1-1-1,-1 1 1,0 2-286,2-11 27,1 1 1,-1-1-1,0 0 0,1 0 1,-1 0-1,-1-1 0,0 3-27,0-2 40,0 0-1,1 1 1,-1-1 0,1 1-1,-1 3-39,-2 2-23,0 0 0,0-1-1,-6 8 24,7-11-198,0 1 0,0 0 0,0-1 1,1 1-1,0 1 0,1-1 0,-1 0 0,-1 6 198,-1 12-1258,3-19 687,0 1 0,1-1 1,0 1-1,0 0 0,1 4 571,-1-8-254,1-1-1,0 0 1,0 0-1,0 1 0,0-1 1,0 0-1,0 1 1,0-1-1,1 0 1,-1 1-1,0-1 1,1 0-1,-1 0 0,1 1 1,0-1-1,-1 0 1,1 0-1,0 0 1,-1 0-1,1 0 1,0 0-1,0 0 0,0 0 1,0 0-1,0 0 1,0 0 254,11 4-3312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9:22.483"/>
    </inkml:context>
    <inkml:brush xml:id="br0">
      <inkml:brushProperty name="width" value="0.1" units="cm"/>
      <inkml:brushProperty name="height" value="0.1" units="cm"/>
      <inkml:brushProperty name="color" value="#66CC00"/>
    </inkml:brush>
  </inkml:definitions>
  <inkml:trace contextRef="#ctx0" brushRef="#br0">141 135 6400,'-25'-14'4106,"22"12"-3854,2 2-174,0-1 0,0 1 0,1-1 0,-1 1 0,0-1 0,0 1 0,0 0 0,0 0-1,0-1 1,0 1 0,0 0 0,0 0 0,0 0 0,0 0 0,0 0 0,0 0 0,0 0-1,0 0 1,0 0 0,0 1 0,0-1 0,0 0 0,0 1 0,1-1 0,-1 1 0,-1-1-78,-2 3 146,-1 0 1,0 1 0,1-1-1,0 1 1,0 0 0,0 0-1,0 1 1,0-1 0,1 1-1,-1 1-146,-4 6 143,1 1-1,0 0 0,-1 5-142,6-13-20,0 0-1,0 1 1,1-1 0,0 0-1,0 0 1,0 1 0,0-1-1,1 0 1,0 1 0,0-1-1,1 0 1,-1 1 0,2 4 20,0-4 2,0 1 0,1 0 1,0-1-1,0 0 1,0 0-1,0 0 0,1 0 1,0 0-1,5 4-2,4 3 99,0-1 1,1 0-1,0-1 1,1 0-1,0-2 1,0 0-1,16 7-99,-20-12 29,0 0-1,0 0 0,1-1 1,-1 0-1,1-1 1,0-1-1,0 0 1,0 0-1,0-1 0,-1-1 1,1 0-1,5-1-28,5-2 175,0 0 1,-1-2-1,1-1 0,-1 0 0,-1-2 0,4-1-175,-17 6 53,-1 1 0,1-1-1,-1 0 1,0-1 0,0 1 0,0-1-1,-1 0 1,1-1 0,-1 1 0,-1-1-1,5-6-52,-7 8 31,1-1 1,-1 1-1,0-1 0,0 0 0,-1 1 0,0-1 1,0 0-1,0 0 0,0 0 0,0 0 0,-1 0 0,0 0 1,0 0-1,-1 0 0,1 0 0,-1 0 0,0 0 0,-1-1-31,-3-11 2,-1 1-1,-1 0 0,0 0 0,-1 0 0,-1 1 1,0 0-1,-1 1 0,-1 0 0,0 0 0,-1 1 1,0 1-1,-1 0 0,-1 1 0,0 0 0,0 1 0,-1 0 1,0 1-1,-8-2-1,12 6-56,1 2 0,-1-1-1,0 2 1,0-1 0,0 2 0,0-1 0,0 1 0,0 1 0,-1 0 0,1 1 0,0 0 0,-1 1 56,4-1-263,0 1 0,0-1 0,1 2 0,-1-1 0,1 1 1,-1 0-1,1 1 0,0 0 0,0 0 0,0 0 1,1 1-1,0 0 0,-1 0 0,2 1 0,-1 0 0,1 0 1,-1 1 262,4-4-240,0 0 1,0 0 0,1 0 0,-1 0 0,1 0 0,-1 1 0,1-1-1,0 1 1,0-1 0,1 1 0,-1-1 0,1 1 0,0-1 0,0 1-1,0-1 1,0 1 0,0 0 0,1-1 0,0 1 239,12 22-2752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8:39.787"/>
    </inkml:context>
    <inkml:brush xml:id="br0">
      <inkml:brushProperty name="width" value="0.1" units="cm"/>
      <inkml:brushProperty name="height" value="0.1" units="cm"/>
      <inkml:brushProperty name="color" value="#66CC00"/>
    </inkml:brush>
  </inkml:definitions>
  <inkml:trace contextRef="#ctx0" brushRef="#br0">112 14 1568,'6'-2'257,"-1"-1"0,1 1 0,0 1 0,-1-1 0,1 1 0,0 0 0,0 0 0,0 0 0,0 1 0,0 0 0,4 1-257,-8-1 69,-1 0 1,0 0-1,1 0 1,-1 0 0,0 0-1,0 1 1,1-1 0,-1 0-1,0 1 1,0-1-1,1 1 1,-1 0 0,0-1-1,0 1 1,0 0 0,0-1-1,0 1 1,0 0-1,0 0 1,0 0 0,0 0-1,0 0 1,0 0-70,0 2 115,0 0 1,0-1-1,0 1 1,0 0-1,0-1 1,0 1-1,-1 0 1,1 0-1,-1 0 1,0 2-116,0 9 233,-1-1 0,-1 1 1,0-1-1,-2 6-233,4-15-4,-6 20 248,-1-1-1,-8 17-243,2-6-109,10-21 100,2-10 61,1-1-1,-1 1 1,0 0-1,0 0 1,0-1 0,0 1-1,-1 1-51,1-3 48,1-1-160,0 0 59,0 0 202,0 0-31,0 0-33,0 0-64,0 0-85,-8 12-176,-3 2 515,-1-1-1,-1 0 1,0-1-1,0-1 1,-7 4-275,-2 3-1474,-11 12 1474,19-17-693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9:24.545"/>
    </inkml:context>
    <inkml:brush xml:id="br0">
      <inkml:brushProperty name="width" value="0.1" units="cm"/>
      <inkml:brushProperty name="height" value="0.1" units="cm"/>
      <inkml:brushProperty name="color" value="#66CC00"/>
    </inkml:brush>
  </inkml:definitions>
  <inkml:trace contextRef="#ctx0" brushRef="#br0">187 566 3072,'3'-5'945,"-5"5"170,1 0-1034,1 0-1,0 0 0,0 0 0,-1 0 0,1 0 0,0 0 0,0 0 1,-1 0-1,1 0 0,0 0 0,-1 0 0,1 0 0,0 0 1,0 0-1,-1 0 0,1 0 0,0 0 0,0 0 0,-1 0 1,1-1-1,0 1 0,0 0 0,0 0 0,-1 0 0,1 0 1,0-1-1,0 1 0,0 0 0,-1 0 0,1 0 0,0-1 1,0 1-1,0 0 0,0 0 0,0-1 0,0 1 0,0 0 1,-1 0-1,1-1 0,0 1 0,0 0 0,0 0 0,0-1 1,0 1-1,0 0 0,0-1 0,0 1 0,0 0 0,1 0 1,-1-1-1,0 1 0,0 0 0,0-1-80,0 1 70,0 0 0,0-1 0,0 1 0,0-1-1,0 1 1,0 0 0,0-1 0,0 1 0,0-1 0,0 1 0,0 0 0,-1-1 0,1 1-1,0-1 1,0 1 0,0 0 0,0-1 0,-1 1 0,1 0 0,0-1 0,0 1 0,-1 0-1,1 0 1,0-1 0,-1 1 0,1 0 0,0 0 0,-1-1 0,1 1 0,0 0-1,-1 0-69,0 0 56,0 0 0,0 0 0,-1 0 0,1 0-1,0 0 1,0 0 0,0 0 0,0 0-1,0 1 1,0-1 0,0 0 0,-1 1-56,-29 17-29,28-16 118,-9 6-65,1 0 0,-1 1 1,1 0-1,1 1 0,0 1 0,0 0 1,1 0-1,0 0 0,1 1 0,1 1 1,-4 6-25,10-18 0,1 0 1,-1 0 0,1 0 0,-1 0 0,1 0-1,0 0 1,-1 0 0,1 0 0,0 0-1,0 0 1,0 0 0,0 1 0,0-1 0,0 0-1,0 0 1,0 0 0,0 0 0,0 0 0,0 0-1,1 0 1,-1 0 0,1 0 0,-1 0 0,0 0-1,1 0 1,0 0 0,-1 0 0,1 0-1,0 0 1,-1 0 0,1 0-1,2 0 49,0 1 1,-1-1-1,1 0 0,0 1 0,0-1 1,0-1-1,0 1 0,0 0 1,0-1-1,1 1-49,-1-1 32,1 0-1,-1 0 1,0 0 0,1-1-1,-1 1 1,0-1 0,1 0-1,-1 0 1,0 0 0,0 0-1,0-1 1,0 1 0,0-1-1,2-1-31,0 0 49,1-1 0,-1 0-1,0 0 1,-1 0 0,1-1-1,-1 0 1,1 0-49,0-3 89,0 0-1,0 0 1,-1 0 0,0-1 0,0 1-1,-1-1 1,0 0 0,-1 0 0,0-1 0,0 1-1,-1 0 1,0-1 0,-1 1 0,0-4-89,0 12-16,0 0 1,0 1 0,0-1 0,0 0-1,-1 0 1,1 0 0,0 1 0,0-1-1,-1 0 1,1 0 0,-1 0 0,1 1-1,0-1 1,-1 0 0,1 1-1,-1-1 1,0 0 0,1 1 0,-1-1-1,1 1 1,-1-1 15,0 1-14,1 0-1,0 0 1,-1 0 0,1 0-1,0-1 1,-1 1-1,1 0 1,0 0-1,-1 0 1,1 0 0,0 0-1,-1 0 1,1 0-1,0 0 1,0 1-1,-1-1 1,1 0 0,0 0-1,-1 0 1,1 0-1,0 0 1,-1 0-1,1 1 1,0-1 0,0 0-1,-1 0 1,1 0-1,0 1 1,0-1-1,-1 0 1,1 0 0,0 1-1,0-1 1,0 0-1,0 0 1,-1 1 0,1-1-1,0 0 1,0 1-1,0-1 1,0 0-1,0 1 1,0-1 0,0 0-1,0 1 1,0-1-1,0 0 1,0 1-1,0-1 1,0 0 0,0 1 14,-2 9-129,0-1 75,1-1 1,0 1 0,0 0 0,1 0 0,0 0 0,1 4 53,0-3 24,0 0 0,0-1 0,1 1 0,1 0 0,0-1 0,0 1 0,0-1 0,2 0 0,-1 0 0,1-1 0,0 1 0,5 5-24,-8-11 25,-1-1 1,1 0-1,0 1 1,1-1 0,-1 0-1,0 0 1,1 0-1,-1 0 1,1-1 0,1 1-26,-3-1 40,1 0 0,0-1 1,0 0-1,0 1 0,0-1 0,0 0 1,0 0-1,0 0 0,-1 0 1,1-1-1,0 1 0,0 0 0,0-1 1,0 1-1,0-1 0,-1 0 1,1 0-1,0 1-40,16-9 108,0 0 0,-1-1 0,0-1 0,-1 0 0,0-1 0,-1-1 0,0-1 0,11-13-108,-14 12 58,-1-1-1,0-1 1,-1 0 0,-1 0-1,0-1 1,-1 0 0,0-5-58,2-6 76,-2 0 0,-1 0 1,-2-1-1,1-10-76,-4 10 173,-1-1-1,-2 1 1,-1 0 0,-1 0-1,-1 0 1,-2 0 0,-1 0-1,-6-12-172,11 36 25,0-1 0,-1 0 0,0 1 0,-1 0 0,1 0 0,-1 0 0,0 0 0,-1 0-25,4 4-29,0 1 1,0 0-1,0-1 0,-1 1 0,1 0 1,0 0-1,-1 0 0,1 0 1,0 0-1,-1 0 0,1 0 0,-1 0 1,0 1-1,1-1 0,-1 1 1,1-1-1,-1 1 0,0-1 0,0 1 1,1 0-1,-1 0 0,0 0 1,1 0-1,-1 0 0,0 0 1,0 1-1,1-1 0,-1 0 0,0 1 1,1-1-1,-1 1 0,1 0 1,-1 0-1,0-1 0,0 2 29,-3 2-65,0 0 0,1 0 0,-1 1 0,1 0 0,-1 0 0,2 0 0,-1 0-1,0 0 1,1 1 0,0 0 0,0 0 0,1 0 0,-1 2 65,-3 12-113,0 0 1,1 1-1,0 12 113,-2 16-13,3 1 0,1 0-1,3 0 1,5 39 13,-3-69 63,1 0 0,1 0 1,1 0-1,0-1 0,2 0 0,0 0 0,3 4-63,-4-12-32,0 0-1,0-1 0,1 0 0,1-1 0,-1 1 0,2-1 0,-1-1 0,1 1 1,0-1-1,1-1 0,0 0 0,6 3 33,-5-4-335,-1-1-1,1 0 1,0-1 0,1 0 0,-1 0 0,1-1-1,0-1 1,0 0 0,6 0 335,-9-2-693,0 0 0,0 0 0,0-1 1,-1 0-1,1-1 0,0 0 0,0 0 0,3-2 693,-12 4-155,1 0 1,0 0-1,0-1 0,0 1 1,0 0-1,-1-1 0,1 1 1,0-1-1,0 1 0,-1-1 1,1 1-1,0-1 1,-1 1-1,1-1 0,-1 0 1,1 1-1,-1-1 0,1 0 1,-1 0-1,1 1 0,-1-1 1,1 0-1,-1 0 0,0 0 1,0 0-1,1 1 0,-1-1 1,0 0-1,0 0 0,0 0 155,0-20-1589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9:24.872"/>
    </inkml:context>
    <inkml:brush xml:id="br0">
      <inkml:brushProperty name="width" value="0.1" units="cm"/>
      <inkml:brushProperty name="height" value="0.1" units="cm"/>
      <inkml:brushProperty name="color" value="#66CC00"/>
    </inkml:brush>
  </inkml:definitions>
  <inkml:trace contextRef="#ctx0" brushRef="#br0">15 203 6656,'-4'-4'1073,"-5"-3"1325,9 7-2360,0 0 1,0-1-1,0 1 0,-1 0 1,1-1-1,0 1 0,0 0 1,0 0-1,0-1 0,0 1 0,0 0 1,0-1-1,0 1 0,0 0 1,0-1-1,0 1 0,0 0 1,0 0-1,0-1 0,0 1 1,0 0-1,1-1 0,-1 1 1,0 0-1,0 0 0,0-1 1,0 1-1,1 0 0,-1 0 1,0-1-1,0 1 0,0 0 1,1 0-39,10-11 266,0 1 0,1 0 0,0 1 0,1 0 0,0 1 0,0 1 0,1 0 0,4-1-266,17-7 72,0 3 0,28-6-72,24-2-1518,11 3 1518,-31 6-1608,-35 6-304,0 2-1,0 1 0,3 1 1913,2 1-2656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9:27.569"/>
    </inkml:context>
    <inkml:brush xml:id="br0">
      <inkml:brushProperty name="width" value="0.1" units="cm"/>
      <inkml:brushProperty name="height" value="0.1" units="cm"/>
      <inkml:brushProperty name="color" value="#66CC00"/>
    </inkml:brush>
  </inkml:definitions>
  <inkml:trace contextRef="#ctx0" brushRef="#br0">10 1196 4480,'-4'1'386,"-2"0"765,6-1-1137,0 0 1,0 0-1,0 0 0,1 0 0,-1 0 0,0 0 0,0 0 0,0 0 0,0 0 0,0 0 0,0 0 0,0 0 0,0 0 0,0 0 0,0 0 0,0 0 0,0 0 0,0 0 0,0 0 0,0 0 0,0 0 0,0 0 0,0-1 0,0 1 0,0 0 0,0 0 0,0 0 0,0 0 0,0 0 0,0 0 0,0 0 0,0 0 0,0 0 1,0 0-1,0 0 0,0 0 0,0 0 0,0 0 0,0 0 0,0 0 0,0 0 0,0 0 0,0 0 0,0 0 0,0-1 0,0 1 0,0 0 0,0 0 0,0 0 0,-1 0 0,1 0 0,0 0 0,0 0 0,0 0 0,0 0-14,11-19 640,12-3 246,0 1 0,2 0 0,17-9-886,-9 6 506,-2-1-1,3-4-505,-8 2 65,-1-1 0,-2-1 0,-1-1-1,17-30-64,68-138-32,-86 157 88,-8 16-17,5-9 19,-2-1 0,-1 0 0,4-17-58,0-15 1072,5-41-1072,-19 77 245,-2 1 1,0-1-1,-2 0 1,-3-25-246,2 51-1,-1 0 1,1 0 0,-1 0 0,-1 0 0,1 0 0,-1 0 0,0-2 0,1 6-13,1 0 0,-1 0 0,1 0 0,-1 1 0,1-1 0,-1 0 0,0 0 0,0 0 1,1 1-1,-1-1 0,0 0 0,0 1 0,0-1 0,0 0 0,0 1 0,0 0 1,1-1-1,-1 1 0,0-1 0,-1 1 0,1 0 0,0 0 0,0 0 0,0-1 0,0 1 1,0 0-1,0 0 0,0 0 0,0 1 0,0-1 0,0 0 0,0 0 0,0 1 0,0-1 1,0 0-1,0 1 0,0-1 0,0 1 13,-3 1-16,0 0-1,0 1 1,0-1 0,0 1 0,1 0-1,0 0 1,-1 0 0,1 1 0,0-1-1,1 1 1,-1 0 0,1 0 0,-1 0 16,-6 13-103,0 0-1,-2 9 104,9-22-9,-21 51-28,3 0 0,-5 28 37,16-45 4,2 0 0,1 0 0,2 1 0,1 14-4,2-3 72,3 1 0,1-1 0,3 0 0,2 0 0,2 0 0,13 36-72,-16-63 95,0-1-61,1 0 1,7 14-35,-12-30 33,1 0 0,-1 0 0,1 0 0,0-1 0,0 1 0,1-1 0,0 0 0,-1 0 0,2-1 0,-1 1 1,1-1-34,-3-2 32,0-1 0,0 1 0,0-1 0,0 0 1,0 0-1,0 0 0,1 0 0,-1 0 1,0-1-1,1 1 0,-1-1 0,0 0 1,1 0-1,-1 0 0,0-1 0,1 1 0,-1-1 1,0 0-1,0 0 0,1 0 0,-1 0 1,0 0-33,10-5 24,-1-1 0,0 0 0,0-1 0,8-6-24,-13 8-5,7-4 33,-1 0 1,-1-2 0,1 1 0,-2-2 0,9-11-29,-15 17 66,0 1 0,-1-1 0,0 0 0,0 0 0,-1 0 0,0 0 0,0-1 0,-1 1 0,0-1 0,0 0 0,-1 0 0,0 0 0,0-4-66,-1 11-7,0-1 0,0 0 0,0 0 0,0 1 0,-1-1 0,1 0 0,0 0 0,-1 1-1,1-1 1,-1 0 0,0 1 0,0-1 0,0 1 0,0-1 0,0 1 0,0-1 0,0 1 7,0 0-17,1 1 0,-1-1 0,0 1 0,0-1 0,0 1 0,0 0 0,1-1 0,-1 1 0,0 0 0,0-1 1,0 1-1,0 0 0,0 0 0,0 0 0,0 0 0,0 0 0,0 0 0,0 0 0,0 0 0,0 1 0,0-1 0,1 0 0,-1 0 0,0 1 0,0-1 1,0 1-1,0-1 0,0 1 0,1-1 0,-1 1 0,0 0 17,-7 4-89,1 0 1,0 0-1,1 1 1,-1 1-1,1-1 0,0 1 1,-2 3 88,-6 11-184,-12 22 184,11-17 4,11-19 20,1 0 1,0 0-1,0 1 0,0-1 1,1 1-1,0 0 1,0 0-1,1-1 0,0 1 1,1 0-1,0 0 0,0 0 1,0 0-1,2 2-24,-2-9 19,0 0 1,1 0-1,-1 0 0,0 0 0,1 0 0,-1 0 0,1 0 0,0 0 1,-1 0-1,1 0 0,0 0 0,-1-1 0,1 1 0,0 0 1,0 0-1,0-1 0,0 1 0,0-1 0,0 1 0,0-1 0,0 1 1,0-1-1,0 1 0,0-1 0,0 0 0,0 0 0,0 1 1,0-1-1,0 0 0,0 0 0,0 0 0,1 0 0,-1 0 1,0-1-1,0 1-19,4 0 80,0-1 0,0 0 0,-1-1 1,1 1-1,0-1 0,0 0 0,0 0-80,1-1 37,-1 0 1,1-1-1,-1 0 0,0 0 0,0 0 0,0-1 0,-1 1 1,1-1-1,-1 0 0,0-1 0,0 1 0,-1-1 0,0 1 1,0-1-1,0 0 0,-1 0 0,1 0 0,-2-1 0,1 1 1,-1-1-1,0 1 0,0-1 0,0 1 0,-1-1 0,0 1 1,-1-1-1,1 1 0,-1-1 0,0 1 0,-1-1 0,0 1 0,-1-3-37,3 9-15,0-1 0,0 1-1,0-1 1,0 1-1,0-1 1,0 1-1,-1 0 1,1-1-1,0 1 1,0-1-1,-1 1 1,1 0-1,0-1 1,-1 1-1,1-1 1,0 1-1,-1 0 1,1 0-1,0-1 1,-1 1-1,1 0 1,-1 0-1,1-1 1,0 1 0,-1 0-1,1 0 1,-1 0 15,0 0-25,1 0 1,-1 0 0,1 1-1,-1-1 1,1 1-1,0-1 1,-1 0 0,1 1-1,0-1 1,-1 1 0,1-1-1,0 1 1,-1-1 0,1 1-1,0-1 1,0 1-1,0-1 1,-1 1 0,1-1 24,-1 4-71,0 0 0,0-1 0,0 1 0,1 0 0,0-1 0,-1 4 71,2-1 18,1 0-1,-1 0 1,1-1 0,0 1 0,0-1 0,1 1-1,-1-1 1,1 0 0,0 0 0,1 0 0,-1 0-1,1 0 1,0-1 0,0 0 0,1 0 0,-1 0-1,1 0 1,0-1 0,0 1 0,5 1-18,0 0 106,0 0 0,1 0 1,-1-2-1,1 1 0,0-1 0,1-1 1,-1 0-1,0 0 0,1-2 0,4 1-106,-5-1 93,0 0-1,0-1 1,-1-1-1,1 0 1,-1 0-1,5-2-92,-10 2 53,1 0 0,-1 0 0,1-1 0,-1 0 0,0 0-1,0 0 1,0-1 0,-1 0 0,1 0 0,-1 0 0,0 0 0,0-1-53,5-6 86,21-27 60,-28 34-142,0 1 1,0-1-1,0 0 0,-1 0 1,1 0-1,-1-1 1,0 1-1,0 0 1,0-4-5,2-11 118,-2 17-119,0-1 0,-1 0 0,1 1 0,-1-1 0,0 0 1,1 1-1,-1-1 0,-1 0 0,1 1 0,0-1 0,-1 0 0,1 1 0,-2-3 1,2 4-62,-1 0-1,1 0 1,-1 0 0,1 0-1,-1 0 1,1 0-1,0 0 1,0 0-1,0 0 1,-1 0-1,1 0 1,0 0-1,0-1 1,0 1-1,1 0 1,-1 0-1,0 0 1,0 0-1,1 0 1,-1 0-1,1-1 63,-1 2-20,1-1-1,-1 1 1,1-1-1,0 1 1,-1-1-1,1 1 1,0-1-1,0 1 1,-1 0-1,1 0 0,0-1 1,0 1-1,-1 0 1,1 0-1,0 0 1,0 0-1,0-1 1,-1 1-1,1 0 1,0 1-1,0-1 21,3 0-30,-1 1-1,0-1 1,0 1-1,0 0 1,0 0 0,0 0-1,-1 0 1,1 1-1,0-1 1,0 1 0,-1-1-1,1 1 1,1 2 30,-1 1-45,1-1 0,-1 1 0,-1 0 0,1 0-1,-1 0 1,0 0 0,0 0 0,0 1 0,0 3 45,6 17 219,2 14 160,-5-15-166,0-4 7,-3-11-143,0 0 1,1-1-1,2 7-77,-4-13 13,0-1-1,1 1 0,-1-1 0,1 1 0,-1-1 0,1 0 1,0 0-1,0 0 0,0 0 0,0 0 0,0 0 0,0 0 0,0 0 1,1-1-1,-1 1-12,4 0 18,0 0 0,0 0 0,0 0 0,0-1 0,0 1 0,0-2 0,0 1 0,0-1 0,0 1 0,0-2-1,0 1 1,1-1 0,4-1-18,14-3-106,0-2-1,18-7 107,-18 5-10,-14 5 58,0 0 0,0-1 0,0 0 0,-1-1 0,1-1 0,-2 1 0,1-2 0,-1 1 0,7-8-48,5-3 153,-17 16-79,-1-1-1,1 0 1,-1 0 0,0 0 0,0-1-1,0 1 1,0-1 0,0 0-1,0-1-73,3-10 459,-10 13-488,-7 6-171,4 0 117,0 0-1,1 0 1,-1 1 0,1 0 0,1 0 0,-1 1-1,1 0 1,0 0 0,0 0 0,0 0 0,1 1-1,0 0 1,0 0 0,1 0 0,-2 5 83,4-10-16,0 1 1,1-1-1,0 0 0,-1 0 1,1 0-1,0 1 0,0-1 1,0 0-1,0 1 1,0-1-1,1 0 0,-1 0 1,1 1-1,-1-1 0,1 0 1,0 1 15,0-2-4,0 1 0,0-1 0,0 0 0,1 0 0,-1 0 0,0 0 0,0 0 0,1 0 0,-1 0 0,1 0 0,-1-1 0,1 1-1,-1 0 1,1-1 0,-1 1 0,1-1 0,-1 0 0,1 1 0,0-1 0,-1 0 0,1 0 0,0 0 0,-1 0 0,1 0 4,2 0 45,1 0-1,0-1 0,-1 1 1,1-1-1,-1 0 0,1 0 1,-1 0-1,1-1 0,-1 1 1,0-1-1,1-1-44,-2 2 39,-1-1-1,0 0 1,0 1-1,0-1 1,0 0 0,0 0-1,0-1 1,0 1-1,-1 0 1,1 0 0,-1-1-1,0 1 1,0-1-1,0 1 1,0-1 0,0 0-1,0 1 1,-1-1-1,1-2-38,3-19-253,-2 1 0,0-10 253,-9 299-635,-7-121 944,10-121-122,-1 0 0,-2-1-1,0 1 1,-9 20-187,13-38 50,1-1 0,-1 1-1,-1-1 1,1 0 0,-1 0 0,0 0 0,0-1-1,0 1 1,-1-1 0,-4 4-50,7-7-18,0 0 0,1 1 1,-1-1-1,0 0 0,0 0 1,0-1-1,0 1 0,0 0 0,0-1 1,0 1-1,0-1 0,0 0 0,0 1 1,-1-1-1,1 0 0,0 0 1,0-1-1,0 1 0,0 0 0,0-1 1,0 1-1,0-1 0,0 1 1,0-1-1,0 0 0,0 0 0,0 0 1,0 0-1,0-1 0,1 1 1,-1 0-1,-1-2 18,-1-2-56,0 0-1,0 0 1,0 0 0,0 0-1,1-1 1,0 0 0,0 1 0,1-1-1,-1 0 1,0-6 56,-2-6 76,1-1-1,0 1 1,2-4-76,0 9 19,1 1 1,1 0-1,0-1 0,1 1 1,0 0-1,1-1 1,0 1-1,4-11-19,-3 15-55,0 0 0,1 1 0,0-1 0,0 1 0,0-1 0,1 1 0,0 1 0,0-1 0,1 1 0,0 0 0,0 0 0,0 0 0,5-2 55,13-7 21,0 0 1,2 2 0,9-4-22,-4 3 505,27-18-505,-52 28 140,-1 0 0,0 0-1,0 0 1,0-1-1,0 1 1,0-1-1,0-2-139,-3 4 62,0 0 0,0 0 0,0 0 0,-1 0 0,1 0 0,-1-1-1,0 1 1,0 0 0,0-1 0,0 1 0,0-1 0,-1 0 0,1-2-62,-1 1 86,0-4 6,-1 0 0,1 0-1,-1 0 1,-1-5-92,1 12-24,1 0 0,-1 0-1,1 0 1,-1 0 0,0 1 0,0-1-1,0 0 1,0 0 0,0 0 0,0 1-1,0-1 1,-1 1 0,1-1 0,-1 1-1,1-1 1,-1 1 0,1 0 0,-1-1-1,0 1 1,1 0 0,-1 0 0,-1 0 24,2 1-36,0 0 0,0 0 0,0 0 0,0 0 0,-1 0 0,1 0-1,0 1 1,0-1 0,0 0 0,0 1 0,0-1 0,-1 0 0,1 1 0,0-1 0,0 1 0,0 0 0,0-1 0,0 1 0,0 0 0,1 0 0,-1-1 0,0 1 0,0 0 0,0 0 0,1 0 0,-1 0 0,0 0 36,-1 3-53,-1 0 0,0 0 0,1 0 0,0 1 0,0-1 0,-1 2 53,1 2 18,-1 1 1,1 0-1,0 0 0,1 0 1,0 0-1,1 0 0,0 4-18,0-7 36,1 0 0,-1 0 0,2-1 0,-1 1 0,0 0 0,1-1 0,0 0 0,1 1 0,-1-1 0,1 0 0,0 0 0,1 1-36,-1-1 42,0 0 0,1 0 0,0 0 0,0-1 0,0 1 0,1-1-1,-1 0 1,1 0 0,0-1 0,0 1 0,0-1 0,1 0 0,-1-1 0,1 1 0,0-1 0,-1 0-1,1-1 1,0 1 0,0-1 0,0 0 0,1-1-42,8 0-327,1-1-1,-1 0 1,0-1-1,0-1 1,0-1-1,14-5 328,5 0-1709,-27 7 1033,1 0 0,-1-1 1,1 0-1,-1 0 1,0-1-1,0 0 1,-1 0-1,1 0 1,0-2 675,-5 5-291,-1 0 1,0 0-1,0 0 1,0 0-1,1-1 0,-1 1 1,0 0-1,-1 0 1,1-1-1,0 1 1,0-1-1,0 1 1,-1-1-1,1 1 1,-1-1-1,1 1 0,-1-1 1,0 1-1,0-1 1,1 0-1,-1 1 1,0-1-1,0-1 291,-3-28-2133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4:59:29.019"/>
    </inkml:context>
    <inkml:brush xml:id="br0">
      <inkml:brushProperty name="width" value="0.1" units="cm"/>
      <inkml:brushProperty name="height" value="0.1" units="cm"/>
      <inkml:brushProperty name="color" value="#66CC00"/>
    </inkml:brush>
  </inkml:definitions>
  <inkml:trace contextRef="#ctx0" brushRef="#br0">1 282 6560,'8'11'6190,"9"26"-6847,-11-24 1108,3 11-379,-7-19 69,0 0 0,0 0 0,1 0-1,-1 0 1,1 0 0,2 3-141,-4-7 93,0-1-1,-1 1 1,1 0 0,-1 0-1,0 0 1,1-1 0,-1 1 0,0 0-1,1 0 1,-1 0 0,0 0-1,0 0 1,0 0-93,0 0 374,0-1 260,1 0-509,-1-1-1,1 1 1,-1-1-1,1 0 0,-1 1 1,0-1-1,1 0 1,-1 1-1,0-1 1,0 0-1,0 0 0,1 1 1,-1-1-1,0 0 1,0 0-125,0-33 404,2-1 0,1 1 1,2 0-1,1 0 0,6-18-404,-5 30 133,0 0 0,7-12-133,-11 27 1,0 0 1,1 0-1,0 1 0,1-1 0,-1 1 1,1 1-1,0-1 0,1 1 0,4-5-1,-4 6-226,-1-1 0,1 1 0,0 1 0,0-1 0,1 1-1,-1 0 1,1 0 0,0 1 0,0 0 0,0 0-1,0 0 1,0 1 0,0 0 0,0 1 0,0 0 0,0 0-1,0 0 1,0 1 0,0 0 0,0 0 0,0 1 0,2 0 226,26 9-4914,14 8 4914,6 2-3454,-16-12-194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05.037"/>
    </inkml:context>
    <inkml:brush xml:id="br0">
      <inkml:brushProperty name="width" value="0.1" units="cm"/>
      <inkml:brushProperty name="height" value="0.1" units="cm"/>
      <inkml:brushProperty name="color" value="#FFC114"/>
    </inkml:brush>
  </inkml:definitions>
  <inkml:trace contextRef="#ctx0" brushRef="#br0">0 271 992,'0'0'11,"1"0"0,-1 0 0,0 0 0,0 0-1,0 0 1,0 0 0,0 0 0,0 0 0,1 0 0,-1 1 0,0-1 0,0 0-1,0 0 1,0 0 0,0 0 0,0 0 0,0 0 0,0 1 0,0-1 0,0 0 0,0 0-1,0 0 1,0 0 0,0 0 0,0 1 0,0-1 0,0 0 0,0 0 0,0 0 0,0 0-1,0 0 1,0 1 0,0-1 0,0 0 0,0 0 0,0 0 0,0 0 0,0 0-1,0 0 1,0 1 0,0-1 0,-1 0 0,1 0-11,0 3 306,7-7 483,-5 2-530,-1 1 0,1-1-1,0 1 1,0 0 0,0 0 0,0 0 0,0 0 0,0 0 0,2 0-259,28-4 2309,-24 4-2103,0 0-1,0 1 0,8 1-205,1-1 334,9 0 144,64 0 472,0-4 0,4-4-950,-16-2 646,-13-1-265,1 3 0,55 0-381,32-7 564,-86 7-232,58 0-332,-11 1 416,118 2-42,-177 5-338,22 0 285,23 4-321,-61-1 4,23 2 147,15 3-202,-1-3 1,18-4 50,49 3 26,-70-2 1,-34-2 66,0 3 0,18 3-93,17 1 54,-57-5-26,1 0-1,-1-1 1,0-1 0,1-1 0,-1 0-28,33-2 63,14-1 177,-62 3-277,3-1 53,-3 2 80,-2 0 11,0 0 90,-8-5 59,4 3-249,0 0 0,0 0 0,0-1 0,0 1 0,0-1-1,0 0-6,-17-11 151,-8-4 106,0 0 1,-6-7-258,9 6 12,-1 1 0,-21-10-12,10 5 0,24 13 3,13 9-10,0 0 1,0 0 0,-1 0-1,1 0 1,0 0 0,-1 0-1,1 1 1,0-1 0,-1 0 0,1 1-1,-1-1 1,1 1 0,-1 0-1,0-1 7,1 1-74,1 0-97,8 4-64,25 14 211,0-1-1,1-2 0,1-2 1,19 5 24,1 1 200,-52-18-208,4 1 17,-1 1-1,1-1 1,0 1 0,-1 1-1,1-1 1,-1 1 0,5 4-9,-10-7 8,-1-1 1,1 1-1,-1-1 0,0 1 0,1-1 1,-1 1-1,0 0 0,1-1 1,-1 1-1,0 0 0,0-1 1,1 1-1,-1 0 0,0-1 1,0 1-1,0 0 0,0-1 1,0 1-1,0 0 0,0-1 1,0 1-1,0 0 0,0-1 1,0 1-1,-1 0 0,1-1 1,0 1-1,0 0 0,-1-1 1,1 1-1,0-1 0,-1 1 1,1-1-1,-1 1 0,1-1 1,-1 1-1,1-1 0,-1 1 1,1-1-1,-1 1 0,1-1 1,-1 0-1,1 1 0,-1-1-8,-5 4 100,0-1-1,1 1 0,-1-1 1,-4 1-100,4-2 57,-23 12 47,15-9-111,-1 2 0,1 0-1,1 1 1,0 0 0,0 1 0,0 0-1,-1 3 8,-23 23 374,-12 6-374,46-38-28,1-1 0,-1 0-1,1 1 1,0-1 0,0 1 0,0 0 0,0 0 0,0 0 0,0 0 0,1 0-1,-1 2 29,2-4-527,0-1-305,8 8-3659,0-1 214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07.125"/>
    </inkml:context>
    <inkml:brush xml:id="br0">
      <inkml:brushProperty name="width" value="0.1" units="cm"/>
      <inkml:brushProperty name="height" value="0.1" units="cm"/>
      <inkml:brushProperty name="color" value="#FFC114"/>
    </inkml:brush>
  </inkml:definitions>
  <inkml:trace contextRef="#ctx0" brushRef="#br0">213 99 1152,'0'-1'250,"-1"1"1,1-1 0,0 0-1,0 1 1,0-1-1,0 0 1,-1 0-1,1 1 1,0-1-1,0 0 1,1 0-1,-1 1 1,0-1-1,0 0 1,0 0-251,1-9 2012,-1 9-1489,0 1-54,0 0-181,0 0-37,0 0-96,0 16 181,0 1-83,-1 0 1,0 0 0,-1 0-1,-1-1 1,-1 1-1,0-1 1,-1 1 0,-1-1-1,-6 12-253,-28 54 1062,-29 84-1062,20-32 528,44-123-436,4-10-55,0 0 0,1 1 0,-1-1 0,0 1 1,1 0-1,-1-1 0,1 1 0,-1-1 0,1 1 1,0 0-38,0-1 197,0-1-58,0 0 21,0 0 26,-1-2-97,0 1 0,1 0 0,-1-1 0,1 1 0,-1 0 0,1-1-1,0 1 1,-1-1 0,1 1 0,0 0 0,0-1 0,0 0-89,2-29 76,1 0 0,1 0-1,2 0 1,1 1 0,1 0 0,2 1 0,1-1 0,1 2 0,11-18-76,-9 17 239,-5 9-68,13-17-171,3-9 45,-19 32 2,2 1 0,8-13-47,17-28 224,-32 48-199,-1 5-28,0 1 1,0 0-1,0 0 0,0-1 1,0 1-1,0 0 0,0-1 0,0 1 1,0 0-1,0 0 0,0-1 1,0 1-1,0 0 0,0-1 1,0 1-1,1 0 0,-1 0 1,0 0-1,0-1 0,0 1 0,0 0 1,0 0-1,1-1 0,-1 1 1,0 0-1,0 0 0,1 0 1,-1 0-1,0-1 0,0 1 0,0 0 1,1 0-1,-1 0 0,0 0 1,1 0-1,-1 0 0,0 0 1,0 0-1,1 0 0,-1-1 1,0 1 1,1 0 44,-1 0-21,0 0-65,0 2 40,1-1 0,-1 0 0,0 0-1,1 0 1,-1 0 0,1-1 0,-1 1 0,1 0 0,0 0 0,-1 0 0,1 0 0,0 0 0,0 0 3,8 12 3,-1 10 58,1 0 0,2 0-61,2 8 5,2-8 1,-2-6 47,-9-11 23,0 0 0,0-1 0,1 0-1,0 1 1,0-2 0,4 4-76,-2-1 84,0 0-86,-2-3 739,-4-4-715,-1 0 0,1 0 0,-1-1-1,0 1 1,1 0 0,-1-1 0,0 1 0,0 0 0,1-1 0,-1 1 0,0-1 0,0 1-1,1 0 1,-1-1 0,0 1 0,0-1 0,0 1 0,0 0 0,0-1 0,0 1-1,0-1-21,5-42 11,1 25-43,1 0-1,1 1 0,0 0 1,1 0-1,10-14 33,-1 7-201,0 1-1,1 0 0,11-9 202,-24 26-29,-1 1 0,2-1 0,-1 1 0,0 0 1,1 1-1,6-3 29,-11 6-9,0 0 0,0 0 0,0 0 0,0 1 0,0-1 1,1 1-1,-1-1 0,0 1 0,0 0 0,1 0 0,-1 0 0,0 0 1,0 0-1,1 0 0,-1 1 0,0-1 0,0 1 0,1 0 1,-1 0-1,0 0 0,0 0 0,0 0 0,0 0 0,0 0 0,1 1 9,3 5-25,1-1-1,-1 1 0,0 0 0,0 1 0,-1-1 0,0 1 0,-1 0 0,1 1 1,-1-1-1,2 8 26,18 34 2,-9-24-13,-2 1 0,-1 0 0,-1 1 0,-1 0-1,-2 2 12,33 146 51,-40-172-46,6 41-21,0 19 16,2 19 192,-1-39-218,-7-36-359,-6 2-4355,2-6 692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08.784"/>
    </inkml:context>
    <inkml:brush xml:id="br0">
      <inkml:brushProperty name="width" value="0.1" units="cm"/>
      <inkml:brushProperty name="height" value="0.1" units="cm"/>
      <inkml:brushProperty name="color" value="#FFC114"/>
    </inkml:brush>
  </inkml:definitions>
  <inkml:trace contextRef="#ctx0" brushRef="#br0">1 48 896,'0'-1'133,"0"0"0,0 0-1,0 0 1,0 1 0,0-1 0,1 0 0,-1 0-1,0 0 1,0 1 0,1-1 0,-1 0 0,1 0 0,-1 1-1,1-2-132,5-4 4021,-5 4-2648,0 2-648,-1 0-218,0 0 5,0 0-165,0 0 31,0 0-79,0 0 69,3 0-218,1 0 1,-1 0-1,0 1 0,0-1 0,1 1 1,-1 0-1,0 0 0,2 1-150,-3-2 115,35 7 797,31 13-506,-49-15-122,-1-1 0,1 0 0,0-1 0,-1-1 0,1-1 0,8-1-284,34-2 633,21-6-633,31-1-1,56 6 224,-50 6-57,-77 0 1263,-42-3-1426,0 0 1,0 0-1,0 0 1,0 0-1,1 0 0,-1 0 1,0 0-1,0-1 0,0 1 1,0 0-1,1 0 0,-1 0 1,0 0-1,0 0 0,0 0 1,0 0-1,0 0 0,0-1 1,1 1-1,-1 0 0,0 0 1,0 0-1,0 0 1,0 0-1,0-1 0,0 1 1,0 0-1,0 0 0,0 0 1,0 0-1,0-1 0,0 1 1,0 0-1,0 0 0,0 0 1,0 0-1,0-1 0,0 1 1,0 0-1,0 0 1,0 0-1,0 0 0,0-1 1,0 1-1,0 0 0,0 0 1,0 0-1,0 0 0,0-1 1,0 1-1,0 0 0,-1 0 1,1 0-1,0 0 0,0 0 1,0 0-1,0-1 1,0 1-1,-1 0 0,1 0 1,0 0-1,0 0 0,0 0 1,0 0-1,-1 0 0,1 0 1,0 0-1,0 0 0,0 0 1,0 0-4,-2-1 13,1 1 0,0-1 0,0 1 0,0-1 0,0 0 0,0 1 0,0-1 0,0 0 0,0 0 0,0 0 0,0 0-13,-11-8 193,1 3-211,9 5 2,1 0 0,-1 0 1,0 0-1,1 0 0,-1 0 0,0 1 0,0-1 0,1 0 0,-1 1 1,0 0-1,-1-1 16,1 1-3,0 0 1,-1 0-1,1-1 1,0 1 0,-1-1-1,1 0 1,0 0-1,0 0 1,0 0-1,0 0 1,-1 0 0,1 0-1,-1-2 3,-1 1-22,1-3-204,3 4 211,0 1 0,0 0 0,0 0 1,0 0-1,1 0 0,-1 0 0,0 0 0,0-1 0,0 1 0,1 0 0,-1 0 0,0 0 0,0 0 1,0 0-1,1 0 0,-1 0 0,0 0 0,0 0 0,0 0 0,1 0 0,-1 0 0,0 0 0,0 0 1,0 0-1,1 0 0,-1 0 0,0 0 0,0 0 0,0 0 0,1 1 0,-1-1 0,0 0 0,0 0 1,0 0-1,0 0 0,1 0 15,28 18-217,-23-14 298,0 0 0,0 0 0,1-1-1,5 3-80,-6-4 58,-1 1 0,0 0 0,1 0-1,-1 1 1,-1-1 0,1 1-1,0 0 1,-1 0 0,0 0-1,0 1 1,3 4-58,-7-8 50,0 0-1,1 0 1,-1 0-1,0 0 1,0 0-1,0 0 1,0 0-1,0 0 1,0 1-1,0-1 1,-1 0-1,1 0 1,0 0-1,0 0 1,-1 0-1,1 0 1,-1 0-1,1 0 1,-1 0-1,1 0 1,-1-1-1,0 1 1,1 0-1,-1 0 1,0 0-50,-1 1 27,0 0-1,0 0 1,0 0-1,0 0 1,0 0 0,0-1-1,0 1 1,-1 0-1,1-1 1,-2 1-27,2-2-289,1 1 0,-1 0 0,1-1 0,-1 1 0,1 0 0,0 0 0,-1 0 0,1 0 0,0 0 0,0 0 0,-1 0 0,1 0 0,0 1 0,0-1 0,0 0 0,1 1 0,-1-1 0,0 1 0,0-1 0,1 1 0,-1-1 0,1 1 0,-1-1 0,1 1 0,0 0 289,0 0-392,0 1 1,0-1 0,0 0-1,0 1 1,0-1-1,1 0 1,-1 0 0,1 1-1,0-1 1,-1 0-1,1 0 1,0 0 0,0 0-1,1 0 1,-1 0-1,1 2 392,0-3-447,0 1 0,-1-1 0,1 1-1,0-1 1,0 1 0,0-1-1,0 0 1,1 1 447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40.117"/>
    </inkml:context>
    <inkml:brush xml:id="br0">
      <inkml:brushProperty name="width" value="0.1" units="cm"/>
      <inkml:brushProperty name="height" value="0.1" units="cm"/>
      <inkml:brushProperty name="color" value="#66CC00"/>
    </inkml:brush>
  </inkml:definitions>
  <inkml:trace contextRef="#ctx0" brushRef="#br0">468 0 576,'0'0'171,"0"0"-91,0 0 85,0 0 432,0 0-31,0 0 367,0 0-229,0 0 112,0 0-192,0 0 250,0 0-234,0 0 48,0 0-213,0 0 117,0 0-203,0 0-15,-12 10 1151,-15 11-623,21-17-751,0 0-1,0 1 1,1-1-1,-2 2-150,-20 27 388,1 1 1,2 0 0,1 2-1,1 3-388,-23 35 254,4-11-18,-46 76 353,74-114-540,1 0-1,1 0 0,1 1 1,-6 25-49,2 11 82,3 1 0,3 0 0,2 0 0,4 0 0,2 23-82,2-56 166,2 0-1,0 0 1,2 0-1,4 7-165,7 20 485,17 36-485,-21-64 99,1-1-1,1 0 1,1-1 0,2-1-99,76 99 442,-55-80 409,39 34-851,-41-43 125,-35-33-227,-1-1 0,1 0 0,0 1 0,-1-1 0,1 1 0,-1 0 0,0 0 0,1 1 102,4 11-3365,-2-9-2958,-1-1 3436,-1-5-100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41.549"/>
    </inkml:context>
    <inkml:brush xml:id="br0">
      <inkml:brushProperty name="width" value="0.1" units="cm"/>
      <inkml:brushProperty name="height" value="0.1" units="cm"/>
      <inkml:brushProperty name="color" value="#66CC00"/>
    </inkml:brush>
  </inkml:definitions>
  <inkml:trace contextRef="#ctx0" brushRef="#br0">442 701 2976,'-3'-4'875,"0"-1"-1,-1 1 1,0 0-1,0 0 1,0 0 0,-1 1-1,1-1 1,-2 0-875,-4 2 323,0-1 1,0 1-1,0 1 0,0 0 0,0 0 0,-1 1 1,1 1-1,0-1 0,0 2 0,-2 0-323,-21 1 603,16-1-390,0 1 1,0 1-1,0 1 0,-14 6-213,-21 6 261,43-14-279,-1 0 1,1 1-1,0 0 0,0 0 0,0 1 1,0 0-1,1 1 0,0 0 0,-5 5 18,12-10-11,-1 1-1,1 0 1,-1-1-1,1 1 1,0 0-1,0 0 1,0 0-1,0 0 0,0 0 1,0 0-1,1 0 1,-1 0-1,1 1 1,0-1-1,-1 0 1,1 0-1,0 0 1,0 1-1,0-1 1,0 0-1,1 0 1,-1 0-1,1 1 0,-1-1 1,1 0-1,0 0 1,0 0-1,0 0 1,0 0-1,0 0 1,0 0-1,1-1 1,-1 1-1,0 0 1,1-1-1,-1 1 1,2 0 11,5 5-3,0-1 0,0-1 1,1 0-1,-1 0 1,1 0-1,0-1 1,1-1-1,-1 0 1,1 0-1,0 0 3,23 4-10,0-2 1,12 0 9,-14-2 7,-8-1 60,1-2-1,-1 0 0,22-4-66,-22 2 73,-17 2-9,0-1 0,0 0 0,0 0 0,1 0 0,-1-1 0,0 0 0,-1 0 0,1-1 0,0 1 0,3-3-64,-8 4 20,-1 0 1,1 0-1,-1 1 0,1-1 0,-1 0 1,0 0-1,0 0 0,1 1 0,-1-1 1,0 0-1,0 0 0,0 0 0,0 0 0,0 1 1,0-1-1,0 0 0,0 0 0,0 0 1,0 0-1,0 1 0,-1-1 0,1 0 1,0 0-1,-1 0 0,1 0-20,-11-23 119,8 19-34,-53-98 112,43 77-115,1-1 0,2-1 1,-4-17-83,-7-17-66,4 10 45,3 0 0,1-1-1,-4-52 22,16 86 2,1 1-1,0 0 0,1-1 1,2 1-1,0 0 0,0 0 1,2 0-1,1-3-1,-3 11 63,1 1 0,-1-1-1,2 1 1,-1-1 0,1 1 0,1 1-63,-4 4 16,0 1 1,0 0-1,1 0 1,0 1-1,-1-1 0,1 0 1,0 1-1,1 0 1,-1 0-1,0 0 1,1 0-1,-1 0 1,1 0-1,-1 1 0,1 0 1,3-1-17,-4 2 21,1 0 1,-1 0 0,0 0-1,0 0 1,0 1 0,0-1-1,0 1 1,1 0 0,-1 0-1,0 0 1,-1 1 0,1-1-1,0 1 1,0-1 0,-1 1-1,1 0 1,2 2-22,-1 0-11,1-1 0,-1 1 1,0 0-1,-1 0 0,1 1 1,-1-1-1,1 1 0,-1 0 1,1 2 10,-2-1-680,0 1 0,-1 0-1,1-1 1,-1 1 0,-1 0 0,1-1 0,-1 1 0,0 0 0,-1 1 680,1 7-2652,0 3-1924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43.955"/>
    </inkml:context>
    <inkml:brush xml:id="br0">
      <inkml:brushProperty name="width" value="0.1" units="cm"/>
      <inkml:brushProperty name="height" value="0.1" units="cm"/>
      <inkml:brushProperty name="color" value="#66CC00"/>
    </inkml:brush>
  </inkml:definitions>
  <inkml:trace contextRef="#ctx0" brushRef="#br0">5 5 1248,'-5'-3'2284,"6"2"4192,2 5-917,-2 3-7596,1 10 2288,-2-14-245,1-1 0,-1 1 0,1-1 0,-1 1 0,0 0 0,0-1 0,0 1 0,-1 0-6,0 8 104,0-1-1,1 1 1,0-1 0,2 8-104,-1 15 97,0-20-67,0 0 1,1 0-1,1 0 1,0 0-1,1 0-30,6 32 125,7 12-338,7 15 389,-17-61-448,-6-11-67,-1 1 0,1-1 0,-1 1 1,1 0-1,-1-1 0,1 1 0,-1 0 0,0-1 1,1 1-1,-1 0 0,0-1 0,1 1 0,-1 0 1,0 0-1,0-1 0,0 1 0,0 0 339,-1-2-3579,-2-4 2689,3-12-1398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8:41.028"/>
    </inkml:context>
    <inkml:brush xml:id="br0">
      <inkml:brushProperty name="width" value="0.1" units="cm"/>
      <inkml:brushProperty name="height" value="0.1" units="cm"/>
      <inkml:brushProperty name="color" value="#66CC00"/>
    </inkml:brush>
  </inkml:definitions>
  <inkml:trace contextRef="#ctx0" brushRef="#br0">5 536 1728,'-1'-1'177,"1"1"1,-1-1-1,1 1 1,0-1-1,-1 1 1,1-1-1,0 1 1,0-1-1,-1 1 1,1-1-1,0 1 1,0-1-1,0 1 1,0-1-1,0 1 1,0-1-1,0 1 1,0-1-1,0 0 1,0 1-1,0-1 1,0 1-1,0-1 1,0 1-1,0-1 1,0 1-1,1-1-177,2-16 1256,2 7-932,0 1 0,0 1 0,1-1 1,0 1-1,1 0 0,1 0-324,12-17 327,5-11 44,-2-2 0,14-31-371,-18 31 274,1 2-1,2 0 0,5-2-273,-23 33 23,-1 1-74,-1 0 1,1 0 0,1 0 0,-1 1-1,0-1 1,1 1 0,0 0 0,0 0 0,0 1-1,4-3 51,-8 5-5,1 0-1,0-1 0,0 1 1,0 0-1,-1 0 0,1 0 1,0 0-1,0 0 0,0 0 1,-1 0-1,1 0 0,0 0 1,0 1-1,-1-1 0,1 0 1,0 0-1,0 1 0,-1-1 0,1 0 1,0 1-1,-1-1 0,1 1 1,0-1-1,-1 1 0,1-1 1,-1 1-1,1 0 0,-1-1 1,1 1-1,-1-1 0,1 1 1,-1 0-1,0 0 0,1-1 1,-1 1-1,1 0 6,1 5 49,1 1-1,-1-1 1,0 0 0,0 3-49,-2-7 15,5 19 305,-4-15-218,0 1-1,0-1 0,1 0 0,0 1 1,0-1-1,0 0 0,1 0 0,0 0 1,0-1-1,1 1 0,1 2-101,-5-8 17,1 0-1,0 1 0,-1-1 0,1 0 1,-1 0-1,1 1 0,0-1 1,-1 0-1,1 0 0,0 0 1,-1 0-1,1 0 0,0 0 1,-1 0-1,1 0 0,0 0 0,-1 0 1,1 0-1,0 0 0,-1-1 1,1 1-1,0 0 0,-1 0 1,1-1-1,-1 1 0,1 0 0,-1-1 1,1 1-17,19-15 156,-16 12-134,43-37 76,-6 6 113,16-10-211,-32 27-309,2-3-579,13-6 888,-32 22-683,0 0 0,0 0 0,1 0 0,-1 1 0,1 1 0,0-1 0,5 0 683,-13 3-125,-1 0 1,1 0-1,-1 0 1,1-1-1,0 1 1,-1 0-1,1 0 1,0 0-1,-1 0 1,1 0-1,0 0 1,-1 0-1,1 0 1,-1 0-1,1 1 1,0-1-1,-1 0 1,1 0-1,0 1 1,-1-1-1,1 0 1,-1 0-1,1 1 1,-1-1-1,1 1 1,-1-1-1,1 1 1,-1-1 0,1 1-1,-1-1 1,0 1-1,1-1 1,-1 1-1,0-1 1,1 1 124,-4 13-1835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44.297"/>
    </inkml:context>
    <inkml:brush xml:id="br0">
      <inkml:brushProperty name="width" value="0.1" units="cm"/>
      <inkml:brushProperty name="height" value="0.1" units="cm"/>
      <inkml:brushProperty name="color" value="#66CC00"/>
    </inkml:brush>
  </inkml:definitions>
  <inkml:trace contextRef="#ctx0" brushRef="#br0">34 59 6656,'-29'-5'2464,"24"2"-1920,5-1-160,0 1-64,0 3-256,0-3-320,0-2 160,0-2-1600,5 1 928,-1-2-2208,4 1 1664,9-1-640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45.560"/>
    </inkml:context>
    <inkml:brush xml:id="br0">
      <inkml:brushProperty name="width" value="0.1" units="cm"/>
      <inkml:brushProperty name="height" value="0.1" units="cm"/>
      <inkml:brushProperty name="color" value="#66CC00"/>
    </inkml:brush>
  </inkml:definitions>
  <inkml:trace contextRef="#ctx0" brushRef="#br0">11 26 2912,'0'0'36,"-1"-1"1,1 1 0,0 0-1,-1 0 1,1 0-1,0-1 1,0 1-1,-1 0 1,1 0 0,0-1-1,0 1 1,-1 0-1,1 0 1,0-1-1,0 1 1,0 0 0,0-1-1,-1 1 1,1 0-1,0-1 1,0 1-1,0 0 1,0-1 0,0 1-1,0-1 1,0 1-1,0 0 1,0-1-1,0 1 1,0 0 0,0-1-1,0 1 1,0 0-1,0-1-36,1 0 289,-1 0-1,0 0 0,0 0 1,1 0-1,-1 0 1,0-1-1,0 1 0,0 0 1,-1 0-1,1 0 0,0 0 1,0-1-289,-5 15 1274,4-1-1084,0 0 0,1 0-1,1-1 1,0 1-1,1 0 1,1 5-190,4 34 473,4 54 59,0-4-109,-4-12 382,13 50-805,-19-124 103,-1-13-89,0-1-1,0 1 0,0 0 0,0 0 0,0-1 0,1 1 0,-1 0 0,1-1 0,-1 1 1,1 1-14,0-2-43,-1 0 47,0-1 0,0 1-1,1-1 1,-1 1 0,0-1 0,0 0 0,0 1 0,0-1-1,0 1 1,0-1 0,-1 1 0,1-1 0,0 1-1,0-1 1,0 0 0,0 1 0,0-1 0,-1 1 0,1-1-1,0 0 1,0 1 0,-1-1 0,1 0 0,0 1 0,-1-1-1,1 0 1,0 1 0,-1-1 0,1 0 0,0 0-1,-1 1 1,1-1 0,-1 0 0,1 0-4,-1 0 6,1 0-1,-1 0 1,0-1 0,1 1-1,-1 0 1,1 0 0,-1-1 0,1 1-1,-1 0 1,1-1 0,-1 1-1,1-1 1,0 1 0,-1-1-1,1 1 1,-1-1 0,1 1-1,0-1 1,-1 1 0,1-1 0,0 1-1,0-1 1,0 1 0,-1-1-6,-2-8-3,0-1 1,1 1-1,0-1 1,0 0-1,1 1 1,0-1-1,1 0 1,0 0-1,1 0 1,0 1-1,0-1 0,2-5 3,1-1-16,0-1 0,2 1 0,0 0-1,0 0 1,2 1 0,7-13 16,-10 20-9,1-1 1,0 1 0,0 0 0,1 0 0,0 1 0,0 0 0,1 0-1,-1 1 1,2 0 0,-1 0 0,1 1 0,-1 0 0,1 0-1,1 1 1,-1 0 0,1 1 0,9-3 8,-12 5 3,1 0 0,-1 1 0,0-1 0,1 2 0,1-1-3,-7 0-6,1 0 0,-1 1 0,1-1 0,-1 1 0,0-1 1,1 1-1,-1 0 0,1 0 0,-1 0 0,0 0 0,0 0 0,0 1 0,0-1 0,0 1 0,0-1 0,1 2 6,-2-2 18,-1 1 0,1 0 1,0-1-1,-1 1 0,1 0 0,-1-1 1,1 1-1,-1 0 0,0 0 0,1 0 0,-1-1 1,0 1-1,0 0 0,-1 0 0,1 0 1,0-1-1,-1 1 0,1 0 0,-1 0 1,1-1-1,-1 2-18,-1 3 32,-1 0 0,0 0 0,0 0 1,0-1-1,0 1-32,-3 2 28,0 0 0,0 0 0,0-1 0,-1 0-1,0 0 1,0-1 0,-1 0 0,1 0 0,-2 0 0,1-1 0,0-1 0,-1 1 0,-2-1-28,4 0 7,0-1 0,0-1 0,-1 1 0,1-1 0,-1-1 0,1 1 0,-1-1 0,0-1 1,-4 1-8,17 4 788,11 6-366,20 12 240,51 28 881,-35-19-1289,-35-21-340,0 1 0,-1 0 0,0 0 1,2 4 85,-6-4-2105,0 1 1,-1 0 0,1 2 2104,-11-13-883,1 0-1,0 0 1,-1 0 0,1-1-1,0 1 1,0-1 0,0 1 0,0-1 883,-7-13-2107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49.541"/>
    </inkml:context>
    <inkml:brush xml:id="br0">
      <inkml:brushProperty name="width" value="0.1" units="cm"/>
      <inkml:brushProperty name="height" value="0.1" units="cm"/>
      <inkml:brushProperty name="color" value="#66CC00"/>
    </inkml:brush>
  </inkml:definitions>
  <inkml:trace contextRef="#ctx0" brushRef="#br0">1 26 1824,'0'0'12,"0"0"-1,0 0 1,0-1 0,0 1-1,0 0 1,0 0 0,0 0-1,0 0 1,0 0-1,0 0 1,0 0 0,0 0-1,0-1 1,0 1 0,0 0-1,0 0 1,0 0 0,0 0-1,0 0 1,0 0 0,0 0-1,0 0 1,0-1 0,0 1-1,0 0 1,0 0 0,0 0-1,0 0 1,0 0 0,0 0-1,0 0 1,0 0 0,0 0-1,0-1 1,0 1 0,0 0-1,1 0 1,-1 0-1,0 0 1,0 0 0,0 0-1,0 0 1,0 0 0,0 0-1,0 0 1,0 0 0,0 0-1,1 0 1,-1 0 0,0 0-1,0 0 1,0 0 0,0 0-1,0 0 1,0 0 0,0 0-1,0 0 1,1 0 0,-1 0-1,0 0 1,0 0 0,0 0-1,0 0 1,0 0 0,0 0-1,0 0 1,0 0-1,0 0 1,1 0-12,7-3 305,-8 3-174,1-1 1,0 1-1,-1 0 0,1 0 0,0-1 1,0 1-1,-1 0 0,1 0 0,0 0 1,-1 0-1,1 0 0,0 0 0,0 0 1,-1 0-1,1 0 0,0 0-131,0 1 120,0-1-1,1 0 1,-1 0-1,0 0 1,0 0-1,0 0 1,0 0 0,0 0-1,0-1 1,0 1-1,0 0 1,0-1-1,0 1 1,0 0-1,0-1-119,19-10 2864,5 10-1552,55 6-266,-68-5-960,0 1 0,0 1 1,8 2-87,-9-1 81,1-1-1,0-1 1,9 1-81,208 8 406,-175-6-103,-25-2-97,-4 0 97,0 0 1,1-2-1,-1-1 1,0-1-1,3-1-303,-3-2 168,-11 3-93,1 0 1,-1-1-1,0-1 0,0-1 0,9-4-75,-6 3-426,-10 5-2524,-6 3 2065,0 0-1,1 0 1,-1 0 0,0 0-1,-1 0 1,1 0 0,0 0 0,0 1 885,3 12-2032,7 5 213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50.366"/>
    </inkml:context>
    <inkml:brush xml:id="br0">
      <inkml:brushProperty name="width" value="0.1" units="cm"/>
      <inkml:brushProperty name="height" value="0.1" units="cm"/>
      <inkml:brushProperty name="color" value="#66CC00"/>
    </inkml:brush>
  </inkml:definitions>
  <inkml:trace contextRef="#ctx0" brushRef="#br0">16 40 736,'-2'-15'38,"0"0"4191,2 15-3664,-9-7 1588,7 4-2121,4 6 220,-1-2 25,-1 23 1067,0 454 2704,5-342-3765,-3-107-171,-1-24-497,0 1-1,-1 0 1,1 0-1,-1-1 0,-1 1 1,1 0-1,-2 5 386,1-7-4485,7-8 768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53.336"/>
    </inkml:context>
    <inkml:brush xml:id="br0">
      <inkml:brushProperty name="width" value="0.1" units="cm"/>
      <inkml:brushProperty name="height" value="0.1" units="cm"/>
      <inkml:brushProperty name="color" value="#66CC00"/>
    </inkml:brush>
  </inkml:definitions>
  <inkml:trace contextRef="#ctx0" brushRef="#br0">3 66 1984,'-1'-4'196,"1"1"-1,-1 0 1,1 0-1,0 0 1,0 0-1,0-1 1,0 1-1,0 0 1,1-1-196,0-13 869,3 2 1728,-4 15-2090,-3 4 357,3 26 75,-2-10-583,1 0 0,1-1-1,1 4-355,0 16 501,8 234 917,-9-234-1267,4 187 786,-2-79-298,-2-147-638,-1 49-73,-2 0 0,-3 7 72,6-20-2525,1-31-3952,6-17 3693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54.206"/>
    </inkml:context>
    <inkml:brush xml:id="br0">
      <inkml:brushProperty name="width" value="0.1" units="cm"/>
      <inkml:brushProperty name="height" value="0.1" units="cm"/>
      <inkml:brushProperty name="color" value="#66CC00"/>
    </inkml:brush>
  </inkml:definitions>
  <inkml:trace contextRef="#ctx0" brushRef="#br0">267 34 736,'3'-32'1413,"-3"31"-714,0 1 416,0 0-251,0 15 1775,-2 38-1199,-3 0 0,-2-1 0,-3 3-1440,7-44 72,0-1 1,0 0-1,-1 0 0,-1 3-72,-9 23 191,-1 5 32,-2-1-1,-8 15-222,-12 26-39,25-53 229,-1 0 1,-2-1 0,-1 0-1,-13 15-190,0-3 454,25-34-543,3-4 131,5 1 36,-2-2-67,5 2 64,-1-1-1,1 0 1,0 0-1,0 0 0,0-1 1,0 0-1,5-1-74,25 0 189,10 5 23,31 3 61,-29 5 277,-29-6-487,-16-5-59,0 1 0,0-1 0,0 1 0,-1 0 0,1 0 0,1 2-4,-2-2-133,-1 0 0,0-1 1,0 1-1,1-1 1,-1 1-1,1-1 0,0 0 1,-1 0-1,1-1 0,0 1 1,-1 0-1,2-1 133,-1 1-559,0-1-1,-1 0 0,1 1 1,0 0-1,-1-1 0,1 1 1,-1 0-1,1 1 0,-1-1 1,0 0-1,1 1 0,-1 0 560,15 7-3390,7 0 1310,0-1 768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54.863"/>
    </inkml:context>
    <inkml:brush xml:id="br0">
      <inkml:brushProperty name="width" value="0.1" units="cm"/>
      <inkml:brushProperty name="height" value="0.1" units="cm"/>
      <inkml:brushProperty name="color" value="#66CC00"/>
    </inkml:brush>
  </inkml:definitions>
  <inkml:trace contextRef="#ctx0" brushRef="#br0">10 0 5216,'-1'0'108,"1"0"1,-1 0-1,1 0 1,0 0-1,-1 0 1,1 0 0,-1 0-1,1 0 1,-1 0-1,1 0 1,-1 1-1,1-1 1,0 0-1,-1 0 1,1 0-1,-1 0 1,1 1-1,0-1 1,-1 0-1,1 0 1,0 1-1,-1-1-108,3 8 1534,1 1-1791,1 5 654,-1 1-1,-1 0 1,0 0 0,-1 4-397,4 28 802,0 3-260,-1 0 0,-3 1 1,-4 36-543,1-67-90,-1-1 1,0-1 0,-1 1-1,-7 17 90,8-30-1179,1-7-1457,3-11-1602,6-5 2366,1-1 283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55.298"/>
    </inkml:context>
    <inkml:brush xml:id="br0">
      <inkml:brushProperty name="width" value="0.1" units="cm"/>
      <inkml:brushProperty name="height" value="0.1" units="cm"/>
      <inkml:brushProperty name="color" value="#66CC00"/>
    </inkml:brush>
  </inkml:definitions>
  <inkml:trace contextRef="#ctx0" brushRef="#br0">22 1 4064,'-5'23'3205,"6"89"629,-6 183-1556,3-263-2372,-4 76-1215,6-99 963,1-7 88,-1 0 0,0 0 0,0 0 0,0 0 0,0 0 1,0 0-1,0 0 0,0 0 0,-1 0 0,1-1 0,-1 1 0,1 0 0,-1 0 0,-1 2 258,1-9-2704,3-12 779,6-8-59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55.873"/>
    </inkml:context>
    <inkml:brush xml:id="br0">
      <inkml:brushProperty name="width" value="0.1" units="cm"/>
      <inkml:brushProperty name="height" value="0.1" units="cm"/>
      <inkml:brushProperty name="color" value="#66CC00"/>
    </inkml:brush>
  </inkml:definitions>
  <inkml:trace contextRef="#ctx0" brushRef="#br0">19 140 3552,'0'0'53,"-2"0"320,1 0-1,-1 0 0,0 0 0,1 0 1,-1 0-1,0 1 0,1-1 0,-1 0 1,1 1-1,-1 0-372,5-4 389,-1 0 1,1 0-1,0 0 1,-1 0-1,0 0 0,1-2-389,6-8 613,-3 7-345,6-9 78,0 1 0,1 1 1,0 0-1,1 1 0,1 0-346,-12 9 55,1 1 0,-1 0 0,1 0 0,-1 0 1,1 0-1,0 0 0,0 1 0,0 0 0,0-1 0,0 2 1,0-1-1,0 0 0,0 1 0,0 0 0,0 0 0,1 0 0,-1 0 1,0 1-1,0-1 0,0 1 0,0 0 0,0 0 0,0 1 1,3 1-56,-2 0 172,0 0 1,-1 0 0,0 1 0,0 0 0,0 0-1,0 0 1,0 0 0,2 5-173,11 11 719,-5-8-223,-4-4-116,-1 0 1,2-1-1,4 4-380,-10-9-144,0 0 0,0 0 0,0-1 0,0 1 0,0-1 0,1 0 0,-1 0 0,0 0 0,1 0 0,-1 0 0,0-1 0,1 0 0,1 1 144,-4-1-560,1 0 0,0-1 0,0 1 0,0 0 0,0 0 0,0-1 0,-1 1 0,1-1 0,0 0 0,0 1 0,-1-1 0,1 0 0,-1 0 0,1 0 0,0-1 560,13-11-3834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00.671"/>
    </inkml:context>
    <inkml:brush xml:id="br0">
      <inkml:brushProperty name="width" value="0.1" units="cm"/>
      <inkml:brushProperty name="height" value="0.1" units="cm"/>
      <inkml:brushProperty name="color" value="#66CC00"/>
    </inkml:brush>
  </inkml:definitions>
  <inkml:trace contextRef="#ctx0" brushRef="#br0">5 8 2144,'-3'0'-426,"2"-3"4322,1 3-3763,0 0 1,0-1 0,0 1-1,0 0 1,0 0 0,0-1-1,0 1 1,1 0 0,-1 0 0,0-1-1,0 1 1,0 0 0,0 0-1,1 0 1,-1 0 0,0-1-1,0 1 1,1 0 0,-1 0-1,0 0 1,0 0 0,1 0-1,-1 0 1,0-1 0,0 1-1,1 0 1,-1 0 0,0 0 0,0 0-1,1 0 1,-1 0 0,0 0-1,1 0 1,-1 0 0,0 0-1,1 1-133,0-1 25,0 0-1,1 1 1,-1-1-1,1 1 1,-1 0-1,0-1 1,1 1-1,-1 0 0,0 0 1,0 0-1,0 0 1,0 0-1,0 0 1,0 0-1,0 0 1,0 1-1,0-1 1,0 0-1,0 0 0,-1 1 1,1-1-1,-1 1 1,1-1-1,0 2-24,1 4 127,-1 1-1,0 0 0,0 0 1,0 3-127,0 1 225,7 88 847,-5 33-1072,-2-110 24,5 22-24,-4-23 77,1 21-77,2 15 331,-3-50-415,-2-8 78,1 1 1,-1 0-1,0 0 0,1 0 0,-1 0 0,0-1 0,0 1 0,0 0 1,1 0-1,-1 0 0,0 0 0,0 0 0,0 0 0,-1 0 6,1 0 91,0-1-22,0-11 1,-2 3-55,1 0 0,1 0 0,0 0 0,0 0 1,0 0-1,2-7-15,0-8-75,2-17 58,1 0-1,2 1 1,2 0 0,2 0 0,13-31 17,-20 58-4,1 0 0,1 1 0,0 0 0,0 1 0,1-1 0,0 1 0,1 0 0,5-4 4,-12 13-11,1 0 0,0 0 0,-1 0 0,1 0 0,0 0 0,0 0 0,-1 1 0,1-1 0,0 1 0,0-1 0,0 1 0,1 0 11,24-2 164,-26 3-159,0-1 0,0 1 0,0 0 1,0 0-1,0 0 0,0 0 0,0 0 0,-1 0 0,1 0 0,0 0 0,0 0-5,1 2 19,1 0 21,0 1 0,0 0 1,0 1-1,-1-1 0,0 0 1,0 1-1,0-1 0,0 1 0,0 3-40,10 44 603,32 232 1248,-42-262-1661,1 7 25,-2-21 1361,1-3-8766,8-4 1525,6-4 2678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24.795"/>
    </inkml:context>
    <inkml:brush xml:id="br0">
      <inkml:brushProperty name="width" value="0.1" units="cm"/>
      <inkml:brushProperty name="height" value="0.1" units="cm"/>
      <inkml:brushProperty name="color" value="#66CC00"/>
    </inkml:brush>
  </inkml:definitions>
  <inkml:trace contextRef="#ctx0" brushRef="#br0">19 6 1984,'-1'0'96,"0"0"0,0 0 0,0 0-1,0 0 1,1 0 0,-1-1 0,0 1 0,0 0 0,0 0 0,1-1 0,-1 1-1,0-1 1,0 1 0,1-1 0,-1 1 0,0-1-96,-1 0 3335,1 12-1666,0 212 344,3 244-1386,7-256-515,-8-165 83,2 1 0,2-1-1,2-1 1,4 11-195,-9-51-291,-2 0 0,1 0-1,0 0 1,-1 0 0,0 1 291,0-5-1744,1 2-2420,-1-3 4115,1 0 1,-1 0-1,0 0 1,0 1-1,0-1 1,0 0-1,0 0 1,0 0-1,0 0 1,1 1-1,-1-1 1,0 0 0,0 0-1,0 0 1,0 0-1,0 1 1,1-1-1,-1 0 1,0 0-1,0 0 1,0 0-1,1 0 1,-1 0-1,0 0 1,0 0 0,1 0-1,-1 0 1,0 0-1,0 0 1,0 0-1,1 0 1,-1 0-1,0 0 1,0 0-1,0 0 1,1 0 48,3-6-1728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8:42.015"/>
    </inkml:context>
    <inkml:brush xml:id="br0">
      <inkml:brushProperty name="width" value="0.1" units="cm"/>
      <inkml:brushProperty name="height" value="0.1" units="cm"/>
      <inkml:brushProperty name="color" value="#66CC00"/>
    </inkml:brush>
  </inkml:definitions>
  <inkml:trace contextRef="#ctx0" brushRef="#br0">185 351 2400,'0'-1'87,"0"0"-1,0 1 1,0-1-1,0 0 1,0 1 0,0-1-1,0 0 1,0 1 0,-1-1-1,1 0 1,0 1-1,0-1 1,-1 0 0,1 1-1,0-1 1,-1 1 0,1-1-1,-1 0 1,1 1 0,-1-1-1,1 1 1,-1-1-1,1 1 1,-1 0 0,1-1-1,-2 1-86,1-1 116,0 1-1,-1-1 1,1 1 0,-1 0-1,1 0 1,-1 0-1,1 0 1,-1 0-1,1 0 1,-1 0 0,1 0-1,-2 0-115,-3 2 254,0 0-1,0 0 1,0 0-1,0 0 0,-4 3-253,3 0 136,-1 0-1,1 1 0,1 0 0,-1 0 0,1 0 0,0 1 0,1 0 0,-1 1-135,-13 15 482,14-18-420,1 0 1,0 1-1,0 0 1,0 0-1,1 0 1,0 0-1,-2 6-62,4-8-18,-1 1 1,1-1-1,0 0 0,0 1 0,1-1 1,-1 1-1,1-1 0,0 1 0,0-1 1,1 1-1,-1-1 0,2 2 18,-2-5 6,0-1 0,0 1 0,0 0 0,1-1 0,-1 1 0,0-1 0,1 1 0,-1-1 0,0 1 0,1-1 0,-1 1 0,1-1 0,-1 1 0,1-1 0,-1 1 0,1-1 0,-1 0 0,1 1 0,0-1 0,-1 0 0,1 1 0,-1-1 0,1 0 0,0 0 0,-1 0 0,1 0 0,0 0 0,-1 0 0,1 0 0,0 0 0,-1 0 0,1 0 0,0 0 0,-1 0 0,1 0 0,0 0 0,-1 0-1,1-1 1,-1 1 0,1 0 0,0 0 0,-1-1 0,1 1-6,3-2 70,-1 0-1,1 0 0,-1 0 0,1 0 0,-1 0 0,1-2-69,1 0 56,0-1 0,0 0 0,-1 0-1,0 0 1,0-1 0,0 0 0,-1 1 0,0-1-1,0-1 1,0 1 0,-1 0 0,0-1 0,0 1 0,0-1-1,0-5-55,1-17-1,0-1-1,-2 0 1,-2-24 1,-13-89-274,10 106 302,3 29-51,-4-29-648,2-26 671,3 62-112,8 13 534,-1 10-155,-2 1-1,0 0 1,1 20-267,0-5 208,-4-27-185,5 35 81,2 0-1,2-1 1,2 0-1,6 9-103,-6-21-44,-3-12-865,-1 1 0,-1 0 0,-2 0 0,0 2 909,-4-16-1020,0 0 1,0 1-1,1-1 0,0 0 1,1 1 1019,1 3-1547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01.657"/>
    </inkml:context>
    <inkml:brush xml:id="br0">
      <inkml:brushProperty name="width" value="0.1" units="cm"/>
      <inkml:brushProperty name="height" value="0.1" units="cm"/>
      <inkml:brushProperty name="color" value="#66CC00"/>
    </inkml:brush>
  </inkml:definitions>
  <inkml:trace contextRef="#ctx0" brushRef="#br0">118 1 2496,'-1'0'26,"1"0"0,0 0 1,0 0-1,0 0 0,0 1 1,0-1-1,0 0 0,0 0 0,0 0 1,0 0-1,-1 0 0,1 0 1,0 1-1,0-1 0,0 0 0,0 0 1,0 0-1,-1 0 0,1 0 0,0 0 1,0 0-1,0 0 0,0 0 1,-1 0-1,1 0 0,0 0 0,0 0 1,0 0-1,-1 0 0,1 0 1,0 0-1,0 0 0,0 0 0,0 0 1,-1 0-1,1 0 0,0 0 0,0 0 1,0 0-1,0 0 0,0 0 1,-1 0-1,1-1 0,0 1 0,0 0 1,0 0-1,0 0 0,0 0 1,0 0-1,-1 0 0,1-1 0,0 1 1,0 0-1,0 0 0,0 0-26,0 0 86,0 0-49,0 0 48,0 0 182,0 0 112,-6 2 5173,4 0-5723,-2 6 974,-9 23 1807,-17 28-2610,19-38 293,1 1 1,1 0-1,0 1 0,1 4-293,5-16 29,1-1-1,1 1 1,0-1-1,0 1 0,1 0 1,0-1-1,1 1 1,0 0-1,1-1 1,0 1-1,1-1 1,1 3-29,-1-6-308,0 0 0,1 0 0,0-1 0,0 1 0,0-1 0,1 0 0,0 0 1,0-1-1,1 1 0,0-1 0,5 4 308,-10-8-203,0-1 0,0 1-1,-1 0 1,1-1 0,0 1 0,0-1-1,0 1 1,0-1 0,0 0 0,0 1 0,0-1-1,0 0 1,0 1 0,0-1 0,0 0-1,0 0 1,0 0 0,0 0 0,1 0 203,6-4-3888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01.998"/>
    </inkml:context>
    <inkml:brush xml:id="br0">
      <inkml:brushProperty name="width" value="0.1" units="cm"/>
      <inkml:brushProperty name="height" value="0.1" units="cm"/>
      <inkml:brushProperty name="color" value="#66CC00"/>
    </inkml:brush>
  </inkml:definitions>
  <inkml:trace contextRef="#ctx0" brushRef="#br0">15 21 6464,'-7'0'2400,"2"0"-1856,2 0-160,3 0-1120,3-3 320,-3-1-1952,0-2 1344,0-2-1952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02.730"/>
    </inkml:context>
    <inkml:brush xml:id="br0">
      <inkml:brushProperty name="width" value="0.1" units="cm"/>
      <inkml:brushProperty name="height" value="0.1" units="cm"/>
      <inkml:brushProperty name="color" value="#66CC00"/>
    </inkml:brush>
  </inkml:definitions>
  <inkml:trace contextRef="#ctx0" brushRef="#br0">9 807 3808,'-8'7'1978,"9"-7"-1663,-1 0-128,0 0-1,0 0-95,1 0-1,0 0 1,0 0-1,-1 0 0,1 0 1,0 0-1,-1 0 0,1-1 1,0 1-1,-1 0 0,1 0 1,0-1-1,-1 1 0,1 0 1,-1-1-1,1 1 0,0-1-90,14-13 1314,-12 12-1142,0-1 1,1 0-1,-1-1 1,0 1-1,2-4-172,18-34-6,-1 0-1,-2-2 0,0-6 7,26-55-17,13-2-132,-29 54-260,10-24 409,-33 59-14,0-1-1,0 0 0,-2 0 1,0 0-1,-1-1 1,0-10 14,-3 20 56,-1 1 0,0-1 0,0 1 0,-1-1 0,0 1 0,0-1 0,-1 1 0,0 0 0,-1-2-56,2 8 14,0 0-1,1 0 0,-1 0 0,0 0 0,-1 0 0,1 0 0,0 0 1,0 0-1,-1 0 0,1 0 0,-1 1 0,0-1 0,0 1 1,1-1-1,-1 1 0,0 0 0,0-1 0,0 1 0,0 0 1,0 0-1,-1 1 0,1-1 0,0 0 0,0 1 0,0-1 1,-1 1-1,1 0 0,0 0 0,-1 0 0,1 0 0,0 0 1,-1 0-1,1 0 0,0 1 0,-2 0-13,-1 1-14,-1 0 1,0 0-1,1 1 1,0 0-1,0 0 1,0 0-1,0 1 1,0-1-1,0 1 1,1 0-1,0 1 1,-1 1 13,-6 6-12,0 2 0,2-1 1,-8 14 11,5-4 178,1 0-1,1 1 1,0 1 0,2 0 0,1 0 0,1 1 0,2-1-1,-1 6-177,2 3 118,1-1-1,2 1 1,1 0 0,2-1-1,1 1 1,2 2-118,-3-20 4,1-1 0,0 0 1,1 0-1,1-1 0,0 0 0,1 0 1,1 0-1,0-1 0,1 0 1,0 0-1,1-1 0,8 8-4,-8-10-486,1-1 0,0 0 0,1 0 0,0-1 0,5 2 486,12 4-3269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05.525"/>
    </inkml:context>
    <inkml:brush xml:id="br0">
      <inkml:brushProperty name="width" value="0.1" units="cm"/>
      <inkml:brushProperty name="height" value="0.1" units="cm"/>
      <inkml:brushProperty name="color" value="#66CC00"/>
    </inkml:brush>
  </inkml:definitions>
  <inkml:trace contextRef="#ctx0" brushRef="#br0">74 92 1472,'-16'-8'1451,"-13"-13"1743,27 20-2875,0-1 1,-1 1-1,1-1 0,0 0 0,0 0 1,0 0-1,0 0 0,0 0 0,0 0 0,1-1 1,-1 1-1,1-1 0,-1 1 0,1-2-319,1 3 22,0 0 0,1 0 0,-1 0 0,0 0-1,1 0 1,-1 0 0,1 1 0,-1-1 0,1 0-1,0 0 1,-1 1 0,1-1 0,0 0 0,0 1 0,-1-1-1,1 0 1,0 1 0,0-1 0,0 1 0,0-1-22,19-8 337,-14 8-306,0-1 1,0 1-1,0 1 1,0-1-1,0 1 1,0 0-1,0 0 1,0 1-1,3 0-31,-5 0 15,-1-1-1,0 1 0,0 0 0,0 1 0,0-1 0,0 0 0,0 1 1,-1 0-1,1 0 0,0 0 0,-1 0 0,0 0 0,1 0 1,-1 1-1,0-1 0,0 1 0,0-1 0,1 3-14,11 21 513,-1 1 0,-1 0-1,7 24-512,21 88 1404,-16-51-820,-3 0-17,-8-35 146,3 5-713,-11-41 107,1-1 1,1 0 0,1-1-1,0 0 1,6 8-108,-6-11 124,2-1-1,-1-1 1,1 1-1,1-2 1,0 1-1,0-2 1,1 1 0,0-2-1,2 1-123,5 3 119,1-1 0,1-1 0,0-1 0,0-1 0,12 2-119,-10-5-489,1-1 1,-1-1 0,1-1 0,21-2 488,-6 1-3903,-29-1 447,2-3 1115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06.117"/>
    </inkml:context>
    <inkml:brush xml:id="br0">
      <inkml:brushProperty name="width" value="0.1" units="cm"/>
      <inkml:brushProperty name="height" value="0.1" units="cm"/>
      <inkml:brushProperty name="color" value="#66CC00"/>
    </inkml:brush>
  </inkml:definitions>
  <inkml:trace contextRef="#ctx0" brushRef="#br0">616 1 3904,'-10'7'1679,"9"-7"-1654,0 1 0,0 0 0,1-1 1,-1 1-1,0-1 0,0 1 0,0 0 0,0-1 1,1 1-1,-1 0 0,0 0 0,1 0 0,-1 0 1,1 0-1,-1 0 0,1 0 0,-1 0 0,1 0 0,0 0 1,-1 0-1,1 0-25,-1 4 102,1-1 0,-1 0 0,-1 1-1,1-1 1,0 0 0,-1 0 0,0 0 0,0 0 0,-2 2-102,-4 12 517,-5 8 284,-2 0-1,0-1 0,-2 0 0,0-1 0,-13 12-800,-35 49 741,-100 178 643,38-59-971,84-143-247,7-11-1090,14-16-2483,22-33 3216,0-1 0,-1 1 1,1-1-1,0 1 1,-1-1-1,1 1 0,0-1 1,0 1-1,0 0 1,-1-1-1,1 1 0,0-1 1,0 1-1,0 0 0,0-1 1,0 1-1,0-1 1,0 1-1,0 0 0,0-1 1,0 1-1,1-1 0,-1 1 1,0-1-1,0 1 1,1 0-1,-1-1 0,0 1 1,0-1-1,1 1 1,-1-1 190,7 8-2379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08.927"/>
    </inkml:context>
    <inkml:brush xml:id="br0">
      <inkml:brushProperty name="width" value="0.1" units="cm"/>
      <inkml:brushProperty name="height" value="0.1" units="cm"/>
      <inkml:brushProperty name="color" value="#66CC00"/>
    </inkml:brush>
  </inkml:definitions>
  <inkml:trace contextRef="#ctx0" brushRef="#br0">1 611 2560,'0'0'21,"0"0"1,0 0-1,0 0 1,0 0-1,0 0 0,0 0 1,0 0-1,0-1 1,0 1-1,0 0 0,0 0 1,0 0-1,0 0 1,0 0-1,1 0 0,-1 0 1,0 0-1,0 0 1,0 0-1,0 0 1,0 0-1,0 0 0,0 0 1,0 0-1,0 0 1,0 0-1,0 0 0,0 0 1,1 0-1,-1 0 1,0 0-1,0 0 0,0 0 1,0 0-1,0 1 1,0-1-1,0 0 1,0 0-1,0 0 0,0 0 1,0 0-1,0 0 1,0 0-1,0 0 0,0 0 1,1 0-1,-1 0 1,0 0-1,0 0 0,0 0 1,0 0-1,0 1 1,0-1-1,0 0 1,0 0-1,0 0 0,0 0 1,0 0-1,0 0 1,0 0-1,0 0 0,0 0-21,8-10 721,-7 8-555,1-1 0,0 0 0,1 0 0,-1 1 0,0-1 0,1 1 0,0 0 0,0-1-166,6-1 175,0-1 0,-1-1 0,0 1 0,0-1-1,4-4-174,-1-1 108,-1 0-1,0 0 1,-1-1-1,0 0 1,-1-1-1,5-9-107,9-21 265,5-20-265,3-6 296,-18 45-283,-1 0 0,-2-1 0,5-20-13,-12 36 24,0 1 0,0-1 0,-1 1 0,-1-1 0,1 1 0,-1-1 1,-1 0-1,0 1 0,0-1 0,0 1 0,-1-1 0,-1 1 0,-1-5-24,3 11 25,0 0 0,1 0 1,-1 0-1,-1 0 0,1 0 1,0 0-1,0 1 0,-1-1 0,1 0 1,-1 1-1,1-1 0,-1 1 1,0 0-1,0-1 0,0 1 0,1 0 1,-1 0-1,0 0 0,-2 0-25,0 0 36,1 0 0,0 1 0,0 0 0,-1 0 0,1-1 0,0 2 0,0-1 0,-1 0 0,1 1-1,0 0 1,0-1 0,-2 2-36,-5 2 103,1 0 0,-1 0 0,1 1 0,0 0 0,1 1 0,-1 0 0,-6 6-103,9-5 48,0-1 1,0 1-1,1 0 1,0 0-1,0 0 1,0 1-1,1-1 1,1 1-1,-1 0 1,1 1-1,0-1 1,1 2-49,-3 12 289,0-1 0,2 2 0,1-1 0,0 5-289,2 3 254,0 0 0,2-1 0,1 1-1,2-1 1,1 1-254,-2-11 106,1 0 0,2 1 0,0-2 0,0 1 0,2-1 0,0-1 0,12 17-106,-15-27-11,-1 0 0,1 0 0,0-1 0,1 1 0,0-2 0,0 1 0,0-1 0,0 0 0,5 2 11,-7-4-493,1-1 0,-1 0-1,1 0 1,-1 0 0,5 0 493,-7-2-347,0 1 1,-1-1-1,1 0 1,0 0-1,0-1 1,0 1 0,0 0-1,0-1 1,0 0-1,-1 0 1,1 0-1,0 0 1,-1 0-1,1 0 1,0-1-1,-1 1 1,0-1 0,1 0-1,-1 0 1,0 0-1,0 0 1,0 0-1,0 0 1,0-1-1,-1 1 1,2-1 346,10-29-1408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09.843"/>
    </inkml:context>
    <inkml:brush xml:id="br0">
      <inkml:brushProperty name="width" value="0.1" units="cm"/>
      <inkml:brushProperty name="height" value="0.1" units="cm"/>
      <inkml:brushProperty name="color" value="#66CC00"/>
    </inkml:brush>
  </inkml:definitions>
  <inkml:trace contextRef="#ctx0" brushRef="#br0">49 5 3328,'-1'-1'136,"1"1"0,-1 0 0,0-1 1,1 1-1,-1 0 0,1-1 0,-1 1 0,0 0 0,1 0 0,-1-1 1,0 1-1,1 0 0,-1 0 0,0 0 0,1 0 0,-1 0 1,0 0-1,0 0-136,1 0 54,0 0 0,-1 1 1,1-1-1,0 0 0,-1 0 1,1 1-1,0-1 1,-1 0-1,1 0 0,0 1 1,-1-1-1,1 0 0,0 1 1,0-1-1,-1 1 0,1-1 1,0 0-1,0 1 0,0-1 1,0 0-1,-1 1-54,1 3 120,-1 0 0,1 0 0,0 0 0,-1 0-1,2 3-119,-1 0 273,-9 195 1364,5-115-1464,3 1-173,-2 66 638,-2-17-175,-1 17-52,6-121-72,-1-32-183,1-3 31,0-8 123,0-21-306,2 1 0,0-1 0,2 1 0,1 0 0,2 0 0,1 1 0,1-1 0,11-23-4,-18 49 9,0 1 0,-1 0 0,1-1-1,1 1 1,-1 0 0,0 0-1,1 0 1,0 1 0,-1-1 0,3-1-9,-4 4-10,-1-1 1,1 1 0,0-1-1,0 1 1,0-1-1,0 1 1,0 0 0,0-1-1,0 1 1,-1 0-1,1 0 1,0 0 0,0 0-1,0-1 1,0 2 0,0-1-1,0 0 1,0 0-1,0 0 1,0 0 0,0 0-1,0 1 1,0-1-1,0 1 1,0-1 0,0 0-1,-1 1 1,1-1 0,0 1-1,0 0 1,0-1-1,-1 1 1,1 0 0,0-1-1,-1 1 1,1 0-1,-1 0 1,1 0 0,-1-1-1,1 2 10,1 1-8,0 1-1,0 0 0,-1-1 0,1 1 1,-1 0-1,0 0 0,0 0 1,-1 0-1,1 0 0,-1 0 0,1 1 9,-3 47-66,1-36 42,1-7 52,-1 1 1,-1-1 0,1 1 0,-2-1 0,1 0-1,-1 0 1,0 0 0,-1 0 0,0-1 0,-4 6-29,-8 12 560,-1 0 0,-6 5-560,22-30 21,1 0 0,-1-1 0,1 1 0,0 0 0,0 0 0,-1 0 0,1 0 0,0 0 0,0 0 0,0 0 0,0 0 0,0 0 0,0 0 0,0-1 0,1 1 0,-1 0 0,0 0 0,0 0 0,1 0 1,-1 0-1,0 0 0,1-1 0,-1 1 0,1 0 0,-1 0 0,1 0 0,0-1 0,0 2-21,21 21 222,-20-21-196,5 4-40,1 0-1,-1-1 1,2 0 0,-1 0-1,0 0 1,1-1 14,55 21-2413,-55-21 1883,-2-2-286,1 1 0,0-1 0,0 0 0,0-1 0,0 1 0,3-1 816,21-1-3296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12.492"/>
    </inkml:context>
    <inkml:brush xml:id="br0">
      <inkml:brushProperty name="width" value="0.1" units="cm"/>
      <inkml:brushProperty name="height" value="0.1" units="cm"/>
      <inkml:brushProperty name="color" value="#66CC00"/>
    </inkml:brush>
  </inkml:definitions>
  <inkml:trace contextRef="#ctx0" brushRef="#br0">1 41 2816,'9'-15'2075,"-9"14"-1984,0 1 1,0-1 0,0 1-1,0-1 1,0 0 0,1 1 0,-1-1-1,0 1 1,0-1 0,0 1-1,1-1 1,-1 1 0,0-1 0,1 1-1,-1 0 1,1-1 0,-1 1-1,0-1 1,1 1 0,0-1-92,-1 1 112,1 0 0,-1-1 1,1 1-1,-1 0 0,0-1 0,1 1 1,-1-1-1,0 1 0,1-1 1,-1 1-1,0-1 0,1 1 0,-1-1 1,0 1-1,0-1 0,0 1 1,0-1-1,1 1 0,-1-1 0,0 0-112,0 1 544,0 0 22,0 0-182,0-1-358,0 1 1,0 0 0,0 0 0,0-1 0,1 1-1,-1 0 1,0 0 0,0-1 0,0 1-1,1 0 1,-1 0 0,0 0 0,0 0 0,1-1-1,-1 1 1,0 0 0,0 0 0,1 0-1,-1 0 1,0 0 0,1 0 0,-1 0-1,0 0 1,0 0 0,1 0 0,-1 0 0,0 0-1,1 0 1,-1 0 0,0 0 0,1 0-27,10 6 217,9 12-267,-19-17 82,41 48 293,-3 0 0,15 29-325,22 29 294,-41-62-205,-2 1 0,-2 2 0,21 45-89,-25-32 55,-4 1 1,0 7-56,33 131 356,-35-121-82,-12-41-109,-2-1 0,-1 1 0,-2 0 0,-2 9-165,-5 150 978,2-162-808,-4 44 147,-3-1 1,-7 15-318,6-43 47,-6 34-249,-6 10 202,6-29-1405,11-23-4193,4-42 1968,3-3 3039,-2 2-19,11-11-1625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13.494"/>
    </inkml:context>
    <inkml:brush xml:id="br0">
      <inkml:brushProperty name="width" value="0.1" units="cm"/>
      <inkml:brushProperty name="height" value="0.1" units="cm"/>
      <inkml:brushProperty name="color" value="#66CC00"/>
    </inkml:brush>
  </inkml:definitions>
  <inkml:trace contextRef="#ctx0" brushRef="#br0">50 4 736,'-5'-1'379,"1"0"0,-1 0-1,1 1 1,-1-1 0,1 1 0,-3 1-379,1-1 1503,5 0-506,-7 4 2006,12 6-2501,1 0-1,-2 0 1,0 1 0,1 4-502,4 12 441,-6-21-231,-1 1 0,1 0 0,-1 0 0,-1 3-210,4 18 408,6 20-115,-2 0 0,-2 0 1,-2 1-294,0 25 149,7 273 1643,-14 71-1835,3-413-411,0 0-1,0 1 1,1-1 0,0 0-1,0 0 1,0 0 0,1 0-1,-1 0 1,1 0-1,1 2 455,-3-7-64,0 0-1,0 1 1,0-1-1,0 0 1,0 0-1,1 1 1,-1-1 0,0 0-1,0 0 1,0 1-1,0-1 1,0 0-1,0 0 1,1 1-1,-1-1 1,0 0-1,0 0 1,0 0-1,1 1 1,-1-1-1,0 0 1,0 0-1,0 0 1,1 0-1,-1 0 1,0 0-1,0 1 1,1-1-1,-1 0 1,0 0-1,1 0 1,-1 0 0,0 0-1,0 0 1,1 0-1,-1 0 1,0 0-1,0 0 1,1 0-1,-1 0 1,0 0-1,0-1 1,1 1-1,-1 0 1,0 0-1,0 0 1,1 0-1,-1 0 1,0 0-1,0-1 1,0 1-1,1 0 1,-1 0-1,0-1 65,10-16-2224,5-15-368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14.103"/>
    </inkml:context>
    <inkml:brush xml:id="br0">
      <inkml:brushProperty name="width" value="0.1" units="cm"/>
      <inkml:brushProperty name="height" value="0.1" units="cm"/>
      <inkml:brushProperty name="color" value="#66CC00"/>
    </inkml:brush>
  </inkml:definitions>
  <inkml:trace contextRef="#ctx0" brushRef="#br0">36 0 4640,'0'0'145,"-1"0"-1,1 0 1,0 0 0,0 0 0,0 0 0,-1 0 0,1 1-1,0-1 1,0 0 0,-1 0 0,1 0 0,0 0-1,0 0 1,0 0 0,-1 0 0,1 1 0,0-1 0,0 0-1,0 0 1,0 0 0,0 0 0,-1 1 0,1-1-1,0 0 1,0 0 0,0 0 0,0 1 0,0-1-1,0 0 1,0 0 0,0 0 0,0 1 0,0-1-145,-8 16 1949,-3 18-763,6-3-860,1 0 1,2 1-1,1-1 0,3 20-326,-1 2 157,20 499 1341,-18-501-1414,2 33-198,3-1 0,16 67 114,-20-138-291,1 14-2159,-5-25 834,0-2 187,-1-1 1162,0 1-1,0-1 1,0 1 0,0-1 0,1 0 0,-1 1-1,1-1 1,-1 0 0,1 0 0,0 1 0,0-1 0,-1 0-1,1 0 1,1-1 267,-2-4-611,0-38-2253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8:42.644"/>
    </inkml:context>
    <inkml:brush xml:id="br0">
      <inkml:brushProperty name="width" value="0.1" units="cm"/>
      <inkml:brushProperty name="height" value="0.1" units="cm"/>
      <inkml:brushProperty name="color" value="#66CC00"/>
    </inkml:brush>
  </inkml:definitions>
  <inkml:trace contextRef="#ctx0" brushRef="#br0">10 376 4224,'-1'-4'243,"-1"2"-143,1 1 1,0-1 0,0 0 0,0-1 0,1 1-1,-1 0 1,0 0 0,1 0 0,0 0-1,-1 0 1,1-1 0,0 1 0,0 0-1,0 0 1,0-1 0,1 1 0,-1 0 0,1 0-1,-1 0 1,1 0 0,0-1 0,-1 1-1,1 0 1,1-1-101,-1 1 101,0 0-1,1 0 1,-1 0 0,1 0-1,-1 1 1,1-1-1,-1 0 1,1 1 0,0-1-1,0 1 1,0 0-1,0-1 1,0 1 0,0 0-1,0 0 1,1 0-1,-1 0 1,0 1 0,0-1-1,1 1 1,-1-1-1,2 1-100,0 0 74,0 1 0,-1 0 0,1-1 0,0 1-1,0 0 1,-1 1 0,1-1 0,0 1 0,-1 0-1,0 0 1,3 1-74,35 29 108,-28-21 34,-2-2-6,0 1 0,6 8-136,6 7 229,1 1 19,-1 1-1,-2 1 1,-1 1 0,-1 1-1,0 3-247,-11-19 90,-3-3 289,-5-12 353,0-6-387,3-180 537,1 127-987,3 0 0,3-3 105,-6 37-8,3-13-569,8-21 577,-12 50-628,0 0 1,1 0-1,0 0 1,0 1-1,1-1 1,1 1-1,0 1 1,2-4 627,-7 10-246,1 1 0,-1-1 0,1 1 0,-1-1 0,1 1 0,-1 0 0,1 0 0,0 0 0,1-1 246,16 0-3450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14.509"/>
    </inkml:context>
    <inkml:brush xml:id="br0">
      <inkml:brushProperty name="width" value="0.1" units="cm"/>
      <inkml:brushProperty name="height" value="0.1" units="cm"/>
      <inkml:brushProperty name="color" value="#66CC00"/>
    </inkml:brush>
  </inkml:definitions>
  <inkml:trace contextRef="#ctx0" brushRef="#br0">10 0 4640,'-8'8'1350,"7"-7"233,4-1-156,7 1-753,21-2 1740,-2-1-1212,1 6-1301,22 5 99,-33-5-1636,0 0 0,-1-2 0,1 0 1,0-1-1,0-1 0,1-1 1636,13-5-2000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18.127"/>
    </inkml:context>
    <inkml:brush xml:id="br0">
      <inkml:brushProperty name="width" value="0.1" units="cm"/>
      <inkml:brushProperty name="height" value="0.1" units="cm"/>
      <inkml:brushProperty name="color" value="#66CC00"/>
    </inkml:brush>
  </inkml:definitions>
  <inkml:trace contextRef="#ctx0" brushRef="#br0">17 14 2144,'-6'-6'840,"6"6"-698,0 0 0,-1-1 0,1 1-1,0-1 1,-1 1 0,1 0-1,-1-1 1,1 1 0,-1 0-1,1 0 1,-1-1 0,1 1 0,-1 0-1,1 0 1,-1 0 0,1 0-1,-1-1 1,1 1 0,-1 0-1,1 0-141,-1-3 484,1 4 3187,5 60-2780,30 288-198,-18-196 292,-15-125-791,-1-17-123,-1-10-58,0 0-1,-1 1 1,2-1-1,-1 1 0,0-1 1,0 0-1,0 1 1,1-1-1,-1 0 0,0 1 1,1-1-1,-1 0 1,1 1-1,0-1-12,-1-1 9,0 0 0,0 0 0,0 0 1,0 0-1,0 0 0,1 0 0,-1 1 0,0-1 0,0 0 1,0 0-1,0 0 0,0 0 0,0 0 0,0 0 0,0 1 1,0-1-1,0 0 0,0 0 0,0 0 0,0 0 0,0 0 1,1 1-1,-1-1 0,0 0 0,0 0 0,-1 0 0,1 0 1,0 1-1,0-1 0,0 0 0,0 0 0,0 0 0,0 0 1,0 0-1,0 0 0,0 1 0,0-1 0,0 0 0,0 0 1,0 0-1,0 0 0,-1 0 0,1 0 0,0 1 0,0-1 1,0 0-1,0 0-9,-1 0 6,1 0 1,0-1-1,0 1 1,-1 0-1,1 0 1,0 0-1,0-1 1,0 1 0,-1 0-1,1 0 1,0 0-1,0-1 1,0 1-1,-1 0 1,1 0-1,0-1 1,0 1-1,0 0 1,0-1-1,0 1 1,0 0 0,0 0-1,0-1 1,0 1-1,0 0 1,0-1-1,0 1 1,0 0-1,0-1 1,0 1-1,0 0 1,0-1-7,1-13 31,0-1 0,1 0 0,1 0 1,2-8-32,20-58 179,-24 78-163,1-2-15,0-1 0,1 1 0,0 0 0,0 0 0,0 0 0,0 1 0,1-1 0,0 1 0,0 0 0,0 0 1,0 0-1,1 1 0,3-4-1,-4 5 3,0 0 0,0-1 0,0 1 1,0 0-1,0 1 0,0-1 1,1 1-1,-1 0 0,0 0 0,1 0 1,-1 1-1,1-1 0,-1 1 0,1 0 1,-1 1-1,1-1 0,3 1-3,-6 0-5,-1-1 0,0 0 0,0 0-1,0 1 1,1-1 0,-1 1 0,0-1 0,0 1-1,0-1 1,0 1 0,0 0 0,0-1 0,0 1-1,0 0 1,0 0 0,0 0 0,0 0 0,-1 0-1,1 0 1,0 0 0,-1 0 0,1 0 0,0 0-1,-1 0 1,1 0 0,-1 1 0,0-1 0,1 0-1,-1 0 1,0 0 0,0 1 5,0 1-12,0-1-1,-1 1 1,1-1-1,-1 1 1,0-1 0,0 1-1,0-1 1,0 0 0,0 1-1,0-1 1,-1 0 0,1 0-1,-1 0 1,1 0 0,-3 1 12,-2 3 25,-1-1 0,1 1 0,-1-2 0,-1 1 0,1-1 0,-1 0 0,1 0 0,-1-1 0,0 0 0,-5 0-25,8-1 1,1-1 590,14 3-244,123 44 1274,-125-45-1554,4 1-800,-1 1 1,2-2-1,-1 0 0,0 0 0,1-1 1,-1-1-1,1 0 0,-1-1 0,4 0 733,10-4-3642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20.188"/>
    </inkml:context>
    <inkml:brush xml:id="br0">
      <inkml:brushProperty name="width" value="0.1" units="cm"/>
      <inkml:brushProperty name="height" value="0.1" units="cm"/>
      <inkml:brushProperty name="color" value="#66CC00"/>
    </inkml:brush>
  </inkml:definitions>
  <inkml:trace contextRef="#ctx0" brushRef="#br0">153 5 8576,'0'0'100,"0"0"-1,0 0 1,0 0 0,0 0 0,0 0 0,0 0 0,-1 0 0,1 0-1,0 0 1,0 0 0,0 0 0,0 0 0,0 0 0,0 0 0,0 0-1,-1 0 1,1 0 0,0 0 0,0 0 0,0 0 0,0-1 0,0 1-1,0 0 1,0 0 0,0 0 0,0 0 0,0 0 0,0 0 0,0 0-1,-1 0 1,1 0 0,0-1 0,0 1 0,0 0 0,0 0 0,0 0-1,0 0 1,0 0 0,0 0 0,0 0 0,0-1 0,0 1 0,0 0 0,0 0-1,0 0 1,0 0 0,0 0 0,0 0 0,0 0 0,0 0 0,1-1-1,-1 1 1,0 0 0,0 0 0,0 0 0,0 0 0,0 0 0,0 0-1,0 0 1,0 0 0,0 0-100,-1 0-534,0 0 785,1 0 106,0 0-138,0 0-118,0 0-5,-1 11 624,-2-2-556,0-1 0,-1 1 1,0-1-1,-2 4-164,-11 22 319,-27 93 153,16-46-411,12-44-126,11-25-786,0-1 0,1 0 0,-3 11 851,7-20-711,-1 3-714,4-11-1623,11-19-2056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21.341"/>
    </inkml:context>
    <inkml:brush xml:id="br0">
      <inkml:brushProperty name="width" value="0.1" units="cm"/>
      <inkml:brushProperty name="height" value="0.1" units="cm"/>
      <inkml:brushProperty name="color" value="#66CC00"/>
    </inkml:brush>
  </inkml:definitions>
  <inkml:trace contextRef="#ctx0" brushRef="#br0">53 1 4736,'0'0'31,"-1"-1"96,0 1 0,0 0 0,-1 0 1,1 0-1,0 0 0,0 1 0,0-1 0,-1 0 1,1 0-1,0 1 0,0-1 0,0 1 1,0-1-1,0 1 0,-1-1 0,1 1 0,0 0 1,0-1-1,0 2-127,0-2 325,-10 1 631,11-1-795,-1 0 0,0-1 0,1 1-1,-1 0 1,0 0 0,0 0 0,1 0 0,-1 1-1,0-1 1,1 0 0,-1 0 0,0 0 0,1 0-1,-1 1 1,0-1 0,1 0 0,-1 1-1,0-1 1,1 0 0,-1 1 0,1-1 0,-1 1-1,1-1 1,-1 1 0,0 0-161,1 0 496,0-1 59,0 0-182,0 0-21,0 0-112,44 3 1019,30-2-938,-18 1 712,30-5-1033,117-5 261,-188 12-488,-6-1-1531,0-2-3840,-9-1 2846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22.165"/>
    </inkml:context>
    <inkml:brush xml:id="br0">
      <inkml:brushProperty name="width" value="0.1" units="cm"/>
      <inkml:brushProperty name="height" value="0.1" units="cm"/>
      <inkml:brushProperty name="color" value="#66CC00"/>
    </inkml:brush>
  </inkml:definitions>
  <inkml:trace contextRef="#ctx0" brushRef="#br0">140 0 2400,'0'1'46,"-1"-1"1,1 0-1,0 1 1,-1-1-1,1 0 1,-1 1-1,1-1 1,-1 0-1,1 0 1,-1 0-1,1 0 1,-1 1-1,0-1 1,1 0-1,-1 0 1,1 0-1,-1 0 1,1 0-1,-1 0 1,0 0-47,-2-1 313,-5 4 83,8-3-357,-1 0 0,1 1-1,-1-1 1,1 0 0,-1 0-1,0 1 1,1-1 0,-1 0-1,1 0 1,-1 0 0,0 0 0,1 0-1,-1 0 1,0 0 0,1 0-1,-1 0 1,0 0 0,1 0-1,-1 0 1,1 0 0,-1-1 0,0 1-39,-1-1 253,-1 0 1,1 0 0,0 1 0,-1-1 0,1 1-1,-1-1 1,1 1 0,-1 0 0,0 0 0,1 0 0,-1 0-1,1 0 1,-1 1 0,1-1 0,-2 1-254,-5 2 540,1 0 1,0 0 0,-6 4-541,12-6 327,0 0 0,0 0 0,0 0 0,0-1 0,0 1 0,0-1 0,0 0 0,-1 1 1,0-1-328,1 0 989,5 1 488,5 1-781,179-5 344,-140 1-313,-32 0-549,1 2 1,-1-1-1,1 2 0,13 2-178,-19-1 24,-8-2-39,0 0 1,1 0-1,-1 1 1,0-1-1,0 1 1,0 0-1,0 0 1,0-1-1,0 2 15,2-1-2012,7 0-11310,-9-1 11779,0 0 3344,9-6-3988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23.086"/>
    </inkml:context>
    <inkml:brush xml:id="br0">
      <inkml:brushProperty name="width" value="0.1" units="cm"/>
      <inkml:brushProperty name="height" value="0.1" units="cm"/>
      <inkml:brushProperty name="color" value="#66CC00"/>
    </inkml:brush>
  </inkml:definitions>
  <inkml:trace contextRef="#ctx0" brushRef="#br0">213 6 5216,'-7'-2'3791,"6"1"-3613,0 1 0,-1-1 1,1 1-1,0 0 0,0-1 1,0 1-1,0 0 1,0 0-1,0 0 0,-1 0 1,1 0-1,0 0 0,0 0 1,-1 0-179,-4 2 161,0 0 1,1 0-1,-1 1 1,1 0-1,-1 0 1,1 0-1,0 1 1,0 0-1,1 0 0,-1 0 1,1 0-1,0 1 1,0-1-1,0 1 1,0 0-1,0 3-161,-10 14 190,1 0-1,2 2 1,-3 6-190,2 3 148,1 1 0,2 0 0,1 0 0,0 8-148,6-33 31,1 0 0,0 0 0,0 0 0,1 1 0,0-1 0,0 0 0,1 0 0,0 0 0,1 0 0,0 0 0,2 3-31,-2-7 3,0-1 0,1 1 0,0-1 0,0 0 0,0 0 0,0 0 0,0-1 0,1 1 1,1 0-4,5 5 4,0-1 1,11 6-5,-5-3 151,1-2 0,0 0 0,9 3-151,-18-9 50,1-1 0,-1 1 0,1-1 0,0-1 0,-1 1 0,1-2 0,0 1 0,6-1-50,26-4-47,-1-1 0,0-2 0,0-2 0,-1-2 0,0-1 0,8-5 47,-34 12-19,0-1 0,-1 0 0,0-1 0,0 0 0,0-1 0,-1 0 0,0-1-1,-1 0 1,0-1 0,0 0 0,-1-1 0,-1 0 0,1 0 0,-1-2 19,-5 6 30,1 0 1,-1 0-1,-1 0 0,0 0 1,0-1-1,0 1 0,-1-1 0,0 0 1,0 1-1,-1-1 0,0 0 1,0 1-1,-1-1 0,0 0 1,0 1-1,-1-1 0,-1-2-30,0 0 41,0 1 0,-1-1-1,0 1 1,0 0 0,-1 0 0,0 1 0,-1 0-1,0-1 1,0 2 0,-1-1 0,1 1 0,-2 0-1,-1-1-40,-6-3 14,-1 1-1,0 1 0,0 0 1,-1 1-1,0 1 0,-1 0 1,-3 1-14,-14-4 18,-1 2 1,0 1 0,-7 1-19,1 2-671,0 2 1,0 2-1,0 1 0,-38 7 671,59-6-1928,16-2 575,-1 1 0,1-1 0,0 1 0,0 0 0,-5 2 1353,0-1-2736,-1-4 779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06.269"/>
    </inkml:context>
    <inkml:brush xml:id="br0">
      <inkml:brushProperty name="width" value="0.1" units="cm"/>
      <inkml:brushProperty name="height" value="0.1" units="cm"/>
      <inkml:brushProperty name="color" value="#66CC00"/>
    </inkml:brush>
  </inkml:definitions>
  <inkml:trace contextRef="#ctx0" brushRef="#br0">418 54 1984,'0'1'72,"0"-1"1,-1 0-1,1 0 1,0 0-1,-1 1 1,1-1-1,0 0 1,0 0-1,-1 0 1,1 0-1,0 0 0,-1 0 1,1 0-1,0 0 1,-1 0-1,1 0 1,0 0-1,-1 0 1,1 0-1,0 0 1,-1 0-1,1 0 1,0 0-1,0 0 0,-1 0 1,1 0-1,0-1 1,-1 1-1,1 0 1,0 0-1,0 0 1,-1 0-1,1-1 1,0 1-1,0 0 1,-1 0-1,1-1 0,0 1 1,0 0-1,0 0 1,0-1-1,-1 1 1,1 0-1,0-1 1,0 1-1,0 0-72,0 0 29,-1 0 0,1 0-1,0 0 1,-1 0 0,1 0 0,0 0-1,-1 0 1,1 0 0,0 0-1,0 0 1,-1 0 0,1 0 0,0 0-1,-1 0 1,1 1 0,0-1 0,0 0-1,-1 0 1,1 0 0,0 1 0,0-1-1,-1 0 1,1 0 0,0 1-1,0-1 1,0 0 0,-1 0 0,1 1-1,0-1 1,0 0 0,0 1-29,-13 21 826,2-4-305,0 1 0,-1-2 0,-3 3-521,-2-1 129,-2-1-1,0-1 1,0 0-1,-2-1 1,0-2 0,-1 0-1,0-1 1,-1-1-1,0-1-128,13-7 34,1-1-1,0 0 1,-1 0-1,1 0 1,-1-1-34,6-2 12,1 1 0,-1-1 1,1 1-1,0-1 0,-1 0 1,1 0-1,-1-1 0,1 1 0,-1-1 1,1 1-1,0-1 0,-1 0 1,1-1-1,0 1 0,-3-2-12,5 2 0,-1 0-1,1-1 0,0 1 0,0-1 1,-1 1-1,1-1 0,0 1 1,1-1-1,-1 0 0,0 0 0,0 1 1,1-1-1,-1 0 0,1 0 0,-1 0 1,1 0-1,0 1 0,0-1 0,0 0 1,0 0-1,0 0 0,0 0 1,0 0-1,1 0 0,-1 0 0,1 1 1,-1-1-1,1 0 0,0 0 1,2-5-51,-1 0 1,2 0-1,-1 0 0,1 0 1,0 1-1,3-4 51,-1 2-31,0 1 0,0 0 0,1 0 0,0 0 0,0 1 0,1 0 31,-4 3-15,0 1 1,0-1 0,0 1-1,0 0 1,1 1-1,-1-1 1,0 1 0,1 0-1,-1 0 1,1 0-1,-1 0 1,1 1 0,2 0 14,44-3 478,1-1 0,0-3 0,28-9-478,261-38 2987,-322 50-2872,-1 0 0,0-1 0,0-1 0,15-7-115,28-9-860,-60 22 608,1-1 1,-1 0-1,0 1 0,1 0 1,-1-1-1,1 1 0,-1 0 0,1 0 1,-1 0-1,1 0 0,-1 0 1,1 0-1,-1 0 0,1 0 1,-1 1-1,1-1 0,-1 0 1,1 1-1,-1-1 0,0 1 1,1 0-1,-1 0 0,0-1 0,0 1 1,1 0-1,-1 1 252,0-2-97,-1 0 0,0 0 0,0 0 0,0 0 0,0 0 0,0 0 0,0 0 0,0 1 1,0-1-1,0 0 0,0 0 0,0 0 0,0 0 0,0 0 0,0 0 0,0 1 0,0-1 0,0 0 0,0 0 0,0 0 0,0 0 0,0 0 0,0 0 0,0 0 0,0 1 0,0-1 0,0 0 0,0 0 0,0 0 0,0 0 1,0 0-1,0 0 0,0 0 0,-1 1 0,1-1 0,0 0 0,0 0 0,0 0 0,0 0 97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07.188"/>
    </inkml:context>
    <inkml:brush xml:id="br0">
      <inkml:brushProperty name="width" value="0.1" units="cm"/>
      <inkml:brushProperty name="height" value="0.1" units="cm"/>
      <inkml:brushProperty name="color" value="#66CC00"/>
    </inkml:brush>
  </inkml:definitions>
  <inkml:trace contextRef="#ctx0" brushRef="#br0">286 4 1728,'0'-1'62,"0"1"-1,-1 0 1,1-1 0,-1 1 0,1 0-1,0 0 1,-1-1 0,1 1 0,-1 0-1,1 0 1,-1 0 0,1 0-1,-1-1 1,1 1 0,-1 0 0,1 0-1,-1 0 1,1 0 0,0 0 0,-1 0-1,1 0 1,-1 0 0,1 1-1,-1-1 1,1 0 0,-1 0 0,1 0-1,-1 0-61,-14 3 3962,7-5-3293,1 2 418,7 1-1058,-1-1 0,1 1 0,0-1 1,0 1-1,0-1 0,-1 1 0,1-1 0,0 1 0,0-1 0,0 1 1,0-1-1,0 1 0,0-1 0,0 1 0,0-1 0,0 1 0,0-1 1,1 1-1,-1-1-29,16 126 208,-7-67-14,-3 0 1,-2 1 0,-3 0-1,-5 47-194,3-91 192,-2 0 0,1-1-1,-2 0 1,0 1 0,-5 11-192,5-19 122,0 0 1,0 0 0,-1 0 0,0 0 0,0-1 0,-1 1-1,0-2 1,0 1 0,-1-1 0,-4 4-123,7-7 79,0 0 0,-1 0-1,1-1 1,-1 1 0,0-1 0,0 0 0,0 0 0,0-1-1,0 0 1,0 0 0,0 0 0,-1 0 0,1-1 0,0 0-1,0 0 1,-1 0 0,0-1-79,-7-1 56,1 0 0,-1-1-1,1 0 1,-1-1 0,1-1 0,-5-3-56,16 8-12,1 0 1,0 0-1,-1 0 1,1 0-1,0 0 1,0 0-1,-1-1 1,1 1-1,0 0 1,0 0-1,0 0 1,-1 0 0,1-1-1,0 1 1,0 0-1,0 0 1,-1 0-1,1-1 1,0 1-1,0 0 1,0 0-1,0-1 1,0 1-1,0 0 1,0 0 0,-1-1-1,1 1 1,0 0-1,0-1 1,0 1-1,0 0 1,0 0-1,0-1 1,0 1-1,0 0 1,1-1 11,7-8-106,17-3-218,-11 7-461,-9 3 37,0 0 1,0 1 0,0 0 0,0 0 0,1 0-1,-1 0 1,1 1 747,8-1-2016,6-3-1093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07.580"/>
    </inkml:context>
    <inkml:brush xml:id="br0">
      <inkml:brushProperty name="width" value="0.1" units="cm"/>
      <inkml:brushProperty name="height" value="0.1" units="cm"/>
      <inkml:brushProperty name="color" value="#66CC00"/>
    </inkml:brush>
  </inkml:definitions>
  <inkml:trace contextRef="#ctx0" brushRef="#br0">6 74 2720,'-1'-1'63,"1"0"1,-1-1 0,0 1-1,1 0 1,-1-1-1,1 1 1,-1 0-1,1-1 1,0 1-1,-1-1 1,1 1-1,0 0 1,0-1-1,0 1 1,0-1 0,1 1-1,-1-1 1,0 1-1,0 0 1,1-1-1,0 0-63,1-1 141,0-1 0,0 1 0,0 0-1,1 0 1,-1 0 0,1 0 0,1 0-141,-2 1 254,1 0 1,0 0-1,-1 0 1,1 1-1,0-1 1,0 1 0,-1 0-1,1 0 1,0 0-1,0 0 1,1 0-1,-1 1 1,0 0-1,0-1 1,0 1-1,0 0 1,0 0-1,0 1 1,0-1-1,0 1 1,3 0-255,-1 0 79,0 1 1,-1-1-1,1 1 1,-1 0-1,1 0 1,-1 0-1,0 0 1,0 1-1,0 0 1,0 0-1,0 0 1,-1 0-1,3 3-79,-4-2-29,0 0 0,-1 0 0,1 0 0,-1 0 0,0 0 0,0 1 0,-1-1 0,1 0 0,-1 0 0,0 1-1,0-1 1,-1 3 29,1 2-781,0 9-569,0 0-1732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11.147"/>
    </inkml:context>
    <inkml:brush xml:id="br0">
      <inkml:brushProperty name="width" value="0.1" units="cm"/>
      <inkml:brushProperty name="height" value="0.1" units="cm"/>
      <inkml:brushProperty name="color" value="#66CC00"/>
    </inkml:brush>
  </inkml:definitions>
  <inkml:trace contextRef="#ctx0" brushRef="#br0">6 939 992,'-5'0'5767,"12"0"-4374,-5 0-1360,0 0 1,0-1-1,0 1 1,0 0-1,0-1 1,1 1-1,-1-1 1,0 0-1,1 0-33,28-21 568,-21 16-495,-1-1 0,-1 1-1,1-1 1,5-6-73,5-11 89,0 0 1,-2-1 0,-1-1 0,-1-1 0,-1 0-1,-1-1-89,12-35 64,-24 59-60,1 0-1,-1-1 0,0 1 1,0-1-1,0 1 0,-1 0 1,0-1-1,1-2-3,-3 6 129,-2 5-164,-2 9-134,-10 51 308,9-44-157,1 0 0,2 0 0,0 1 0,-1 18 18,4-25 38,0 1 1,1 0-1,1 0 1,0 0-1,1 0 1,1-1-1,2 6-38,-4-18 12,0 1 0,0 0 0,0-1 0,1 1 0,-1-1 0,1 1 0,0-1 0,0 0 0,0 1 0,0-1-1,0 0 1,0 0 0,0-1 0,1 1 0,-1 0 0,1-1 0,-1 1 0,1-1 0,0 0 0,-1 0 0,1 0 0,0 0 0,0-1-1,0 1 1,0-1 0,0 1 0,0-1 0,0 0 0,-1 0 0,1 0 0,0-1 0,0 1 0,0-1 0,3 0-12,5-4-1,1 0 0,-1 0 1,0-1-1,0 0 1,-1-1-1,1 0 1,-2 0-1,1-2 0,7-7 1,33-33-14,37-38 72,-68 66 9,-2 0 0,0-2 1,5-10-68,0 1 56,-15 22-55,0 0-1,0 0 1,-1-1-1,-1 1 0,1-4 0,-5 13 4,-1-1 0,1 1 0,-1 0-1,0 0 1,1-1 0,-1 1 0,0 0-1,0-1 1,0 1 0,0 0-1,0-1 1,0 1 0,0 0 0,-1-1-1,1 1 1,0 0 0,-1-1 0,1 1-1,-1 0 1,0 0 0,1 0 0,-1-1-1,0 1 1,1 0 0,-1 0 0,0 0-1,0 0 1,0 0 0,0 0 0,0 1-1,0-1 1,0 0 0,-1 0 0,1 1-1,0-1 1,-1 0-4,-1 0-8,0 0 0,0 0 0,0 0 0,0 1 0,0-1 1,0 1-1,-1 0 0,1 0 0,0 0 0,0 0 0,0 0 0,0 1 0,0-1 0,0 1 0,-2 0 8,-4 3-23,0 0 0,1 1 0,-1 0 0,1 0 0,0 1 0,1 0 0,-1 0-1,1 0 1,0 1 0,1 0 0,0 1 0,0 0 0,0 0 0,1 0 0,-2 4 23,-4 11-63,1 0 0,1 0 0,0 1 0,2 0 0,-1 11 63,4-21-6,2 1 0,-1 0-1,2 0 1,0 0 0,1 0 0,0 4 6,1-13-5,0 1 0,0-1 1,0 1-1,1-1 1,0 1-1,0-1 0,1 0 1,-1 0-1,2 0 0,-1 0 1,0-1-1,1 1 1,0-1-1,0 0 0,2 2 5,-3-5 8,0 0-1,0 0 1,0 0-1,0 0 1,0 0-1,0-1 0,0 1 1,1-1-1,-1 0 1,1 0-1,-1 0 1,1 0-1,-1-1 1,1 0-1,-1 1 0,1-1 1,-1-1-1,3 1-7,9-2 81,0 0-1,0-1 1,12-4-81,-18 4 14,8-1 11,-1-1 1,0-1-1,-1 0 0,1-1 1,-1-1-1,-1-1 1,1 0-1,-2 0 1,1-1-1,-1-1 0,-1 0 1,0-1-1,8-11-25,36-52-71,45-83 71,-59 88 130,-25 40-142,-1-1-1,-2 0 1,-1-1 0,-2-1 0,-1 0-1,-1 0 1,-2-1 0,-2 0 0,-1 0-1,-1-13 13,-2 35 5,-1 0-1,0-1 0,-1 1 0,0 0 1,-1 0-1,-1 0 0,0 0 0,0 0 1,-1 0-1,-4-8-4,7 19-15,0-1 0,0 0 0,0 1 0,0-1 0,0 0-1,-1 1 1,1-1 0,0 1 0,-1 0 0,1-1 0,-1 1 0,0 0 0,1 0 0,-1 0 15,1 0-16,-1 1 1,1 0-1,0-1 1,0 1-1,0 0 1,-1 0 0,1-1-1,0 1 1,-1 0-1,1 0 1,0 1 0,0-1-1,-1 0 1,1 0-1,0 1 1,0-1-1,-1 0 16,-1 2-23,0 0 0,0-1-1,0 1 1,0 0 0,1 0 0,-1 1-1,0-1 1,1 1 0,0-1-1,-1 1 1,1 0 0,0 0-1,0 0 1,-1 2 23,-4 11-43,0 0-1,1 1 1,0 0-1,-1 10 44,-3 10 35,2-6-99,2 0 0,-1 22 64,0-1 6,-4 58 52,10-93-52,0 0-1,3 10-5,-1 21 53,-2-23-20,-1 44-41,2-59-13,1-1 0,0 0 0,1 0 0,0 0 0,0 0 0,2 3 21,-2-8 48,-1 1-1,1 0 1,0 0-1,0-1 0,1 1 1,-1-1-1,1 1 0,2 1-47,-4-5 5,0 0-1,0 0 0,0-1 1,0 1-1,0 0 1,0-1-1,0 1 0,0-1 1,0 1-1,0-1 1,0 0-1,0 1 0,0-1 1,0 0-1,1 0 1,-1 0-1,0 0 0,0 0 1,0 0-1,0 0 1,1 0-1,-1 0 0,0 0 1,0-1-1,0 1 1,0-1-1,0 1 0,0 0 1,0-1-1,0 0 1,0 1-1,0-1 1,0 0-1,0 1 0,0-2-4,24-17 44,0-1-1,-2-1 1,-1-1-44,27-24-67,-13 17 110,2 1-1,1 2 0,14-5-42,16-11 124,-67 41-130,19-12-74,-20 13 85,0-1 0,0 1 1,0-1-1,0 1 1,0-1-1,0 1 0,0 0 1,0-1-1,0 1 1,0 0-1,0 0 0,0 0 1,0 0-1,0 0 1,0 0-1,0 0 0,1 0 1,-1 0-6,-15 12-54,-11 12 37,2 0-1,1 2 1,0 1-1,-13 24 18,22-30 30,2 0 0,0 0 0,1 1 0,1 1-1,1-1 1,1 2 0,0 4-30,6-23-16,0 0 1,0 0-1,1 0 1,-1 0-1,1 1 0,1-1 1,-1 0-1,0 0 1,1 0-1,1 2 16,-2-5 4,1-1-1,0 1 1,-1 0-1,1-1 1,0 1 0,0-1-1,0 1 1,1-1-1,-1 0 1,0 0 0,0 1-1,1-1 1,-1 0-1,0 0 1,1 0 0,-1 0-1,1 0 1,0-1-1,-1 1 1,1 0 0,0-1-1,-1 1 1,1-1-1,0 1 1,0-1 0,-1 0-1,1 0 1,0 0-1,0 0 1,1 0-4,1-1 18,1 1 0,0-1 0,0 0 0,0-1 1,-1 1-1,1-1 0,-1 0 0,1 0 0,-1 0 0,0-1 0,0 1 0,0-1 0,0 0 1,0 0-1,-1-1 0,1 1 0,-1-1 0,2-2-18,7-9 37,-1-1 0,0 0 0,-2-1 1,1 0-38,16-40 46,-1 0 0,-3-2 0,5-30-46,-22 72 28,-2 0 0,1-1 0,-2 1 0,-1-1 0,0 1 0,-1-3-28,-2-30 109,-6-23-109,4 35 22,-5-16 51,8 49-74,0-1 0,-1 1 0,0 0 0,0-1-1,0 1 1,-1 0 0,0 1 0,-1-3 1,-13-18-101,17 25 92,0-1 0,0 1 1,0 0-1,-1 0 1,1-1-1,0 1 0,0 0 1,-1 0-1,1-1 0,0 1 1,0 0-1,-1 0 1,1 0-1,0 0 0,-1 0 1,1 0-1,0-1 0,-1 1 1,1 0-1,0 0 0,-1 0 1,1 0-1,0 0 1,-1 0-1,1 0 0,0 0 1,-1 0-1,1 0 0,0 1 1,-1-1-1,1 0 1,0 0-1,0 0 0,-1 0 1,1 0-1,0 1 0,-1-1 1,1 0-1,0 0 1,0 0-1,-1 1 0,1-1 1,0 0-1,0 0 0,0 1 9,-11 10-214,3 4 147,2 0 0,0 0 0,0 1 0,1 0 0,1 0-1,-2 15 68,6-30-2,-7 37-10,2 1 1,2-1-1,1 1 1,2 0 0,2-1-1,2 1 1,2 10 11,-1-13-1,12 66-3,-13-84 10,1-1 1,1 1-1,0-1 1,5 8-7,-8-18 28,2 3 35,-1-1-1,2 0 0,-1 0 1,1 0-1,1 0-62,-6-8 35,0 1 0,0-1 0,0 0 0,0 1 0,1-1-1,-1 0 1,1 0 0,-1 0 0,0 0 0,1 0 0,0 0 0,-1 0 0,1-1-1,-1 1 1,1-1 0,0 1 0,-1-1 0,1 1 0,0-1 0,0 0-1,-1 0 1,1 0 0,0 0 0,0 0 0,-1 0 0,1-1 0,0 1 0,0 0-1,-1-1 1,1 1 0,0-1 0,0 0-35,1-1 30,-1 0 0,0 0 1,1-1-1,-1 1 0,0-1 0,0 1 0,0-1 1,0 1-1,-1-1 0,1 0 0,-1 0 0,0 0 1,0 0-1,0 0 0,0 0-30,6-13 96,11-29 197,0-4-293,-8 20-54,1 1 1,1 0 0,2 0 0,6-9 53,-10 21-110,-8 12 76,0 1 0,-1-1 0,2 1 0,-1 0 0,0-1 0,0 1 0,1 0 1,0 1-1,0-1 0,0 0 0,0 1 0,3-2 34,-6 4-1,1 0-1,-1 0 1,0 0-1,1 1 1,-1-1 0,0 0-1,0 0 1,1 1-1,-1-1 1,0 0 0,0 1-1,1-1 1,-1 0-1,0 1 1,0-1 0,0 1-1,1-1 1,-1 0 0,0 1-1,0-1 1,0 1-1,0-1 1,0 1 1,1 9 10,-1 0-1,0 1 1,-1-1-1,0 1 1,0-1-1,-1 0 1,0 0-1,-4 8-9,2 0 52,-3 11-51,0 4 62,-6 11-63,10-34 105,-1 0 0,0 0 0,-1 0 0,0-1-1,-1 1 1,-1 0-105,6-9 6,1 0-1,-1-1 1,0 1-1,1-1 0,-1 1 1,0-1-1,0 1 1,1-1-1,-1 1 0,0-1 1,0 0-1,0 1 1,0-1-1,1 0 1,-1 0-1,0 0 0,0 0 1,0 0-1,0 0 1,0 0-1,0 0 0,1 0 1,-1 0-1,0 0 1,0 0-1,0-1 1,0 1-1,0 0 0,1 0 1,-1-1-1,0 1 1,0-1-1,1 1 0,-1-1 1,0 0-6,-2 0-7,1-1-1,-1 0 1,1 0 0,0 0 0,0 0 0,0 0-1,0 0 1,0-1 0,0 1 0,0-1 7,1 1-33,-13-30 88,13 31-76,1-1 0,-1 1 0,1 0 0,-1 0 0,1 0 0,0-1 0,0 1 0,0 0 0,0 0 1,0-1-1,0 1 0,0 0 0,0 0 0,0-1 0,1 1 0,-1 0 0,0 0 0,1-1 1,-1 1-1,1 0 0,-1 0 0,1 0 0,0-1 21,0 1-160,8 6 11,3 0 286,0-1-1,1 0 1,-1-1 0,1 0 0,0-1 0,0 0 0,0-1 0,0-1 0,10-1-137,16 0-283,77-5 891,-91 3-1645,0 0 1,-1-2 0,14-5 1036,-15 3-3312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3:40:18.573"/>
    </inkml:context>
    <inkml:brush xml:id="br0">
      <inkml:brushProperty name="width" value="0.35" units="cm"/>
      <inkml:brushProperty name="height" value="0.35" units="cm"/>
      <inkml:brushProperty name="color" value="#FFFFFF"/>
    </inkml:brush>
  </inkml:definitions>
  <inkml:trace contextRef="#ctx0" brushRef="#br0">1424 201 576,'-3'-4'52,"0"1"-1,0-1 1,0 0 0,1 0-1,-1-1 1,1 1 0,0-1-1,0 1 1,0-5-52,0 5 55,1 0 0,0 0 1,-1 0-1,0 0 0,0 0 0,0 0 0,0 1 0,-1-1 0,0 1 1,1-1-1,-1 1 0,0 0 0,-1 0 0,1 0-55,1 2 29,0 0-1,0 1 0,0-1 1,-1 0-1,1 1 0,0-1 1,0 1-1,0 0 1,0 0-1,-1-1 0,1 2 1,0-1-1,0 0 0,0 0 1,-1 1-1,0 0-28,-3 0 83,1 1 0,-1 0 0,1 0 1,-1 0-1,-2 3-83,-22 12 506,-8 3-205,1 2-1,1 2 1,-31 26-301,34-22 277,-1-3 1,-1 0 0,-21 9-278,-17 5 356,-27 9-356,93-45 34,5-1-18,-1-1-1,1 0 0,-1 0 1,0 0-1,1 0 1,-1 0-1,0 0 1,1 0-1,-1-1 1,0 0-1,0 1 1,0-1-1,0 0 0,0 0-15,3-1 7,1 0-1,-1 0 0,1 0 0,-1 1 0,1-1 0,0 0 0,0 1 0,-1-1 0,1 0 0,0 1 0,0-1 0,0 1 0,-1-1 0,1 1 0,1 0-6,51-24-43,-28 14-1,-2-1-1,0-1 1,22-14 44,-37 21 100,0 0 0,1 0 0,-1 1 0,6-2-100,-37 24 405,4-7-117,0-1-1,-10 3-287,3-2 92,17-7-64,5-3 19,6-2 113,22-12-147,-1-1-1,0-1 1,-1-2 0,3-3-13,27-19-115,-8 11 307,10-4-192,-7 5-75,-67 50 96,-18 10 259,-2-2-1,-1-2 0,-25 13-279,66-42 6,-1 0 1,1 1-1,0-1 1,0 0 0,0 0-1,-1 0 1,1 0-1,0 1 1,0-1-1,-1 0 1,1 0-1,0 0 1,0 0 0,-1 0-1,1 0 1,0 0-1,0 0 1,-1 0-1,1 0 1,0 0-1,-1 0 1,1 0 0,0 0-1,0 0 1,-1 0-1,1 0 1,0 0-1,0 0 1,-1 0-1,1 0 1,0 0-7,2-8-58,12-11-77,-8 12 100,2-3 15,0 0-1,6-11 21,-12 18 14,-1 0 0,1 1 0,-1-1 0,0 0 0,0 0 0,0 1 0,0-1 0,0 0 0,-1 0 0,0 0 0,1 0 0,-1 0 0,0 0 0,0 0 0,-1-1-14,1 3 5,0 1 0,0-1 1,0 1-1,-1-1 0,1 1 1,0 0-1,0-1 0,-1 1 0,1 0 1,0-1-1,0 1 0,-1 0 1,1-1-1,-1 1 0,1 0 1,0-1-1,-1 1 0,1 0 0,0 0 1,-1 0-1,1-1 0,-1 1 1,1 0-1,-1 0 0,1 0 1,-1 0-1,1 0 0,-1 0 1,1 0-1,0 0 0,-1 0 0,1 0 1,-1 0-6,-15 3 33,-57 33 105,7-8-28,-21 8-70,85-34-111,8-2 39,9-2 12,6-5 45,0 0-1,-1-1 1,0-1-1,-1-1 1,14-10-25,-64 36 99,-1-1 0,-29 8-99,2-1 100,-4 6 23,-58 35-123,-55 43 80,170-102-55,3-2-11,0 1-1,-1-2 1,1 1 0,-1 0-1,1-1 1,-4 2-14,7-3-1,0 0-1,0 0 1,0 0 0,0 0 0,0 0 0,0 0 0,-1 0-1,1 0 1,0 0 0,0 0 0,0 0 0,0 0 0,0 0-1,0 0 1,0 0 0,-1 0 0,1 0 0,0-1 0,0 1-1,0 0 1,0 0 0,0 0 0,0 0 0,0 0 0,0 0-1,0 0 1,0 0 0,-1 0 0,1 0 0,0-1 0,0 1-1,0 0 1,0 0 0,0 0 0,0 0 0,0 0 0,0 0-1,0 0 1,0 0 0,0-1 0,0 1 0,0 0 0,0 0-1,0 0 1,0 0 0,0 0 0,0 0 0,0 0 0,0-1-1,0 1 1,0 0 0,0 0 0,0 0 0,0 0 0,1 0-1,-1 0 1,0 0 0,0 0 0,0-1 0,0 1 0,0 0-1,0 0 1,0 0 0,0 0 0,0 0 0,0 0 0,1 0-1,-1 0 2,6-9-150,10-7 25,-1 0-1,2 2 0,0 0 1,1 0-1,0 2 0,9-4 126,39-20-211,19-4 211,-22 10 37,47-29-3,-40 21 327,-61 35-210,-9 3-148,0 0 1,0 0-1,0 0 0,0 0 1,0 0-1,0 0 0,1 0 1,-1 0-1,0 1 1,0-1-1,0 0 0,0 0 1,0 0-1,0 0 0,0 0 1,0 0-1,0 0 0,0 0 1,0 0-1,0 0 1,0 0-1,0 1 0,0-1 1,0 0-1,0 0 0,0 0 1,0 0-1,0 0 0,0 0 1,0 0-1,0 0 1,0 0-1,0 1 0,0-1 1,0 0-1,0 0 0,0 0 1,0 0-1,0 0 0,0 0 1,0 0-1,0 0 1,0 0-1,0 0 0,0 0 1,0 1-1,0-1 0,0 0-3,-1 1 19,-1 1 0,1-1 0,0 1 0,0-1 0,0 0 0,-1 0 0,1 1 0,-1-1-1,1 0 1,-1 0-19,-51 27 517,-32 12-517,-18 8 129,-36 29-23,187-101-1264,22-5 1158,6-4-143,15-9 319,33-23-176,-92 49 144,-36 28 160,-1-6-266,-1 0 1,1 0-1,-1-1 1,0 0-1,0 0 0,-1 0 1,0-1-1,1 0 1,-1 0-1,-2 0-38,-2 2 27,-135 69 163,39-21-87,99-51-163,10-5 28,12-9-4,61-27-227,-38 20 184,0-2 0,-2-1 79,-22 13 21,0 0 19,0-1 0,0-1 0,-1 0 0,6-6-40,-18 16 3,0 0-1,1 0 1,-1 0 0,0-1-1,0 1 1,0 0 0,1 0-1,-1 0 1,0-1 0,0 1-1,0 0 1,0 0-1,1-1 1,-1 1 0,0 0-1,0-1 1,0 1 0,0 0-1,0 0 1,0-1 0,0 1-1,0 0 1,0-1 0,0 1-1,0 0 1,0 0 0,0-1-1,0 1-2,-7-1 35,-14 7-11,-27 13-34,-65 26 191,-62 36-181,164-74 69,8-5-54,0 0-1,0 0 1,-1 0 0,1 0-1,-1-1 1,0 0 0,1 1 0,-3-1-15,10-6-240,5-2 5,42-25 25,53-23 210,-41 23 247,9-9-247,-54 28 136,-18 12-68,-6 2-4,-35 16 79,40-16-143,-101 47 155,-1 6-155,34-17 181,-60 24-181,103-54 83,26-7-84,0 0 0,-1 0-1,1 1 1,0-1 0,0 0 0,0 0 0,0 0 0,0 0 0,0 0 0,0 0 0,-1 0-1,1 0 1,0 0 0,0 0 0,0 0 0,0 0 0,0 0 0,0 0 0,-1 0 0,1 0-1,0 0 1,0 0 0,0 0 0,0 0 0,0 0 0,0 0 0,-1 0 0,1-1 0,0 1-1,0 0 1,0 0 0,0 0 0,0 0 0,0 0 0,0 0 0,0 0 0,0 0 0,-1 0-1,1-1 1,0 1 0,0 0 0,0 0 0,0 0 0,0 0 0,0 0 0,0 0 0,0-1 1,11-8-244,96-63-546,48-21 790,-93 59-46,1-1 135,39-14-89,-101 49 9,-1-1 1,1 1-1,0-1 1,0 1-1,-1 0 1,1 0-1,0-1 0,0 1 1,-1 0-1,1 0 1,0 0-1,0 0 0,0 0 1,-1 0-1,1 0 1,0 0-1,0 0-9,-1 1 6,0-1-1,0 0 1,0 1 0,0-1-1,0 0 1,0 1-1,0-1 1,0 1 0,0-1-1,0 0 1,0 1 0,0-1-1,-1 0 1,1 1-1,0-1 1,0 0 0,0 1-1,-1-1 1,1 0 0,0 0-1,0 1 1,-1-1-1,1 0-5,-24 23 122,-11 1 22,0-1-1,-13 3-143,-5 5 86,8-2 2,21-14-89,-1 0-1,-11 5 2,63-35-468,0-2 0,11-8 468,11-8-168,58-41-109,-24 16 309,-61 47 98,-22 11-128,1-1 0,-1 1 0,1 0 0,-1 0 0,0 0 0,1 0 0,-1 0 0,1 0 1,-1 0-1,1 0 0,-1 0 0,0 0 0,1 0 0,-1 0 0,1 0 0,-1 0 0,1 0 0,-1 0 0,0 0 0,1 1 0,-1-1 0,1 0 0,-1 0 0,0 0 0,1 1 0,-1-1 0,0 0 1,1 1-1,-1-1 0,0 0 0,1 0 0,-1 1 0,0-1 0,0 1 0,1-1 0,-1 0 0,0 1 0,0-1 0,0 1 0,0-1 0,1 0 0,-1 1 0,0-1 0,0 1 0,0-1 0,0 1 0,0-1 1,0 1-1,0-1 0,0 0 0,-1 1-2,1 2 2,0-1 1,-1 1-1,1-1 1,-1 1 0,0-1-1,0 1 1,0-1-1,0 1 1,0-1 0,-1 0-1,1 0 1,0 1-1,-3 0-2,-26 29 44,15-17 28,-13 13-13,12-12-83,0 1 0,-8 11 24,23-26-1,-1 0-1,1 0 1,0 0 0,0 0 0,0 0 0,0 0 0,0 0 0,1 0 0,-1 0-1,0 0 1,1 0 0,0 1 0,-1-1 0,1 2 1,0-3-3,1 0-1,-1 0 1,0-1 0,0 1-1,1 0 1,-1 0 0,1 0-1,-1 0 1,1 0 0,-1-1-1,1 1 1,0 0 0,-1 0-1,1-1 1,0 1 0,-1 0-1,1-1 1,0 1 0,0-1-1,0 1 1,0-1-1,0 1 1,-1-1 0,1 0-1,0 0 1,0 1 0,0-1-1,0 0 1,0 0 0,0 0-1,0 0 1,1 0 3,11 0 15,1 0 0,-1-1 0,0 0 0,1-1 0,11-4-15,5-3-55,-28 8 67,0 0 1,-1 1-1,1-1 1,0 0-1,0 0 0,-1 0 1,1 0-1,-1 0 1,1 0-1,-1 0 1,1-1-1,-1 1 0,1-2-12,-2 3 1,0 0 0,1 0 0,-1-1 0,0 1 0,0 0 0,0 0 0,0-1 0,0 1 0,0 0 0,0 0 0,0 0 0,0-1 0,0 1 0,0 0 0,0 0 0,-1-1 0,1 1 0,0 0 0,0 0 0,0 0 0,0-1 0,0 1 0,0 0 0,0 0 0,-1 0 0,1 0 0,0-1 0,0 1 0,0 0 0,0 0 0,-1 0 0,1 0 0,0 0 0,0-1 0,0 1 0,-1 0 0,1 0 0,0 0 0,0 0 0,0 0 0,-1 0 0,1 0 0,0 0 0,0 0 0,0 0 0,-1 0 0,1 0-1,-14-1-52,12 1 41,-30 3 59,0 0 0,0 2 0,0 1 0,-4 3-48,-8 1 0,-31 10-56,46-12 87,-1 0 0,-32 3-31,62-11 10,-1 0 1,0 0-1,0 0 1,1 0-1,-1 0 1,0 0-1,0 0 1,1 0-1,-1 0 1,0 0-1,0-1 1,1 1 0,-1 0-1,0 0 1,0-1-1,1 1 1,-1 0-1,0-1 1,0 0-11,1 1-2,0 0 0,0-1 0,-1 1 1,1-1-1,0 1 0,0 0 0,0-1 1,0 1-1,0-1 0,0 1 0,0-1 0,0 1 1,0-1-1,0 1 0,0 0 0,0-1 1,0 1-1,0-1 0,0 1 0,0-1 1,0 1-1,0-1 0,1 1 0,-1 0 2,2-4-44,-1 1-1,1 0 0,0 0 1,1 0-1,-1 0 1,0 1-1,3-3 45,34-29-7,1 2 1,2 1-1,1 2 0,11-3 7,-35 18 44,-19 14-43,0 0 0,0 0-1,0 0 1,0 0 0,0 0-1,0 0 1,0 0 0,0 0-1,0 0 1,0 0 0,0 0-1,0 0 1,0 0 0,0 0-1,0 0 1,0 0-1,0 0 1,0 0 0,0-1-1,0 1 1,0 0 0,0 0-1,0 0 1,0 0 0,0 0-1,0 0 1,0 0 0,0 0-1,0 0 1,0 0 0,0 0-1,0 0 1,0 0 0,0 0-1,0 0 1,0 0 0,0 0-1,0 0 1,0 0 0,0 0-1,0-1 1,0 1 0,0 0-1,0 0 1,0 0 0,0 0-1,0 0 1,0 0-1,0 0 1,0 0 0,0 0-1,-12 6 50,-127 73 310,-4 3-192,140-80-140,0-1 0,-1 0 0,1 1-1,-1-1 1,1-1 0,-1 1-1,0 0-27,3-1 0,1 0 0,0 0 1,-1 0-1,1 0 0,0 0 0,-1 0 0,1 0 0,0 0 0,-1 0 0,1 0 0,0 0 0,-1 0 0,1-1 0,0 1 0,-1 0 0,1 0 0,0 0 0,0 0 0,-1-1 0,1 1 0,0 0 0,0 0 0,-1 0 0,1-1 0,0 1 0,0 0 0,0-1 0,-1 1 0,1 0 0,0-1-10,0 0 0,0 0 1,0 0-1,0 0 0,0 0 0,0 0 0,1 0 0,-1 0 1,0 0-1,1 0 0,-1 0 0,0 1 0,1-1 0,-1 0 1,1 0-1,0 0 10,17-27-153,-8 13 109,-1-1 1,5-11 43,-11 16 31,-3 10-31,0 1 0,0 0 1,0 0-1,-1 0 0,1 0 0,0 0 1,0 0-1,0-1 0,0 1 1,0 0-1,0 0 0,0 0 0,-1 0 1,1 0-1,0 0 0,0 0 0,0 0 1,0 0-1,0 0 0,0 0 0,-1 0 1,1 0-1,0 0 0,0 0 0,0 0 1,0 0-1,0 0 0,-1 0 0,1 0 1,0 0-1,0 0 0,0 0 1,0 0-1,0 0 0,-1 0 0,1 0 1,0 0-1,0 0 0,-20 12-4,17-10 4,-17 11 131,-2 0 0,0-2 0,0 0 0,-1-2 0,0 0 0,-1-1 0,-21 3-131,125-58 64,11-21-62,-32 22 18,-48 38 22,-11 8-41,0 0 0,0 0 0,0 0 1,0 1-1,0-1 0,0 0 0,0 0 0,0 0 0,0 0 0,0 0 0,0 0 0,0 0 0,0 0 0,0 0 0,0 0 0,0 0 0,0 0 0,0 0 0,0 0 0,0 0 0,0 0 0,0 0 0,0 0 0,0 0 0,0 0 1,1 0-1,-1 0 0,0 0 0,0 0 0,0 0 0,0 0 0,0 0 0,0 0 0,0 0 0,0 0 0,0 1 0,0-1 0,0 0 0,0 0 0,0 0 0,0 0 0,0 0 0,0 0 0,0 0 0,0 0 0,0 0 0,0 0 0,0 0 1,0 0-1,0 0 0,0 0 0,0 0 0,0 0 0,0 0 0,0 0 0,0 0-1,-3 6 29,-7 8 11,-6 0 60,-1-1 0,0-1 0,-1 0 1,-18 9-101,2-4-6,-1-2 1,-14 3 5,16-6 41,22-7 30,0 0 1,0-1-1,0-1 0,-1 0 1,0 0-1,-11 0-71,23-2 3,-1-1 0,1 0 1,0 0-1,-1 0 0,1 0 0,0 0 0,0 0 1,-1 0-1,1 0 0,0 0 0,-1 0 1,1-1-1,0 1 0,0 0 0,-1 0 0,1 0 1,0 0-1,0 0 0,-1 0 0,1 0 1,0-1-1,0 1 0,-1 0 0,1 0 0,0 0 1,0-1-1,0 1 0,0 0 0,-1 0 0,1-1 1,0 1-4,4-7 62,12-8-48,26-13-124,-19 12 37,-1 0 0,11-10 73,8-13-35,-1-2 1,-2-1-1,-2-2 0,11-20 35,-26 26 240,-27 49-104,-1 0 0,-6 8-136,-7 4 82,-1-1-1,-2-1 1,-18 14-82,-10 2 321,-17 9-321,100-86-107,-2 6 20,0-1 0,-3-1 0,14-24 87,-31 43-22,-10 16 15,1 0 1,-1 0-1,1 0 1,-1 0-1,0 0 0,1 0 1,-1 0-1,0 0 1,0 0-1,0 0 1,0 0-1,0 0 1,0 0-1,0 0 0,0 0 1,0 0-1,0 0 7,0 1-2,-1 0-1,1 0 1,0 0-1,0 0 1,-1-1-1,1 1 1,0 0-1,0 0 1,-1 0-1,1 0 1,0 0-1,-1 0 1,1 0-1,0 1 1,0-1-1,-1 0 1,1 0-1,0 0 1,0 0-1,-1 0 1,1 0-1,0 0 1,0 0-1,0 1 1,-1-1-1,1 0 1,0 0-1,0 0 1,0 1-1,-1-1 1,1 0-1,0 0 1,0 0-1,0 1 3,-9 8-37,-10 17-36,-26 29 18,43-53 58,-21 23-7,1 0-1,0 2 0,-6 12 5,26-35 5,0-1 1,1 1-1,-1-1 1,1 1-1,-1-1 1,1 1-1,0 0-5,1-3-6,-1 1-1,1-1 0,0 0 0,0 0 0,0 0 0,0 1 0,0-1 0,0 0 0,1 0 0,-1 1 0,0-1 0,1 0 0,-1 0 0,1 0 0,-1 0 0,1 0 1,-1 0-1,1 1 0,0-1 0,-1 0 0,1-1 0,0 1 0,0 0 0,0 1 7,4 1-36,-1 0 0,1 0 1,0-1-1,0 1 0,0-1 0,0 0 0,0 0 1,0-1-1,1 1 0,-1-1 0,0 0 1,1-1-1,-1 1 0,3-1 36,14-1-27,0 0 0,0-2 0,1 0 27,-1-1-53,227-34 59,-183 27 90,-58 10-85,-4-1 4,1 1-1,0 1 1,-1-1 0,1 1 0,0 0 0,-1 0 0,1 0 0,0 0 0,-1 1 0,4 0-15,-8-1 4,0 0 1,0 1-1,0-1 1,0 0-1,1 0 1,-1 0-1,0 0 1,0 0-1,0 0 1,0 0-1,0 0 1,1 0 0,-1 1-1,0-1 1,0 0-1,0 0 1,0 0-1,0 0 1,0 0-1,0 1 1,0-1-1,0 0 1,1 0-1,-1 0 1,0 0-1,0 1 1,0-1-1,0 0 1,0 0-1,0 0 1,0 0 0,0 1-1,0-1 1,0 0-1,0 0 1,0 0-1,0 1 1,-1-1-1,1 0 1,0 0-1,0 0-4,-7 8 96,-16 6 9,21-13-86,-96 47 51,51-26-1241,1 2 0,-20 14 1171,60-34-719,1 0 0,-1 1-1,1-1 1,1 1 0,-1 0 0,0 0 0,1 1 719,-6 8-2571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11.534"/>
    </inkml:context>
    <inkml:brush xml:id="br0">
      <inkml:brushProperty name="width" value="0.1" units="cm"/>
      <inkml:brushProperty name="height" value="0.1" units="cm"/>
      <inkml:brushProperty name="color" value="#66CC00"/>
    </inkml:brush>
  </inkml:definitions>
  <inkml:trace contextRef="#ctx0" brushRef="#br0">48 47 5216,'-33'-18'1952,"33"18"-1536,-12-3-96,12-1-256,-3 1-96,3 3-320,0 0 192,0 0-3456,12-3 1984,-4-12 224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41.815"/>
    </inkml:context>
    <inkml:brush xml:id="br0">
      <inkml:brushProperty name="width" value="0.1" units="cm"/>
      <inkml:brushProperty name="height" value="0.1" units="cm"/>
      <inkml:brushProperty name="color" value="#66CC00"/>
    </inkml:brush>
  </inkml:definitions>
  <inkml:trace contextRef="#ctx0" brushRef="#br0">284 11 2144,'7'-5'-785,"-2"0"5891,-7 4 311,-9 5-3401,7-2-1870,0 1-1,-1-1 0,1 1 0,0 0 1,0 1-1,1-1 0,-1 1 1,1 0-1,0-1 0,0 1 0,-2 4-145,-7 9 63,1 2-1,0 2-62,-24 56 55,3 1 0,-2 20-55,33-94 7,-14 47-4,2 1 0,-3 32-3,4-17 10,-8 44 308,3 9-318,12-65 61,3-1 0,2 0 1,3 17-62,2-11 253,3 0 1,15 55-254,-17-91 224,1-1 1,2 0 0,0 0-1,1-1 1,1 0-1,1-1 1,1 0-1,11 13-224,-11-20 170,1 0-1,13 11-169,17 16-1133,-38-34 291,-5-7 465,0 1 0,0 0 0,-1-1 0,1 1 0,0 0 0,-1-1 0,1 1 0,0 0 0,-1 0 0,1 0 0,-1 0 0,1 0 0,-1-1 0,0 1 0,0 0 0,1 0 0,-1 0 0,0 0 0,0 0 0,0 0 0,0 0 0,0 1 377,0 8-4693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43.344"/>
    </inkml:context>
    <inkml:brush xml:id="br0">
      <inkml:brushProperty name="width" value="0.1" units="cm"/>
      <inkml:brushProperty name="height" value="0.1" units="cm"/>
      <inkml:brushProperty name="color" value="#66CC00"/>
    </inkml:brush>
  </inkml:definitions>
  <inkml:trace contextRef="#ctx0" brushRef="#br0">1 85 5472,'0'0'1760,"2"0"-1540,-1 0 0,1 0 0,0 0 0,-1 1 0,1-1 0,0 1 0,-1-1 0,2 2-220,1 0 151,-1 1 0,0 0 0,0 0 0,0 1 0,-1-1 0,1 1 1,-1-1-1,1 1 0,-1 0 0,-1 0 0,1 0 0,0 0 0,-1 0-151,4 14 367,0-1-1,0 12-366,-1-8 135,16 88 1673,-1 40-1808,-17-119 384,-2-1 1,-1 1-1,-5 22-384,1 0 79,4-22 26,-3 19 56,2-18 72,1-23-58,1 0 0,-1-1 0,0 1 1,-2 6-176,3-14 5,0 0 0,-1 1 0,1-1 0,0 1 0,0-1 1,0 0-1,0 1 0,-1-1 0,1 0 0,0 1 0,0-1 1,-1 0-1,1 1 0,0-1 0,-1 0 0,1 0 0,0 1 1,-1-1-1,1 0 0,0 0 0,-1 0 0,1 1 0,-1-1 1,1 0-1,0 0 0,-1 0 0,1 0 0,-1 0 0,1 0 1,-1 0-1,1 0 0,-1 0-5,0-11-85,-2-4 152,0 0 0,2 1 1,0-1-68,0 9 16,-3-28 130,-7-23-146,6 32 81,0 0 0,2-1 0,0-16-81,3 37 7,0-96-61,12-86 54,-10 172 10,-1-1-29,1 0 0,1 0 0,0 1 0,1-1 0,1 1 0,0-1 0,2 0 19,-2 6-38,1 1 1,0 0-1,0 0 1,1 0 0,0 0-1,0 1 1,1 0-1,2-1 38,-4 5-41,-1 0-1,1 0 1,0 0 0,0 1-1,0 0 1,1 0 0,-1 0-1,1 1 1,-1 0 0,1 1-1,0-1 1,0 1 0,4 0 41,9 1-34,1 1 1,-1 1 0,1 1-1,-1 0 1,0 2 0,0 0-1,0 2 1,11 4 33,-27-9 18,-1-1 0,0 0 0,0 1 0,-1-1 1,1 1-1,0 0 0,0 0 0,-1 0 0,1 0 0,-1 0 1,0 1-1,1-1 0,-1 1 0,0 0 0,-1-1 0,1 1 1,0 0-1,-1 0 0,0 0 0,1 0 0,-1 0 0,0 1 1,-1-1-1,1 1-18,0 1 59,-1 1 0,0-1 0,-1 1 0,1-1 0,-1 1 1,0-1-1,0 1 0,-1-1 0,1 0 0,-1 0 0,-1 1 1,1-1-1,0-1 0,-2 2-59,-5 8 83,0 0 0,-1-1 1,-1 0-1,0-1 0,-1 0 1,0-1-1,-2 1-83,-28 20 418,-27 15-418,42-29 55,-62 37 19,83-50-510,12-4-46,2 1 424,54 13-278,26 12 336,-60-17-44,0 1 0,-1 1 0,-1 2 1,7 4 43,-27-14 58,0 0 1,1 1-1,-2 0 1,1 0-1,0 0 1,-1 0-1,0 1 1,2 2-59,-6-6 35,0 0 1,0 1-1,1-1 0,-1 0 1,-1 0-1,1 1 1,0-1-1,-1 0 0,1 1 1,-1-1-1,1 1 0,-1-1 1,0 1-1,0-1 1,0 0-1,-1 1 0,1-1 1,-1 1-1,1-1 1,-1 0-1,0 1 0,1-1 1,-1 0-1,0 0 1,-1 1-1,1-1 0,-1 1-35,-5 6 153,1-1 0,-1 0 0,0 0 0,-1-1 0,0 1 0,0-2-1,0 1 1,-2-1-153,-18 12 847,-27 11-847,34-18 213,9-5-112,-1-1 0,0 0 0,0 0 0,0-2 1,0 1-1,-1-2 0,-4 1-101,-21 0-2193,-35-2 2193,59-1-856,9 0 21,0 0-1,0 1 1,-1 0 0,1 0 0,-3 1 835,-8 4-1861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47.549"/>
    </inkml:context>
    <inkml:brush xml:id="br0">
      <inkml:brushProperty name="width" value="0.1" units="cm"/>
      <inkml:brushProperty name="height" value="0.1" units="cm"/>
      <inkml:brushProperty name="color" value="#66CC00"/>
    </inkml:brush>
  </inkml:definitions>
  <inkml:trace contextRef="#ctx0" brushRef="#br0">18 1 2720,'-4'0'251,"-3"0"450,7 0-691,0 0-1,0 0 1,0 0-1,0 0 1,0 0 0,1 0-1,-1 0 1,0 0-1,0 0 1,0 0-1,0 0 1,0 0-1,0 0 1,0 0 0,0 0-1,0 0 1,0 0-1,0 0 1,0 0-1,0 0 1,0 0-1,0 0 1,0 0 0,0 0-1,0 0 1,1 0-1,-1 0 1,0 0-1,0 0 1,0 0-1,0 1 1,0-1 0,0 0-1,0 0 1,0 0-1,0 0 1,0 0-1,0 0 1,0 0-1,0 0 1,0 0-1,0 0 1,0 0 0,0 0-1,0 0 1,0 0-1,0 0 1,0 1-1,0-1 1,0 0-1,0 0 1,0 0 0,-1 0-1,1 0 1,0 0-1,0 0 1,0 0-1,0 0 1,0 0-1,0 0 1,0 0 0,0 0-1,0 0 1,0 0-1,0 0-9,1 1 875,-1-1-214,0 0 80,-1 0-496,1 1 0,-1-1 0,1 0 0,-1 1-1,1-1 1,0 1 0,-1-1 0,1 1-1,0-1 1,-1 1 0,1-1 0,0 1 0,0 0-1,0-1 1,-1 1 0,1-1 0,0 1-1,0 0 1,0-1 0,0 1 0,0-1-1,0 1-244,-1 21 281,1-8 176,-1 1-264,0 0 0,2 0 0,-1-1 0,3 10-193,1 15 65,-2 16-9,5 60 27,-3-78-32,3 26 533,-2 31-584,-1-33 757,-4-60-709,0-1 5,0 0 27,0 0 139,0 0-38,-1-2-154,1 0 1,-1 0-1,0 0 0,1 0 0,-1 0 1,1 0-1,0 0 0,0 0 1,0-1-28,1-18-225,3-20 225,0 9 91,-2 24-141,0 0 1,0 0-1,0 0 0,1 0 0,0 1 0,1-1 50,2-5-10,-3 6-37,1-1 1,0 1-1,0 0 0,1 0 1,0 1-1,0-1 1,1 1-1,0 0 0,1-1 47,-2 3-27,0 0-1,0 0 0,1 0 0,-1 1 1,1 0-1,-1 0 0,1 1 1,0-1-1,0 1 0,0 1 1,0-1-1,4 0 28,-9 2 3,0 0-1,0 0 1,0-1 0,0 1-1,0 0 1,0 0 0,0 0-1,0 0 1,1 0 0,-1 1 0,0-1-1,0 0 1,0 0 0,0 1-1,0-1 1,0 0 0,0 1-1,0-1 1,-1 1 0,1 0-1,0-1 1,0 1 0,0 0 0,0-1-1,-1 1 1,1 0 0,0 0-1,-1 0 1,1-1 0,-1 1-1,1 0 1,-1 0 0,1 0-1,-1 0 1,1 0 0,-1 0 0,0 0-1,0 0 1,0 0 0,1 0-1,-1 0 1,0 1 0,0-1-1,0 0 1,-1 0-3,1 3 23,0 0 1,-1 0-1,0 0 1,0 0-1,0 0 0,0 0 1,-1 0-1,1 0 1,-1 0-1,0-1 1,-1 2-24,-2 3 39,-1-1 1,0 0 0,0-1 0,0 1 0,-1-1-1,0 0 1,0-1 0,-1 0 0,1 0-1,-1 0 1,0-1 0,-1 0 0,-2 0-40,2-3 127,2 0-212,12 5 262,2 0 43,1-1 1,0 0 0,0 0 0,0-1 0,1 0 0,0 0 0,1-1-221,30 15 466,-33-15-823,-1 1 0,1-1 1,0 0-1,0-1 0,0 0 0,0 0 0,0 0 0,7 0 357,2 0-4389,-14-1 1146,-1-3 881,5-7-465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48.545"/>
    </inkml:context>
    <inkml:brush xml:id="br0">
      <inkml:brushProperty name="width" value="0.1" units="cm"/>
      <inkml:brushProperty name="height" value="0.1" units="cm"/>
      <inkml:brushProperty name="color" value="#66CC00"/>
    </inkml:brush>
  </inkml:definitions>
  <inkml:trace contextRef="#ctx0" brushRef="#br0">0 9 3648,'6'-5'535,"-2"2"6522,-2 7-3556,-2-3-3261,0-1-27,0 0 166,0 0-86,0 0-277,0 0 0,0 1-1,0-1 1,0 0 0,0 0 0,-1 0-1,1 0 1,0 0 0,0 0 0,0 1-1,0-1 1,0 0 0,0 0-1,0 0 1,0 0 0,0 0 0,0 0-1,0 1 1,0-1 0,0 0 0,0 0-1,0 0 1,0 0 0,0 0-1,0 1 1,0-1 0,0 0 0,0 0-1,0 0 1,0 0 0,1 0 0,-1 0-1,0 0 1,0 1 0,0-1 0,0 0-1,0 0 1,0 0 0,0 0-1,0 0 1,0 0 0,1 0 0,-1 0-1,0 0 1,0 0 0,0 1 0,0-1-1,0 0 1,0 0 0,1 0 0,-1 0-1,0 0-15,7 5 190,5-2-118,1 1-1,-1-2 1,1 0-1,0 0 1,7-1-72,69-1 263,-41-1-111,85 2 239,136-2-1304,-270-2-4266,-2 3 3473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49.807"/>
    </inkml:context>
    <inkml:brush xml:id="br0">
      <inkml:brushProperty name="width" value="0.1" units="cm"/>
      <inkml:brushProperty name="height" value="0.1" units="cm"/>
      <inkml:brushProperty name="color" value="#66CC00"/>
    </inkml:brush>
  </inkml:definitions>
  <inkml:trace contextRef="#ctx0" brushRef="#br0">0 2 3328,'0'0'270,"1"0"-1,-1-1 1,0 1 0,0 0 0,0 0-1,1 0 1,-1 0 0,0 0-1,0-1 1,1 1 0,-1 0 0,0 0-1,0 0 1,1 0 0,-1 0 0,0 0-1,0 0 1,1 0 0,-1 0-1,0 0 1,0 0 0,1 0 0,-1 0-1,0 0 1,0 0 0,1 0 0,-1 1-1,0-1 1,0 0 0,1 0-1,-1 0 1,0 0 0,0 0 0,1 1-270,11 8 2569,-9-6-2514,0 0 1,-1 0-1,1 0 0,-1 1 1,0-1-1,0 0 1,0 2-56,6 20 63,-1 0 1,-1 0 0,-2 1 0,1 17-64,2 106 183,-3-31-104,1-12 2,-2-35 206,6 30-287,-2-59 476,3 3-476,0-1 164,-7-28-183,0 0 0,0 15 19,-3-26-231,0 0 0,0 0 1,0 0-1,-1 0 0,0 0 0,0 0 1,0 0-1,-1 0 0,0-1 1,1 1-1,-2 1 231,-6 4-3584,6-9 1947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50.585"/>
    </inkml:context>
    <inkml:brush xml:id="br0">
      <inkml:brushProperty name="width" value="0.1" units="cm"/>
      <inkml:brushProperty name="height" value="0.1" units="cm"/>
      <inkml:brushProperty name="color" value="#66CC00"/>
    </inkml:brush>
  </inkml:definitions>
  <inkml:trace contextRef="#ctx0" brushRef="#br0">12 19 1728,'-2'-3'261,"2"3"-218,0 0 0,0-1 1,0 1-1,0 0 0,0 0 1,0-1-1,0 1 0,0 0 1,-1 0-1,1 0 1,0-1-1,0 1 0,0 0 1,-1 0-1,1 0 0,0 0 1,0-1-1,0 1 0,-1 0 1,1 0-1,0 0 0,0 0 1,-1 0-1,1 0 0,0 0 1,0 0-1,-1-1 0,1 1 1,0 0-1,0 0 1,-1 0-1,1 0-43,-3-10 6458,4 14-1208,3 22-3934,2 9-1236,-1-9 95,-1 1 1,-1 0 0,-1 12-176,0 7 128,7 80 76,26 284 440,-31-369-350,-3 15-294,2 30 240,-2-12-2496,-2-66 982,-3-8-319,3-1 1270,1 0 0,-1 0 0,0 0 0,0 0 0,1 0-1,-1 0 1,1 0 0,-1 0 0,1 0 0,-1 0 0,1-2 323,-4-15-2294,-1-6-1764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51.115"/>
    </inkml:context>
    <inkml:brush xml:id="br0">
      <inkml:brushProperty name="width" value="0.1" units="cm"/>
      <inkml:brushProperty name="height" value="0.1" units="cm"/>
      <inkml:brushProperty name="color" value="#66CC00"/>
    </inkml:brush>
  </inkml:definitions>
  <inkml:trace contextRef="#ctx0" brushRef="#br0">3 24 2560,'0'0'34,"0"0"1,0 0-1,-1-1 1,1 1 0,0 0-1,0 0 1,0 0-1,-1 0 1,1-1-1,0 1 1,0 0-1,0 0 1,0 0-1,0-1 1,0 1-1,-1 0 1,1 0-1,0-1 1,0 1-1,0 0 1,0 0-1,0-1 1,0 1-1,0 0 1,0 0-1,0-1 1,0 1 0,0 0-1,0 0 1,0-1-1,0 1 1,0 0-1,0 0 1,0-1-1,1 1 1,-1 0-1,0 0 1,0-1-35,2-8 3712,-2 9-3496,0-1 0,1 1 0,-1 0 1,0 0-1,0-1 0,0 1 0,0 0 1,0 0-1,1-1 0,-1 1 0,0 0 1,0 0-1,0-1 0,1 1 0,-1 0 1,0 0-1,0 0 0,1 0 0,-1 0 0,0-1 1,1 1-1,-1 0 0,0 0 0,0 0 1,1 0-1,-1 0 0,0 0 0,1 0 1,-1 0-1,0 0 0,0 0 0,1 0-216,12 0-140,-9 0 753,82 1 2357,75 10-2970,-35 7 699,-84-17-2027,-28-2-1824,-12 1 1157,2-4-2015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52.257"/>
    </inkml:context>
    <inkml:brush xml:id="br0">
      <inkml:brushProperty name="width" value="0.1" units="cm"/>
      <inkml:brushProperty name="height" value="0.1" units="cm"/>
      <inkml:brushProperty name="color" value="#66CC00"/>
    </inkml:brush>
  </inkml:definitions>
  <inkml:trace contextRef="#ctx0" brushRef="#br0">1 0 7040,'7'11'3896,"2"12"-3766,2 24 742,-2 0 0,-2 1 0,-2 0 0,-2 6-872,-1 59 861,-3-64-244,6-6 150,-5-42-607,0-1 64,0 0-90,0 0-22,0 0-11,0-10 363,3 5-500,-1 0 1,0 1-1,1 0 0,0-1 1,0 1-1,0 0 1,0 0-1,2 0 36,13-19-302,74-113-407,-83 125 649,0 0 0,1 1 0,0 0 0,1 1 60,-11 8-5,1 1-8,-1-1-1,1 1 1,0-1 0,-1 0 0,1 1-1,-1 0 1,1-1 0,0 1-1,0-1 1,-1 1 0,1 0 0,0-1-1,0 1 1,-1 0 0,1 0 0,0 0-1,0 0 1,0 0 0,-1 0-1,1 0 1,0 0 0,0 0 0,0 0-1,-1 0 1,1 0 0,0 0 0,0 1-1,-1-1 1,1 0 0,0 1 0,0-1-1,-1 0 1,1 1 0,0-1-1,-1 1 1,1-1 0,-1 1 0,1-1-1,-1 1 1,1 0 0,-1-1 0,1 1 13,0 1-11,0 0 1,1 0 0,-1 0 0,0 0 0,0 0 0,-1 0 0,1 0-1,0 0 1,-1 0 0,1 0 0,-1 1 0,0-1 0,0 0 0,0 0 0,0 1 10,0 5-4,-1 0 0,-1-1 0,1 1 0,-1-1 1,-1 4 3,1-8 23,0 1 0,0-1 0,0 1 0,0-1 0,0 0 0,-1 0 0,0 0 0,1 0 0,-1 0 0,0 0 0,-2 1-23,-1-1 43,1 1 0,-1 0-1,1-1 1,-1 0 0,0 0-1,0-1 1,0 1 0,0-2-1,-1 1 1,1 0-1,-1-1 1,-2 0-43,-55 6 64,84 0 235,-2-2 209,-1 1 0,18 7-508,8 3 402,-20-7-1538,-1 1 1,18 10 1135,-38-19-340,0 0 1,0 0 0,0 0 0,0-1 0,0 1 0,1 0 0,-1-1 0,0 0 0,2 1 339,-3-1-224,-1 0 0,1 0 0,0 0 1,0-1-1,0 1 0,0 0 0,0 0 0,-1 0 0,1-1 0,0 1 0,0 0 0,-1-1 0,1 1 0,0-1 0,0 1 0,-1-1 0,1 1 0,0-1 0,-1 1 0,1-1 0,-1 0 0,1 1 0,-1-1 0,1 0 0,-1 0 0,1 0 224,7-19-3829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53.095"/>
    </inkml:context>
    <inkml:brush xml:id="br0">
      <inkml:brushProperty name="width" value="0.1" units="cm"/>
      <inkml:brushProperty name="height" value="0.1" units="cm"/>
      <inkml:brushProperty name="color" value="#66CC00"/>
    </inkml:brush>
  </inkml:definitions>
  <inkml:trace contextRef="#ctx0" brushRef="#br0">8 11 3712,'0'0'216,"-1"0"75,1-1 0,0 1 0,0 0 1,-1 0-1,1-1 0,0 1 0,0 0 0,-1-1 0,1 1 0,0 0 0,0-1 1,0 1-1,0 0 0,0-1 0,0 1 0,0 0 0,0-1 0,-1 1 0,1-1 1,0 1-1,0 0 0,1-1 0,-1 1 0,0 0 0,0-1 0,0 1 1,0-1-1,0 1-291,0 0 26,0 0 1,0 0-1,0 0 1,0 0 0,0 0-1,0 0 1,0 0-1,0 1 1,0-1 0,0 0-1,0 0 1,0 0-1,0 0 1,0 0 0,0 0-1,0 0 1,0 0-1,0 0 1,0 0-1,0 0 1,0 0 0,0 0-1,0 1 1,0-1-1,0 0 1,0 0 0,0 0-1,0 0 1,0 0-1,0 0 1,0 0 0,0 0-1,0 0 1,0 0-1,0 0 1,0 0 0,0 0-1,-1 0 1,1 0-1,0 0 1,0 0 0,0 0-1,0 0 1,0 0-1,0 0 1,0 0 0,0 0-1,0 0 1,0 0-1,0 0 1,0 0-1,0 0 1,-1 0 0,1 0-1,0 0 1,0 0-1,0 0 1,0 0 0,0 0-1,0 0 1,0 0-1,0 0 1,0 0 0,0 0-1,0 0 1,0 0-1,0 0 1,0 0 0,0 0-1,0 0-26,-2 5 475,3 1-378,0 0 1,0-1 0,1 1-1,0-1 1,0 1 0,0-1-1,1 0 1,-1 0 0,1 0-1,2 2-97,11 24 314,-6-9-306,1 0 0,1 0 0,1-1 0,7 8-8,16 18-64,13 11 64,-29-35 17,-2 2 1,-1 0-1,12 24-17,38 84 102,-57-111-69,43 92 437,-2 13-470,-33-77 193,-2 1 1,-3 1-1,7 48-193,-12-36 331,-2 1 0,-3 20-331,-4-55 107,0-1 1,-2 1-1,-2-1 1,0 0 0,-2 0-1,-4 8-107,-6 8-132,-1 0 0,-3-1 1,-9 13 131,-17 21-4453,-19 20 4453,66-97-113,-23 30-2955,21-29 2731,0 0-1,0 0 1,0 0-1,0 0 1,0 0-1,-1 0 1,1-1-1,0 1 1,-3 0 337,4-1-222,0-1 1,0 0 0,0 0 0,0 0-1,0 0 1,0 0 0,0 0-1,0 0 1,0 0 0,0 0-1,1 0 1,-1-1 0,0 1-1,0 0 1,0-1 0,0 1-1,0 0 1,0-1 221,1 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31.998"/>
    </inkml:context>
    <inkml:brush xml:id="br0">
      <inkml:brushProperty name="width" value="0.1" units="cm"/>
      <inkml:brushProperty name="height" value="0.1" units="cm"/>
      <inkml:brushProperty name="color" value="#66CC00"/>
    </inkml:brush>
  </inkml:definitions>
  <inkml:trace contextRef="#ctx0" brushRef="#br0">1630 191 1664,'-1'0'89,"0"-1"-1,0 1 1,-1-1-1,1 1 1,0 0 0,0-1-1,-1 1 1,1 0-1,0 0 1,0 0 0,-1 0-1,1 0 1,0 1 0,-1-1-1,1 0 1,-1 1-89,-13 0 833,-8-4-331,0 1 1,-1 1 0,-20 3-503,-6-1 710,3 0-564,0 3 1,0 1-1,0 2 0,1 3 1,0 1-1,1 3 0,-14 6-146,-4 8 109,1 3-1,-47 33-108,101-60 34,-21 13-68,1 1 0,1 1-1,0 1 1,1 1 0,-7 10 34,-38 51 83,4 4-1,-26 46-82,50-70 199,3 2-1,3 2 1,3 1-1,3 2 0,0 9-198,-25 69 268,-21 65 350,62-153-592,2 2 1,3-1 0,-1 53-27,8-71-105,2 1 1,2-1 0,2 0-1,6 25 105,8 25-116,17 46 116,-25-103-27,4 15-1,2 0 0,2 0-1,18 34 29,-31-76 3,15 30 114,12 17-117,-23-43 35,0-1 0,1 1 1,1-1-1,0-1 0,0 0 0,5 4-35,12 5 74,2 0 0,-1-2 0,15 5-74,4 4-19,99 61-77,6 6-108,-110-71 117,1-2-1,35 13 88,14-4-65,2-3-1,55 6 66,2-8-56,43-3 56,-105-14 41,-1-4 0,1-4 0,38-7-41,-81 1 34,-1-1 1,1-3-1,-2-1 0,0-2 0,0-3 1,28-14-35,-17 2 30,-2-1 0,-1-3-1,-1-2 1,38-35-30,-45 33 11,-1-1 0,-2-3-1,-2-1 1,9-15-11,17-38 918,29-61-918,-70 113 245,0 1-52,-1-1 0,-3-1 0,-1-1 0,-2 0 0,5-31-193,-7 8 108,-4 0 1,-2-1-1,-4 0 0,-3 0 0,-2-1 1,-4 1-1,-3 0 0,-3 1 0,-2-1 1,-5 0-109,-74-243-234,-15 9 612,69 203 118,-4 2 0,-33-53-496,58 121 56,-38-64-90,42 76-2,0 0 0,-2 1 0,-14-14 36,6 11-56,-1 1 0,0 1 0,-1 1 0,-1 1 0,-1 1 0,0 1 0,-10-2 56,-23-8-84,0 3 0,-58-13 84,64 23 25,0 2-1,0 2 1,-1 2-1,1 3 1,-9 3-25,-95 7-992,-13 10 992,154-17-123,-18 2-1189,-12-2 1312,-20 1-2165,33 3-1216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55.685"/>
    </inkml:context>
    <inkml:brush xml:id="br0">
      <inkml:brushProperty name="width" value="0.1" units="cm"/>
      <inkml:brushProperty name="height" value="0.1" units="cm"/>
      <inkml:brushProperty name="color" value="#66CC00"/>
    </inkml:brush>
  </inkml:definitions>
  <inkml:trace contextRef="#ctx0" brushRef="#br0">1 24 2144,'1'-2'217,"1"0"0,0 0 0,0 0-1,1 0 1,-1 0 0,0 0 0,1 1 0,-1 0 0,1-1 0,-1 1 0,1 0 0,2-1-217,-3 2 839,-1-1 0,1 1 0,0 0 0,0-1 0,-1 1 0,1 0 0,0 0 0,-1 0 0,1 1 0,0-1-839,32 9 130,-13-2 379,-1-4-381,0 0 0,0-1 0,0-1 1,4-1-129,82-5 872,-48 1-455,-6 2-214,0 2 0,0 3-1,12 3-202,-7 4-256,-55-10 1289,-2 0-1197,1 0 0,-1 0 0,0 0 0,0 0 0,0 0 0,1 0 0,-1 0 0,0 0 0,0 0 1,1 0-1,-1 0 0,0 0 0,0 0 0,0 0 0,1 1 0,-1-1 0,0 0 0,0 0 0,0 0 0,0 0 0,1 0 0,-1 0 0,0 0 0,0 1 0,0-1 1,0 0-1,1 0 0,-1 0 0,0 1 0,0-1 0,0 0 0,0 0 0,0 0 0,0 0 0,0 1 0,0-1 0,0 0 0,0 0 0,0 1 0,0-1 1,0 0-1,0 0 0,0 0 0,0 1 0,0-1 0,0 0 0,0 0 0,0 0 0,0 1 0,0-1 0,0 0 0,0 0 0,0 0 0,0 1 0,0-1 164,-4 7-4202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56.446"/>
    </inkml:context>
    <inkml:brush xml:id="br0">
      <inkml:brushProperty name="width" value="0.1" units="cm"/>
      <inkml:brushProperty name="height" value="0.1" units="cm"/>
      <inkml:brushProperty name="color" value="#66CC00"/>
    </inkml:brush>
  </inkml:definitions>
  <inkml:trace contextRef="#ctx0" brushRef="#br0">7 79 3904,'-6'3'1653,"9"-8"-1010,12-8-91,0 1 63,-14 11-474,0-1 1,1 1-1,-1 0 0,1-1 0,-1 1 0,1 0 0,-1 0 0,1 0 1,0 0-1,-1 0 0,1 1 0,0-1-141,-1 1 116,-1 0-1,1 0 1,-1 0 0,1-1 0,-1 1-1,1 0 1,-1 0 0,1-1-1,-1 1 1,0 0 0,1-1-1,-1 1 1,1 0 0,-1-1-1,0 1 1,1-1 0,-1 1-1,0 0 1,0-1 0,1 1 0,-1-1-1,0 1 1,0-1 0,0 1-1,1-1 1,-1 1-116,0-1 453,0 1-175,0 0-76,0 0-58,0 0 59,0 0-48,0 0 69,4 0 410,33-7-159,63-7-182,-70 10-159,0 2 0,0 1-1,-1 1 1,17 4-134,37-1 377,19-1 620,11 6-997,-92-8 114,-17 0-136,0 0 1,-1 0-1,1 0 1,-1 0-1,1 1 1,0 0-1,2 0 22,-5 0-693,-1-1-48,-14 4-5425,-3 1 3574,-14-7-1178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00.630"/>
    </inkml:context>
    <inkml:brush xml:id="br0">
      <inkml:brushProperty name="width" value="0.1" units="cm"/>
      <inkml:brushProperty name="height" value="0.1" units="cm"/>
      <inkml:brushProperty name="color" value="#66CC00"/>
    </inkml:brush>
  </inkml:definitions>
  <inkml:trace contextRef="#ctx0" brushRef="#br0">26 1 3136,'2'3'1055,"-4"-6"562,2 3-977,0 0 5,0 0-176,0 0 150,0 0-118,0 0 262,0 0-235,0 0-53,0 0-198,0 0-165,0 9 155,4 16 161,1 6-14,-5 17 9,0 20 280,-5 39-703,-8 87 240,8 3-240,4-109 32,0 4 140,-7 168 760,7-149 57,8 60-989,-4-110-93,3-13-369,-4-34-1478,0 1 0,0 8 1940,-2-21-1514,0-2-1670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01.812"/>
    </inkml:context>
    <inkml:brush xml:id="br0">
      <inkml:brushProperty name="width" value="0.1" units="cm"/>
      <inkml:brushProperty name="height" value="0.1" units="cm"/>
      <inkml:brushProperty name="color" value="#66CC00"/>
    </inkml:brush>
  </inkml:definitions>
  <inkml:trace contextRef="#ctx0" brushRef="#br0">1 225 480,'0'-2'23,"-1"1"0,1-1 1,0 0-1,0 0 0,1 0 0,-1 0 0,0 0 1,1 0-1,-1 0 0,1 0 0,0 0 0,-1 1 1,1-1-24,4-15 66,8-25-461,-8 26 343,-4 13 153,0 1 1,0-1-1,0 0 0,-1 0 0,1 0 0,-1 1 0,1-4-101,-1-54 5979,0 59-5902,0-1 1,1 1-1,-1 0 0,0-1 1,1 1-1,-1 0 1,1 0-1,0 0 0,-1 0 1,1 0-1,0-1 1,0 1-1,0 0 1,-1 1-1,1-1 0,0 0 1,0 0-1,0 0 1,1 0-1,-1 1 0,0-1 1,0 1-1,0-1 1,1 0-78,11-7 478,-12 7-443,1 0 1,0 0-1,-1 1 0,1-1 1,0 1-1,0-1 1,0 1-1,0 0 1,-1 0-1,1-1 0,0 1 1,0 1-1,0-1 1,2 0-36,2 1 229,-5-1-101,-1 0-16,0 0 27,0 0 202,0 0-96,0 0-26,0 0-80,0 0 15,0 0-36,0 0 79,0 0-69,0 0-16,0 0 0,0 0 112,0 0-64,1 1-52,0 0-1,0 1 1,0-1 0,0 0-1,0 1 1,0-1-1,1 0 1,-1 0 0,0 0-1,1 0 1,0 1-108,11 9 197,-6-3-185,-1 1-1,0 0 1,-1 1-1,0-1 1,-1 1-1,1 0 0,-2 0 1,2 6-12,4 20-236,2 32 236,-3-21 48,6 24-4,2 13 92,-3 0-1,0 57-135,-14 0 341,-6-1 1,-8 15-342,6-66 145,3 0 1,5 1 0,8 64-146,1-90-10,2-1 10,1-9-2470,-8-47-879,-6-9 1909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03.229"/>
    </inkml:context>
    <inkml:brush xml:id="br0">
      <inkml:brushProperty name="width" value="0.1" units="cm"/>
      <inkml:brushProperty name="height" value="0.1" units="cm"/>
      <inkml:brushProperty name="color" value="#66CC00"/>
    </inkml:brush>
  </inkml:definitions>
  <inkml:trace contextRef="#ctx0" brushRef="#br0">10 83 3392,'0'-1'116,"0"1"1,0-1-1,0 0 1,0 1-1,0-1 1,0 1-1,-1-1 1,1 1-1,0-1 1,0 1-1,0-1 1,-1 1-1,1-1 1,0 1-1,-1-1 1,1 1-1,-1 0 1,1-1-117,-1 1 131,1-1 1,0 1-1,-1-1 1,1 1-1,-1-1 1,1 0-1,0 1 1,0-1-1,-1 1 1,1-1-1,0 0 1,0 1-1,-1-1 1,1 0-1,0 1 1,0-1-1,0 0 1,0 0-132,0-1 100,0 1 152,0 1 1,0-1-1,0 0 1,0 0-1,0 1 0,0-1 1,0 0-1,0 0 1,0 0-1,0 1 0,1-1 1,-1 0-1,0 0 1,1 1-1,-1-1 0,0 0 1,1 1-1,-1-1 1,1 0-253,3-14 3456,4 11-3349,-1 0 1,0 1 0,1 0 0,0 0 0,0 0 0,0 1 0,0 0 0,0 1 0,0 0 0,4 0-108,19 0 4,-1 1 1,6 2-5,-18-1 42,234 20 86,-168-21 339,1-3 0,11-5-467,-17 1 154,1 3 1,39 5-155,-93 2 2,1 1-1,-1 1 1,10 4-2,-32-8-1125,-2 0-7378,-4 1 1556,-3 0 8589,-6-1-3919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04.106"/>
    </inkml:context>
    <inkml:brush xml:id="br0">
      <inkml:brushProperty name="width" value="0.1" units="cm"/>
      <inkml:brushProperty name="height" value="0.1" units="cm"/>
      <inkml:brushProperty name="color" value="#66CC00"/>
    </inkml:brush>
  </inkml:definitions>
  <inkml:trace contextRef="#ctx0" brushRef="#br0">1 16 1728,'10'-9'560,"-7"5"-23,-3 4-497,0 0-1,0 0 1,0 0-1,0 0 1,1-1-1,-1 1 1,0 0-1,0 0 1,0 0-1,0 0 1,0 0-1,0-1 1,1 1-1,-1 0 1,0 0-1,0 0 1,0 0-1,0 0 1,1 0-1,-1 0 1,0 0-1,0 0 1,0-1-1,1 1 1,-1 0-1,0 0 1,0 0-1,0 0 1,0 0-1,1 0 1,-1 0-1,0 0 1,0 1-1,0-1 1,1 0-40,-1 0 613,0 0 283,0 0-251,0 0 43,0 0-170,0 0 271,0 0-160,13 10 1617,-11-7-2060,0 0 0,0 0 0,0 0 0,-1 0 0,1 0 0,-1 0 0,0 0 0,0 1 0,1 2-186,4 36 587,-3-21-459,32 265 389,-24-106 475,-8 2-992,0-3 512,-2 79 31,-2-146-190,-8 126 351,10-231-939,-2 1 1,1-1-1,-1 0 1,0 0-1,0 0 0,-1 0 1,0-1-1,-2 7 235,4-13-96,0 0 1,0 0 0,-1 0-1,1 0 1,0 0-1,0 1 1,0-1-1,0 0 1,-1 0-1,1 0 1,0 0-1,0 0 1,0 0 0,0 0-1,-1 0 1,1 0-1,0 0 1,0 0-1,0 0 1,-1 0-1,1 0 1,0 0-1,0 0 1,0 0 0,-1 0-1,1 0 1,0 0-1,0 0 1,0 0-1,0-1 1,-1 1-1,1 0 1,0 0-1,0 0 1,0 0 0,0 0-1,-1 0 1,1-1-1,0 1 1,0 0-1,0 0 1,0 0-1,0 0 1,0-1 0,0 1-1,0 0 1,0 0-1,-1 0 96,-3-8-2922,-1-5 528,-3-10-673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06.253"/>
    </inkml:context>
    <inkml:brush xml:id="br0">
      <inkml:brushProperty name="width" value="0.1" units="cm"/>
      <inkml:brushProperty name="height" value="0.1" units="cm"/>
      <inkml:brushProperty name="color" value="#66CC00"/>
    </inkml:brush>
  </inkml:definitions>
  <inkml:trace contextRef="#ctx0" brushRef="#br0">70 21 3136,'0'-4'279,"0"4"-251,0 0-1,0 0 1,0 0-1,0 0 1,0-1 0,0 1-1,0 0 1,0 0-1,0 0 1,0 0 0,0 0-1,0-1 1,0 1-1,1 0 1,-1 0 0,0 0-1,0 0 1,0 0-1,0-1 1,0 1-1,0 0 1,0 0 0,0 0-1,0 0 1,0 0-1,1 0 1,-1 0 0,0 0-1,0-1 1,0 1-1,0 0 1,0 0 0,0 0-1,1 0 1,-1 0-1,0 0 1,0 0 0,0 0-1,0 0 1,0 0-1,1 0 1,-1 0 0,0 0-1,0 0 1,0 0-1,0 0 1,0 0-28,2 0 141,-1 0 409,7-7 4847,-3 3-1440,-5 3-2063,-5 5-1090,-7 12-206,-12 32-224,17-35-310,0 1 0,1-1-1,1 1 1,0 1 0,-1 5-64,2 3 84,0 0 0,2-1 0,0 1-1,2 1 1,0-1 0,2 0 0,3 15-84,-3-28 16,1 0 0,0 0 0,0 0 0,1 0 0,0 0 0,1 0 0,0-1 0,1 0 0,0 0 0,2 2-16,-6-9-256,0 1 0,0-1 1,0 0-1,1 0 0,-1 0 1,1 0-1,0 0 0,-1 0 1,1-1-1,0 1 0,0-1 0,1 1 256,-2-2-318,-1 0 0,1 1-1,-1-1 1,1 0-1,0 0 1,-1 0-1,1 0 1,-1-1-1,1 1 1,-1 0-1,1-1 1,-1 1-1,1-1 1,-1 1 0,0-1-1,1 0 1,-1 0-1,1 1 1,-1-1-1,0 0 1,0 0-1,0 0 1,0 0-1,0 0 1,0-1-1,0 1 1,0 0 0,0-1-1,0 1 319,18-32-2586,-3-7-97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06.595"/>
    </inkml:context>
    <inkml:brush xml:id="br0">
      <inkml:brushProperty name="width" value="0.1" units="cm"/>
      <inkml:brushProperty name="height" value="0.1" units="cm"/>
      <inkml:brushProperty name="color" value="#66CC00"/>
    </inkml:brush>
  </inkml:definitions>
  <inkml:trace contextRef="#ctx0" brushRef="#br0">62 33 12800,'-38'-3'4735,"38"-1"-3679,-3 1-288,-1 3-2400,-1-5 736,2 2-3103,-1-4 2271,-1-1-4576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09.953"/>
    </inkml:context>
    <inkml:brush xml:id="br0">
      <inkml:brushProperty name="width" value="0.1" units="cm"/>
      <inkml:brushProperty name="height" value="0.1" units="cm"/>
      <inkml:brushProperty name="color" value="#66CC00"/>
    </inkml:brush>
  </inkml:definitions>
  <inkml:trace contextRef="#ctx0" brushRef="#br0">375 16 2496,'-6'-4'368,"3"-1"1846,3-1 2638,0 6-4404,-9 4 144,8-3-533,-37 20 2448,-7 7-2507,33-19 275,1-1 0,-1 2 0,2-1 0,0 1 1,-7 10-276,-2 6 63,2 2 0,2 0 1,0 1-1,2 0 0,-1 7-63,-1-1 52,-13 33 97,-20 71-149,43-118 31,1 0-1,0 0 1,2 1 0,0 4-31,2 86-49,1-89 39,2 33 186,2 0 0,3 0 0,2-1 0,3-1 0,2 1 0,18 42-176,-20-60 133,-2 1 1,-1 0 0,-2 3-134,15 116-420,-18-117-190,-4-39 604,-1 4-496,0 0 0,1 0 0,0 0 0,0 0 1,1 0-1,-1 0 0,1-1 0,0 1 0,0 0 1,2 2 501,-4-7-84,0 0 0,0 0 0,1 1 1,-1-1-1,0 0 0,0 0 0,0 1 0,1-1 1,-1 0-1,0 0 0,0 0 0,1 0 1,-1 1-1,0-1 0,1 0 0,-1 0 1,0 0-1,0 0 0,1 0 0,-1 0 0,0 0 1,1 0-1,-1 0 0,0 0 0,0 0 1,1 0-1,-1 0 0,0 0 0,1 0 0,-1 0 1,0 0-1,0 0 0,1 0 0,-1-1 1,0 1-1,1 0 0,-1 0 0,0 0 0,0 0 1,0 0-1,1-1 0,-1 1 0,0 0 1,0 0-1,1-1 84,7-13-1476,-7 12 1229,14-32-2788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10.752"/>
    </inkml:context>
    <inkml:brush xml:id="br0">
      <inkml:brushProperty name="width" value="0.1" units="cm"/>
      <inkml:brushProperty name="height" value="0.1" units="cm"/>
      <inkml:brushProperty name="color" value="#66CC00"/>
    </inkml:brush>
  </inkml:definitions>
  <inkml:trace contextRef="#ctx0" brushRef="#br0">29 137 4224,'-3'-3'396,"3"2"-311,-1 0 1,1 1-1,-1-1 0,1 0 0,-1 1 1,0-1-1,1 0 0,-1 1 0,0-1 1,0 1-1,1-1 0,-1 1 0,0 0 1,0-1-1,1 1 0,-1 0 0,0-1 1,0 1-1,0 0 0,0 0 0,0 0-85,0 0 272,-7-9 2102,8 9-2310,0-1 0,0 1 0,0-1 0,0 1 0,0-1 0,0 0 0,0 1 0,0-1 0,0 1 0,0-1 0,0 1 0,0-1 0,1 1 0,-1-1 0,0 1 0,0-1 0,0 1 0,1-1 0,-1 1 0,0-1 0,1 1 0,-1-1 1,0 1-1,1 0 0,-1-1 0,1 1-64,14-13 786,-6 7-421,3-4-269,0 0 1,1 1-1,0 0 1,0 1 0,1 1-1,0 0 1,0 1-1,1 0 1,6-1-97,-15 6-18,-1 0 1,1 1-1,-1-1 1,1 1-1,-1 0 1,1 0-1,-1 1 1,1 0-1,-1 0 1,0 0-1,1 1 1,-1-1-1,0 1 1,0 0-1,0 1 1,0-1-1,0 1 1,0 1 17,-1-1 1,0-1 1,-1 1-1,0 0 1,0 1-1,0-1 1,0 0-1,0 1 1,-1 0-1,1-1 1,-1 1-1,0 0 0,0 0 1,0 0-1,-1 1 1,0-1-1,0 0 1,0 1-1,0-1 1,0 0-1,-1 1 1,0-1-1,0 3-1,-3 14 82,0 0 0,-2 0 0,-1 0 0,0-1 0,-5 10-82,1-2 17,-11 25 340,-2 0 1,-2-2-1,-31 47-357,48-86 166,0-1 1,-1-1 0,-9 9-167,-12 15 119,29-33-189,1-1 54,1 1 32,0-1 0,0 1 0,0-1 0,-1 1 0,1-1 0,0 0 0,0 1 0,0-1 0,0 0 0,0 0 0,0 1 0,0-1 0,0 0 0,0 0 0,1 0 0,-1 0-16,327 14 2432,-266-2-2997,-35-7-2502,-30 3-426,-1-1 576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33.472"/>
    </inkml:context>
    <inkml:brush xml:id="br0">
      <inkml:brushProperty name="width" value="0.1" units="cm"/>
      <inkml:brushProperty name="height" value="0.1" units="cm"/>
      <inkml:brushProperty name="color" value="#66CC00"/>
    </inkml:brush>
  </inkml:definitions>
  <inkml:trace contextRef="#ctx0" brushRef="#br0">1 2537 2720,'0'0'60,"0"-1"0,1 0 0,-1 0 0,0 0 0,1 0 1,-1 1-1,1-1 0,-1 0 0,1 0 0,-1 1 0,1-1 0,0 0 0,0 1 1,-1-1-1,1 1 0,0-1 0,0 1 0,-1-1 0,1 1 0,0 0 0,0-1 0,0 1 1,0 0-1,0 0 0,0-1-60,33-8 238,-15 5-128,19-7 18,-21 7 8,0-1 0,-1-1 0,1 0 0,-1-1 0,-1-1 0,3-1-136,-4-2 200,1 0 0,-1-1 0,-1 0 0,7-8-200,47-59 748,-33 37-46,3 0-702,16-10 799,28-17-799,-24 20 716,25-28-716,29-54 902,-19 21-380,-17 32 236,12-3-758,8-9 314,110-134 488,-22 23-154,-75 94-413,49-51-192,0-18-52,-36 40-649,50-39 658,37-2-2340,-129 111 893,1 0-1587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11.533"/>
    </inkml:context>
    <inkml:brush xml:id="br0">
      <inkml:brushProperty name="width" value="0.1" units="cm"/>
      <inkml:brushProperty name="height" value="0.1" units="cm"/>
      <inkml:brushProperty name="color" value="#66CC00"/>
    </inkml:brush>
  </inkml:definitions>
  <inkml:trace contextRef="#ctx0" brushRef="#br0">340 167 5728,'4'-6'2964,"-3"5"-2586,-4 4 189,-17 13 620,-1-1 1,0-2-1,-10 5-1187,7-5 385,-41 24 564,61-35-887,-1 0-1,0 0 1,1 0 0,-1-1-1,0 1 1,0-1 0,0 0-1,0-1 1,0 1 0,0-1-1,0 0 1,0 0 0,0 0-1,0-1 1,0 0 0,0 0-1,0 0 1,0-1 0,1 1-1,-1-1 1,0 0 0,1-1-1,-1 1 1,1-1 0,0 0-1,0 0 1,0 0 0,0 0-1,1-1 1,-1 1 0,1-1-1,-1-1-61,3 1-20,-1 1 0,1-1-1,-1 0 1,1 1 0,1-1 0,-1 0-1,0 0 1,1 0 0,0 0 0,0 0 0,0 1-1,0-1 1,1 0 0,-1-1 20,2-3-73,-1 0 0,1 0 1,1-1-1,-1 2 0,1-1 0,2-1 73,2-5-123,0 1 0,1 1-1,1-1 1,0 1 0,1 1-1,1 0 1,-1 0 0,2 1 123,-9 7-9,1 1 0,-1 0 1,0 0-1,1 0 1,-1 0-1,1 1 1,0 0-1,0-1 1,-1 1-1,1 1 0,0-1 1,0 0-1,0 1 1,0 0-1,1 0 9,1 1-16,0-1-1,0 2 1,-1-1 0,1 0-1,0 1 1,-1 0 0,1 1-1,-1-1 1,4 3 16,4 4 18,0 0 0,0 1 0,-1 0 0,-1 1 0,1 0 0,-2 1 0,1 2-18,0 0 69,0 0 0,-1 1 0,-1 0 0,0 1 0,0 1-69,-5-6 87,0-1 0,-1 1 0,0 0 0,0-1 0,-1 1-1,-1 0 1,0 0 0,0 8-87,-1 5 230,-2 0-1,0 0 1,-2 0-1,0 0 1,-2-1-1,0 0 1,-3 3-230,3-9 155,-1-1 1,-1 0-1,0-1 1,-1 0 0,-1 0-1,0-1 1,-1-1 0,-1 1-1,0-2 1,-2 1-156,-14 14 294,18-16-286,-1-1-1,0 0 1,0-1 0,-1 0 0,0-1 0,-12 6-8,7-6-504,-20 8-785,35-15 859,-1 0 1,1-1-1,-1 1 1,1-1-1,-1 0 0,1 0 1,-1 0-1,1 0 0,-1 0 1,1-1-1,-1 1 1,1-1-1,-1 1 0,0-1 430,2 0-3450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11.863"/>
    </inkml:context>
    <inkml:brush xml:id="br0">
      <inkml:brushProperty name="width" value="0.1" units="cm"/>
      <inkml:brushProperty name="height" value="0.1" units="cm"/>
      <inkml:brushProperty name="color" value="#66CC00"/>
    </inkml:brush>
  </inkml:definitions>
  <inkml:trace contextRef="#ctx0" brushRef="#br0">1 0 7808,'7'15'2880,"-7"-7"-2240,5 2-160,-1-2 512,4-1-640,1 4 128,-9 2-288,0 2-256,0 0 32,-5-4-576,5-1 352,0 1-1376,0 1 896,5-6-1120,2-1 1024,-7-5-3008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12.191"/>
    </inkml:context>
    <inkml:brush xml:id="br0">
      <inkml:brushProperty name="width" value="0.1" units="cm"/>
      <inkml:brushProperty name="height" value="0.1" units="cm"/>
      <inkml:brushProperty name="color" value="#66CC00"/>
    </inkml:brush>
  </inkml:definitions>
  <inkml:trace contextRef="#ctx0" brushRef="#br0">0 1 7392,'1'-1'3073,"1"6"-1359,2 9-665,-3-10-901,6 19 568,-3-12-403,0 0 0,-2 1 1,1-1-1,-1 0 0,-1 6-313,6 71 439,0 61-211,-7-148-228,4 195 5,-2-168-1140,4 18 1135,-4-35-1405,0-1 1,1 0-1,2 5 1405,-1-7-1973,-3-7-1851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12.706"/>
    </inkml:context>
    <inkml:brush xml:id="br0">
      <inkml:brushProperty name="width" value="0.1" units="cm"/>
      <inkml:brushProperty name="height" value="0.1" units="cm"/>
      <inkml:brushProperty name="color" value="#66CC00"/>
    </inkml:brush>
  </inkml:definitions>
  <inkml:trace contextRef="#ctx0" brushRef="#br0">4 0 6656,'-1'2'510,"0"1"-1,1-1 1,-1 0 0,1 1 0,0-1 0,0 0-1,0 1 1,0-1 0,0 0 0,1 1-1,0 1-509,5 40 1373,-5-38-865,29 212 1433,-21-125-1733,-4 1 1,-6 57-209,0-50-193,1-91-190,0 1 0,0-1 0,-1 0 1,0 1-1,-1-1 0,0 0 0,-1 0 0,0 0 1,-2 2 382,5-12-46,0 0 0,0 0 0,0 0 0,0 0 1,0 1-1,0-1 0,0 0 0,0 0 0,0 0 0,0 0 1,0 0-1,-1 1 0,1-1 0,0 0 0,0 0 1,0 0-1,0 0 0,0 0 0,0 0 0,-1 0 1,1 0-1,0 0 0,0 0 0,0 0 0,0 1 0,0-1 1,-1 0-1,1 0 0,0 0 0,0 0 0,0 0 1,0 0-1,0 0 0,-1 0 0,1 0 0,0 0 1,0 0-1,0-1 0,0 1 0,-1 0 0,1 0 0,0 0 1,0 0-1,0 0 0,0 0 0,0 0 0,0 0 1,-1 0-1,1 0 0,0-1 0,0 1 0,0 0 1,0 0-1,0 0 0,0 0 0,0 0 0,0 0 0,0-1 1,-1 1-1,1 0 0,0 0 0,0 0 0,0 0 1,0-1-1,0 1 0,0 0 46,-4-13-2406,3-8 561,-2-15-1184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13.218"/>
    </inkml:context>
    <inkml:brush xml:id="br0">
      <inkml:brushProperty name="width" value="0.1" units="cm"/>
      <inkml:brushProperty name="height" value="0.1" units="cm"/>
      <inkml:brushProperty name="color" value="#66CC00"/>
    </inkml:brush>
  </inkml:definitions>
  <inkml:trace contextRef="#ctx0" brushRef="#br0">467 8 5408,'0'0'58,"0"0"0,0 0 0,0 0 0,1 0 0,-1-1 0,0 1 0,0 0 0,0 0 0,0 0 1,0-1-1,0 1 0,1 0 0,-1 0 0,0 0 0,0-1 0,0 1 0,0 0 0,0 0 0,0 0 0,0-1 0,0 1 0,0 0 1,0 0-1,0-1 0,0 1 0,0 0 0,0 0 0,0 0 0,0-1 0,0 1 0,0 0 0,-1 0 0,1-1 0,0 1 0,0 0 0,0 0 1,0 0-1,0 0 0,0-1-58,-10 3 942,-14 10 235,-63 48 1103,27-17-1862,11-10-57,-62 44 155,90-60-250,0 1 0,1 1 0,-16 19-266,33-34 52,0 0 0,0 0 0,0 0-1,0 1 1,1-1 0,0 1 0,0 0 0,0-1 0,0 1 0,1 0 0,-1 4-52,2-8 33,0 1 0,0 0 1,0 0-1,0-1 1,0 1-1,0 0 1,1-1-1,-1 1 1,0-1-1,1 1 1,0 0-1,-1-1 1,1 1-1,0-1 1,0 1-1,0-1 1,-1 0-1,2 1 1,-1-1-1,0 0 1,0 0-1,0 0 1,0 1-1,1-1 1,-1 0-1,1-1 1,-1 1-1,1 0 0,-1 0 1,1-1-1,-1 1 1,1-1-1,-1 1 1,1-1-1,0 0 1,1 1-34,8 0 87,0 0 1,0 0-1,0-1 1,0 0-1,0-1 0,6-2-87,13 0 206,105-6 1048,115 8-1254,-199 5-97,16 1-1430,-22-8-2758,-44 3 3883,1-1 0,0 1 1,-1-1-1,1 0 0,-1 1 1,1-1-1,-1 0 0,1 0 0,-1 0 1,1 0-1,-1 0 0,0-1 1,0 1-1,0 0 0,0-1 1,0 1-1,0 0 0,0-1 1,0 1-1,0-1 0,-1 0 1,1 1 401,4-14-2027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4:13.716"/>
    </inkml:context>
    <inkml:brush xml:id="br0">
      <inkml:brushProperty name="width" value="0.1" units="cm"/>
      <inkml:brushProperty name="height" value="0.1" units="cm"/>
      <inkml:brushProperty name="color" value="#66CC00"/>
    </inkml:brush>
  </inkml:definitions>
  <inkml:trace contextRef="#ctx0" brushRef="#br0">103 3 7712,'-10'-3'3591,"16"9"-2567,26 15-1591,-23-16 1041,34 25 943,1 2-1417,3 3 823,-16-12-486,-1 0 0,-1 2 0,-2 1 0,0 2 0,-2 0-1,2 5-336,70 98 555,13 32-555,-93-135 141,-2 2-1,-1-1 0,-2 2 1,-1 0-1,-1 0 1,-1 1-1,-2 0 1,-2 0-1,0 1 1,-3 0-1,0-1 0,-2 1 1,-2 0-1,-1 0 1,-3 13-141,-1-15 100,-1-1 0,-1 0 1,-1 0-1,-2-1 0,-3 3-100,-75 136-336,53-105-1102,-16 16 1438,35-54-694,-2-1 1,-1 0-1,-1-1 0,-10 7 694,-29 20-3821,-2-3-1,-10 3 3822,49-36-1180,0 0 0,0-1-1,-11 2 1181,-11 1-2581,-25 5 2581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5:29.542"/>
    </inkml:context>
    <inkml:brush xml:id="br0">
      <inkml:brushProperty name="width" value="0.1" units="cm"/>
      <inkml:brushProperty name="height" value="0.1" units="cm"/>
      <inkml:brushProperty name="color" value="#66CC00"/>
    </inkml:brush>
  </inkml:definitions>
  <inkml:trace contextRef="#ctx0" brushRef="#br0">7 1 1056,'0'-1'222,"-1"1"0,1 0 0,0 0 0,0 0 0,0 0 0,-1 0 0,1 0 0,0 0 0,0 0 0,-1 0 0,1 0 1,0 0-1,0 0 0,0 1 0,-1-1 0,1 0 0,0 0 0,0 0 0,0 0 0,-1 0 0,1 0 0,0 0 0,0 1 0,0-1 0,0 0 0,-1 0 0,1 0 0,0 0 0,0 1 0,0-1 0,0 0 1,0 0-1,0 0 0,0 1 0,-1-1 0,1 0-222,3 9 735,1 7-776,3 51 355,-7-29-173,2 0-1,1 0 0,2-1 0,1 1 0,2-1 0,2-1 1,6 15-141,-10-38-9,1 1 1,1-1-1,0 0 1,0 0-1,2-1 0,-1 0 1,2-1-1,-1 0 1,1 0-1,1-1 1,0-1-1,12 8 9,21 10 118,0-2 0,2-2-1,5 0-117,-4-3 256,1-1 0,1-3 0,0-2 0,1-2 0,0-3 0,4-1-256,-10-4 198,73 11 451,-99-11-526,0 0 0,-1 1 0,1 2 0,-2-1 0,4 3-123,-17-7-4,1 1 1,-1-1-1,0 1 1,1 0-1,-1 0 1,-1 0-1,1 1 1,0-1-1,-1 1 1,0 0-1,0 0 1,0 0-1,0 0 1,-1 0-1,0 1 1,1-1-1,-2 1 1,1 0 0,0 0 3,-1 2-356,0-1 1,0 0 0,0 0-1,-1 1 1,0-1 0,-1 0 0,1 0-1,-1 1 1,0-1 0,-1 0 0,1 0-1,-1 0 1,-1 0 0,-1 5 355,-12 18-1856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5:30.618"/>
    </inkml:context>
    <inkml:brush xml:id="br0">
      <inkml:brushProperty name="width" value="0.1" units="cm"/>
      <inkml:brushProperty name="height" value="0.1" units="cm"/>
      <inkml:brushProperty name="color" value="#66CC00"/>
    </inkml:brush>
  </inkml:definitions>
  <inkml:trace contextRef="#ctx0" brushRef="#br0">206 44 1984,'-1'-29'2720,"2"14"2533,-2 24-5165,-1 0 1,1-1-1,-2 1 0,1-1 0,-1 0 1,0 0-1,-4 7-88,-3 9 129,-33 76 291,-25 37-420,37-76 182,-1-3 85,35-64 161,12-24-168,3-10-260,70-178 117,-82 205-89,-1-1 0,0 0-1,-1 0 1,-1 0 0,1-5-28,3-6 85,-7 25-84,0 0 1,-1-1-1,1 1 0,0 0 0,0-1 1,0 1-1,0 0 0,0-1 0,0 1 0,0 0 1,0-1-1,0 1 0,0 0 0,0-1 0,0 1 1,0 0-1,0-1 0,1 1 0,-1 0 0,0-1 1,0 1-1,0 0 0,0 0 0,0-1 1,1 1-1,-1 0 0,0 0 0,0-1 0,1 1 1,-1 0-1,0 0 0,0 0 0,1-1 0,-1 1 1,0 0-1,1 0 0,-1 0 0,0 0 0,0 0 1,1 0-1,-1-1 0,0 1 0,1 0 1,-1 0-1,0 0 0,1 0 0,-1 0 0,0 0 1,1 0-1,-1 0 0,0 1 0,1-1 0,-1 0 1,0 0-1,1 0 0,-1 0 0,0 0 0,0 0 1,1 1-1,-1-1 0,0 0 0,0 0 1,1 0-1,-1 1 0,0-1-1,16 15 119,25 41-71,-1-3 298,7 18-346,-36-53 72,-2 1 0,1 0 0,-2 0 0,-1 1 0,0 0 0,-1 2-72,-5-17 153,0-1 1,0 0-1,0 0 0,-1 1 0,0-1 0,0 0 0,0 1 1,0-1-1,-1 4-153,0-6 85,0 0 0,1-1 0,-1 1 0,0-1 0,0 1 0,0 0 0,0-1 0,0 1 0,0-1 0,0 0 0,0 1 0,-1-1 0,1 0 0,-1 0 0,1 0 0,-1 0 0,1 0 0,-1 0 0,1 0 0,-1-1 0,0 1 0,1 0 0,-1-1 0,0 1-85,-4 0 147,-1 0-1,1 0 1,0 0 0,-1-1 0,1 1-1,0-2 1,-1 1 0,-3-1-147,-12-3 42,-19-6-42,1 0-395,32 8 372,2 2-369,1-1-1,-1 0 0,1-1 0,0 1 1,0-1-1,0 0 0,0 0 0,0-1 1,0 1-1,0-1 0,1 0 0,-4-3 393,8 5-234,-1 0 0,0 1-1,1-1 1,-1 0 0,1 1-1,-1-1 1,1 0 0,0 0-1,-1 1 1,1-1 0,0 0-1,-1 0 1,1 0 0,0 0-1,0 0 1,0 0 234,5-17-2533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5:32.346"/>
    </inkml:context>
    <inkml:brush xml:id="br0">
      <inkml:brushProperty name="width" value="0.1" units="cm"/>
      <inkml:brushProperty name="height" value="0.1" units="cm"/>
      <inkml:brushProperty name="color" value="#66CC00"/>
    </inkml:brush>
  </inkml:definitions>
  <inkml:trace contextRef="#ctx0" brushRef="#br0">49 119 2656,'-1'-10'1174,"1"10"-1128,0 0 0,0 0-1,0 0 1,1 0 0,-1-1 0,0 1 0,0 0 0,0 0 0,0 0 0,0 0 0,0 0 0,0 0 0,0 0 0,1 0 0,-1 0 0,0 0 0,0 0 0,0 0 0,0-1 0,0 1 0,0 0 0,1 0 0,-1 0 0,0 0 0,0 0 0,0 0 0,0 0 0,0 0 0,1 0 0,-1 0 0,0 0 0,0 1 0,0-1 0,0 0 0,0 0 0,0 0 0,1 0-46,14 10 2213,-9-6-2704,14 13 1317,-14-12-576,1 0 0,-1 0 0,0-1 0,1 0 0,0 0 0,2 1-250,-6-5 22,-1 1 1,0 0-1,0-1 0,1 1 0,-1-1 1,0 0-1,0 0 0,1 0 0,-1 0 0,0 0 1,1 0-1,-1 0 0,0-1 0,1 0 1,-1 1-1,0-1 0,0 0 0,0 0 0,0 0 1,0 0-1,0 0 0,0-1 0,1 0-22,2-2 45,0 0-1,-1 0 0,0 0 1,0-1-1,0 1 0,-1-1 0,1 0 1,-1 0-1,0-1 0,-1 1 1,1 0-1,-1-1 0,1-5-44,-2 8 6,0 1 0,-1-1-1,1 0 1,-1 0 0,0 1-1,0-1 1,0 0 0,0 1-1,0-1 1,-1 0 0,1 1-1,-1-1 1,0 0 0,0 1-1,0-1 1,0 1 0,0-1 0,0 1-1,-1 0 1,1 0 0,-1-1-1,0 1 1,1 0 0,-1 0-1,0 0 1,0 1 0,0-1-1,-1 0 1,1 1 0,0 0-1,-3-2-5,0 1-20,0 0 0,-1 0 0,1 0 0,-1 0 0,1 1 0,-1 0 0,0 0 0,1 1 0,-1 0 0,0 0 0,0 0 0,1 0 0,-1 1 0,0 0 0,1 0 0,-1 1 0,1 0 0,-1-1 0,1 2 0,0-1 0,0 1 0,0 0 0,0 0-1,0 0 1,0 1 0,1-1 0,0 1 0,0 0 0,0 0 0,0 1 0,1-1 0,-1 1 0,1 0 0,0 0 0,1 0 0,-1 0 0,0 3 20,-4 15 129,1 0 0,1 0-1,0 0 1,2 1 0,1 0 0,1-1-1,1 5-128,0-15 56,0 1-1,1 0 1,1-1-1,0 0 1,1 1-1,0-1 1,1 0-1,0 0 1,1-1-1,4 7-55,-7-15 36,1 0 0,-1 0-1,1-1 1,0 1 0,1-1 0,-1 1 0,0-1 0,1 0-1,0 0 1,0-1 0,0 1 0,0-1 0,0 0-1,3 1-35,0 0 70,-1-2 0,1 1-1,-1-1 1,1 0-1,0 0 1,-1-1-1,1 1 1,0-2-1,5 0-69,2-1 96,-1 0-1,1-2 0,-1 1 0,1-2 0,-1 0 0,0 0 1,-1-2-1,0 1 0,7-6-95,-2 0 6,-1-1 1,0 0-1,-1-1 1,-1-1-1,4-5-6,20-28-3,2-6 3,-2 2-2,-34 47 2,7-11-8,1 1 0,5-4 8,-9 9-56,11-10 2,-18 20 54,-1-1 0,1 1 0,0-1 0,-1 1 0,1 0-1,0-1 1,0 1 0,-1 0 0,1-1 0,0 1 0,0 0 0,-1 0 0,1 0 0,0-1 0,0 1 0,0 0 0,-1 0-1,1 0 1,0 0 0,0 1 0,0-1 0,-1 0 0,1 0 0,0 0 0,0 1 0,-1-1 0,1 0 0,0 1 0,3 2-7,-1 0 0,1 0 0,-1 0-1,0 0 1,0 0 0,-1 1 0,1-1 0,-1 1 0,0 0 0,0 0 0,0 0 0,0 0 0,-1 0 7,6 15 104,-1 0 0,0 8-104,1-1 108,-2-11 48,1 1 1,0-2 0,1 1-1,1-1 1,1 0 0,0 0 0,0-1-1,1-1 1,1 1 0,0-2-1,1 0 1,0 0 0,3 1-157,-4-2 3,-9-8 22,0 0 1,1 0 0,-1 0-1,1 0 1,-1 0-1,1-1 1,0 1 0,-1-1-1,1 0 1,0 1 0,0-1-1,0 0 1,1-1-26,2 2 71,0-1 0,0 1 0,0 0 0,2 1-71,22 7-2209,-22-8 1009,-5-1 487,1-1 0,-1 1-1,0 0 1,1-1 0,-1 0 0,1 0-1,-1 0 1,0 0 0,1 0 0,-1-1 0,1 0 713,15-3-2827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5:32.738"/>
    </inkml:context>
    <inkml:brush xml:id="br0">
      <inkml:brushProperty name="width" value="0.1" units="cm"/>
      <inkml:brushProperty name="height" value="0.1" units="cm"/>
      <inkml:brushProperty name="color" value="#66CC00"/>
    </inkml:brush>
  </inkml:definitions>
  <inkml:trace contextRef="#ctx0" brushRef="#br0">583 6 4320,'-2'-1'131,"1"0"0,-1 0 0,0 1 1,1-1-1,-1 1 0,1-1 0,-1 1 0,0 0 0,0 0 1,1-1-1,-1 1 0,0 0 0,1 0 0,-1 1 1,0-1-1,1 0 0,-1 1 0,0-1 0,1 1 0,-1-1 1,0 1-1,1 0 0,-1 0-131,-6 3 322,1 1 0,0 0 0,0 0 0,-2 3-322,0 0 276,-35 31 2333,-37 43-2609,40-39 506,-98 116 388,54-59-711,60-73-234,16-18-7,0 0 0,0 0 0,1 2 0,-3 4 58,8-10-34,-4 7-1153,0 0 0,-3 7 1187,9-16-348,0 0 0,0 0 0,0 0 0,0 0 0,0 0 0,1 0 0,-1 0 0,1 0 0,0 0 0,0 0 0,0 0 0,0 0 0,1 0 1,0 2 347,6 9-2971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34.399"/>
    </inkml:context>
    <inkml:brush xml:id="br0">
      <inkml:brushProperty name="width" value="0.1" units="cm"/>
      <inkml:brushProperty name="height" value="0.1" units="cm"/>
      <inkml:brushProperty name="color" value="#66CC00"/>
    </inkml:brush>
  </inkml:definitions>
  <inkml:trace contextRef="#ctx0" brushRef="#br0">0 1808 2976,'6'-13'333,"1"1"0,0 0 0,0 0 0,1 0 0,1 1 0,-1 0 0,6-4-333,14-18 821,184-230 5027,11 16-4102,-197 220-1714,57-56 38,-5-4-1,31-46-69,-29 18-106,43-58-743,-63 99 190,39-53-953,-73 91 124,-2-2-1,11-25 1489,14-42-1914,-4 0-1206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5:36.615"/>
    </inkml:context>
    <inkml:brush xml:id="br0">
      <inkml:brushProperty name="width" value="0.1" units="cm"/>
      <inkml:brushProperty name="height" value="0.1" units="cm"/>
      <inkml:brushProperty name="color" value="#66CC00"/>
    </inkml:brush>
  </inkml:definitions>
  <inkml:trace contextRef="#ctx0" brushRef="#br0">10 1201 1728,'-7'-4'533,"7"4"-525,0 0 1,0 0 0,0 0 0,0 0-1,0 0 1,0 0 0,0 0 0,0 1-1,0-1 1,0 0 0,0 0 0,0 0-1,0 0 1,0 0 0,-1 0 0,1 0-1,0 0 1,0 0 0,0 0 0,0 0-1,0 0 1,0 0 0,0 0 0,0 0-1,0 0 1,0 0 0,0 0 0,0 0-1,0 0 1,0 0 0,0 0 0,0 0-1,0 0 1,0 0 0,0 0 0,0 0-1,0 0 1,0 0 0,-1 0 0,1 0-1,0 0 1,0 0 0,0 0 0,0 0-1,0 0 1,0 0 0,0 0 0,0 0 0,0 0-1,0 0 1,0 0 0,0 0 0,0 0-1,0 0 1,0 0 0,0 0 0,0 0-1,0-1 1,0 1 0,0 0 0,0 0-9,0 1 842,0-1-127,0 0 288,0 0-374,0 0-283,0 0-154,5 1-12,-1-1-1,1 0 0,0 0 0,0-1 1,0 1-1,0-1 0,-1 0 1,1 0-1,0-1-179,9-1 365,3-1-264,1-1 0,-2-1 0,1 0 0,-1-1 0,0-1 0,0 0 0,-1-1 0,0-1 0,0 0 0,-1-1 0,-1-1 0,0 0 0,0 0 0,-1-2 0,-1 1 0,4-7-101,59-89 407,-32 45 237,49-54-644,-59 81 135,58-69 195,-69 79-316,-2-1 0,0-1-1,-2-1-13,-4 4 19,-1-1 0,-1 1-1,-1-2 1,6-27-19,-2 3-52,-5 18 301,4-33-249,-8 47 85,-4 16-106,0 0 0,0 0 1,0-1-1,-1 1 0,1 0 1,-1-1-1,0 1 1,-1-1-1,0-3 21,1 8-4,0 0-1,0-1 1,0 1 0,0 0 0,0 0-1,0 0 1,0-1 0,0 1 0,0 0-1,0 0 1,0-1 0,-1 1 0,1 0-1,0 0 1,0 0 0,0 0 0,0-1-1,0 1 1,-1 0 0,1 0 0,0 0-1,0 0 1,0 0 0,-1-1 0,1 1-1,0 0 1,0 0 0,-1 0 0,1 0-1,0 0 1,0 0 0,0 0 0,-1 0-1,1 0 1,0 0 0,0 0-1,-1 0 1,1 0 0,0 0 0,0 0-1,-1 0 1,1 0 0,0 0 0,0 0-1,0 1 1,-1-1 0,1 0 0,0 0-1,0 0 1,0 0 0,-1 0 0,1 0-1,0 1 1,0-1 0,0 0 0,0 0-1,-1 0 1,1 1 0,0-1 4,-10 13-69,5-1 101,-1 1-1,2 0 1,-1 0 0,2 0-1,-2 12-31,-3 9 135,-53 202 644,51-201-840,2 0 1,1 1-1,1 9 61,4-27 3,2 0 0,0 1 0,0-1 0,2 0 1,0 0-1,2 0 0,1 7-3,1-6 41,0 0 1,1 0-1,1-1 0,1-1 0,9 16-41,-14-27 22,1 1-1,-1-1 1,1 0-1,1 0 1,-1 0-1,1-1 0,0 1 1,0-1-1,0-1 1,1 1-1,0-1 1,0-1-1,0 1 0,0-1 1,1 0-1,0-1-21,-4-1 17,-1 0-1,1-1 1,-1 0-1,1 1 1,0-1-1,-1-1 1,1 1-1,-1-1 1,1 1-1,0-1 1,-1 0-1,1 0 1,-1 0-1,0-1 1,1 1-1,-1-1 1,0 0-1,0 0 1,0 0-1,0 0 0,-1-1 1,1 1-1,0-1 1,-1 0-1,0 1 1,2-4-17,5-7 29,0 0 1,-1-1-1,0 0 1,-2 0-1,4-9-29,-5 10-8,-1 0 0,0-1 0,0 0 0,-1-1 8,-2 9 33,0 0 0,-1 0 0,1 0 0,-1-1 1,0 1-1,-1 0 0,0 0 0,0 0 0,0 0 0,-2-4-33,2 8-18,0-1 0,0 1 1,-1 0-1,1 0 0,0-1 1,-1 1-1,0 0 0,1 0 0,-1 1 1,0-1-1,0 0 0,0 1 0,0-1 1,-1 1-1,1 0 0,0-1 0,0 1 1,-1 0-1,1 0 0,-1 1 0,1-1 1,-1 0-1,-1 1 18,2 0-22,0-1 1,0 1-1,0 0 0,1 0 0,-1 1 0,0-1 1,0 0-1,0 1 0,0-1 0,0 1 1,1-1-1,-1 1 0,0 0 0,1 0 1,-1 0-1,0 0 0,1 0 0,-1 0 1,1 0-1,-1 1 0,1-1 0,0 0 1,0 1-1,-1-1 0,1 1 0,0 0 1,0-1-1,1 1 0,-1 0 0,0-1 1,0 1-1,1 0 22,-4 10-36,2 0 0,-1 0 1,1 0-1,1 0 0,0 1 0,1-1 0,1 0 1,-1 0-1,2 1 0,0 3 36,2 2-10,1 0 1,0 0-1,1 0 0,1-1 1,1 0-1,4 7 10,-9-19 50,1 0 0,-1-1 0,0 1 0,1-1 0,0 0 0,0 0 0,0-1 0,1 1 0,-1-1 0,1 0 0,0 0 0,0 0 0,0-1 0,0 0 1,0 0-1,0 0 0,1-1 0,-1 1 0,0-1 0,1 0 0,0-1 0,-1 0 0,1 1 0,-1-2 0,1 1 0,-1-1 0,1 0 0,-1 0 0,1 0 0,-1-1 0,0 0 0,1 0 0,-1 0 0,1-1-50,4-3 111,0 0 0,0-1 0,-1 0 0,0-1 0,0 1 0,-1-2 0,0 1 1,-1-1-1,1-1 0,4-8-111,-2 1 72,-1 0 1,-1 0 0,0-1-1,-2 0 1,0-1 0,1-3-73,-6 16-8,0-1 0,-1 1 0,0-1 0,0 0 0,0-1 8,0 3-23,-1 1 1,1-1-1,0 1 0,1-1 0,-1 1 0,1-1 0,0 1 0,0-1 1,2-3 22,-2 6-30,1 0 0,0 0 1,-1 1-1,1-1 0,0 0 1,0 1-1,0 0 0,0-1 1,0 1-1,0 0 0,0 0 1,0 0-1,1 0 1,-1 0-1,0 1 0,1-1 1,0 1 29,41-7-62,-40 7 33,1 0 0,0 0 0,0 0 0,0 0 0,0 1 0,-1 0 0,1 0 0,0 0 0,-1 1 0,1-1 29,-2 0-9,-1 0 0,0 0 0,0 1 0,0-1 0,-1 0 0,1 1 0,0-1-1,0 1 1,-1-1 0,1 1 0,-1 0 0,1 0 0,-1-1 0,0 1-1,0 0 1,0 0 0,0 1 0,0-1 0,0 0 0,-1 0 0,1 0 0,0 1 9,0 6-19,0-1 1,-1 1 0,0 0 0,-1 1 18,2 21-7,1 10 26,-2-22-37,1 1 0,1-1 0,1 0 0,0 0 0,2 0 0,0-1 0,1 2 18,-2-11 72,0-1 0,0 1 1,1-1-1,0 0 0,1 1-72,-5-7 3,0-1 1,0 0-1,0 1 1,0-1-1,1 0 0,-1 1 1,0-1-1,0 0 1,1 0-1,-1 0 0,1 0 1,-1 0-1,1-1 0,-1 1 1,1 0-1,-1-1 1,1 1-1,0-1 0,-1 1 1,1-1-1,0 0 0,-1 0 1,1 0-1,0 0 1,0 0-1,-1 0 0,1 0 1,0-1-1,-1 1 0,1 0 1,0-1-1,-1 0-3,4-1 17,-1 0-1,0-1 1,0 0-1,0 0 1,0 0-1,0 0 1,-1-1-1,1 0 1,2-3-17,3-6 39,-1 0 0,4-8-39,8-13 24,5-5-90,2 2 0,2 0 1,7-4 65,-33 37-33,1 1 1,0 0 0,0 0 0,0 0 0,0 0 0,1 1 0,3-3 32,-7 5-4,0-1 0,0 1 1,0-1-1,0 1 0,0 0 0,0-1 1,0 1-1,0 0 0,0 0 0,0 0 0,0 0 1,1-1-1,-1 2 0,0-1 0,0 0 1,0 0-1,0 0 0,0 0 0,0 1 1,0-1-1,0 0 0,0 1 0,0-1 0,0 1 1,0-1-1,0 1 0,0 0 0,0-1 1,0 1-1,-1 0 0,1 0 0,0 0 0,0-1 1,-1 1-1,1 0 0,-1 0 0,1 0 1,0 0 3,1 6 5,1 0 0,-1 0 0,0 0 0,-1 0 0,0 0 0,0 0 0,0 3-5,-1 55 121,-1-34-192,1 22 466,9-57-75,-1-5-252,0 0 1,0-1 0,-1 0 0,5-8-69,2-4 34,2-2-110,2 1 1,0 0-1,1 1 1,1 2-1,1 0 1,5-3 75,-25 23 0,0-1 0,-1 0 0,1 1 0,0-1 0,0 1 0,-1-1 0,1 1 0,0 0 0,0-1 0,0 1 0,0 0 0,-1 0 0,1-1 0,0 1 0,0 0 0,0 0 0,0 0 0,0 0 0,0 0 0,0 0 3,-1 1 0,1-1 0,-1 0 0,1 0-1,-1 1 1,0-1 0,1 1 0,-1-1 0,0 0 0,1 1 0,-1-1 0,0 1 0,1-1 0,-1 1-1,0-1 1,0 1 0,0-1 0,1 1 0,-1-1 0,0 1 0,0-1 0,0 1 0,0 0-3,0 5 32,1 1 1,-2-1-1,1 1 1,-1-1-1,0 1-32,0 3 16,-4 37 37,1-4 4,1 7-57,3-35 14,1 0 0,0-1 1,1 1-1,0-1 0,3 7-14,-5-20 8,1 1 0,-1-1 1,0 1-1,1-1 0,-1 1 0,1-1 0,0 1 0,0-1 0,-1 0 0,1 1 0,0-1 1,0 0-1,0 0 0,0 1 0,1-1 0,-1 0 0,0 0 0,0 0 0,1-1 0,-1 1 1,0 0-1,1 0 0,-1-1 0,1 1 0,-1-1 0,1 1 0,-1-1 0,1 0 0,-1 1 1,1-1-1,-1 0 0,1 0 0,0 0 0,-1 0 0,1 0 0,-1-1 0,1 1 1,-1 0-1,1-1 0,-1 1 0,2-1-8,3-2-2,0 0 0,0 1 0,0-2 0,0 1 0,-1-1 0,0 0 0,1 0 0,-1 0 0,3-4 2,-5 4-4,127-131-31,-88 95-25,2 2-1,12-7 61,-25 21 0,-20 15-40,0 0 1,1 0-1,0 2 1,0-1 0,9-2 39,-20 9-64,-1 3 52,-1-1 1,1 0-1,0 1 1,-1-1-1,1 0 1,-1 1-1,0-1 1,1 0 0,-1 0-1,0 0 1,0 0-1,1 1 1,-1-1-1,-1 0 12,-4 7-31,-9 19 27,2 1 0,1-1 0,-8 28 4,3-7 17,7-22-64,2 1 1,1 0-1,1 0 0,0 3 47,6-25 15,-1 0-1,1 0 0,0 0 1,0 0-1,1 0 0,0 0 1,0-1-1,0 1 0,1 4-14,-2-8 10,1 0 0,-1 0 0,1-1 0,-1 1 0,1 0 0,-1 0 0,1 0 0,-1 0-1,1-1 1,0 1 0,-1 0 0,1 0 0,0-1 0,0 1 0,0-1 0,0 1 0,-1-1 0,1 1-1,0-1 1,0 1-10,1-1 16,-1 0 0,0 0 0,1 0 0,-1 0 0,0 0 0,1-1 0,-1 1 0,0 0 0,1-1-1,-1 1 1,0-1 0,0 1 0,0-1 0,1 1 0,-1-1 0,0 0 0,0 0 0,0 1 0,0-1 0,0 0-16,6-6 26,1 0 0,-1-1 0,-1 1 1,0-1-1,0-1 0,0 1 0,-1-1 1,0 0-1,-1 0 0,0 0 0,0-2-26,8-25-25,-2-1 0,2-12 25,-8 31-14,-1 9-33,-2 6 23,-1 1 0,1 0-1,0-1 1,-1 1-1,1 0 1,-1-1 0,0 1-1,0-1 1,0 1-1,0-1 1,0 0 24,0 3-4,0 0 1,0-1-1,0 1 1,0 0-1,-1 0 1,1 0-1,0 0 1,0 0-1,0 0 1,0 0-1,0 0 1,0 0 0,0 0-1,0 0 1,0 0-1,0 0 1,-1 0-1,1 0 1,0 0-1,0 0 1,0 0-1,0 0 1,0 0-1,0 0 1,0 0-1,0 0 1,0 0-1,0 0 1,-1 0-1,1 0 1,0 0-1,0 0 1,0 0-1,0 0 1,0 0-1,0 1 1,0-1-1,0 0 1,0 0-1,0 0 1,0 0-1,0 0 1,0 0-1,-1 0 1,1 0-1,0 0 1,0 0-1,0 0 1,0 1-1,0-1 1,0 0-1,0 0 1,0 0-1,0 0 1,0 0 3,-3 7-101,-2 9 48,1 1 1,1 0 0,0 0 0,2 0 0,-1 0 0,2 0 0,1 0-1,0 0 1,3 12 52,-4-24 5,1-1-1,0 0 0,0 0 1,1 0-1,-1 0 1,1-1-1,0 1 0,0 0 1,0-1-1,1 1 1,-1-1-1,1 0 0,0 0 1,0 0-1,0 0 1,0 0-1,0 0-4,0-1-1,0-1 0,0 1 0,0 0 0,1-1 0,-1 0 0,0 0-1,0 0 1,1 0 0,-1 0 0,0-1 0,1 0 0,-1 1 0,1-1 0,-1-1 0,1 1 0,-1 0 0,0-1 0,1 1 0,-1-1 0,3-1 1,1-1-30,-1 1 1,1-1-1,-1-1 1,0 1-1,0-1 1,-1 0-1,1 0 1,-1-1 0,0 1-1,0-1 1,0-1-1,-1 1 1,2-2 29,6-11-84,-1 0 1,-1-1-1,5-12 84,10-19 31,8-2-166,2 1-1,22-24 136,-18 25-566,-1-2 0,11-24 566,-2-16-1301,-3-4 1301,6-12-331,-21 44 343,11-21 14,-38 82-55,-1 0 1,0 0-1,0 0 1,0 0-1,-1 0 1,1 0 0,-1-1 28,1 4-8,-1 0 1,0-1-1,0 1 1,0 0 0,0-1-1,0 1 1,0 0-1,0-1 1,0 1 0,0 0-1,-1-1 1,1 1-1,0 0 1,0 0 0,0-1-1,0 1 1,0 0 0,0 0-1,-1-1 1,1 1-1,0 0 1,0 0 0,0-1-1,0 1 1,-1 0-1,1 0 1,0-1 7,-1 1-8,0 0 0,1 1 0,-1-1 0,0 0 0,1 0 0,-1 0 1,0 0-1,1 0 0,-1 1 0,0-1 0,1 0 0,-1 1 0,1-1 0,-1 0 0,0 1 0,1-1 0,-1 1 0,1-1 0,-1 1 8,-7 7-29,0 0 0,1 1-1,0 0 1,0 0 0,1 1-1,0 0 1,1 0 0,-4 10 29,3-9-16,-76 177 124,47-105-56,18-42-38,2 0 1,1 1 0,2 1-1,2 1-14,7-25 21,0 1 0,1 0 0,1 0-1,1-1 1,0 1 0,2 0 0,0 0 0,2-1 0,0 1-1,1-1-20,-3-12 18,0 0 0,1 0 0,0-1 0,0 1-1,1-1 1,0 0 0,0 0 0,0 0 0,1-1-1,1 2-17,-4-5 6,0 0-1,0-1 0,0 1 0,0 0 1,0-1-1,0 0 0,1 1 1,-1-1-1,0 0 0,1 0 0,-1 0 1,1-1-1,-1 1 0,1 0 0,-1-1 1,1 0-1,-1 0 0,1 0 0,0 0 1,-1 0-1,1 0 0,-1 0 0,1-1 1,0 0-1,-1 1 0,1-1 0,-1 0 1,0 0-1,2-1-5,3-2-25,0-1 0,-1 1 0,1-1 0,-1 0 0,-1-1 0,1 1 1,-1-1-1,5-6 25,6-11-387,11-21 387,-19 31-75,21-34 88,-3-1 0,-2-1 1,-2-1-1,10-36-13,45-206-427,-73 275 399,15-71 44,-16 72-14,-1 1-1,-1-1 1,-1 0 0,0-9-2,-1 22-15,1 1 0,0-1 1,-1 0-1,0 1 0,0-1 0,1 0 0,-1 1 1,-1-1-1,1 1 0,-1-2 15,1 3-3,1 1 0,-1-1 0,1 0 0,-1 1 0,1-1 0,-1 1 0,1 0 0,-1-1 0,0 1 0,1-1 0,-1 1 0,0 0 0,1-1 0,-1 1 0,0 0 0,1 0 0,-1 0 0,0 0 0,1-1 0,-1 1 0,0 0-1,0 0 1,1 0 0,-1 0 0,0 0 0,1 1 0,-1-1 0,0 0 0,0 0 0,1 0 0,-1 1 0,0-1 0,1 0 0,-1 1 0,1-1 0,-1 0 0,0 1 0,1-1 0,-1 1 0,1-1 0,-1 1 3,-4 3 50,0 1-1,1 0 0,-1 0 1,1 0-1,0 1 1,0-1-1,1 1 1,-1 0-1,0 4-49,-5 11 279,1 0 0,-1 8-279,-37 141 667,11-41 58,26-87-622,1 0 1,1 0 0,3 0 0,2 1-1,1 0 1,2-1 0,2 1 0,2-1-1,2 0 1,2 0 0,4 10-104,-8-31 110,-2-9-130,0-1 0,1 1 0,2 5 20,-5-15 28,0 0-1,0 0 0,0 1 1,0-1-1,0 0 1,1-1-1,-1 1 0,1 0 1,-1 0-1,1 0 1,0-1-1,0 1 0,-1-1 1,1 0-1,0 1 0,1-1 1,-1 0-1,0 0 1,1 0-28,-2-1 15,0 0 0,0 0 0,0 0 1,0 0-1,0 0 0,0-1 0,-1 1 1,1 0-1,0 0 0,0-1 0,0 1 1,0-1-1,0 1 0,-1-1 0,1 1 1,0-1-1,-1 1 0,1-1 0,0 0 1,-1 1-1,1-1 0,0 0 0,-1 0 1,1 1-16,14-23 231,-14 20-183,17-31 179,11-28-227,-12 23-8,6-6 8,-16 33-17,1-1 0,1 1 0,-1 0-1,2 1 1,4-4 17,4-1 3,-17 16-4,-1 0 0,0-1 0,0 1 0,1 0-1,-1 0 1,0 0 0,0-1 0,0 1 0,1 0 0,-1 0 0,0 0 0,1 0 0,-1-1 0,0 1 0,1 0 0,-1 0 0,0 0 0,0 0 0,1 0 0,-1 0 0,0 0 0,1 0-1,-1 0 1,0 0 0,1 0 0,-1 0 0,0 0 0,1 0 0,-1 0 0,0 0 0,1 1 0,-1-1 0,0 0 0,0 0 0,1 0 0,-1 0 0,0 1 0,0-1 0,1 0 0,-1 0-1,0 0 1,0 1 0,0-1 0,1 0 0,-1 0 0,0 1 0,0-1 0,0 0 0,0 1 0,1-1 0,-1 0 0,0 0 0,0 1 0,0-1 0,0 0 0,0 1 0,0-1-1,0 0 1,0 1 0,0-1 0,0 0 0,0 1 0,0-1 1,-2 23-58,0 0 0,-1 0 0,-3 7 58,-1 7 116,-36 151-24,35-157-158,6-26 95,-1 9 99,-1 0-1,2 0 0,0-1 1,0 7-128,2-20 18,0 1-1,0-1 1,0 1 0,0-1 0,0 0-1,0 1 1,0-1 0,0 1 0,0-1-1,0 0 1,0 1 0,0-1 0,0 0-1,1 1 1,-1-1 0,0 0 0,0 1 0,0-1-1,1 0 1,-1 1 0,0-1 0,0 0-1,1 1 1,-1-1 0,0 0 0,1 0-1,-1 0 1,0 1 0,1-1 0,-1 0-1,0 0 1,1 0 0,-1 0-18,1 1 18,0-1 0,0-1 1,0 1-1,0 0 0,0 0 0,0 0 1,0 0-1,0-1 0,0 1 0,0-1 1,0 1-1,0 0 0,0-1-18,33-22-50,-26 17 18,5-3 52,-1 1-83,0 0 1,0 0 0,4 0 62,-13 7-56,0-1 1,1 1-1,-1 0 1,1 0-1,0 0 1,-1 0-1,1 0 1,0 1-1,0 0 1,-1 0 0,1 0-1,0 0 1,-1 0-1,3 1 56,-4 0-11,-1-1-1,1 1 1,-1-1-1,0 1 1,1-1-1,-1 1 1,0 0-1,0 0 1,0-1-1,1 1 1,-1 0-1,0 0 1,0 0-1,0 0 0,0 0 1,-1 1-1,1-1 1,0 0-1,0 0 12,0 2 2,0-1 0,0 1 0,-1-1 0,1 1 0,0 0 0,-1-1 0,0 1 0,0-1 0,1 1 0,-2 1-2,0 6 21,0 1-1,-1 0 1,0 0-1,-4 7-20,6-17-5,-16 46 48,-3-1 0,-1-1 0,-4 2-43,22-43 15,-13 26 121,-2 0 1,-17 24-137,28-46 43,1-1 0,-1 0 0,0 0 0,-1 0 0,0-1 0,0 1 0,-1-2 0,1 1 0,-1-1 0,0 0 0,0-1 0,-9 3-43,16-6 7,0-1 0,0 1 0,0-1 0,0 1-1,-1-1 1,1 0 0,0 0 0,0 0 0,0 0 0,-1 0 0,1 0 0,0 0 0,0 0 0,-1 0 0,1 0 0,0-1 0,0 1-1,0 0 1,-1-1 0,1 1 0,0-1 0,0 1 0,0-1 0,0 0 0,0 1 0,0-1 0,0 0 0,0 0 0,0 0 0,0 0-1,1 0 1,-1 0 0,0 0 0,1 0 0,-1 0 0,0 0 0,1 0 0,0 0 0,-1-1-7,0-2 10,0 1 0,0-1 0,1 0 0,-1 0 0,1 0 0,0 1-1,0-1 1,0 0 0,1 0 0,0 0 0,-1 1 0,2-4-10,2-4 259,0 0 0,0 1 0,1-1-1,1 1 1,0 0 0,0 0 0,1 1-1,0 0 1,1 0 0,-1 0 0,2 1 0,1-1-259,8-5 86,-1 1 0,2 1 0,-1 1 0,2 0 0,19-7-86,-6 4-193,28-13-4078,44-12 4271,-72 29-2362,-8-1-2326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5:37.162"/>
    </inkml:context>
    <inkml:brush xml:id="br0">
      <inkml:brushProperty name="width" value="0.1" units="cm"/>
      <inkml:brushProperty name="height" value="0.1" units="cm"/>
      <inkml:brushProperty name="color" value="#66CC00"/>
    </inkml:brush>
  </inkml:definitions>
  <inkml:trace contextRef="#ctx0" brushRef="#br0">0 87 3904,'0'-24'1440,"3"12"-1120,9-2-96,-3 7 1024,11-4-736,17-1 928,16 6-832,12 6 256,13 3-512,-2 0-256,3 5-96,-7-4-576,9-4 320,14-7-2912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5:41.191"/>
    </inkml:context>
    <inkml:brush xml:id="br0">
      <inkml:brushProperty name="width" value="0.1" units="cm"/>
      <inkml:brushProperty name="height" value="0.1" units="cm"/>
      <inkml:brushProperty name="color" value="#66CC00"/>
    </inkml:brush>
  </inkml:definitions>
  <inkml:trace contextRef="#ctx0" brushRef="#br0">354 350 1824,'0'0'47,"0"0"1,0 0-1,0 0 1,0 0-1,0 0 1,0 0-1,0-1 1,0 1-1,0 0 1,0 0-1,0 0 1,0 0-1,0 0 1,0 0-1,0-1 1,0 1 0,0 0-1,0 0 1,0 0-1,0 0 1,0 0-1,0 0 1,0-1-1,-1 1 1,1 0-1,0 0 1,0 0-1,0 0 1,0 0-1,0 0 1,0 0-1,0 0 1,0 0-1,-1 0 1,1 0-1,0 0 1,0-1-1,0 1 1,0 0-1,0 0 1,-1 0-1,1 0 1,0 0-1,0 0 1,0 0-1,0 0 1,0 0-1,0 0 1,-1 0-1,1 1 1,0-1-1,0 0 1,0 0-1,0 0 1,0 0-1,0 0 1,-1 0-1,1 0 1,0 0-1,0 0 1,0 0-1,0 0 1,0 0-1,0 1 1,0-1-1,0 0 1,0 0-48,-11 3 907,-5 1-384,-1 0 0,1 1 0,0 1 0,1 0-1,-13 8-522,13-7 309,1 0-232,0 1 1,0 1-1,1 0 0,0 0 1,1 1-1,0 1 0,1 0 1,0 1-1,-6 9-77,6-6 70,0 1 1,1 0-1,1 0 0,0 1 1,1 0-1,1 1 0,1-1 1,0 4-71,4-15 24,1 0 1,0 0-1,0 0 0,0 0 1,1 0-1,0 0 1,0 7-25,0-11 1,1 0 0,-1 0 1,1 0-1,0 1 1,-1-1-1,1 0 0,0 0 1,0 0-1,0 0 0,1 0 1,-1 0-1,0-1 1,1 1-1,-1 0 0,1 0 1,0-1-1,-1 0 0,1 1 1,0-1-1,0 0 1,0 1-1,0-1 0,2 0-1,1 1 13,1 0 0,0 0 0,0-1-1,-1 0 1,1 0 0,0-1-1,0 1 1,0-1 0,0-1 0,0 1-1,0-1 1,0 0 0,-1 0-1,1-1 1,4-1-13,1-1 51,-1 0 0,0-1 0,-1 0-1,1 0 1,-1-1 0,0 0 0,0-1 0,1-2-51,1-1 22,-2 0 0,1-1 1,-1 0-1,-1-1 1,0 0-1,-1 0 1,4-9-23,-6 11 40,0-1 0,-1-1 0,0 1 0,-1-1 0,0 0 0,-1 1 0,0-1 0,-1 0 0,0-3-40,-1 12 3,1-4 34,-1 1 1,0-1-1,-1 0 1,1 0-1,-1 1 1,0-1-1,-1 1 1,0-1 0,0 1-1,0-1 1,-1 1-1,-1-1-37,4 6 9,-1 0-1,1-1 0,-1 1 0,0 0 0,0 0 1,0 0-1,0 1 0,0-1 0,0 0 0,0 0 1,0 0-1,0 1 0,0-1 0,0 0-8,0 1-6,1 0 0,-1 0 0,0 0 0,1 0 0,-1-1 0,1 1 0,-1 0 1,0 0-1,1 0 0,-1 0 0,0 1 0,1-1 0,-1 0 0,1 0 0,-1 0 0,0 0 0,1 1 0,-1-1 0,1 0 0,-1 1 6,-1 0-3,1 0-1,0 0 1,0 0 0,0 0-1,0 0 1,0 1 0,0-1-1,1 0 1,-1 1 0,0-1-1,1 0 1,-1 1-1,0-1 1,1 1 0,0-1-1,-1 1 1,1-1 0,0 1-1,0-1 1,0 1 0,0 0 3,0 4 39,1 1 0,-1 0 0,2-1 0,-1 1 1,1-1-1,-1 1 0,2-1 0,0 3-39,6 9 158,0-1-1,3 3-157,-2-4 97,-4-8-48,-1 0-1,1-1 1,0 0 0,1 0-1,0 0 1,0-1 0,0 0-1,6 3-48,-11-8 10,0 0-1,0 0 1,0 0-1,-1 0 0,1-1 1,0 1-1,0-1 1,0 1-1,0-1 0,0 0 1,0 1-1,0-1 1,0 0-1,0-1 0,0 1 1,0 0-1,0 0 1,0-1-1,0 1 1,0-1-1,2-1-9,3-1 46,0-1-1,0 0 1,0 0-1,-1-1 1,1 0-46,2-2 60,-5 4-43,1-1 0,-1-1 0,0 1 0,0 0 0,0-1 0,0 0 0,-1 0 0,1-2-17,21-45 76,-10 21-22,31-67-22,-43 90-65,-1 6-162,-3 8 48,0 0 149,-39 251-528,16-115 647,-1 70-121,-3 83 74,24-252-4,3-30 68,0 0 1,0 0 0,-2 0-1,1-1 1,-2 1 0,0 2-139,2-14 441,2-4-157,-2-10-48,1-16-141,4-75-158,5 0 1,4 0 0,23-88 62,-18 111-63,20-90 137,-25 126-207,2 1-1,15-32 134,-25 66-53,1 1 0,0 0 0,0 0 0,1 0 0,0 0 0,0 1-1,2-1 54,-7 7-4,1 1 0,-1-1 0,1 1 0,0 0 0,-1 0-1,1 0 1,0 0 0,0 0 0,0 0 0,0 0 0,0 0-1,0 1 1,0-1 0,0 1 0,0 0 0,1-1 4,0 2 2,-1-1 0,0 0 0,0 1 0,0-1 0,0 1 0,0 0 0,0 0 0,0 0 0,0 0 0,0 0 0,-1 0 0,1 0 0,0 1 0,-1-1 0,1 1 0,-1-1 0,1 1 0,-1 0 0,1 1-2,4 5 38,-1 0 0,0 0-1,0 1 1,-1 0 0,0 0 0,-1 0 0,0 1 0,0-1-1,-1 1 1,0 0 0,-1-1 0,0 1 0,-1 6-38,0 2 114,0 0 1,-2 0-1,0 1 1,-1-1-1,-1 0 1,-5 15-115,7-28 55,0 1-1,-1 0 1,1 0 0,-1-1 0,0 1 0,-1-1 0,1 0 0,-1 0 0,-4 4-55,6-8 26,1 1-1,-1-1 0,1 0 0,-1 0 0,1 1 0,-1-1 0,0 0 1,0-1-1,1 1 0,-1 0 0,0 0 0,0-1 0,0 1 1,0-1-1,0 0 0,0 1 0,0-1 0,0 0 0,0 0 0,0 0 1,0 0-1,0-1 0,0 1 0,0-1 0,0 1 0,0-1 1,0 1-1,1-1 0,-1 0 0,0 0 0,0 0-25,0-1-19,-1 1-1,1 0 1,0-1-1,0 0 1,0 1-1,0-1 1,0 0-1,1 0 1,-1 0 0,1 0-1,-1 0 1,1-1-1,0 1 1,-1 0-1,1-1 1,0 1-1,1-1 1,-1 1-1,0-1 1,1 1 0,-1-1-1,1 0 1,0 1-1,0-1 1,0 0 19,0-1-19,1 1 0,0-1 0,0 0-1,0 1 1,0-1 0,0 1 0,1-1 0,-1 1 0,1 0 0,0 0 0,0 0 0,0 0 0,1 0 0,-1 0 0,1 0 0,-1 1 0,3-2 19,-1 0-11,0 1 0,1 0 0,-1 0 0,1 0 1,0 0-1,-1 1 0,1 0 0,1 0 1,-1 0-1,5 0 11,-7 1-29,1 1 1,0 0-1,-1 0 0,1 0 1,0 0-1,-1 1 1,1-1-1,-1 1 0,1 0 1,-1 0-1,1 0 1,-1 1-1,1-1 0,-1 1 1,0 0-1,1 1 29,4 2-17,0 1-1,0 0 0,-1 0 0,0 1 1,-1 0-1,1 0 0,-1 1 1,-1 0-1,1 0 0,-1 0 0,-1 0 1,1 1-1,-2 0 0,2 2 18,0 5 4,-1 0-1,0 1 1,-1-1-1,-1 1 0,-1 0 1,0-1-1,-2 17-3,-2 47 36,-3-1-1,-4 0 1,-7 17-36,12-73 143,-2 0-1,-1 0 1,0-1 0,-4 4-143,11-24 32,-8 14-82,9-15 71,0-1 0,-1 1 0,1 0 0,-1-1 1,1 1-1,-1-1 0,1 1 0,-1 0 0,1-1 0,-1 1 0,1-1 0,-1 1 1,0-1-1,1 0 0,-1 1 0,0-1 0,0 0 0,0 1-21,1-1 13,0-1 0,-1 1 0,1 0 0,-1 0 0,1 0 0,0-1 0,-1 1 0,1 0 0,0 0 0,-1-1 0,1 1 0,0 0 0,-1-1 0,1 1 0,0 0 0,0-1 0,0 1 0,-1-1 0,1 1-1,0 0 1,0-1 0,0 1 0,0-1 0,0 1 0,-1 0 0,1-1 0,0 1 0,0-1 0,0 1 0,0-1-13,0-18 65,0 16-55,2-38-1,1 0 0,2 0 0,2 1 0,2 0 0,2 0 0,3-5-9,32-80-269,18-27 269,-34 83 12,59-146-369,-86 205 303,2 1 0,-1 0 0,2-1-1,-1 2 1,1-1 0,2-1 54,-8 9-5,0 1 0,0 0 0,0 0 0,0-1 0,1 1 0,-1 0 0,0 0 0,0 0 0,0 0 0,1-1 0,-1 1 0,0 0-1,0 0 1,1 0 0,-1 0 0,0 0 0,0 0 0,1 0 0,-1-1 0,0 1 0,0 0 0,1 0 0,-1 0 0,0 0 0,0 0 0,1 0 0,-1 0 0,0 0 0,0 1 0,1-1 0,-1 0 0,0 0 0,0 0 0,1 0 5,5 9-151,-1 20-34,-4-26 175,3 35 5,-2 0 1,-2 0 0,-1 0-1,-2 0 1,-3 12 4,5-40 8,0 0 134,-1-1-1,0 0 1,-2 8-142,3-15 30,1 0-1,-1-1 0,0 1 1,1 0-1,-1-1 1,0 1-1,0-1 0,0 1 1,0-1-1,0 1 1,-1-1-1,1 0 1,0 1-1,-1-1 0,1 0 1,-1 0-1,1 0 1,-1 0-1,0 0 0,1-1 1,-2 1-30,2 0 1,-1-1 0,1 0 1,0 0-1,-1 0 0,1 0 1,0 0-1,-1 0 0,1 0 1,0 0-1,-1-1 0,1 1 1,0-1-1,-1 1 0,1-1 1,0 1-1,0-1 0,-1 0 0,1 1 1,0-1-1,0 0 0,0 0 1,0 0-1,0 0-1,-1-1-29,1 1-1,0-1 1,-1 1-1,1-1 1,0 0 0,0 1-1,1-1 1,-1 0 0,0 0-1,0 1 1,1-1-1,-1 0 1,1 0 0,0 0-1,-1-2 30,1 3-5,0 0-1,0 0 1,0 0-1,0 0 1,0 0-1,1 0 1,-1 0-1,0 0 1,0 0-1,1 0 0,-1 0 1,1 0-1,-1 0 1,1 0-1,-1 0 1,1 0-1,0 1 1,-1-1-1,1 0 1,0 0-1,-1 0 1,1 1-1,0-1 1,0 1-1,0-1 1,0 0-1,0 1 1,0-1-1,0 1 1,0 0-1,0-1 1,0 1-1,0 0 0,0 0 1,0 0-1,0 0 1,1-1 5,5 1-77,0 1 0,0-1 0,-1 1 0,1 0 0,5 2 77,2 0-93,23 2 124,0-2 0,-1-1 0,1-2 0,0-1 1,-1-2-1,1-2 0,14-4-31,-40 6 35,-1 0 1,0-1-1,0 0 0,-1 0 1,1-1-1,-1 0 0,0-1 0,0 1 1,-1-2-1,1 0 0,-2 0 0,1 0 1,-1-1-1,0 0 0,4-6-35,10-17 34,-2 0-1,-1-1 0,12-31-33,-21 43 22,10-20 198,-2-2 0,0-8-220,-11 31-34,0-1-1,-2 0 0,-1 0 0,0-1 1,-1-18 34,-2 19-89,0-35 152,-1 51-76,1 0 1,-1 0-1,0 0 0,0 0 0,0 0 1,0 0-1,-1 1 0,1-1 1,-1 0-1,0 1 0,-1-2 13,3 4-10,-1 1-1,1 0 1,0-1-1,0 1 1,-1-1-1,1 1 1,0 0-1,0-1 1,-1 1-1,1 0 1,0-1 0,-1 1-1,1 0 1,-1-1-1,1 1 1,-1 0-1,1 0 1,0-1-1,-1 1 1,1 0-1,-1 0 1,1 0-1,-1 0 1,1 0-1,-1 0 1,1 0-1,-1 0 1,1 0 0,-1 0-1,1 0 1,-1 0-1,1 0 1,0 0-1,-1 0 1,1 0-1,-1 1 1,1-1-1,-1 0 1,1 0-1,-1 0 1,1 1-1,0-1 1,-1 0-1,1 1 1,0-1-1,-1 0 12,-1 3-42,0 0 1,1-1 0,-1 1 0,0 0 0,1 0 0,-1 2 40,0-1 8,-12 26-113,4-10 43,1 1-1,1 0 1,1 0 0,0 1 0,1 2 62,-2 31-3,2-1 0,2 1 0,3 7 3,1-27 10,3-1 0,1 1 1,1 0-1,2-1 0,5 16-10,-8-39 63,0 1-1,0-1 0,1 0 1,0 0-1,1 0 0,6 7-62,-10-15 35,0-1 0,0 0 0,0 1 0,0-1-1,1 0 1,-1 0 0,1 0 0,-1 0-1,1-1 1,0 1 0,0-1 0,2 1-35,-3-1 27,0 0 1,1-1-1,-1 0 1,1 0-1,-1 1 0,0-1 1,1-1-1,-1 1 1,1 0-1,-1 0 1,0-1-1,1 0 0,-1 1 1,0-1-1,0 0 1,1 0-1,-1 0 1,1-1-28,8-5 73,-1 0 0,1-1 0,-2 0 0,1 0 0,-1-1 0,0 0 1,2-4-74,15-22 242,12-18-242,-4 3-83,-26 38 107,-6 9 25,0 0 0,0 0 0,0 1 1,0-1-1,0 0 0,1 1 0,2-3-49,-5 5 9,0 0-1,1 0 0,-1 1 0,0-1 1,0 0-1,1 0 0,-1 0 0,0 0 0,0 0 1,0 1-1,1-1 0,-1 0 0,0 0 0,0 0 1,0 0-1,0 1 0,0-1 0,1 0 1,-1 0-1,0 1 0,0-1 0,0 0 0,0 0 1,0 1-1,0-1 0,0 0 0,0 0 0,0 0 1,0 1-1,0-1 0,0 0 0,0 0 0,0 1-8,0-1 1,2 17 128,-2-1-1,0 15-128,-1-15 51,1 0 1,1-1-1,2 10-51,0-4 2,-1-9 65,0-1 1,0 1-1,1-1 0,0 1 0,1-1 0,5 10-67,-1 1 59,-8-21-640,1-1 237,0 0 0,-1 1 1,1-1-1,0 0 0,-1 0 1,1 0-1,0-1 0,0 1 1,-1 0-1,1 0 0,0 0 0,-1 0 1,1-1-1,0 1 0,-1 0 1,1-1-1,0 1 0,-1-1 344,15-14-3906,-14 14 3770,11-16-3976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5:41.565"/>
    </inkml:context>
    <inkml:brush xml:id="br0">
      <inkml:brushProperty name="width" value="0.1" units="cm"/>
      <inkml:brushProperty name="height" value="0.1" units="cm"/>
      <inkml:brushProperty name="color" value="#66CC00"/>
    </inkml:brush>
  </inkml:definitions>
  <inkml:trace contextRef="#ctx0" brushRef="#br0">41 0 4800,'-12'5'1792,"5"-5"-1408,-2-5-96,6 5-1344,-2 5 512,1-2-1408,4-3 1120,0 0-800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5:42.225"/>
    </inkml:context>
    <inkml:brush xml:id="br0">
      <inkml:brushProperty name="width" value="0.1" units="cm"/>
      <inkml:brushProperty name="height" value="0.1" units="cm"/>
      <inkml:brushProperty name="color" value="#66CC00"/>
    </inkml:brush>
  </inkml:definitions>
  <inkml:trace contextRef="#ctx0" brushRef="#br0">111 578 2912,'1'0'76,"0"-1"-1,0 1 1,0-1-1,0 0 1,0 1 0,0-1-1,0 0 1,0 1 0,0-1-1,0 0 1,0 0 0,0 0-1,0 0 1,-1 0 0,1 0-1,0 0 1,-1 0 0,1-1-76,-1 1 51,1 0 1,0 0 0,0-1-1,-1 1 1,1 0 0,0 0 0,0 0-1,0 0 1,0 0 0,0 0 0,1 0-52,-1 0 80,0 0 1,1-1 0,-1 1 0,0-1 0,0 1 0,0-1 0,0 0 0,0 1 0,0-1 0,0 0 0,-1 0 0,1 1 0,-1-1 0,1 0 0,-1 0 0,0 0 0,0 0 0,0 0 0,0 1 0,0-1-1,0 0 1,0-2-81,-1-5 550,-1 0-1,1 0 1,-1 0-1,-1-1-549,2 8 109,1 0-1,-1 0 1,0 0 0,0 0 0,0 1-1,0-1 1,0 0 0,0 0 0,0 0-1,-1 1 1,1-1 0,-1 1-1,1-1 1,-1 1 0,-1-1-109,2 1 25,0 1 0,0-1 0,0 1 0,0 0 0,0 0 0,0-1 0,0 1 0,0 0 0,0 0 0,0 0 0,0 0 0,0 0 0,0 0 0,0 1 0,0-1 0,0 0 0,0 0 0,0 1 1,0-1-1,0 1 0,1-1 0,-1 0 0,0 1 0,0 0 0,0-1 0,0 1 0,1 0 0,-1-1 0,0 1 0,0 0 0,1 0 0,-1 0-25,-7 10 311,0 0 1,0 0-1,1 1 0,1 1 1,-6 12-312,4-8 192,0 0-71,1 1 0,0 0 0,1 1-121,4-10 29,0 0 0,0 0 0,1 0 0,0 0 0,1 0 0,0 0 0,1 4-29,-1-10 11,1 0 0,-1 0 1,1 1-1,0-1 1,0 0-1,1 0 0,-1 0 1,0-1-1,1 1 1,0 0-1,0-1 0,0 1 1,0-1-1,0 1 1,0-1-1,1 0 1,-1 0-1,1 0 0,-1 0 1,1 0-1,0-1 1,0 1-1,0-1 0,-1 0 1,2 0-1,-1 0 1,0 0-1,0 0 0,0-1 1,0 1-1,0-1 1,1 0-1,-1 0 0,0 0 1,0 0-1,2-1-11,20-3 65,-1-1 1,1-1-1,15-6-65,0 0 140,22-8 29,0-2 0,-2-3 0,47-26-169,-71 33 27,-36 18-27,0 0 0,1 0 0,-1 0 0,0 0 0,1 0 0,-1 0 0,0-1 0,0 1 0,1 0 0,-1 0 0,0 0 0,1 0 0,-1 0 0,0 0 0,0 0 0,1 0 0,-1 0 0,0 1 0,1-1 0,-1 0 0,0 0 0,0 0 0,1 0 0,-1 0 0,0 0 0,0 1 0,1-1 0,-1 1 3,1 0 0,-1 1 0,0-1 1,0 0-1,0 0 0,0 1 0,0-1 1,0 0-1,0 1 0,0-1 0,0 0 1,0 0-1,-1 1 0,1 0-3,-7 19 35,-3 2-36,6-15-42,1 0 0,-1 1 1,1-1-1,1 1 0,0 0 1,-1 5 42,3-12-27,0 0 0,0 0 0,0 1 1,0-1-1,0 0 0,1 0 0,-1 0 0,1 0 0,-1 1 1,1-1-1,0 0 0,0 0 0,0 0 0,0 0 0,0-1 1,0 1-1,1 0 0,-1 0 0,0-1 0,1 1 1,0-1-1,-1 1 0,1-1 0,0 0 0,0 1 0,0-1 1,-1 0-1,1 0 0,1 0 27,1 1-35,-1-1 1,1 1-1,-1-1 0,1 0 1,0 0-1,-1-1 1,1 1-1,0 0 0,0-1 1,-1 0-1,1 0 0,0 0 1,0-1-1,0 1 0,-1-1 1,1 0-1,1 0 35,0-2-22,0 1-1,0 0 1,0-1-1,0 0 1,-1 0-1,1-1 0,-1 1 1,0-1-1,1 0 1,-2 0-1,1-1 23,7-8 19,-2-1 0,0-1 0,0 1 0,-1-1 0,-1-1 0,-1 0 0,3-8-19,5-25 78,-1-1-1,-3 0 1,2-32-78,-4-7 252,-3-61-252,-5 126 23,-1-1 0,-1 1 1,-4-14-24,6 37 5,0 0 1,0 0 0,0 0 0,0 0 0,0 0 0,-1 0-1,1 0 1,0 0 0,-1 0 0,1 0 0,-1 0 0,1 0-1,-1 1 1,1-1 0,-1 0 0,0 0 0,1 0 0,-1 1-1,0-1 1,1 0 0,-1 1 0,0-1-6,0 1 12,0 0 0,1 0 0,-1 0-1,0 0 1,1 0 0,-1 1 0,0-1 0,1 0 0,-1 0 0,0 0-1,1 1 1,-1-1 0,0 0 0,1 1 0,-1-1 0,1 1-1,-1-1 1,1 1 0,-1-1 0,1 1 0,-1-1 0,1 1 0,-1-1-12,-3 6 114,1-1 1,-1 1-1,1-1 1,0 1-1,0 0 1,0 2-115,-6 17 244,2 1 1,1 0-1,1 1 1,1 0-1,1 6-244,0 25 169,5 52-169,-1-91 6,0-1 0,2 1 0,0-1 0,1 0 0,5 14-6,-6-24-115,0-1 0,0 0 0,1 0 0,-1 0 0,2-1 0,-1 1 0,1-1 0,0 0 0,0 0 0,0-1 0,1 1 0,0-1 0,0 0 0,0-1 0,3 1 115,5 3-557,1-1 1,1 0-1,3 0 557,56 17-4346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5:43.752"/>
    </inkml:context>
    <inkml:brush xml:id="br0">
      <inkml:brushProperty name="width" value="0.1" units="cm"/>
      <inkml:brushProperty name="height" value="0.1" units="cm"/>
      <inkml:brushProperty name="color" value="#66CC00"/>
    </inkml:brush>
  </inkml:definitions>
  <inkml:trace contextRef="#ctx0" brushRef="#br0">3 835 4224,'0'-1'88,"0"1"0,0-1-1,-1 1 1,1 0 0,0-1 0,0 1 0,-1-1-1,1 1 1,0-1 0,0 1 0,0-1 0,0 1-1,0-1 1,0 0 0,0 1 0,0-1 0,0 1 0,0-1-1,0 1 1,0-1 0,0 1 0,1-1-88,3-14 73,-2 10 119,0-3 32,1 0-1,0 0 0,1 1 1,0-1-1,1-1-223,5-9 408,28-50 2145,21-27-2553,12-21 194,22-63-83,-16 27 509,-72 142-539,3-2 205,-1-2-1,-1 1 1,0-1-1,-1 0 1,3-11-286,-8 24 15,0 0 1,1 1-1,-1-1 1,0 0-1,0 0 1,0 1-1,0-1 1,0 0-1,0 0 1,0 0-1,0 1 1,-1-1-1,1 0 1,0 0-1,0 0 1,-1 1-1,1-1 1,0 0-1,-1 1 1,1-1-1,0 0 1,-1 1-1,1-1 1,-1 0-1,0 1 1,1-1 0,-1 1-1,1-1 1,-1 1-1,0-1 1,1 1-1,-1 0 1,0-1-1,0 1 1,1 0-1,-1-1 1,0 1-1,0 0 1,1 0-1,-1 0 1,0 0-1,0 0 1,0 0-1,1 0 1,-1 0-1,0 0 1,0 0-1,0 0-15,-2 0 58,0 1 1,0-1-1,0 1 1,0-1-1,0 1 1,0 0-1,0 0 1,0 1-1,0-1 0,0 1 1,1-1-1,-2 1-58,4-1 0,-2 1 73,0-1 0,0 1 0,0 0 0,0-1 0,0 1 0,-1-1 0,1 0 0,0 0 0,-1 0 0,1 0 0,-1 0 0,1-1 1,-2 1-74,3 19-448,-17 48 224,-8 84-96,-22 61 320,-118 297 416,146-440-38,19-69-228,2-6-219,1 0 0,-1 0 1,0 0-1,1 1 0,0-1 1,0 0-1,1 1 0,-1-1 1,3-1 68,4-11-204,6-11 89,1 1 0,1 1 0,1 1 0,2 0 0,0 2 0,1 0 1,2 1-1,0 1 0,22-14 115,88-55-196,-55 39 509,-23 20 223,-39 22 112,0 0 0,-1 0 0,6-6-648,-29 30 328,1 0 0,0 0 1,1 0-1,1 1-328,4-15 4,-5 15 71,1 0-1,0 0 1,1 1 0,1 0-1,1-1 1,-1 8-75,3-23 25,0 1 0,0-1 1,0 1-1,0-1 0,0 1 0,0-1 0,0 1 1,1-1-1,-1 1 0,1-1 0,-1 1 0,1-1 0,-1 1 1,1-1-1,0 0 0,0 1 0,-1-1 0,1 0 0,0 0 1,0 1-1,0-1 0,0 0 0,1 0 0,-1 0 0,1 0-25,-1-1 9,0 0-1,0 0 1,0-1-1,1 1 1,-1 0-1,0-1 1,0 1-1,0-1 1,0 1-1,0-1 1,0 1-1,0-1 1,0 0-1,0 1 1,0-1-1,1-1-8,0 1 24,14-12 2,-1 0-1,8-9-25,5-5-61,6-3-2216,16-9 2277,-41 31-1115,-8 8 970,-1 0 0,0-1 1,0 1-1,1 0 0,-1-1 0,0 1 1,0 0-1,1 0 0,-1-1 0,0 1 1,0 0-1,1-1 0,-1 1 1,0 0-1,0-1 0,0 1 0,0-1 1,0 1-1,0 0 0,0-1 0,0 1 1,0-1-1,0 1 0,0 0 1,0-1-1,0 1 0,0 0 0,0-1 1,0 1 144,-4-3-1824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5:44.082"/>
    </inkml:context>
    <inkml:brush xml:id="br0">
      <inkml:brushProperty name="width" value="0.1" units="cm"/>
      <inkml:brushProperty name="height" value="0.1" units="cm"/>
      <inkml:brushProperty name="color" value="#66CC00"/>
    </inkml:brush>
  </inkml:definitions>
  <inkml:trace contextRef="#ctx0" brushRef="#br0">0 37 2560,'12'-26'960,"-3"23"-768,-6-4-32,-3 7-2176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5:45.181"/>
    </inkml:context>
    <inkml:brush xml:id="br0">
      <inkml:brushProperty name="width" value="0.1" units="cm"/>
      <inkml:brushProperty name="height" value="0.1" units="cm"/>
      <inkml:brushProperty name="color" value="#66CC00"/>
    </inkml:brush>
  </inkml:definitions>
  <inkml:trace contextRef="#ctx0" brushRef="#br0">0 1097 2912,'12'-8'502,"1"0"0,0 1 0,0 0-1,0 1 1,10-2-502,27-13 2227,-30 11-1928,-1-1 1,1 0-1,-2-2 0,16-13-299,-25 19 17,-1-1-1,0 0 0,0-1 0,-1 0 1,0 0-1,0-1 0,-1 0 0,0 0 0,-1 0 1,2-6-17,-6 11 76,1-1 0,-1 1 0,0-1 0,0 1 1,0-1-1,-1 0 0,0-3-76,0 8 22,0-1 0,0 1 0,0-1 0,0 1 0,-1-1 0,1 1 0,-1-1 0,1 1 0,-1 0 0,1-1 0,-1 1 0,0 0 0,0-1 1,0 1-23,1 0-1,-1 1 1,0-1 0,0 1 0,1-1 0,-1 1-1,0-1 1,0 1 0,0 0 0,0-1 0,1 1-1,-1 0 1,0-1 0,0 1 0,0 0 0,0 0-1,0 0 1,0 0 0,0 0 0,0 0 0,0 0-1,0 0 1,1 1 0,-2-1 0,-6 2 18,1 1-1,-1 0 1,1 0 0,0 0-1,0 1 1,0 0 0,0 0-1,-5 6-17,-8 7 447,0 0 0,1 2-447,3-3 297,1 0 1,1 1-1,-6 9-297,16-20 50,0 0 0,1 0 1,0 0-1,-1 1 0,2-1 0,-1 1 0,1 0 0,0 0 0,1 0 0,0 0 0,0 0 0,0 5-50,1-8 14,0-1-1,1 1 1,0 0-1,-1-1 1,1 1-1,1-1 1,-1 1-1,0-1 1,1 1 0,0-1-1,0 0 1,0 0-1,0 0 1,0 0-1,1 0 1,-1 0-1,1-1 1,0 1 0,-1-1-1,4 2-13,0 0 21,0 0 0,0-1 0,1 1 0,-1-1 0,1-1-1,-1 0 1,1 1 0,0-2 0,0 1 0,2-1-21,4 0 67,0-1-1,-1 0 1,1-1 0,0 0-1,-1-1 1,1-1 0,-1 0-1,0 0 1,0-1 0,6-3-67,4-3 52,0-1 0,-1-1 0,0-1 0,18-14-52,-9 2 34,0-1 1,-2-1 0,22-28-35,-4-3 120,23-38-120,8-11-40,23-35-70,-80 107-79,-2-1-1,-1-1 0,-2 0 0,-1-1 1,-2 0-1,-2-1 0,3-27 190,-10 50-20,-1 0 1,0 0-1,-1 0 0,-1 1 0,0-1 0,-1 0 1,-3-12 19,4 26-17,0 0 0,-1 0 0,1 0 0,-1 0 0,1 0 0,-1 0 0,0 0 0,0 0 0,0 0 0,0 1 0,0-1 0,-1 0 0,1 1 0,0-1 0,-2 0 17,2 1-7,0 0 0,-1 1 0,1-1 0,-1 1 0,1-1 0,0 1 0,-1 0 0,1-1 0,-1 1 0,1 0 0,-1 0 0,1 0 0,-1 0 0,1 0 0,-1 0 0,1 1 0,-1-1 0,1 1 0,-1-1 0,1 1 0,0-1 0,-1 1 0,1 0 7,-9 3 38,1 1 1,-1 1-1,1 0 0,1 0 1,-1 0-1,1 1 1,-1 2-39,-17 18 381,-8 11-381,0 3 321,1 2 1,3 1-1,-1 5-321,12-16 123,2 0 0,2 1 0,0 1 0,-6 28-123,3 9-13,3 1 0,-5 56 13,19-115 9,0 0 1,0 1 0,1-1 0,1 0 0,0 0 0,1 0-10,-1-9 15,1 1 0,-1-1 1,1 0-1,0 1 0,0-1 0,0 0 1,1 0-1,0 0 0,0-1 1,0 1-1,0-1 0,1 0 1,-1 0-1,1 0 0,1 0 1,0 0-16,3 2 22,1-1 1,0 0 0,0 0-1,1-1 1,-1-1 0,1 1-1,0-1 1,-1-1 0,1 0-1,1-1 1,-1 0 0,1 0-23,13 0 2,-1-1 1,1-2 0,0 0-1,12-4-2,-18 2 10,-1 0-1,0-2 1,0 0-1,-1-1 1,10-5-10,4-5 131,0-1 0,9-8-131,13-13 682,-52 39-678,0 0 0,0 0 1,0 0-1,0 0 0,0 0 0,0-1 0,0 1 0,1 0 0,-1 0 0,0 0 0,0 0 0,0 0 1,0 0-1,0 0 0,0 0 0,0 0 0,0 0 0,0 0 0,0 0 0,0 0 0,0 0 0,0 0 1,0 0-1,1 0 0,-1 0 0,0 0 0,0 0 0,0 0 0,0 0 0,0 0 0,0 0 1,0 0-1,0 0 0,0 0 0,0 0 0,0 0 0,1 0 0,-1 0 0,0 0 0,0 0 0,0 0 1,0 0-1,0 0 0,0 0 0,0 0 0,0 0 0,0 0 0,0 0 0,0 0 0,0 0 1,0 0-1,0 0 0,0 1 0,0-1 0,1 0 0,-1 0 0,0 0 0,0 0 0,0 0 0,0 0 1,0 0-1,0 0 0,0 0 0,0 0 0,0 0 0,0 1-4,-2 8 34,-9 14-189,-18 22-400,-16 35 555,38-68-39,2 0 0,-1 1 0,2 0-1,-1 0 1,1 4 39,3-10-45,-1 0-1,2 0 1,-1 0-1,1 0 1,0 1-1,0-1 1,1 0-1,0 0 1,0 0-1,2 4 46,-3-9-9,1-1 1,-1 0-1,0 1 0,1-1 1,-1 0-1,1 0 0,-1 0 0,1 1 1,0-1-1,0 0 0,-1 0 0,1 0 1,0 0-1,0 0 0,0 0 1,0 0-1,0 0 0,0-1 0,0 1 1,1 0-1,-1-1 0,0 1 0,1 0 9,0-1-9,-1 0 0,1 0 0,0 0-1,-1 0 1,1 0 0,0 0 0,-1-1-1,1 1 1,0-1 0,-1 1 0,1-1-1,-1 1 1,1-1 0,-1 0 0,1 0-1,0 0 10,5-4 4,-1 0-1,1 0 0,-1-1 1,0 0-1,0 0 1,-1-1-1,1 0-3,32-45 469,0-3-469,-26 34 66,0-1 1,-1 0 0,-1 0 0,2-11-67,13-51 129,-5-2 1,-3 1-1,-3-2 0,0-78-129,-13 149-3,0 11-8,0-1 1,-1 0 0,0 0-1,0 0 1,0 0 0,-1 1-1,0-1 1,0 0 0,0 0 0,-2-3 10,3 9 5,0 0 0,0-1 0,0 1 0,-1 0 0,1 0 0,0 0 0,0-1 0,0 1 0,0 0 0,-1 0-1,1-1 1,0 1 0,0 0 0,-1 0 0,1 0 0,0 0 0,0 0 0,-1-1 0,1 1 0,0 0 0,0 0 0,-1 0 0,1 0 0,0 0 0,-1 0 0,1 0 0,0 0 0,0 0 0,-1 0 0,1 0 0,0 0 0,-1 0 0,1 0 0,0 0 0,0 0-5,-11 8 296,-5 15 205,15-22-491,-5 9 139,1 1 1,0 0 0,1 0-1,0 1 1,1-1-1,0 1 1,1 0 0,0 0-150,-3 30 263,1 26-263,4-60 17,-2 53-154,3 0-1,2-1 0,8 39 138,-3-55-3357,10 32 3357,6 6-2000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16.781"/>
    </inkml:context>
    <inkml:brush xml:id="br0">
      <inkml:brushProperty name="width" value="0.1" units="cm"/>
      <inkml:brushProperty name="height" value="0.1" units="cm"/>
      <inkml:brushProperty name="color" value="#66CC00"/>
    </inkml:brush>
  </inkml:definitions>
  <inkml:trace contextRef="#ctx0" brushRef="#br0">6 646 2912,'-3'4'851,"1"-1"88,7-10 1617,-5 7-2118,13-11 1428,-12 11-1840,1-1 22,0 0 1,0 0 0,-1 0-1,1 0 1,0-1 0,0 1-1,-1 0 1,1-1 0,-1 1-1,1-2-48,1 1 51,-1 0-1,0 0 1,1 0-1,0 0 1,-1 1-1,1-1 0,0 1 1,2-1-51,17-11 103,-2-3-57,-1-1 0,0-1 0,-2 0-1,0-1 1,9-15-46,-1-2 71,34-51-250,-50 72 205,-1-1-1,0 0 1,-1 0 0,4-14-26,-11 28 8,1 0 0,-1-1 0,1 1 0,-1 0 0,1 0 1,-1-1-1,0 1 0,0 0 0,0 0 0,-1-2-8,1 4-1,0-1-1,0 1 1,0 0 0,0 0 0,0-1-1,-1 1 1,1 0 0,0 0 0,0-1-1,0 1 1,0 0 0,-1 0 0,1 0-1,0-1 1,0 1 0,0 0 0,-1 0-1,1 0 1,0 0 0,0-1 0,-1 1-1,1 0 1,0 0 0,0 0 0,-1 0-1,1 0 1,0 0 0,0 0 0,-1 0 1,0 0-13,0 0 0,0 0-1,0 1 1,0-1 0,0 0 0,0 1 0,0-1 0,0 1 0,1-1 0,-1 1 0,0-1 0,-1 1 13,-1 2-6,0 0 0,-1 1 0,1-1 0,1 0 0,-1 1 0,0 0 0,1-1 0,0 1 0,0 0 0,0 0 0,0 1 6,-16 49 154,18-53-157,-9 32 60,1 0-1,2 5-56,4-22 19,0 1 0,1-1 0,2 1 0,-1-1 0,3 10-19,-2-20 32,1 0-1,-1 0 0,1 0 0,1-1 0,-1 1 1,1 0-1,0-1 0,0 1 0,1-1 1,-1 0-1,1 0 0,0-1 0,0 1 0,1-1 1,0 0-1,0 0 0,0 0 0,0-1 1,2 2-32,-3-3 39,-1 0 1,1-1-1,0 1 1,0-1-1,0 1 1,0-1-1,0 0 1,0-1-1,0 1 1,0-1-1,0 1 1,0-1-1,0-1 1,0 1-1,1 0 1,-1-1-1,0 0 1,0 0-1,0 0 1,-1-1-1,1 1 0,0-1 1,0 0-1,-1 0 1,1 0-1,-1 0 1,0-1-1,1 1 1,0-3-40,6-5 51,-1 0 0,0 0 0,-1-1 1,0-1-1,4-8-51,7-18 89,2-7-89,5-11-25,-3 13 142,-23 42-118,0 1 0,1 0 0,-1 0 0,0 0 0,0-1 0,0 1 0,0 0 0,0 0 0,0 0 0,0 0 0,0-1 0,0 1 0,0 0 0,0 0 0,1 0 0,-1 0 0,0-1 0,0 1 0,0 0 0,0 0 0,0 0 0,1 0 0,-1 0 0,0 0 0,0 0-1,0-1 1,1 1 0,-1 0 0,0 0 0,0 0 0,0 0 0,1 0 0,-1 0 0,0 0 0,0 0 0,0 0 0,1 0 0,-1 0 0,0 0 0,0 0 0,0 0 0,0 0 0,1 0 0,-1 1 1,7 8-37,1 14 13,-6-13 23,-1 1 1,0-1 0,0 6 0,1 16 59,-2-25-8,0 0 0,0 0 0,0 1 0,-2 1-51,0 17 340,2-25-297,0-1 10,2-1-44,0-1 0,0 1 0,0 0 0,-1-1 0,1 1 0,0-1 0,-1 0 0,0 1 0,1-1-1,-1 0 1,0 0 0,1-1-9,-2 3 0,18-37 23,-14 27-10,0 1 1,1 0 0,1-2-14,16-23 20,-11 15-66,1 0 0,1 1 1,9-10 45,-20 26-12,0 0 1,0 0 0,0 1 0,0-1 0,0 1 0,0-1 0,1 1 0,-1 0 0,0-1 0,1 1 0,-1 1 0,2-2 11,-3 2-5,0 0 0,0 0 0,0 0 1,0 0-1,0 0 0,-1 0 0,1 0 1,0 1-1,0-1 0,0 0 0,0 0 1,0 1-1,0-1 0,-1 0 0,1 1 1,0-1-1,0 1 0,-1-1 0,1 1 1,0 0-1,-1-1 0,1 1 0,0 0 1,-1-1-1,1 1 0,-1 0 0,1 0 1,-1-1-1,1 1 0,-1 0 0,0 0 1,1 0-1,-1 0 0,0-1 0,0 1 1,0 1 4,5 17 30,-2-1 0,0 1 0,-1 3-30,5 32-5,-4-40 16,-1 2 10,1-1-1,1 0 0,0 0 1,1 0-1,1 0 0,4 7-20,-5-16 52,0 0-1,0 0 0,0-1 1,1 0-1,5 4-51,-8-6 101,-1-2-101,0 0 1,0 0 0,0 0 0,1 0 0,-1 0-1,0 0 1,1 0 0,-1-1 0,0 1 0,1-1 0,-1 0-1,1 0 1,0 0-1,4 0 35,-5 1-10,0-1 0,0 0 0,0 0 0,0-1 1,0 1-1,0 0 0,0 0 0,-1-1 0,1 0 0,0 1 0,0-1 0,1 0-25,6-4 116,0 0-1,0 0 0,0-1 1,0 0-1,-1-1 0,0 0 1,-1 0-1,2-1-115,-5 2 18,1 0-1,-1 0 1,0-1-1,-1 1 1,1-1 0,-1 1-1,-1-1 1,1 0-1,-1 0 1,1-7-18,3-20 395,1-15-395,0 3-155,-6 38 153,0 0-1,0 0 1,1 0 0,1 0-1,-1 1 1,1-1 0,0 1 0,1-1 2,0-2 34,-4 10-37,1 0 0,-1 0 0,0 0 0,0 0 0,0 0 0,0 0 0,0-1 0,0 1 0,0 0 0,0 0 0,0 0 0,0 0 0,0 0 0,1 0 0,-1 0-1,0-1 1,0 1 0,0 0 0,0 0 0,0 0 0,0 0 0,1 0 0,-1 0 0,0 0 0,0 0 0,0 0 0,0 0 0,0 0 0,1 0 0,-1 0 0,0 0 0,0 0 0,0 0 0,0 0 0,1 0 0,-1 0 0,0 0 0,0 0 0,0 0 0,0 0 0,0 0 0,0 0 0,1 0 0,-1 0 0,0 1 3,7 6-268,4 12-112,-8-12 386,-1 1 1,0-1-1,-1 1 1,1 0-1,-1 2-6,4 21-59,-1-5 112,-1-1-1,-1 1 0,-1 0 1,-1 16-53,-1-11-18,1-23 42,0 1 1,-1 0-1,0-1 0,0 0 0,-1 1 1,0-1-1,0 0 0,-1 0 0,0 0 1,-1 0-1,-2 3-24,5-9 27,-1-1 1,1 0-1,-1 1 0,1-1 1,-1 0-1,0 0 1,1 0-1,-1 0 0,0-1 1,0 1-1,1 0 1,-1-1-1,0 1 0,0-1 1,0 0-1,0 0 1,0 1-1,0-1 0,-2-1-27,0 1 22,-1 0 0,1 0-1,0-1 1,-1 1-1,1-1 1,-1 0 0,1-1-1,-1 1-21,1-1-25,0-1 0,0 1 1,0-1-1,0 0 0,0 0 0,1 0 0,-1 0 0,1-1 0,-3-2 25,6 5-6,0 1 0,0-1 0,0 1 1,0-1-1,0 1 0,0-1 0,1 1 0,-1-1 0,0 1 0,0 0 0,0-1 0,0 1 0,1-1 0,-1 1 0,0-1 0,0 1 1,1 0-1,-1-1 0,0 1 0,1 0 0,-1-1 0,0 1 0,1 0 0,-1 0 0,0-1 0,1 1 0,-1 0 0,1 0 1,-1 0-1,1-1 0,-1 1 6,16-7-211,-8 6 166,0 0 1,0 0 0,0 1-1,1 0 1,-1 0 0,0 1 0,0 0-1,0 0 45,4 1 4,-1-1-1,0 0 0,0-1 0,6-1-3,-9 0 112,-1 0 0,0-1 0,0 0 0,0-1 0,0 1 1,0-1-1,0-1 0,-1 1 0,0-1 0,1 0 0,-1-1 0,-1 1 0,1-1 0,-1 0 0,0-1 0,0 1 0,2-4-112,9-13-10,-1-1-1,-1-1 1,-1 0 0,0-4 10,-1 2 179,8-14-366,-19 39 16,-1 9-133,0 12 262,1 0 0,1 0-1,0 0 1,5 17 42,-5-30-15,0-1-1,0 0 1,0 1-1,1-1 1,0 0 0,0 0-1,1 0 1,-1 0-1,1-1 1,0 0 0,1 0-1,0 0 1,-1 0-1,1 0 1,1-1 0,2 2 15,-3-4 24,0 1 0,1-1 0,-1 0 0,1 0 0,0-1 0,-1 0 0,1 0 1,0 0-1,0-1 0,-1 1 0,1-1 0,0-1 0,0 1 0,0-1 0,-1 0 1,1-1-1,0 1 0,-1-1 0,1 0 0,0-1-24,6-2 15,1 0 0,-1-2 0,-1 1 0,1-2 0,-1 1 0,-1-2 0,1 1 0,2-5-15,15-13-341,26-17 341,-50 40 14,0 1-1,0-1 1,0 1 0,1 0-1,-1 0 1,1 1 0,4-2-14,-9 3-54,0 0 70,0 0 27,0 0 32,0 0-11,-12 15 277,-16 8-410,19-16 15,1 0 1,0 0 0,0 1-1,0 0 1,1 0 0,-2 4 53,2-2-50,1 0 0,0 0 0,-1 4 50,6-11-32,0 0 0,-1 1 0,1-1 0,1 0 0,-1 1 0,0-1 0,1 1 0,0-1 0,0 1 0,0-1 0,0 1 0,0-1 1,1 2 31,0 1 0,1 0 1,-1 0 0,1 0-1,0-1 1,1 1 0,1 2-1,-3-7 15,0 0 1,-1 1 0,1-1 0,0 0 0,1 0 0,-1 1-1,0-1 1,0 0 0,0 0 0,1-1 0,-1 1 0,0 0 0,1 0-1,-1-1 1,1 1 0,-1 0 0,1-1 0,-1 0 0,1 1 0,-1-1-1,1 0 1,0 0 0,-1 0 0,1 0 0,-1 0 0,1 0-1,0 0-14,0-1 33,1 0 0,-1 0 0,1 0 0,-1 0 0,0-1 0,1 1 0,-1-1 0,0 1 0,0-1 0,0 0 1,0 0-1,0 0 0,-1 0 0,2-2-34,3-3 2,-1-1 1,0 0 0,3-6-3,6-19-17,-2-1 1,-1-1-1,7-35 17,-17 66-4,22-118-2,-10 43 60,-9 48-97,-1 1 0,-2 0 0,-1-1-1,-1-2 44,0-23-131,1 55 128,-1-23-241,-2 13 74,3 11 166,0 0 0,0 0 1,0 0-1,0 0 1,-1-1-1,1 1 0,0 0 1,0 0-1,0 0 1,0 0-1,0-1 0,0 1 1,0 0-1,-1 0 1,1 0-1,0 0 0,0 0 1,0 0-1,0 0 1,-1-1-1,1 1 0,0 0 1,0 0-1,0 0 1,0 0-1,-1 0 0,1 0 1,0 0-1,0 0 1,0 0-1,-1 0 0,1 0 1,0 0-1,0 0 1,0 0 3,-1 1-24,0 0 0,0 0 0,0 0 0,0 0 0,0 0 0,1 0 0,-1 0 0,0 0 0,1 1 0,-1-1 0,1 0 0,-1 0 0,1 1 0,0-1 0,-1 0 0,1 0 0,0 2 24,-2 4-40,-3 12-49,1 1 1,1-1 0,0 1 0,2 0 0,0 15 88,-1 20-77,0-1 51,2-1-1,3 1 0,9 50 27,-10-88 9,1 0 0,0-1 0,2 1 0,0-1 0,0 0-1,7 11-8,-10-22 15,1 1-1,-1-1 0,1 0 1,0 0-1,0 0 0,1 0 1,-1 0-1,1-1 0,0 1 0,0-1 1,0 0-1,0 0 0,0 0 1,1-1-1,-1 0 0,1 0 1,0 0-1,0 0 0,0-1 1,0 0-1,0 0 0,3 1-14,2-2 42,0 0 1,0-1-1,0 0 0,0 0 1,0-1-1,0 0 0,1-2-42,10-2 76,-1-2 0,17-8-76,-24 10 27,0-1 0,-1-1 0,0 0 0,0-1 0,-1 0 0,0-1 0,0 0 0,-1-1 0,-1 0 0,1 0 0,-2-1 0,0 0 0,0-1 0,-1 0 0,-1 0 0,0 0 0,0-5-27,-5 17 4,0-1 1,-1 0-1,1 1 1,-1-1-1,0 0 1,1 0-1,-1 1 1,0-1-1,0 0 1,0 0-1,-1 0 1,1 1-1,0-1 1,0 0-1,-1 1 1,1-1-1,-1 0 1,0 1-1,0-1 1,1 0-1,-1 1 1,0-1-1,0 1 1,0 0-1,0-1 1,-1 1 0,1-1-5,-1 1-23,0 0 0,1 0 0,-1 0 1,0 1-1,0-1 0,0 0 0,0 1 1,0-1-1,0 1 0,0 0 0,-1 0 1,1-1-1,0 1 0,0 1 0,0-1 1,0 0-1,0 0 0,0 1 0,0-1 1,0 1-1,0 0 0,-1 0 23,-4 2-31,-1 1 0,1-1-1,1 2 1,-1-1 0,0 1 0,1 0 0,0 0-1,0 0 1,1 1 0,-5 5 31,-1 3-82,1 1 0,0-1 0,1 2 0,-1 5 82,8-19-4,1 1 0,0-1-1,0 1 1,0-1 0,0 1-1,0 0 1,1 0 0,-1-1-1,1 1 1,0 0 0,0 0 0,0 0-1,0-1 1,0 1 0,1 0-1,-1 0 1,1 0 0,0 0 4,1 0 28,-1 1 1,1-1 0,0 0 0,0 0 0,0 0-1,0-1 1,0 1 0,1 0 0,0-1-1,-1 0 1,1 1 0,3 1-29,5 2 129,1 1-1,1-1 1,-1-1 0,1 0-1,0-1 1,12 2-129,-4-1 24,1 0 0,-1-2 0,1-1 0,0 0 0,0-2 0,11-1-24,-15 0-80,-11 0-387,0 1 0,0-1 0,-1 0-1,1 0 1,5-2 467,-5 0-153,13-6-5282,-19 9 5211,0-1-1,-1 1 0,1-1 0,-1 1 0,1-1 0,-1 0 0,1 1 0,-1-1 0,1 0 0,-1 0 0,1 1 0,-1-1 0,0 0 0,1 0 0,-1 1 0,0-1 0,0 0 1,0 0-1,0 0 0,0 0 0,0 0 0,0 1 0,0-1 0,0 0 225,-5-19-1952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17.118"/>
    </inkml:context>
    <inkml:brush xml:id="br0">
      <inkml:brushProperty name="width" value="0.1" units="cm"/>
      <inkml:brushProperty name="height" value="0.1" units="cm"/>
      <inkml:brushProperty name="color" value="#66CC00"/>
    </inkml:brush>
  </inkml:definitions>
  <inkml:trace contextRef="#ctx0" brushRef="#br0">44 23 6400,'-36'-18'2368,"32"13"-1856,1 10-128,3-10-640,3 5 64,6 0-1952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36.557"/>
    </inkml:context>
    <inkml:brush xml:id="br0">
      <inkml:brushProperty name="width" value="0.1" units="cm"/>
      <inkml:brushProperty name="height" value="0.1" units="cm"/>
      <inkml:brushProperty name="color" value="#66CC00"/>
    </inkml:brush>
  </inkml:definitions>
  <inkml:trace contextRef="#ctx0" brushRef="#br0">8 605 1312,'-5'3'556,"3"-3"-125,10-9 2223,-6 7-2527,-1 0-1,1 0 1,0 0 0,-1 0-1,1 1 1,0-1 0,0 1-1,0-1 1,0 1 0,0 0-1,1-1-126,24-10 355,16-8 794,14-3-1149,10 0 302,55-30-302,-96 40 41,0-2 0,-1 0 0,0-2 0,-1-1 0,18-18-41,16-18-11,76-76 907,-122 118-889,-6 7 138,-1-1 0,0 1 0,-1-1 0,4-4-145,-8 10 2,0-1-1,0 1 0,0-1 1,0 1-1,1 0 1,-1-1-1,0 1 1,0-1-1,0 1 1,0 0-1,0-1 1,0 1-1,0-1 1,0 1-1,0 0 1,0-1-1,0 1 1,-1-1-1,1 1 1,0 0-1,0-1 1,0 1-1,0-1 1,-1 1-1,1 0 1,0-1-1,0 1 1,-1 0-1,1 0 1,0-1-1,-1 1 1,1 0-1,0-1 0,-1 1 1,1 0-1,0 0 1,-1 0-1,1-1 1,0 1-1,-1 0 1,1 0-1,-1 0-1,-20-6-173,16 4 241,-5 0 17,0 0 0,0 0 0,-4 1-85,4 0 27,0-1 0,1 1 0,-1-2 0,-5-1-27,4 1 71,-15-6 243,24 9-315,1-1 1,0 1-1,-1-1 0,1 0 0,0 1 0,0-1 1,-1 0-1,1 0 0,0 0 0,0 0 0,0 0 1,0 0-1,0 0 0,0 0 0,0-1 1,1 2-6,0-1 1,0 1-1,0-1 0,0 0 0,0 1 0,0-1 0,0 0 0,0 1 0,0-1 0,1 1 1,-1-1-1,0 0 0,0 1 0,0-1 0,1 1 0,-1-1 0,0 1 0,1-1 0,-1 1 0,0-1 1,1 1-1,-1-1 0,1 1 0,-1 0 0,1-1 0,-1 1 0,1 0 0,-1-1 0,1 1 1,-1 0-1,1-1 0,0 1 0,-1 0 6,26-10-30,-21 8 89,1-1-50,0 1 0,1 1 0,-1-1 0,1 1 0,-1 0 0,1 0 0,0 1 0,-1 0 0,1 0 0,0 0 0,-1 1 1,1 0-1,-1 0 0,1 1 0,-1 0 0,0 0 0,1 1 0,-1-1 0,0 1 0,0 0 0,-1 1 0,1 0 0,1 1-9,-5-3 45,0 0 1,0 1-1,0-1 1,0 0-1,-1 0 0,1 1 1,-1-1-1,0 1 1,0 0-1,0-1 0,0 1 1,0 0-1,0-1 1,-1 1-1,1 0 0,-1 0 1,0 1-46,0 6 162,0 0 1,-1 1-1,0-1 1,-1 2-163,-2 11 173,-9 77-252,2-33-2909,6-43-217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18.818"/>
    </inkml:context>
    <inkml:brush xml:id="br0">
      <inkml:brushProperty name="width" value="0.1" units="cm"/>
      <inkml:brushProperty name="height" value="0.1" units="cm"/>
      <inkml:brushProperty name="color" value="#66CC00"/>
    </inkml:brush>
  </inkml:definitions>
  <inkml:trace contextRef="#ctx0" brushRef="#br0">311 54 1568,'-2'-1'122,"-18"-8"663,19 9-692,1 0-1,-1-1 1,0 1-1,1 0 0,-1-1 1,0 1-1,1-1 1,-1 1-1,1-1 0,-1 0 1,0 1-1,1-1 1,0 1-1,-1-1 0,1 0 1,-1 0-1,1 1 1,0-1-1,-1 0 0,1 1 1,0-2-93,0-29 2832,12 32-2587,1 4-114,0 0-1,0 1 0,-1 1 1,0 0-1,0 0 1,0 1-1,-1 1 1,-1 0-1,1 0 1,-1 1-1,-1 1 1,0-1-1,7 11-130,-14-16 91,1-1 0,-1 1 0,0 0-1,-1-1 1,1 1 0,-1 0 0,0 0 0,0 0 0,0 0-1,-1 0 1,0 0 0,0 0 0,0 1 0,0-1 0,-1 0-1,0 0 1,0 0 0,0-1 0,-1 1 0,0 0 0,0 0 0,0-1-1,0 1 1,-1 0-91,-4 7 76,0-1 0,-1 0 1,0-1-1,-1 1 0,0-2 0,-1 1 0,0-1 0,-6 4-76,-22 14 374,-1-1-1,-2-2 0,-40 18-373,55-29 107,1 1 0,0 1-1,-2 4-106,23-16 44,0 0-1,0 0 1,0-1-1,-1 0 0,1 0 1,-1 0-1,0 0-43,4-2 150,17-22 1039,-9 8-1014,0 0 1,-1 0 0,2-10-176,-3 10 81,-4 12-81,0-1 1,-1 1-1,1 0 1,-1-1-1,0 1 1,0 0-1,0-1 1,0-2-1,0 4-4,0 0 1,0 0-1,-1 0 0,1 0 1,0 0-1,0 1 1,-1-1-1,1 0 1,-1 0-1,1 0 0,-1 0 1,1 0-1,-1 0 1,1 0-1,-1 1 1,0-1-1,1 0 0,-1 1 1,0-1-1,0 0 1,0 1-1,0-1 4,1 1-18,-1 0 1,0 0-1,0 0 0,0 1 0,0-1 0,1 0 1,-1 0-1,0 1 0,0-1 0,1 0 0,-1 1 1,0-1-1,0 1 0,1-1 0,-1 1 0,1-1 1,-1 1-1,0 0 0,1-1 0,-1 1 18,-12 13-124,7-4 67,0 0 0,0 0-1,1 1 1,0 0 0,0 3 57,2-8 4,2-2-23,0 0 1,0 0-1,0 1 1,0-1-1,1 0 1,0 0-1,0 0 1,0 1-1,0-1 1,1 0-1,-1 0 1,1 1-1,1 0 19,-2-3 33,1 0-1,-1 0 0,1 0 1,0 0-1,-1-1 1,1 1-1,0 0 0,0-1 1,0 1-1,1-1 0,-1 1 1,0-1-1,1 1 1,-1-1-1,0 0 0,1 1 1,-1-1-1,1 0 0,0 0 1,-1 0-1,1-1 1,0 1-1,0 0 0,0-1 1,0 1-1,-1-1 0,1 1 1,0-1-1,2 0-32,12-1 364,1 0-1,-1-2 1,0 0-1,1-1-363,23-5 295,36-4-241,39-8-1102,-38 9-6672,-55 7 4654,-8-4-161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20.505"/>
    </inkml:context>
    <inkml:brush xml:id="br0">
      <inkml:brushProperty name="width" value="0.1" units="cm"/>
      <inkml:brushProperty name="height" value="0.1" units="cm"/>
      <inkml:brushProperty name="color" value="#66CC00"/>
    </inkml:brush>
  </inkml:definitions>
  <inkml:trace contextRef="#ctx0" brushRef="#br0">1 56 3552,'13'-2'5860,"28"3"-5541,-14 0 19,19-4 316,0-1-1,0-3 1,3-2-654,14-2 476,12 2-476,195-3 342,20 12-342,-122 1 74,-66-1-106,0 6 0,0 3 0,19 9 32,-5 5 83,23 11-83,-93-21-18,-1 3 0,0 2 0,-1 1 0,16 12 18,28 22-35,-3 3 1,28 27 34,-62-44 7,29 22 59,-3 4-1,27 31-65,-72-63 97,15 16 206,12 19-303,-34-41 3,-20-23 38,0 1 0,-1-1 1,0 1-1,0 0 0,0 0 0,-1 1 0,1-1 0,-1 1 1,1 3-42,-4-8 81,0-1 1,0 1-1,1 0 0,-1-1 1,0 1-1,0 0 1,0-1-1,0 1 1,0 0-1,-1-1 1,1 1-1,0 0 1,0-1-1,0 1 1,-1 0-1,1-1 0,0 1 1,-1 0-1,1-1 1,0 1-1,-1-1 1,1 1-1,-1-1-81,1 1 23,0-1-1,0 0 1,0 0 0,-1 0-1,1 1 1,0-1-1,0 0 1,-1 0-1,1 0 1,0 0 0,-1 0-1,1 1 1,0-1-1,0 0 1,-1 0-1,1 0 1,0 0 0,-1 0-1,1 0 1,0 0-1,-1 0 1,1 0-1,0 0 1,0 0 0,-1 0-1,1-1 1,0 1-1,-1 0 1,1 0-1,0 0 1,0 0 0,-1 0-1,1 0 1,0-1-1,0 1 1,-1 0-1,1 0 1,0 0 0,0-1-1,-1 1 1,1 0-1,0 0 1,0-1-1,0 1 1,0 0 0,-1-1-24,-19-22 443,15 18-374,0 0 0,1 0 1,-1 0-1,0-2-68,-6-10 168,-18-28-153,27 40-49,0 1-1,0 0 0,1-1 1,-1 1-1,1-1 1,0 0-1,0 1 1,0-1-1,0-3 35,1 7-18,0-1 1,0 1-1,0-1 0,1 1 0,-1 0 1,0-1-1,0 1 0,1 0 0,-1-1 0,1 1 1,-1 0-1,1 0 0,-1 0 0,1-1 1,0 1-1,0 0 0,0 0 0,-1 0 1,1 0-1,0 0 0,0 0 0,1 0 18,-1 0-27,1 0 0,0 0 0,0 1 0,0-1 0,0 0-1,0 1 1,0 0 0,0-1 0,0 1 0,0 0 0,0 0-1,0 0 1,1 0 27,4 1-56,0 0 0,0 0-1,0 1 1,-1 0 0,1 0-1,-1 1 1,0-1 0,3 3 56,26 18-118,-31-21 117,-1 1 0,1 0-1,-1 0 1,0 0 0,0 0-1,-1 0 1,1 1 0,1 1 1,-4-4 24,0 0 0,1-1 0,-1 1 0,0 0 0,0-1 0,1 1 0,-1 0 0,0 0 0,0-1 0,0 1 0,0 0 0,0-1 0,0 1 0,0 0 0,0-1 1,-1 1-1,1 0 0,0 0 0,0-1 0,-1 1 0,1 0 0,0-1 0,-1 1 0,1-1 0,0 1 0,-1 0 0,1-1 0,-1 1 0,1-1 0,-1 1 0,1-1 1,-1 0-1,1 1 0,-1-1 0,0 1 0,1-1 0,-1 0 0,0 1 0,1-1-24,-4 1 146,1 1 0,-1-1-1,0 0 1,0 0 0,1 0 0,-3 0-146,3 0 57,-5 0-67,1 0 1,-1 1 0,1 0 0,-1 0-1,-2 2 10,-8 2-238,-13 7-1021,29-13 900,1 1 0,0 0 0,-1 0 0,1 0 0,0 0 0,-1 0 0,1 0 0,0 0 1,0 0-1,0 1 0,0-1 0,0 0 0,0 1 0,1-1 0,-1 1 0,0-1 0,0 2 359,1 7-2016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22.456"/>
    </inkml:context>
    <inkml:brush xml:id="br0">
      <inkml:brushProperty name="width" value="0.1" units="cm"/>
      <inkml:brushProperty name="height" value="0.1" units="cm"/>
      <inkml:brushProperty name="color" value="#66CC00"/>
    </inkml:brush>
  </inkml:definitions>
  <inkml:trace contextRef="#ctx0" brushRef="#br0">0 132 2976,'0'-2'140,"0"-1"0,0 1 0,0 0 0,0 0 1,1 0-1,-1 0 0,0 0 0,1 0 0,0 0 0,-1 0 0,1 0 1,0 0-1,0 0 0,0 0 0,0 0 0,0 1 0,1-1 1,-1 0-141,8-14 1242,-3 2-240,-5 12-870,-1-1 0,1 0-1,0 0 1,0 1 0,1-1-1,-1 1 1,1-1 0,-1 1-1,1-1 1,0 1 0,0 0-1,0 0 1,0 0-1,0 0 1,0 0 0,0 0-1,1 1 1,-1-1 0,1 1-1,-1 0 1,1-1 0,0 1-132,9-3 232,1 1 1,-1 0-1,1 1 0,-1 1 1,1-1-1,0 2 1,5 0-233,22 3 768,27 5-768,-5 0 111,75 6 380,-1 7 0,30 13-491,-27-2-26,139 36 185,121 34 166,10 3-197,-279-68-48,-3 6 0,-1 5 0,45 27-80,-137-57 53,314 147-74,-194-97 113,-113-47-39,-1 2 0,23 17-53,46 37 304,-97-67-284,17 11 77,-4-9 52,-5-1-58,-19-11-90,-1 0 0,1 1-1,-1-1 1,1 0 0,-1 1 0,1-1 0,-1 1 0,1-1 0,-1 1 0,0-1 0,1 1-1,-1-1 1,0 1 0,1-1 0,-1 1 0,0-1 0,0 1 0,1 0 0,-1 0-1,0-1-4,0 0 0,0 1 0,0-1 0,0 0 0,0 0 0,0 1 0,1-1 0,-1 0 1,0 0-1,0 1 0,0-1 0,0 0 0,1 0 0,-1 0 0,0 1 0,0-1 0,0 0 1,1 0-1,-1 0 0,0 0 0,0 1 0,1-1 0,-1 0 0,0 0 0,0 0 1,1 0-1,-1 0 0,0 0 0,1 0 4,-1 0 20,0 0-1,0 1 1,0-1-1,0 0 1,1 0 0,-1 0-1,0 0 1,0 0 0,0 0-1,0 0 1,0 0 0,1 0-1,-1 0 1,0 0 0,0 0-1,0 0 1,0 0 0,1 0-1,-1 0 1,0 0 0,0 0-1,0 0 1,0 0 0,1 0-1,-1 0 1,0 0-1,0-1 1,0 1 0,0 0-1,0 0 1,0 0 0,1 0-1,-1 0 1,0 0 0,0 0-1,0-1 1,0 1 0,0 0-1,0 0 1,0 0 0,0 0-1,0 0 1,1-1 0,-1 1-1,0 0 1,0 0 0,0 0-1,0 0 1,0-1-1,0 1 1,0 0 0,0 0-1,0 0-19,-4-15 342,-11-15-173,3 10-119,0 1-1,-1 0 1,-12-13-50,22 29 6,1-1 0,-1 0 1,1 0-1,0 0 0,0 0 0,1 0 0,-1 0 0,1 0 0,0-1-6,-8-19-55,1 14-155,7 10 191,1-1-1,-1 1 1,0-1 0,1 1 0,-1-1 0,1 0 0,-1 1 0,1-1 0,-1 0-1,1 1 1,0-1 0,-1 0 0,1 0 0,0 1 0,0-1 0,-1 0 0,1 0-1,0 0 20,16 9-437,-1 4 310,-13-10 103,1 0 1,0 1 0,0-1 0,0 0 0,0 0 0,2 0 23,-1 0 54,0 1 0,0-1 0,-1 1 0,1 0 1,0 0-1,-1 0 0,0 0 0,1 1-54,2 2 441,-5-4-73,-6 8 656,3-8-962,0-1-1,0 1 1,0 0 0,0 0-1,0-1 1,-1 1-1,1-1 1,-1 0 0,1 0-1,-1 0 1,1 0-1,-2 1-61,-13 5-99,4-2-823,0 0-1,0-1 1,0 0 0,-1-1-1,-13 1 923,8-1-2118,0 1 0,-13 5 2118,-12 8-4810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33.799"/>
    </inkml:context>
    <inkml:brush xml:id="br0">
      <inkml:brushProperty name="width" value="0.1" units="cm"/>
      <inkml:brushProperty name="height" value="0.1" units="cm"/>
      <inkml:brushProperty name="color" value="#66CC00"/>
    </inkml:brush>
  </inkml:definitions>
  <inkml:trace contextRef="#ctx0" brushRef="#br0">45 0 1568,'-8'2'5123,"7"10"1345,1 1-7995,0-11 1557,0 82 1609,-7 40-1639,0-25 553,-3 22 89,7-80-470,1 0 0,2 17-172,1-14-2467,-5-29-1192,0-8 257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34.577"/>
    </inkml:context>
    <inkml:brush xml:id="br0">
      <inkml:brushProperty name="width" value="0.1" units="cm"/>
      <inkml:brushProperty name="height" value="0.1" units="cm"/>
      <inkml:brushProperty name="color" value="#66CC00"/>
    </inkml:brush>
  </inkml:definitions>
  <inkml:trace contextRef="#ctx0" brushRef="#br0">70 19 4640,'0'0'59,"-1"-1"1,1 1 0,0-1-1,0 1 1,-1-1-1,1 1 1,0-1 0,0 1-1,0 0 1,-1-1-1,1 1 1,0-1 0,0 1-1,0-1 1,0 1-1,0-1 1,0 1 0,0-1-1,0 1 1,0-1-1,1 1 1,-1-1 0,0 1-1,0-1 1,0 1-1,1-1 1,-1 1 0,0-1-1,0 1 1,1 0-1,-1-1 1,0 1 0,1 0-1,-1-1 1,0 1-1,1 0 1,-1-1 0,0 1-1,1 0 1,0-1-60,-1 1 181,0 0-122,0 0-1,0 0 92,0 0 74,0 4 258,1-2-315,-1 1 0,0-1 0,0 1 0,-1-1 0,1 1 0,0-1 1,-1 1-1,1-1 0,-1 1 0,0-1 0,0 0 0,0 1 0,0-1 0,-2 2-167,-13 28 1478,12-25-913,1 0 0,-1 0 0,0 0 1,-5 6-566,8-12 108,0 0 1,1 0-1,-1-1 1,0 1 0,0 0-1,0 0 1,0-1-1,0 1 1,0 0 0,0-1-1,0 1 1,0-1-1,0 1 1,0-1 0,0 0-1,0 1 1,0-1-1,-1 0 1,1 0 0,0 0-1,0 0 1,0 0-109,0 0 197,1 0-112,0 0-143,1-1 56,0 1 1,0-1 0,0 1-1,0-1 1,0 1 0,1-1-1,-1 1 1,0 0 0,0 0-1,1-1 1,-1 1-1,0 0 1,0 0 0,1 0-1,0 1 2,-2-1-1,455 0 412,-452 0-750,1 0 0,-1 0 0,1 1 0,-1-1 0,1 1 0,-1 0 0,2 1 339,22 11-5696,-21-10 4160,5 1-2597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36.066"/>
    </inkml:context>
    <inkml:brush xml:id="br0">
      <inkml:brushProperty name="width" value="0.1" units="cm"/>
      <inkml:brushProperty name="height" value="0.1" units="cm"/>
      <inkml:brushProperty name="color" value="#66CC00"/>
    </inkml:brush>
  </inkml:definitions>
  <inkml:trace contextRef="#ctx0" brushRef="#br0">1 66 4320,'0'0'77,"0"1"7981,1 3-5650,1 2-3431,0 0 1154,-1 0 1,0 0 0,0 0-1,-1 3-131,1 6 55,5 15-29,-4-21 38,-1 0 0,0 0 1,1 10-65,-1 14 47,3 0 1,0-1 0,3 4-48,6 46 123,-10-60-59,1 16 518,-4-37-182,0-16 202,3-3-618,-1 0-1,-1-1 1,-1 0 16,2-32-79,-1 44 96,4-46-406,11-45 389,-12 82-65,0 0 1,1 1-1,1 0 0,0 0 0,1 0 0,0 1 0,1 0 1,5-5 64,-10 15-22,0 1 1,1-1-1,-1 1 1,1 0 0,0 0-1,0 1 1,0-1-1,0 1 1,1 0 0,-1 0-1,1 0 1,1 0 21,-4 1-6,1 0 1,0 0-1,0 0 0,0 1 1,0-1-1,0 1 1,0 0-1,0-1 1,0 1-1,0 1 1,0-1-1,0 0 0,0 1 1,0 0-1,0 0 1,-1-1-1,1 2 1,0-1-1,0 0 1,0 1 5,-1 0 8,0 0 0,0 0 1,-1 0-1,1 0 0,-1 0 1,1 0-1,-1 1 1,0-1-1,1 1 0,-1-1 1,-1 1-1,1 0 0,0-1 1,-1 1-1,1 0-8,1 6 54,-1 1 0,0-1 1,-1 8-55,1 63 273,4-1 1,3 0 0,14 55-274,-12-108 46,-8-23-81,0 1 0,-1-1 0,1 1 0,-1 0 0,0 0-1,0 0 1,0 0 0,-1 0 35,0-3-949,0-1-70,0 0-949,0 0 32,-2 3-3303,0-1 4356,-3-1-1533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36.818"/>
    </inkml:context>
    <inkml:brush xml:id="br0">
      <inkml:brushProperty name="width" value="0.1" units="cm"/>
      <inkml:brushProperty name="height" value="0.1" units="cm"/>
      <inkml:brushProperty name="color" value="#66CC00"/>
    </inkml:brush>
  </inkml:definitions>
  <inkml:trace contextRef="#ctx0" brushRef="#br0">7 5 3648,'-5'-3'878,"8"1"256,1 3 1845,-2 4 3438,-11 85-5367,7-52-956,2 0 0,5 35-94,-2-50-229,1 0-1,2-1 1,0 0-1,1 0 0,4 9 230,6 12-5669,-17-42 2720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37.179"/>
    </inkml:context>
    <inkml:brush xml:id="br0">
      <inkml:brushProperty name="width" value="0.1" units="cm"/>
      <inkml:brushProperty name="height" value="0.1" units="cm"/>
      <inkml:brushProperty name="color" value="#66CC00"/>
    </inkml:brush>
  </inkml:definitions>
  <inkml:trace contextRef="#ctx0" brushRef="#br0">13 91 5728,'-5'-14'2112,"10"2"-1632,-1-6-128,-4 15-64,0-4-224,0 4-512,0-5 224,-4 5-1184,-1-1 800,5 1-2272,-3-2 1600,-1-5-32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38.402"/>
    </inkml:context>
    <inkml:brush xml:id="br0">
      <inkml:brushProperty name="width" value="0.1" units="cm"/>
      <inkml:brushProperty name="height" value="0.1" units="cm"/>
      <inkml:brushProperty name="color" value="#66CC00"/>
    </inkml:brush>
  </inkml:definitions>
  <inkml:trace contextRef="#ctx0" brushRef="#br0">62 1 2496,'-1'0'356,"0"0"0,0 0 0,0 0 0,-1 0-1,1 0 1,0 0 0,0 0 0,0 0 0,0 1 0,-1-1 0,1 0 0,0 1 0,0-1 0,0 1-1,0-1 1,0 1 0,0 0 0,0-1 0,0 1-356,0 1 251,0-1 1,1 1-1,0 0 0,-1-1 0,1 1 1,0-1-1,-1 1 0,1 0 1,0-1-1,0 1 0,0 0 1,1 0-252,-1 5-472,-12 378 3427,3-307-2782,4-37-100,1 0 1,2 1-74,-1-10 210,2-19 251,1-11-41,0-3 163,7-18-797,0 1 0,1 0 0,1 0 0,1 1 0,0 0 0,1 0 0,9-9 214,-1 4-31,0 1 0,1 1 0,2 0 0,0 2 0,1 0 31,-16 13-19,1-1 1,0 1-1,1 1 0,-1 0 0,8-3 19,-13 6-3,-1 0 0,0 1 0,1-1 0,0 1 0,-1-1 0,1 1 0,-1 0 0,1 0 0,-1 0 0,1 1 0,0-1 3,-2 0-3,1 1 0,-1-1 0,0 1 0,1 0 0,-1-1 0,0 1 0,0 0 0,0-1 0,0 1 0,1 0 0,-1 0 0,0 0 0,0 0 0,-1 0 0,1 0 0,0 1 0,0-1 1,0 0-1,-1 0 0,1 1 3,1 4 20,0-1 1,0 1 0,-1 0 0,1-1-1,-1 1 1,-1 0 0,1 0 0,-1-1-1,0 1 1,-1 0 0,1 0 0,-1 0 0,0-1-1,-1 1 1,1 0 0,-1-1 0,0 1-1,0-1 1,-1 0 0,0 0 0,-1 2-21,-1 1 51,0 0 0,0-1 1,-1 1-1,0-2 1,-1 1-1,1-1 0,-1 0 1,0 0-1,-1 0 0,1-1 1,-1-1-1,0 1 1,-4 1-52,-5-1 96,1 0 1,-1-1 0,0 0 0,-8 0-97,-17 3 82,32-6-62,9-1-16,0 0 0,0 0 0,0 0 0,0 0 0,1 0 0,-1 0 0,0 0 1,0 0-1,0 0 0,1 0 0,-1 1 0,0-1 0,0 0 0,0 1 0,1-1 0,-1 1-4,14 3 123,75 22 945,-37-12-968,22 10-100,28 15-3565,-34-17-4363,-46-17 4312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32.847"/>
    </inkml:context>
    <inkml:brush xml:id="br0">
      <inkml:brushProperty name="width" value="0.1" units="cm"/>
      <inkml:brushProperty name="height" value="0.1" units="cm"/>
      <inkml:brushProperty name="color" value="#66CC00"/>
    </inkml:brush>
  </inkml:definitions>
  <inkml:trace contextRef="#ctx0" brushRef="#br0">618 1 1248,'0'0'389,"-5"5"3435,3 5-3239,1 0 1,0 0-1,1 0 0,0 0 1,0 0-586,0 2 288,0-1 0,0 0 1,-1 1-1,-1 0-288,-8 40 542,2-7 191,-8 18-733,-9 31 412,6-21 848,-24 55-1260,35-106 174,-2 0 0,-1 0 0,-1-1 0,-1 0 0,0-1 0,-2-1 0,-10 11-174,-33 27 682,-46 34-682,38-35 54,-13 18-54,69-63-201,0 1 0,1 0 0,0 0 0,-3 6 201,9-11-571,-1-1 0,1 1 1,0 0-1,1-1 0,0 1 0,0 1 571,0 11-3493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37.247"/>
    </inkml:context>
    <inkml:brush xml:id="br0">
      <inkml:brushProperty name="width" value="0.1" units="cm"/>
      <inkml:brushProperty name="height" value="0.1" units="cm"/>
      <inkml:brushProperty name="color" value="#66CC00"/>
    </inkml:brush>
  </inkml:definitions>
  <inkml:trace contextRef="#ctx0" brushRef="#br0">7 73 5056,'-1'-2'300,"0"2"-217,1 0 0,-1-1-1,1 1 1,0-1 0,-1 1 0,1 0 0,0-1-1,0 1 1,-1-1 0,1 1 0,0-1-1,0 1 1,-1-1 0,1 1 0,0-1 0,0 1-1,0-1 1,0 1 0,0-1 0,0 1 0,0-1-1,0 0 1,0 1 0,0-1 0,0 1 0,0-1-1,0 1 1,1-1 0,-1 1 0,0-1-83,17 8 74,-13-4-102,0 0-1,0 0 0,-1 0 1,1 0-1,-1 1 0,0 0 1,0-1-1,0 1 0,0 0 1,1 3 28,2 6-45,-1-1 0,0 0 0,0 2 45,10 27 347,-14-39-292,0 1 0,0 0 1,0-1-1,0 1 0,0 0 1,-1-1-1,1 1 0,-1 0-55,0-3 14,0 0 0,0 0 0,0 1 0,0-1 0,0 0 0,0 0 0,0 0 0,0 0 0,0 0 0,0 0 0,0 0 0,-1 0 0,1 0 0,0 0 0,0 0 0,0 0 0,0 0 0,0 0 0,0 0 0,0 0 0,0 0 0,0 0 0,0 0 0,-1 0 0,1 0 0,0 0 0,0 0-1,0 0 1,0 0 0,0 0 0,0 0 0,0 0 0,0 0 0,0 0 0,0 0 0,-1 0 0,1 0 0,0 0 0,0 0 0,0 0 0,0 0 0,0 0 0,0 0 0,0-1 0,0 1 0,0 0 0,0 0 0,0 0 0,0 0 0,0 0 0,0 0 0,0 0 0,0 0 0,0 0 0,0 0 0,0 0-1,0-1 1,0 1 0,0 0 0,0 0 0,0 0-14,-6-6 204,-7-18 272,0-1 0,2 0 0,0-1-1,2 0 1,-1-5-476,9 27-6,0-1 0,0 1 0,0-1 1,0 1-1,1-1 0,0-1 6,0 6-27,0-1 0,0 0 0,0 0 0,0 0 0,0 0 0,0 0 1,0 0-1,1 1 0,-1-1 0,0 0 0,1 0 0,-1 0 0,0 1 0,1-1 0,-1 0 1,1 0-1,-1 1 0,1-1 0,0 0 0,-1 1 0,1-1 0,0 1 0,-1-1 0,1 1 0,0-1 1,0 1-1,0-1 0,-1 1 0,1 0 0,0 0 0,0-1 0,0 1 0,0 0 27,14-1-357,0 0 0,0 2 0,0 0 0,0 0 0,7 2 357,0 0-903,21 4-163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34.080"/>
    </inkml:context>
    <inkml:brush xml:id="br0">
      <inkml:brushProperty name="width" value="0.1" units="cm"/>
      <inkml:brushProperty name="height" value="0.1" units="cm"/>
      <inkml:brushProperty name="color" value="#66CC00"/>
    </inkml:brush>
  </inkml:definitions>
  <inkml:trace contextRef="#ctx0" brushRef="#br0">424 103 2912,'-2'-1'95,"1"1"0,-1-1-1,1 1 1,-1 0 0,0-1 0,1 1 0,-1 0 0,1 0 0,-1 0-1,0 0 1,1 1 0,-1-1 0,1 0 0,-1 1 0,1-1-1,-1 1 1,0 0-95,-2 0-55,-5 3 1515,-2 0 568,-6-1 3103,16-3-5136,1 0 0,-1 0 0,0 0 0,0 0 0,1 0 0,-1 1 0,0-1 0,0 0 0,1 0 1,-1 1-1,0-1 0,1 0 0,-1 1 0,0-1 0,1 1 0,-1-1 0,1 0 0,-1 1 0,1 0 0,-1-1 1,1 1-1,-1-1 0,1 1 0,-1 0 0,1-1 0,0 1 0,-1 0 0,1-1 0,0 1 0,0 0 1,-1-1-1,1 1 0,0 0 5,-7 15 2,2-10 1,3-3-21,0 0-1,0 0 1,1 0-1,-1 0 1,1 0 0,-1 0-1,1 0 1,-1 3 18,-2 9-79,-1 0 0,-1-1 0,-5 11 79,10-23 7,-8 26 223,8-27-156,1-1-36,5-3 111,0-1-111,0 0 0,-1 1 1,0-1-1,0-1 0,0 1 1,0-1-1,-1 1 0,1-3-38,8-8-2,2-5 119,-1-1 0,0 0 0,6-17-117,-6 12 17,20-40 36,-28 51 163,-5 13-202,1 0-1,-1 1 1,1-1-1,-1 1 1,1-1 0,-1 1-1,1-1 1,0 1 0,0 0-1,0-1-13,-1 2-14,0 0 1,1 0-1,-1 0 0,0 0 0,0 0 0,1 0 0,-1 0 0,0 0 1,0 0-1,1 0 0,-1 0 0,0 0 0,0 0 0,1 0 0,-1 1 1,0-1-1,0 0 0,1 0 0,-1 0 0,0 0 0,0 1 0,1-1 1,-1 0-1,0 0 0,0 0 0,0 1 0,0-1 0,1 0 0,-1 0 1,0 1-1,0-1 14,5 8-152,33 82-19,-18-53 73,1-1-1,9 9 99,-26-41 30,18 29 321,-21-31-261,0 0 0,0 0 0,0 0-1,0 0 1,-1 0 0,1 1 0,0-1-1,-1 0 1,0 0 0,1 0 0,-1 1 0,0-1-1,0 0 1,0 1 0,-1-1-90,1-1 43,0-1 1,0 1-1,-1 0 1,1-1 0,0 1-1,-1 0 1,1-1-1,-1 1 1,1-1-1,-1 1 1,1-1-1,-1 1 1,1-1-1,-1 1 1,0-1-1,1 1 1,-1-1 0,0 0-1,1 1 1,-1-1-1,0 0 1,0 0-44,-18 4 491,14-4-431,-111 16 567,-113 12-1787,199-25-1740,-21 5 2900,41-6-885,0 0-1,0 1 1,0 1-1,1 0 1,0 0-1,0 1 0,0 0 886,-21 15-2602,1-5 122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46.660"/>
    </inkml:context>
    <inkml:brush xml:id="br0">
      <inkml:brushProperty name="width" value="0.1" units="cm"/>
      <inkml:brushProperty name="height" value="0.1" units="cm"/>
      <inkml:brushProperty name="color" value="#66CC00"/>
    </inkml:brush>
  </inkml:definitions>
  <inkml:trace contextRef="#ctx0" brushRef="#br0">374 936 3712,'-77'5'2997,"74"-5"-2683,-1 0 1,0 1-1,0 0 0,0 0 0,1 0 0,-1 0 1,1 0-1,-1 1 0,1 0 0,-1-1 0,1 1 1,-3 3-315,0-2 826,6-8 524,7-9-385,1 0-714,-1 0 1,0-1-1,-1 1 0,3-12-251,6-14 206,100-250 32,-74 169-146,10-56-92,-48 166 5,4-17 223,-1 0 0,-1 0 0,-1 0 1,0-19-229,-7 37 21,3 10-26,0 0 0,0-1 0,0 1 0,0 0 0,-1 0 0,1 0 0,0 0 0,0 0 0,0 0 1,0 0-1,-1 0 0,1 0 0,0 0 0,0 0 0,0 0 0,0 0 0,-1 0 0,1 0 0,0 0 0,0 0 1,0 0-1,0 0 0,0 0 0,-1 0 0,1 0 0,0 0 0,0 1 0,0-1 0,0 0 0,0 0 0,-1 0 0,1 0 1,0 0-1,0 0 0,0 0 5,-2 2-42,0 0 0,1 0 1,-1 1-1,1-1 0,-1 0 1,1 0-1,-1 2 42,-17 41-181,-8 29 181,0 1-171,-17 30 22,-37 107 175,-46 201 33,59-188 109,-7 23 208,62-208 205,-15 30-581,24-64 104,2-6-82,2-13-137,4-2-23,1 0-1,0 0 1,1 1 0,2-3 138,8-19-162,-7 11 139,2 1-1,1 0 0,0 0 1,2 1-1,1 1 0,0 0 1,16-15 23,6 2-52,2 1 0,1 2 0,5 0 52,6-6-79,27-26 79,-9-5 79,-2-3-79,-10 10-153,44-37 153,-87 87 5,0 1 0,1 0 1,6-3-6,-17 12-14,0-1 1,0 1-1,0 0 1,1 1-1,-1-1 1,1 1-1,-1-1 0,1 1 1,0 1-1,-1-1 1,1 1-1,0 0 1,-1 0-1,1 0 1,2 1 13,-3 0-8,0 0 1,0 1 0,-1-1-1,1 1 1,0 0-1,-1 0 1,1 1-1,-1-1 1,0 1 0,0 0-1,0 0 8,3 2 46,-1 0 1,0 1-1,0 0 0,-1 0 0,2 4-46,-5-9 21,-1 0-1,1 0 0,0-1 1,-1 1-1,0 0 1,1 0-1,-1 0 1,0 0-1,1 0 0,-1 1 1,0-1-1,0 0 1,0 0-1,0 0 1,0 0-1,0 0 0,0 0 1,0 0-1,-1 1-20,1-1 31,-1-1-1,1 1 0,-1 0 0,1 0 0,-1-1 1,1 1-1,-1-1 0,0 1 0,1 0 1,-1-1-1,0 1 0,1-1 0,-1 1 1,0-1-1,0 0 0,0 1 0,0-1 0,0 0-30,-5 2 123,0-1-1,0 0 1,0 0-1,0-1 1,0 0-1,-1 0-122,6 0 2,-29-1 49,18 0-54,0 1 0,0 0 0,-3 1 3,11 0-19,0 0 1,0 0-1,-1 0 1,1 0-1,0 1 1,0-1-1,0 1 1,0 0-1,1 0 0,-4 3 19,1 0-36,1-1-1,0 1 0,0 1 0,0-1 0,1 1 1,0 0-1,0 0 0,0 0 0,1 0 0,0 1 0,0 0 1,0-1-1,1 1 0,0 0 0,1 0 0,-1 0 0,2 0 1,-1 1-1,1-1 0,-1 0 0,2 5 37,-1-9 10,1 1 0,0-1-1,0 1 1,0-1 0,0 0-1,0 1 1,0-1 0,1 0-1,0 0 1,-1 0 0,1 0-1,0 0 1,1 0 0,-1-1-1,0 1 1,2 0-10,-3-2 6,1 0 1,-1 0-1,1 0 0,-1 0 0,1-1 1,-1 1-1,1-1 0,0 1 0,-1-1 1,1 1-1,0-1 0,-1 0 1,1 0-1,0 0 0,-1 0 0,1 0 1,0 0-1,-1 0 0,1-1 0,0 1 1,-1-1-1,1 1 0,0-1 0,-1 1 1,1-1-1,-1 0 0,1 0 1,-1 0-1,0 0 0,1 0 0,-1 0 1,0 0-1,0 0 0,1-1-6,5-6-29,1 0-1,-1 0 1,-1-1-1,1 1 1,-2-2-1,4-4 30,7-20-312,3-8 312,-13 29-1,5-13-17,12-27 68,-1-6-50,-19 38-43,-2 13-91,-2 13-111,-2 18 177,1 0 0,2 0 0,0 0 0,1 0 0,2 10 68,-2-23 13,1-1-1,0 0 0,0 0 0,1 0 0,0 0 0,1 0 0,0-1 0,0 0 0,1 1 0,0-2 0,0 1 0,1 0 0,0-1 1,7 6-13,-10-10 11,1 0 1,0 0 0,0 0-1,1-1 1,-1 0-1,0 0 1,1 0 0,0 0-1,-1 0 1,1-1 0,0 0-1,0 0 1,-1 0 0,1-1-1,0 0 1,0 0 0,0 0-1,0 0 1,0-1 0,0 1-1,3-2-11,0 0 20,0-1 0,-1 0 0,1 0 0,-1-1 0,1 0 1,-1 0-1,0-1 0,0 1 0,-1-2 0,1 1 0,-1-1 0,2-2-20,28-35 71,25-40-71,-3 4-12,-58 79 5,10-15 101,-9 15-88,-1-1 0,0 1 0,0 0 1,1-1-1,-1 1 0,0 0 1,0-1-1,1 1 0,-1-1 1,0 1-1,0-1 0,0 1 1,0-1-1,0 1 0,0-1 1,0 1-1,0 0 0,0-1 0,0 1 1,0-1-1,0 1 0,0-1 1,0 1-1,0-1 0,0 1 1,0-1-1,-1 1 0,1 0 1,0-1-1,0 1 0,-1-1-6,0 1 24,0 1 0,0-1 1,1 0-1,-1 1 0,0-1 0,0 0 0,0 1 0,0-1 0,0 1 0,1-1 1,-1 1-1,0 0 0,0-1 0,1 1 0,-1 0 0,0 0-24,-5 4 46,-1 1-12,-1 1-1,1-1 1,1 2-1,-1-1 1,1 1 0,-4 6-34,8-12 6,-6 10-15,0-1-1,1 1 1,1 0 0,-1 1-1,2-1 1,0 1-1,0 0 1,1 2 9,3-11-8,0 1-1,0 0 1,1-1 0,-1 1-1,1 0 1,0-1 0,0 1 0,1 0-1,-1 0 1,1-1 0,0 1-1,0-1 1,1 1 0,-1-1-1,1 1 1,0-1 0,0 0 0,1 0-1,-1 0 1,1 0 0,0 0-1,0 0 1,0-1 0,1 0-1,1 2 10,-2-2 5,1-1 0,-1 1 0,1-1 1,-1 0-1,1 0 0,0 0 1,-1-1-1,1 0 0,0 1 0,0-1 1,0 0-1,0-1 0,3 1-6,0-1 14,-1 0-1,1 0 0,-1-1 0,1 0 0,-1 0 0,0-1 1,1 0-1,1 0-13,12-7 56,-1 0-1,0-1 1,-1-1 0,15-11-56,28-24-242,-2-2 1,-3-3-1,19-24 242,-53 52-111,-1-1 1,-2-1-1,0-1 1,-1 0-1,-2-2 1,-1 0-1,-1 0 1,-2-1-1,0-1 0,-2 0 1,-1-2 110,4-17 34,-3-1-1,-1 0 1,0-34-34,-8 68 129,-2-1 0,0 1 0,-1 0 0,0 0 1,-5-16-130,7 32-3,0-1 1,0 0-1,-1 0 1,1 0-1,0 0 1,0 1-1,0-1 1,-1 0 0,1 0-1,-1 1 1,1-1-1,0 0 1,-1 1-1,1-1 1,-1 0-1,0 1 1,1-1 0,-1 0-1,1 1 1,-1-1-1,0 1 1,0 0-1,1-1 1,-1 1 0,0-1-1,0 1 1,1 0-1,-1 0 1,0-1-1,0 1 1,0 0-1,1 0 1,-1 0 0,0 0-1,0 0 1,0 0-1,0 0 1,1 0-1,-1 0 1,0 0 0,0 1 2,-1 0-14,-1 0 1,1 0 0,0 0 0,-1 1-1,1-1 1,0 1 0,0-1 0,0 1-1,0 0 1,1 0 0,-1 0 0,0 0 0,0 0 13,-5 9 9,1 0 1,0 0 0,1 0 0,0 1 0,0 2-10,-18 63 73,16-52-62,-18 68 36,-3 42-47,22-97 3,1 0 1,3 1-1,1-1 0,1 0 1,3 6-4,2 1 17,8 27-17,-9-53 40,2 0 1,0 0-1,1 0 0,0-1 1,2 1-41,-7-14 35,1-1 0,-1 0 0,1 0 0,0 0 1,0 0-1,0-1 0,1 1 0,-1-1 1,1 1-1,3 1-35,-6-5 6,1 1 0,-1 0 0,1 0 0,-1-1 0,1 1 0,0-1 0,-1 1 0,1-1 0,0 0 0,-1 1 0,1-1 0,0 0 0,0 0 0,-1-1 0,1 1 0,0 0 0,0 0 0,-1-1 0,1 1 0,-1-1 0,1 1 0,0-1 0,-1 0 0,1 0 0,-1 0 0,1 0 0,-1 0 0,0 0 0,1 0 0,-1 0 0,0 0 0,1-1-6,6-7-25,0 0 1,-1 0 0,0-1-1,0 1 1,3-9 24,26-56-40,-30 59 52,-2 7-8,2-3 23,-1 0 0,0 0-1,-1 0 1,-1 0 0,0-1 0,0 0 0,-1 1 0,0-2-27,-2 12-14,0 0 0,0 0 0,0 1 1,0-1-1,0 0 0,0 0 0,0 0 0,-1 0 0,1 0 1,0 1-1,0-1 0,-1 0 0,1 0 0,-1 1 0,1-1 0,-1 0 14,1 0-8,0 1 0,-1 0 0,1 0 0,0 0 0,0 0 0,-1 0 0,1 0 0,0-1 0,-1 1 0,1 0 0,0 0 0,0 0 0,-1 0 0,1 0 0,0 0 0,-1 0 0,1 0 0,0 0 0,-1 1 0,1-1-1,0 0 1,0 0 0,-1 0 0,1 0 0,0 0 0,0 0 0,-1 0 0,1 1 0,0-1 8,-2 1-13,0 1 1,1-1-1,-1 1 0,1-1 0,0 1 0,-1-1 1,1 1-1,0 0 0,0 0 0,0 0 1,0-1-1,0 2 13,-5 14-30,1 1 0,1 0 0,1 0 0,0 0 0,1 0 0,1 1 0,1-1 0,1 5 30,-1-19 28,0 0 0,1 1 1,0-1-1,0 0 0,0 0 1,0 0-1,0 0 0,1 0 1,0 0-1,0-1 0,0 1 0,0 0 1,1-1-1,-1 0 0,1 1 1,0-1-1,0 0 0,1 0-28,-2-1 19,0-1 1,0 1-1,1-1 0,-1 0 0,1 0 0,-1 0 1,1 0-1,-1-1 0,1 1 0,-1-1 1,1 1-1,-1-1 0,1 0 0,0 0 0,-1 0 1,1 0-1,-1-1 0,1 1 0,0-1 1,-1 1-1,1-1 0,-1 0 0,0 0 0,1 0 1,-1 0-1,0-1 0,1 1 0,-1 0 1,2-3-21,2 0 22,-1-1 0,1 0-1,-1 0 1,0-1 0,0 0-1,-1 0 1,0 0 0,0 0-1,0-1 1,-1 1 0,0-1-1,0 0 1,0 0 0,-1 0-1,0 0 1,-1-1 0,1 1-1,-1 0 1,-1-1 0,0-5-21,0 3 19,0-1 0,-1 1 0,0-1 1,-1 1-1,0-1 0,-1 1 0,0 0 1,-1 0-1,0 0 0,0 1 0,-1-1 1,-1 1-1,1 0 0,-3-2-19,6 9-43,1 0 0,-1 0-1,1 0 1,0 0 0,-1 0 0,1 0 0,0 0-1,0 0 1,1 0 0,-1-2 43,1 3-13,0 1 1,0-1 0,0 1-1,0-1 1,0 1-1,0-1 1,0 1-1,0-1 1,0 1 0,0 0-1,0-1 1,1 1-1,-1-1 1,0 1 0,0-1-1,1 1 1,-1 0-1,0-1 1,1 1-1,-1-1 13,1 0-7,0 1 0,1-1-1,-1 0 1,0 0-1,0 1 1,1-1-1,-1 1 1,0-1-1,1 1 1,-1 0 0,0-1 7,24-2-99,1 0 1,-1 1 0,0 2 0,1 0 0,8 3 98,-15-2 13,-1 2 0,1 0-1,-1 0 1,0 2 0,8 3-13,-18-5 45,-1 0 0,1 1-1,-1 0 1,1 0 0,-1 0-1,0 1 1,0 0 0,-1 1-1,0 0 1,0 0 0,0 0-1,-1 0 1,1 3-45,10 17 403,-1 1 0,-1 1 0,-2 0 0,8 27-403,-10-29 169,-5-12-117,1 0 0,1 0 0,0 0 0,1-1 0,0 0 0,2 1-52,-5-8-32,0 0-1,0-1 0,1 1 1,-1-1-1,1 0 0,0-1 1,1 1-1,-1-1 0,1 0 1,0-1-1,0 0 0,7 2 33,-11-4-207,0 0 0,1 0 0,-1 0 0,0-1 0,1 0 0,-1 0 0,1 0 0,-1 0 0,0 0 0,1 0-1,-1-1 1,0 0 0,1 0 0,-1 0 0,0 0 0,0 0 0,0-1 0,0 1 0,0-1 0,0 0 0,1-1 207,0 0-422,0 0 0,0-1 1,-1 0-1,1 0 1,-1 0-1,0-1 1,0 1-1,-1-1 1,1 1-1,-1-1 1,0 0-1,0 0 0,0-4 422,6-20-5493,3-26 5493,-9 15-1845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47.002"/>
    </inkml:context>
    <inkml:brush xml:id="br0">
      <inkml:brushProperty name="width" value="0.1" units="cm"/>
      <inkml:brushProperty name="height" value="0.1" units="cm"/>
      <inkml:brushProperty name="color" value="#66CC00"/>
    </inkml:brush>
  </inkml:definitions>
  <inkml:trace contextRef="#ctx0" brushRef="#br0">8 105 8480,'-8'-4'3136,"20"4"-2432,9-8-224,3 5-96,17 0-320,16-1 256,8-4-192,-1 2 448,5-1-320,5-1-64,12 1-96,7-1-800,-3 1 416,-9-4-2368,-16 1 1472,-13-1-2816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42.534"/>
    </inkml:context>
    <inkml:brush xml:id="br0">
      <inkml:brushProperty name="width" value="0.1" units="cm"/>
      <inkml:brushProperty name="height" value="0.1" units="cm"/>
      <inkml:brushProperty name="color" value="#66CC00"/>
    </inkml:brush>
  </inkml:definitions>
  <inkml:trace contextRef="#ctx0" brushRef="#br0">367 611 1408,'-7'3'336,"8"-7"-67,-1 4-233,0 0-1,0 0 1,0 0 0,0-1 0,0 1 0,0 0 0,1 0 0,-1-1 0,0 1-1,0 0 1,0-1 0,0 1 0,0 0 0,0 0 0,0-1 0,0 1 0,0 0-1,0 0 1,0-1 0,0 1 0,0 0 0,0-1 0,-1 1 0,1 0 0,0 0-1,0-1 1,0 1 0,0 0 0,0 0 0,-1 0 0,1-1 0,0 1 0,0 0-1,0 0 1,-1 0 0,1-1 0,0 1 0,0 0 0,0 0 0,-1 0 0,1 0-1,0 0 1,-1 0 0,1 0 0,0-1 0,0 1 0,-1 0 0,1 0 0,0 0-1,0 0 1,-1 0 0,1 0 0,0 0 0,-1 0 0,1 0 0,0 0 0,0 1-1,-1-1 1,1 0 0,0 0-36,-8-4 1315,8 4-1273,-1 0 1,1-1-1,-1 1 0,1 0 1,0-1-1,-1 1 0,1 0 0,-1 0 1,1 0-1,-1-1 0,1 1 1,-1 0-1,1 0 0,-1 0 1,1 0-1,-1 0 0,1 0 1,-1 0-1,1 0 0,-1 0 1,1 0-1,-1 0 0,1 0-42,-26 5 961,20-5-843,0 1 0,1 0 1,-1 0-1,0 1 0,-1 0-118,-17 8 146,1 2 0,0 0 0,1 1 0,1 1-1,-7 6-145,16-10 68,0 0 0,1 1 0,0 0-1,1 1 1,0 1 0,1-1-1,0 2 1,1-1 0,-2 5-68,5-8-3,1 1 0,0-1 0,0 1 0,1 0 0,0 0 0,1 1 0,0-1 0,1 0 1,0 1-1,1-1 0,1 10 3,-1-20 8,0 1 1,0-1 0,0 1 0,1-1-1,-1 1 1,0-1 0,1 1 0,0-1-1,-1 0 1,1 1 0,0-1 0,-1 0-1,1 1 1,0-1 0,0 0 0,0 0-1,0 0 1,0 0 0,0 0-1,0 0 1,1 0 0,-1 0 0,0 0-1,1 0 1,-1-1 0,0 1 0,1 0-1,-1-1 1,1 1 0,-1-1 0,1 0-1,-1 0 1,1 1 0,-1-1 0,1 0-1,-1 0 1,1 0 0,-1 0-1,1-1 1,-1 1 0,1 0 0,-1-1-1,1 1 1,-1-1 0,1 1 0,-1-1-1,1 0-8,7-3 12,0 0 0,-1-1 0,1-1 0,-1 1 0,0-1 1,5-5-13,11-11 48,7-11-48,12-11 13,-10 14-24,10-9-100,14-21 111,-44 46-8,-1 0 1,-1-2 0,-1 1 0,0-1 0,-1-1-1,3-8 8,3-12-48,-3-1-1,-1 1 0,2-23 49,14-117 189,-25 142-273,-1 1-1,-2-9 85,0-5-7,-2 4 193,3 41-172,-1 1 0,1-1-1,-1 0 1,0 1-1,1-1 1,-1 1-1,0-1 1,0 1-1,-1 0 1,1-1-1,0 1 1,-1 0-1,0 0 1,1 0-1,-2-1-13,2 2-3,0 1 0,0-1 0,-1 1 0,1-1 1,0 1-1,0-1 0,-1 1 0,1 0 0,0-1 0,-1 1 0,1 0 0,0 0 0,-1 0 0,1 0 0,0 0 0,-1 0 0,1 1 0,0-1 0,-1 0 0,1 1 0,0-1 0,0 1 0,-1-1 0,1 1 3,-5 2-30,1 1 1,0-1-1,0 1 0,-4 3 30,2-1 36,-6 4 30,1 0 1,1 1-1,0 1 1,0 0-1,1 1 1,0 0-1,2 0 1,-1 1-1,1 0 1,1 0-1,1 1 1,0 0-1,1 0 1,0 1-1,-1 10-66,-1 11 13,1 1-1,1 0 1,2 9-13,2-23-12,2 0 0,0 0 0,2 0 0,1 0 1,4 17 11,1-6 48,-2-6 12,1-1 1,2-1-1,6 14-60,0-5 164,-7-15-133,1 0-1,0-1 1,9 12-31,-2-6 59,-12-18-48,0 0 1,0 0-1,1-1 1,0 0-1,0 0 1,2 1-12,-3-4 27,-1 0 0,1-1 1,0 1-1,1-1 0,-1 0 0,0-1 1,1 0-1,-1 1 0,1-2 0,1 1-27,-4-1 18,0-1 0,-1 1-1,1-1 1,0 0-1,0 0 1,0 0 0,-1-1-1,1 1 1,0-1-1,0 1 1,-1-1 0,1 0-1,0 0 1,-1 0-1,1 0 1,-1-1 0,0 1-1,1-1 1,-1 1-1,0-1 1,0 0 0,0 0-1,1-1-17,19-21 10,0-1-1,-2-1 0,-1-1 1,12-24-10,-17 28-38,-8 13 88,-1 1 1,0-1-1,2-5-50,-6 11 35,1 0 0,-1 0 0,0 0-1,-1 0 1,1 0 0,-1 0 0,0-1-1,0 1 1,0 0 0,0 0 0,-1-2-35,1 4-11,-1 0 1,1 0 0,0 0-1,-1-1 1,0 1 0,1 0-1,-1 0 1,0 0 0,0 0-1,0 0 1,0 0 0,0 1-1,-1-1 1,1 0 0,-1 0-1,1 1 1,-1-1 0,1 1-1,-1 0 1,0-1 0,0 1 0,0 0-1,0 0 1,0 0 0,0 0-1,0 0 1,0 1 0,0-1-1,0 0 1,0 1 0,-2-1 10,4 1-16,-1 0 1,0 0 0,1 0 0,-1 0-1,0 1 1,1-1 0,-1 0 0,0 0-1,1 0 1,-1 0 0,1 1 0,-1-1-1,1 0 1,-1 1 0,0-1 0,1 0-1,-1 1 1,1-1 0,-1 0-1,1 1 1,0-1 0,-1 1 15,-9 16-217,-2 20 215,8-16-41,2 1 0,1-1 0,1 1 0,1 6 43,-1 9-25,0-33 38,1 0 0,-1 0 0,1 0 0,0 0 0,0 0 0,0 0 0,1 0 0,-1 0 0,1-1 0,0 1 0,0-1 0,1 2-13,-2-3 9,0 0 0,1 0 0,-1-1 1,1 1-1,-1-1 0,1 1 0,-1-1 0,1 1 1,0-1-1,0 0 0,0 0 0,0 0 0,-1 0 1,1 0-1,1 0 0,-1-1 0,0 1 1,0-1-1,0 1 0,0-1 0,0 0 0,0 0 1,3 0-10,2-1 60,0-1 1,0 0 0,0 0-1,-1 0 1,1-1-1,0 0 1,-1 0 0,0-1-1,1 0-60,15-11 169,17-15-169,-26 19 22,13-9-95,8-7 115,0 1 0,2 1 0,24-11-42,-42 25-11,10-5 18,-27 16-18,0-1-1,0 1 0,0-1 1,0 1-1,0-1 0,1 1 1,-1 0-1,0 0 0,0-1 1,0 1-1,1 0 0,-1 0 1,0 0-1,0 0 1,1 1-1,-1-1 0,0 0 1,1 1 11,0 0 16,2 9 101,-3-6-89,1 0 1,-1 1-1,0-1 1,0 0-1,0 1 0,-1-1 1,1 1-1,-1-1 1,0 0-1,-1 1 0,1-1 1,-1 1-1,1-1 1,-2 0-1,0 3-28,-2 18 49,4-22-4,-1 1 0,1-1 0,-1 0 0,0 0 0,0 0 0,0 0 0,-1 1 0,1-2 0,-2 3-45,2-2 141,-1 0 81,2-9-110,0 4-119,0 1 0,1-1 0,-1 1 0,0-1 0,1 1 1,0-1-1,-1 1 0,1-1 0,0 1 0,0 0 1,0-1-1,0 1 0,0 0 0,0 0 0,1-1 7,10-15-89,-11 14 83,1 0 0,0 0 1,0 0-1,0 0 1,0 0-1,1 0 0,-1 1 1,1-1-1,-1 1 0,1 0 1,3-2 5,9-8 8,3-14 19,-17 25-47,1 0 0,-1 0 0,1 0 1,-1 0-1,1 0 0,-1 0 0,1 0 0,0 1 0,-1-1 0,1 1 1,0-1-1,-1 1 0,3-1 20,-3 1 0,0 0 0,0 0 0,-1 0 0,1 0 0,0 0 0,0 1 1,0-1-1,0 0 0,0 0 0,0 1 0,0-1 0,0 0 0,-1 1 0,1-1 0,0 1 0,0-1 0,0 1 0,-1 0 0,1-1 1,0 1-1,-1 0 0,1-1 0,0 1 0,-1 0 0,1 0 0,5 14-128,-5-12 151,0 0 1,1 0-1,-1 0 0,0 1 0,-1-1 1,1 0-1,0 1 0,-1-1 1,0 0-1,0 1 0,0-1 1,0 1-1,-1-1 0,1 0 0,-1 3-23,-2 23-18,2-18-52,1-9 97,-1 0 0,1 0-1,0 1 1,0-1 0,0 0-1,0 0 1,0 0 0,1 1-1,-1 0-26,1-2 64,-1-1-21,9-12 133,-1 1-167,0 0-1,0 0 1,0 1 0,10-8-9,-2 1 77,2-1-105,1 1 1,1 1-1,0 1 1,1 1-1,1 0 1,18-8 27,-35 20-32,-1 0 0,1 1 1,-1-1-1,1 1 1,0-1-1,-1 1 0,1 1 1,0-1-1,0 1 0,0 0 1,0 0-1,1 0 32,-4 0-3,0 1 0,-1-1-1,1 1 1,0-1 0,-1 1-1,1-1 1,0 1 0,-1 0-1,1 0 1,-1 0 0,1 0-1,-1 0 1,0 0 0,1 0-1,-1 0 1,0 1 0,0-1-1,0 0 1,0 1 0,0-1-1,0 1 1,0-1 0,-1 1-1,1-1 1,0 1 0,-1 0-1,1-1 1,-1 1 0,0 0-1,1 0 1,-1-1 0,0 1-1,0 0 1,0 0 0,-1 0 3,6 58-139,-5-57 138,1 0 0,-1 0 0,1-1 0,0 1 0,0 0 0,0 0 0,0 0 0,0-1 0,1 1 0,0 0 1,7 16-81,-7-13 84,0-1 0,1 0 0,0 0 0,0 0-1,1 0 1,-1-1 0,1 1 0,0-1-3,8 12-49,-8-11 67,1 0 1,-1 0 0,1 0-1,0-1 1,0 0 0,0 0-1,0 0 1,1 0 0,0-1-1,-1 0 1,1 0 0,1 0-1,-1-1 1,0 0 0,0 0-1,3-1-18,-6-1 5,0 0-1,0 0 0,0-1 1,0 1-1,0-1 1,0 0-1,0 0 0,0 0 1,0-1-1,0 1 1,-1-1-1,1 1 1,0-1-1,-1 0 0,2-1-4,4-4 1,1 0 1,-1 0-1,5-8-1,7-12-94,-15 20 39,0 0 0,0 0-1,1 0 1,6-5 55,15-15 71,-21 20 4,1 0 1,-1 0 0,1 1-1,8-6-75,-11 6 0,-4 6 1,0 0 0,0 0 0,0 0 0,0 0 0,0-1 0,0 1-1,0 0 1,0 0 0,0 0 0,0 0 0,0 0 0,0 0 0,0 0 0,0 0-1,0-1 1,0 1 0,0 0 0,0 0 0,0 0 0,0 0 0,0 0 0,0 0-1,0 0 1,0-1 0,0 1 0,0 0 0,0 0 0,0 0 0,0 0 0,0 0-1,0 0 1,0 0 0,0 0 0,-1 0 0,1-1 0,0 1 0,0 0 0,0 0-1,0 0 1,0 0 0,0 0 0,0 0 0,0 0 0,0 0 0,-1 0 0,1 0-1,0 0 1,0 0 0,0 0 0,0 0 0,0 0 0,0 0 0,0 0 0,0 0-1,-1 0 1,1 0 0,0 0 0,0 0 0,0 0 0,0 0 0,0 0 0,0 0-1,0 0 1,-1 0 0,1 0 0,0 0 0,0 0-1,-5 2 56,1 1 0,-1-1 0,1 1 0,0 0 0,-1 0 0,1 0 0,0 0 0,-1 3-56,-11 7 262,12-10-237,0 0 0,0 1 0,0-1 0,1 0-1,0 1 1,0 0 0,0 0 0,0 0 0,0 0-1,1 0 1,0 1 0,-1 0-25,-8 20-19,7-17 3,0 1-1,1 0 1,0-1-1,0 1 1,-1 9 16,2-3-1,-1 20 4,3-33-1,0 1 0,0-1 0,0 0 0,1 0 0,-1 0 0,1 1 1,-1-1-1,1 0 0,0 0 0,0 0 0,0 0 0,0 0 0,0 0 1,0 0-3,0-2 2,-1 1 1,1-1-1,-1 1 1,0-1-1,1 0 1,-1 1 0,1-1-1,-1 1 1,1-1-1,0 0 1,-1 1-1,1-1 1,-1 0-1,1 0 1,-1 0 0,1 1-1,0-1 1,-1 0-1,1 0 1,0 0-1,-1 0 1,1 0 0,-1 0-1,1 0 1,0 0-1,-1 0 1,1 0-1,0-1 1,-1 1-3,2 0 6,0-1 0,0 0 1,-1 0-1,1 0 0,-1 0 0,1-1 0,0 1 1,-1 0-1,0-1 0,1 0-6,3-4 39,1-1 0,-1 0 1,-1 0-1,1-1-39,1-3 17,1 0-1,-2-1 1,1 1 0,-2-1 0,1-1-1,-2 1 1,2-6-17,0-5 32,-4 19-39,1 0 1,-1-1 0,-1 0-1,1 1 1,0-1 0,-1 1-1,0-1 1,0 0 0,-1 1-1,0-3 7,1-1 105,-1 2-247,-3 7-285,3 0 404,1 0 0,-1 1-1,0-1 1,1 0 0,-1 0-1,1 0 1,-1 0 0,1 1-1,0-1 1,0 0-1,-1 0 1,1 1 0,0-1-1,0 0 1,0 0 0,0 1-1,0-1 1,0 0 0,1 1 23,4 25-42,-2-18 31,0 0 0,0 0 0,1-1 1,0 1-1,0-1 0,1 0 0,0 0 0,1 0 0,0-1 1,0 1-1,0-2 0,6 6 11,-8-9 28,1 1 1,-1-1-1,1 0 0,0 0 0,0-1 1,0 1-1,0-1 0,1 0 1,-1-1-1,1 1 0,-1-1 0,1 0 1,-1 0-1,1-1 0,0 0 0,-1 0 1,1 0-1,-1-1 0,1 1 1,0-1-1,4-2-28,3-1 24,-1 0 0,0 0-1,0-1 1,-1-1 0,0 0 0,0-1 0,0 0-1,-1 0 1,0-1 0,0-1 0,-1 0 0,0 0 0,0 0-1,-1-1 1,1-2-24,-5 5 74,0 1-1,-1-1 1,0 1 0,0-1-1,0 0 1,0-3-74,-2 9 5,-1 0 0,0-1 0,0 1 0,0 0 1,0 0-1,1 0 0,-2-1 0,1 1 0,0 0 0,0 0 0,0 0 0,0 0 0,-1-1 0,1 1 1,-1 0-1,1 0 0,-1 0 0,1 0-5,-1 0-9,0 0 0,0 0 0,0 0 1,0 1-1,0-1 0,0 0 0,0 1 0,-1-1 1,1 1-1,0-1 0,0 1 0,0-1 0,-1 1 0,1 0 1,0 0-1,0-1 0,-1 1 0,1 0 0,0 0 1,-2 1 8,0-1-25,0 0 0,0 1 0,0 0 1,0-1-1,0 1 0,0 0 1,0 1-1,1-1 0,-1 0 1,0 1-1,1-1 0,-1 1 1,1 0-1,-1 0 0,0 1 25,-1 1-24,0 1 1,0-1-1,0 0 0,1 1 1,-1 0-1,1 0 0,1 0 1,-1 0 23,-1 5-22,1-1 0,0 1 1,1 0-1,0 0 0,1 0 1,0 0-1,0 0 1,1 1-1,0-1 0,1 0 1,0 0-1,1 0 0,0 0 1,0 0-1,1 0 0,0-1 1,1 1-1,3 5 22,-6-13 23,0 0-1,1 0 1,-1 0-1,1 0 1,-1 0-1,1 0 0,0 0 1,0-1-1,0 1 1,0 0-1,0-1 1,0 0-1,0 1 1,0-1-1,0 0 1,1 0-1,-1 0 0,1-1 1,-1 1-1,1 0-22,-1-1 21,-1 0 1,1 0-1,-1 0 0,1 0 0,-1-1 0,1 1 0,-1 0 0,1-1 1,-1 1-1,1-1 0,-1 1 0,1-1 0,-1 0 0,1 1 0,-1-1 0,0 0 1,0 0-1,1 0 0,-1 0 0,0 0 0,0-1 0,0 1 0,0 0 0,0 0 1,0-1-1,-1 1 0,1 0 0,0-1 0,-1 1 0,1-1 0,-1 1 1,1-1-22,2-10 30,0 1 0,-1-1 1,0 0-1,-1 0 1,0 0-1,-1 0 0,0 0 1,-1 0-1,0 0 1,-4-12-31,3 17-451,0 11 76,2 14 27,31 221-238,-24-163 746,-4 1 0,-5 58-160,1-111 148,-2 0 0,-1 0 0,0 0 0,-7 16-148,8-28 86,-2 1 1,1-1-1,-2-1 1,0 1-1,0-1 1,-1 0-1,0 0 1,-1-1-1,-5 6-86,8-11 60,0 0 0,-1-1 0,1 1-1,-1-1 1,0-1 0,0 1 0,0-1 0,-1 0-1,1 0 1,-1-1 0,1 0 0,-1 0-1,0-1 1,-7 1-60,9-1-2,0-1-1,0 0 1,0 0 0,0 0-1,0-1 1,0 0 0,0 0-1,0 0 1,0-1-1,0 1 1,1-1 0,-1-1-1,0 1 1,1 0-1,0-1 1,-1 0 0,1 0-1,1 0 1,-1-1-1,-2-1 3,2-1-11,0 0-1,0 0 1,1 0-1,-1-1 0,1 1 1,1-1-1,-1 0 0,1 0 1,0 0-1,1 0 0,-1-4 13,0 0-65,1 0 1,0 0-1,0-1 1,1 1-1,0 0 1,1 0-1,2-8 64,-2 11-29,1 0 0,0 1 0,1-1 0,0 1 1,0 0-1,1 0 0,0 0 0,0 0 0,0 0 0,1 1 0,1-1 29,17-17-101,1 2 0,1 0 0,1 2 0,1 1 0,4-2 101,16-11-34,-25 15 52,-1 0 1,-1-1-1,-1-2 0,0 0 0,-2 0 0,6-10-18,22-37 145,16-34-145,-56 93 29,-1 1-23,1-1 0,1 0 0,-1 1 0,1 0-1,0 0 1,1 1 0,0 0 0,0 0 0,2-1-6,-8 7-7,-1-1-1,1 1 0,-1 0 1,1-1-1,-1 1 0,1 0 1,0 0-1,-1-1 0,1 1 1,-1 0-1,1 0 0,0 0 1,-1 0-1,1 0 0,-1 0 1,1 0-1,0 0 0,-1 0 1,1 0-1,0 0 0,-1 0 1,1 0-1,-1 0 0,1 1 1,-1-1-1,1 0 1,0 1-1,-1-1 8,1 1-3,0 0 0,0 0 0,0 0 0,0 0-1,0 0 1,-1 0 0,1 0 0,0 1 0,-1-1 0,1 0 0,-1 0 0,1 1 0,-1-1 3,2 8-9,-1-1 1,1 1 0,-1-1-1,-1 2 9,0-7-32,1 29 107,-2 1 0,-1-1-1,-2 0 1,-3 11-75,0-20 267,7-23-221,0-2-11,4-12-4,3-10-89,2 1 1,0 0 0,1 0 0,2 1 0,0 0 0,1 1 0,12-14 57,-20 30-41,0-1 1,0 1 0,1 0 0,-1 1 0,1-1 0,0 1 0,0 1 0,1-1-1,-1 1 1,1 0 0,3-1 40,-6 2-14,-1 1-1,0 1 1,1-1-1,-1 0 1,1 1-1,0-1 1,-1 1-1,1 0 1,-1 1-1,1-1 1,-1 0-1,1 1 1,-1 0-1,1 0 1,-1 0-1,1 0 1,-1 0-1,0 1 1,0 0-1,0-1 1,0 1-1,0 0 1,0 1-1,0-1 15,4 5-29,-1 0 0,1 0-1,-1 0 1,-1 1 0,0 0-1,4 8 30,4 10-77,5 17 77,-10-23 91,0-2 1,0 1-1,2-1 0,3 4-91,-11-20 2,0 1-1,0-1 0,0 1 0,1-1 1,-1 0-1,0 0 0,1 0 0,-1 0 1,1 0-1,0 0 0,0-1 1,0 0-1,-1 1 0,2-1-1,-3-1 9,1 1 0,-1-1-1,1 0 1,-1 0 0,0 0-1,1 0 1,-1 0 0,1 0 0,-1 0-1,0 0 1,1-1 0,-1 1-1,1-1 1,-1 1 0,0-1 0,0 1-1,1-1 1,-1 0 0,0 1-1,0-1 1,0 0 0,1 0 0,-1 0-1,0 0 1,0 0 0,-1 0-1,1 0 1,0 0 0,0-1-1,0 1 1,0-1-9,4-7 42,0 1-1,0-1 1,-1-1 0,-1 1-1,1 0 1,-1-1-1,-1 0 1,0 0 0,0 0-1,-1 0-41,2-10 7,-2 1-1,0-1 0,-2 0 1,0 1-1,-3-16-6,4 35-6,0-1 1,0 1-1,0 0 0,0-1 1,0 1-1,0-1 0,0 1 1,-1 0-1,1-1 0,0 1 0,0 0 1,0-1-1,-1 1 0,1 0 1,0-1-1,0 1 0,-1 0 1,1 0-1,0-1 0,0 1 0,-1 0 1,1 0-1,0 0 0,-1-1 1,1 1-1,-1 0 0,1 0 0,0 0 1,-1 0-1,1 0 0,0 0 1,-1-1-1,1 1 0,-1 0 1,1 0-1,0 0 0,-1 1 0,1-1 1,0 0-1,-1 0 0,1 0 1,-1 0 5,0 0-19,1 1 1,-1-1 0,0 0 0,0 1 0,1-1 0,-1 1 0,0-1 0,1 1 0,-1-1 0,1 1 0,-1-1-1,0 1 1,1 0 0,-1-1 0,1 1 0,0 0 0,-1 0 0,1 0 18,-6 18-110,2 1-1,0 1 1,2-1 0,0 0 0,1 1 0,1 9 110,0-19 3,1 1 0,0-1 0,1 0 0,0 1 1,1-1-1,0 0 0,1 0-3,-2-5 6,1 1-1,0-1 1,0-1 0,0 1-1,0 0 1,1-1 0,0 0 0,1 1-1,-1-2 1,1 1 0,0 0-1,3 1-5,-6-4 26,0-1 0,-1 0 0,1-1 0,0 1 0,0 0 0,0 0 0,0-1 0,0 1 0,1-1 0,-1 0 0,0 0 0,0 1 0,0-1 0,0-1 0,0 1 0,0 0 0,0 0 0,1-1 0,-1 1 0,0-1 0,0 0 0,1 0-26,2-2 44,0 1 0,0-1 0,-1 0-1,1 0 1,-1 0 0,0-1 0,0 1 0,2-4-44,18-21 60,-3-1 0,0-1 0,-2-1 0,3-7-60,20-35-75,4 3 246,35-58-151,-67 102-4,0-1 1,-2-1-1,9-29-16,22-118 65,-22 84-60,-18 78-23,-1 9-3,-1 0 1,0 0-1,0 0 0,0 0 0,-1 0 1,1 0-1,-1 0 0,0-1 0,0 1 0,-1 0 1,1 0-1,-1-3 21,-1 8-68,0 1 1,0 0-1,1 0 1,0 0-1,-1 1 1,1-1-1,0 0 0,0 0 1,0 1 67,-16 51-164,-2 17 164,4-15 36,-4 7-36,1-12 66,2 1-1,3 1 1,1 8-66,8-34 24,1 1-1,1-1 1,1 0 0,2 1-1,1-1 1,1 0 0,2 4-24,-3-19 4,2 9 71,1 0 0,5 12-75,-9-28 17,1 0-1,0 0 1,1 0-1,-1 0 0,1 0 1,0 0-1,1-1 1,-1 0-1,1 1 1,-1-1-1,1-1 1,2 2-17,-5-4 21,1 0 0,-1 0 1,0 0-1,1 0 0,-1-1 1,1 1-1,0 0 0,-1-1 1,1 1-1,-1-1 0,1 0 1,0 1-1,-1-1 0,1 0 1,0 0-1,-1 0 0,1 0 1,0-1-1,0 1-21,1-1 24,0 0 0,0 0 0,-1 0 0,1 0 0,0-1 0,-1 1 0,1-1 0,-1 0 0,1 0 0,0-1-24,5-4 32,-1-2 0,0 1 0,0-1 0,-1 1 0,3-7-32,-2 2 43,0 0 0,3-13-43,10-18 15,-18 39-16,1 1-1,-1-1 0,0 0 1,0 1-1,-1-1 1,1 0-1,-1-1 0,0 1 1,-1 0-1,1 0 2,2-7-98,-2 11-151,-1 6 74,-3 11 105,0 1 0,2-1 0,0 6 70,-2 15-84,2-29 84,1-1 0,0 1 0,0-1 0,0 0 0,1 1 0,0-1 0,1 1 0,-2-7 10,0 1-1,0-1 1,1 0 0,-1 1-1,1-1 1,-1 0 0,1 0 0,0 1-1,-1-1 1,1 0 0,0 0-1,0 0 1,0 0 0,0 0 0,0 0-1,0 0 1,0 0 0,0 0 0,0 0-1,0-1 1,0 1 0,1 0-1,-1-1 1,0 1 0,0-1 0,1 0-1,-1 1 1,0-1 0,1 0-1,-1 0 1,1 1 0,-1-1 0,0 0-1,1-1 1,-1 1 0,1 0-1,-1 0 1,0 0 0,1-1-10,6-2 25,0 1 0,0-2 0,0 1 0,-1-1 1,1 0-26,-3 1-6,0 0 0,0 0 1,1 0-1,0 1 0,-1 0 1,1 0-1,0 1 0,0 0 1,0 0-1,4 0 6,-10 1-5,1-1 1,0 1-1,-1 0 0,1 0 1,-1 0-1,1 1 0,0-1 1,-1 0-1,1 0 0,0 0 0,-1 0 1,1 1-1,-1-1 0,1 0 1,0 0-1,-1 1 0,1-1 0,-1 1 1,1-1-1,-1 0 0,1 1 1,-1-1-1,1 1 0,-1-1 1,0 1-1,1-1 0,-1 1 0,0 0 1,1-1-1,-1 1 0,0-1 1,0 1-1,1 0 0,-1-1 0,0 1 1,0 0-1,0-1 0,0 1 1,0 0-1,0-1 0,0 1 1,0 0-1,0-1 0,0 1 0,0-1 1,-1 1-1,1 0 0,0-1 1,0 1-1,-1 0 5,-1 4 24,0 1-1,0-1 1,-1 0-1,1 1 1,-2-1-24,-11 19 416,-16 17-416,-3 5-149,33-45 142,1 0 0,-1-1 1,1 1-1,-1 0 1,1-1-1,0 1 0,-1 0 1,1 0-1,0-1 1,0 1-1,-1 0 1,1 0-1,0-1 0,0 1 1,0 0-1,0 0 1,0 0-1,0 0 0,0-1 1,0 1-1,0 0 1,0 0-1,1 0 1,-1-1-1,0 1 0,0 0 1,1 0-1,-1-1 1,1 1-1,-1 0 0,1-1 1,-1 1-1,1 0 1,-1-1-1,1 1 1,-1-1-1,1 1 0,0-1 1,-1 1-1,1-1 1,0 1 6,4 1-21,0 0 0,0 0 0,0 0 0,0 0 0,0-1 1,0 1 20,4 0 11,22 6-6,-16-4-31,0 0 1,-1 1-1,1 0 1,-1 1-1,2 2 26,-13-6 2,-1-1 0,0 1 1,1-1-1,-1 1 0,0 0 0,0 0 1,0 0-1,-1 0 0,1 0 1,0 1-1,-1-1 0,1 0 0,-1 1 1,0 0-3,0-1 10,0 0-1,-1 0 1,0 0 0,1 0 0,-1 0 0,0 0 0,0 0-1,0 0 1,0 0 0,0 1 0,-1-1 0,1 0 0,-1 0-1,1 0 1,-1 0 0,0 0 0,0-1 0,1 1 0,-2 1-10,-20 32 254,-1-2 1,-1 0 0,-2-2 0,-1-1 0,-16 13-255,24-24 139,11-10-78,0-1 0,-1 1 1,0-2-1,0 1 0,-1-1 1,1-1-1,-2 0 0,-2 2-61,11-7-4,-1 0 0,1-1-1,0 1 1,0 0-1,-1-1 1,1 1-1,0-1 1,-1 0-1,1 0 1,0 0 0,-1 0-1,1 0 1,0-1-1,0 1 1,-1-1-1,1 1 1,0-1-1,0 0 1,-1 0 0,1 0-1,0 0 1,0 0-1,0 0 1,0-1-1,0 1 1,0-1 4,0 0-44,0-1 0,0 1 0,1 0 1,-1-1-1,1 0 0,-1 1 0,1-1 0,0 0 0,0 1 1,0-1-1,0 0 0,1 0 0,-1 0 0,1 0 1,-1 0-1,1 0 0,0 0 0,1 0 0,-1 0 0,1-2 44,1-4-86,0 0 0,1 0 0,0 1 0,1-1 0,0 1 0,0-1 0,3-3 86,12-16-527,8-10 527,-25 36-12,11-14-45,1 1-1,0 0 1,1 0 0,15-10 57,71-45-219,-34 24 161,2-8 77,-3-3 1,-2-2-1,54-67-19,-82 88 89,-15 16 301,-1-1 1,5-7-391,-24 28 266,-2 5 97,-47 85-129,20-24-159,3 1 0,-11 46-75,36-105 96,4-8-9,5-10-100,-2-4-184,1-1 0,-2 0-1,0 0 1,-1 0 0,2-13 197,-3 12-123,7-32-204,-6 26 262,0 0 0,2 0 0,6-14 65,-9 31-76,-2 7-36,-1 13-114,-1 1 160,1 1 63,3 43-120,4 6 123,-5-45-10,1 0 0,1-1 0,0 1 0,1-1 0,4 6 10,-9-22 18,0 1 1,0-1 0,0 0 0,0 0-1,0 0 1,1 0 0,-1-1 0,1 1-1,-1 0 1,1-1 0,0 1 0,-1-1-1,1 1 1,0-1 0,0 0 0,0 1-1,0-1 1,0 0 0,0-1 0,2 2-19,-1-2 16,-1 0 0,1 0 0,0 0 1,-1 0-1,1 0 0,0 0 1,0-1-1,-1 1 0,1-1 1,0 0-1,-1 1 0,1-1 0,-1-1 1,1 1-1,-1 0-16,8-5 46,-2 0 0,1 0 0,-1-1 0,0 0 0,0-1-1,-1 0 1,0 0 0,1-2-46,22-33 52,-3-1 0,-2-2 0,-1-1 0,5-18-52,-1-7-352,13-51 352,-29 70-123,-2 0 0,3-48 123,-12 93-4,6-57 9,-1-36-5,-2 31 91,-4 70-100,0 0 0,0 0 0,1-1 0,-1 1 1,0 0-1,0 0 0,0 0 0,0-1 1,0 1-1,0 0 0,0 0 0,0 0 1,0-1-1,0 1 0,-1 0 0,1 0 0,0 0 1,0-1-1,0 1 0,0 0 0,0 0 1,0 0-1,0-1 0,0 1 0,0 0 1,-1 0-1,1 0 0,0 0 0,0 0 0,0-1 1,0 1-1,-1 0 0,1 0 0,0 0 1,0 0-1,0 0 0,-1 0 0,1 0 9,-6 7-221,2 2 192,1-1 0,1 1 0,0 0 0,0-1 0,1 1 0,-1 4 29,-2 13-29,-16 124 14,3-28 78,5-32 335,5 1-1,2 46-397,7-87 141,1 0 1,4 10-142,-6-54 29,0 0 1,1 0 0,-1 0 0,3 4-30,-4-9 10,0-1 0,0 1 0,1 0 0,-1 0 0,0 0 0,1-1 0,-1 1 0,0 0 0,1 0 0,-1-1 0,1 1 0,-1 0 0,1-1 1,0 1-1,-1-1 0,1 1 0,0-1 0,-1 1 0,1-1 0,0 1 0,0-1 0,-1 1 0,1-1 0,0 0 0,0 0 0,-1 1 0,1-1 0,0 0 0,0 0 0,0 0 0,0 0 1,-1 0-1,1 0 0,0 0 0,0 0 0,0 0 0,0 0 0,0-1-10,3-1 25,0 0 0,0 0 0,-1-1 0,1 0-1,-1 1 1,1-1 0,-1-1 0,0 1 0,0 0 0,0-2-25,27-39-52,-22 31-7,13-22-96,-7 11 15,2 0 0,0 1 0,14-14 140,-29 36-14,-1 0-1,1 0 1,0 0 0,-1 1 0,1-1 0,0 0 0,0 1 0,0-1 0,0 1 0,-1-1 0,1 1 0,0-1 0,0 1 0,0-1 0,0 1 0,0 0 0,1 0 14,-1 0-7,-1 0 0,0 0 0,1 0 0,-1 0 0,1 0 0,-1 1 0,1-1 0,-1 0 0,0 0 0,1 1 0,-1-1 0,0 0 0,1 1 0,-1-1 0,0 0 0,1 1 0,-1-1 0,0 0 0,1 1 0,-1-1 0,0 1 0,0-1 0,0 1-1,1-1 1,-1 1 7,1 3-22,0 1-1,0 0 1,-1 0-1,1-1 1,-1 1-1,0 2 23,5 193 48,-4-190-24,-1 0-1,1-1 0,1 1 1,0-1-1,0 0 0,1 1 1,0-1-1,3 6-23,-5-14 11,-1 0-1,1-1 1,0 1 0,-1 0 0,1 0-1,0 0 1,0-1 0,0 1 0,-1 0 0,1-1-1,0 1 1,0-1 0,0 1 0,0-1-1,0 1 1,0-1 0,0 0 0,0 1-1,0-1 1,0 0 0,1 0 0,-1 0-1,0 0 1,0 0 0,0 0 0,0 0 0,0 0-1,0 0 1,0 0 0,0-1 0,0 1-1,0 0 1,0-1 0,0 1 0,0-1-1,1 0-10,3-2 31,0 0-1,0-1 1,0 1-1,-1-1 1,1-1 0,-1 1-31,18-20-15,-2-1 1,0-1 0,10-21 14,-13 21-85,-14 23-15,-2 4 11,-4 10-56,-5 16-12,4-18 127,1 1 1,0-1-1,1 1 1,0 0 0,1 0-1,0 0 1,0 8 29,1-15-6,1 1-1,-1 0 1,1-1 0,-1 1 0,1-1 0,0 1 0,0-1 0,1 1 0,-1-1 0,2 3 6,-2-5 9,0 1 1,1 0 0,-1 0 0,1-1-1,-1 1 1,1 0 0,0-1 0,0 0-1,-1 1 1,1-1 0,0 0 0,0 0 0,0 0-1,0 0 1,0-1 0,1 1 0,1 0-10,1 0 28,-1-1 1,1 1 0,0-1 0,-1 0 0,1-1-1,0 1 1,0-1 0,-1 0 0,1 0 0,-1 0-1,1-1 1,-1 0 0,1 1 0,-1-2 0,3-1-29,0 0 29,-1 0 1,0 0 0,0-1-1,-1 0 1,1 0-1,-1 0 1,0-1 0,0 1-1,1-4-29,-1 2 18,-2 1 0,1-1 0,-1 1 0,0-1 0,0 0-1,-1 0 1,0 0 0,0-1 0,-1 1 0,0 0 0,0-1 0,0 1 0,-1-1-1,-1-5-17,0 6 25,0 1-1,-1-1 1,1 0-1,-2 1 0,1-1 1,-1 1-1,0 0 0,0 0 1,0 0-1,-1 0 0,0 0 1,0 1-1,-1 0 0,1 0 1,-1 0-1,-1 0-24,0 0-37,0 1 0,-1 0 0,1 0 0,-1 0 0,0 1 0,0 0 0,-1 0 0,1 1-1,0 0 1,-1 1 0,-1-1 37,-8-1-278,0 1 0,0 1 0,-3 1 278,46-2 9,0-1 1,-1 0 0,1-2 0,1-2-10,52-9-157,-67 14 204,5-1-35,0 1 0,-1 1-1,1 0 1,0 1 0,0 0 0,8 3-12,-23-3 5,0 1 1,0 0 0,0-1 0,0 1 0,0 0 0,0 0 0,0 1 0,-1-1 0,1 0 0,0 1-1,-1-1 1,1 1 0,-1-1 0,1 1 0,-1 0 0,0-1 0,1 1 0,-1 0 0,0 0 0,0 0 0,-1 0-1,1 0 1,0 0 0,-1 0 0,1 0 0,-1 0 0,1 3-6,0 6 133,0 1 0,-1-1 0,0 1-1,-2 9-132,1-12 99,0 12 91,-1 0 1,-1-1 0,-2 1-1,0-1-190,-1-6 268,5-11-43,5-9-216,19-40-366,-16 32 191,0 0 1,5-7 165,-3 8-39,-5 5 30,1 0 0,1 0 0,0 1 0,0 0 0,0 0 0,3-1 9,-7 6 11,0 1 0,-1-1 0,1 1 0,0 0 0,0 0-1,0 0 1,0 0 0,1 0 0,-1 1 0,0-1 0,0 1 0,0-1 0,1 1 0,-1 0 0,0 0 0,0 0 0,1 0 0,-1 0 0,0 0 0,0 1 0,1-1 0,-1 1-1,0-1 1,0 1 0,0 0 0,0 0 0,0 0 0,1 1-11,14 9 103,0 2-1,-1 0 0,-1 1 1,0 0-1,8 11-102,-4-5 187,85 84-1035,-88-87-475,-15-16 1135,-1 0 0,1-1-1,0 1 1,-1 0 0,0 0 0,1-1 0,-1 1 0,1 0-1,-1 0 1,0 0 0,1 0 0,-1 0 0,0-1 0,0 1-1,0 0 1,0 0 0,0 0 0,0 0 0,0 0-1,0 0 1,0 0 188,0-1-170,-1 1 0,1-1 0,-1 0-1,1 1 1,-1-1 0,1 0 0,-1 0-1,1 0 1,-1 1 0,0-1 0,1 0-1,-1 0 1,1 0 0,-1 0 0,1 0-1,-1 0 1,1 0 0,-1 0 0,0 0-1,1 0 1,-1 0 0,1-1-1,-1 1 1,1 0 0,-1 0 0,1 0-1,-1-1 1,1 1 0,-1 0 0,1-1-1,-1 1 171,1 0-172,-20-10-3332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42.895"/>
    </inkml:context>
    <inkml:brush xml:id="br0">
      <inkml:brushProperty name="width" value="0.1" units="cm"/>
      <inkml:brushProperty name="height" value="0.1" units="cm"/>
      <inkml:brushProperty name="color" value="#66CC00"/>
    </inkml:brush>
  </inkml:definitions>
  <inkml:trace contextRef="#ctx0" brushRef="#br0">29 60 6144,'-21'-11'2272,"18"7"-1760,3 1-160,0-2 448,-4 2-512,4-2-32,0 2-160,4-4-352,-1-1 128,6 2-512,-1 2 352,-1 4-1568,7 0 1056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43.235"/>
    </inkml:context>
    <inkml:brush xml:id="br0">
      <inkml:brushProperty name="width" value="0.1" units="cm"/>
      <inkml:brushProperty name="height" value="0.1" units="cm"/>
      <inkml:brushProperty name="color" value="#66CC00"/>
    </inkml:brush>
  </inkml:definitions>
  <inkml:trace contextRef="#ctx0" brushRef="#br0">20 8 6816,'-17'-7'2528,"17"7"-1984,-3 0-128,11 0-320,4 0-128,9 0-192,10 0 128,14 0 32,12 4 64,5-4 0,-2 3 0,-3-3-640,-7 0 352,-7 3-1728,-5-3 1120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43.565"/>
    </inkml:context>
    <inkml:brush xml:id="br0">
      <inkml:brushProperty name="width" value="0.1" units="cm"/>
      <inkml:brushProperty name="height" value="0.1" units="cm"/>
      <inkml:brushProperty name="color" value="#66CC00"/>
    </inkml:brush>
  </inkml:definitions>
  <inkml:trace contextRef="#ctx0" brushRef="#br0">16 165 2656,'-5'-6'444,"4"5"-356,0 0-1,0 0 1,0 0 0,0-1 0,0 1-1,1 0 1,-1-1 0,0 1 0,1 0-1,-1-1 1,1 1 0,-1-1 0,1 1 0,0 0-1,-1-1 1,1 1 0,0-1 0,0 1-1,0-1 1,0 1 0,0-1 0,1 1-1,-1-1 1,0 1 0,1-1 0,-1 1-1,1-1 1,-1 1-88,7-14 1562,-6 12-1386,0 0 0,0 0 0,1 1 0,-1-1 0,1 0 0,-1 1 0,1-1 0,0 1 0,0 0 0,0-1 0,0 1 0,1 0 1,-1 0-1,0 0 0,1 1 0,0-1-176,11-5 268,0 0 0,0 2 0,1-1 0,0 2 0,0 0 0,7 0-268,12-2 22,1 2 1,14 1-23,-10 3-2192,31 5 2192,-25-2-3899,13-1 3899,-28-4-2383,29-4 2383,21-10-1931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50.212"/>
    </inkml:context>
    <inkml:brush xml:id="br0">
      <inkml:brushProperty name="width" value="0.1" units="cm"/>
      <inkml:brushProperty name="height" value="0.1" units="cm"/>
      <inkml:brushProperty name="color" value="#66CC00"/>
    </inkml:brush>
  </inkml:definitions>
  <inkml:trace contextRef="#ctx0" brushRef="#br0">10 1065 2912,'0'0'25,"0"0"0,0 0 0,0 0 0,0 1-1,0-1 1,0 0 0,0 0 0,0 0 0,0 1 0,0-1 0,0 0 0,0 0 0,-1 0 0,1 0 0,0 1 0,0-1-1,0 0 1,0 0 0,0 0 0,-1 0 0,1 0 0,0 0 0,0 0 0,0 1 0,0-1 0,-1 0 0,1 0 0,0 0-1,0 0 1,0 0 0,-1 0 0,1 0 0,0 0 0,0 0 0,0 0 0,-1 0 0,1 0 0,0 0 0,0 0 0,0 0-1,-1 0 1,1 0 0,0 0 0,0-1 0,0 1 0,0 0 0,-1 0 0,1 0 0,0 0 0,0 0 0,0 0-1,0-1 1,-1 1 0,1 0 0,0 0 0,0 0 0,0 0 0,0 0 0,0-1 0,0 1 0,0 0 0,0 0 0,0 0-1,-1-1 1,1 1 0,0 0 0,0 0-25,0 0 539,0 0-1,0 0-436,0 0-1,0 0 0,0 0 0,0 0 0,0 1 1,0-1-1,0 0 0,0 0 0,0 0 0,0 1 0,0-1 1,0 0-1,0 0 0,0 0 0,0 0 0,0 1 1,0-1-1,0 0 0,0 0 0,0 0 0,0 0 0,0 1 1,0-1-1,0 0 0,1 0 0,-1 0 0,0 0 0,0 0 1,0 1-1,0-1 0,0 0 0,0 0 0,1 0 1,-1 0-1,0 0-101,6-2 135,0-1 1,-1 0 0,1 0 0,-1-1 0,1 1-1,-1-1 1,0 0 0,0-1 0,-1 1-1,1-1 1,-1 0 0,0 0 0,-1 0-1,1-1-135,9-15 109,-1-1 0,-1-1 0,0-1-109,2-5 87,51-101 553,23-25-640,-46 83-69,-3-1-1,3-17 70,-21 40 2,-2 0 0,-2-2 0,8-48-2,-22 91 31,-1 1-1,0-1 1,0 1-1,-1-1 1,0 1-1,-1-1 1,1 1-1,-2-1 1,1 1-1,-1-1 1,-1-1-31,3 9-9,0 0 0,0 1 0,-1-1-1,1 0 1,0 1 0,0-1 0,-1 1 0,1-1 0,-1 0 0,1 1 0,0-1-1,-1 1 1,1-1 0,-1 1 0,1-1 0,-1 1 0,1-1 0,-1 1 0,1 0-1,-1-1 1,0 1 0,1 0 0,-1 0 0,0-1 0,1 1 0,-1 0-1,0 0 1,1 0 0,-1 0 0,0-1 0,1 1 0,-1 0 0,0 0 0,1 1-1,-1-1 1,0 0 0,1 0 0,-1 0 0,0 0 0,1 1 0,-1-1 0,0 0-1,1 0 1,-1 1 0,1-1 0,-1 1 0,0-1 0,1 0 0,-1 1 0,1-1-1,-1 1 10,-2 2-16,-1 0-1,1 0 1,0 0-1,0 1 1,1-1-1,-1 1 1,-1 2 16,-4 11 23,1-1 0,0 1 0,1 1 0,-2 10-23,-13 72 325,19-88-262,-11 71 52,4 0 0,3 0 0,4 0 0,4 0 1,9 58-116,-7-107-20,1-1 0,9 27 20,-11-48 8,0-1-1,2 0 0,-1 0 1,1 0-1,1-1 0,0 0 1,0 0-1,1 0 0,5 6-7,-7-11 18,1 0 0,-1 0 0,1-1 0,0 0-1,0 0 1,0 0 0,0-1 0,1 0 0,0 0 0,-1-1-1,1 0 1,0 0 0,0 0 0,0-1 0,0 0 0,0 0-1,1-1 1,-1 0 0,0 0 0,0-1 0,1 0-18,1 0 30,0-1 0,0 0 0,0-1 1,0 0-1,0 0 0,-1-1 1,0 0-1,0 0 0,0-1 0,0 0 1,0 0-1,-1-1 0,0 0 0,-1-1 1,1 1-1,0-3-30,6-8-10,-1 0 1,-1 0 0,-1-1-1,0-1 1,-1 0-1,-1 0 1,2-12 9,-5 14 65,-1 1 0,0-1-1,-1 0 1,-1 0 0,-1 0 0,-1 0 0,0-1-1,-1 1 1,-2-7-65,2 19 18,0 0 1,0 0-1,0 0 0,-1 0 0,0 0 1,-2-3-19,3 7-13,0-1 1,0 0 0,0 0-1,0 1 1,-1-1-1,1 1 1,0-1 0,-1 1-1,0-1 1,1 1-1,-1 0 1,0 0 0,1 0-1,-1 0 1,0 0-1,0 0 1,-1 0 12,1 1-15,1 0 0,0 0-1,-1 0 1,1 0 0,-1 0 0,1 0 0,0 0-1,0 1 1,-1-1 0,1 0 0,0 1 0,-1-1 0,1 1-1,0-1 1,0 1 0,0 0 0,0 0 0,0-1-1,0 1 1,0 0 0,0 0 0,0 0 0,0 0 0,0 0-1,0 0 1,0 0 0,0 1 15,-2 3-29,1-1 1,-1 1-1,1 0 1,-1 0-1,1 0 1,0 2 28,-3 13-26,2 1 0,0 0 0,1 1 0,1-1 0,1 0 0,1 0 0,1 10 26,1-14 49,0 0 1,0-1-1,2 1 0,0-1 0,1 0 0,0-1 1,1 0-1,1 0 0,7 10-49,-13-22 54,0 0 1,0 0-1,1 0 0,-1 0 1,1-1-1,0 1 0,-1-1 1,1 0-1,0 0 0,1 0 1,-1 0-1,0 0 0,0-1 1,1 1-1,-1-1 1,1 0-1,-1 0 0,1 0 1,-1-1-1,1 1 0,0-1 1,-1 0-1,1 0 0,0 0 1,0-1-55,4 0 47,-1 0 0,0-1 0,0 0 1,0 0-1,0-1 0,-1 0 0,1 0 0,0 0 1,-1-1-1,0 0 0,0-1 0,1-1-47,21-20 157,-1-1 1,-1-1-1,1-4-157,-5 4-58,2 2 1,1 0-1,18-13 58,-31 28-13,11-8-56,-22 18 61,0 0 1,0 1-1,0-1 1,0 1-1,0-1 0,0 1 1,0-1-1,0 1 0,0 0 1,0-1-1,0 1 0,0 0 1,0 0-1,1 0 0,-1 0 1,0 0-1,0 0 0,0 0 1,0 0-1,1 0 8,-1 1 5,0 0 0,-1-1 0,1 1 0,0-1 0,0 1-1,0 0 1,-1 0 0,1 0 0,0-1 0,-1 1 0,1 0 0,-1 0 0,1 0 0,-1 0-1,1 0 1,-1 0 0,0 0 0,1 0 0,-1 0 0,0 0 0,0 0 0,0 0-1,0 1-4,0 26-8,0-27 6,-7 74 370,-14 67-368,20-138 26,1 0 1,0-1 0,-1 1 0,1 0 0,0 0 0,1 2-27,0 10 244,-1-16-241,0 0 0,0 0 0,0 0 0,0 1-1,0-1 1,0 0 0,0 0 0,0 0 0,0 1 0,0-1 0,0 0 0,0 0 0,0 0 0,0 1 0,0-1 0,0 0 0,0 0-1,0 0 1,0 1 0,0-1 0,1 0 0,-1 0 0,0 0 0,0 0 0,0 0 0,0 1 0,0-1 0,0 0 0,1 0 0,-1 0-1,0 0 1,0 0 0,0 0 0,0 1 0,1-1 0,-1 0 0,0 0 0,0 0 0,0 0 0,1 0 0,-1 0 0,0 0 0,0 0-1,0 0 1,1 0 0,-1 0 0,0 0 0,0 0 0,0 0 0,1 0 0,-1 0 0,0 0 0,0-1 0,0 1 0,1 0 0,-1 0-1,0 0 1,0 0 0,0 0 0,0 0 0,0 0 0,1-1 0,-1 1-3,15-12 31,-8 6-28,0 0-2,-1 0 0,1 0 0,-1-1 0,-1 0 0,1 0 0,-1-1-1,29-49 82,-14 24 12,-12 18-77,-5 10-89,-1 0-1,1 0 0,0 1 0,1-1 0,2-2 73,-6 7-6,0-1 0,1 1 0,-1 0 1,0 0-1,0-1 0,1 1 0,-1 0 0,0 0 0,0 0 0,1-1 0,-1 1 1,0 0-1,1 0 0,-1 0 0,0 0 0,1 0 0,-1 0 0,0 0 0,1 0 0,-1 0 1,1 0-1,-1 0 0,0 0 0,1 0 0,-1 0 0,0 0 0,1 0 0,-1 0 0,1 0 6,7 9-16,1 17 65,-7-13-64,-1 0 1,0 0-1,-1 13 15,-1-16 13,1 0-1,0 0 0,1 1 0,1-1 1,-1 0-1,1 0 0,2 5-12,-2-11 9,-1 0-1,1 1 0,0-1 1,0 0-1,1-1 1,-1 1-1,3 2-8,-4-4 14,0-1 0,1 0 0,-1 0 0,0 0 0,1 0 0,-1 0 1,0-1-1,1 1 0,-1 0 0,1 0 0,-1-1 0,1 1 0,0-1 0,-1 0 0,1 1 0,0-1 0,-1 0 0,1 0 0,0 0 0,-1 0 0,1 0 0,0-1-14,11-1 17,1-1-1,-1 0 0,0-2 1,0 1-1,-1-1 1,1-1-1,-1-1 1,-1 1-1,1-2 1,5-4-17,11-10-46,0-2 0,-2 0 0,7-11 46,-19 21 24,-1-2 1,-1 1-1,0-2 1,-2 1-1,8-16-24,-5 10 170,-9 17-175,-1-1 0,0 0 0,0 0 0,0 0-1,0-2 6,-3 8-4,0-1-1,0 1 0,0 0 0,0 0 0,0 0 1,0 0-1,0 0 0,0-1 0,0 1 0,0 0 1,0 0-1,0 0 0,0 0 0,1 0 0,-1 0 1,0-1-1,0 1 0,0 0 0,0 0 0,0 0 1,0 0-1,0 0 0,0 0 0,0 0 0,0 0 1,0-1-1,1 1 0,-1 0 0,0 0 0,0 0 0,0 0 1,0 0-1,0 0 0,0 0 0,1 0 0,-1 0 1,0 0-1,0 0 0,0 0 0,0 0 0,0 0 1,0 0-1,1 0 0,-1 0 0,0 0 0,0 0 1,0 0-1,0 0 0,0 0 0,0 0 0,1 0 1,-1 0-1,0 0 0,0 0 0,0 0 0,0 0 1,0 1-1,0-1 0,0 0 5,7 11-114,1 17-33,-6 8 68,-3 25 79,1-18 85,-1-30-8,1-1 0,-2 1 1,0-1-1,0 0 0,-1 1 1,-4 10-78,5-20 13,1 0 0,0 0 1,-1 0-1,0 0 0,0 0 0,0-1 0,0 1 1,0-1-1,0 1 0,0-1 0,-1 0 1,0 0-1,1 0 0,-1 0 0,0-1 1,0 1-1,0-1 0,0 1-13,-2 0-1,1-1-1,-1 1 1,0-1 0,0 0 0,0 0-1,0-1 1,0 0 0,1 0-1,-1 0 1,0 0 0,-3-1 1,5 0-31,0 0 0,0 0 1,0 0-1,0 0 0,0 0 1,0-1-1,0 0 0,1 1 1,-1-1-1,1 0 0,-1 0 1,-1-3 30,4 5-5,0 0 1,0-1-1,0 1 1,0 0-1,0 0 1,0-1-1,0 1 1,0 0-1,0-1 1,0 1-1,0 0 1,0-1-1,0 1 1,1 0-1,-1-1 1,0 1-1,0 0 1,0 0-1,0-1 1,1 1-1,-1 0 1,0 0-1,0-1 1,0 1-1,1 0 1,-1 0-1,0 0 1,0-1-1,1 1 1,-1 0-1,0 0 1,1 0-1,-1 0 1,0 0-1,1 0 1,-1-1-1,0 1 1,0 0-1,1 0 1,-1 0-1,0 0 1,1 0-1,-1 0 1,0 0-1,1 0 5,15-1-123,2 1 120,0 0 0,-1-1 0,1-1 0,-1-1-1,1 0 1,-1-1 0,0-1 0,0-1 0,-1 0-1,14-8 4,-13 5 26,0-1 0,0-1 0,-1-1 0,0 0-1,-1-1 1,2-3-26,-1 1 230,-10 11-201,-2 0 1,1-1-1,0 0 0,-1 1 0,0-2 1,0 1-1,0 0 0,3-6-29,-7 9 21,0 6-21,-1-1-1,0 0 0,0 0 0,0 0 0,0 0 0,0 0 0,-1 1 1,-2 7-4,2-5-19,-3 9-110,1-1-1,-3 17 134,6-26-32,1 0-1,0 1 1,0-1 0,0 0-1,0 0 1,1 1 0,0-1-1,0 0 1,0 0 0,2 3 31,-1-3 23,-1-1-1,1 0 0,1 0 0,-1 0 0,0 0 0,1 0 0,0 0 0,0-1 1,0 1-1,0-1 0,1 0 0,-1 0 0,1 0 0,0 0 0,0-1 0,0 1 1,0-1-1,0 0 0,0 0 0,1-1 0,-1 1 0,1-1 0,-1 0 0,1 0 0,3-1-21,-6 1 20,1-1 0,0 0 0,0 0 0,0 0 0,0 0 0,0 0 0,0-1 0,0 1 0,0-1-1,0 0 1,0 0 0,0 0 0,-1 0 0,1-1 0,0 1 0,-1-1 0,1 1 0,-1-1-1,0 0 1,1 0 0,-1 0 0,0 0 0,0-1 0,0 1 0,-1 0 0,1-1-20,1-2 13,0 1 0,-1-1 0,1 0 0,-1 0 0,-1 0 1,1 0-1,-1-1 0,1 1 0,-1 0 0,-1-1 0,1 1 0,-1 0 0,0-5-13,-2-12 111,-1 0-1,-1 1 0,-1-1 1,-5-12-111,7 24-11,-1 0 1,0 0-1,0 0 1,-1 0-1,-1 1 1,0 0-1,0 0 0,-1 1 1,1-1-1,-3 0 11,8 8-11,0 0-1,0 0 1,1 1-1,-1-1 1,0 0-1,0 1 1,0-1-1,1 1 1,-1-1-1,0 1 1,0-1-1,0 1 1,0 0-1,0 0 0,0-1 1,0 1-1,0 0 1,0 0-1,0 0 1,0 0-1,0 0 1,0 0-1,0 0 1,0 0-1,0 0 1,0 1-1,0-1 1,0 0-1,0 1 1,0-1-1,0 1 0,0-1 1,0 1-1,0-1 1,1 1-1,-1 0 1,0-1-1,0 1 1,1 0-1,-1 0 1,0-1-1,1 1 1,-1 0-1,1 0 1,-1 0-1,1 0 0,-1 0 1,1 0-1,0 0 1,0 0-1,-1 0 1,1 0 11,-1 1 6,1-1 1,-1 1-1,1-1 1,0 1-1,0-1 1,-1 1-1,1 0 1,0-1-1,0 1 0,0-1 1,0 1-1,1 0 1,-1-1-1,0 1 1,1-1-1,-1 1 1,1-1-1,0 1 1,-1-1-1,1 1 1,0-1-1,0 0 1,0 1-1,0-1 0,0 0 1,0 0-1,0 1 1,0-1-1,1 0 1,-1 0-1,0-1 1,1 1-1,-1 0 1,0 0-1,2 0-6,7 1 114,1-1 0,-1 0 1,0 0-1,0-1 0,1-1 0,-1 0 0,0 0 0,8-2-114,-5 1 63,91-19 408,-61 12-237,-1 1 0,21 0-234,-58 8 9,0 0 0,-1 0 0,1 1-1,0-1 1,0 1 0,0 0 0,-1 1 0,1-1 0,0 1 0,-1 0 0,0 0 0,1 0 0,-1 0 0,0 1 0,0 0 0,0 0 0,0 0-9,0 1-10,1 1 0,0 0 0,-1 0 0,0 0 0,0 1 0,-1-1 0,1 1 0,-1 0 0,0 0 0,-1 0 0,0 1 0,1-1 10,41 134 1210,-41-130-1193,0 0 0,0-1 1,1 1-1,0-1 0,0 0 0,1-1 0,0 1 0,1-1 0,0 0 0,0 0 0,1 0 0,0-1 0,0 0 0,1-1 0,8 7-17,1-1 210,33 22-4549,-44-30 3209,1-1 0,-1 0 1,0 0-1,1-1 1,-1 0-1,1 0 0,3 0 1130,14-1-5066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6:50.835"/>
    </inkml:context>
    <inkml:brush xml:id="br0">
      <inkml:brushProperty name="width" value="0.1" units="cm"/>
      <inkml:brushProperty name="height" value="0.1" units="cm"/>
      <inkml:brushProperty name="color" value="#66CC00"/>
    </inkml:brush>
  </inkml:definitions>
  <inkml:trace contextRef="#ctx0" brushRef="#br0">1 29 6880,'0'0'98,"0"-1"0,0 1 1,0 0-1,0 0 0,0-1 0,0 1 1,-1 0-1,1 0 0,0-1 0,0 1 1,0 0-1,1 0 0,-1-1 0,0 1 1,0 0-1,0 0 0,0-1 0,0 1 1,0 0-1,0 0 0,0-1 0,0 1 1,1 0-1,-1 0 0,0-1 0,0 1 1,0 0-1,0 0 0,1 0 1,-1-1-1,0 1 0,0 0 0,1 0 1,-1 0-1,0 0 0,0 0 0,1 0 1,-1 0-1,0-1 0,0 1 0,1 0 1,-1 0-99,12-6 2385,-9 4-2094,1 0 0,0 0 0,0 1 1,0-1-1,0 1 0,0 0 0,0 0 1,0 1-1,1-1 0,-1 1 0,0 0 1,0 0-1,3 0-291,5 0 299,90 1 2162,97 13-2461,41 1-1400,-31-15-4232,-99-2 2806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7:56.499"/>
    </inkml:context>
    <inkml:brush xml:id="br0">
      <inkml:brushProperty name="width" value="0.1" units="cm"/>
      <inkml:brushProperty name="height" value="0.1" units="cm"/>
      <inkml:brushProperty name="color" value="#66CC00"/>
    </inkml:brush>
  </inkml:definitions>
  <inkml:trace contextRef="#ctx0" brushRef="#br0">208 0 3072,'-7'15'5052,"-1"-3"-4728,2-2-112,-1 0 0,-1 0 0,1-1 0,-6 5-212,-2 1 281,5-5 36,1 0 0,0 1 0,-5 8-317,-5 5 188,14-17-111,0-1 0,0 1 0,0 0 0,-1 4-77,-4 11 9,2 1 1,0 1-1,2-1 1,0 1 0,2 0-1,0 1 1,2-1-1,1 1 1,1-1 0,1 5-10,1-2 98,1 1 1,2-1 0,0 1-1,2-2 1,1 1 0,2-1-1,0 0 1,2-1 0,0 0-1,10 13-98,20 35 678,-21-35-169,1-1 0,3 0-509,-16-25 127,-6-8-157,1-1 1,-1 1-1,0 0 0,-1 0 1,1 1-1,-1-1 1,0 0-1,0 1 0,0 0 1,0-1-1,-1 1 0,0 0 1,0 0-1,0 1 30,-2 19-3024,-1-13-586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39.610"/>
    </inkml:context>
    <inkml:brush xml:id="br0">
      <inkml:brushProperty name="width" value="0.1" units="cm"/>
      <inkml:brushProperty name="height" value="0.1" units="cm"/>
      <inkml:brushProperty name="color" value="#66CC00"/>
    </inkml:brush>
  </inkml:definitions>
  <inkml:trace contextRef="#ctx0" brushRef="#br0">13 5 1152,'0'0'23,"0"0"0,-1 0-1,1-1 1,0 1 0,0 0 0,0 0 0,0 0-1,0-1 1,0 1 0,-1 0 0,1 0 0,0-1-1,0 1 1,0 0 0,-1 0 0,1 0 0,0 0 0,0-1-1,0 1 1,-1 0 0,1 0 0,0 0 0,0 0-1,-1 0 1,1 0 0,0 0 0,0 0 0,-1 0-1,1 0 1,0 0 0,0 0 0,-1 0 0,1 0-1,0 0 1,-1 0 0,1 0 0,0 0 0,0 0 0,-1 0-1,1 0 1,0 0 0,0 0 0,0 1 0,-1-1-1,1 0 1,0 0 0,0 0 0,-1 0 0,1 1-1,0-1 1,0 0 0,0 0 0,0 0 0,-1 1-1,1-1 1,0 0 0,0 0 0,0 1 0,0-1 0,0 0-1,0 0 1,0 1 0,0-1 0,0 0 0,0 0-23,1 46 3052,2 2-3052,14 91 142,-2-29-318,28 274 1377,81 870 654,-68-563-1380,-15-377-257,-17-143-84,38 206-396,-49-305 446,-2 0 0,-4 1 0,-3 0 0,-4 47-184,-1-102-417,-1-1 0,-1 1 0,-1-1 0,0 0 0,-2 2 417,6-17-177,-1 0-1,0 0 1,0-1-1,0 1 1,0 0 0,0 0-1,-1-1 1,1 1-1,0 0 1,-1-1 0,1 1-1,-1-1 1,0 0-1,1 0 1,-1 1 177,-14 6-2768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7:58.525"/>
    </inkml:context>
    <inkml:brush xml:id="br0">
      <inkml:brushProperty name="width" value="0.1" units="cm"/>
      <inkml:brushProperty name="height" value="0.1" units="cm"/>
      <inkml:brushProperty name="color" value="#66CC00"/>
    </inkml:brush>
  </inkml:definitions>
  <inkml:trace contextRef="#ctx0" brushRef="#br0">435 48 1408,'-2'-7'354,"4"17"1820,-3-9-1806,0 0 0,0 0 0,-1 0 0,1 0 0,0 0 0,0 0 0,-1-1 0,1 1 0,0-1 0,-1 1 0,-1 0-368,2-2 85,0 1 0,-1-1 1,1 0-1,-1 1 0,1-1 0,0 0 1,0 0-1,-1 0 0,1 0 1,0 0-1,0 0-85,-8-6 539,-9-3-321,11 5-127,0 1-1,0 0 0,0 1 0,0-1 0,0 1 1,-1 1-1,1-1 0,-1 2 0,0-1 0,0 1 1,-7-1-91,-7 2 29,0 1 0,0 1 0,0 1-1,0 1 1,1 1 0,0 1 0,-10 4-29,24-8-1,0 1 1,0 0-1,0 1 0,1 0 0,-1 0 0,1 0 0,0 1 1,1 0-1,-1 0 0,1 0 0,-1 2 1,3-4 1,1 0-1,0 0 1,0 1 0,0-1-1,0 1 1,0-1 0,1 1-1,-1 0 1,1-1 0,0 1-1,1 0 1,-1 0 0,0 0-1,1 0 1,0 0 0,0 0-1,0 0 1,1 0 0,-1 0-1,1 0 1,0-1 0,0 2-1,3 5-4,0 0 0,0 0 1,1 0-1,0-1 1,1 0-1,0 0 0,0 0 1,1-1-1,1 1 0,-1-2 1,1 1-1,0-1 1,1 0-1,4 2 4,-1-1 3,2 0 1,-1 0-1,1-2 0,0 0 0,1 0 1,-1-1-1,1-1 0,0 0 0,15 1-3,-27-5 42,0 0 0,1 0-1,-1 0 1,1 0-1,-1-1 1,0 1-1,1-1 1,-1 0 0,0 0-1,0 0 1,1-1-1,-1 1 1,0-1-1,0 1 1,0-1 0,-1 0-1,1 0 1,0 0-1,-1-1 1,1 1-42,0-2 22,1 0 0,-1 0 1,0 0-1,0-1 0,0 1 0,0-1 1,-1 1-1,0-1 0,0 0 0,0 0 1,-1 0-1,1-1-22,-2 3 12,1 1 1,-1-1-1,0 0 1,0 0-1,0 0 1,0 0-1,0 0 1,-1 1-1,1-1 0,-1 0 1,1 0-1,-1 0 1,0 1-1,0-1 1,-1 1-1,1-1 1,0 1-1,-1-1 0,0 1 1,1 0-1,-1-1 1,0 1-1,0 0 1,0 0-1,-1 0 1,1 1-1,0-1 1,-1 1-1,1-1 0,-1 1 1,1 0-1,-3-1-12,-4-1-25,1 0-1,-1 0 1,1 1 0,-1 0-1,0 1 1,0 0-1,0 0 1,0 1-1,0 0 1,-2 0 25,-1 2-29,0 1-1,1 0 1,-1 1 0,1 0-1,0 0 1,-10 6 29,9-4 16,10-5 30,0-1-1,0 1 1,0-1 0,0 1-1,0-1 1,0 0 0,0 0-1,0 0 1,-1 0-46,0 0 218,2 0-4,2-4-54,1 0-143,1 0 1,0 0-1,-1 0 0,1 0 1,1 1-1,-1-1 1,0 1-1,1 0 1,0 0-1,0 0 1,0 0-1,0 1 1,0 0-1,0-1 1,1 2-1,-1-1 1,3 0-18,-3 0-18,0 1 1,1-1-1,-1 1 1,1 1 0,-1-1-1,1 1 1,-1-1 0,1 1-1,-1 1 1,1-1-1,-1 1 1,1-1 0,-1 1-1,0 0 1,1 1-1,-1-1 1,0 1 0,3 1 17,-3 0-10,-1 0 0,1-1 1,-1 1-1,0 0 0,0 1 1,-1-1-1,1 0 0,0 1 1,-1 0-1,0-1 0,0 1 1,1 4 9,3 7-18,-1 0-1,2 15 19,0-3-61,3 15 184,-1 1 0,-3-1-1,2 42-122,-7-69 176,0 1 0,-1 0 0,-1 0 0,-1 0 0,0-1 0,-3 8-176,3-13 160,-1-1 0,0 0-1,0 1 1,-1-1 0,0 0-160,2-6 53,-1 1 1,1-1-1,-1 0 1,1 0-1,-1 0 0,0 0 1,0 0-1,0-1 1,-1 1-1,1-1 1,-1 0-1,1 0 1,-3 0-54,-1 2 44,-1-2 1,0 1-1,0-1 1,0 0-1,0-1 1,0 0 0,-1 0-1,1-1 1,0 0-1,0 0 1,-1-1-45,-2 0-661,0-1-1,-1 0 1,1-1 0,-8-3 661,20 6-94,-1 0 1,0 0 0,0 0-1,1 0 1,-1 0-1,0 0 1,0-1 0,1 1-1,-1 0 1,0 0-1,0 0 1,0 0-1,1-1 1,-1 1 0,0 0-1,0 0 1,0 0-1,0-1 1,1 1-1,-1 0 1,0 0 0,0-1-1,0 1 1,0 0-1,0 0 1,0-1-1,0 1 1,0 0 0,0 0-1,0-1 1,0 1-1,0 0 1,0 0-1,0-1 1,0 1 0,0 0-1,0 0 1,0-1-1,0 1 1,0 0-1,0 0 1,0-1 0,-1 1-1,1 0 1,0 0-1,0-1 1,0 1 0,0 0-1,-1 0 1,1 0-1,0 0 1,0-1-1,0 1 1,-1 0 0,1 0-1,0 0 1,0 0-1,-1 0 1,1 0-1,0-1 1,0 1 0,-1 0-1,1 0 1,0 0-1,0 0 1,-1 0 93,29-10-3850,-18 7 3125,10-5-827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7:59.508"/>
    </inkml:context>
    <inkml:brush xml:id="br0">
      <inkml:brushProperty name="width" value="0.1" units="cm"/>
      <inkml:brushProperty name="height" value="0.1" units="cm"/>
      <inkml:brushProperty name="color" value="#66CC00"/>
    </inkml:brush>
  </inkml:definitions>
  <inkml:trace contextRef="#ctx0" brushRef="#br0">5 4 1312,'0'0'421,"-4"-4"-276,4 4 8270,6 7-8240,-1-1 0,0 1 0,0 0 0,-1 0 0,0 0 0,-1 0 0,1 1-1,-1 0 1,0 0 0,-1 0 0,1 3-175,3 20 154,-2 0 0,1 13-154,-3-23 56,5 56 309,-4 0 1,-5 62-366,-8-59 207,3-40 18,6-30-275,-2-1 1,1 0 0,-1 0-1,-1 2 50,-5 15-458,4-20-1891,5-6 884,0-3-1313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00.274"/>
    </inkml:context>
    <inkml:brush xml:id="br0">
      <inkml:brushProperty name="width" value="0.1" units="cm"/>
      <inkml:brushProperty name="height" value="0.1" units="cm"/>
      <inkml:brushProperty name="color" value="#66CC00"/>
    </inkml:brush>
  </inkml:definitions>
  <inkml:trace contextRef="#ctx0" brushRef="#br0">269 9 2400,'9'-8'2367,"-9"7"642,-4 8-1175,-2-1-1445,1 0-1,-1-1 0,0 1 0,-4 2-388,-15 14 309,-7 9-155,17-17-60,1 0-1,-6 7-93,-18 31 250,-21 38-250,46-70 139,13-20-130,-4 5 68,1 0 0,0 1 0,0-1-1,0 0 1,1 1 0,0-1 0,0 1 0,-1 4-77,4-9-9,0 0 0,0 0 0,0-1 0,0 1 0,0 0 0,0-1 0,0 1 0,0-1 0,0 1 0,0-1 0,0 1 0,1-1 0,-1 0 9,2 1 43,0 0-20,1 0 0,0 0 1,0 0-1,1 0 0,-1-1 0,0 0 1,0 0-1,0 0 0,2-1-23,40-7 547,-13 1-279,0 0-8,1-1 1,-1-2-1,3-2-260,-9 2 189,-5 2-452,-14 5 433,-1 0 0,1 1-1,-1-1 1,1 2 0,6-2-170,-12 3-259,1 0 0,-1 0 0,1 0 0,-1 0 0,0 1 0,1-1 0,-1 1 0,1-1 0,-1 1 0,0 0 0,0 0 0,1 0 0,-1 0 0,0 1 0,0-1 0,0 0 0,0 1 0,0-1 0,-1 1 0,1 0 0,0 0 259,1 1-963,0 0 1,0 1-1,1-1 0,-1 0 1,1-1-1,0 1 963,13 5-2421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01.190"/>
    </inkml:context>
    <inkml:brush xml:id="br0">
      <inkml:brushProperty name="width" value="0.1" units="cm"/>
      <inkml:brushProperty name="height" value="0.1" units="cm"/>
      <inkml:brushProperty name="color" value="#66CC00"/>
    </inkml:brush>
  </inkml:definitions>
  <inkml:trace contextRef="#ctx0" brushRef="#br0">260 18 2656,'-28'3'4213,"28"-3"-3722,0 0 111,0 0-191,0 0-32,-13 5 869,12-5-1156,0 0 1,0 0 0,0 0-1,0 0 1,0 0-1,0 0 1,0 0 0,0-1-1,0 1 1,0 0 0,0-1-1,0 1 1,0 0 0,0-1-1,0 0 1,0 1-1,0-1 1,0 0-93,0 0 54,1 0 0,-1 0-1,1 0 1,-1 0 0,1 0 0,-1-1 0,1 1 0,0 0-1,0 0 1,-1-1 0,1 1 0,0 0 0,0 0-1,0-1 1,1 1-54,-1 0 38,-58 1 106,59 2-219,-1-1 67,1 0 0,-1 0-1,1 0 1,-1 0 0,1 0 0,0 0 0,-1 0-1,1 0 1,0 0 0,0 0 0,-1-1 0,1 1 0,0 0-1,0 0 1,0-1 0,0 1 0,0 0 8,5 3 11,7 12 261,0 1 0,-1 0 0,-2 0 0,1 2 0,-2-1 0,0 1 0,-1 2-272,-5-13 46,0 1 1,-1-1 0,0 1-1,0 0 1,-1 0-1,0 0 1,0 0 0,-1 0-1,0 0 1,-1 0-1,0-1 1,0 1-1,-1 0 1,0 0 0,-1-1-1,0 1 1,0-1-1,-1 0 1,0 0-1,0 0 1,-1 0 0,0-1-1,0 1 1,-1-1-1,0-1 1,0 1-1,-1-1 1,1 0 0,-2-1-1,-2 3-46,-12 6-674,-1 0 0,-1-1 674,15-9-791,0 1 1,0-2 0,-1 0 0,1 0 0,-1 0 0,0-1-1,-1-1 791,-9 0-4682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03.907"/>
    </inkml:context>
    <inkml:brush xml:id="br0">
      <inkml:brushProperty name="width" value="0.1" units="cm"/>
      <inkml:brushProperty name="height" value="0.1" units="cm"/>
      <inkml:brushProperty name="color" value="#66CC00"/>
    </inkml:brush>
  </inkml:definitions>
  <inkml:trace contextRef="#ctx0" brushRef="#br0">373 44 2144,'-4'2'1431,"1"-4"1111,-1-1-2223,1 1-1,0-1 0,-1 1 1,1 0-1,-1 0 1,0 0-1,0 1 0,-3-2-318,-36-9 933,26 8-520,7 2-354,0 0-1,0 0 1,-1 1-1,1 1 0,0-1 1,-1 2-1,1-1 0,0 2 1,-1-1-1,1 1 1,0 1-1,0 0 0,0 0 1,1 1-1,-1 1 1,1-1-1,0 1 0,0 1 1,-4 3-59,8-5 12,0 0 0,0 0 0,0 0 0,0 1 0,0 0 1,1 0-1,0 0 0,0 1 0,1-1 0,0 1 0,-1 0 1,2 0-1,-1 0 0,1 0 0,0 1 0,0-1 0,1 0 1,0 1-1,0-1 0,0 1 0,1 0 0,0-1 0,0 1 0,1 0 1,0 2-13,2 14 161,2 0 1,0-1 0,6 15-162,14 35 75,-17-54-106,-2-3 59,1-1 0,4 7-28,-9-18 67,0 0 0,0 1 1,1-1-1,-1 0 0,1-1 0,-1 1 1,1 0-1,0-1 0,0 0 0,0 1 0,0-1 1,3 1-68,1-1 71,0 1 0,1-1 0,-1 0 0,0-1 0,1 0 0,-1 0 0,1-1 0,0 1 1,3-2-72,-2 1 35,0-1 0,0 0 0,0-1 0,0 0 0,0-1 0,0 1 0,-1-2 0,1 1 1,-1-1-1,0 0 0,0-1 0,0 0-35,-3 1 17,0-1-1,0 0 1,-1 1 0,0-1-1,0-1 1,0 1 0,0-1 0,-1 1-1,0-1 1,0 0 0,-1 0-1,0 0 1,0 0 0,0-1 0,0-2-17,-1 3 22,-1 0 1,0 0 0,0 0-1,-1 0 1,1 0 0,-1 0 0,-1 0-1,1 0 1,-1 0 0,0 0 0,-2-4-23,-1 0 2,-1-1 0,0 1 0,0 0 1,-1 1-1,-4-6-2,7 10-17,0 1 0,-1-1 0,1 1 0,-1 0 0,0 0 0,0 0 0,0 1 0,-1 0 0,1 0 0,-1 0 0,-2-1 17,3 3-15,1 0-1,0 0 0,0 0 1,-1 1-1,1 0 0,-1-1 1,1 1-1,0 1 0,-1-1 1,1 1-1,0 0 0,-1 0 1,1 0-1,0 0 0,0 1 1,-3 1 15,-1 0 0,0 1 0,0 0 0,1 1 1,-1 0-1,1 0 0,1 0 1,-1 1-1,1 0 0,0 0 1,0 1-1,1 0 0,-1 0 0,2 0 1,-1 0-1,1 1 0,0 0 1,0 0-1,0 4 0,-9 22-7,-2 11 9,14-43 51,0 0-1,1 1 1,-1-1 0,1 1 0,0-1 0,0 1 0,0-1 0,0 1 0,0-1 0,1 2-53,-1-3 12,0-1 0,0 0 1,1 0-1,-1 1 0,0-1 1,0 0-1,0 0 0,1 1 1,-1-1-1,0 0 0,1 0 0,-1 0 1,0 0-1,0 1 0,1-1 1,-1 0-1,0 0 0,1 0 1,-1 0-1,0 0 0,1 0 0,-1 0 1,0 0-1,0 0 0,1 0 1,-1 0-1,0 0 0,1 0 0,-1 0 1,0 0-1,1 0 0,-1 0 1,0 0-1,1-1 0,-1 1 1,0 0-1,0 0 0,1 0 0,-1 0 1,0-1-1,0 1 0,1 0 1,-1 0-1,0-1 0,0 1-12,3-3-5,0 0 1,-1 0-1,0-1 0,0 1 0,0-1 1,0 1-1,0-1 0,-1 0 0,1 0 0,-1 0 1,1-3 4,0-1-28,2-1-57,-3 7 93,0 0 1,0-1 0,0 1-1,0 0 1,0 0 0,-1-1-1,1 1 1,-1-1-9,1-1 30,0 0-1,0 0 1,1 0 0,-1 0-1,1 1 1,0-1 0,0 0-1,0 1 1,2-2-30,11-23-240,-12 24 235,0 1-1,0 0 1,0-1 0,0 1-1,1 0 1,-1 1 0,1-1 0,0 1-1,-1-1 1,1 1 0,2 0 5,7-3-6,1 0 1,0 1 0,0 1 5,-14 3-1,4-1-34,-1 0-1,1 1 1,0-1-1,0 1 1,-1 0-1,1 0 0,0 1 1,-1-1-1,1 1 1,0 0-1,-1 0 1,1 0-1,1 1 36,6 2-7,-1 2-1,0 0 1,6 4 7,-6-4-28,-3 0 22,0 0-1,0 1 0,0 0 1,-1 0-1,0 1 0,0 0 1,-1 0-1,3 7 7,-5-11 125,-2 0 0,1 1 0,0-1-1,-1 1 1,0-1 0,0 1 0,0 0 0,0-1 0,-1 1 0,0 0 0,0-1 0,0 2-125,0-5 154,0-1-74,0 0-42,0 0-1,-12 4 720,11 3-758,0-1 0,0 1 0,-1-1-1,0 0 1,0 1 0,0-1 0,-2 3 1,0-1-51,1 0 1,0-1-1,1 1 0,0 0 1,0 4 50,-2 17-39,-2 0 0,-1 0-1,-6 17 40,9-35 195,0-1 0,-1 0-1,0 0 1,-1 0 0,0-1-1,0 1 1,-1-2 0,-7 8-195,11-14 90,0 0 0,0 0 0,0 0 0,0-1 0,0 0 0,0 1 0,0-1 0,0 0 0,-1-1 0,1 1 0,0 0 0,-1-1 0,1 0 0,-1 0 0,1 0 0,0 0 0,-2-1-90,-5 0 90,-1-1-1,1 0 1,0 0 0,0-1-1,-1-1-89,2 0-345,0 0-1,0 0 0,0-1 0,1 0 0,-6-5 346,-18-19-4516,31 28 4103,0 0-1,0-1 1,0 1 0,1 0-1,-1-1 1,0 1-1,1 0 1,-1-1-1,1 1 1,-1-1 0,1 1-1,-1-1 1,1 1-1,0-1 1,0 1-1,0-1 1,0 1 0,0-1-1,0 1 1,1-1-1,-1 1 1,0-1-1,1 1 1,-1-1 0,1 0 413,9-15-2059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05.252"/>
    </inkml:context>
    <inkml:brush xml:id="br0">
      <inkml:brushProperty name="width" value="0.1" units="cm"/>
      <inkml:brushProperty name="height" value="0.1" units="cm"/>
      <inkml:brushProperty name="color" value="#66CC00"/>
    </inkml:brush>
  </inkml:definitions>
  <inkml:trace contextRef="#ctx0" brushRef="#br0">321 6 1888,'3'-6'463,"-5"6"-314,-3 6 1244,5-6-678,0 0 287,0 0-314,-13 4 2272,6 0-2516,1 1-1,-1-1 0,-1 0 0,1-1 1,-1 1-1,1-2 0,-9 3-443,-16 7 753,-81 27 463,98-34-1045,8-3-128,0 1 0,0-1-1,0 2 1,0-1-1,0 1 1,1 0 0,0 0-1,0 0 1,0 1-43,5-4-14,0 0 0,0 0 1,0 0-1,0 0 0,0 0 0,0 0 1,1 0-1,-1 0 0,0 0 0,1 0 0,-1 0 1,1 1-1,-1-1 0,1 0 0,0 0 1,0 0-1,-1 1 0,1-1 0,0 1 14,0-1-4,1 1 1,-1 0-1,0-1 0,1 1 0,-1-1 0,1 1 0,0-1 0,0 1 0,-1-1 0,1 1 0,0-1 1,0 1-1,0-1 0,0 0 0,1 1 4,2 1-15,0 0 0,-1 0 0,1 0 0,0-1 0,1 0 0,-1 1 0,0-1 0,1-1 0,-1 1 0,1-1 0,-1 0 0,5 1 15,11 1 144,0 0 0,9-2-144,-26-1 4,37 2 179,37-4-183,-61 1 110,0-1 0,0-1 0,0 0 0,-1-1 0,1-1 0,2-2-110,-14 6 60,0-1 0,0 0 1,0-1-1,-1 1 0,1 0 1,-1-1-1,1 0 0,-1 0 1,0 0-1,0 0 0,0-1 1,-1 1-1,1-1 0,0-2-60,-1 4 18,-2 0-1,1 0 1,0 0-1,0 0 0,-1 0 1,1 0-1,-1 0 1,0-1-1,1 1 1,-1 0-1,0 0 1,-1 0-1,1-1 0,0 1 1,0 0-1,-1 0 1,0 0-1,1 0 1,-1 0-1,0-1 1,0 1-1,0 1 1,0-1-1,0 0 0,0 0 1,-1 0-1,1 1 1,-2-3-18,-1 1 13,0 0 1,1-1 0,-1 1-1,-1 1 1,1-1-1,0 1 1,-1-1-1,1 1 1,-1 1 0,0-1-14,-11-3 12,-1 1 0,-5-1-12,2 1-118,-39-3-598,25 4-2327,18 2-968,13 1 470,10 0 389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06.110"/>
    </inkml:context>
    <inkml:brush xml:id="br0">
      <inkml:brushProperty name="width" value="0.1" units="cm"/>
      <inkml:brushProperty name="height" value="0.1" units="cm"/>
      <inkml:brushProperty name="color" value="#66CC00"/>
    </inkml:brush>
  </inkml:definitions>
  <inkml:trace contextRef="#ctx0" brushRef="#br0">277 23 1984,'-1'0'184,"0"0"-1,0 1 1,0-1 0,0 1-1,0-1 1,0 1-1,0-1 1,0 1 0,0-1-1,1 1 1,-1 0 0,0 0-184,0 0 329,-1 0 1,1 0-1,0 0 0,0 0 1,0 0-1,0 0 1,-1-1-1,1 1 1,0 0-1,-1-1 0,1 1 1,0-1-1,-1 0 1,0 1-330,-67 2 4960,63-3-4884,0 1 0,0 0 0,0 0 0,0 1 1,1 0-1,-1 0 0,1 0 0,-1 0 1,1 1-1,0 0 0,0 0 0,0 1 0,0-1 1,1 1-1,-1 0 0,1 0 0,-3 4-76,-3 4 5,0 0-1,1 1 1,0 0-1,2 0 1,-1 1-1,-1 4-4,6-10-11,0 1 0,0-1 0,1 0 0,0 1 0,1-1-1,0 1 1,-1 7 11,2-10-14,0 0 0,1 0 0,-1 0-1,1 0 1,0 0 0,1 0 0,-1-1-1,1 1 1,0 0 0,1-1 0,1 4 14,-1-5-1,0 0 0,0-1 0,0 1 1,0-1-1,1 0 0,-1 0 0,1 0 1,0 0-1,0-1 0,0 0 0,0 0 1,0 0-1,1 0 0,-1 0 0,1-1 0,-1 0 1,2 0 0,6 2 52,0-1 1,0-1 0,0 0 0,0-1-1,12-1-52,-14 0 58,0 0 1,0-1-1,0 0 0,0 0 0,0-1 0,0-1 1,0 0-1,-1 0 0,0-1 0,6-3-58,-9 3 31,1 0-1,-1 0 0,1-1 0,-1 1 1,-1-1-1,1-1 0,-1 1 1,0-1-1,-1 0 0,0 0 1,0 0-1,0-1 0,0-2-30,0 0 95,-1 1 0,0-1 0,-1 1-1,0-1 1,-1 0 0,1 0 0,-2 0 0,0 0 0,0 0-1,-2-8-94,1 11 22,0 1 0,0 0 0,-1 0-1,0 0 1,-1 0 0,1 0-1,-1 0 1,0 0 0,-1 1-1,1 0 1,-1-1 0,0 1 0,0 1-1,-1-1 1,1 1 0,-1-1-1,-3-1-21,0 1-31,0 0-1,-1 1 1,1-1-1,-1 2 0,0-1 1,0 1-1,-9-2 32,1 2-593,1 0 1,0 1-1,0 1 1,-6 0 592,20 1-328,0 0 1,0 0 0,0 0 0,0 1-1,0-1 1,0 0 0,1 1 0,-1-1-1,0 1 1,0 0 0,0-1 0,1 1 0,-1 0-1,-1 1 328,-6 5-5386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8:07.035"/>
    </inkml:context>
    <inkml:brush xml:id="br0">
      <inkml:brushProperty name="width" value="0.1" units="cm"/>
      <inkml:brushProperty name="height" value="0.1" units="cm"/>
      <inkml:brushProperty name="color" value="#66CC00"/>
    </inkml:brush>
  </inkml:definitions>
  <inkml:trace contextRef="#ctx0" brushRef="#br0">9 3 3808,'-4'-3'1933,"3"3"2501,-2 7-1868,3-5-2507,0-1 0,0 1 0,0 0 0,0 0 1,0 0-1,0 0 0,0-1 0,1 1 0,-1 0 0,1 0 0,0-1 0,-1 1 0,1 0 1,0-1-1,0 1 0,0 0 0,0-1 0,0 1 0,0-1 0,0 0 0,1 1 1,-1-1-1,1 1-59,6 6 211,1-1 1,-1 0 0,6 3-212,34 23 468,34 24-339,-48-31-161,83 68-247,-95-75 311,-1 2 1,-1 0-1,-1 1 1,1 3-33,-11-11 97,-1 0 1,0 0 0,-1 0-1,0 1 1,-2 0 0,1 0-1,-2 1 1,1 3-98,0 9 150,0 0 0,-2 1 0,-2-1 0,0 5-150,-2-15 77,0 1 0,-1 0 0,-1-1-1,-1 1 1,0-1 0,-1 0 0,-1-1 0,-1 1 0,-6 10-77,-1-1 117,-2-1 1,-1-1 0,0-1-1,-2 0 1,-14 13-118,-145 160-1035,172-190 672,-38 37-1468,38-38 1016,0-1 1,0 0-1,-1 0 0,0-1 0,0 1 1,-2-1 814,7-3-262,0 0 0,0-1 0,0 1 0,-1 0 1,1-1-1,0 0 0,-1 0 0,1 1 0,0-1 1,-1-1-1,-1 1 262,-28-8-3840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27.829"/>
    </inkml:context>
    <inkml:brush xml:id="br0">
      <inkml:brushProperty name="width" value="0.1" units="cm"/>
      <inkml:brushProperty name="height" value="0.1" units="cm"/>
      <inkml:brushProperty name="color" value="#66CC00"/>
    </inkml:brush>
  </inkml:definitions>
  <inkml:trace contextRef="#ctx0" brushRef="#br0">188 0 1568,'9'13'9271,"-6"-7"-9748,-2 4 607,0 0-1,-1 0 0,0-1 0,0 1 1,-2 4-130,2-7 20,-40 311 1249,-16 1-76,33-196-898,14-70-90,-3 18 290,-4-1 0,-7 16-495,3-15 117,20-54-362,0-15-70,-1-2 183,1 1-1,0-1 1,0 1-1,0-1 1,0 1-1,0-1 1,0 0-1,0 1 1,0-1-1,0 1 1,0-1-1,1 1 1,-1-1-1,0 0 1,0 1-1,0-1 1,0 1-1,1-1 1,-1 1 132,14 7-4027,-13-7-191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28.798"/>
    </inkml:context>
    <inkml:brush xml:id="br0">
      <inkml:brushProperty name="width" value="0.1" units="cm"/>
      <inkml:brushProperty name="height" value="0.1" units="cm"/>
      <inkml:brushProperty name="color" value="#66CC00"/>
    </inkml:brush>
  </inkml:definitions>
  <inkml:trace contextRef="#ctx0" brushRef="#br0">310 39 2400,'1'-1'143,"0"-1"0,0 0 0,-1 1 0,1-1 1,0 0-1,0 1 0,1-1 0,-1 1 0,0-1 0,0 1 0,1 0 0,-1 0 1,1-1-1,0 1-143,4-5 124,-6 6-50,0 0 1,0 0 0,1 0-1,-1 0 1,0 0-1,0 0 1,0-1-1,0 1 1,0 0-1,0 0 1,0 0 0,0 0-1,1 0 1,-1-1-1,0 1 1,0 0-1,0 0 1,0 0-1,0-1 1,0 1 0,0 0-1,0 0 1,0 0-1,0 0 1,0-1-1,0 1 1,0 0-1,0 0 1,0 0 0,0 0-1,0-1 1,-1 1-1,1 0 1,0 0-1,0 0 1,0 0 0,0-1-1,0 1 1,0 0-1,0 0 1,-1 0-1,1 0 1,0 0-1,0 0 1,0 0 0,0-1-1,0 1 1,-1 0-1,1 0 1,0 0-1,0 0 1,0 0-1,0 0 1,-1 0 0,1 0-1,0 0-74,-11-3 2876,9 3-2514,0 1-310,1 1 1,-1 0-1,1-1 1,-1 1-1,1 0 0,0 0 1,0 0-1,0 0 0,0 0 1,0 0-1,1 0 1,-1 1-53,-8 30 241,8-29-247,-1 4 22,-6 31 304,-2 16-320,4-17 381,-6 18-381,2-11 131,-40 168 541,19-86-165,13-46-166,-4-1 0,-23 54-341,16-72 143,18-41-39,1 0-1,1 1 1,-6 22-104,14-36-110,1-8 87,0 1 1,0-1-1,0 1 0,0-1 1,0 1-1,0-1 0,0 1 1,0-1-1,0 1 0,0-1 1,0 0-1,0 1 0,-1-1 1,1 1-1,0-1 0,0 1 1,-1-1-1,1 0 1,0 1-1,0-1 0,-1 0 1,1 1 22,-1-1-304,1 0-454,0 0-31,13-10-6283,-13 7 3611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42.690"/>
    </inkml:context>
    <inkml:brush xml:id="br0">
      <inkml:brushProperty name="width" value="0.1" units="cm"/>
      <inkml:brushProperty name="height" value="0.1" units="cm"/>
      <inkml:brushProperty name="color" value="#66CC00"/>
    </inkml:brush>
  </inkml:definitions>
  <inkml:trace contextRef="#ctx0" brushRef="#br0">0 26 1408,'2'-1'90,"1"0"1,-1 0-1,0 0 1,0 1-1,0-1 0,0 1 1,0-1-1,1 1 1,-1 0-1,0 0 0,2 0-90,38 1 566,-22-1 135,-10 0-246,0-1 0,-1-1 0,1 1 1,7-4-456,-8 3 286,1 0 0,-1 0 0,0 1 0,8-1-286,42 1 216,-27-1 28,0 2 0,25 4-244,149 14 310,-43-3 431,-112-10-603,0 3 1,20 7-139,17 3-170,-61-13 195,8 0-83,-1 2 0,24 9 58,-34-8 149,2-2-1,-1 0 0,1-1 1,0-2-1,0-1 1,20 0-149,-44-2 16,86-1 448,18-5-464,14 2 155,-82 4-19,-1-2 0,0-1 0,0-1-1,13-5-135,14-7 4,1 4 0,0 2 0,0 2 0,44 3-4,138-1 299,-152 3-291,-27 1 427,10 3-435,305 6 666,-361-7-660,24-2 127,18-4-133,-20 2 203,19 1-203,37 4 160,50 10-160,-127-9 11,132 12-106,-114-12 236,0-2-1,31-4-140,2-1-69,71 5 69,-57 1-320,-63-1 508,-1-1 0,0-1 0,0-1 0,22-5-188,-28 4 114,1 0-1,6 2-113,28-6 55,2-4 310,0 3-1,25-1-364,-51 9 67,-1 0-1,0 2 1,0 0-1,1 2 1,20 6-67,-2 1-232,1-3 0,33 1 232,-65-7-51,38 2-862,0 2 0,0 2 0,19 6 913,13 10-3232,-58-17 1366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29.451"/>
    </inkml:context>
    <inkml:brush xml:id="br0">
      <inkml:brushProperty name="width" value="0.1" units="cm"/>
      <inkml:brushProperty name="height" value="0.1" units="cm"/>
      <inkml:brushProperty name="color" value="#66CC00"/>
    </inkml:brush>
  </inkml:definitions>
  <inkml:trace contextRef="#ctx0" brushRef="#br0">16 134 4224,'-14'-6'1365,"14"6"-1316,-1-1 0,1 1 0,0-1 0,0 1 0,0-1-1,-1 1 1,1-1 0,0 1 0,0-1 0,0 1 0,0-1 0,0 1 0,0-1-1,0 0 1,0 1 0,0-1 0,0 1 0,0-1 0,1 1 0,-1-1 0,0 1-1,0-1 1,0 1 0,1-1 0,-1 1 0,0-1 0,1 1 0,-1 0-1,0-1 1,1 1 0,-1-1-49,4-10 2965,-4 10-2815,1 0 0,-1 0-1,0 0 1,1 0 0,-1 1 0,1-1-1,-1 0 1,1 0 0,-1 0 0,1 1-1,-1-1 1,1 0 0,0 1 0,0-1-1,-1 0 1,1 1 0,0-1 0,0 1-1,0-1-149,22-11 1044,-14 8-714,6-4-73,1 1 1,0 0-1,0 1 1,1 1 0,-1 1-1,10-1-257,29-3 204,20 1-204,-22 2 240,36-1-1371,29 5 1131,-117 1-375,0 0-1,1 0 0,-1 0 1,0 0-1,1 0 0,-1 0 1,0 1-1,1-1 0,-1 0 1,0 1-1,0-1 0,1 1 1,-1 0-1,0-1 0,0 1 1,0 0-1,0 0 0,0 0 1,0-1-1,0 1 0,0 0 1,0 0-1,0 1 0,-1-1 0,2 1 376,6 10-3194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30.299"/>
    </inkml:context>
    <inkml:brush xml:id="br0">
      <inkml:brushProperty name="width" value="0.1" units="cm"/>
      <inkml:brushProperty name="height" value="0.1" units="cm"/>
      <inkml:brushProperty name="color" value="#66CC00"/>
    </inkml:brush>
  </inkml:definitions>
  <inkml:trace contextRef="#ctx0" brushRef="#br0">95 18 2720,'0'-1'50,"0"1"1,0-1-1,0 1 1,0-1-1,1 1 1,-1-1-1,0 1 0,0-1 1,0 1-1,1-1 1,-1 1-1,0 0 1,1-1-1,-1 1 0,0-1 1,1 1-1,-1 0 1,0-1-1,1 1 1,-1 0-1,1-1 0,-1 1 1,1 0-1,-1 0 1,1-1-1,-1 1 1,1 0-1,-1 0-50,7-4 551,-6 4-103,-1 0 26,0 0 497,0 0-107,3-3 995,-3 4 3412,-9 13-4991,0 0 0,0 1 0,1 0 0,1 0 0,-2 10-280,-9 27 140,2 5-140,4-13 279,7-24-81,0-1 0,-1 19-198,5-29 12,0 1 0,1-1 0,0 1 0,1-1 0,0 1 0,0-1 0,2 3-12,-2-8 27,1 0 0,0-1 0,-1 1 0,1-1 1,1 1-1,-1-1 0,0 0 0,1 0 0,0 0 0,-1 0 1,1 0-1,0-1 0,1 1 0,0-1-27,-2 0-84,1 0 0,-1 0 0,1-1 0,0 1 0,0-1 0,0 0 1,0 0-1,0 0 0,0 0 0,0 0 0,0-1 0,0 1 0,0-1 0,1 0 0,-1 0 0,0 0 0,0 0 0,1-1 84,14-2-1152,-15 3 765,0 0-1,0-1 1,0 1-1,-1 0 1,1-1-1,0 0 0,-1 0 1,1 0-1,0 0 1,-1 0-1,1 0 1,-1-1-1,0 1 1,1-1-1,-1 0 388,2-4-1445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3:30.639"/>
    </inkml:context>
    <inkml:brush xml:id="br0">
      <inkml:brushProperty name="width" value="0.1" units="cm"/>
      <inkml:brushProperty name="height" value="0.1" units="cm"/>
      <inkml:brushProperty name="color" value="#66CC00"/>
    </inkml:brush>
  </inkml:definitions>
  <inkml:trace contextRef="#ctx0" brushRef="#br0">44 40 10208,'-19'-24'3776,"10"16"-2912,1 1-256,8 7-128,-4 0-384,1 0-2368,3 0 1248,0 0-3616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25.764"/>
    </inkml:context>
    <inkml:brush xml:id="br0">
      <inkml:brushProperty name="width" value="0.1" units="cm"/>
      <inkml:brushProperty name="height" value="0.1" units="cm"/>
      <inkml:brushProperty name="color" value="#66CC00"/>
    </inkml:brush>
  </inkml:definitions>
  <inkml:trace contextRef="#ctx0" brushRef="#br0">149 17 1728,'-1'-2'115,"-4"-2"261,6 5-78,0-1-164,-1 0 68,0 0-126,-1 0-1,1 0 0,0 0 1,0 0-1,0 0 0,-1 0 0,1 0 1,0 0-1,0 0 0,0-1 1,-1 1-1,1 0 0,0 0 1,0 0-1,0 0 0,-1 0 1,1 0-1,0-1 0,0 1 1,0 0-1,0 0 0,0 0 0,-1-1 1,1 1-1,0 0 0,0 0 1,0 0-1,0-1 0,0 1 1,0 0-1,0 0 0,0-1 1,0 1-1,0 0 0,0 0 1,0 0-1,0-1 0,0 1 1,0 0-1,0 0 0,0-1 0,0 1 1,0 0-1,0 0 0,0 0-75,0-3 952,0 3-706,0 0-1,-1 1-179,0 0 1,-1 0-1,1 0 1,0 0-1,0 1 0,0-1 1,0 1-1,0-1 0,0 0 1,0 1-1,0 0 0,1-1 1,-1 1-1,1-1 0,-1 1-66,-4 8 130,-10 10 38,-1-1 0,-1 0 0,-6 3-168,-15 17 862,27-27-137,18-15 156,10-6-765,5-4 17,-1 0 0,0-1 0,-1-2 0,8-7-133,-7 5 50,-5 5-127,-6 4 102,0 1 1,0 1 0,0 0 0,7-3-26,-17 10 7,0-1 1,0 1-1,0 0 0,1 0 0,-1 0 0,0 0 1,0 0-1,0 0 0,0 0 0,0 0 0,0 0 0,0 0 1,1-1-1,-1 1 0,0 0 0,0 0 0,0 0 0,0 0 1,0 0-1,1 0 0,-1 0 0,0 0 0,0 0 1,0 0-1,0 0 0,0 0 0,0 0 0,1 0 0,-1 1 1,0-1-1,0 0 0,0 0 0,0 0 0,0 0 0,0 0 1,1 0-1,-1 0 0,0 0 0,0 0 0,0 0 1,0 0-1,0 1 0,0-1 0,0 0 0,0 0 0,0 0 1,0 0-1,1 0 0,-1 0 0,0 1-7,-2 8 62,-10 13-264,-17 14-840,21-27-62,0-1-1,1 2 1,0-1-1,0 1 1,1 0-1,1 1 1,-1 1 1104,4-5-2224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27.820"/>
    </inkml:context>
    <inkml:brush xml:id="br0">
      <inkml:brushProperty name="width" value="0.1" units="cm"/>
      <inkml:brushProperty name="height" value="0.1" units="cm"/>
      <inkml:brushProperty name="color" value="#66CC00"/>
    </inkml:brush>
  </inkml:definitions>
  <inkml:trace contextRef="#ctx0" brushRef="#br0">127 1 2304,'-1'0'170,"1"0"0,0 0 0,-1 0 1,1 0-1,0 0 0,-1 0 0,1 0 0,0 0 0,-1 0 1,1 0-1,0 0 0,0 0 0,-1 0 0,1 1 0,0-1 1,-1 0-1,1 0 0,0 0 0,0 1 0,-1-1 0,1 0 1,0 0-1,0 0 0,0 1 0,-1-1 0,1 0 0,0 1 1,0-1-1,0 0 0,0 0 0,0 1 0,-1-1 0,1 0 1,0 1-1,0-1 0,0 0-170,-9 20-73,6-13 585,-46 75 400,47-79-807,1-1 0,-1 0 0,1 1 0,-1-1-1,1 0 1,-1 0 0,0 0 0,0 0 0,0-1 0,0 1 0,-1-1 0,1 1-105,1-2 122,1 0-58,0 0-21,0-1 10,0 1-49,0-1-1,0 1 0,0 0 1,1-1-1,-1 1 1,0 0-1,0-1 0,0 1 1,0 0-1,1-1 1,-1 1-1,0 0 0,0 0 1,1-1-1,-1 1 1,0 0-1,1 0 0,-1-1 1,0 1-1,1 0 0,-1 0 1,0 0-1,1-1 1,-1 1-1,0 0 0,1 0 1,-1 0-1,0 0-3,1 0 28,5-6 244,-1-1 0,0 1 0,4-7-272,3-5 274,1 0-1,1 2 1,3-4-274,-11 9 0,-3 5-152,-4 12-32,0-1 186,-1 0 0,1 0 0,-1 0 0,0 0 1,-1-1-1,0 2-2,-6 13 14,3-8 104,-1 1 0,0-2 0,0 1 0,-1-1 0,0 0 0,-1 0 0,-8 6-118,-12 14 273,22-26-66,7-5 14,4-3 103,14-11-47,0-1 0,-2-1 1,1 0-1,-2-1 0,1-3-277,-5 6 39,0-1 0,-1 0 1,3-8-40,-11 19-157,-7 10 84,-10 16-16,12-18 40,-27 37-171,-39 57 274,58-85-307,11-12 124,9-4-401,-9 3-10,1 0 0,0 0 1,0 0-1,0 0 0,0 0 0,-1-1 0,1 1 0,-1 0 0,1 0 0,-1-1 1,1 1-1,-1 0 0,1-1 540,-1-10-4144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29.170"/>
    </inkml:context>
    <inkml:brush xml:id="br0">
      <inkml:brushProperty name="width" value="0.1" units="cm"/>
      <inkml:brushProperty name="height" value="0.1" units="cm"/>
      <inkml:brushProperty name="color" value="#66CC00"/>
    </inkml:brush>
  </inkml:definitions>
  <inkml:trace contextRef="#ctx0" brushRef="#br0">257 41 3904,'-2'-4'547,"0"-6"874,0 8-1326,1 0 1,0 1 0,-1-1-1,0 1 1,1-1 0,-1 1-1,0-1 1,0 1-96,0 0 483,0-1-353,1 1 1,-1 0-1,0 0 0,0 0 1,0 0-1,0 0 1,0 0-1,-1 0 1,1 1-1,0-1 0,0 1 1,0 0-1,0 0 1,-1 0-1,1 0 0,0 0 1,0 0-1,-1 0 1,1 1-1,0-1 1,0 1-1,0-1 0,0 1 1,0 0-1,0 0 1,0 0-1,0 0 0,0 0-130,-9 6 100,1 0 0,1 0-1,-1 1 1,-6 7-100,3-2 392,-1-1-165,0 1 0,1 1-1,1 0 1,0 1 0,1 0-1,-3 7-226,-2 9 454,15-29-140,2-2-242,1 0 0,-1 1 0,0-1 0,0 0-1,1 0 1,-1 0 0,0 0 0,0 0 0,0 0-1,1 0 1,-1-1 0,0 1 0,0 0 0,0-1-1,1 1 1,-1-1-72,20-9 307,79-51 637,-76 40-363,-23 20-597,-1 1 59,-1 0-6,-2 0-37,3 0-112,0 0-21,0 0-160,0 0-422,0-1-2435,2-2 1266,9-7-3668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50.705"/>
    </inkml:context>
    <inkml:brush xml:id="br0">
      <inkml:brushProperty name="width" value="0.1" units="cm"/>
      <inkml:brushProperty name="height" value="0.1" units="cm"/>
      <inkml:brushProperty name="color" value="#66CC00"/>
    </inkml:brush>
  </inkml:definitions>
  <inkml:trace contextRef="#ctx0" brushRef="#br0">25 178 2400,'0'0'88,"0"0"-1,1 0 1,-1 0-1,0 0 1,0 0 0,0 0-1,0 0 1,0 0 0,0 0-1,0-1 1,0 1 0,0 0-1,0 0 1,0 0-1,0 0 1,0 0 0,0 0-1,0 0 1,0 0 0,0-1-1,0 1 1,0 0 0,0 0-1,0 0 1,0 0-1,0 0 1,0 0 0,0 0-1,0 0 1,0-1 0,0 1-1,0 0 1,0 0 0,0 0-1,-1 0 1,1 0-1,0 0 1,0 0 0,0 0-1,0 0 1,0 0 0,0 0-1,0-1 1,0 1 0,0 0-1,-1 0 1,1 0 0,0 0-1,0 0 1,0 0-1,0 0 1,0 0 0,0 0-1,0 0 1,0 0 0,-1 0-1,1 0 1,0 0 0,0 0-1,0 0 1,0 0-1,0 0 1,0 0-88,-9-6 2628,2 3-1460,7 3-1149,0 0 0,-1 0 0,1 0 1,0 0-1,0 0 0,0 0 0,-1 0 0,1 0 1,0 0-1,0 0 0,-1 0 0,1 0 0,0 0 0,0 0 1,0 0-1,-1 0 0,1 0 0,0-1 0,0 1 1,0 0-1,-1 0 0,1 0 0,0 0 0,0 0 0,0-1 1,0 1-1,0 0 0,-1 0 0,1 0 0,0-1 1,0 1-1,0 0 0,0 0 0,0 0 0,0-1 0,0 1 1,0 0-1,0 0 0,0 0 0,0-1 0,0 1 1,0 0-1,0 0 0,0-1 0,0 1 0,0 0 0,0 0 1,0 0-1,0-1 0,0 1 0,0 0 0,0 0 1,0 0-1,1-1 0,-1 1 0,0 0 0,0 0-19,3-6 44,0 1-1,0 0 1,0 0 0,0 1-1,1-1 1,0 1-1,4-4-43,36-29 610,-18 15-426,-15 13-139,-1 1-1,1 0 1,1 0 0,3-2-45,-11 8 21,0 0 0,0 1 0,0-1 0,1 1 0,-1 0 1,0 0-1,0 0 0,1 0 0,-1 1 0,1 0 0,-1-1 0,0 2 1,1-1-1,-1 1 0,4 0-21,-2 1 40,1 1 0,-1-1 1,1 1-1,-1 1 0,0-1 0,0 1 1,0 0-1,-1 1 0,1-1 0,-1 1 1,0 0-1,-1 0 0,1 1 0,1 3-40,6 7 146,-2 0 0,0 2 0,0-1 0,3 14-146,60 158 789,-71-184-776,28 72 459,13 17-472,-30-68 70,1-2 1,1 0-1,1 0 1,1-1-1,13 11-70,-30-33 7,15 15-61,1 0 1,0-1-1,6 3 54,-17-15-550,0 1 1,0-1-1,1 1 0,-1-1 0,1-1 1,0 1-1,0-1 0,0 0 0,0-1 0,1 1 1,-1-1-1,0 0 0,5 0 550,-6-1-520,-1 0-1,0 0 1,1-1 0,-1 1-1,0-1 1,0 0-1,1 0 1,-1 0 0,0 0-1,0-1 1,0 0 0,0 0-1,0 0 1,1-1 520,15-17-1632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51.189"/>
    </inkml:context>
    <inkml:brush xml:id="br0">
      <inkml:brushProperty name="width" value="0.1" units="cm"/>
      <inkml:brushProperty name="height" value="0.1" units="cm"/>
      <inkml:brushProperty name="color" value="#66CC00"/>
    </inkml:brush>
  </inkml:definitions>
  <inkml:trace contextRef="#ctx0" brushRef="#br0">740 22 4320,'-1'-1'94,"1"0"1,-1 0-1,1 0 1,0 0-1,-1 0 0,1 1 1,0-1-1,-1 0 1,1 0-1,0 0 1,0 0-1,0 0 0,0 0 1,0 0-1,0 0 1,0 0-1,0 0 1,1 0-1,-1 0 0,0 0-94,0-1 1320,0 3 1594,-24 34 1496,-1 7-4410,9-13 816,-2-1 1,-16 18-817,-167 190 821,77-99-642,-48 60-113,82-85-482,86-108 94,0 0-1,1 1 1,0 0-1,0 0 0,0 0 1,0 0-1,1 0 0,0 1 1,0-1-1,-1 3 323,3-7-62,0-1 0,0 0 1,0 0-1,0 0 0,0 0 0,0 1 1,0-1-1,-1 0 0,1 0 0,0 0 1,0 1-1,0-1 0,0 0 0,0 0 1,0 0-1,0 1 0,0-1 0,0 0 1,0 0-1,1 0 0,-1 1 0,0-1 0,0 0 1,0 0-1,0 0 0,0 1 0,0-1 1,0 0-1,0 0 0,0 0 0,1 0 1,-1 0-1,0 1 0,0-1 0,0 0 1,0 0-1,0 0 0,1 0 0,-1 0 1,0 0-1,0 0 62,9-2-1704,-6 1 1300,19-9-4481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54.462"/>
    </inkml:context>
    <inkml:brush xml:id="br0">
      <inkml:brushProperty name="width" value="0.1" units="cm"/>
      <inkml:brushProperty name="height" value="0.1" units="cm"/>
      <inkml:brushProperty name="color" value="#66CC00"/>
    </inkml:brush>
  </inkml:definitions>
  <inkml:trace contextRef="#ctx0" brushRef="#br0">69 1 1568,'-1'0'51,"0"0"-1,1 0 1,-1 0-1,0 0 1,0-1 0,0 1-1,0 0 1,0 1 0,0-1-1,0 0 1,0 0-1,0 0 1,0 0 0,0 1-1,0-1 1,0 1-51,-2 0 102,0 4 1548,0 1 4880,-1-5-4956,0 4-1419,1 0 0,0 1 0,0-1-1,-2 6-154,3-6 347,-1 1-179,0 0 1,0 0 0,1 0-1,0 1 1,0 0 0,0-1 0,1 1-1,0 0 1,1 0 0,-1-1 0,1 2-169,3 100-992,-3-106 634,1 0 1,-1 0 0,0 0-1,1 0 1,-1 0 0,1 0-1,0 0 1,0 0 0,-1 0-1,1 0 1,1 1 357,0-3-2251,5-4 737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54.801"/>
    </inkml:context>
    <inkml:brush xml:id="br0">
      <inkml:brushProperty name="width" value="0.1" units="cm"/>
      <inkml:brushProperty name="height" value="0.1" units="cm"/>
      <inkml:brushProperty name="color" value="#66CC00"/>
    </inkml:brush>
  </inkml:definitions>
  <inkml:trace contextRef="#ctx0" brushRef="#br0">29 55 5728,'-7'-18'2112,"-1"10"-1632,4 1-128,4 4 160,-5-5-352,5 5-224,0-1 32,-4 1-416,4 3 224,0 0-1088,0 0 736,9 0-1728,7 0 1312,-1 0-960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25.718"/>
    </inkml:context>
    <inkml:brush xml:id="br0">
      <inkml:brushProperty name="width" value="0.1" units="cm"/>
      <inkml:brushProperty name="height" value="0.1" units="cm"/>
      <inkml:brushProperty name="color" value="#66CC00"/>
    </inkml:brush>
  </inkml:definitions>
  <inkml:trace contextRef="#ctx0" brushRef="#br0">34 16 2144,'-15'-1'621,"12"-2"-303,9-3 34,-7 6-340,1 0 0,0 0 0,0 1 0,-1-1 1,1 0-1,0 0 0,0 0 0,-1 0 1,1 0-1,0 1 0,-1-1 0,1 0 1,0 0-1,0 0 0,-1 0 0,1 0 0,0 0 1,-1 0-1,1 0 0,0 0 0,-1 0 1,1 0-1,0 0 0,0-1 0,-1 1 1,1 0-1,0 0 0,-1 0 0,1 0 1,0 0-1,0-1 0,-1 1 0,1 0 0,0 0 1,0 0-1,0-1 0,-1 1-12,1 0 71,-1-1 0,1 1 0,0-1 0,-1 1 0,1 0 0,-1 0 0,1-1 0,-1 1 0,1 0 0,-1 0 0,1-1-1,-1 1 1,0 0 0,1 0 0,-1 0 0,1 0 0,-1 0-71,0 0 768,1 0-664,0 0-1,0 1 1,0-1-1,0 0 1,0 1-1,0-1 1,0 0 0,0 1-1,0-1 1,0 0-1,0 1 1,0-1-1,0 0 1,0 1-1,0-1 1,0 0 0,0 0-1,1 1 1,-1-1-1,0 0 1,0 0-1,0 1 1,0-1-1,1 0-103,21 1 536,33-2 950,1-2-1189,1 3 0,0 2 0,18 5-297,-58-5 21,5 0-24,21 2-21,43-2 24,-25-6 287,41 0 221,-82 0-113,-4 0-5174,-20 4 1243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45.179"/>
    </inkml:context>
    <inkml:brush xml:id="br0">
      <inkml:brushProperty name="width" value="0.1" units="cm"/>
      <inkml:brushProperty name="height" value="0.1" units="cm"/>
      <inkml:brushProperty name="color" value="#66CC00"/>
    </inkml:brush>
  </inkml:definitions>
  <inkml:trace contextRef="#ctx0" brushRef="#br0">4 282 4064,'0'0'1307,"0"0"-1300,-1-1 1,1 1 0,0 0 0,0 0 0,0 0-1,0 0 1,0 0 0,0 0 0,0 0 0,0 0-1,0 0 1,0 0 0,0 0 0,0 0 0,0 0-1,0 0 1,-1 0 0,1 0 0,0 0 0,0 0-1,0 0 1,0 0 0,0 0 0,0 0 0,0 0-1,0 0 1,0 0 0,0 0 0,0 0 0,0 0 0,0 0-1,-1 0 1,1 0 0,0 0 0,0 0 0,0 0-1,0 1 1,0-1 0,0 0 0,0 0 0,0 0-1,0 0 1,0 0 0,0 0 0,0 0 0,0 0-1,0 0 1,0 0 0,0 0 0,0 0 0,0 0-1,0 0 1,0 1 0,0-1 0,0 0 0,0 0-1,0 0 1,0 0 0,0 0 0,0 0 0,0 0 0,0 0-1,0 0 1,0 0 0,0 0 0,0 0 0,0 0-1,0 1 1,0-1-8,12 31-524,-8-23 437,0 0 1,-1 1-1,1 6 87,5 20 430,1 1 1,1-2-1,16 33-430,-21-49 535,-3-10 462,-4-16-524,-11-47-262,6 28-43,-3-24-168,0-16 219,2 14 586,2-2 0,2 1 0,3-24-805,0 72 52,1-1-1,0 1 0,1-1 0,0 1 0,0 0 0,0 0 1,0 0-1,1 0 0,3-3-51,-5 6 19,1 0 1,0 0-1,0 1 0,0-1 1,0 1-1,0 0 1,0-1-1,1 1 0,-1 0 1,1 0-1,0 1 0,-1-1 1,1 1-1,0-1 0,0 1 1,0 0-1,0 0 1,0 0-1,0 0 0,4 0-19,24 1-173,0 0 0,1 3-1,-1 0 1,13 5 173,-32-6-604,0 1 0,0 0 0,-1 1 0,1 0 0,1 2 604,-9-5-308,-1 0 0,0 1 0,0 0 0,0 0 0,0 0 1,0 0-1,0 0 0,-1 1 0,1-1 0,-1 1 1,1-1-1,-1 1 0,0 0 0,0 0 0,0 0 0,0 0 1,-1 1-1,1-1 0,-1 0 308,1 23-1664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55.471"/>
    </inkml:context>
    <inkml:brush xml:id="br0">
      <inkml:brushProperty name="width" value="0.1" units="cm"/>
      <inkml:brushProperty name="height" value="0.1" units="cm"/>
      <inkml:brushProperty name="color" value="#66CC00"/>
    </inkml:brush>
  </inkml:definitions>
  <inkml:trace contextRef="#ctx0" brushRef="#br0">0 14 4736,'3'-13'2636,"0"12"-1493,-1 9-277,8 45 139,4 27-602,3 104 1202,-12-156-1482,-4-23-86,0 1 0,0 0 1,0-1-1,-1 1 1,0 0-1,0 3-37,0-8 43,-1-1 0,1 1 0,0 0 0,0-1 1,0 1-1,0-1 0,0 1 0,0-1 0,0 1 0,0 0 0,0-1 0,0 1 1,0-1-1,1 1 0,-1-1 0,0 1 0,0-1 0,1 1-43,5-5 206,10-21-519,-11 18 263,5-9-213,1 1 0,2-3 263,-8 13-29,0 0 1,0 0-1,1 0 1,0 1-1,-1-1 1,2 1-1,0 0 29,-1 1-57,0-1 0,1 2 0,-1-1 0,0 1 0,1 0-1,0 0 1,1 0 57,-7 2 12,0 0-1,0 0 0,1-1 1,-1 1-1,0 0 1,0 0-1,0 0 0,0 1 1,1-1-1,-1 0 0,0 0 1,0 0-1,0 1 1,0-1-1,0 1 0,0-1 1,0 1-1,0-1 0,0 1 1,0 0-1,0-1 1,0 1-1,0 0 0,0 0 1,0 0-1,-1 0 1,1-1-1,0 1 0,-1 0 1,1 0-1,-1 0 0,1 1 1,-1-1-1,1 0 1,-1 0-1,0 0 0,1 0 1,-1 0-1,0 0 0,0 1 1,0-1-1,0 0 1,0 0-1,0 0 0,0 1-11,-1 1 52,1 1-1,-1-1 1,0 0-1,0 1 1,0-1-1,0 0 1,0 0-1,-1 1 0,1-1 1,-1 0-1,0 0 1,0-1-1,0 1 1,0 0-1,-1-1 1,1 1-1,-2 0-51,-3 3 61,0 0 1,0-1-1,-1 1 0,0-2 1,0 1-1,0-1-61,-7 5 153,13-7-133,1-1-1,-1 0 1,0 0 0,1 0 0,-1 0 0,0 0 0,0 0-1,0 0 1,0-1 0,0 1 0,0-1 0,0 1 0,0-1-20,1 0 170,1 0 17,1 1-144,-1-1 0,0 1 0,0 0 0,0-1 0,1 1 0,-1-1 0,0 1 0,1-1 0,-1 1 0,0-1 0,1 1 0,-1-1 0,1 1 0,-1-1 0,1 1 0,-1-1 0,1 0 0,-1 1 0,1-1 0,-1 0 0,2 1-43,15 6 488,-10-4-258,5 4-166,0-1 0,0 2 0,-1-1 0,0 2 0,0-1 0,-1 1 0,-1 1 0,1 0 0,1 4-64,-6-8-339,20 22-2042,-23-27 1681,0 1 0,0-1 0,0 1 0,0-1 0,0 0 0,0 0 0,0 0 0,0 0 700,0-1-2474,-2-5-966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58.541"/>
    </inkml:context>
    <inkml:brush xml:id="br0">
      <inkml:brushProperty name="width" value="0.1" units="cm"/>
      <inkml:brushProperty name="height" value="0.1" units="cm"/>
      <inkml:brushProperty name="color" value="#66CC00"/>
    </inkml:brush>
  </inkml:definitions>
  <inkml:trace contextRef="#ctx0" brushRef="#br0">98 54 1056,'1'-5'384,"0"4"-11,-1-1 0,1 0 0,-1 0 0,1 0 0,-1 0 0,0 0 0,0 0 0,0 0 0,0 0 0,0 1 0,0-1 0,0 0 0,-1 0 0,1 0 0,-1 0 0,1 0 0,-1-1-373,-1-1 1236,2 3-1185,0 1 0,1 0 0,-1 0-1,0 0 1,0-1 0,0 1 0,0 0 0,-1 0-1,1 0 1,0 0 0,0-1 0,0 1-1,0 0 1,0 0 0,0 0 0,0-1 0,0 1-1,0 0 1,0 0 0,0 0 0,-1 0-1,1 0 1,0-1 0,0 1 0,0 0 0,0 0-1,0 0 1,-1 0 0,1 0 0,0 0-1,0 0 1,0 0 0,0-1-51,-4 0 934,4 1-873,-1-1-1,1 1 0,0 0 0,-1 0 0,1-1 0,-1 1 1,1 0-1,-1 0 0,1 0 0,-1 0 0,1 0 0,-1 0 1,1-1-1,0 1 0,-1 0 0,1 0 0,-1 1 0,1-1 0,-1 0 1,1 0-1,-1 0 0,1 0 0,-1 0 0,1 0 0,-1 1 1,1-1-1,0 0 0,-1 0 0,1 1 0,-1-1 0,1 0 1,0 1-1,-1-1 0,1 0 0,0 1 0,-1-1 0,1 0 1,0 1-1,0-1 0,-1 1 0,1-1 0,0 1-60,-14 16 634,-9 12-414,17-15-167,0 1 1,0-1 0,2 1 0,-1 0-1,2 1 1,0-1 0,1 1 0,1-1 0,0 1-1,1 0 1,1 0 0,1 6-54,-1-15-3,0-1 1,0 0-1,1 0 1,0 1-1,0-1 0,0-1 1,1 1-1,1 3 3,-3-8 14,0 0-1,0 1 0,0-1 0,0 0 1,0 0-1,0 0 0,0 0 1,0 0-1,0 0 0,0 0 1,1 0-1,-1 0 0,0 0 1,1 0-1,-1-1 0,0 1 1,1-1-1,-1 1 0,1-1 0,-1 1 1,1-1-1,-1 0 0,1 0 1,-1 0-1,1 0 0,-1 0 1,1 0-1,0 0 0,-1-1 1,1 1-1,-1 0 0,0-1 1,1 1-1,-1-1 0,1 0 0,0 1-12,3-3-2,0-1 0,0 1 0,0-1 0,0 0 0,0 0 0,-1 0 0,3-3 1,27-36-49,-21 27 169,-9 10-91,20-21 395,-23 27-427,-1 0 1,0 0-1,0 0 0,0 0 1,0-1-1,0 1 0,0 0 1,0 0-1,0 0 0,0 0 1,0 0-1,1 0 0,-1 0 1,0 0-1,0 0 0,0 0 1,0 0-1,0 0 0,0 0 1,0-1-1,1 1 0,-1 0 1,0 0-1,0 0 0,0 0 1,0 0-1,0 0 1,0 0-1,0 0 0,1 0 1,-1 0-1,0 1 0,0-1 1,0 0-1,0 0 0,0 0 1,0 0-1,1 0 0,-1 0 1,0 0-1,0 0 0,0 0 1,0 0-1,0 0 0,0 0 1,0 0-1,0 1 0,0-1 1,0 0-1,1 0 0,-1 0 1,0 0-1,0 0 0,0 0 1,0 0-1,0 1 1,0-1-1,0 0 0,0 0 1,0 0-1,0 0 0,0 0 1,0 0-1,0 1 0,0-1 3,0 13-86,-1-5 46,2 10 73,0 1-1,1-2 0,1 1 1,1 0-1,0 0 1,1-1-1,1 0 0,1 0 1,7 12-33,-10-21 131,1 0 1,0 0-1,0-1 0,1 0 1,0 0-1,0-1 0,0 1 1,1-1-1,6 3-131,-8-5 226,0-1 0,1 0 0,-1 0 1,1-1-1,0 0 0,0 0 0,0 0 0,0-1 0,0 0 0,1 0 1,-1 0-1,0-1 0,0 0 0,5 0-226,-8 0 68,1-1 0,-1 1-1,0-1 1,0 1 0,0-1 0,0 0-1,0 0 1,0 0 0,0-1 0,-1 1-1,1-1 1,0 1 0,-1-1-1,1 0 1,-1 0 0,0 0 0,1-1-1,-1 1 1,0 0 0,0-1 0,-1 1-1,1-1 1,0 0 0,-1 0 0,0 1-1,0-1 1,0 0 0,0 0 0,0 0-1,0 0 1,-1 0 0,1-2-68,1-12-45,-1 1-1,-1-1 1,0 0-1,-2 0 1,-1-11 45,0 5-458,-1-17-1966,-2 1 0,-8-28 2424,12 58-390,-1 2-484,1-1 0,1 1 0,-1-1 1,1 1-1,1-1 0,-1 0 0,2-4 874,2-7-4026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59.215"/>
    </inkml:context>
    <inkml:brush xml:id="br0">
      <inkml:brushProperty name="width" value="0.1" units="cm"/>
      <inkml:brushProperty name="height" value="0.1" units="cm"/>
      <inkml:brushProperty name="color" value="#66CC00"/>
    </inkml:brush>
  </inkml:definitions>
  <inkml:trace contextRef="#ctx0" brushRef="#br0">181 8 3328,'-2'-2'330,"-3"-3"3411,-4 13-506,5-3-2860,0 1-1,1 0 1,0 0 0,0 0-1,-1 5-374,-4 8 95,-34 63 768,21-45-372,3 1 1,-14 39-492,25-53 33,2 1 0,1-1 1,1 1-1,1 0 0,1 0 1,1 0-1,1 0 0,4 22-33,-1-24 24,0 0 0,2-1-1,0 1 1,2-1 0,0 0-1,1-1 1,2 0 0,7 11-24,-8-16-355,0-1 0,1 0-1,1-1 1,0 0 0,1-1 0,0 0 0,1-1 0,0 0-1,1-2 1,1 0 0,3 2 355,-3-5-920,1-1 1,-1 0-1,1-2 1,0 0-1,1 0 0,-1-2 1,14 1 919,21 1-2576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39:59.711"/>
    </inkml:context>
    <inkml:brush xml:id="br0">
      <inkml:brushProperty name="width" value="0.1" units="cm"/>
      <inkml:brushProperty name="height" value="0.1" units="cm"/>
      <inkml:brushProperty name="color" value="#66CC00"/>
    </inkml:brush>
  </inkml:definitions>
  <inkml:trace contextRef="#ctx0" brushRef="#br0">1 22 5824,'1'-2'260,"0"0"0,0 1 0,1-1 0,-1 0 0,0 1 0,1-1 0,0 1 0,-1 0 0,1 0 0,0-1 0,0 1 0,0 0 0,0 0-260,0 1 115,-1-1 0,1 1 0,0 0 0,0 0 0,-1 0 0,1 0 0,0 0 0,-1 0 0,1 1 0,0-1 0,-1 1 0,1-1 0,0 1 0,-1-1 0,1 1 0,-1 0 0,1 0 0,0 0-115,5 4 283,0 0 0,-1 0-1,1 1 1,-1 0 0,0 0-1,-1 0 1,0 1 0,5 6-283,6 12 1002,12 24-1002,-15-24 364,-2 0-1,0 1 1,-2 1-1,0-1 1,-2 1-1,2 19-363,0 20 595,-4 0 0,-2 0 0,-3 0 0,-5 35-595,-2-41-674,-2-1 0,-2 0 0,-5 5 674,14-57-505,-1 3-822,0 0 0,1 1 1,0 1 1326,2 3-4432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02.845"/>
    </inkml:context>
    <inkml:brush xml:id="br0">
      <inkml:brushProperty name="width" value="0.1" units="cm"/>
      <inkml:brushProperty name="height" value="0.1" units="cm"/>
      <inkml:brushProperty name="color" value="#66CC00"/>
    </inkml:brush>
  </inkml:definitions>
  <inkml:trace contextRef="#ctx0" brushRef="#br0">10 524 1984,'0'0'90,"1"0"1,-1 0-1,0 0 0,0 0 1,0 1-1,0-1 1,0 0-1,0 0 0,1 0 1,-1 0-1,0 1 1,0-1-1,0 0 0,0 0 1,0 1-1,0-1 1,0 0-1,0 0 0,0 0 1,0 1-1,0-1 1,0 0-1,0 0 0,0 0 1,0 1-1,0-1 0,0 0 1,0 0-1,-1 0 1,1 1-1,0-1 0,0 0 1,0 0-1,0 0 1,0 0-1,0 1 0,-1-1 1,1 0-1,0 0 1,0 0-91,-8 10 3029,8-9-2957,0-1-1,-1 0 1,1 1-1,0-1 1,0 1-1,0-1 1,-1 1-1,1-1 1,0 1-1,0-1 1,0 1-1,0-1 1,0 1-1,0-1 1,0 1-1,0-1 1,0 1-1,0-1 1,0 1 0,1-1-1,-1 1 1,0-1-1,0 1 1,0-1-72,5 11 603,-5-10-554,1 0 0,0 0 0,-1 0-1,1 0 1,0 0 0,0 0 0,0 0 0,-1 0 0,1-1-1,0 1 1,0 0 0,0-1 0,0 1 0,0 0 0,1-1-1,-1 1 1,0-1 0,0 0 0,0 1 0,0-1 0,0 0-1,1 0 1,-1 0 0,0 0 0,0 0 0,1 0 0,-1 0-1,0 0 1,0 0 0,0 0 0,0-1 0,1 1 0,-1 0-1,0-1 1,0 1 0,0-1 0,0 0 0,0 1 0,0-1 0,0 0-1,1 0-48,3-4 94,1 0 0,-1 0 0,-1 0 0,1 0-1,-1-1 1,4-5-94,0-2 59,2-2 13,1 0 0,0 1 0,0 0 0,3-2-72,30-26-1,103-107 454,-125 123-298,-1-1 0,-1-1 0,-1 0 0,-1-2 0,-1-3-155,-4 11 262,-10 17-213,-1 1 1,1-1-1,-1 0 1,0 0-1,0 0 1,0 0-1,0 0 1,-1 0-1,0 0 1,0-4-50,-7 29-228,0-6 179,-11 41 95,2 1 0,2 1 0,-3 40-46,16-90-3,0-1 1,0 1-1,0-1 0,1 1 0,0-1 0,0 1 1,1-1-1,0 0 0,0 0 0,1 3 3,-2-7 2,0 0-1,0 0 1,0 0-1,1 0 1,-1 0 0,0 0-1,1 0 1,-1 0-1,1 0 1,0-1-1,0 1 1,0-1 0,0 1-1,0-1 1,0 0-1,0 1 1,0-1-1,0 0 1,0-1 0,1 1-1,-1 0 1,0-1-1,1 1 1,-1-1-1,0 0 1,1 1 0,-1-1-1,3-1-1,3 0-25,0 0 0,0-1 0,0 0 0,0-1 0,0 0 0,0 0 0,-1 0 0,1-1 0,-1-1 0,0 1 0,0-1 0,0 0-1,-1 0 1,0-1 0,0 0 0,0 0 0,-1-1 0,0 1 0,1-3 25,10-16-30,-1-1-1,-2 0 1,0-1 0,6-21 30,17-59 587,-33 89-152,-3 17-389,0 0-1,0-1 1,0 1 0,0 0 0,0 0 0,1-1 0,-1 1 0,0 0-1,1-1 1,-1 1 0,1 0 0,-1 0 0,1 0 0,0-1-46,-1 26 165,-31 299 1520,30-319-1694,-9 112-174,10-93-1566,0 0 0,3 9 1749,-3-29-586,0 0 0,1 0 0,-1 1 0,1-1 0,0 0 0,0 0 0,0 0 0,0 0 0,1 0 0,-1 0 0,1 0 0,0 0 0,0-1 0,0 1 0,0-1 0,0 1 0,2 0 586,11 3-2811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09.188"/>
    </inkml:context>
    <inkml:brush xml:id="br0">
      <inkml:brushProperty name="width" value="0.1" units="cm"/>
      <inkml:brushProperty name="height" value="0.1" units="cm"/>
      <inkml:brushProperty name="color" value="#66CC00"/>
    </inkml:brush>
  </inkml:definitions>
  <inkml:trace contextRef="#ctx0" brushRef="#br0">105 0 1472,'-2'3'7874,"-1"5"-3843,-4 11-3616,-11 18-415,14-31-31,-5 8-22,0 0-1,1 0 1,1 1-1,0 0 0,1 0 1,0 2 53,-1 8-89,4-18 138,1 1 1,0 0 0,0 0 0,1 1-1,0-1 1,0 3-50,1-10-113,0 1 0,0 0 0,1 0 0,-1 0 0,0 0 0,1 0 0,-1 0 0,1-1 0,0 1 0,0 0 0,0 0 0,0-1 0,0 1 0,0 0 0,0-1 0,0 1 0,0-1 0,1 0 0,-1 1 0,1-1 0,-1 0 0,1 0 0,-1 0 0,1 0 0,0 0 0,0 0 0,-1-1 0,3 2 113,-1-2-401,0 1 0,0 0 0,0-1 0,1 0 0,-1 0 0,0 0 0,0 0 0,0 0 0,1 0 0,-1-1 0,1 0 401,16-2-3290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09.564"/>
    </inkml:context>
    <inkml:brush xml:id="br0">
      <inkml:brushProperty name="width" value="0.1" units="cm"/>
      <inkml:brushProperty name="height" value="0.1" units="cm"/>
      <inkml:brushProperty name="color" value="#66CC00"/>
    </inkml:brush>
  </inkml:definitions>
  <inkml:trace contextRef="#ctx0" brushRef="#br0">27 16 5632,'-24'-8'2112,"21"5"-1664,3-1-96,0 4-2464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10.156"/>
    </inkml:context>
    <inkml:brush xml:id="br0">
      <inkml:brushProperty name="width" value="0.1" units="cm"/>
      <inkml:brushProperty name="height" value="0.1" units="cm"/>
      <inkml:brushProperty name="color" value="#66CC00"/>
    </inkml:brush>
  </inkml:definitions>
  <inkml:trace contextRef="#ctx0" brushRef="#br0">10 8 7808,'-6'-6'2228,"5"5"-287,1 7-916,0 0-1078,2 45 896,-5 50 43,2-34-796,3 42 407,1-26 30,1-33-106,-2-42-406,3-10 38,4-11-20,-3-1-106,0 1 1,1 0-1,0 0 0,6-7 73,5-8-135,-13 20 81,0-1 1,1 1 0,0 1-1,1-1 1,-1 1 0,1 0-1,1 0 1,0 1 0,0 0-1,0 0 1,3-1 53,-10 7 3,0-1 1,1 0-1,-1 1 1,0-1-1,1 0 0,-1 1 1,1 0-1,-1-1 1,1 1-1,-1 0 0,1 0 1,-1 0-1,1 0 1,-1 0-1,1 0 0,-1 0 1,0 0-1,1 1 1,-1-1-1,1 0 0,-1 1 1,1-1-1,-1 1 1,0 0-1,1-1 0,-1 1 1,0 0-1,0 0 1,0 0-1,0 0 1,1 0-1,-1 0 0,0 0 1,-1 0-1,1 1 1,0-1-1,0 0 0,0 1-3,0 1 42,0 0 0,0 0-1,0 0 1,0 0-1,-1 1 1,1-1-1,-1 0 1,0 0 0,0 1-1,0-1 1,0 0-1,0 1 1,-1-1-1,1 0 1,-1 0 0,-1 3-42,0-1 31,-1 1 0,1-1 0,-1 0 0,0 1 0,-1-1 0,1-1 1,-1 1-1,0 0 0,0-1 0,-1 0 0,1 0 0,-1 0 1,0 0-1,0-1 0,0 0 0,0 0 0,-1 0 0,1-1 0,-6 2-31,4-2 6,4-1-14,0 0 0,-1 0 0,1 0 0,-1 0 0,1-1 0,-3 1 8,6-1-1,0 0 0,0 0 0,0 0 0,0 0 0,0 0 0,-1 0 0,1 0 0,0 0 0,0 0 0,0 0-1,0 0 1,0 0 0,0 0 0,0 0 0,0 0 0,0 0 0,-1 0 0,1 0 0,0 0 0,0 0 0,0 0 0,0 0 0,0 0 0,0 0 0,0 0 0,0 0 0,0 0 0,0 0 0,0 0 0,-1-1 0,1 1 0,0 0 0,0 0 0,0 0 0,0 0 0,0 0 0,0 0 0,0 0 0,0 0 0,0 0 0,0 0 0,0 0-1,0-1 1,0 1 0,0 0 0,0 0 0,0 0 0,0 0 0,0 0 0,0 0 0,0 0 0,0 0 0,0 0 0,0-1 0,0 1 0,0 0 0,0 0 0,0 0 0,0 0 0,0 0 0,0 0 1,0 0 0,1 0 1,-1-1-1,0 1 0,0 0 1,0 0-1,1 0 0,-1 0 1,0 0-1,0 0 0,1 0 1,-1 0-1,0 0 0,0 0 1,1-1-1,-1 1 0,0 0 1,0 1-1,1-1 0,-1 0 1,0 0-1,0 0 0,1 0 1,-1 0-1,0 0 0,0 0 1,1 0-1,-1 0 1,0 1-2,5 1 136,-1 1-1,0 0 1,0 1-1,0-1 1,-1 1-1,1 0-134,17 14 543,1 0-404,16 10-709,-35-26-84,0 0 0,1-1 1,-1 1-1,0-1 0,0 0 1,1 0-1,-1 0 1,1 0-1,-1 0 0,1-1 1,1 0 653,7 0-4880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11.190"/>
    </inkml:context>
    <inkml:brush xml:id="br0">
      <inkml:brushProperty name="width" value="0.1" units="cm"/>
      <inkml:brushProperty name="height" value="0.1" units="cm"/>
      <inkml:brushProperty name="color" value="#66CC00"/>
    </inkml:brush>
  </inkml:definitions>
  <inkml:trace contextRef="#ctx0" brushRef="#br0">17 12 4224,'-1'0'62,"1"-1"-1,0 1 1,0-1 0,0 1-1,-1 0 1,1-1 0,0 1-1,0-1 1,-1 1 0,1 0-1,0-1 1,-1 1 0,1 0-1,-1-1 1,1 1 0,0 0-1,-1 0 1,1-1 0,-1 1 0,1 0-1,-1 0 1,1 0 0,-1 0-1,1-1 1,-1 1 0,1 0-1,-1 0 1,1 0 0,-1 0-1,1 0 1,-1 0 0,1 0-1,-1 1 1,1-1-62,-2 0 116,1 0 273,1 0-37,0 0 411,0 0-70,2 0 6206,-1 0-7291,1 0 696,-1 0-251,0 0 0,1 0 0,-1 0 0,0 0 0,0 0 0,1 0 1,-1 1-1,0-1 0,0 1 0,1-1 0,-1 1-53,25 6 131,-17-7-27,1 1 1,-1-2-1,0 1 1,0-1 0,1-1-1,2 0-104,29-4 7,43 3 596,-1 3-1,2 3-602,-60 1 473,-7-1-874,-4-2-3073,-16-4 258,2 3 3153,0-1 1,0 1-1,0 0 1,0 0-1,0 0 0,0 0 1,-1-1-1,1 1 1,0 0-1,0 0 1,0 0-1,0 0 0,0 0 1,0-1-1,0 1 1,0 0-1,0 0 0,-1 0 1,1 0-1,0 0 1,0 0-1,0-1 0,0 1 1,0 0-1,-1 0 1,1 0-1,0 0 1,0 0-1,0 0 0,0 0 1,-1 0-1,1 0 1,0 0-1,0 0 0,0 0 1,0 0-1,-1 0 1,1 0-1,0 0 0,0 0 1,0 0-1,0 0 1,-1 0-1,1 0 0,0 0 1,0 0-1,0 0 1,0 0-1,0 0 1,-1 1-1,1-1 0,0 0 1,0 0 62,-7 6-4064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11.801"/>
    </inkml:context>
    <inkml:brush xml:id="br0">
      <inkml:brushProperty name="width" value="0.1" units="cm"/>
      <inkml:brushProperty name="height" value="0.1" units="cm"/>
      <inkml:brushProperty name="color" value="#66CC00"/>
    </inkml:brush>
  </inkml:definitions>
  <inkml:trace contextRef="#ctx0" brushRef="#br0">17 66 1984,'0'-1'32,"-1"1"1,1-1-1,0 1 1,-1-1 0,1 1-1,0-1 1,-1 1-1,1-1 1,0 1-1,-1-1 1,1 1-1,0-1 1,0 0-1,0 1 1,0-1-1,0 1 1,0-1-1,0 0 1,0 1-1,0-1 1,0 1-1,0-1 1,0 0-1,0 1 1,0-1-1,0 1 1,1-1-1,-1 0 1,0 1 0,1-1-33,1-14 2810,-2 13-2416,-1 1 0,1 0 0,-1-1 0,1 1 0,-1 0 0,0 0 0,1-1-1,-1 1 1,0 0 0,0 0 0,-1 0-394,-5-12 4510,7 12-3897,0 1-287,0 0-204,12-3-52,14 3 753,19 3-823,-36-2 59,1 1 1,-1 0-1,1 0 0,-1 1 0,0 0 0,2 2-59,23 11 453,12 8-453,-45-23 0,-1-1-112,0 0-176,0 0-693,0 0-32,0-8-5425,0 2 3591,0 5-353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46.958"/>
    </inkml:context>
    <inkml:brush xml:id="br0">
      <inkml:brushProperty name="width" value="0.1" units="cm"/>
      <inkml:brushProperty name="height" value="0.1" units="cm"/>
      <inkml:brushProperty name="color" value="#66CC00"/>
    </inkml:brush>
  </inkml:definitions>
  <inkml:trace contextRef="#ctx0" brushRef="#br0">3 8 4320,'0'0'32,"0"0"0,-1 0 0,1 0 0,0 0 0,0 0 0,0 0 0,0 0 0,0 0 0,0 0 0,-1 0 0,1-1 0,0 1 0,0 0 0,0 0 0,0 0 0,0 0 0,0 0 0,0-1 0,0 1 0,0 0 0,0 0 0,-1 0 0,1 0 0,0 0 0,0-1 0,0 1 0,0 0 0,0 0 0,0 0 0,0 0 0,0-1 0,0 1 0,0 0 0,1 0 0,-1 0 0,0 0 0,0 0 0,0-1 0,0 1 0,0 0 0,0 0 0,0 0 0,0 0 0,0 0 0,0-1 0,0 1 0,1 0 0,-1 0 0,0 0 0,0 0 0,0 0 0,0 0 0,0 0 0,1 0 0,-1 0 0,0 0 0,0-1 0,0 1 0,0 0 0,0 0 0,1 0 0,-1 0-32,2 0 305,-5 0 744,3 0-606,0 0 10,0 0-154,0 0 0,1 7 37,34 99 1376,-28-72-1815,-6-27 5,0 0 0,0 0 0,1 0 0,0 0 1,3 6 97,-3-7-312,1 1 0,-1 0 0,-1 0 0,1 0 1,0 4 311,5 22-1124,2-3-561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12.313"/>
    </inkml:context>
    <inkml:brush xml:id="br0">
      <inkml:brushProperty name="width" value="0.1" units="cm"/>
      <inkml:brushProperty name="height" value="0.1" units="cm"/>
      <inkml:brushProperty name="color" value="#66CC00"/>
    </inkml:brush>
  </inkml:definitions>
  <inkml:trace contextRef="#ctx0" brushRef="#br0">13 39 3072,'-1'0'96,"1"0"1,-1 0-1,1 0 1,-1 0 0,1 0-1,-1 0 1,1 0-1,-1 0 1,1 0-1,-1 0 1,1 0-1,-1-1 1,1 1-1,0 0 1,-1 0-1,1 0 1,-1-1-1,1 1 1,-1 0-1,1-1 1,0 1-1,-1 0 1,1-1 0,0 1-1,-1 0-96,0-13 2512,2 6-1683,-1 6-729,0 1-1,0-1 0,0 1 0,0-1 0,0 1 0,0-1 1,0 1-1,0-1 0,0 1 0,0-1 0,0 1 1,0-1-1,0 1 0,1-1 0,-1 1 0,0-1 0,0 1 1,1-1-1,-1 1 0,0 0 0,1-1 0,-1 1 1,0 0-1,1-1 0,-1 1 0,1 0 0,-1-1 0,1 1 1,-1 0-1,0 0 0,1-1 0,-1 1 0,1 0 1,-1 0-1,1 0 0,0 0-99,21 3 4824,0 0-5144,109 4 1359,-52-3-953,-59-2-103,0 1-1,1 1 18,-4-1-1593,0 0-1,-1-1 0,2-1 1594,-18-1-4595,-4 0 2737,-7-11-1923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15.291"/>
    </inkml:context>
    <inkml:brush xml:id="br0">
      <inkml:brushProperty name="width" value="0.1" units="cm"/>
      <inkml:brushProperty name="height" value="0.1" units="cm"/>
      <inkml:brushProperty name="color" value="#66CC00"/>
    </inkml:brush>
  </inkml:definitions>
  <inkml:trace contextRef="#ctx0" brushRef="#br0">377 463 4064,'0'-1'162,"0"0"0,0 0 0,-1 0 0,1 0 0,0 0 0,0 0 0,0 0 1,0 0-1,0 0 0,0 0 0,0 0 0,0 0 0,1 0 0,-1 0 0,0 0 0,1 0 0,-1 1 0,0-1 0,1 0 1,-1 0-1,1 0 0,-1 0 0,1 0-162,0 1 212,-1-1 0,0 1 0,1-1 0,-1 1 0,0-1 0,0 1 0,0-1 0,1 0 0,-1 1 0,0-1 1,0 1-1,0-1 0,0 0 0,0 1 0,0-1 0,0 1 0,0-1 0,0 0 0,0 1 0,0-1 0,0 1 0,-1-1 0,1 0 1,0 1-213,-1-1 126,1 0 1,-1 0-1,0 1 1,1-1-1,-1 0 1,0 1-1,0-1 1,1 1-1,-1-1 1,0 1 0,0-1-1,0 1 1,0-1-1,0 1-126,-3-1 243,1 0 0,-1 0 0,0 0 0,0 0 0,0 1 1,-3 0-244,-2 1 179,1 0 1,0 0 0,0 1 0,0 1-1,0-1 1,1 1 0,-2 1-180,-12 4 69,1-1-65,-1 2 0,2 0 0,-1 1-1,1 1 1,1 0 0,-14 12-4,25-18-26,0 2-1,1-1 1,-1 1 0,1 0 0,1 0 0,-1 1-1,1 0 1,0 0 26,3-3-42,-1 1-1,1-1 0,0 1 1,0-1-1,1 1 0,0 0 1,0 0-1,0-1 1,1 1-1,0 0 0,0 0 1,0 0-1,1 1 43,0-1-49,0 0 0,0 0 0,1 0 0,0 1 0,0-1 0,1-1 0,0 1 0,0 0 0,0-1 0,0 1 0,1-1 0,0 0 0,0 0 0,3 1 49,-1 0-12,0-1 1,0 0 0,1 0 0,0-1-1,0 1 1,0-2 0,1 1 0,-1-1-1,1 0 1,7 1 11,-8-2 38,1 0-1,-1 0 1,1-1-1,0 0 1,-1-1-1,1 0 1,0 0-1,0-1 1,-1 0-1,1 0 1,-1 0-1,1-1 1,-1 0-1,1-1 1,-1 0-1,0 0 1,0-1-1,-1 1 1,1-1-1,-1-1 1,1 1-1,-1-1 1,-1 0-1,3-3-37,5-10 377,0-1 0,-2 0 0,0-1 0,-1 0 0,-1-1 0,2-9-377,-8 17 93,0-1 0,-1 1 1,0-1-1,-1 1 0,0-1 1,-2 1-1,1-1 0,-3-12-93,1 16 32,0 0-1,-1 1 0,0-1 0,0 0 0,-1 1 1,0 0-1,-1 0 0,0 0 0,0 0 0,-1 1 1,-6-8-32,-7-6 59,-1 1 1,-2 1 0,-10-8-60,-24-16 129,-8-1-129,-51-40 20,109 80-31,2 2-10,0 0 0,0 0 1,0-1-1,1 1 0,-1-1 0,1 1 0,0-1 0,0 0 1,1 0-1,-1 0 0,1-1 0,0 0 21,1 4-9,1 1 0,0-1 0,0 0 0,0 0 0,0 0-1,-1 0 1,1 0 0,1 1 0,-1-1 0,0 0 0,0 0 0,0 0 0,0 0 0,0 1 0,1-1 0,-1 0-1,0 0 1,1 1 0,-1-1 0,1 0 0,-1 0 0,1 1 0,-1-1 0,1 0 0,-1 1 0,1-1 0,0 1-1,-1-1 1,1 1 0,0-1 0,0 1 0,-1-1 0,1 1 0,0 0 0,0-1 0,-1 1 0,1 0 0,0 0-1,0 0 1,0-1 9,3 0-22,0 1-1,1-1 0,-1 1 1,0-1-1,0 1 0,1 1 0,1-1 23,7 2 11,-1 0-1,1 1 0,-1 0 0,1 1 1,-1 1-1,-1 0 0,1 0 0,-1 1 1,0 0-1,4 4-10,1 2 86,0 1 0,-1 1 0,0 0 0,-1 1 0,-1 0 0,2 5-86,7 11 215,7 15-215,2 4-1943,-30-49 2024,2 4-1226,0-1 1,0 0-1,1 1 0,-1-2 1,4 4 1144,-7-6-232,1-1 0,0 1-1,-1-1 1,1 1 0,0-1 0,-1 0-1,1 1 1,0-1 0,0 1 0,-1-1 0,1 0-1,0 0 1,0 0 0,-1 1 0,1-1 0,0 0-1,0 0 1,0 0 0,0 0 0,-1 0 0,1 0-1,0 0 1,0-1 0,0 1 0,-1 0 0,1 0-1,0-1 1,0 1 0,-1 0 0,1-1 0,0 1-1,-1-1 1,1 1 0,0-1 0,-1 1-1,1-1 1,-1 1 0,1-1 0,0 0 232,15-20-2480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15.759"/>
    </inkml:context>
    <inkml:brush xml:id="br0">
      <inkml:brushProperty name="width" value="0.1" units="cm"/>
      <inkml:brushProperty name="height" value="0.1" units="cm"/>
      <inkml:brushProperty name="color" value="#66CC00"/>
    </inkml:brush>
  </inkml:definitions>
  <inkml:trace contextRef="#ctx0" brushRef="#br0">13 5 7232,'-4'-4'9860,"4"11"-9091,0 8-823,-3 0-48,1-8-50,1 1 1,0-1-1,0 1 0,1 1 152,0 33-4560,1-42 1114,2-3 1820,2-3-2416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16.119"/>
    </inkml:context>
    <inkml:brush xml:id="br0">
      <inkml:brushProperty name="width" value="0.1" units="cm"/>
      <inkml:brushProperty name="height" value="0.1" units="cm"/>
      <inkml:brushProperty name="color" value="#66CC00"/>
    </inkml:brush>
  </inkml:definitions>
  <inkml:trace contextRef="#ctx0" brushRef="#br0">46 23 8896,'-24'-8'3296,"19"8"-2560,5-3-224,-3-1-1824,-1 4 608,-1 0-1408,1-3 1216,4-2-2752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16.684"/>
    </inkml:context>
    <inkml:brush xml:id="br0">
      <inkml:brushProperty name="width" value="0.1" units="cm"/>
      <inkml:brushProperty name="height" value="0.1" units="cm"/>
      <inkml:brushProperty name="color" value="#66CC00"/>
    </inkml:brush>
  </inkml:definitions>
  <inkml:trace contextRef="#ctx0" brushRef="#br0">24 132 3072,'-1'0'193,"0"-1"1,0 1-1,-1 0 0,1-1 1,0 1-1,0-1 0,0 0 1,0 1-1,0-1 0,0 0 1,0 0-1,0 1 0,0-1 1,0 0-1,1 0 0,-1 0 1,0 0-1,1 0 1,-1 0-1,0 0 0,1 0 1,-1-1-194,0-1 477,1 1 1,0 0 0,-1 0-1,1 0 1,0-1 0,0 1-1,0 0 1,0 0 0,1-1 0,-1 1-1,0 0 1,1 0 0,0-1-478,0 0 122,0 0 1,1 0-1,-1 0 1,1 0-1,-1 0 1,1 0-1,0 0 1,1 0-1,-1 1 1,0-1-1,1 1 1,-1 0-1,1-1 1,0 1-1,-1 0 0,1 1 1,0-1-1,0 0 1,1 1-123,8-4 160,0 1-1,0 1 1,0 0-1,8-1-159,-3 1 346,3-1-90,0 1-1,0 1 0,19 1-255,-30 1 67,1 0-1,-1 1 1,0 0 0,1 1-1,-1 0 1,0 0 0,0 1-1,0 0 1,3 3-67,-10-6-30,-1 1-1,0 0 1,0-1 0,0 1 0,1 0 0,-1 0-1,0 0 1,0-1 0,0 1 0,-1 0 0,1 1-1,0-1 1,0 0 0,0 0 0,-1 0 0,1 0-1,-1 1 1,1-1 0,-1 0 0,1 0-1,-1 1 1,0-1 0,1 0 0,-1 1 0,0-1-1,0 2 31,-1 1-1177,0 1-1,0 0 0,0 0 1,0 0-1,-1-1 0,-2 5 1178,3-6-895,-6 14-1595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18.381"/>
    </inkml:context>
    <inkml:brush xml:id="br0">
      <inkml:brushProperty name="width" value="0.1" units="cm"/>
      <inkml:brushProperty name="height" value="0.1" units="cm"/>
      <inkml:brushProperty name="color" value="#66CC00"/>
    </inkml:brush>
  </inkml:definitions>
  <inkml:trace contextRef="#ctx0" brushRef="#br0">5 23 3392,'0'-1'190,"-3"-11"708,2 12-830,1-1 1,0 1 0,0 0 0,0 0 0,0-1-1,0 1 1,0 0 0,0 0 0,0-1 0,0 1-1,0 0 1,0-1 0,0 1 0,0 0-1,0 0 1,0-1 0,0 1 0,0 0 0,0 0-1,0-1 1,0 1 0,0 0 0,1 0 0,-1-1-1,0 1 1,0 0 0,0 0 0,0 0 0,1-1-1,-1 1 1,0 0 0,0 0 0,0 0-1,1-1 1,-1 1 0,0 0 0,0 0 0,1 0-1,-1 0-68,3 2 5691,14 12-4870,-13-8-707,0 0 1,0 0-1,0 0 0,-1 1 0,0-1 0,-1 1 0,1 2-114,14 51 321,-12-39-177,16 75 774,-4 0-1,0 46-917,-16-98 405,-1-43-256,4-7 22,2-14-366,1 0-1,0 1 1,2 0 0,0 0-1,2 0 1,0 2 0,0-1 0,4-1 195,-13 16 5,0 1 0,0 0 0,0 0 1,0 0-1,0 1 0,0-1 1,1 0-1,-1 1 0,3-2-5,-5 3 4,1 0 0,0 0 0,-1 0 0,1-1 0,0 1 0,0 0 0,-1 0 0,1 0 0,0 0 0,-1 0 0,1 0 0,0 1-1,-1-1 1,1 0 0,0 0 0,0 0 0,-1 1 0,1-1 0,-1 0 0,1 1 0,0-1 0,-1 0 0,1 1 0,-1-1 0,1 1 0,-1-1 0,1 1 0,-1-1-1,1 1 1,-1-1 0,1 1 0,-1 0 0,0-1 0,1 1 0,-1 0 0,0-1 0,0 1 0,1 0-4,1 3 30,-1 1 0,1 0-1,-1-1 1,1 1 0,-1 0 0,-1 0 0,1 0 0,-1 0-1,0 0 1,0 0 0,0 0-30,-1 4 139,-1 0 0,1 0 0,-2-1 1,1 1-1,-4 7-139,-6 1 371,12-16-355,0-1-1,-1 0 1,1 1-1,0-1 0,0 0 1,-1 1-1,1-1 0,0 0 1,0 0-1,-1 1 1,1-1-1,0 0 0,-1 0 1,1 1-1,0-1 0,-1 0 1,1 0-1,-1 0 0,1 0 1,0 0-1,-1 0 1,1 0-1,-1 1 0,1-1 1,0 0-1,-1 0 0,1 0 1,-1-1-1,1 1 1,0 0-1,-1 0 0,1 0 1,0 0-1,-1 0 0,1 0 1,-1-1-1,1 1 0,0 0 1,-1 0-1,1 0 1,0-1-1,0 1 0,-1 0 1,1-1-1,0 1 0,-1 0 1,1 0-1,0-1-15,-1-2 493,2 3-148,5 5 17,8 7-111,-14-11-253,34 39 78,-31-36-727,-1 0 1,1 0-1,-1 1 1,0 0-1,1 2 651,1-1-1829,0 1-2256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20.736"/>
    </inkml:context>
    <inkml:brush xml:id="br0">
      <inkml:brushProperty name="width" value="0.1" units="cm"/>
      <inkml:brushProperty name="height" value="0.1" units="cm"/>
      <inkml:brushProperty name="color" value="#66CC00"/>
    </inkml:brush>
  </inkml:definitions>
  <inkml:trace contextRef="#ctx0" brushRef="#br0">1 52 160,'13'-30'-118,"-3"9"2769,-11 28 7469,1 4-5801,2 30-4942,-2-33 1756,25 272 760,-21-209-1450,-6 65-443,0-37-4650,3-93 2701,0-10-81,0-12-839,-1-4-1675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21.063"/>
    </inkml:context>
    <inkml:brush xml:id="br0">
      <inkml:brushProperty name="width" value="0.1" units="cm"/>
      <inkml:brushProperty name="height" value="0.1" units="cm"/>
      <inkml:brushProperty name="color" value="#66CC00"/>
    </inkml:brush>
  </inkml:definitions>
  <inkml:trace contextRef="#ctx0" brushRef="#br0">3 5 5984,'0'0'49,"0"0"0,0 0 0,-1 0 0,1 0-1,0 0 1,0 0 0,0 0 0,0 0 0,0 0 0,0 0 0,0 0 0,0 0 0,-1 0 0,1 0 0,0 0 0,0 0 0,0 0 0,0 0-1,0 0 1,0 0 0,0 0 0,0-1 0,0 1 0,0 0 0,-1 0 0,1 0 0,0 0 0,0 0 0,0 0 0,0 0 0,0 0 0,0 0-1,0-1 1,0 1 0,0 0 0,0 0 0,0 0 0,0 0 0,0 0 0,0 0 0,0 0 0,0 0 0,0-1 0,0 1 0,0 0 0,0 0-1,0 0 1,0 0-49,1 0 95,-1-1-1,0 1 1,0 0-1,1 0 1,-1 0-1,0 0 1,1 0-1,-1-1 0,0 1 1,0 0-1,1 0 1,-1 0-1,0 0 1,1 0-1,-1 0 1,0 0-1,1 0 1,-1 0-1,0 0 1,1 0-1,-1 0 0,0 0 1,0 1-1,1-1 1,-1 0-1,0 0 1,1 0-1,-1 0 1,0 1-95,9 0 635,0 1 0,0-1 0,1 0 1,-1-1-1,0 0 0,0 0 0,1-1-635,15 0 620,30 3-476,1 3 0,28 6-144,-66-9-1488,0 0 0,0-2 0,0 0 0,8-1 1488,-5-2-4362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22.943"/>
    </inkml:context>
    <inkml:brush xml:id="br0">
      <inkml:brushProperty name="width" value="0.1" units="cm"/>
      <inkml:brushProperty name="height" value="0.1" units="cm"/>
      <inkml:brushProperty name="color" value="#66CC00"/>
    </inkml:brush>
  </inkml:definitions>
  <inkml:trace contextRef="#ctx0" brushRef="#br0">0 14 3136,'0'-1'58,"0"1"-1,0-1 1,1 1 0,-1-1-1,0 1 1,0-1 0,0 1-1,0-1 1,1 1 0,-1-1-1,0 1 1,0-1-1,1 1 1,-1-1 0,0 1-1,1 0 1,-1-1 0,1 1-1,-1 0 1,0-1 0,1 1-1,-1 0 1,1-1 0,-1 1-1,1 0 1,-1 0-58,4-2 266,-4 1 497,0 1-54,0 0 539,0 0-293,0 0 218,12 16 1131,-9-10-2140,0-1 0,0 1 0,-1 0 0,0 0 0,0 0 0,-1 1 0,1-1 0,-1 3-164,3 55 551,-3-45-393,-4 425 1981,1-394-2142,1-1-753,-3 1 0,-2 3 756,3-22-3056,-2-39-2810,2-15 3306,2-5 528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23.522"/>
    </inkml:context>
    <inkml:brush xml:id="br0">
      <inkml:brushProperty name="width" value="0.1" units="cm"/>
      <inkml:brushProperty name="height" value="0.1" units="cm"/>
      <inkml:brushProperty name="color" value="#66CC00"/>
    </inkml:brush>
  </inkml:definitions>
  <inkml:trace contextRef="#ctx0" brushRef="#br0">160 5 6400,'-8'-3'2013,"15"2"-666,-15 19 941,-16 62-27,5-31-1961,-1-1 1,-3-1-1,-5 3-300,26-46 15,-4 5 35,0 1 0,1 0-1,0 0 1,1 1 0,-1 1-50,5-10 27,-1-1 0,0 1-1,1 0 1,0 0 0,-1-1 0,1 1 0,0 0 0,0 0 0,0-1 0,0 1 0,0 0 0,0 0 0,0-1-1,1 1 1,-1 0 0,1 0 0,-1-1 0,1 1 0,0-1 0,-1 1 0,1 0 0,0-1 0,0 0 0,0 1-1,0-1 1,1 1 0,-1-1 0,0 0 0,1 0 0,-1 0 0,0 0 0,1 0 0,-1 0 0,1 0 0,0 0-27,8 4 120,-8-4-12,0 1 0,0-1 0,1 0 0,-1 0 0,0 0 0,1 0 0,-1-1 0,1 1 0,0-1-1,0 1-107,9 2 629,-11-2-571,0-1 0,-1 1 1,1-1-1,0 1 0,0-1 1,0 0-1,0 1 0,0-1 1,0 0-1,0 0 0,0 0 1,0 0-1,0 0-58,7 0 400,-1 1-243,-1-1 0,1-1 0,0 1 0,-1-1 0,1 0 0,-1-1 0,5-1-157,-6 2 33,0 0 1,1 0 0,-1 0 0,0 1-1,2-1-33,16-1-24,-7 0-62,-13 2-1423,1-1-1,0 1 1,0-1 0,0 0 0,0 0 0,2-1 1509,1-1-4656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47.899"/>
    </inkml:context>
    <inkml:brush xml:id="br0">
      <inkml:brushProperty name="width" value="0.1" units="cm"/>
      <inkml:brushProperty name="height" value="0.1" units="cm"/>
      <inkml:brushProperty name="color" value="#66CC00"/>
    </inkml:brush>
  </inkml:definitions>
  <inkml:trace contextRef="#ctx0" brushRef="#br0">2 23 1568,'0'0'21,"0"-1"1,0 1-1,-1 0 0,1-1 1,0 1-1,0-1 1,0 1-1,0-1 0,0 1 1,0 0-1,-1-1 0,1 1 1,0-1-1,0 1 1,0-1-1,0 1 0,1 0 1,-1-1-1,0 1 0,0-1 1,0 1-1,0-1 1,0 1-1,0 0 0,1-1 1,-1 1-1,0-1 0,0 1-21,3-10 1797,-3 9-848,1 2-833,-1-1 0,1 0 0,0 0 1,-1 0-1,1 0 0,-1 1 0,1-1 0,-1 0 0,1 0 1,-1 1-1,1-1 0,-1 1 0,0-1 0,1 0 0,-1 1 1,1-1-1,-1 1 0,0-1 0,1 1 0,-1-1 0,0 1 1,0-1-1,1 1 0,-1-1 0,0 1-116,6 18-157,-2-6 455,10 23 59,0 2 422,-1 0 0,-1 8-779,-2-2 105,-3 1 0,-1-1 1,-2 1-1,-2 8-105,-2-49-369,0-1 0,-1 1-1,1 0 1,-1-1 0,1 1 0,-1-1 0,0 1 0,0-1-1,-2 4 370,-1-2-1018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23.910"/>
    </inkml:context>
    <inkml:brush xml:id="br0">
      <inkml:brushProperty name="width" value="0.1" units="cm"/>
      <inkml:brushProperty name="height" value="0.1" units="cm"/>
      <inkml:brushProperty name="color" value="#66CC00"/>
    </inkml:brush>
  </inkml:definitions>
  <inkml:trace contextRef="#ctx0" brushRef="#br0">0 1 5984,'6'12'3090,"-5"-9"-2546,1 0 0,-1 0 0,0 0-1,0 0 1,0 0 0,0 0-1,-1 0 1,1 0 0,-1 1 0,0-1-544,5 107 3770,-9 30-3338,0-1-5402,8-146 1156,4-7 700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24.239"/>
    </inkml:context>
    <inkml:brush xml:id="br0">
      <inkml:brushProperty name="width" value="0.1" units="cm"/>
      <inkml:brushProperty name="height" value="0.1" units="cm"/>
      <inkml:brushProperty name="color" value="#66CC00"/>
    </inkml:brush>
  </inkml:definitions>
  <inkml:trace contextRef="#ctx0" brushRef="#br0">33 6 6816,'-2'-6'4162,"4"16"-826,2 86-838,-1 15-2658,-4-86-1022,0 0-1,-2-1 0,-3 11 1183,6-32-475,-1-1 0,0 1-1,0 0 1,0 0 0,0-1 0,-1 1 0,0 0 475,2-3-103,0 0 0,0 1 0,0-1 0,-1 0 1,1 0-1,0 1 0,0-1 0,0 0 0,-1 0 0,1 1 0,0-1 0,-1 0 0,1 0 0,0 0 0,-1 0 0,1 1 0,0-1 0,0 0 0,-1 0 0,1 0 0,-1 0 0,1 0 0,0 0 0,-1 0 103,1 0-135,-1 0-1,1-1 1,-1 1-1,1 0 1,-1-1-1,1 1 1,-1-1-1,1 1 1,-1 0-1,1-1 1,0 1-1,-1-1 1,1 1-1,0-1 1,-1 1-1,1-1 1,0 0-1,0 1 1,0-1-1,-1 1 136,-4-20-2581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24.597"/>
    </inkml:context>
    <inkml:brush xml:id="br0">
      <inkml:brushProperty name="width" value="0.1" units="cm"/>
      <inkml:brushProperty name="height" value="0.1" units="cm"/>
      <inkml:brushProperty name="color" value="#66CC00"/>
    </inkml:brush>
  </inkml:definitions>
  <inkml:trace contextRef="#ctx0" brushRef="#br0">0 138 7456,'1'-3'3177,"2"-9"-2424,-1 10-431,1 0-1,-1 0 0,1 0 1,0 0-1,0 0 0,0 1 1,0-1-1,0 1 0,3-1-321,0-1 458,3 1-226,-1 0 1,0 1-1,1 0 1,-1 0-1,0 1 1,1 0-1,-1 0 1,1 1-1,0 0-232,-1 0 110,12 1 282,0 2-1,18 5-391,-14-3 545,17 2-545,-12-4 230,-12-1-52,0-1-1,0 0 1,15-2-178,-22 0-352,0-2 1,0 1 0,0-1-1,0 0 1,0-1-1,7-3 352,-13 4-542,1 0 0,0-1 0,-1 1 0,1-1-1,-1 0 1,0 0 0,0-1 0,0 1 0,0-1-1,-1 0 1,1 0 0,-1 0 0,2-3 542,-4 4-510,1 1 1,-1-1 0,0 1-1,0-1 1,-1 0 0,1 1-1,0-1 1,-1 0 0,0 1 0,0-1-1,0 0 1,0 0 0,0 1-1,0-4 510,-4-24-1845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25.240"/>
    </inkml:context>
    <inkml:brush xml:id="br0">
      <inkml:brushProperty name="width" value="0.1" units="cm"/>
      <inkml:brushProperty name="height" value="0.1" units="cm"/>
      <inkml:brushProperty name="color" value="#66CC00"/>
    </inkml:brush>
  </inkml:definitions>
  <inkml:trace contextRef="#ctx0" brushRef="#br0">11 84 6048,'0'0'63,"0"0"0,-1 0 0,1 0 1,0 0-1,0 0 0,-1 0 0,1 0 0,0 0 0,0 0 1,-1-1-1,1 1 0,0 0 0,0 0 0,-1 0 0,1 0 1,0-1-1,0 1 0,0 0 0,-1 0 0,1-1 1,0 1-1,0 0 0,0 0 0,0-1 0,0 1 0,0 0 1,-1-1-1,1 1 0,0 0 0,0 0 0,0-1 1,0 1-1,0 0 0,0-1 0,0 1 0,0 0 0,0 0 1,0-1-1,0 1 0,1 0 0,-1-1 0,0 1 0,0 0 1,0 0-1,0-1 0,0 1 0,0 0 0,1 0 1,-1-1-1,0 1 0,0 0 0,1 0-63,-3-3 1819,1 2-1468,1 0-1,-1 0 0,0-1 0,1 1 1,-1 0-1,1 0 0,-1-1 1,1 1-1,0 0 0,-1-1 1,1 1-1,0 0 0,0-2-350,1 2 83,-1 0 0,1-1 0,0 1 0,0-1 1,-1 1-1,1 0 0,0 0 0,0 0 0,0-1 0,1 1 0,-1 0 0,0 0 0,0 1 0,0-1 0,1 0-83,23-12 180,-13 8 10,-7 2-135,0 1-1,0 0 1,0 0-1,0 1 1,1-1-1,-1 1 1,1 0-1,-1 1 1,0-1-1,1 1 1,-1 0-1,1 1 1,3 0-55,-4 0 15,-1 0 1,1 0-1,-1 1 0,0 0 1,0-1-1,1 2 1,-1-1-1,-1 0 0,1 1 1,0 0-1,-1 0 1,1 0-1,-1 0 1,0 0-1,0 1 0,0-1 1,0 1-16,4 7 38,-1 0 0,0 0 0,-1 0 0,0 1 0,-1 0 1,0 0-39,8 31 191,-2 2-191,-4-20 44,20 111 433,-12-57 973,16 48-1450,-23-103 77,1-1 1,1 0-1,1 0 1,1-1-1,1-1 1,1 1-1,6 5-77,2 0-33,0-1-1,11 8 34,-24-26-614,1 0 1,0-1-1,0 0 1,0 0-1,1-1 0,0 0 1,1-1-1,6 3 614,-16-8-239,0 0-1,1 1 0,-1-1 0,0 0 1,0 0-1,0 0 0,1 0 1,-1 0-1,0 0 0,0 0 1,0 0-1,1 0 0,-1-1 1,0 1-1,0-1 0,0 1 1,0 0-1,0-1 0,0 0 1,0 1-1,0-1 0,0 0 1,0 1-1,0-1 0,0 0 1,0 0-1,0 0 0,-1 0 0,1 0 1,0 0-1,-1 0 0,1 0 1,-1 0-1,1 0 240,1-19-4421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25.644"/>
    </inkml:context>
    <inkml:brush xml:id="br0">
      <inkml:brushProperty name="width" value="0.1" units="cm"/>
      <inkml:brushProperty name="height" value="0.1" units="cm"/>
      <inkml:brushProperty name="color" value="#66CC00"/>
    </inkml:brush>
  </inkml:definitions>
  <inkml:trace contextRef="#ctx0" brushRef="#br0">494 3 8640,'0'0'67,"0"0"0,0 0 1,0 0-1,0-1 1,0 1-1,0 0 0,1 0 1,-1 0-1,0 0 0,0 0 1,0 0-1,0 0 0,0 0 1,0 0-1,0-1 1,0 1-1,0 0 0,0 0 1,0 0-1,0 0 0,0 0 1,0 0-1,1 0 1,-1 0-1,0 0 0,0 0 1,0 0-1,0 0 0,0 0 1,0 0-1,0 0 0,0 0 1,1 0-1,-1 0 1,0 0-1,0 0 0,0 0 1,0 0-1,0 0 0,0 0 1,0 0-1,0 0 0,1 0 1,-1 0-1,0 0 1,0 0-1,0 0 0,0 0 1,0 0-1,0 0 0,0 0 1,0 0-1,0 0 0,0 0 1,1 0-1,-1 0 1,0 1-1,0-1 0,0 0 1,0 0-1,0 0 0,0 0 1,0 0-1,0 0 0,0 0 1,0 0-68,-1 12 821,-8 15-856,-3 3 697,-2-1 0,0 0 0,-2-1 0,-1-1 1,-2-1-1,-7 9-662,-16 14 636,3-6-69,3 3 0,-3 8-567,-11 27-485,4 2 0,-33 84 485,74-154-104,-7 14-1724,2 0 0,-1 4 1828,11-29-506,-1 1 0,1-1-1,0 1 1,0-1 0,0 1 0,0-1 0,0 1 0,0-1-1,1 1 1,0 1 506,-1-4-139,0 1-1,0-1 0,0 1 1,0-1-1,0 1 1,1-1-1,-1 1 0,0-1 1,0 1-1,1-1 1,-1 0-1,0 1 0,1-1 1,-1 1-1,0-1 0,1 0 1,-1 1-1,1-1 1,-1 0-1,1 0 0,-1 1 1,1-1-1,-1 0 1,0 0-1,1 0 0,-1 1 1,1-1-1,0 0 0,-1 0 1,1 0-1,-1 0 1,1 0-1,-1 0 0,1 0 1,-1 0-1,1 0 1,-1 0-1,1 0 0,-1-1 1,1 1-1,-1 0 0,1 0 1,-1 0-1,1-1 1,-1 1-1,0 0 0,1-1 1,-1 1-1,1 0 1,-1-1 139,16-12-1851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26.052"/>
    </inkml:context>
    <inkml:brush xml:id="br0">
      <inkml:brushProperty name="width" value="0.1" units="cm"/>
      <inkml:brushProperty name="height" value="0.1" units="cm"/>
      <inkml:brushProperty name="color" value="#66CC00"/>
    </inkml:brush>
  </inkml:definitions>
  <inkml:trace contextRef="#ctx0" brushRef="#br0">22 0 4384,'0'14'5834,"-4"19"-1978,-2-4-2143,-1 14-1122,6-24-725,-1-4-1018,1 0 0,1 0 1,0 0-1,2 6 1152,0-14-1717,-1-6-1835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26.409"/>
    </inkml:context>
    <inkml:brush xml:id="br0">
      <inkml:brushProperty name="width" value="0.1" units="cm"/>
      <inkml:brushProperty name="height" value="0.1" units="cm"/>
      <inkml:brushProperty name="color" value="#66CC00"/>
    </inkml:brush>
  </inkml:definitions>
  <inkml:trace contextRef="#ctx0" brushRef="#br0">13 88 9376,'-12'-4'3488,"12"-2"-2720,0-9-192,3 4-2784,1-4 1088,1 5-2240,2-6 1920,2 6-704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26.801"/>
    </inkml:context>
    <inkml:brush xml:id="br0">
      <inkml:brushProperty name="width" value="0.1" units="cm"/>
      <inkml:brushProperty name="height" value="0.1" units="cm"/>
      <inkml:brushProperty name="color" value="#66CC00"/>
    </inkml:brush>
  </inkml:definitions>
  <inkml:trace contextRef="#ctx0" brushRef="#br0">125 0 6816,'-2'19'3632,"0"7"-3830,-21 69 3321,2 22-3123,6-32 1645,-23 72-1645,30-135 130,3-5 245,0-1 0,-1 8-375,6-24 10,0 1 1,0-1-1,0 0 0,0 0 0,0 0 0,0 0 1,0 0-1,0 1 0,0-1 0,0 0 0,0 0 1,0 0-1,0 0 0,0 1 0,1-1 0,-1 0 1,0 0-1,0 0 0,0 0 0,0 0 1,0 0-1,0 1 0,0-1 0,0 0 0,0 0 1,1 0-1,-1 0 0,0 0 0,0 0 0,0 0 1,0 0-1,0 0 0,0 1 0,1-1 0,-1 0 1,0 0-1,0 0 0,0 0 0,0 0 0,0 0 1,1 0-1,-1 0 0,0 0 0,0 0 0,0 0 1,0 0-1,1 0-10,10-3 85,14-9-244,26-21-819,35-28 978,-58 40-14,-24 18 64,-1 1 1,1-1 0,-1 1-1,1-1 1,0 1 0,0 0-1,0 1 1,0-1 0,1 1-1,-1 0 1,0 0 0,0 0-1,1 0 1,-1 1 0,1 0-1,-1 0-50,-3 0 11,0 0-1,-1 0 1,1 0 0,-1 0-1,1 0 1,0 1 0,-1-1-1,1 0 1,-1 1-1,1-1 1,-1 0 0,1 1-1,-1-1 1,1 0 0,-1 1-1,1-1 1,-1 1-1,0-1 1,1 1 0,-1-1-1,0 1 1,1-1-1,-1 1 1,0 0-11,1 1 5,-1 0-1,1-1 0,-1 1 1,0 0-1,0 0 1,0 0-1,0-1 0,0 1 1,0 1-5,-1 2 23,0 1 0,0-1 0,0 0 1,-1 0-1,-2 5-23,2-6 83,0-1 1,0 0-1,0 0 1,-1 0-1,1 0 1,-1-1-1,0 1 1,0-1-1,0 1 0,0-1 1,0 0-1,0 0 1,-2 0-84,-20 15 1235,25-16-1211,0-1 0,-1 0 0,1 1 0,0-1 0,0 0 0,0 0 0,-1 1 0,1-1 0,0 0 0,0 1 0,0-1 0,-1 1 0,1-1 0,0 0 0,0 1 0,0-1 0,0 0 0,0 1 0,0-1 1,0 1-1,0-1 0,0 0 0,0 1 0,0-1 0,0 0 0,0 1 0,0-1 0,1 1 0,-1-1 0,0 0 0,0 1 0,0-1 0,0 0 0,1 1 0,-1-1 0,0 0 0,0 0 0,1 1-24,1 1-9,0 0 0,0 0 0,0 0 0,0-1 1,0 1-1,1-1 0,0 1 9,7 3-394,0 0 0,1 0 0,1 0 394,-3-3-1051,1 1 1,-1-1-1,0 0 1,1-1-1,0 0 0,-1-1 1,1 0-1,8-1 1051,10-3-5381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45.939"/>
    </inkml:context>
    <inkml:brush xml:id="br0">
      <inkml:brushProperty name="width" value="0.1" units="cm"/>
      <inkml:brushProperty name="height" value="0.1" units="cm"/>
      <inkml:brushProperty name="color" value="#E71224"/>
    </inkml:brush>
  </inkml:definitions>
  <inkml:trace contextRef="#ctx0" brushRef="#br0">1 49 832,'4'-3'2587,"-3"5"-2307,-1 0 1,0 0 0,1 0 0,0 0 0,-1 0 0,1 0 0,0 0-1,0 0 1,0 0 0,0 0 0,2 1-281,6 14 249,-7-14-177,0 0 0,1 0-1,-1 0 1,1 0 0,0 0-1,0 0 1,0-1 0,2 2-72,1 2 242,0-2-92,1-1 0,-1 1 1,1-1-1,-1 0 0,1 0 0,0-1 0,0 0 0,0 0 0,7 1-150,18 5 228,59 20-47,86 26 741,-99-32-681,-28-8 172,0-2 0,4-2-413,6 2 382,27 10-382,-29-6 258,31 2-258,-71-15 76,0-1 0,0-1 0,0 0 0,1-2 0,-1 0-1,0-1 1,0 0 0,0-2 0,10-3-76,151-49 459,116-18-459,-245 62 82,8-5-82,31-9 179,-29 13-161,0 2-1,1 3 1,36 1-18,-79 7-43,58-4 17,59 7 26,-93-1 260,40-4-260,-10 0-25,62-3 217,-12-1-274,-53 1 94,-41 4 25,-1-1-1,1-1 0,-1-2 0,0 0 1,20-8-37,-14 3 22,0 2 0,0 2 0,27-3-22,-12 3 19,2-2 101,43-7-16,49 1-104,-85 11 107,-11-1-326,30 4 219,-62 0 9,43 2 32,0 3 1,0 1-1,14 7-41,-29-4 69,-14-3-95,1 0-1,-1 3 1,23 9 26,-42-14-7,0-1 32,-1 1 0,1 1 0,-1-1 0,1 2 0,-1-1 1,7 7-26,0 0 51,-11-9-56,0 1 0,0-1 0,0 1 0,0 0 0,0 0 0,0 1 5,33 42 357,-4 4-239,-22-24 175,-10-25-293,-1-2 139,5-16-59,-4 12-99,1-1 0,0 1 0,0 0 0,0 0 0,0 0 0,1 0 0,1-3 19,5-6-75,-4 5 71,1 0 1,0 0 0,0 1 0,1 0 0,0 1 0,0-1 0,1 1 0,-1 0 0,7-2 3,2-2-5,0 2 0,0 0 0,0 0 0,14-2 5,-5 2 0,-8 3 0,1-1 0,7-4 0,-9 3 59,0 2 1,1 0 0,0 0-1,0 2 1,10-2-60,-11 4-58,-1 1 0,1 0 0,-1 1 0,10 2 58,-11-1 56,5 1 105,0 0-1,3 3-160,0-1 117,6 2-170,-3-1 84,1-1 1,1-1-32,-6-1 98,1 1 0,0 1 0,18 8-98,46 12 250,-70-19-231,-1 0 0,0 0-1,0 2 1,-1-1 0,0 2-1,0 0 1,-1 1 0,0 1-19,13 10-96,11 12 186,-17-12-20,1-2-1,1 0 0,0-1 0,2-1 1,5 2-70,25 10 61,1-2 0,1-2 1,1-4-1,26 6-61,-50-17 18,11 3-84,16 9 66,-44-16 51,5 2-72,0 2 1,-1 0-1,1 2 21,-10-6 32,1 0 0,0-1 0,0 0-1,0-1 1,9 2-32,66 12 233,-68-14-193,98 14 334,63 1-374,-164-18 117,16 1 16,0-1 1,5-1-134,29-2 310,-25 2-172,4-3-138,29-1 67,24 3-67,9 0 141,-9-3-232,50-10 91,59-5 106,15-2 76,-145 7 543,56-17-725,-94 21-21,4-1-508,10-6 529,-41 13-638,0 0 0,-1-2 0,0 1 0,0-2 0,0 1 0,7-7 638,-14 9-657,1-1 1,-1 0-1,0 0 0,0 0 1,0 0-1,-1-1 1,1 0-1,-1 1 0,-1-1 1,1 0-1,-1 0 1,0-1-1,-1 1 0,1 0 1,-1-1-1,0 1 1,-1-4 656,2-38-2651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48.192"/>
    </inkml:context>
    <inkml:brush xml:id="br0">
      <inkml:brushProperty name="width" value="0.1" units="cm"/>
      <inkml:brushProperty name="height" value="0.1" units="cm"/>
      <inkml:brushProperty name="color" value="#E71224"/>
    </inkml:brush>
  </inkml:definitions>
  <inkml:trace contextRef="#ctx0" brushRef="#br0">296 356 4224,'-9'1'1469,"0"-1"0,0 1-1,-7 2-1468,-44 15 2057,30-8-1075,16-5-720,0 1 1,0 0-1,0 0 0,-11 9-262,17-10 15,0 0 0,1 1 0,0 0 0,0 0-1,0 1 1,1-1 0,0 1 0,-3 6-15,7-9-8,-1 0-1,1 0 1,0 0-1,1 1 1,-1-1 0,1 1-1,0-1 1,0 1 0,0 0-1,0-1 1,1 1-1,0 0 1,0-1 0,0 1-1,1 0 1,0 0 0,0-1-1,0 1 1,0-1-1,0 1 1,3 3 8,-2-3-18,1 0 0,0 0-1,0 0 1,0 0 0,1 0 0,-1-1 0,1 0-1,0 0 1,1 0 0,-1 0 0,1 0 0,0-1-1,-1 0 1,1 0 0,1 0 0,-1-1 0,2 1 18,2 0 32,0 0 1,0 0-1,1-2 1,-1 1-1,0-1 1,1 0 0,-1-1-1,0 0 1,1 0-1,-1-1 1,0-1-1,1 1 1,0-2-33,-3 1 38,-1 0 0,1 0 0,-1-1 1,1 0-1,-1-1 0,0 0 0,0 1 0,-1-2 0,1 1 1,-1-1-1,0 0 0,0 0 0,0 0 0,-1-1 0,0 1 0,0-1 1,2-5-39,2-5 30,-1 0 1,-1 0 0,0-1 0,-1 0 0,-1 0 0,0-4-31,2-20 8,-2 0 1,-1-5-9,-2 16 72,-1-1-1,-1 0 0,-2 0 1,-3-9-72,4 27 28,-1 1 0,0 0 1,-1-1-1,-1 1 0,0 0 1,0 1-1,-1-1 1,0 1-1,-1 1 0,-1-1 1,-5-6-29,12 16-5,0 0 0,0-1 0,-1 1 0,1 0 0,0 0 0,0 0 0,-1 0 0,1 0 0,-1 0 0,1 1 0,0-1 1,-1 0-1,0 1 5,1 0-7,0 0 1,0 0 0,1 0-1,-1 0 1,0 0 0,0 0 0,1 1-1,-1-1 1,0 0 0,0 1-1,1-1 1,-1 0 0,0 1 0,1-1-1,-1 1 1,1-1 0,-1 1-1,1-1 1,-1 1 0,1-1 0,-1 1-1,1 0 1,-1-1 0,1 1-1,0 0 1,-1-1 0,1 1 0,0 0 6,-3 4 25,1 0 1,0 0-1,1 0 1,-1 0 0,1 0-1,0 0 1,0 0-1,1 0 1,0 1 0,-1-1-1,2 0 1,-1 0-1,1 3-25,2 9 90,1 0 0,1-1 0,2 8-90,5 12 118,-4-5-80,3 14 56,3 1 1,1-2-1,2 0 1,8 10-95,-19-43 38,1 0 1,0 0 0,0-1 0,1 0-1,1 0 1,0-1 0,0 0 0,1 0 0,0-1-1,0-1 1,11 7-39,-14-11 14,0-1-1,0 0 1,0 0 0,0 0-1,0-1 1,1 0 0,-1 0-1,1-1 1,-1 0 0,0 0-1,1-1 1,-1 0 0,0 0-1,1-1 1,-1 0 0,0 0-1,0-1 1,0 1-1,-1-2 1,1 1 0,3-3-14,-4 2 15,0 1 0,0-1 0,0-1 0,-1 1 0,0-1 0,1 0 0,-2 0 1,1 0-1,-1-1 0,0 0 0,0 0 0,0 0 0,-1 0 0,0 0 0,0-1 0,0 0 0,-1 1 0,0-1 1,-1 0-1,0 0 0,0 0 0,0-4-15,-1 1-13,-1 0 1,0 0-1,0 0 0,-1 0 1,-3-9 12,3 15-7,1 0-1,-1 0 1,0 0 0,0 0-1,0 0 1,0 0 0,-1 0-1,1 0 1,-1 1 0,0-1-1,0 1 1,0 0 0,-1 0 0,-1-1 7,4 3-5,-1 0 0,1 1 0,0-1 1,0 0-1,-1 1 0,1-1 0,0 1 1,-1 0-1,1-1 0,0 1 0,-1 0 0,1 0 1,-1 0-1,1 0 0,0 0 0,-1 0 1,1 0-1,0 1 0,-1-1 0,1 0 1,0 1-1,-1-1 0,1 1 0,0 0 1,0-1-1,-1 1 0,1 0 0,0 0 1,0-1-1,0 1 0,0 0 0,0 0 1,0 0-1,0 0 0,0 1 0,1-1 1,-2 1 4,-2 4-14,1 1 1,-1-1 0,1 1-1,0 0 1,1 0 0,-1 3 13,-3 7 0,2 0 1,0 0-1,1 1 1,0-1-1,2 1 1,0 0 0,1 0-1,1 0 1,1 11-1,-1-25 14,0 0 0,0 1 1,1-1-1,-1 0 0,1 0 1,0 0-1,0-1 0,0 1 1,0 0-1,1-1 0,-1 1 1,1-1-1,2 2-14,0 0 28,0-1 0,1 0 1,-1-1-1,1 1 0,-1-1 1,1 0-1,0 0 0,4 0-28,8 3 58,0-1 1,1-2-1,0 0 0,-1 0 1,17-1-59,-18-2 50,-1 0 0,1-1-1,0 0 1,-1-2 0,1 0 0,-1-1 0,1 0 0,7-5-50,-12 5 7,-1-1 0,-1-1 0,1 0 1,-1 0-1,0-1 0,0 0 0,-1-1 0,0 0 1,-1 0-1,1-1 0,-2 0 0,4-5-7,9-19 13,-2 0 0,-1-1 1,5-16-15,-18 40-1,34-80-40,13-54 42,-47 132 23,-1-1 1,-1 1-1,0 0 1,0-12-24,-1 17 34,-2 0 0,1 0 0,-1 0 0,1 1 0,-2-1 0,1 0 0,-1 1 0,0-1 0,-3-5-34,5 11-4,-1 0 0,0-1 1,1 1-1,-1 0 0,0-1 0,0 1 0,0 0 1,0 0-1,0 0 0,0 0 0,0 0 1,0 0-1,-1 0 0,0-1 4,2 2-12,-1 0 0,0 0 0,1-1 0,-1 1 0,0 0 0,1 0 0,-1 0 0,0 0-1,0 0 1,1 0 0,-1 0 0,0 0 0,1 0 0,-1 0 0,0 1 0,1-1 0,-1 0 0,0 0 0,1 1 0,-1-1 0,0 0 0,1 1 12,-2 0-25,0 1 1,0-1 0,0 1 0,1 0 0,-1 0 0,1 0 0,-1 0 0,1 0 0,0 0-1,0 0 1,0 1 0,0-1 0,0 0 0,0 1 0,1-1 0,-1 0 24,-4 26 161,1 0 0,1 1 0,1-1 0,2 0 0,2 28-161,4 16 208,16 71-208,-10-92-38,2 0 0,14 29 38,4-6-3406,-28-68 2063,-3-4-3538,-1-2 3217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49.113"/>
    </inkml:context>
    <inkml:brush xml:id="br0">
      <inkml:brushProperty name="width" value="0.1" units="cm"/>
      <inkml:brushProperty name="height" value="0.1" units="cm"/>
      <inkml:brushProperty name="color" value="#66CC00"/>
    </inkml:brush>
  </inkml:definitions>
  <inkml:trace contextRef="#ctx0" brushRef="#br0">128 41 1472,'0'0'88,"-1"-1"1,1 1-1,0-1 1,-1 1-1,1 0 1,-1 0-1,1-1 1,-1 1-1,1 0 0,-1 0 1,1 0-1,-1-1 1,1 1-1,-1 0 1,1 0-1,-1 0 1,1 0-1,-1 0 1,0 0-89,-9 12 1919,9-11-1727,0 1 1,0-1-1,0 1 0,-1-1 1,1 0-1,-1 0 0,1 0 1,-1 0-1,0 0 1,1 0-1,-1 0 0,0 0 1,1-1-1,-1 1 0,0-1 1,0 1-1,0-1 1,1 0-1,-1 0 0,0 1 1,0-1-1,0-1 0,0 1 1,0 0-1,0 0 1,1-1-1,-1 1 0,-1-1-192,2 0 91,-1 1 0,1-1 0,0 1 0,-1 0 0,1 0-1,-1-1 1,1 1 0,-1 0 0,1 0 0,-1 0 0,1 0 0,-1 0-1,1 1 1,0-1 0,-1 0 0,1 1 0,-1 0-91,0 0-26,1 0 0,-1 0-1,1 0 1,-1 0 0,1 1 0,0-1 0,-1 1 0,1-1 0,0 1-1,0-1 1,0 1 0,1 0 0,-1-1 0,0 1 26,-2 8-128,0 1 1,0-1-1,1 1 0,0-1 0,1 1 1,0 0-1,1 0 0,0-1 1,2 5 127,-2 11-200,0-12 252,1 0 0,1 0 0,0 0 0,1 0 0,1 2-52,-1-7 44,0 0-1,0 0 1,1-1-1,0 1 0,0-1 1,1 0-1,0 0 1,2 1-44,-5-7-11,-1 0 0,1 0 1,-1-1-1,1 1 0,0-1 1,0 1-1,0-1 0,0 0 1,0 0-1,0 0 0,0 0 0,1 0 1,-1 0-1,0 0 0,0-1 1,1 1-1,-1-1 0,0 0 1,1 1-1,-1-1 0,0 0 1,1-1-1,-1 1 0,0 0 1,1-1-1,-1 1 0,0-1 1,1 0-1,0 0 11,1-1-16,0 1 1,-1-1-1,1-1 0,-1 1 1,1 0-1,-1-1 0,0 0 1,0 0-1,0 0 1,0 0-1,-1 0 0,1 0 1,-1-1-1,0 1 0,0-1 1,1-2 15,1-4-18,-1 0 0,-1-1-1,0 1 1,0 0 0,-1-1 0,0 1 0,-1-1 0,0 1 0,-1-1 0,-1-8 18,-4-14 80,-1-1-1,-7-20-79,10 41 100,0 0-1,-1 0 1,-1 0 0,0 1-1,0-1 1,-8-8-100,7 12 104,6 14-208,9 17 248,-3-13 20,-1 1-1,0 0 1,0 3-164,8 22 234,11 12-506,2-1 0,2-1 0,2-1 0,1-2 0,3-1 0,6 4 272,-1-2-2752,-19-25 1499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48.600"/>
    </inkml:context>
    <inkml:brush xml:id="br0">
      <inkml:brushProperty name="width" value="0.1" units="cm"/>
      <inkml:brushProperty name="height" value="0.1" units="cm"/>
      <inkml:brushProperty name="color" value="#E71224"/>
    </inkml:brush>
  </inkml:definitions>
  <inkml:trace contextRef="#ctx0" brushRef="#br0">3 120 2912,'-1'-2'98,"1"-1"0,-1 1 0,1 0 0,0 0 1,-1 0-1,1 0 0,0-1 0,1 1 0,-1 0 0,0 0 0,1 0 0,-1 0 1,1-1-1,-1 1 0,1 0-98,17-30 701,-8 16 566,-8 13-938,0 1 1,0-1-1,0 1 0,1-1 1,-1 1-1,1 0 0,0 0 1,-1 0-1,1 0 0,0 0 1,0 1-1,0-1 0,0 1 1,1 0-1,-1 0 1,0 0-1,0 1 0,4-1-329,5-1 413,0 1-1,0 0 1,0 1-1,9 2-412,179 7 2928,18-1-4874,-177-6-1675,-3 3-3382,-36-5 4475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50.207"/>
    </inkml:context>
    <inkml:brush xml:id="br0">
      <inkml:brushProperty name="width" value="0.1" units="cm"/>
      <inkml:brushProperty name="height" value="0.1" units="cm"/>
      <inkml:brushProperty name="color" value="#E71224"/>
    </inkml:brush>
  </inkml:definitions>
  <inkml:trace contextRef="#ctx0" brushRef="#br0">0 219 3808,'9'-39'1488,"-9"38"-1262,0 0 1,0 1-1,0-1 1,0 1 0,0-1-1,0 0 1,0 1-1,0-1 1,1 0-1,-1 1 1,0-1-1,0 0 1,0 1-1,1-1 1,-1 1-1,0-1 1,1 1-1,-1-1 1,0 0 0,1 1-1,0-1-226,12 0 4124,-7 1-5069,22 1 1819,23 5-874,-19-2 400,146 10 571,86-6-971,94-5 773,-358-3-759,0 0-1,0 0 0,1 0 1,-1 0-1,0 0 1,0 0-1,1 0 0,-1 0 1,0 0-1,1 0 1,-1 0-1,0 0 0,0 0 1,1 0-1,-1 0 1,0 0-1,1 0 1,-1 0-1,0 0 0,0 0 1,1-1-1,-1 1 1,0 0-1,0 0 0,0 0 1,1 0-1,-1-1 1,0 1-1,0 0 0,0 0 1,1 0-1,-1-1 1,0 1-1,0 0 0,0 0 1,0-1-1,0 1 1,1-1-14,-9-9 190,-20-10-159,26 18-15,-51-30 101,-1 1 0,-21-6-117,-2-4-80,76 41 67,0-1 0,0 0-1,0 1 1,0-1-1,0 0 1,0 0-1,0 0 1,1 0 0,-1 0-1,0 0 1,0-1 13,1 2-5,-1 0 0,1-1 0,0 1 0,0 0 0,0 0 1,0-1-1,0 1 0,0 0 0,0-1 0,0 1 0,0 0 0,0 0 1,0-1-1,0 1 0,0 0 0,0-1 0,0 1 0,0 0 1,1 0-1,-1-1 0,0 1 0,0 0 0,0 0 0,0-1 0,0 1 1,1 0-1,-1 0 0,0-1 0,0 1 0,0 0 0,1 0 0,-1 0 1,0 0-1,0-1 0,1 1 0,-1 0 0,0 0 0,0 0 1,1 0-1,-1 0 0,0 0 0,1 0 0,-1 0 0,0 0 0,0 0 1,1 0-1,-1 0 0,0 0 0,1 0 0,-1 0 0,0 0 1,1 0 3,27-2 16,1 2-1,0 0 0,22 5-14,-42-4 23,30 3 333,23 5-356,-51-6 67,0-1 0,0 2 0,0 0 0,0 0 0,0 1 0,-1 0 0,7 5-67,-12-7 86,0 1 0,-1 0 0,1 0 0,0 0 0,-1 1 0,0-1 0,0 1 0,-1 0 0,1 0 0,-1 1 0,0-1 0,-1 1 0,1-1 0,-1 1 0,0 0 0,0 0 0,-1 0 0,0 0 0,0 0 0,0 1-86,-1 2 61,0 0 0,0 1 0,-1-1 0,0 0 0,-1 0 0,0 0 0,0 0 0,-1-1-1,0 1 1,-1-1 0,0 1 0,0-1 0,-3 3-61,1-1-43,0-1 0,-1 0 0,0 0 0,-1 0 1,0-1-1,0 0 0,-1 0 0,-1 0 43,2-3-698,0 0 1,0-1 0,0 1-1,0-2 1,-1 1-1,-6 1 698,4-5-4027,8-3 1777,7-2 197,6-1-1115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0:50.769"/>
    </inkml:context>
    <inkml:brush xml:id="br0">
      <inkml:brushProperty name="width" value="0.1" units="cm"/>
      <inkml:brushProperty name="height" value="0.1" units="cm"/>
      <inkml:brushProperty name="color" value="#E71224"/>
    </inkml:brush>
  </inkml:definitions>
  <inkml:trace contextRef="#ctx0" brushRef="#br0">169 1 4224,'-3'0'234,"1"-1"0,-1 1 0,0 0 0,1 0 0,-1 0 0,1 0 0,-1 1 0,1-1 0,-1 0 1,1 1-1,-1 0 0,1 0 0,-1 0 0,-1 1-234,-41 18 2675,39-16-2486,1 0-1,-1 0 1,1 0 0,-1 1 0,1-1 0,0 1 0,1 1 0,0-1-1,-1 1 1,2-1 0,-1 1 0,1 0 0,-2 3-189,2-1 23,0 1-1,0 0 1,0 0 0,1 0 0,1 0-1,-1 0 1,2 0 0,-1 1-1,1 6-22,1-6-16,0 1-1,0-1 0,1 0 0,0 0 0,1-1 1,0 1-1,1 0 0,-1-1 0,2 0 0,0 0 1,0 0-1,0 0 0,1-1 0,0 0 0,1 0 1,0 0-1,0-1 0,6 4 17,4 0 120,0-1 0,0-1 1,1-1-1,0 0 0,0-2 0,1 0 1,0-1-1,0 0 0,0-2 0,0 0 1,1-2-121,-9-1 142,-1 0 0,1-1 1,0 0-1,0-1 1,-1-1-1,1 1 0,-1-2 1,0 1-1,0-1 1,0-1-1,-1 0 0,1 0 1,-1-1-1,0 0 1,2-3-143,-2 2 115,-1 0 1,0-1 0,-1 1 0,1-1-1,-2-1 1,1 1 0,-1-1-1,0-1 1,-1 1 0,0-1 0,-1 0-1,0 0 1,0 0 0,-1 0-1,0-2-115,-2 5 73,0 0 0,-1 0-1,0 0 1,0 0-1,-1 1 1,0-1-1,0 0 1,0 0-1,-1 1 1,0-1-1,0 1 1,-1-1 0,1 1-1,-1 0 1,-1 0-1,1 0 1,-1 1-1,0-1 1,-1 1-1,1 0 1,-6-5-73,2 3-5,-1-1 0,0 1 1,0 1-1,-1 0 0,1 0 0,-2 1 0,1 0 1,0 1-1,-1 0 0,0 0 0,0 1 1,0 1-1,0 0 5,-14-1-1106,1 2-1,0 1 1,-1 1 0,1 0-1,0 2 1,0 1 0,-11 4 1106,30-7-653,3-1 176,0 1 1,-1-1-1,1 1 0,0 0 1,0 0-1,0 0 0,-1 0 1,1 0-1,0 0 0,0 0 1,1 0-1,-2 2 477,2-2-2928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1:36.791"/>
    </inkml:context>
    <inkml:brush xml:id="br0">
      <inkml:brushProperty name="width" value="0.1" units="cm"/>
      <inkml:brushProperty name="height" value="0.1" units="cm"/>
      <inkml:brushProperty name="color" value="#33CCFF"/>
    </inkml:brush>
  </inkml:definitions>
  <inkml:trace contextRef="#ctx0" brushRef="#br0">22 1 160,'-1'0'57,"1"1"0,-1-1 0,1 1 0,-1-1 1,1 1-1,-1-1 0,1 1 0,0-1 0,-1 1 0,1 0 0,0-1 0,-1 1 1,1 0-1,0-1 0,0 1 0,-1 0-57,-5 11 1369,5-12-1265,0 1 122,1 0-1,-1-1 0,1 1 1,-1-1-1,0 1 1,1 0-1,0-1 1,-1 1-1,1 0 1,-1-1-1,1 1 1,0 0-1,-1 0 1,1-1-1,0 1 0,0 1-225,0-1-42,3 7 10,1 8 202,-2 1 1,0-1 0,0 1-1,-2 7-170,1 5 103,5 23-103,0 4 20,-3-25 95,1 25 202,-4 85 270,-5-87 373,5-53-1050,0 0 0,0-1 0,0 1 1,0 0-1,0 0 0,0-1 0,-1 1 1,1 0-1,0-1 0,0 1 0,-1 0 0,1-1 1,0 1-1,-1-1 0,1 1 0,-1 0 1,1-1-1,-1 1 0,1-1 0,-1 1 0,1-1 1,-1 0-1,1 1 0,-1-1 90,-3 3-2357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1:38.194"/>
    </inkml:context>
    <inkml:brush xml:id="br0">
      <inkml:brushProperty name="width" value="0.1" units="cm"/>
      <inkml:brushProperty name="height" value="0.1" units="cm"/>
      <inkml:brushProperty name="color" value="#33CCFF"/>
    </inkml:brush>
  </inkml:definitions>
  <inkml:trace contextRef="#ctx0" brushRef="#br0">273 1 1248,'-14'10'1112,"13"-9"-1038,0 0-1,0 0 1,0 0 0,0 0-1,0 0 1,-1 0-1,1-1 1,0 1 0,0 0-1,-1-1 1,1 1 0,-1-1-1,1 1-73,0-1 128,-1 1 85,0 1-1,0-1 1,0 0 0,-1 0-1,1 0 1,-1 0-1,1 0 1,-1-1-1,1 1 1,-1-1-1,1 1 1,-1-1 0,1 0-1,-1 0 1,1 0-1,-2-1-212,1 1 194,-18 5 355,20-5-548,0 1-1,0-1 1,-1 1-1,1-1 1,0 1 0,0 0-1,0-1 1,0 1-1,0 0 1,0 0 0,0 0-1,0 0 1,0 0-1,0 0 1,0 1-1,-11 9 135,-1-2 27,1 1 1,0 1-1,1 0 0,0 0 0,0 1 1,1 0-1,-3 6-162,-19 33 107,17-30-54,14-20-143,1-1 79,-1 1 0,1-1 1,0 1-1,-1-1 0,1 1 1,-1 0-1,1-1 0,0 1 1,0 0-1,-1-1 0,1 1 0,0 0 1,0-1-1,0 1 0,0 0 1,0 0-1,0-1 0,0 1 1,0 0-1,0 0 0,0 0 11,0-1-8,0 1 1,0 0-1,1 0 0,-1 0 0,0 0 0,1-1 0,-1 1 0,1 0 0,-1 0 0,1-1 0,-1 1 0,1 0 0,-1-1 1,1 1-1,0 0 0,-1-1 0,1 1 0,0-1 0,0 1 0,-1-1 0,1 1 0,0-1 0,0 0 0,0 1 0,-1-1 0,1 0 1,0 0-1,0 0 0,0 0 0,0 1 0,0-1 0,0 0 8,35 1-16,-29-1 104,23-1 75,0 2-1,-1 1 1,0 2 0,16 3-163,-29-3 22,-1-1 1,1-1 0,0 0-1,6-1-22,-21-1-198,0 1-1,0-1 0,0 0 1,0 1-1,-1-1 0,1 1 0,0-1 1,0 1-1,-1-1 0,1 1 1,0-1-1,-1 1 0,1 0 0,-1-1 1,1 1-1,0 0 0,-1-1 1,0 1-1,1 0 0,-1 0 0,1 0 1,-1-1-1,0 1 0,0 1 199,2 1-622,2 7-1501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1:39.519"/>
    </inkml:context>
    <inkml:brush xml:id="br0">
      <inkml:brushProperty name="width" value="0.1" units="cm"/>
      <inkml:brushProperty name="height" value="0.1" units="cm"/>
      <inkml:brushProperty name="color" value="#33CCFF"/>
    </inkml:brush>
  </inkml:definitions>
  <inkml:trace contextRef="#ctx0" brushRef="#br0">17 3 1312,'7'-3'2485,"-30"11"-842,22-8-1419,1 0-64,0 0 64,0 0-80,0 0 16,0 0-32,0 0 26,0 0-74,0 0-42,0 0-1,0 0 16,0 0 6,0 0 64,0 0-38,0 0 0,12 21 577,-10-17-642,0 0 0,-1 1 0,0 0 0,0-1 0,0 1 0,0 0 0,-1 3-20,3 10 137,1 10 63,-3-17-139,1 0 1,0 0-1,1 0-61,4 28 65,-1-6 126,-2-4-209,-3-23 31,-1-1 0,1 1 1,0-1-1,1 1 0,0 1-13,-2-6 107,0-1 90,1 1-182,-1 1-1,0-1 1,0 0-1,-1 0 1,1 0-1,0 1 1,0-1-1,0 0 1,-1 0-1,1 0 1,-1 0-1,1 0 1,-1 1-1,1-1 1,-1 0-1,0 0 1,1 0-1,-1 0-14,0 0-133,-1-1-342,-1 0-2538,3 0 384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1:40.230"/>
    </inkml:context>
    <inkml:brush xml:id="br0">
      <inkml:brushProperty name="width" value="0.1" units="cm"/>
      <inkml:brushProperty name="height" value="0.1" units="cm"/>
      <inkml:brushProperty name="color" value="#33CCFF"/>
    </inkml:brush>
  </inkml:definitions>
  <inkml:trace contextRef="#ctx0" brushRef="#br0">6 1 992,'-4'0'753,"4"0"-710,0 0-1,0 0 1,0 0 0,0 0-1,0 0 1,0 0-1,0 0 1,0 0 0,0 0-1,-1 0 1,1 0 0,0 0-1,0 0 1,0 0-1,0 0 1,0 0 0,0 0-1,0 0 1,0 0 0,0 0-1,0 0 1,0 0-1,0 0 1,0 0 0,0 0-1,0 0 1,0 0 0,0 0-1,-1 0 1,1 0-1,0 0 1,0 0 0,0 0-1,0 0 1,0 0 0,0 0-1,0 0 1,0 0-1,0 0 1,0 0 0,0 1-1,0-1 1,0 0 0,0 0-1,0 0 1,0 0-1,0 0 1,0 0 0,0 0-1,0 0 1,0 0 0,0 0-1,0 0 1,0 0-1,0 0 1,0 0 0,0 0-1,0 0 1,0 0 0,0 1-1,0-1 1,0 0-1,0 0 1,0 0 0,0 0-1,1 0 1,-1 0 0,0 0-43,0 9-191,0 40 2010,0-47-1307,8 12 58,-5-8-523,-1 0 0,0-1-1,-1 1 1,1 0 0,-1 0-1,0 0 1,-1 0-1,1 0 1,-1 0 0,-1 6-47,1-3 94,0 1 0,1-1 0,0 1 0,1 3-94,2 4-58,-2-6 93,1 0 0,0-1 0,1 1 0,0 0 0,4 6-35,13 25 107,-20-36-175,-1-6 18,0 1 0,0-1 0,0 0 0,0 1 0,0-1 0,0 1 0,0-1 0,0 0 1,0 1-1,0-1 0,0 1 0,0-1 0,0 0 0,1 1 0,-1-1 0,0 0 0,0 1 1,0-1-1,1 0 0,-1 1 0,0-1 0,0 0 0,1 1 50,-1-1-1509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1:41.369"/>
    </inkml:context>
    <inkml:brush xml:id="br0">
      <inkml:brushProperty name="width" value="0.1" units="cm"/>
      <inkml:brushProperty name="height" value="0.1" units="cm"/>
      <inkml:brushProperty name="color" value="#33CCFF"/>
    </inkml:brush>
  </inkml:definitions>
  <inkml:trace contextRef="#ctx0" brushRef="#br0">11 169 992,'0'0'12,"0"0"-1,1 0 1,-1 0-1,0 0 1,0-1-1,0 1 1,0 0-1,0 0 1,0 0 0,0 0-1,0-1 1,0 1-1,0 0 1,0 0-1,0 0 1,0 0-1,0 0 1,0-1 0,0 1-1,0 0 1,0 0-1,0 0 1,0 0-1,0 0 1,0-1 0,-1 1-1,1 0 1,0 0-1,0 0 1,0 0-1,0 0 1,0 0-1,0-1 1,0 1 0,0 0-1,-1 0 1,1 0-1,0 0 1,0 0-1,0 0 1,0 0 0,0 0-1,-1 0 1,1 0-1,0 0 1,0 0-1,0 0 1,0-1-1,-1 1-11,-3-1 1077,0-10 2464,7 6-3367,-1 0 0,0 1 0,0-1 0,0-1 0,-1 1 0,1 0 0,-1 0 0,0-3-174,0 5 58,0 0-1,0 0 1,0 0 0,1 0 0,-1 0-1,1 1 1,0-1 0,-1 0 0,1 1 0,1-1-1,-1 1-57,0-1 74,6-4-24,-1 0 0,1 0 0,0 0 0,1 1 0,0 1 0,0 0 0,0 0 0,0 0-50,-3 3 29,0 0-1,0 0 1,1 0-1,-1 0 0,0 1 1,0 0-1,1 1 1,-1 0-29,9-1 104,-1 1-1,1 1 1,0 1-104,-9-1 52,0 1 0,0 0 1,0 0-1,-1 0 0,1 1 0,-1 0 1,1 0-1,2 2-52,-2-1 103,1 0 1,0-1-1,0 1 1,5 0-104,-10-3 59,0-1 0,0 0 0,0 1-1,0-1 1,0 0 0,0 0 0,0 0 0,0-1 0,0 1 0,0 0 0,0-1 0,0 1 0,0-1 0,0 0 0,0 1 0,-1-1 0,1 0 0,0-1-59,2 0-153,-1 0 0,0-1 1,0 1-1,0-1 1,0 0-1,0 0 0,-1 0 1,2-1 152,0 0-2267,-4 4-554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1:45.144"/>
    </inkml:context>
    <inkml:brush xml:id="br0">
      <inkml:brushProperty name="width" value="0.1" units="cm"/>
      <inkml:brushProperty name="height" value="0.1" units="cm"/>
      <inkml:brushProperty name="color" value="#33CCFF"/>
    </inkml:brush>
  </inkml:definitions>
  <inkml:trace contextRef="#ctx0" brushRef="#br0">13 90 1664,'-5'-3'7,"6"1"1344,-1 2-1283,1 0 1,-1 0-1,0 0 0,0 0 0,1 0 0,-1 0 1,0 0-1,0 0 0,1 0 0,-1 0 0,0 0 0,0 0 1,1 0-1,-1 1 0,0-1 0,0 0 0,1 0 1,-1 0-1,0 0 0,0 0 0,0 0 0,1 1 0,-1-1 1,0 0-1,0 0 0,0 0 0,0 1 0,1-1 0,-1 0 1,0 0-1,0 1-68,0 0 187,0 16 474,3-3-622,-3-13-28,1 0 0,-1 1 0,0-1 0,0 1 0,1-1 0,-1 0 0,0 1 0,0-1 0,0 1 0,-1 0-11,-1 20-162,0 0-1,1 16 163,0 9 58,-3 45 412,-5 23-38,8-108-459,1-1 0,0 1 0,1-1 0,0 5 27,1 17 6,-1-18 16,-1 0-1,2 1 0,-1-1 1,1 0-1,1 0-21,-2-1 184,1 1 1,-2-1-1,1 1 0,-1 7-184,-1-7 63,0-3 190,0 0 219,3-9-178,-1-2-291,-1 0 0,1 0 0,-1 0 0,0 0 0,0 0 0,0 0-1,0 0 1,-1 0 0,0-3-3,-1-4-26,0-27 6,1 1 1,2-3 19,0-16 172,-1 54-175,0-37 13,2 0-1,4-25-9,-2 24-37,-4 30 4,1 0-1,0 0 1,1-1-1,2-6 34,0-8-70,-4 21 80,0 1 0,0 0 1,1 0-1,-1-1 0,1 1 0,0 0 1,0 0-1,0 0 0,0 0 0,1-1-10,0-1 21,0 0 0,-1 0-1,0-1 1,0 1-1,0 0 1,0-1-1,-1-4-20,2-5 175,-2 13-149,1 0-1,-1 1 0,1-1 1,-1 0-1,0 1 1,0-1-1,0 0 0,0 1 1,0-1-1,0 0 1,-1 0-1,1 1 0,0-1 1,-1 0-1,1 1 1,-1-2-26,-1-1-37,0 2 49,1 3-190,1 1 195,1-1 1,0 1-1,0 0 0,0-1 0,0 1 1,0-1-1,1 1 0,0 0-17,3 4 11,8 23 59,0-4-9,-10-18-36,0-1 0,1 1 0,0 0 0,0-1 0,2 3-25,0 0-24,0 1 0,-1 0 0,0 0 0,0 0 0,0 4 24,3 7 168,5 10 51,-4-12-386,-7-17 144,-1 1 0,0-1 1,0 0-1,0 0 0,0 0 0,0 1 1,0-1-1,0 0 0,-1 1 0,1 0 23,-1-2 64,0-1 38,0 0 95,0 0-80,0 0-53,0 0-21,0 0 10,0 0-15,2-1-36,-1 1 1,1-1 0,0 0-1,0 0 1,-1 0 0,1 0-1,-1 0 1,2 0-3,0-10 31,0 1 0,0 0 0,0-1 0,-2 1-31,1-1 17,0 1 0,1 0 0,0 1 0,3-7-17,25-51 69,10-10-69,3 15 43,-44 58-202,0 4 156,1-1-1,-1 1 0,0 0 0,0 0 1,0 0-1,1 0 0,-1-1 0,0 1 1,1 0-1,-1 0 0,0 0 0,0 0 1,1 0-1,-1 0 0,0 0 1,0 0-1,1 0 0,-1 0 0,0 0 1,1 0-1,-1 0 0,0 0 0,0 0 1,1 0-1,-1 0 0,0 0 0,1 0 1,-1 0-1,0 1 0,0-1 0,1 0 1,-1 0-1,0 0 0,0 0 0,0 1 1,1-1 3,1 2-25,1 0 0,0 0 0,-1 0 0,0 0 1,0 0-1,0 0 0,0 1 0,0-1 0,0 1 0,0 0 0,-1-1 1,1 1 24,6 11-76,-5-10 99,-1 0 0,0 0 0,-1 0-1,1 0 1,-1 0 0,1 1 0,-1-1-23,5 17 80,-2-10-136,0 1 1,-1 0-1,1 13 56,3 9 82,-4-13-41,0 0 0,-1-1 0,-2 1 0,0 15-41,-1-8-15,1-14 38,-2 1-1,0-1 0,-1 4-22,0-4 81,1-1 0,0 1 0,1 4-81,-8 51 154,9-69-154,0 5 46,0 0-1,0 0 0,0-1 1,-1 1-1,0 0 0,-1 2-45,3-2-49,-1-1 0,0 0 0,1 1 0,0-1 0,1 3 49,-2-6-1,0-1 0,0 1 0,0 0 0,0-1 0,0 1 0,1-1 0,-1 1 0,0-1 0,0 1 0,0 0 0,1-1 0,-1 1 0,0-1 0,1 1 0,-1-1 0,0 0 0,1 1 0,-1-1 0,1 1 0,-1-1 0,1 0 0,-1 1 0,1-1 0,-1 0 0,1 1 0,-1-1 0,1 0 1,1 1 11,14 28 325,-15-28-304,-1-1 21,0 1-230,0 0 216,0-1 1,0 0-1,0 0 0,0 1 1,0-1-1,0 0 0,0 1 0,0-1 1,0 0-1,0 0 0,0 1 0,0-1 1,0 0-1,0 1 0,0-1 1,0 0-1,0 0 0,0 1 0,-1-1 1,1 0-1,0 0 0,0 1 1,0-1-1,0 0 0,-1 0 0,1 1 1,0-1-1,0 0 0,0 0 0,-1 0 1,1 0-1,0 1 0,0-1 1,-1 0-1,1 0 0,0 0 0,-1 0 1,1 0-1,0 0-39,-2 0 58,-3 0-3753,5 0 2527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1:47.045"/>
    </inkml:context>
    <inkml:brush xml:id="br0">
      <inkml:brushProperty name="width" value="0.1" units="cm"/>
      <inkml:brushProperty name="height" value="0.1" units="cm"/>
      <inkml:brushProperty name="color" value="#33CCFF"/>
    </inkml:brush>
  </inkml:definitions>
  <inkml:trace contextRef="#ctx0" brushRef="#br0">43 1 1888,'0'0'114,"0"0"0,0 1 0,-1-1 0,1 0 0,0 1 0,0-1 0,-1 0 0,1 1 0,0-1 0,-1 0 0,1 1 0,0-1 0,-1 0 0,1 0 0,0 0 0,-1 1 0,1-1 0,-1 0 0,1 0 0,0 0 0,-1 0 0,1 0-1,-1 0 1,1 0 0,0 0 0,-1 0 0,1 0 0,-1 0 0,1 0 0,-1 0 0,1 0 0,0 0 0,-1 0 0,1 0 0,-1 0 0,1-1 0,-1 1-114,-11 0 1426,12 0-1404,0 0 0,-1 0-1,1 0 1,0 1 0,0-1-1,-1 0 1,1 0-1,0 0 1,-1 0 0,1 1-1,0-1 1,0 0 0,0 0-1,-1 0 1,1 1-1,0-1 1,0 0 0,0 0-1,-1 1 1,1-1 0,0 0-1,0 0 1,0 1-1,0-1 1,0 0 0,0 1-1,0-1 1,0 0 0,0 1-1,0-1 1,0 0-1,0 1 1,0-1-22,0 1 16,-1 0 0,1-1 0,0 1 0,0 0 0,0 0 0,-1 0 0,1 0 0,0-1 0,-1 1 0,1 0 0,0 0-1,-1-1 1,0 2-16,1-2 26,-1 1-1,1 0 1,-1 0-1,1 0 1,-1-1-1,1 1 1,0 0-1,-1 0 1,1 0-1,0 0 1,0 0-1,0 0 1,0 1-26,1 38 77,0-19 57,-1-1 0,0 1 1,-3 10-135,2-24-17,1 0 0,0 1 0,0-1 0,1 0 0,1 5 17,1 24 10,2 13 545,-5-49-555,0 0-1,0 0 1,0 0 0,-1-1 0,1 1 0,0 0 0,0 0 0,0 0 0,0 0-1,0 0 1,0 0 0,0-1 0,0 1 0,0 0 0,0 0 0,0 0-1,-1 0 1,1 0 0,0 0 0,0 0 0,0-1 0,0 1 0,0 0 0,0 0-1,-1 0 1,1 0 0,0 0 0,0 0 0,0 0 0,0 0 0,0 0 0,-1 0-1,1 0 1,0 0 0,0 0 0,0 0 0,0 0 0,0 0 0,-1 0 0,1 0-1,0 0 1,1-1-8,0 0 1,0 0-1,0 0 0,0-1 0,-1 1 0,1 0 0,0-1 0,-1 1 1,1 0-1,-1-1 0,1 0 8,7-15 6,10-3-170,1-1 211,12-12-47,-24 27 26,1-1 0,0 1-1,0 0 1,1 1 0,-1 0 0,5-1-26,-10 4-79,-2 2 73,0-1-1,-1 1 1,1-1 0,0 1-1,-1 0 1,1-1-1,0 1 1,-1 0 0,1-1-1,0 1 1,0 0-1,0 0 1,-1 0-1,1 0 1,0 0 0,0 0-1,-1 0 1,1 0-1,0 0 1,0 0-1,-1 0 1,1 1 0,0-1-1,0 0 1,-1 0-1,1 1 7,0-1 75,-1 2-44,0 0 0,0 1 0,0-1 0,0 0 0,0 0 0,-1 0 0,1 0 0,-1 0 0,1 0 0,-1-1 0,0 1 0,0 0 0,0 0 0,0 0 0,0 0 0,0-1 0,0 1 0,-1-1 0,1 1 0,0-1 0,-1 1 0,1-1 0,-1 0 0,-1 1-31,1 0 19,1-1-7,0 1 2,-1 0 0,0 0 0,0-1-1,-1 1 1,1 0 0,0-1 0,0 1-1,-1-1 1,1 0 0,-1 0-1,1 0 1,-1 0 0,0 0 0,1 0-1,-3 0-13,-19 5 155,7-2 202,29-8-165,1 5-65,-1 0-1,1 1 1,-1 1-1,0 0 0,0 1 1,0 0-1,11 6-126,27 9 123,-45-17-274,0 0-1,-1 0 0,1 0 1,0 0-1,-1 1 1,0 0-1,4 2 152,-7-4-1163,-1-1-53,0 0-1194,0 1 522,4 5-608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50.193"/>
    </inkml:context>
    <inkml:brush xml:id="br0">
      <inkml:brushProperty name="width" value="0.1" units="cm"/>
      <inkml:brushProperty name="height" value="0.1" units="cm"/>
      <inkml:brushProperty name="color" value="#66CC00"/>
    </inkml:brush>
  </inkml:definitions>
  <inkml:trace contextRef="#ctx0" brushRef="#br0">58 32 640,'-6'-4'114,"5"4"-87,0-1 0,0 1 1,0-1-1,0 0 0,0 1 1,0-1-1,0 0 0,0 0 0,0 0 1,0 0-1,0 0 0,0 0 1,0 0-1,0-1-27,1 1 160,-20-6 2005,19 7-1822,0-1 0,0 0 0,0 1 0,0-1-1,0 0 1,0 1 0,0-1 0,0 1 0,0 0 0,0-1 0,0 1-1,-1 0-342,1 0 152,1 1 1,0 0-1,0-1 0,-1 1 0,1 0 0,0-1 0,0 1 0,0 0 0,-1-1 1,1 1-1,0 0 0,0-1 0,0 1 0,0 0 0,1 0 0,-1-1 0,0 1 1,0 0-153,0 7-464,2 35 534,7 41-70,0-12-768,-5-7-3069,-2 0-1,-5 24 3838,0-52-1029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1:47.853"/>
    </inkml:context>
    <inkml:brush xml:id="br0">
      <inkml:brushProperty name="width" value="0.1" units="cm"/>
      <inkml:brushProperty name="height" value="0.1" units="cm"/>
      <inkml:brushProperty name="color" value="#33CCFF"/>
    </inkml:brush>
  </inkml:definitions>
  <inkml:trace contextRef="#ctx0" brushRef="#br0">82 1 1248,'0'10'1630,"0"-6"-1254,1 1-1,-1-1 0,0 0 1,-1 1-1,1-1 0,-1 0 0,0 1 1,0-1-1,0 0-375,0-3 437,1 0 16,-1-1-440,1 0-1,-1 0 0,1 1 0,0-1 0,-1 0 1,1 0-1,0 1 0,-1-1 0,1 0 0,0 1 1,0-1-1,-1 1 0,1-1 0,0 0 0,0 1 1,0-1-1,-1 1 0,1-1 0,0 1 0,0-1 0,0 0 1,0 1-1,0-1-12,-1 5 29,-11 21 755,3-5 272,2-5-379,5-12-504,0 0-1,0-1 1,0 1 0,0-1 0,-2 3-173,1-3-170,0 1 0,0-1 1,1 1-1,-1 0 0,1 0 0,0 0 1,0 1-1,0-1 0,1 0 0,-1 1 1,1-1-1,0 5 170,1 3-2560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1:53.311"/>
    </inkml:context>
    <inkml:brush xml:id="br0">
      <inkml:brushProperty name="width" value="0.1" units="cm"/>
      <inkml:brushProperty name="height" value="0.1" units="cm"/>
      <inkml:brushProperty name="color" value="#33CCFF"/>
    </inkml:brush>
  </inkml:definitions>
  <inkml:trace contextRef="#ctx0" brushRef="#br0">9 16 832,'0'1'470,"-3"-2"-867,3 0 593,-1 1 0,1 0 0,-1-1 0,1 1 0,-1 0 0,1-1 0,0 1 0,-1-1 0,1 1 0,0-1 0,-1 1 0,1-1 0,0 1 0,0-1 0,0 1 0,-1-1 0,1 1 0,0-1 0,0 0-196,0 1 299,0 0-59,0 0 117,0 0-128,0 0-79,0 0-54,0 0 32,0 0-43,0 14 411,1-8-497,0-1 1,0 1-1,0 0 0,1-1 1,0 1-1,0 0 0,0-1 0,2 2 1,9 27 1,-11-31 74,-1 0 0,1 0 0,-1 0 1,1 0-1,0-1 0,0 1 0,0-1 0,3 3-75,9 12-73,-11-11 76,1-1 0,0 0 1,1 0-1,-1 0 0,1 0 0,0-1 1,0 1-1,1-1 0,-1-1 1,1 1-1,0-1 0,0 0 0,3 1-3,20 13 124,-24-13-143,0-1 1,0 0 0,0 0-1,0 0 1,1-1 0,-1 0-1,2 1 19,75 18 85,-69-19-94,1-1-1,0-1 1,0 0-1,1-1 10,17 0-20,170 1 137,-195 0-41,0-1 1,0 0-1,1 0 1,-1-1-1,0 0-76,19-3-110,-15 2 129,0 0 0,-1 0-1,1-1 1,-1 0 0,9-6-19,28-9 45,23 1-61,16-6 150,51-10 110,-123 30-292,-1 0 0,0-1-1,3-1 49,-3 0-15,1 1-1,-1 1 0,5-1 16,2 1-26,-1-1-1,2-2 27,17-2-6,-31 8 6,-1-1 0,1 0 0,0 0 0,-1 0 1,1 0-1,1-2 0,-3 2-9,0 1 1,1-1 0,-1 1 0,1 0-1,0 0 1,-1 1 0,1 0 0,-1 0-1,2 0 9,-2 0-11,-3 0 22,1 1 0,-1-1 0,1 1 0,-1-1 0,1 1 0,-1 0 0,0 0 0,1 0 0,-1 0 0,0 0 0,0 0 0,2 2-11,13 7 55,-15-9-36,0 1 0,0-1 1,1 1-1,-1 0 0,-1 0 0,1 0 0,0 0 0,0 1 1,-1-1-1,0 0 0,2 3-19,6 9-78,-6-11 106,-1 0 0,0 0 0,0 0 1,0 0-1,-1 1 0,1-1 0,-1 1 0,1-1 0,-1 1 0,-1 0 0,1-1 0,0 3-28,0 7 13,0 0 1,-1 0 0,-1 1-14,1 8 44,0-21-2,0-1 6,0 0 27,0 0-11,4 4 965,-4-6-475,0-3-868,1 2 296,-1 1 0,1-1 0,0 1 0,-1-1 0,1 1 0,0 0 0,0-1 0,1 1-1,-1 0 1,0 0 0,1 0 0,0 0 0,-1 0 18,25-24 102,-9 11 37,18-13-294,-15 14 269,-15 10-143,0 0 0,1 1-1,-1 0 1,1 0 0,5-2 29,3-1-65,-1-1-1,10-6 66,-12 7 0,1-1-1,-1 2 0,1-1 1,1 1 0,11-4 17,-17 6 10,0 0 1,0 1 0,0 0 0,7-1-28,-7 2-4,9-2-82,-1 1 0,12 1 86,-14 0 0,-1 1 0,1-2 0,0 0 0,0 0 0,0-1 0,-10 2 7,1 1-1,0-1 1,0 1 0,0 0 0,0 0 0,-1 0-1,1 1 1,0 0 0,2 0-7,18 2 8,-21-3-40,11-1 38,0 1 1,0 1-1,0 1 0,0 0 0,-1 0 0,3 2-6,11 2-14,-23-6 24,0 1 0,1 0 0,-1 0 0,1 0 0,-1 0 0,0 1 0,0 0 0,0 0 0,0 0 0,0 0-10,14 10 11,1 0 0,0-2 1,1 0-1,13 4-11,1 1-13,-18-6-55,-13-7 60,1 1 0,-1-2-1,0 1 1,0 0 0,1-1 0,-1 1 0,1-1-1,2 0 9,3 2 26,0-1-1,0 1 0,-1 0 1,0 1-1,3 1-25,21 9-47,-21-9 58,-1 0-1,0 1 0,0 1 0,-1 0 0,0 0 0,0 1 0,0 0 0,7 9-10,12 11-113,-24-25 111,1 0 0,-1 0 0,1 0 0,0 0 0,0-1 0,0 1 0,0-1 0,0-1 0,1 1 0,-1-1 0,0 0 0,4 0 2,11 1 112,1 0-1,15-3-111,-14 1 132,-8 0-114,0-1 0,-1-1-1,1 0 1,0-1 0,-1 0 0,0-1-1,1-1 1,-2 0 0,1-1 0,-1 0 0,1-1-1,-2 0 1,1-1 0,-1 0 0,3-4-18,35-28-267,-31 26 392,-1-1 1,9-9-126,-8 6-2284,15-10 2284,-11 9-2031,-20 17 1676,0 1 0,-1 0 0,1 0 0,0 0 0,0 0 0,0 0 0,-1 0 0,1 0 0,0 1 0,2-1 355,6-3-764,7-7-415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2:23.224"/>
    </inkml:context>
    <inkml:brush xml:id="br0">
      <inkml:brushProperty name="width" value="0.1" units="cm"/>
      <inkml:brushProperty name="height" value="0.1" units="cm"/>
      <inkml:brushProperty name="color" value="#33CCFF"/>
    </inkml:brush>
  </inkml:definitions>
  <inkml:trace contextRef="#ctx0" brushRef="#br0">6 353 1824,'-4'12'1621,"3"-9"-1729,1-3 265,0 0 0,0 1 0,0-1 0,0 0 1,1 1-1,-1-1 0,0 0 0,0 1 0,1-1 1,-1 0-1,0 0 0,1 1 0,-1-1 1,0 0-1,0 0 0,1 1 0,-1-1 0,0 0 1,1 0-1,-1 0 0,1 0 0,-1 0 0,0 0 1,1 1-1,-1-1 0,0 0 0,1 0 0,0 0-157,2 0 93,0 0-1,0 0 0,0 0 0,0 0 0,0 0 0,0-1 1,0 1-1,0-1 0,0 0 0,0 0 0,0 0 0,0 0 1,0 0-1,1-1-92,6-4 205,0-1 0,0 0 0,1-2-205,4-2-210,-1 1 194,21-16 303,14-15-287,-39 32 58,0-1 0,-1 0 0,0-1 0,-1 1 0,0-2 0,6-9-58,-11 14 6,-1 1 1,1-1-1,-1 0 1,0 1-1,-1-1 1,0 0-1,1-7-6,-1-50 13,-1 40-12,0 24-4,0-1 0,0 0-1,0 0 1,0 1 0,0-1 0,0 0 0,0 0 0,-1 1 0,1-1 0,0 0 0,0 0 0,-1 1 0,1-1-1,0 0 1,-1 1 0,1-1 0,-1 0 0,1 1 0,-1-1 0,1 0 0,-1 1 0,1-1 3,-1 1-5,1 0 1,-1 0 0,0 0-1,1 0 1,-1 0-1,1 0 1,-1 0 0,0 1-1,1-1 1,-1 0 0,1 0-1,-1 0 1,1 1-1,-1-1 1,0 0 0,1 0-1,-1 1 1,1-1 0,0 1-1,-1-1 1,1 0-1,-1 1 1,1-1 0,0 1-1,-1-1 1,1 1 0,0-1-1,-1 1 1,1-1-1,0 1 1,0-1 0,-1 1 4,-56 90-1,47-72 140,0 0 0,1 0 0,2 1-1,-1 3-138,7-20 40,0 1 0,0 0 0,1 0 0,-1 0 0,1 0 0,0 0 0,0-1 0,0 1 0,0 0 0,1 0 0,0 1-40,2 4 152,0-1 0,0 1-1,5 7-151,-2-3 12,16 28-2001,-4-16-4283,-13-15 4480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4:28.385"/>
    </inkml:context>
    <inkml:brush xml:id="br0">
      <inkml:brushProperty name="width" value="0.1" units="cm"/>
      <inkml:brushProperty name="height" value="0.1" units="cm"/>
      <inkml:brushProperty name="color" value="#33CCFF"/>
    </inkml:brush>
  </inkml:definitions>
  <inkml:trace contextRef="#ctx0" brushRef="#br0">74 31 1984,'-9'6'767,"8"-6"-653,1 1-1,-1-1 1,0 1 0,1-1 0,-1 1-1,0-1 1,1 0 0,-1 1-1,0-1 1,0 0 0,1 0 0,-1 1-1,0-1 1,0 0 0,0 0 0,1 0-1,-1 0 1,0 0 0,0 0-114,-1 0 77,1-1 0,0 1 1,0 0-1,0 0 0,0-1 0,-1 1 0,1-1 1,0 1-1,0-1 0,0 1 0,0-1 1,0 0-1,0 0 0,0 1 0,1-1 0,-1 0 1,0 0-1,0 0 0,1 0 0,-1 0 0,0 0 1,1 0-1,-1 0-77,-9-12 800,6 10-695,4 3-93,0 0 1,-1 0 0,1 0 0,0 0-1,0 0 1,0-1 0,-1 1-1,1 0 1,0 0 0,0 0 0,0 0-1,-1 0 1,1-1 0,0 1-1,0 0 1,0 0 0,0 0 0,0-1-1,0 1 1,-1 0 0,1 0-1,0 0 1,0-1 0,0 1-1,0 0 1,0 0 0,0-1 0,0 1-1,0 0 1,0 0-13,0-3-6,0 2 0,0 1 29,-1 0 0,1 0 0,-1 0 0,1 0 0,-1 0 0,1 0 0,-1 0 0,1 0 0,-1 0-1,1 0 1,-1 0 0,1 0 0,-1 1 0,1-1 0,-1 0 0,1 0 0,-1 1-23,3 38 21,2 1 0,2 2-21,-6-37 6,5 27-45,-2-2 29,2 0-1,1 0 1,1 0 0,8 18 10,0-3-26,-11-29 241,2-1-1,-1 0 1,2 1-215,-6-15 56,-1 1-1,1 0 0,-1 0 0,1 0 0,-1 0 0,0 0 1,0-1-1,1 1 0,-1 0 0,-1 0 0,1 0 1,0 0-1,0 0 0,-1 0-55,-1 13 507,0-15-523,2 0 12,0 0 0,0 0 0,0 0 0,-1 0 1,1 0-1,0 0 0,0 0 0,0 1 1,-1-1-1,1 0 0,0 0 0,0 0 1,0 0-1,-1 0 0,1 0 0,0 0 0,0-1 1,0 1-1,-1 0 0,1 0 0,0 0 1,0 0-1,0 0 0,-1 0 0,1 0 0,0 0 1,0 0-1,0-1 0,0 1 0,-1 0 1,1 0-1,0 0 0,0 0 0,0-1 1,0 1-1,0 0 0,0 0 0,-1 0 0,1 0 1,0-1-1,0 1 0,0 0 0,0 0 1,0 0-1,0-1 0,0 1 0,0 0 1,0 0-1,0 0 0,0-1 0,0 1 0,0 0 1,0 0-1,0-1 0,0 1 0,0 0 1,0 0-1,1 0 0,-1-1 0,0 1 0,0 0 1,0 0 3,11-21-249,5-9 172,10-7-26,-1-4 103,23-33-67,-47 72 63,0 1 1,0-1-1,0 1 1,0 0-1,0-1 1,1 1-1,-1 0 1,0 0 0,1-1-1,-1 1 1,1 0-1,-1 0 1,1 1-1,0-1 1,-1 0-1,1 1 1,0-1-1,0 1 1,-1-1-1,2 1 4,-3 0 10,1 0-1,-1 0 0,0 1 0,1-1 1,-1 0-1,0 1 0,1-1 1,-1 0-1,0 1 0,0-1 0,0 0 1,1 1-1,-1-1 0,0 0 0,0 1 1,0-1-1,0 1 0,0-1 1,0 0-1,0 1 0,0-1 0,0 1 1,0-1-1,0 1 0,0-1 0,0 0-9,0 12 101,-2-3-65,0 1 1,-1-1 0,0 0-1,-1 0 1,0 0 0,0 0-1,-1-1 1,-4 6-37,6-10 7,1-1-1,-1 0 1,0 0 0,0 0-1,-1 0 1,1-1 0,0 1-1,-1-1-6,3-1 2,0-1-1,-1 1 0,1-1 0,0 1 0,0-1 1,-1 1-1,1-1 0,0 0 0,0 1 0,-1-1 1,1 0-1,0 0 0,-1 0-1,1 0 0,1 0 0,-1-1 1,0 1-1,1 0 0,-1 0 0,0-1 1,1 1-1,-1 0 0,1-1 0,-1 1 1,0-1-1,1 1 0,-1-1 0,1 1 0,-1-1 1,1 1-1,-1-1 0,1 1 0,0-1 1,-1 1-1,1-1 0,0 0 0,-1 1 0,1-1 1,0 0-1,0 1 4,0 0 0,-1-1 1,1 1-1,0 0 0,0-1 0,0 1 1,0 0-1,0-1 0,-1 1 0,1 0 1,0-1-1,0 1 0,0 0 1,0-1-1,0 1 0,0 0 0,0-1 1,0 1-1,1 0 0,-1-1 1,0 1-1,0 0 0,0-1 0,0 1 1,0 0-1,0-1 0,1 1 1,-1 0-1,0-1 0,0 1 0,0 0 1,1 0-1,-1-1 0,0 1 0,0 0 1,1 0-1,-1 0 0,0-1 1,1 1-1,-1 0 0,0 0 0,1 0 1,-1 0-5,1 0 13,0-1-1,-1 1 1,1 0 0,0 0 0,-1 1 0,1-1 0,0 0 0,-1 0 0,1 0-1,0 0 1,-1 1 0,1-1 0,0 0 0,-1 0 0,1 1 0,-1-1-1,1 1 1,0-1 0,-1 0 0,1 1 0,-1-1 0,0 1 0,1-1-13,10 15 355,-1 0 1,-1 0-1,0 1 1,0 1-356,2 4-436,12 17 436,-21-35-396,0 0-1,0 0 0,0 0 0,1-1 0,-1 1 1,1-1-1,0 0 0,-1 1 0,1-1 0,2 0 397,10 2-3994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2:03.739"/>
    </inkml:context>
    <inkml:brush xml:id="br0">
      <inkml:brushProperty name="width" value="0.1" units="cm"/>
      <inkml:brushProperty name="height" value="0.1" units="cm"/>
      <inkml:brushProperty name="color" value="#33CCFF"/>
    </inkml:brush>
  </inkml:definitions>
  <inkml:trace contextRef="#ctx0" brushRef="#br0">48 142 1248,'0'1'154,"-1"0"1,1 0-1,-1 0 0,1 0 1,-1 0-1,1 0 0,0 0 1,0 0-1,-1 0 1,1 0-1,0 0 0,0 0 1,0 1-1,0-1 0,0 0 1,0 0-1,0 0 0,1 0 1,-1 0-1,0 0 1,1 0-1,-1 1-154,1 1 123,0 0 1,-1 0-1,1 0 1,-1-1-1,0 1 0,0 0 1,0 0-1,-1 0 0,1 0-123,-6 13 771,4-10-707,0-1 1,1 0-1,-1 1 1,1 0-1,0-1 1,0 5-65,0 3 225,0 0 1,-1 0 0,-2 9-226,1-9 121,1 0 0,0 0 0,0 10-121,1 5 268,-4 22-268,-1 12 212,3 111 191,3-147-358,3 31 957,6-129-772,-6 8-144,9-51-86,-7 71 15,20-134-116,-6 98 375,-8 40-186,-1-6-88,10-40 432,-19 65-437,-1 13 170,0 7-127,0 1-49,0 1-149,13 24 132,-1 0 1,-1 0-1,0 7 28,-2-6-56,2-1 0,0 0 0,8 11 56,3 6 46,-15-29-76,0 0 1,0 0 0,2 1 29,-6-10 71,0 1 1,0-1-1,-1 1 1,0-1-1,0 1 0,0 0 1,-1 0-1,1 0 1,-1 0-1,0 1-71,-1-4 171,0-2-32,0 0-43,0 0 32,0 0-64,7-15-112,0 3 61,-2 0 0,0-1-1,0 1 1,0-6-13,10-24 66,17-55-471,0 0 441,-23 71-46,-7 18-32,0 0-1,-1 1 0,0-1 1,0-4 42,-1 11-214,0 1 92,9 12 276,-6-3-90,-1-1 1,0 1-1,0-1 0,-1 1 0,1 4-64,-1-2 32,1 1 0,0-1-1,1 3-31,13 48-22,0 6 76,21 59-70,-31-105 233,-1 0 0,-1 1-1,-1 2-216,7 38 406,-6-32-375,-4-24-381,1 0-1,0 0 0,0-1 1,1 5 350,-1-9-584,0 1 1,0-1 0,0 0 0,1 1 0,-1-1 0,1 0-1,-1 0 1,2 2 583,4 2-3605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2:04.894"/>
    </inkml:context>
    <inkml:brush xml:id="br0">
      <inkml:brushProperty name="width" value="0.1" units="cm"/>
      <inkml:brushProperty name="height" value="0.1" units="cm"/>
      <inkml:brushProperty name="color" value="#33CCFF"/>
    </inkml:brush>
  </inkml:definitions>
  <inkml:trace contextRef="#ctx0" brushRef="#br0">22 3 1728,'-2'0'200,"1"0"0,-1 0 0,1 0 0,-1 0 0,0 0 0,1 0 0,-1 0 0,1-1 0,-1 1 0,0-1-200,-2 1 2676,9 2 1202,2 0-3694,-1-1 0,1 1-1,-1-1 1,1-1-1,0 1 1,-1-1-1,1-1 1,-1 1 0,1-1-1,5-1-183,24-1 314,-4 2-108,-7 1 187,-1 0 1,1 2-1,0 1-393,-5-2 119,11 4 301,-30-5-443,0 1-1,0-1 1,0 0 0,0 0 0,0 0 0,0 0 0,0 0-1,0 0 1,0 0 0,0 0 0,0 0 0,0 0-1,0 0 1,0 0 0,0-1 0,-1 1 0,1 0-1,0-1 1,0 1 0,1-1 23,-2 0-1003,0 1-26,-1 4-6305,-3-2 5735,-7-5-177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2:05.519"/>
    </inkml:context>
    <inkml:brush xml:id="br0">
      <inkml:brushProperty name="width" value="0.1" units="cm"/>
      <inkml:brushProperty name="height" value="0.1" units="cm"/>
      <inkml:brushProperty name="color" value="#33CCFF"/>
    </inkml:brush>
  </inkml:definitions>
  <inkml:trace contextRef="#ctx0" brushRef="#br0">5 3 2816,'-2'-2'1830,"2"2"-1778,0 0 0,0 0 0,0 0 1,0 0-1,0 0 0,0 0 0,0 0 0,0 0 1,-1 0-1,1 0 0,0-1 0,0 1 0,0 0 1,0 1-1,0-1 0,0 0 0,0 0 0,0 0 0,0 0 1,0 0-1,0 0 0,0 0 0,-1 0 0,1 0 1,0 0-1,0 0 0,0 0 0,0 0 0,0 0 0,0 0 1,0 0-1,0 0 0,0 0 0,0 0 0,0 0 1,0 0-1,0 0 0,0 0 0,0 1 0,0-1 0,0 0 1,0 0-1,0 0 0,0 0 0,0 0 0,0 0 1,0 0-1,0 0 0,0 0 0,0 0 0,0 0 0,0 0 1,0 1-1,0-1 0,0 0 0,0 0 0,0 0 1,0 0-1,0 0 0,0 0 0,0 0-52,0 0 496,0 0-107,0 0 171,0 0-224,0 0-170,0 0-54,8 4 245,-4-3-256,1-1 0,0 0 0,0 1 0,-1-2 1,1 1-1,0 0 0,0-1 0,1 0-101,18-2 540,10 3-73,0-1 162,19 4-629,-42-2 198,0 0 0,0 1 0,0 1-1,0 0 1,0 0 0,7 4-198,-18-6-241,1-1-1,0 1 1,0-1 0,0 1 0,0-1 0,0 1-1,0 0 1,-1-1 0,1 1 0,0 0-1,-1 0 1,1-1 0,0 2 241,0-1-1472,0 0-1919,4 1 2068,-4-2-1248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2:06.827"/>
    </inkml:context>
    <inkml:brush xml:id="br0">
      <inkml:brushProperty name="width" value="0.1" units="cm"/>
      <inkml:brushProperty name="height" value="0.1" units="cm"/>
      <inkml:brushProperty name="color" value="#33CCFF"/>
    </inkml:brush>
  </inkml:definitions>
  <inkml:trace contextRef="#ctx0" brushRef="#br0">4 166 2560,'-4'0'347,"6"-2"1541,-3 2-1807,1 0 1,0 0-1,0 0 1,0 0-1,0 0 1,0 0-1,0 0 1,0 0-1,0 0 1,0 0-1,0 0 1,0 0-1,0 0 1,0 0-1,0 0 1,0 0-1,0 0 1,0 0-1,0 0 1,0 0-1,-1 0 1,1 0 0,0 0-1,0 0 1,0 0-1,0 0 1,0 0-1,0 0 1,0-1-1,0 1 1,0 0-1,0 0 1,0 0-1,0 0 1,0 0-82,0-19 2805,6 7-2549,0 0 0,1 0 0,0 1 0,1 0 0,0 0 0,1 1 0,5-6-256,-10 12 79,1-1-1,0 1 1,0 0 0,0 0-1,0 0 1,1 1 0,-1 0-1,1 0 1,0 0 0,0 1-1,0 0 1,0 0 0,0 0-1,1 1 1,-1 0 0,6 0-79,-11 1 10,1 0 0,0 0 0,0 1 0,-1-1 1,1 1-1,0-1 0,0 1 0,-1-1 0,1 1 0,-1 0 1,1 0-1,-1 0 0,1 0 0,-1 0 0,1 0 1,-1 0-1,0 1 0,0-1 0,1 0 0,-1 1 1,0-1-1,0 1 0,-1-1 0,1 1 0,0 0 1,0-1-1,-1 1-10,4 7 40,-2 0 0,1 0 0,-1 0-1,1 8-39,-1-4 19,5 22 63,2 1-1,1-1 1,13 27-82,-9-33-88,0-1 0,7 7 88,-4-3 5,-2 1-1,-1 1 0,8 30-4,-16-48-23,-6-15 20,12 34-163,9 17 166,-16-43-3,-1 0 0,1 0 0,1 0 0,-1-1 0,2 0 0,-1 0 0,1 0 1,0-1 2,-5-5 8,1 0 0,-1 0 1,0-1-1,1 1 0,-1-1 0,1 1 1,-1-1-1,1 0 0,0 0 1,0 0-1,-1-1 0,1 1 1,0-1-1,0 1 0,0-1 1,0 0-1,-1 0 0,1 0 0,0-1 1,1 1-9,2-2 39,1 1 0,-1-1 0,0-1 1,0 1-1,0-1 0,0 0 0,0 0 1,1-1-40,13-8-151,17-11-1634,-34 20 906,1 0 0,-1 0 0,0 0 0,1-1 0,-1-1 879,5-9-4165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2:07.783"/>
    </inkml:context>
    <inkml:brush xml:id="br0">
      <inkml:brushProperty name="width" value="0.1" units="cm"/>
      <inkml:brushProperty name="height" value="0.1" units="cm"/>
      <inkml:brushProperty name="color" value="#33CCFF"/>
    </inkml:brush>
  </inkml:definitions>
  <inkml:trace contextRef="#ctx0" brushRef="#br0">432 1 2400,'0'0'779,"0"0"-481,0 0-84,0 0 228,0 0-79,0 0 192,-13 11 2772,6 9-3185,0 1-1,2 0 0,0 0 1,1 2-142,-9 41 288,1-18 142,-3-1 1,-1 0 0,-6 5-431,9-22 119,-1-1 0,-2-1 0,0 0 0,-2-1 1,-10 11-120,10-14 274,1 1 1,1 1 0,1 0 0,-3 10-275,-8 19 538,-10 34-538,20-48 159,-9 23 39,22-52-370,-1 0-1,0-1 1,-5 9 172,8-17-560,1-1-128,0 0-928,2 0-16,8 0-1829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2:10.846"/>
    </inkml:context>
    <inkml:brush xml:id="br0">
      <inkml:brushProperty name="width" value="0.1" units="cm"/>
      <inkml:brushProperty name="height" value="0.1" units="cm"/>
      <inkml:brushProperty name="color" value="#33CCFF"/>
    </inkml:brush>
  </inkml:definitions>
  <inkml:trace contextRef="#ctx0" brushRef="#br0">34 19 1984,'0'0'640,"1"0"2698,-2 0-2890,-4-8 1392,0 4-726,4 3-1007,1 1 0,-1-1 0,0 1 0,0-1 0,0 1 0,0-1 0,0 1 0,0-1 0,0 1 0,1 0 0,-1-1 0,0 1 0,0 0 0,0 0 0,0 0 0,0 0 0,0 0 0,0 0 0,-1 0-107,2 1 12,-1-1-1,1 1 1,-1-1 0,1 1-1,0-1 1,-1 1 0,1 0-1,0-1 1,0 1-1,-1 0 1,1-1 0,0 1-1,0 0 1,0-1 0,0 1-1,0 0 1,0-1 0,0 1-1,0 0 1,0 0 0,0-1-12,0 26-161,0-19 136,9 117-66,-10 24-122,6 235 821,-2-339-643,2 69-42,-4-58 359,5 31-282,-1-38 208,-5-32-213,0-15-507,0-1 37,1 0 416,-1 0-1,0 0 1,1 0 0,-1 0-1,0 0 1,1 0-1,-1 0 1,0 0-1,1 0 1,-1 0 0,0 0-1,0-1 1,1 1-1,-1 0 1,0 0-1,0 0 1,1-1 0,-1 1-1,0 0 1,0 0-1,0-1 1,1 1 0,-1 0-1,0 0 1,0-1-1,0 1 1,0 0-1,1-1 60,4-12-2282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50.803"/>
    </inkml:context>
    <inkml:brush xml:id="br0">
      <inkml:brushProperty name="width" value="0.1" units="cm"/>
      <inkml:brushProperty name="height" value="0.1" units="cm"/>
      <inkml:brushProperty name="color" value="#66CC00"/>
    </inkml:brush>
  </inkml:definitions>
  <inkml:trace contextRef="#ctx0" brushRef="#br0">2 76 4800,'-1'0'78,"1"-1"0,0 0 0,0 1 0,0-1 1,0 1-1,0-1 0,0 0 0,0 1 0,0-1 0,0 0 1,0 1-1,0-1 0,0 0 0,1 1 0,-1-1 0,0 0 1,0 1-1,1-1 0,-1 1 0,0-1 0,1 1 0,-1-1 0,0 1 1,1-1-1,-1 1 0,1-1 0,-1 1 0,1-1 0,-1 1 1,1 0-1,-1-1 0,1 1 0,0 0 0,-1-1 0,1 1 0,-1 0 1,1 0-79,30-10 999,-20 7-613,-2 1-154,0 0 1,0 1-1,-1 0 0,1 1 0,0 0 1,9 1-233,9 0 387,-2-1-196,2 1-73,-1-1 0,1-2-1,-1-1 1,13-3-118,-13 0 14,57-12 267,-70 16-1203,1 0 1,0 1-1,0 1 0,13 1 922,-14 1-1888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2:11.841"/>
    </inkml:context>
    <inkml:brush xml:id="br0">
      <inkml:brushProperty name="width" value="0.1" units="cm"/>
      <inkml:brushProperty name="height" value="0.1" units="cm"/>
      <inkml:brushProperty name="color" value="#33CCFF"/>
    </inkml:brush>
  </inkml:definitions>
  <inkml:trace contextRef="#ctx0" brushRef="#br0">41 0 2816,'0'1'-394,"0"-1"528,0 1 0,0-1 0,0 0 0,0 0 0,0 0 0,0 0 0,0 1 0,0-1 0,0 0 0,0 0 0,0 0 0,0 1 0,0-1 0,0 0 0,0 0 0,0 0 0,0 1 0,0-1 0,0 0 0,0 0 0,0 0 0,0 0 0,0 1 0,0-1 0,0 0 0,-1 0 0,1 0 0,0 0 0,0 0 0,0 1 0,0-1 0,0 0 0,-1 0 0,1 0 0,0 0 0,0 0 0,0 0 0,0 0 0,-1 0 0,1 0 0,0 0 0,0 0 0,0 1 0,0-1 0,-1 0 0,1 0-134,-1 0 192,1 0-26,0 0 138,0 0-75,-5 1 304,1 12-584,0 0 0,1 0 0,1 0 0,-1 9 51,-3 56 402,5-28-331,5 31-71,1 20-98,-4-27 469,0 3 655,-4 4-1026,-2-28 372,1-12 259,2 9-631,-3 60 75,13-63-70,-8-47-52,0 1 0,0-1-1,-1 1 1,1-1 0,0 1 0,0 0 0,1-1 0,-1 1 0,0-1-1,0 1 1,0-1 0,0 1 0,0-1 0,1 1 0,-1-1-1,0 1 1,0-1 0,1 1 0,-1-1 0,0 1 0,1-1 0,-1 1-1,1-1 48,-1 0-134,0 0 0,1 0 0,-1 0 0,1 0 0,-1 0 0,0 0 0,1 0 0,-1 0 0,1 0 0,-1-1 0,0 1 0,1 0 0,-1 0 0,0 0 0,1-1 0,-1 1-1,0 0 1,1 0 0,-1-1 0,0 1 0,1 0 0,-1-1 0,0 1 134,3-3-840,0-1 0,-1 1 0,1-1 0,-1 0 0,2-2 840,4-16-1552,0-5-37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2:12.466"/>
    </inkml:context>
    <inkml:brush xml:id="br0">
      <inkml:brushProperty name="width" value="0.1" units="cm"/>
      <inkml:brushProperty name="height" value="0.1" units="cm"/>
      <inkml:brushProperty name="color" value="#33CCFF"/>
    </inkml:brush>
  </inkml:definitions>
  <inkml:trace contextRef="#ctx0" brushRef="#br0">15 7 2816,'2'-6'665,"-3"5"-235,0 1-409,1 0 0,0 1 0,-1-1 0,1 0 0,0 0 0,-1 1 0,1-1 0,0 0 0,0 0 0,-1 1 0,1-1 0,0 0 0,0 1 0,0-1 0,-1 0 0,1 0 0,0 1 0,0-1 0,0 1 0,0-1 0,0 0 1,0 1-1,0-1-21,0 0 106,-9 7 1908,7-3 2249,10-5-4056,0 1 0,0-1 0,0 0 0,-1-1 0,2 0-207,13 1 298,-14 1-15,-6 0-293,-2 0-364,0 0-175,0 0-800,0 1-326,4 6-2698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4:23.546"/>
    </inkml:context>
    <inkml:brush xml:id="br0">
      <inkml:brushProperty name="width" value="0.1" units="cm"/>
      <inkml:brushProperty name="height" value="0.1" units="cm"/>
      <inkml:brushProperty name="color" value="#33CCFF"/>
    </inkml:brush>
  </inkml:definitions>
  <inkml:trace contextRef="#ctx0" brushRef="#br0">1 467 1408,'0'0'59,"0"0"-1,0 0 1,0 1-1,0-1 1,0 0 0,0 0-1,0 1 1,0-1-1,0 0 1,0 0 0,0 1-1,0-1 1,0 0-1,0 0 1,0 1 0,0-1-1,0 0 1,0 0-1,0 1 1,0-1 0,0 0-1,0 0 1,0 1-1,1-1 1,-1 0 0,0 0-1,0 1 1,0-1-1,0 0 1,1 0 0,-1 0-1,0 0 1,0 1-1,0-1 1,1 0 0,-1 0-1,0 0 1,0 0-1,1 0 1,-1 0 0,0 0-1,0 1 1,1-1-1,-1 0 1,0 0 0,1 0-59,-1 0 44,1 0 1,0 1-1,-1-1 1,1 0-1,0 0 1,0 0-1,-1 1 1,1-1-1,0 0 1,0 0-1,-1 0 0,1 0 1,0 0-1,0-1 1,-1 1-1,1 0 1,0 0-1,0 0 1,-1-1-1,1 1 1,0 0-1,-1-1 1,1 1-1,0 0 1,0-1-45,1-1 70,1-1-1,0 1 1,0 0-1,-1-1 1,0 0 0,1 0-1,-1 1 1,0-2 0,0 1-1,-1 0 1,1 0 0,0 0-1,-1-1 1,0 1 0,0-1-1,0 0-69,1-3 15,-1 1-1,1 1 0,0-1 0,1 0 1,1-2-15,-2 3 12,1 0 1,-1-1 0,0 1-1,0-1 1,-1 0 0,1 0-1,-1 0-12,11-73 39,-7 51-9,-1 1 0,-1-1-1,-1-4-29,-1-2 17,0 21 29,0 0 0,-2-1 0,0-3-46,0 6 93,-1-17 44,2 27-134,-1 0-1,1 1 0,0-1 1,0 0-1,0 0 1,-1 1-1,1-1 0,0 0 1,-1 1-1,1-1 0,-1 1 1,1-1-1,-1 0 1,1 1-1,-1-1 0,1 1 1,-1-1-1,1 1 1,-1 0-1,0-1 0,1 1 1,-1-1-1,0 1 0,1 0 1,-1 0-1,0-1 1,1 1-1,-1 0 0,0 0 1,0 0-1,0 0-2,1 0-59,-7 7-170,5-2 167,-2 7 79,1 1 0,0 0-1,1-1 1,0 1-1,1 9-16,0-8 50,-1 1-1,-1 9-49,0-9 42,1 0-1,1 10-41,1 261 778,0-285-940,0 1 0,1-1 1,-1 0-1,1 0 0,-1 0 0,1 0 0,-1 0 0,1 0 0,0 0 0,0 0 0,-1 0 0,1 0 0,0 0 0,0-1 0,0 1 0,0 0 0,0 0 0,0-1 0,0 1 0,0-1 0,0 1 0,0-1 0,1 1 0,-1-1 0,0 0 0,0 0 0,1 1 162,10 1-1861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4:25.211"/>
    </inkml:context>
    <inkml:brush xml:id="br0">
      <inkml:brushProperty name="width" value="0.1" units="cm"/>
      <inkml:brushProperty name="height" value="0.1" units="cm"/>
      <inkml:brushProperty name="color" value="#33CCFF"/>
    </inkml:brush>
  </inkml:definitions>
  <inkml:trace contextRef="#ctx0" brushRef="#br0">32 1 224,'-1'0'144,"0"1"0,0 0 0,1 0 0,-1-1 0,0 1 1,0 0-1,0 0 0,0 0 0,1 0 0,-1 0 0,0 0 0,1 0 0,-1 0 0,1 0 0,-1 0 1,1 0-1,0 1 0,-1-1 0,1 0 0,0 0 0,0 0 0,0 0 0,0 1 0,0-1-144,-1 2 389,1-1 0,-1 1 0,1 0 0,-1-1 0,0 1 0,0-1 0,-1 3-389,0-1 202,2-3-156,0 0 0,0 0-1,0 0 1,0 0-1,-1-1 1,1 1 0,0 0-1,-1 0 1,1 0 0,0-1-1,-1 1 1,1 0-1,-1-1 1,1 1 0,-1 0-1,0-1 1,1 1 0,-1-1-1,0 1 1,0-1-46,1 0-11,0 0 187,0 0 16,0 0 203,0 0-129,0 0-90,0 0-96,0 0-64,0 0-80,7 25 20,-2-10 16,-1 1 0,-1 0 0,1 8 28,-3-11-8,19 168-26,-16-164 14,0 6-46,4 23 552,-8-43-457,-1-6-32,-1-7 57,3-4-93,1 0 0,1 1 0,0-1-1,1 1 1,0 0 0,1 0 0,5-8 39,-10 20 2,1-1-13,0 0 1,1 0-1,0 0 0,-1 0 1,1 0-1,0 0 1,0 0-1,0 0 0,0 1 1,0-1-1,0 1 1,0-1-1,1 1 11,-1 0-8,-1 0 0,1 0 1,0 0-1,-1 1 0,1-1 0,0 1 1,-1-1-1,1 1 0,0-1 0,0 1 1,0 0-1,0 0 0,-1 0 0,1 0 1,0 0-1,0 0 0,0 1 0,0-1 8,-1 1 7,0 0 0,0 0 0,0 0 0,0 0 0,-1 0-1,1 0 1,0 0 0,-1 0 0,1 0 0,-1 0-1,1 0 1,-1 0 0,1 0 0,-1 0 0,0 1 0,1-1-1,-1 0 1,0 0 0,0 0 0,0 1 0,0-1-1,0 0 1,0 0 0,-1 0 0,1 1 0,0-1-7,-1 5 39,0 0 0,0-1 0,-1 1 1,0-1-1,0 1-39,1-3 63,-1 0-1,0 0 1,0 0 0,0 0 0,0-1 0,0 1-1,-1-1 1,0 2-63,-6 5-33,8-8 32,0-1 0,0 1 0,0-1 0,0 1 0,0-1 0,0 1 0,-1-1 0,1 0 0,0 0 0,0 0 0,0 1 0,0-1 0,0 0 0,0 0 1,0 0-8,0 0 0,1 0 0,-1 0 0,1 0 0,-1 0 0,1 0 0,-1 0 0,1 0 0,-1 0 0,0 0 0,1 0 0,-1-1 0,1 1 0,-1 0 0,1 0 0,-1-1 1,1 1-1,-1 0 0,1 0 0,-1-1 0,1 1 0,0 0 0,-1-1 8,1 1-5,0 0 0,0 0-1,0-1 1,0 1 0,0 0 0,0 0 0,0 0 0,0 0 0,0-1 0,0 1 0,0 0 0,0 0 0,0 0-1,0 0 1,0-1 0,0 1 0,0 0 0,0 0 0,0 0 0,0 0 0,0-1 0,0 1 0,0 0 0,1 0 0,-1 0-1,0 0 1,0 0 0,0 0 0,0-1 0,0 1 0,0 0 0,1 0 0,-1 0 0,0 0 0,0 0 0,0 0 5,0 0-3,1 0 0,-1 0 0,0-1 0,0 1 1,0 0-1,0 0 0,0 0 0,1 0 1,-1 0-1,0 0 0,0 0 0,0-1 1,0 1-1,0 0 0,0 0 0,0 0 1,1 0-1,-1 0 0,0-1 0,0 1 0,0 0 1,0 0-1,0 0 0,0 0 0,0-1 1,0 1-1,0 0 0,0 0 0,0 0 1,0 0-1,0-1 0,0 1 0,0 0 1,0 0-1,0 0 0,0 0 3,1 1 336,13 12 72,1 0-1,1-1 0,0-1 1,1 0-1,14 6-407,-25-14-305,-1 0 0,1-1-1,1 0 1,4 1 305,-8-2-593,0-1 0,0 0 1,0 1-1,1-1 0,-1 0 1,0 0-1,0-1 593,8-1-3120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4:32.395"/>
    </inkml:context>
    <inkml:brush xml:id="br0">
      <inkml:brushProperty name="width" value="0.1" units="cm"/>
      <inkml:brushProperty name="height" value="0.1" units="cm"/>
      <inkml:brushProperty name="color" value="#33CCFF"/>
    </inkml:brush>
  </inkml:definitions>
  <inkml:trace contextRef="#ctx0" brushRef="#br0">148 3 1152,'-5'-2'1021,"5"8"717,0-5-1686,0-1-1,0 1 1,0-1-1,0 1 1,0-1-1,0 0 1,0 1-1,0-1 1,0 1-1,0-1 1,0 1-1,0-1 1,0 1-1,0-1 1,0 1-1,0-1 1,0 0-1,-1 1 1,1-1-1,0 1 1,0-1-1,-1 0 1,1 1-1,0-1 1,0 0-1,-1 1 1,1-1-1,0 0 1,-1 1-1,1-1 1,-1 0-1,1 0 1,0 1-1,-1-1 1,1 0-1,-1 0-51,2 5 414,0-3-320,0-6-303,0 4 257,-1 1 0,0-1 0,1 0 0,-1 0 0,0 0 0,1 0 0,-1 0 0,0 0 0,1 0 0,-1 0 0,1 0 0,-1 0 0,0 0 0,1 0 0,-1 0 0,0 0 1,1 0-1,-1 0 0,0-1 0,1 1 0,-1 0 0,0 0 0,1 0 0,-1-1 0,0 1 0,1 0 0,-1 0 0,0-1 0,1 1-48,1-1 1156,-6 5-692,1-2-228,0 0 0,-1 0 0,1 0 0,-1 0 0,0-1 0,0 1-236,-16 7 515,5 0-579,0 2 0,1-1 0,0 2 0,1 0 0,-5 5 64,13-12 365,-3 4-4055,8-9 3609,0 0 1,0 0 0,0 1-1,0-1 1,0 0 0,0 0-1,0 1 1,0-1 0,0 0-1,0 0 1,0 1 0,0-1-1,0 0 1,0 0 0,0 1 0,0-1-1,0 0 1,1 0 0,-1 0-1,0 1 1,0-1 0,0 0-1,0 0 1,1 0 0,-1 1-1,0-1 1,0 0 0,0 0-1,1 0 1,-1 0 0,0 0-1,0 0 1,1 1 0,-1-1-1,0 0 1,0 0 0,0 0 0,1 0-1,-1 0 1,0 0 0,0 0-1,1 0 81,14 1-2229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4:33.395"/>
    </inkml:context>
    <inkml:brush xml:id="br0">
      <inkml:brushProperty name="width" value="0.1" units="cm"/>
      <inkml:brushProperty name="height" value="0.1" units="cm"/>
      <inkml:brushProperty name="color" value="#33CCFF"/>
    </inkml:brush>
  </inkml:definitions>
  <inkml:trace contextRef="#ctx0" brushRef="#br0">200 1 2304,'0'0'24,"0"0"0,-1 0 0,1 0 0,0 0 1,0 0-1,0 0 0,-1 0 0,1 0 0,0 0 0,0 0 0,-1 0 0,1 0 0,0 0 1,0 0-1,0 0 0,-1 0 0,1 0 0,0 0 0,0 0 0,0 1 0,-1-1 1,1 0-1,0 0 0,0 0 0,0 0 0,0 0 0,-1 1 0,1-1 0,0 0 1,0 0-1,0 0 0,0 0 0,0 1 0,0-1 0,-1 0 0,1 0 0,0 1 0,0-1 1,0 0-1,0 0 0,0 0 0,0 1 0,0-1 0,0 0 0,0 0 0,0 0 1,0 1-1,0-1 0,0 0 0,0 0 0,0 1 0,0-1 0,1 0 0,-1 0 1,0 0-1,0 1 0,0-1 0,0 0 0,0 0 0,0 0 0,1 0 0,-1 1-24,0-1 164,0 1-1,1 0 0,-1 0 1,0-1-1,0 1 0,0 0 1,1 0-1,-1-1 1,0 1-1,0 0 0,0 0 1,0-1-1,-1 1 0,1 0 1,0 0-1,0-1 0,0 1 1,-1 0-1,1 0 0,0-1-163,-7 10 525,0-1-1,-1 0 0,0-1 0,0 0 1,-1 0-1,0-1 0,-1 0 0,0 0-524,-3 2-814,1 1 1,0 0-1,1 0 0,-10 12 814,-5 12-1765,2-2-1563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4:41.286"/>
    </inkml:context>
    <inkml:brush xml:id="br0">
      <inkml:brushProperty name="width" value="0.1" units="cm"/>
      <inkml:brushProperty name="height" value="0.1" units="cm"/>
      <inkml:brushProperty name="color" value="#33CCFF"/>
    </inkml:brush>
  </inkml:definitions>
  <inkml:trace contextRef="#ctx0" brushRef="#br0">1 1 320,'0'2'160,"1"0"0,-1 0 0,1 0 1,0 0-1,0 0 0,0 0 0,0 0 0,0 0 0,0 0 0,0-1 1,1 1-1,0 0-160,6 10 115,-3 0 50,1-1-1,-2 2 1,1-1 0,-2 0-1,0 1 1,0 0-1,0 7-164,0 6 193,2 0 0,1-1 0,1 0 0,1-1 1,8 18-194,-13-34 6,2 0 0,-1-1 0,1 1 1,0-1-1,1 0 0,0 0 1,0 0-1,0-1 0,1 0 1,0 0-1,0-1 0,0 0 0,1 0 1,0-1-1,0 0 0,0 0 1,0-1-1,1 0 0,-1 0 1,1-1-1,0 0 0,1 0-6,-4-1-126,0 0 0,0 1 0,1-1-1,-1 2 1,0-1 0,-1 1 0,1-1-1,0 2 1,0-1 126,6 7-1749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4:42.258"/>
    </inkml:context>
    <inkml:brush xml:id="br0">
      <inkml:brushProperty name="width" value="0.1" units="cm"/>
      <inkml:brushProperty name="height" value="0.1" units="cm"/>
      <inkml:brushProperty name="color" value="#33CCFF"/>
    </inkml:brush>
  </inkml:definitions>
  <inkml:trace contextRef="#ctx0" brushRef="#br0">68 1 992,'-2'6'170,"-1"0"0,1 0-1,0 1 1,0-1 0,1 0 0,0 1 0,-1 3-170,-4 21 294,3-16 17,0 1 1,2-1 0,-1 8-312,1-4 90,-2 1-1,0 0-89,0 5 74,3-21-37,-1 1-1,1-1 1,-1 1 0,0-1 0,0 1 0,-1-1 0,1 0 0,-1 1 0,0-1 0,0 0 0,-2 2-37,4-5 4,0-1-1,0 0 0,0 0 1,0 1-1,0-1 0,0 0 1,-1 0-1,1 1 0,0-1 1,0 0-1,0 0 1,0 0-1,-1 1 0,1-1 1,0 0-1,0 0 0,-1 0 1,1 0-1,0 0 0,0 1 1,-1-1-1,1 0 0,0 0 1,0 0-1,-1 0 1,1 0-1,0 0 0,0 0 1,-1 0-1,1 0 0,0 0 1,-1 0-1,1 0 0,0 0-3,-3-9 40,5-16-55,38-150-33,-39 168 23,4-17-14,-3 17 47,-2 7-7,0 1-1,0-1 1,0 0-1,0 0 1,0 0-1,0 0 0,0 0 1,0 0-1,0 0 1,0 0-1,0 0 1,0 0-1,0 0 1,0 0-1,0 0 1,0 0-1,0 0 1,0 0-1,0 0 0,0 0 1,0 0-1,0 0 1,0 0-1,0 1 1,0-1-1,0 0 1,0 0-1,0 0 1,0 0-1,0 0 0,0 0 1,0 0-1,0 0 1,0 0-1,0 0 1,1 0-1,-1 0 1,0 0-1,0 0 1,0 0-1,0 0 1,0 0-1,0 0 0,0 0 1,0 0-1,0 0 1,0 0-1,0 0 1,0 0-1,0 0 1,0 0-1,0 0 1,0 0-1,0 0 1,0 0-1,0 0 0,0 0 1,0 0-1,1 0 1,-1 0-1,0 0 1,0 0-1,0-1 0,5 18 226,1 0 1,0-1-1,7 11-226,-5-13 212,-1 1-1,-1 0 1,-1 0-1,2 8-211,-7-21 24,0 0-1,0 0 0,0 0 1,0 1-1,0-1 0,0 0 1,-1 0-1,1 0 0,-1 1-23,-1 8 297,-2-13-2496,1 1 1357,8 4 81,2 0-546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4:54:48.574"/>
    </inkml:context>
    <inkml:brush xml:id="br0">
      <inkml:brushProperty name="width" value="0.1" units="cm"/>
      <inkml:brushProperty name="height" value="0.1" units="cm"/>
      <inkml:brushProperty name="color" value="#33CCFF"/>
    </inkml:brush>
  </inkml:definitions>
  <inkml:trace contextRef="#ctx0" brushRef="#br0">103 237 992,'-9'7'1381,"7"-7"-1257,-1 1-1,1-1 0,-1 1 1,1 0-1,-1-1 1,1 1-1,0 0 0,-1 0 1,1 1-1,0-1 0,-2 1-123,-14 8 291,16-9-275,0 0 0,1 0 1,-1 0-1,0 1 0,1-1 0,-1 1 0,1-1 0,0 1 0,-1-1 0,1 1 0,0 0 1,0 0-1,0 0 0,0-1 0,0 2-16,-13 33 202,14-35-198,-3 6-8,2-1 1,-1 1-1,1-1 0,0 1 0,0 0 0,1 0 1,-1-1-1,2 1 0,-1 0 0,1 0 0,0-1 0,0 1 1,1 0-1,2 4 4,2 11-15,-4-16 30,-1-1 0,1 1 0,1 0 0,-1 0 0,1-1 0,2 4-15,0-1 25,-5-7-23,0 0 0,0 0 0,1-1-1,-1 1 1,1 0 0,-1 0 0,0-1 0,1 1-1,-1 0 1,1-1 0,0 1 0,-1 0 0,1-1-1,-1 1 1,1-1 0,0 1 0,0-1 0,-1 1-1,1-1 1,0 0 0,0 1 0,-1-1 0,1 0 0,0 1-1,0-1 1,0 0 0,0 0 0,-1 0 0,1 0-1,0 0 1,0 0 0,0 0 0,0 0 0,-1 0-1,1 0 1,0-1 0,0 1 0,0 0 0,0-1-2,1 0-37,1 0 0,-1 0 0,0 0 1,0-1-1,1 1 0,-1-1 1,0 0-1,0 1 0,-1-1 1,1 0-1,0 0 0,0 0 0,-1-1 1,0 1-1,1 0 0,0-2 37,4-9-214,0 0-1,2-9 215,-4 12 19,3-10-30,0 0 0,-1-1 0,-1 1-1,-1-1 1,-1 0 0,0-1 0,-2 1 0,0 0-1,-2 0 1,-2-12 11,2 18 1,1 0-1,0 0 0,1-6 0,0 13-3,0-1-1,0 0 0,-1 0 0,-1 0 0,0 0 0,0 0 0,0 1 1,-1-1-1,-1 0 0,0-1 4,2 8 3,1 1 0,-1-1 0,0 1 0,0-1 0,0 1 0,0-1 0,0 1 0,0-1 0,0 1 0,0 0 0,-1 0 0,1 0 0,-1-1 0,1 1 0,-1 1 0,-1-2-3,3 2 6,-1 0-1,1-1 1,-1 1-1,0 0 1,1 0 0,-1 0-1,1 0 1,-1 0 0,1 0-1,-1 1 1,0-1-1,1 0 1,-1 0 0,1 0-1,-1 0 1,1 1-1,-1-1 1,1 0 0,-1 1-1,1-1-5,-2 1-13,1 0-1,0 0 1,0 0 0,0 1-1,0-1 1,0 0 0,0 1-1,0-1 1,0 1 0,0 0 13,-1 3-8,0 0 1,0 0-1,1 0 1,0 0 0,0 0-1,0 0 1,1 0-1,-1 1 8,2 46 147,0-21 112,0-20-276,0 1 0,0-1 0,2 1 0,0 3 17,5 25 26,-1-4 32,1 1 1,10 23-59,14 24 53,-28-73 86,1-1 0,-1 0-1,2 1-138,-5-9 54,4-3-47,-1 1 1,0-1-1,1 1 1,-1-1-1,0-1 1,0 1-1,1-1 1,-1 1-1,0-1 1,-1 0-1,1-1 1,0 1-1,0-1 1,-1 1 0,0-1-1,2-2-7,2-1-6,-2-1-1,1 0 0,0 0 1,-1 0-1,-1-1 1,1 0-1,2-6 7,-5 7 10,0 1 1,0-1-1,0 0 0,0-5-10,5-18 55,-1 11-105,-2 10 47,-1-1 0,0 1 1,-1-1-1,0 1 0,0-1 1,-1 0-1,0-2 3,-1 12-4,0 0 1,0-1-1,0 1 1,0 0-1,0-1 1,0 1-1,0-1 0,0 1 1,0 0-1,0-1 1,0 1-1,0 0 1,0-1-1,-1 1 1,1-1-1,0 1 0,0 0 1,0-1-1,-1 1 1,1 0-1,0 0 1,0-1-1,-1 1 1,1 0-1,0 0 0,-1-1 1,1 1-1,0 0 1,0 0-1,-1 0 1,1-1-1,-1 1 1,1 0-1,0 0 0,-1 0 1,1 0-1,0 0 1,-1 0-1,1 0 4,-1 0 0,1 0 0,0 0 0,-1 0 0,1 0 0,0 0-1,0 0 1,-1 0 0,1 1 0,0-1 0,-1 0 0,1 0 0,0 0 0,0 1-1,-1-1 1,1 0 0,0 0 0,0 1 0,0-1 0,-1 0 0,1 0 0,0 1-1,0-1 1,0 0 0,0 0 0,0 1 0,0-1 0,0 1 0,-3 13-7,3 21 0,0-24 14,1-2-4,-1 1 0,2-1 1,-1 0-1,1 1 1,0-1-1,1 0 1,1 3-4,-2-6 16,1-1 1,-1 0 0,1 0-1,-1 0 1,2-1 0,-1 1-1,0-1 1,1 1 0,0-1-1,0 0 1,0 0 0,4 2-17,1 1 187,3 2 180,-9-8-385,0 0 0,-1 0 0,1 0 0,0 0 0,0 0 0,1 0 0,-1-1 0,0 1 0,0-1-1,0 0 1,0 0 0,0 0 0,0-1 0,1 1 0,-1-1 0,0 1 0,0-1 0,2-1 18,-2 1 13,0 0-1,0 0 1,-1 0 0,1 0-1,0 0 1,-1-1 0,1 1-1,-1-1 1,0 1 0,0-1-1,1 0 1,-1 0 0,0 0-1,0 0 1,-1-1 0,1 1-1,0 0 1,-1-1 0,0 0-1,1 1 1,-1-1 0,0 1-1,0-1 1,0-2-13,6-18-2,-5 18 8,-1 0 1,1 0-1,-1-1 1,0 1 0,0 0-1,0-3-6,4-35 645,-3 37-607,0 0 0,1 0 0,0 0 0,0 1 0,0-1 0,1 1 0,-1 0 0,1 0 0,4-3-38,-7 6 158,-2 3 129,-2 2 110,2-1-434,1 11-107,-1-6 168,1-1-1,-2 0 1,1 0-1,0 0 1,-1 0-1,0 0 1,-1 1-24,0-1 21,1-1 1,0 1-1,1 0 0,-1 0 1,1 0-1,0 0 1,1 0-22,-5 42-166,6-48 167,-1 1-1,0 0 0,0 0 0,1-1 0,-1 1 0,0 0 0,1-1 0,-1 1 0,1 0 0,-1-1 0,1 1 0,-1-1 0,1 1 0,0-1 0,-1 1 0,1-1 1,0 0-1,-1 1 0,1-1 0,0 0 0,-1 1 0,1-1 0,0 0 0,0 0 0,-1 1 0,1-1 0,0 0 0,4 2-28,0-1 46,-4 0-20,0-1 0,0 0 0,0 1 0,0-1 0,0 1 0,0-1 1,0 1-1,0 0 0,0-1 0,0 1 0,0 0 0,0 0 0,-1-1 0,1 1 0,0 0 1,0 0-1,-1 0 0,1 1 2,0-2 1,-1 1-1,1 0 1,0 0 0,0 0-1,-1 0 1,1-1 0,0 1 0,0 0-1,0-1 1,0 1 0,0-1 0,0 1-1,0-1 1,0 1 0,0-1 0,1 0-1,-1 0 1,0 1 0,0-1 0,0 0-1,0 0 1,1 0-1,0 0 1,0-1 1,0 1-1,0-1 0,0 0 1,0 0-1,0 1 0,-1-1 1,1 0-1,0 0 1,0-1-1,-1 1 0,2-1-1,1-2 22,-1 1 0,1-1 0,-1 0 0,0 0 0,0-1-1,0 1 1,0 0 0,-1-1 0,2-4-22,9-27 127,6-18-265,-17 48 129,-1 1 0,1 0 0,0-1 0,1 1 0,-1 0 0,1 0 0,0 1 0,0-1 0,1 1 0,0-2 9,6-5 33,-8 9-21,-1 0 1,1 0-1,-1 0 1,1 1 0,0-1-1,0 0 1,0 1-1,-1-1 1,2 1 0,-1-1-1,0 1 1,0 0 0,0 0-1,0 0 1,1 0-1,1 0-12,-3 1 9,0 0-1,-1 0 0,1 0 1,0 1-1,0-1 0,0 0 0,0 0 1,0 1-1,-1-1 0,1 0 1,0 1-1,0-1 0,0 1 0,-1-1 1,1 1-1,0-1 0,-1 1 1,1-1-1,0 1 0,-1 0 1,1 0-1,-1-1 0,1 1 0,-1 0 1,1 0-1,-1-1 0,0 1 1,1 0-1,-1 0 0,0 0 0,0 0 1,1 0-9,-1 4 33,1-1 1,-1 1 0,0 0 0,0 0-1,-1 4-33,1 3-18,-4 19 73,2-22-75,1 0 0,0 1-1,0-1 1,1 0 20,0-8-70,0-1 54,0 0 107,0 0-43,3 0-66,0-1-1,-1 0 1,1 0-1,0 0 1,-1-1 0,1 1-1,0-1 1,-1 1-1,1-1 1,-1 0 0,0 0-1,0 0 1,0 0-1,1-2 19,27-35 231,-25 32-247,1-3-3,2 1 0,-1 0 0,1 1 0,0 0-1,1 0 1,0 1 0,0 0 0,1 0 0,0 1-1,8-4 20,5 5 38,-21 5-54,-1 1 0,1-1 0,-1 1 0,1 0 0,-1-1 0,0 1 0,1 0 0,-1 0 0,0 0 0,2 1 16,-2-1 0,0 1 0,1-1-1,-1 1 1,1-1 0,-1 1 0,0 0-1,0-1 1,0 1 0,0 0 0,0 0-1,0 0 1,0 0 0,-1 0 0,1 0-1,-1 0 1,1 0 0,-1 0 0,0 0 0,0 1 0,1 7 86,-1 1 1,0 0 0,-2 2-87,2-3 69,-4 20-74,-1-1-1,-6 21 6,18-68 57,2 0-1,0 1 1,2-3-57,2-4-298,-6 11 286,1 1 0,0-1 0,0 2 0,1-1-1,1 1 1,0 0 0,3-2 12,-7 5-37,-6 8 38,0 0 1,0 0 0,0 0-1,0 0 1,0 0 0,0-1-1,0 1 1,1 0 0,-1 0-1,0 0 1,0 0 0,0 0-1,0 0 1,0-1 0,0 1-1,0 0 1,0 0 0,1 0-1,-1 0 1,0 0 0,0 0-1,0 0 1,0 0-1,0 0 1,0 0 0,1 0-1,-1 0 1,0 0 0,0 0-1,0 0 1,0 0 0,0 0-1,1 0 1,-1 0 0,0 0-1,0 0 1,0 0 0,0 0-1,0 0 1,1 0 0,-1 0-1,0 0 1,0 0 0,0 0-1,0 0 1,0 0 0,0 0-1,1 0 1,-1 0-1,0 1 1,0-1 0,0 0-1,0 0 1,0 0-2,0 6 65,-2 0-78,1 0-1,0 0 0,0 0 1,0 0-1,1 0 0,0 0 1,0 0-1,1 6 14,0 11 35,-1-21-48,0 0 0,1 0 0,-1 0 1,1 0-1,0 0 0,0 0 0,0 0 1,0 0-1,0 0 0,1 1 13,6 13-59,-6-11 72,0 0 0,1 0 1,0-1-1,0 1 0,0 0 0,2 0-13,-1-1 15,-1 1 0,0 0 0,1 0 1,-1 1-1,-1-1-15,-1-3-10,0-1 0,0 1 1,0-1-1,0 1 0,0-1 0,1 0 1,-1 1-1,0-1 0,1 0 0,-1 0 1,1 0-1,-1 0 0,1 0 0,-1 0 1,1 0-1,0-1 0,-1 1 0,1-1 1,0 1-1,0-1 0,0 1 1,-1-1-1,2 0 10,-2 0-20,1-1 1,-1 1 0,0 0-1,1-1 1,-1 1 0,0-1-1,0 0 1,0 1 0,1-1-1,-1 0 1,0 0-1,0 0 1,0 0 0,0 0-1,0 0 1,0 0 19,12-17-154,-9 8 171,1 0 1,-1 0-1,-1 0 1,0 0-1,-1-1 1,0 0-1,1-9-17,-1 13-30,-1 0-1,2 1 1,-1-1-1,1 1 1,-1-1-1,2 1 1,-1 0-1,1 1 1,0-1-1,0 0 0,4-3 31,-8 9-2,1-1 0,0 1 0,-1-1 0,1 1-1,-1-1 1,1 1 0,0-1 0,-1 1 0,1-1-1,0 1 1,0 0 0,-1 0 0,1-1-1,0 1 1,0 0 0,0 0 2,17 2-7,-12 0 7,-5-2 5,0 0 1,1 1-1,-1-1 0,0 0 1,0 1-1,0-1 1,0 1-1,-1 0 0,1-1 1,0 1-1,0 0 0,0 0 1,0-1-1,-1 1 1,1 0-1,0 0 0,-1 0 1,1 0-1,0 0 1,-1 0-1,1 0 0,-1 0 1,0 0-1,1 0 1,-1 0-1,0 0 0,0 1 1,0-1-1,0 0 0,0 0 1,0 0-1,0 0 1,0 1-6,0 5 27,-1-1 0,0 1 0,0 0 0,-1 0 0,0-1-27,1-3-9,-10 65 94,11-68-86,0 0 1,0 0-1,0 0 0,0 0 1,0 0-1,0 0 0,1 0 1,-1 0-1,0 0 0,0 0 0,0 0 1,0 0-1,0 0 0,0 0 1,0 0-1,0 0 0,0 0 1,0 0-1,0 0 0,0 0 0,0 0 1,0 0-1,0 0 0,0 0 1,0 0-1,1 0 0,-1 0 1,0 0-1,0 1 0,0-1 0,0 0 1,0 0-1,0 0 0,0 0 1,0 0-1,0 0 0,0 0 1,0 0-1,0 0 0,0 0 1,0 0-1,0 0 0,0 0 0,0 0 1,0 0-1,0 1 0,0-1 1,0 0-1,0 0 0,0 0 1,0 0-1,0 0 0,0 0 0,0 0 1,0 0-1,-1 0 0,1 0 1,0 0-1,0 0 0,0 0 1,7-7 17,9-16 76,-12 18-76,14-23-56,-14 21 20,1-1-1,-1 1 1,2 0 0,-1 0 0,1 1 0,3-3 19,12-12 110,-14 14 34,0-1 0,1 1 0,0 1 0,1-1-144,-6 5 10,-1 1 0,1-1 0,-1 1 0,1 0 0,0 0 0,-1 0 1,1 0-1,0 0 0,0 1 0,0-1 0,-1 1 0,1 0 0,0 0 1,0 0-1,0 0 0,2 1-10,-4-1 6,1 0 0,-1 1 0,0 0 0,0-1 0,0 1 0,0 0 0,0-1 0,0 1 0,-1 0 0,1 0 0,0 0 0,0 0 0,-1 0 0,1 0 0,0 0 0,-1 0 0,1 0 0,-1 0 0,1 0 0,-1 0 0,0 0 0,1 1 0,-1-1 0,0 0 0,0 0 0,0 0 0,0 0 0,0 1 0,0-1 1,0 1-7,0 7 28,-1-1 0,0 1 0,-1 6-28,1-13-20,1 34-76,0-35 235,0-1-49,24-43-756,-4 15 475,-15 19 219,1 1-1,0 0 1,0 0-1,1 1 0,0 0-27,-3 2 6,-2 3-39,0 0 1,0 0-1,0 1 1,0-1-1,0 0 1,0 1-1,0-1 1,1 1-1,-1-1 0,1 1 33,-2 1 13,0 0-1,0 0 0,0 1 0,0-1 0,0 0 0,0 0 0,-1 1 0,1-1 0,0 1 0,0-1 1,0 1-1,-1-1 0,1 1 0,0-1 0,-1 1 0,1 0 0,0-1 0,-1 1 0,1 0 0,-1-1 0,1 1 1,-1 0-1,1 0 0,-1 0 0,0 0 0,1 0-12,7 30-164,-2-8 248,-2-16-84,-1-1 0,2 0 0,-1 0 0,0 0 0,1-1 0,0 0 0,6 5 0,-7-6 8,0 1 0,0 0 1,0 0-1,0 0 0,-1 0 0,1 2-8,16 21-92,-19-27 156,3 5 19,-4-5-80,0-1-1,1 1 1,-1-1-1,0 0 1,0 1 0,0-1-1,0 1 1,0-1-1,1 0 1,-1 1-1,0-1 1,0 1-1,1-1 1,-1 0 0,0 1-1,1-1 1,-1 0-1,0 0 1,1 1-1,-1-1 1,0 0-1,1 0 1,-1 1-1,1-1-2,1 0-4,0 0-1,-1-1 0,1 1 0,0 0 1,0-1-1,-1 1 0,1-1 0,0 0 0,-1 0 1,1 1-1,-1-1 0,1 0 0,-1 0 0,1 0 1,-1-1-1,0 1 0,0 0 0,1 0 1,-1-1-1,0 1 0,0-1 0,0 1 0,0-1 1,-1 1-1,1-1 0,0 0 0,0 0 5,2-9-53,0 0 0,0 1 0,-1-1 0,1-5 53,3-19-59,-3 27 38,0 0 0,-1 0-1,-1-1 1,1 1 0,-1-9 21,-1 16 42,0 1-4,0 1-35,0 1 0,1-1 0,-1 0 1,0 1-1,0-1 0,1 0 0,-1 0 0,1 1 1,-1-1-1,2 1-3,0 4-51,1 0-1,-1 0 1,0 1 0,-1-1-1,1 0 1,-1 1 51,2 11-66,4 19 203,-5-23-114,0-1 1,1 0-1,1 2-23,-2-11-16,-1-1 0,0 1 0,1-1 0,0 0 0,0 1 0,0-1 1,0 0-1,0 0 0,1 0 0,-1 0 0,1-1 0,0 1 0,1 0 16,-4-3 8,1 1-1,0-1 0,-1 0 1,1 1-1,0-1 0,-1 0 1,1 0-1,0 0 0,0 1 1,-1-1-1,1 0 0,0 0 1,0 0-1,0 0 0,-1 0 1,1 0-1,0-1 0,0 1 0,-1 0 1,1 0-1,0-1 0,-1 1 1,1 0-1,0-1 0,-1 1 1,1 0-1,0-1 0,-1 1 1,1-1-1,-1 1 0,1-1 1,-1 1-1,1-1 0,-1 0 1,1 1-1,-1-1 0,1 0 1,-1 1-1,0-1 0,1 0-7,3-6 71,-1 0 0,0 0 0,0 0 0,0-1-71,0 0 26,-2 6-23,7-18 58,2 1 1,0-1-62,-6 15-10,-1-1 1,1 1-1,0 0 0,0 0 0,0 1 0,1-1 0,-1 1 0,1 0 0,1 0 10,-5 3 48,7 23-90,0 19 101,-2 0 0,-2 0 1,-1 0-1,-2 9-59,1 24 83,-1-59-99,1 7 25,-1 0 0,-1-1 0,0 1-1,-2 0 1,-1-1 0,-4 19-9,6-37 28,0-1 0,0 1-1,0-1 1,0 1 0,0-1-1,0 1 1,-1-1 0,1 0 0,-1 0-1,0 0 1,1 0 0,-1 0-1,0 0 1,0 0 0,0-1 0,-1 1-1,1-1 1,0 1 0,0-1 0,-1 0-1,-1 1-27,0-1 10,0 0-1,1-1 1,-1 1-1,0-1 1,0 0-1,0 0 1,1 0-1,-1 0 0,0-1 1,0 1-1,1-1 1,-1 0-1,0 0 1,-1-1-10,2 1-10,0 0 1,1 0-1,-1 0 1,0-1-1,0 1 1,1-1 0,-1 0-1,1 1 1,-1-1-1,1 0 1,0 0-1,0-1 1,0 1-1,0 0 1,0-1-1,1 1 1,-1-1 0,1 0-1,-1 1 1,1-1-1,0 0 1,0-1 9,0 1 38,0-1-1,0 1 1,0-1 0,1 0-1,-1 1 1,1-1 0,0 0 0,0 0-1,0 1 1,1-1 0,0-1-38,10-41 776,-8 36-629,3-10 405,0 0 1,2 0-1,0 1 0,1 1 0,10-15-552,-13 24 72,1-1 0,0 1 0,0 1 0,1-1 0,0 1 0,0 1 0,1 0-1,0 0 1,1 0 0,-1 1 0,5-1-72,28-13-3904,18-5 3904,-36 15-3626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33.452"/>
    </inkml:context>
    <inkml:brush xml:id="br0">
      <inkml:brushProperty name="width" value="0.1" units="cm"/>
      <inkml:brushProperty name="height" value="0.1" units="cm"/>
      <inkml:brushProperty name="color" value="#E71224"/>
    </inkml:brush>
  </inkml:definitions>
  <inkml:trace contextRef="#ctx0" brushRef="#br0">0 6 1824,'2'-4'-18,"-1"3"2560,3 1-997,-4 1-1415,1-1-1,-1 0 1,1 1-1,0-1 1,-1 1-1,1-1 0,-1 1 1,1-1-1,-1 1 1,1-1-1,-1 1 1,0 0-1,1-1 1,-1 1-1,1-1 1,-1 1-1,0 0 1,0-1-1,0 1 1,1 0-1,-1 0-129,4 18 2513,-3-11-2368,0 1 0,0 0-1,1 0 1,2 4-145,3 19 200,1 27-252,-2 52 52,-3-48-34,8 331-104,-6-140 1178,-2-173 165,-4 0 0,-9 65-1205,10-142-71,0 0 0,0 0 0,0 0-1,1 0 1,-1 0 0,1 0 0,0 0 0,0 0 0,1 1 71,3 13-4245,-5-10 1456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1:51.493"/>
    </inkml:context>
    <inkml:brush xml:id="br0">
      <inkml:brushProperty name="width" value="0.1" units="cm"/>
      <inkml:brushProperty name="height" value="0.1" units="cm"/>
      <inkml:brushProperty name="color" value="#66CC00"/>
    </inkml:brush>
  </inkml:definitions>
  <inkml:trace contextRef="#ctx0" brushRef="#br0">109 67 4736,'-12'-12'1530,"12"11"-1465,-1 1-1,1-1 0,-1 0 0,1 1 0,0-1 0,-1 1 0,1-1 0,0 0 0,0 0 0,-1 1 0,1-1 0,0 0 0,0 1 1,0-1-1,0 0 0,0 0 0,0 1 0,0-1 0,0 0-64,-2-9 41,-1 6 242,0 0 0,-1 1 0,0-1 0,0 1 0,-3-3-283,-8-1 932,14 7-917,1 0 1,-1 0-1,1 0 1,-1 0-1,0 0 1,1 0 0,-1 1-1,1-1 1,-1 0-1,1 0 1,-1 0 0,1 0-1,-1 1 1,1-1-1,-1 0 1,1 0-1,0 1 1,-1-1 0,1 0-1,-1 1 1,1-1-1,0 1 1,-1-1-1,1 0 1,-1 1-16,-3 8-25,-1 0 0,1 1-1,1-1 1,0 1 0,0-1 0,1 1 0,-2 9 25,1-1 0,0-5-14,2 0-1,-1 1 1,2-1-1,0 0 1,0 1 0,2 5 14,-1-9-33,1-1 1,0 1-1,0-1 1,1 0-1,0 1 1,1-1-1,0-1 1,1 1-1,1 2 33,-6-10 2,1 0-1,0 0 1,-1 0-1,1 0 0,0 0 1,0-1-1,0 1 1,0 0-1,0 0 0,0 0 1,0-1-1,0 1 1,0-1-1,0 1 1,0-1-1,0 1 0,0-1 1,1 1-1,-1-1 1,0 0-1,0 0 0,1 0 1,-1 0-1,0 0 1,0 0-1,1 0 0,-1 0 1,0 0-1,0 0 1,0-1-1,1 1 0,-1 0 1,0-1-1,0 1 1,0-1-1,0 0 1,0 1-1,0-1 0,0 0 1,0 1-1,0-1 1,0 0-1,0 0 0,0 0 1,-1 0-1,1 0 1,0 0-1,-1 0 0,1 0 1,0 0-1,-1 0 1,0-1-1,1 1-1,4-13-10,-1 1 0,0 0 0,-1-1 0,0 0 1,-2 0-1,1 0 10,0-31 867,-1-9-867,-1 36 317,-1 16-272,1 0 0,0 0 0,1 0 0,-1 1-1,0-1 1,0 0 0,1 0 0,-1 0 0,1 0-1,0-1-44,9 14-37,3 10 160,0 1 0,6 14-123,12 22 58,-18-38-575,1 0-1,1 0 1,1-1 0,0-1-1,9 7 518,6 0-1002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35.246"/>
    </inkml:context>
    <inkml:brush xml:id="br0">
      <inkml:brushProperty name="width" value="0.1" units="cm"/>
      <inkml:brushProperty name="height" value="0.1" units="cm"/>
      <inkml:brushProperty name="color" value="#E71224"/>
    </inkml:brush>
  </inkml:definitions>
  <inkml:trace contextRef="#ctx0" brushRef="#br0">7 40 2976,'-1'-4'796,"2"7"-93,-1-2-693,-1-1-8,1 0 0,0-1 0,-1 1 0,1 0 0,0 0 0,-1-1 0,1 1 0,0 0 0,0-1 0,-1 1-1,1 0 1,0-1 0,0 1 0,0-1 0,-1 1 0,1 0 0,0-1 0,0 1 0,0-1 0,0 1 0,0 0 0,0-1 0,0 1 0,0-1-2,-1-2 5702,21 2-4072,-1-1 0,6-1-1630,32-4 1002,50 2 23,123-2 125,-194 6-1219,-18 0 86,1 0 0,-1 2 1,0 0-1,11 3-17,-29-4-91,0 0 0,0 0 0,0 0 0,1 0-1,-1 0 1,0 0 0,0 0 0,0 0-1,0 0 1,0 0 0,0 0 0,1 0 0,-1 0-1,0 0 1,0 0 0,0 0 0,0 1-1,0-1 1,0 0 0,0 0 0,1 0 0,-1 0-1,0 0 1,0 0 0,0 0 0,0 0-1,0 0 1,0 0 0,0 1 0,0-1 0,0 0-1,0 0 1,0 0 0,0 0 0,1 0-1,-1 0 1,0 0 0,0 1 0,0-1 0,0 0-1,0 0 1,0 0 0,0 0 0,0 0-1,0 0 1,0 1 0,0-1 0,0 0 0,-1 0 91,-6 5-3010,-15 4-801,4-5 862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35.653"/>
    </inkml:context>
    <inkml:brush xml:id="br0">
      <inkml:brushProperty name="width" value="0.1" units="cm"/>
      <inkml:brushProperty name="height" value="0.1" units="cm"/>
      <inkml:brushProperty name="color" value="#E71224"/>
    </inkml:brush>
  </inkml:definitions>
  <inkml:trace contextRef="#ctx0" brushRef="#br0">0 45 3328,'7'-1'5993,"10"-5"-3450,17-4-221,5 1-1470,0 2 0,1 2 0,-1 1 0,1 2 0,3 2-852,74 5 151,8 6-151,-107-9-154,-1 1 1,0 1 0,16 6 153,20 10-8047,-52-20 4485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36.263"/>
    </inkml:context>
    <inkml:brush xml:id="br0">
      <inkml:brushProperty name="width" value="0.1" units="cm"/>
      <inkml:brushProperty name="height" value="0.1" units="cm"/>
      <inkml:brushProperty name="color" value="#E71224"/>
    </inkml:brush>
  </inkml:definitions>
  <inkml:trace contextRef="#ctx0" brushRef="#br0">237 49 6240,'-4'-1'231,"1"1"-1,0 0 1,-1-1 0,1 1 0,-1 1 0,1-1 0,0 0 0,-1 1-1,1 0 1,0 0 0,-1 0 0,1 0 0,0 0 0,0 1-1,-2 1-230,-8 4-153,2 1-1,-1 0 0,-2 3 154,5-3 204,-2 0-122,1 1 1,0 0-1,1 0 1,0 1-1,1 1 1,0-1-1,0 1 0,1 1 1,1-1-1,0 1 1,0 0-1,1 1 1,1-1-1,0 1 0,1 0 1,0 0-1,1 0 1,0 0-1,1 1 0,1-1 1,0 0-1,1 8-82,1-5 84,0 0-1,1 0 1,0-1-1,2 1 1,-1-1-1,6 11-83,-7-21 64,-1 1 1,1-1-1,0 0 0,0 0 0,1 0 1,-1-1-1,1 1 0,0-1 1,0 0-1,1 0 0,-1 0 1,1-1-1,0 1 0,0-1 0,0 0 1,0-1-1,0 1 0,1-1 1,-1 0-1,2 0-64,4 0 140,1-1 0,-1 0 0,1 0 0,-1-1 0,1 0 0,-1-1 0,1-1 0,-1 0 0,0 0 0,1-1 0,0-1-140,12-4 192,-1-1 0,0-2 1,-1 0-1,14-9-192,-8 3 100,-1 0 0,-1-3-1,0 0 1,-1-1 0,4-7-100,-20 18 58,-1 1 1,-1-1-1,0 0 0,0 0 1,-1-1-1,0 0 0,0-2-58,-3 5 49,-1 1 0,1-1 0,-1 0 0,-1 0 0,1 0 0,-2 0 0,1 0 0,-1 0 0,0 0 0,0 0-1,-2-4-48,1 4 12,-2 0-1,1 0 0,-1-1 1,0 2-1,-1-1 0,0 0 1,0 1-1,0 0 0,-1 0 1,0 0-1,-1 0 0,0 1 1,0 0-1,0 0 0,0 0 1,-1 1-1,0 0 0,-3-1-11,-7-4-70,0 0 0,0 1 0,-1 1-1,0 1 1,-1 1 0,1 0-1,-11-1 71,12 4-96,1 1-1,-1 0 0,0 1 1,0 1-1,1 1 0,-1 0 0,-9 2 97,17-1-391,0 0-1,1 0 1,-1 0-1,0 1 0,1 1 1,-1-1-1,1 2 0,0-1 1,0 1-1,1 0 1,-1 0-1,1 1 0,0 0 1,-3 4 391,-12 21-2128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01.543"/>
    </inkml:context>
    <inkml:brush xml:id="br0">
      <inkml:brushProperty name="width" value="0.1" units="cm"/>
      <inkml:brushProperty name="height" value="0.1" units="cm"/>
      <inkml:brushProperty name="color" value="#E71224"/>
    </inkml:brush>
  </inkml:definitions>
  <inkml:trace contextRef="#ctx0" brushRef="#br0">434 419 1408,'-7'0'405,"14"0"502,-7 0-502,0 0 91,0 0-149,0 0 32,0 0-107,0 0-22,0 0-36,0 0 164,0 0-74,0 0 69,0 0-63,0 0 106,0 0-107,0 0 64,0 0-90,-14 4 549,2-1-682,1 0 0,0-1 0,-1 0 0,-2 0-150,-24 4 376,12-1-271,10-3 48,0 1 1,1 1-1,0 0 1,0 1-1,0 1 0,1 0 1,-8 5-154,11-4 34,1-1 0,0 2 1,0-1-1,0 1 0,1 1 0,0 0 1,-2 4-35,1-1 105,1 1 1,0 1-1,1 0 1,0 0-1,1 0 1,1 1-1,1 0 0,0 0 1,-2 9-106,2 0-44,1 0 0,0 10 44,4-25 23,-1 0 0,1-1 0,1 1 0,0 0 0,0 0 0,1-1 0,0 1 0,1 1-23,-1-6 60,-1 0 1,1-1-1,1 1 0,-1-1 1,0 0-1,1 0 1,0 0-1,-1 0 0,1 0 1,1 0-61,4 4 308,-6-6-223,-1-1 1,1 1-1,0-1 0,0 0 1,0 1-1,0-1 0,0 0 1,0 0-1,0-1 0,0 1 1,0 0-1,1-1-85,2-1 33,-1 1 0,1-1 0,-1 0 1,0 0-1,0-1 0,0 1 0,0-1 0,0 0 0,0 0 0,-1 0 1,1-1-1,-1 1 0,0-1 0,0 0 0,0 0-33,6-11 59,0 0 1,-2 0-1,5-11-59,1-2 13,25-60-170,18-67 157,-42 113 40,-7 20 59,3-22-99,-7 27 18,1 0 0,1 1-1,0-1 1,2 1-18,-5 10 2,0-1 0,0 1-1,-1-1 1,0 1 0,0-1 0,0 0-1,-1-4-1,-3-48 95,-7 7-202,1 4 65,7 31 20,-1 0 1,0 0 0,-1 0-1,-4-9 22,6 21 7,1 3-13,1 1 0,0 0 1,-1 0-1,1 0 0,-1-1 0,1 1 0,-1 0 0,0 0 1,1 0-1,-1 0 0,0 0 0,0 0 0,0 0 1,0 0 5,-3 15-128,2-2 120,1-1 1,1 0 0,0 0-1,1 1 1,0-1 0,1 7 7,1 4-90,0 11 245,2 0 0,0-1-1,9 26-154,-9-43 23,-2-1 0,0 1 1,0 0-1,-2 0 0,0 0 0,0 1 0,-2-1 0,0 0 0,-1 5-23,-1 9 140,0 15-140,2-15 15,-4 18-15,0-6 60,3 2 1,1 20-61,1-56 23,1-1 3,-1 1 1,1-1-1,0 0 1,0 1-1,0-1 0,1 0 1,0 0-1,1 0 1,-1 0-1,1-1 0,0 1 1,0-1-1,1 1 1,0-1-1,0 0 0,0 0 1,0-1-1,1 1 1,0-1-1,0 0 1,2 1-27,-2-1 74,1 1 37,1-1 0,0 1-1,0-1 1,6 3-111,-2-2 247,0-1 0,0 0 0,1-1 0,0 0-247,-7-2 104,-1 0-1,0-1 1,0 1 0,1-1-1,-1 0 1,0-1 0,0 1-1,1-1 1,-1 1 0,0-1-1,0-1 1,0 1 0,2-1-104,12-5 244,-15 6-241,0 0-1,0 0 1,0 0-1,0 0 1,0-1-1,0 0 1,0 1-1,-1-1 1,1 0-1,-1 0 1,1-1-3,1 0 66,-3 3-47,-1-1-1,1 1 1,-1 0 0,1-1 0,-1 1 0,1-1 0,-1 1-1,1-1 1,-1 1 0,0-1 0,1 1 0,-1-1 0,0 1-1,1-1 1,-1 1 0,0-1 0,0 0 0,1 1 0,-1-1-1,0 0-18,0 1-42,1-1 10,19-78-75,-14 59 102,-1-1-1,-1 0 1,-1 0 0,-1 0-1,-1 0 1,-1 0 0,-1 0-1,-2-14 6,2 17-43,1 8-53,-1 1 0,0 0 0,0-1 0,-1 1 1,0 0-1,-1-2 96,2 9-26,0 0 0,0 1 0,1-1 0,-1 0 0,0 1 0,0-1 0,0 0 0,-1 1 0,1 0 0,0-1 0,-1 1 0,1 0 0,-1-1 0,1 1 0,-1 0 0,1 0 0,-1 0 0,0 0 0,1 1 0,-1-1 0,0 0 0,0 1 0,0-1 0,0 1 0,0 0 0,1 0 0,-1-1 0,0 1 0,0 0 0,0 1 0,0-1 0,-1 0 26,-1 1-12,0 0 0,-1 0 0,1 1 0,0-1 0,1 1 0,-1 0 0,0 0 0,0 0 0,1 0 0,-1 1 0,1-1 0,0 1 1,0 0-1,0 0 0,-1 1 12,-3 5-9,-1 0 1,1 1-1,1 0 0,-4 8 9,6-9 0,1 0-1,-1 0 0,2 0 0,-1 0 0,1 0 0,1 1 0,0-1 0,0 1 0,1-1 1,0 1-1,0-1 0,2 6 1,0-7-25,1 1 0,0-1 0,1 1 0,0-1 0,0 0 0,1 0 0,3 5 25,10 17 36,-7-13 65,0-1 1,0-1-1,2 0 0,0 0 1,6 5-102,-17-19 23,0 1 0,1-1 0,-1 0 0,0 0 0,0 0 0,0 0 0,1 0 0,-1 0 0,1 0 0,-1-1 0,0 1 0,1-1 0,-1 0 0,1 0 0,-1 0 0,1 0 0,-1 0 0,1 0 0,-1-1 0,3 0-23,3 0 105,1-2-1,0 1 0,-1-1 0,0-1 0,4-1-104,17-11 49,-1-1 0,-1-1 0,0-1 0,-2-1 0,17-17-49,-29 23 62,0 0-1,-1-1 0,-1-1 0,4-8-61,37-68-20,-46 80 19,16-30-76,-2-1-1,-3-2 0,-1 0 0,-2 0 0,7-42 78,-18 63-21,-1 0-1,-1-1 0,-2-13 22,0 1-74,-2-1-53,3 35 85,-1 0 0,1 0-1,-1 0 1,0 0 0,0 0 0,-1 0 0,1 0-1,-1 0 1,1 1 0,-2-3 42,3 5-7,0 0 1,-1-1-1,1 1 1,0 0-1,0-1 0,0 1 1,-1 0-1,1-1 0,0 1 1,-1 0-1,1 0 0,0-1 1,0 1-1,-1 0 0,1 0 1,0 0-1,-1 0 1,1-1-1,0 1 0,-1 0 1,1 0-1,-1 0 0,1 0 1,0 0-1,-1 0 0,1 0 1,0 0-1,-1 0 0,1 0 1,-1 0-1,1 0 1,0 0-1,-1 0 0,1 0 1,0 0-1,-1 0 0,1 1 1,0-1-1,-1 0 0,1 0 1,0 0-1,-1 1 0,1-1 1,0 0-1,0 0 1,-1 1-1,1-1 0,0 0 1,0 1-1,-1-1 0,1 0 1,0 1-1,0-1 0,0 0 1,0 1-1,-1-1 0,1 0 1,0 1-1,0-1 1,0 1 6,-4 21-391,13 87 209,-7-56 171,0-30-18,-1 0 0,-2 14 29,-1-21 50,1 1 0,0-1 1,2 1-1,0-1 0,2 11-50,44 259 320,-44-270-225,1 0 0,0-1 1,1 1-1,0-1 0,1 1 1,1-2-1,1 1 0,4 6-95,-9-17 27,0 1-1,1-1 0,0 0 0,0 0 0,0-1 0,0 1 0,1-1 0,-1 0 1,1 0-1,0 0 0,0-1 0,0 1 0,0-1 0,0 0 0,1-1 1,-1 0-1,0 1 0,1-2 0,-1 1 0,5 0-26,-6-1-26,35-1 480,8-1-454,-35 1-839,1-1-1,-1 0 0,0-1 0,0-1 1,9-3 839,-20 7-178,-1 0 0,1-1 1,0 1-1,-1 0 1,1 0-1,-1-1 1,1 1-1,0 0 0,-1-1 1,1 1-1,-1-1 1,1 1-1,-1 0 1,1-1-1,-1 1 0,0-1 1,1 1-1,-1-1 1,0 0-1,1 1 1,-1-1-1,0 1 0,0-1 1,1 0-1,-1 1 1,0-1-1,0 1 1,0-1-1,0 0 1,0 1-1,0-1 0,0 0 1,0 1-1,0-1 1,0 0-1,0 0 178,-2-2-1072,1 0 0,-1 0 1,1 0-1,-1 0 0,0 0 0,-2-2 1072,2 2-387,-12-18-1058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02.013"/>
    </inkml:context>
    <inkml:brush xml:id="br0">
      <inkml:brushProperty name="width" value="0.1" units="cm"/>
      <inkml:brushProperty name="height" value="0.1" units="cm"/>
      <inkml:brushProperty name="color" value="#E71224"/>
    </inkml:brush>
  </inkml:definitions>
  <inkml:trace contextRef="#ctx0" brushRef="#br0">7 101 4160,'0'0'10,"-6"0"1119,7-1-445,3-4-278,-3 4 341,-1 1-139,0 0 304,7-4 805,-1 2-1367,1 0 1,-1 0-1,1 1 0,-1 0 0,1 0 1,-1 0-1,1 1 0,0 0-350,9-1 595,202-4 2799,9-1-2820,-23-12-7848,-190 17 5922,-9 2 830,-1-1 0,1-1 0,0 1 0,0-1 0,-1 1 0,1-1 0,0-1 0,-1 1 0,1-1 0,-1 0-1,0 0 1,1 0 0,1-2 522,-1 0-343,-1-1-1,0 0 1,0 0-1,0 0 1,1-3 343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04.775"/>
    </inkml:context>
    <inkml:brush xml:id="br0">
      <inkml:brushProperty name="width" value="0.1" units="cm"/>
      <inkml:brushProperty name="height" value="0.1" units="cm"/>
      <inkml:brushProperty name="color" value="#E71224"/>
    </inkml:brush>
  </inkml:definitions>
  <inkml:trace contextRef="#ctx0" brushRef="#br0">1 18 896,'3'2'488,"-2"-3"-515,-3-7 354,0-2 6346,2 33-4966,0-22-1409,10 21 2252,-9-15-2512,0 0 1,0 0 0,0 0 0,-1 0 0,0 0 0,0-1 0,-1 6-39,0 13 58,14 198 267,0-23-303,-6 38-43,-2 17 805,-4-184-163,4 0 0,5 11-621,3 19 480,-10-89-1265,-3-12 522,1 1 0,-1 0 0,0 0 0,0 0 0,1 0 0,-1 0 0,0 0 0,0 0 0,0 0 0,0 0 0,0 0-1,0 0 1,0 0 0,0 0 0,0-1 0,0 1 0,-1 0 0,1 0 0,0 0 0,-1 0 0,1 0 263,0 3-5022,4-2 4378,-4-2 22,9-5-1511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06.616"/>
    </inkml:context>
    <inkml:brush xml:id="br0">
      <inkml:brushProperty name="width" value="0.1" units="cm"/>
      <inkml:brushProperty name="height" value="0.1" units="cm"/>
      <inkml:brushProperty name="color" value="#E71224"/>
    </inkml:brush>
  </inkml:definitions>
  <inkml:trace contextRef="#ctx0" brushRef="#br0">215 564 1408,'17'-67'4613,"-14"54"-4227,1-6 503,-4 18-798,0-2 34,0 1 0,1 0 0,-1-1 0,0 1 0,-1 0-1,1 0 1,0-1 0,-1 1 0,1 0 0,-1 0 0,0 0 0,1-1 0,-1 1 0,0 0 0,-1 0 0,1 0 0,0 1 0,0-1-1,-1 0 1,1 0 0,-2-1-125,1 1 68,0 1 0,0-1-1,-1 1 1,1 0-1,0-1 1,0 1-1,-1 0 1,1 0 0,0 0-1,-1 1 1,1-1-1,-1 1 1,0-1 0,1 1-1,-1 0 1,1 0-1,-2 0-67,0 0 34,1 0 0,-1 1 0,1-1 0,-1 1 0,1 0 0,-1 0 0,1 0 1,0 1-1,0-1 0,0 1 0,0 0 0,-3 1-34,-9 8-25,11-8 41,0 0 0,-1 0-1,1 0 1,1 0-1,-1 1 1,-2 3-16,-5 8 126,0 0-1,1 0 1,1 1-1,0 1 1,1 0 0,1 0-1,1 0 1,0 1 0,-2 15-126,7-29 34,0 1 1,1 0-1,0-1 1,0 1-1,0-1 1,0 1 0,1-1-1,-1 1 1,1-1-1,0 1 1,1-1-1,-1 0 1,1 1 0,0-1-1,0 0-34,2 2 56,-1 0 0,1 0-1,1 0 1,-1-1 0,1 0 0,0 0 0,0 0-1,1 0 1,3 1-56,1 1 65,0-1 0,1 0 0,0 0-1,0-1 1,0-1 0,1 0 0,0-1 0,-1 0-1,1 0 1,1-1 0,3 0-65,17-1 166,0-1 1,-1-1-1,1-2 0,0-1 1,9-4-167,-37 7 40,-1 0 0,1-1-1,0 0 1,-1 1 0,0-1 0,1-1 0,-1 1 0,1-1-40,-4 2 17,0 0 0,0 1 1,0-1-1,-1 0 0,1 0 0,0 0 0,0 0 1,-1 0-1,1 0 0,0 0 0,-1 0 0,1 0 1,-1 0-1,1 0 0,-1 0 0,0 0 0,0 0 1,1 0-1,-1 0 0,0-1 0,0 1 1,0 0-1,0 0 0,0 0 0,0 0 0,0 0 1,-1-1-1,1 1 0,0 0 0,-1 0 0,1 0 1,0 0-1,-1 0 0,0 0 0,1 0 1,-1 0-18,-7-11 55,-1 0 1,-1 1 0,0 0-1,0 1 1,-8-5-56,-9-11 52,-1-2-75,-42-43 131,-10-17-108,39 43 21,25 30 74,2-1 1,0-1 0,-4-7-96,14 18 15,0 0-1,1-1 1,0 1 0,0 0 0,1-1 0,0 0 0,0 1-1,0-1 1,1 0 0,0 0 0,0 0 0,1-4-15,0 8 18,-1-12 57,1 1 0,1-1 0,0 0 1,1 0-1,1 1 0,3-9-75,0 6 71,0 1 0,1 0 0,1 0 0,2-2-71,-8 14 33,1 0 1,-1 1-1,1-1 1,0 1 0,0 0-1,0-1 1,0 1 0,0 1-1,1-1 1,-1 0 0,1 1-1,0 0 1,0 0 0,0 0-1,0 0 1,0 0-1,0 1 1,1 0 0,-1 0-34,0 1 41,0 0 0,-1 0 0,1 1-1,-1-1 1,1 1 0,0 0 0,-1 0 0,0 0 0,1 1 0,-1-1 0,3 2-41,34 22 264,65 54-205,-69-49-564,-15-9-4334,-20-20 4201,0 0 0,0 1 0,-1-1-1,1 0 1,-1 1 0,1-1 0,-1 1 0,0-1-1,1 1 1,-1-1 0,0 1 0,0-1 0,0 0-1,0 1 1,0 0 638,0-1-677,0-12-1691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07.364"/>
    </inkml:context>
    <inkml:brush xml:id="br0">
      <inkml:brushProperty name="width" value="0.1" units="cm"/>
      <inkml:brushProperty name="height" value="0.1" units="cm"/>
      <inkml:brushProperty name="color" value="#E71224"/>
    </inkml:brush>
  </inkml:definitions>
  <inkml:trace contextRef="#ctx0" brushRef="#br0">36 14 2560,'-7'-8'893,"7"8"-763,-1 0 1,1-1 0,0 1-1,0-1 1,0 1 0,-1 0-1,1-1 1,0 1 0,-1 0-1,1-1 1,0 1 0,-1 0 0,1 0-1,0-1 1,-1 1 0,1 0-1,-1 0 1,1 0 0,0-1-1,-1 1 1,1 0 0,-1 0-1,0 0-130,1 0 170,-1 0-1,0 0 0,1 0 0,-1 0 1,0 0-1,0 1 0,1-1 0,-1 0 0,0 0 1,1 1-1,-1-1 0,0 0 0,1 1 1,-1-1-1,0 0 0,1 1 0,-1-1 0,1 1 1,-1-1-1,1 1 0,-1 0 0,1 0-169,-1 0 156,0 1-1,0-1 1,1 1-1,-1 0 1,1-1-1,-1 1 0,1 0 1,-1-1-1,1 1 1,0 0-156,0 8 197,0-1 1,1 0-1,2 9-197,-2-8 472,1-4-471,-1 0 1,1-1 0,1 1 0,-1-1-1,1 1 1,0-1 0,0 0 0,0 0-1,1 0 1,0 0 0,0 0-2,6 7-809,-9-9 443,1-1 1,0 0-1,0 1 0,0-1 0,0 0 0,0 0 1,0 0-1,0 0 0,1-1 0,-1 1 0,1-1 1,0 1-1,-1-1 0,1 0 0,0 0 0,0 0 1,-1 0-1,1 0 0,0-1 0,0 0 0,0 1 1,0-1 365,9 0-2203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07.712"/>
    </inkml:context>
    <inkml:brush xml:id="br0">
      <inkml:brushProperty name="width" value="0.1" units="cm"/>
      <inkml:brushProperty name="height" value="0.1" units="cm"/>
      <inkml:brushProperty name="color" value="#E71224"/>
    </inkml:brush>
  </inkml:definitions>
  <inkml:trace contextRef="#ctx0" brushRef="#br0">12 62 5728,'-7'-21'2112,"2"9"-1632,13 1-128,-4 4-288,1 4-96,-1-5-1888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08.379"/>
    </inkml:context>
    <inkml:brush xml:id="br0">
      <inkml:brushProperty name="width" value="0.1" units="cm"/>
      <inkml:brushProperty name="height" value="0.1" units="cm"/>
      <inkml:brushProperty name="color" value="#E71224"/>
    </inkml:brush>
  </inkml:definitions>
  <inkml:trace contextRef="#ctx0" brushRef="#br0">4 6 5216,'-4'-5'1762,"7"5"-923,-3 0-812,1 1 0,0-1 0,-1 0 1,1 1-1,-1-1 0,1 1 0,0-1 0,-1 1 0,1-1 0,-1 1 0,1-1 0,-1 1 0,0 0 0,1-1 0,-1 1 0,0 0-27,2 2 17,-1 1 0,0 0 0,-1-1 0,1 1 0,-1 0 0,0 0-1,0-1 1,0 4-17,0 12 111,4 29 352,13 289 983,-17-197 1151,15-160-2149,7-9-515,-12 15 60,0 0 0,1 1-1,1 1 1,1-1 7,2 1 30,0 0 1,1 1-1,0 1 0,1 0 0,0 1 1,1 1-1,0 1 0,0 0 0,6 0-30,-19 6 6,0 0-1,0 0 0,0 1 0,0 0 1,0 0-1,0 0 0,0 0 0,0 1 1,0-1-1,0 1 0,1 1-5,-5-2 4,1 1 1,0-1-1,0 1 0,0 0 1,-1 0-1,1 0 0,0 0 1,-1 0-1,1 0 0,-1 0 0,1 0 1,-1 0-1,0 1 0,1-1 1,-1 1-1,0-1 0,0 1 0,0-1 1,0 1-1,0 0 0,0 0 1,-1-1-1,1 1 0,-1 0 0,1 0 1,-1 0-1,1 0 0,-1-1 1,0 1-1,0 1-4,0-1 19,0 0 1,0 0-1,0 0 1,0 0-1,0 0 0,0 0 1,-1 0-1,1 0 1,-1 0-1,1 0 1,-1 0-1,0 0 0,0 0 1,0 0-1,0 0 1,0-1-1,0 1 1,0 0-1,-1-1 0,1 1 1,0-1-1,-1 0 1,0 1-1,1-1 1,-1 0-1,0 0 0,1 0 1,-1 0-20,-15 8 40,11-6-43,1 0 0,-1 0 0,0-1 0,0 0 0,0 0 0,0 0 0,-1-1 0,1 0 0,0 0 1,-5 0 2,-55-1 570,66 0-554,0 0-80,16 7 256,74 58 1445,-60-43-1520,19 11-2448,-42-28 307,2-1-1,-1-1 1,5 2 2024,14 3-4592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2:07.585"/>
    </inkml:context>
    <inkml:brush xml:id="br0">
      <inkml:brushProperty name="width" value="0.1" units="cm"/>
      <inkml:brushProperty name="height" value="0.1" units="cm"/>
      <inkml:brushProperty name="color" value="#E71224"/>
    </inkml:brush>
  </inkml:definitions>
  <inkml:trace contextRef="#ctx0" brushRef="#br0">2 1495 2400,'-2'-1'884,"5"-2"-754,-3 2-26,1 1 0,-1-1 0,1 1 0,-1-1 1,1 1-1,-1-1 0,1 1 0,-1-1 0,1 0 0,-1 1 0,0-1 0,0 0 1,1 0-1,-1 1 0,0-2-104,0 2 283,1-1-33,2-1-122,-2 2-107,-1 0 70,0 0-54,0 0 35,1-1 0,-1 1 0,1 0 0,0 0 0,-1 0 0,1 0 0,-1 0 0,1 0 0,-1 0 0,1 0 0,0 0 0,-1 1 0,1-1 0,-1 0 0,1 0 0,-1 0 0,1 1 0,-1-1 0,1 0 0,-1 0 0,1 1 0,-1-1 0,1 1 0,-1-1 0,1 0 0,-1 1 0,0-1 0,1 1 0,-1-1 0,0 1-72,1 0 150,-1-1 191,0 0-96,0 0-26,0 0-59,0 0 91,0 0-107,0 0-107,0 0-80,0 0-79,0 0 116,2 1 81,-1-1 0,1 1-1,-1-1 1,0 1 0,1 0-1,-1 0 1,0-1 0,0 1-1,1 0 1,-1 0 0,0 0-1,0 0 1,0 1 0,0-1-1,0 1-74,3 4 174,-3-4-178,-1-1 1,1 0-1,-1 0 0,1 1 0,0-1 1,0 0-1,0 0 0,0 0 0,0 0 0,0 0 1,0 0-1,0 0 0,0 0 0,0-1 1,1 2 3,0-2 42,-2 0 33,0 1-73,0-1 1,0 0-1,1 0 0,-1 1 1,0-1-1,0 0 0,1 0 1,-1 1-1,0-1 0,1 0 1,-1 0-1,0 0 0,1 0 1,-1 1-1,0-1 0,1 0 1,-1 0-1,0 0 0,1 0 1,-1 0-1,0 0 0,1 0 1,-1 0-1,0 0 0,1 0 1,-1 0-1,0 0 0,1 0-2,7 2-134,-7-1 153,0 0 1,0 1 0,0-1 0,0 0-1,0 0 1,0 0 0,0 0-1,1 0 1,-1 0 0,0 0-1,1 0 1,-1 0 0,0-1 0,1 1-1,-1 0 1,1-1 0,0 0-1,-1 1 1,1-1 0,-1 0-20,37 3 332,-38-3-333,26 1 168,-16-1-199,0 1-1,1-1 1,-1-1 0,0 0 0,1 0-1,1-1 33,57-10 587,-61 10-540,0 1 0,0 0 0,1 0 0,-1 1 1,6 0-48,29-2-23,-18-1 115,0 2-1,18 1-91,-18 0 143,20 8-127,-9-7-7,-26 1-48,0-2 1,0 0-1,0 0 0,0 0 1,0-2-1,0 1 0,6-2 39,32-9 459,-39 10-425,1 1 0,-1 0 0,1 0 0,-1 1-1,1 0 1,5 1-34,11 0 106,-22-1-126,0 0-1,1 1 1,-1-1 0,0 1-1,3 1 21,0 0 91,0-1 0,-1 1 0,1-2-1,0 1 1,6-1-91,-6 0-53,1 0 53,0 0 0,0 1 0,1-1 0,6 3 0,-11-2 23,0-1 1,-1 0-1,1 1 0,0-2 1,0 1-1,-1 0 0,1-1 1,0 1-1,-1-1 0,2-1-23,22-2-169,-19 4 218,1-1 1,-1-1-1,0 1 0,4-3-49,-5 1 70,-3 1-126,-3 2 61,-1-1 1,0 1-1,0 0 1,1 0-1,-1 0 1,0 0-1,0 0 1,1 0 0,-1-1-1,0 1 1,0 0-1,0 0 1,1 0-1,-1-1 1,0 1-1,0 0 1,0 0 0,0-1-1,0 1 1,1 0-1,-1 0 1,0-1-1,0 1 1,0 0-1,0 0 1,0-1 0,0 1-1,0 0 1,0-1-1,0 1 1,0 0-1,0 0 1,0-1-1,0 1 1,0 0 0,0-1-6,0 1 144,-3-11-939,3 9 791,-1 0 0,1 0 0,0 0 0,0 0 0,0 0 0,0 0 0,0 1 0,0-1 0,0-1 4,1-2 20,-6-60 428,5 48-469,0-21-38,-4-34 59,-2 2-157,4-35 157,-3-30 269,1 88-319,-1-12-135,3-5 185,-1 9-67,1 34 88,1-1-1,1 1 1,2-5-21,11-57-107,-10 62 98,1-9-136,-3 9 38,2 0 1,1-4 106,-4 21-22,5-19 16,-3 17 6,0 0 0,-1 0 0,0 0 1,0-5-1,-1 4-10,1 0-1,0 0 1,0 1 0,2-8 10,-1 8-6,0-1 0,-1 0 1,0 1-1,0-7 6,-1-78 64,-9 37-272,5 0-59,4 26-58,1 28 351,3 0 4,0 0 0,0 0 0,-1 1-1,1-1 1,0 1 0,-1 0 0,1 0-1,1 1-29,15 2-62,-18-3 64,0-1-1,0 0 1,0 1-1,0 0 1,0 0-1,0 0 1,0-1-1,1 3-1,3-1 95,-5-1 177,4 7 133,17-1-698,-20-7 416,0 0-126,-1 1 0,1 0 1,0-1-1,0 0 1,0 1-1,-1-1 0,1 0 1,0 0-1,0 0 1,0 0-1,1 0 3,-2 0 34,39 0 35,35 3-303,-68-3 210,1 1 0,-1 1 0,1-1 0,-1 1 0,4 2 24,17 3 290,12 9-316,-26-14 45,0-1 0,0 0 0,-1-1 0,1-1 0,0 0-19,30-1 214,-27 1-216,-1-1 0,0-1 1,1 0-1,-1-1 0,8-4 2,0 1-33,0 1 0,1 1 33,35-7 267,-11 8-224,-26 1-75,0 1 1,0 0-1,14 2 32,-33 0 36,268 0 188,-253-1-192,-1 0 0,1-2 0,-1 0 0,0-1 0,15-5-32,-29 8 1,0 0 1,1 1-1,-1-1 0,0 1 1,1 0-1,-1 0 0,1 0-1,22-1-132,-24 1 129,0 1 0,0-1-1,0 0 1,0 1 0,0 0-1,-1-1 1,1 1 0,0 0 0,0 1-1,0-1 1,-1 0 0,1 1-1,-1-1 1,1 1 0,1 2 3,4 1-63,-4-3 61,54 31 170,-51-30-144,1 1 1,-1-2-1,1 1 0,0-1 1,0 0-1,0-1 0,2 1-24,46 5-74,65-4-113,18 4 171,-123-7 82,0-2 0,0 0 1,0-1-1,-1 0 0,1-1 1,-1-1-1,1-1-66,7 1 0,-20 5 47,0-1-1,0 1 0,0-1 0,0 0 0,0 0 0,0 0 1,-1 0-1,1 0 0,1-2-46,0 2 55,0-1 1,0 0-1,0 1 1,1 0-1,-1 0 1,0 0-1,1 0 1,-1 1-1,0 0 1,2 0-56,8-1 85,63-6 107,-53 4-213,0 2 1,0 0-1,10 2 21,6 0-130,106 9 482,-19-5-405,-34-5 410,-44-8-501,-44 8 103,-1-1-1,0 1 1,0-1 0,1 0 0,1-1 41,-2 1 17,0 0 1,1 0 0,-1 0 0,0 0 0,3 1-18,54-4 91,-42 2-296,0 1 1,1 1-1,16 2 205,-26-1-128,-7-1 129,0 0 0,-1 0-1,1 1 1,0-1 0,0 1-1,0 0 1,0 0-1,17 3-73,-1 1 370,-17-4-309,-1-1 0,0 1 0,0-1 0,1 0 0,-1 1-1,0-1 1,1 0 0,-1 0 0,0 0 0,1 0 0,-1 0 0,0-1-1,0 1 1,1 0 0,-1 0 0,0-1 0,1 1 0,-1-1 0,0 1 12,11-3 17,40 2-156,-50 0 137,0 1-1,0-1 0,0 0 1,0 0-1,1 1 1,-1-1-1,-1-1 0,1 1 1,0 0-1,0 0 0,0-1 1,-1 1-1,1-1 1,0 0-1,-1 1 0,0-1 1,1-1 2,11-9 236,11-12-167,-20 18-133,1 1 0,0 0 0,0 1 0,0-1 1,3 0 63,0-3-248,-8 8 245,-1 1 0,1-1 0,0 1-1,-1-1 1,1 1 0,0-1 0,0 1 0,-1-1 0,1 1 0,0-1 0,0 1 0,0-1 0,0 1 0,0-1 0,0 1 0,0-1-1,0 1 1,0 0 0,0-1 0,0 1 3,0 0 0,-1 0-14,1-1-1,0 1 1,-1-1-1,1 1 1,0-1-1,-1 1 1,1-1-1,0 1 1,0-1-1,-1 1 1,1 0 0,0-1-1,0 1 1,0 0-1,0-1 1,0 1-1,0 0 1,0-1-1,0 1 1,0-1-1,0 2 15,2 13-140,-3-13 127,1-1 1,0 1 0,0-1 0,1 1 0,-1 0 0,0-1 0,0 1 0,1-1 0,-1 1 0,1-1 12,1 4-17,-1-1 1,0 1-1,0 0 1,0 0-1,-1 0 1,1 0-1,-1-1 1,0 1-1,-1 0 0,0 4 17,1 30 123,4 19-309,-3-1-1,-4 26 187,0 17 261,4-58-478,0-7 115,-2 0 0,-3 19 102,3-49-16,1 0 0,0 0-1,0 0 1,1 0 0,0 4 16,1 16 182,1 35-18,-1-34-240,-2 0 0,0 0 0,-2 3 76,2-22 7,0 1 0,1-1 0,-1 0 0,2 1 0,-1-1 0,1 0-7,2 14 321,-1-8-257,-2-10-74,0-1 0,-1 1 0,1-1 0,-1 1-1,1 0 1,-1-1 0,0 1 0,0 0 0,0-1 0,-1 2 10,0 8-84,0-1 0,1 0 0,0 0 0,1 9 84,1 16 48,3 29 240,-3-39-316,3 57 232,-3-47-419,0-29 181,-2 1 0,1 0 0,-1-1 1,0 1-1,-1-1 0,1 1 0,-2 0 0,0 3 34,-1 1 116,1 1 0,1 0-1,0 0 1,0 0 0,1 4-116,0-15 8,1 4 2,-1 0-1,0 1 1,0-1 0,-1 0 0,0 1 0,0-1-1,0 0 1,-1 0 0,0 0 0,0 0-1,-1 0 1,-1 2-10,-3 14-42,6-21 84,1 0-84,0 1-1,0 0 0,0-1 1,1 1-1,-1-1 0,0 1 1,0 0-1,1-1 0,-1 1 1,1-1 42,-1 0-80,33-1 682,-22 0-831,-4 0 253,1 0 1,0 0-1,-1-1 1,1 0-1,0 0 0,-1-1 1,4 0-25,35-6 346,-38 6-337,-1 1-1,0 0 1,1 0 0,-1 0-1,1 1 1,-1 0-1,1 1 1,-1 0 0,2 0-9,26 2 274,112-3 265,-106 3-512,-31-2 13,0 0 1,1 0-1,-1-1 1,1-1-1,6 0-40,72-18-85,-15 7 262,-58 10-189,-13 1-4,18-2-64,0 1 0,11 1 80,-16 1-46,-1 0-1,1 2 0,-1 0 1,3 1 46,-16-3-85,-1 1 1,0-1-1,0 1 1,0-1-1,0 1 1,1-1-1,-1 1 1,0-1-1,0 1 1,0 0-1,0 0 1,0-1-1,-1 1 1,1 0-1,0 0 1,0 0-1,0 0 1,-1 0-1,1 0 1,-1 0-1,1 0 1,0 0-1,-1 1 1,0-1-1,1 0 1,-1 0-1,0 0 1,0 1-1,0-1 1,1 0-1,-1 1 85,-1 4-707,1 0 0,-1 0-1,0-1 1,0 1 0,-1 0 0,0 0 707,2-5-129,-11 26-4207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11.266"/>
    </inkml:context>
    <inkml:brush xml:id="br0">
      <inkml:brushProperty name="width" value="0.1" units="cm"/>
      <inkml:brushProperty name="height" value="0.1" units="cm"/>
      <inkml:brushProperty name="color" value="#E71224"/>
    </inkml:brush>
  </inkml:definitions>
  <inkml:trace contextRef="#ctx0" brushRef="#br0">1 6 1248,'3'-2'116,"3"0"175,-6 2-285,0 0-1,0 0 1,0 0-1,0 0 1,0 0-1,0 0 1,0 0-1,0 0 1,0 0-1,0 0 1,0 0-1,-1 0 0,1 0 1,0 0-1,0 0 1,0 0-1,0 0 1,0 1-1,0-1 1,0 0-1,0 0 1,0 0-1,0 0 0,0 0 1,0 0-1,0 0 1,0 0-1,0 0 1,0 0-1,0 0 1,0 0-1,0 0 1,0 0-1,0 0 0,0 1 1,0-1-1,0 0 1,0 0-1,0 0 1,0 0-1,0 0 1,0 0-1,0 0 1,0 0-1,0 0 0,0 0 1,0 0-1,0 0 1,0 0-1,0 0 1,0 0-1,0 0 1,0 0-1,0 1 1,1-1-1,-1 0 0,0 0 1,0 0-1,0 0 1,0 0-1,0 0 1,0 0-1,0 0 1,0 0-1,0 0 1,0 0-1,0 0 0,0 0 1,0 0-6,0 1 837,0-1-223,0 0-65,0 0-245,0 0-144,8 23 4085,2-19-3321,-9-4-882,0 0-1,0 0 0,0 0 0,0 0 1,0 1-1,0-1 0,0 0 1,0 1-1,0-1 0,0 1 1,0-1-1,0 1 0,0 0-41,1 0 34,-1 0-1,1 0 0,-1 0 0,1 0 1,0 0-1,-1 0 0,1 0 1,0-1-1,0 1 0,-1-1 0,1 1 1,0-1-1,1 0-33,28 1 699,-22-1-497,29-2 706,26-4-908,-2-1 212,23-2-41,52-2 127,-2 6-106,-47-3-197,-83 8 223,8 2-1183,-12-2 810,-1 0 0,0 1 0,1-1 0,-1 1 0,0-1 0,1 0 0,-1 1 0,0-1 0,0 1 0,0-1 0,1 1 0,-1-1-1,0 1 1,0-1 0,0 1 0,0-1 0,0 1 0,0-1 0,0 1 0,0-1 0,0 1 0,0 0 0,-1-1 0,1 1 0,0-1 0,0 0 0,0 1 0,-1 0 155,-2 9-1632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12.078"/>
    </inkml:context>
    <inkml:brush xml:id="br0">
      <inkml:brushProperty name="width" value="0.1" units="cm"/>
      <inkml:brushProperty name="height" value="0.1" units="cm"/>
      <inkml:brushProperty name="color" value="#E71224"/>
    </inkml:brush>
  </inkml:definitions>
  <inkml:trace contextRef="#ctx0" brushRef="#br0">36 3 736,'0'0'53,"0"0"0,0 0 1,0 0-1,0 0 0,0-1 0,0 1 0,0 0 1,0 0-1,0 0 0,-1 0 0,1 0 1,0 0-1,0 0 0,0-1 0,0 1 0,0 0 1,0 0-1,-1 0 0,1 0 0,0 0 0,0 0 1,0 0-1,0 0 0,0 0 0,-1 0 1,1 0-1,0 0 0,0 0 0,0 0 0,0 0 1,0 0-1,-1 0 0,1 0 0,0 0 0,0 0 1,0 0-1,0 0 0,-1 0 0,1 0 1,0 0-1,0 0 0,0 1 0,0-1 0,0 0 1,-1 0-54,-11 6 1862,-5 0 542,16-6-1812,1 0-229,0 0-102,0-1-167,0 1 0,0 0-1,0 0 1,0-1 0,1 1 0,-1 0-1,0-1 1,0 1 0,0 0-1,0-1 1,0 1 0,0 0 0,1 0-1,-1-1 1,0 1 0,0 0 0,0 0-1,1-1 1,-1 1 0,0 0 0,0 0-1,1 0 1,-1 0 0,0-1 0,0 1-1,1 0-93,12 6 806,-9-5-676,-1 0-1,1 0 0,-1 1 0,0-1 1,0 1-1,0 0 0,0 0 0,2 2-129,9 10 295,-1 1 0,0 1 0,9 16-295,1-1 241,-15-20-58,0 1 1,4 11-184,5 7 241,-4-6 32,-2 1 0,-1 0 0,0 1 1,-2 0-1,0 8-273,6 15 100,-2-6-4,-7-21-357,2-1 0,4 12 261,1-4-5728,-11-28 3824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14.705"/>
    </inkml:context>
    <inkml:brush xml:id="br0">
      <inkml:brushProperty name="width" value="0.1" units="cm"/>
      <inkml:brushProperty name="height" value="0.1" units="cm"/>
      <inkml:brushProperty name="color" value="#E71224"/>
    </inkml:brush>
  </inkml:definitions>
  <inkml:trace contextRef="#ctx0" brushRef="#br0">2 19 2496,'1'-1'32,"-1"1"0,0 0-1,0 0 1,0 0 0,0 0 0,0 0 0,1 0-1,-1 0 1,0 0 0,0 0 0,0 0 0,0 0 0,0-1-1,0 1 1,0 0 0,1 0 0,-1 0 0,0 0-1,0 0 1,0 0 0,0-1 0,0 1 0,0 0-1,0 0 1,0 0 0,0 0 0,0 0 0,0-1 0,0 1-1,0 0 1,0 0 0,0 0 0,0 0 0,0-1-1,0 1 1,0 0 0,0 0 0,0 0 0,0 0 0,0 0-1,0-1 1,0 1 0,0 0 0,0 0 0,-1 0-1,1 0 1,0 0 0,0 0 0,0-1 0,0 1-1,0 0 1,0 0 0,0 0 0,-1 0 0,1 0 0,0 0-1,0 0 1,0 0 0,0 0 0,0 0 0,-1 0-1,1-1 1,0 1 0,0 0 0,0 0 0,0 0 0,0 0-1,-1 0 1,1 0 0,0 1-32,0-2 74,1 1 0,-1-1 1,1 1-1,-1 0 0,1-1 0,-1 1 1,0-1-1,1 1 0,-1-1 0,0 1 0,1-1 1,-1 1-1,0-1 0,0 0 0,0 1 0,1-1 1,-1 1-1,0-1 0,0 0-74,0 0 635,0 2-513,1-1 1,-1 0-1,1 1 0,-1-1 1,1 0-1,-1 1 0,1-1 1,-1 0-1,1 1 0,-1-1 1,0 1-1,1-1 1,-1 1-1,0-1 0,1 1 1,-1-1-1,0 1 0,0-1 1,1 1-1,-1-1 1,0 1-1,0 0 0,0-1 1,0 1-1,0-1 0,0 1 1,0-1-1,0 1 0,0 0 1,0 0-123,0 27-1,-1-17 288,6 138 476,-5-96-747,4 283 122,-3-106 229,-2-128-4798,1-101 3029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15.408"/>
    </inkml:context>
    <inkml:brush xml:id="br0">
      <inkml:brushProperty name="width" value="0.1" units="cm"/>
      <inkml:brushProperty name="height" value="0.1" units="cm"/>
      <inkml:brushProperty name="color" value="#E71224"/>
    </inkml:brush>
  </inkml:definitions>
  <inkml:trace contextRef="#ctx0" brushRef="#br0">140 33 3904,'0'-1'86,"0"0"139,1-1 0,-1 1 0,0 0 0,1-1 0,-1 1-1,1 0 1,-1 0 0,1 0 0,0-1 0,-1 1 0,1 0 0,0 0 0,0 0 0,0 0 0,0 0 0,0 0-225,12-10 2325,-35 59-1925,-29 41 91,-15 12-491,66-100 6,-4 5 76,0 0 1,1 0-1,-1 0 1,1 1-1,0 1-82,2-6 14,1-1 0,-1 0-1,1 1 1,0-1-1,-1 0 1,1 1 0,0-1-1,0 1 1,0-1-1,0 0 1,0 1 0,0-1-1,0 1 1,1-1 0,-1 0-1,0 1 1,1-1-1,-1 0 1,1 1 0,0-1-1,-1 0 1,1 0-1,0 0 1,0 1 0,0-1-1,-1 0 1,1 0-1,0 0 1,1 0 0,-1 0-14,4 2 37,0 0 1,0-1 0,1 1 0,-1-1 0,1 0-1,-1 0 1,1-1 0,0 1 0,0-1 0,3 0-38,14 0 225,-1 0 0,6-2-225,5 0 249,41-1 111,-42 0-346,1 2 0,-1 1 0,0 1 0,29 6-14,29 14-4971,-71-15 1841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15.969"/>
    </inkml:context>
    <inkml:brush xml:id="br0">
      <inkml:brushProperty name="width" value="0.1" units="cm"/>
      <inkml:brushProperty name="height" value="0.1" units="cm"/>
      <inkml:brushProperty name="color" value="#E71224"/>
    </inkml:brush>
  </inkml:definitions>
  <inkml:trace contextRef="#ctx0" brushRef="#br0">1 5 4576,'0'0'76,"0"-1"1,0 1-1,0 0 1,1-1-1,-1 1 0,0 0 1,0 0-1,1 0 1,-1-1-1,0 1 1,1 0-1,-1 0 1,0 0-1,0-1 0,1 1 1,-1 0-1,0 0 1,1 0-1,-1 0 1,0 0-1,1 0 0,-1 0 1,0 0-1,1 0 1,-1 0-1,0 0 1,1 0-1,-1 0 0,1 0 1,-1 0-1,0 0 1,0 0-1,1 1-76,12 3 1083,-11-2-950,0 0 1,0 0-1,0 0 0,0 1 0,-1-1 1,1 1-1,-1 0 0,1-1 0,-1 1 1,0 0-1,0 0 0,-1 0 1,2 2-134,5 43 1136,-6-33-890,28 255 980,-22-230-4794,-7-39 2171,7-4-2075,-6 2 2944,3-2-1493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16.297"/>
    </inkml:context>
    <inkml:brush xml:id="br0">
      <inkml:brushProperty name="width" value="0.1" units="cm"/>
      <inkml:brushProperty name="height" value="0.1" units="cm"/>
      <inkml:brushProperty name="color" value="#E71224"/>
    </inkml:brush>
  </inkml:definitions>
  <inkml:trace contextRef="#ctx0" brushRef="#br0">3 12 5408,'-1'0'42,"1"-1"1,0 1 0,0 0-1,0 0 1,0-1-1,-1 1 1,1 0-1,0 0 1,0 0 0,0-1-1,0 1 1,0 0-1,0-1 1,0 1 0,0 0-1,0 0 1,0-1-1,0 1 1,0 0-1,0 0 1,0-1 0,0 1-1,0 0 1,0-1-1,0 1 1,0 0 0,0 0-1,0-1 1,0 1-1,0 0 1,1 0-1,-1-1 1,0 1 0,0 0-1,0 0 1,0 0-1,1-1 1,-1 1 0,0 0-1,0 0 1,0 0-1,1 0 1,-1-1-1,0 1 1,0 0 0,1 0-1,-1 0 1,0 0-1,0 0 1,1 0 0,-1 0-1,0 0 1,1 0-1,-1 0 1,0 0-1,0 0 1,1 0 0,-1 0-1,0 0 1,1 0-1,-1 0 1,0 0 0,0 0-1,1 0-42,-1 1 26,1 0 1,-1 0-1,1-1 0,-1 1 0,1 0 0,-1 0 1,1 0-1,-1 0 0,0 0 0,0 0 1,1 0-1,-1-1 0,0 1 0,0 0 1,0 0-1,0 0 0,0 0 0,0 0 1,0 0-27,0-1 8,-2 31 1692,-2 18-1700,0-20 1212,2 19-1212,2 142 1352,0-64-6992,0-118 4360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16.955"/>
    </inkml:context>
    <inkml:brush xml:id="br0">
      <inkml:brushProperty name="width" value="0.1" units="cm"/>
      <inkml:brushProperty name="height" value="0.1" units="cm"/>
      <inkml:brushProperty name="color" value="#E71224"/>
    </inkml:brush>
  </inkml:definitions>
  <inkml:trace contextRef="#ctx0" brushRef="#br0">0 175 2496,'2'-1'260,"-1"-1"-1,1 1 1,0 0 0,-1 0 0,1 0-1,0 0 1,0 1 0,-1-1 0,1 0-1,1 1-259,-1-1 166,91-34 3938,49-16-1297,-46 16-1132,-90 34-1590,0 0 0,0 0 0,0 0 0,0 1 0,0 0 0,0 1 0,5 0-85,-2 0 98,-3 0 33,1 0 0,0 1 0,-1 0 0,0 0 0,1 0 0,-1 1 0,2 1-131,-2-1 252,-1 0 1,1-1-1,0 0 1,-1 0-1,1 0 1,0-1-1,0 0 1,0 0-1,3 0-252,8-1 108,-1-1 0,0-1 0,0-1 0,0 0 0,0-1 0,0 0-1,-1-2 1,0 0 0,0 0-108,66-24-6981,-60 19 3104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18.193"/>
    </inkml:context>
    <inkml:brush xml:id="br0">
      <inkml:brushProperty name="width" value="0.1" units="cm"/>
      <inkml:brushProperty name="height" value="0.1" units="cm"/>
      <inkml:brushProperty name="color" value="#E71224"/>
    </inkml:brush>
  </inkml:definitions>
  <inkml:trace contextRef="#ctx0" brushRef="#br0">0 19 2304,'0'-1'257,"0"0"1,0 0-1,0 0 1,0 1-1,0-1 1,0 0-1,1 0 1,-1 0-1,0 1 0,0-1 1,0 0-1,1 0 1,-1 0-1,1 1 1,-1-1-1,0 0 1,1 1-1,0-1 0,-1 0 1,1 1-1,-1-1 1,1 0-258,0 1 517,0 0-416,0 0 1,0 1-1,0-1 0,-1 1 1,1-1-1,0 1 0,0-1 1,0 1-1,0 0 0,-1-1 1,1 1-1,0 0 0,0 0-101,3 10 178,0 0-1,-1 1 0,-1-1 0,0 1 1,0-1-1,-1 1 0,0-1 0,-1 1-177,2 22 332,14 174 580,-15-179-666,-1-19 129,0-1-1,1 1 0,1-1 1,1 9-375,-3-18 20,1 1 1,-1-1 0,0 0 0,0 0 0,0 0-1,0 1 1,0-1 0,1 0 0,-1 0 0,0 0-1,0 0 1,0 0 0,1 0 0,-1 1-1,0-1 1,0 0 0,0 0 0,1 0 0,-1 0-1,0 0 1,0 0 0,1 0 0,-1 0 0,0 0-1,0 0 1,1 0 0,-1 0 0,0 0 0,0 0-1,0 0 1,1 0 0,-1 0 0,0 0 0,0-1-1,0 1 1,1 0 0,-1 0 0,0 0 0,0 0-1,0 0 1,1 0 0,-1-1 0,0 1-21,8-6 194,-1-6-154,-2 1 0,1 0 0,-2-1 0,0 0 0,0 0 0,1-10-40,1 1 69,14-57-67,-6 22-62,3 0 1,5-9 59,-20 61 21,0-1 0,1 1 0,-1 0 0,1 0 0,0 0 0,-1 0 0,2 0 0,-1 0 0,0 1 0,1 0 1,1-1-22,-4 3 12,1 0 0,-1 0 0,1 0 0,-1 0 0,1 0 0,0 1 0,-1-1 1,1 0-1,0 1 0,0-1 0,-1 1 0,1 0 0,0 0 0,0 0 0,0 0 1,0 0-1,-1 0 0,1 0 0,0 0 0,0 1 0,0-1 0,-1 1 0,1-1 1,0 1-1,-1 0 0,1 0 0,0-1 0,-1 1 0,1 0 0,-1 1 1,1-1-13,5 5 94,0 1 0,0 0 0,-1 1 1,0-1-1,0 1 0,-1 0 1,0 1-1,-1-1 0,1 1 0,-1 2-94,9 23 124,-1 0 0,-1 6-124,-3-11 84,37 154-1465,-43-168 602,1-1-2182,-1-7-5187,-6-18 5711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20.575"/>
    </inkml:context>
    <inkml:brush xml:id="br0">
      <inkml:brushProperty name="width" value="0.1" units="cm"/>
      <inkml:brushProperty name="height" value="0.1" units="cm"/>
      <inkml:brushProperty name="color" value="#E71224"/>
    </inkml:brush>
  </inkml:definitions>
  <inkml:trace contextRef="#ctx0" brushRef="#br0">67 1 2144,'0'0'699,"1"-1"-1184,2 2 9033,-9 8-8298,0 0 0,1 0 0,0 1 0,0-1 0,1 1 0,0 2-250,-5 16 1236,-3 21-1236,7-25-243,1 1-1,1 1 1,1 0 243,2-16-180,-1 1 1,2-1 0,0 0-1,0 1 1,1-1 0,0 0-1,0 0 1,4 8 179,-5-16-397,1 1 1,-1-1-1,1 0 0,-1 0 1,1 1-1,0-1 0,0 0 1,1 1 396,5 2-2320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20.903"/>
    </inkml:context>
    <inkml:brush xml:id="br0">
      <inkml:brushProperty name="width" value="0.1" units="cm"/>
      <inkml:brushProperty name="height" value="0.1" units="cm"/>
      <inkml:brushProperty name="color" value="#E71224"/>
    </inkml:brush>
  </inkml:definitions>
  <inkml:trace contextRef="#ctx0" brushRef="#br0">0 63 3648,'0'-21'1344,"0"16"-1024,0-5-128,3 7 128,2-2-224,-1 2-384,-1-5 160,2 1-2240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2:26.165"/>
    </inkml:context>
    <inkml:brush xml:id="br0">
      <inkml:brushProperty name="width" value="0.1" units="cm"/>
      <inkml:brushProperty name="height" value="0.1" units="cm"/>
      <inkml:brushProperty name="color" value="#33CCFF"/>
    </inkml:brush>
  </inkml:definitions>
  <inkml:trace contextRef="#ctx0" brushRef="#br0">141 217 992,'-4'-3'3037,"3"1"1913,7-7-4495,1 0-187,1 1-1,0 0 1,0 0-1,1 0 0,0 1 1,1 1-1,8-6-267,96-60 1398,-109 70-1163,0-2 0,-1 1 1,1 0-1,3-4-235,-7 6 72,1-1 0,-1 1-1,0 0 1,0 0 0,0-1 0,0 1 0,0-1 0,0 1-1,-1-1 1,1 1 0,0-1 0,-1 1 0,1-1 0,-1 0-1,0 1 1,1-2-72,2-9 448,-3 11-453,1 1-1,-1 0 1,0-1-1,0 1 1,0 0-1,0-1 0,0 1 1,0 0-1,1-1 1,-1 1-1,0 0 1,0 0-1,0-1 1,1 1-1,-1 0 1,0-1-1,0 1 1,1 0-1,-1 0 0,0 0 1,1-1-1,-1 1 1,0 0-1,1 0 1,-1 0-1,0 0 1,1 0-1,-1 0 1,0 0-1,1 0 1,-1-1-1,0 1 1,1 0-1,-1 0 0,0 0 1,1 1-1,-1-1 1,0 0-1,1 0 1,-1 0-1,0 0 1,1 0-1,-1 0 1,0 0-1,1 1 1,-1-1-1,0 0 0,1 0 1,-1 0-1,0 1 1,0-1-1,1 0 6,5 11-6,-6-11-4,6 15-26,-1 0-1,0 0 1,-1 0-1,0 0 1,-2 1 0,1 5 36,5 12 155,-6-27-115,-1 1-1,1-1 0,-1 1 0,0 0 1,0 4-40,-1-6 53,0 0 0,1 0 0,0 0 0,-1 0 0,3 4-53,-3-7 13,1 0 0,-1-1 0,1 1-1,-1-1 1,1 0 0,0 1 0,0-1-1,0 1 1,0-1 0,0 0 0,0 0-1,0 1 1,0-1 0,0 0-1,0 0 1,1 0 0,-1 0 0,0-1-1,1 1 1,-1 0 0,2 0-13,0-1-2,0 0-1,-1 0 1,1 0-1,0 0 1,0-1 0,-1 1-1,1-1 1,0 0 0,-1 0-1,1 0 1,-1 0 0,1 0-1,1-2 3,15-4 79,-14 5-96,0 1 1,0 0-1,0 1 1,0-1-1,0 1 1,0 0-1,0 1 1,0-1-1,0 1 1,0 0-1,0 0 0,0 0 1,0 1-1,0 0 1,-1 0-1,1 0 1,-1 0-1,1 1 1,-1-1-1,0 1 1,2 2 16,2 3 11,0-1 0,0 2 1,-1-1-1,0 1 0,-1 0 1,0 1-1,0-1 0,-1 1 1,2 4-12,19 41-96,4-1 0,1-2 0,3 0 0,6 1 96,-13-21 1,-16-19 41,1 1 0,3 7-42,2 0 206,-15-19-192,1 1 0,-1-1 0,0 1 0,0 0 0,0-1 0,0 1 0,0 0 0,-1 0 0,0 0-1,1 0 1,-1 1 0,0-1-14,-1 0 9,1-1 1,0 1-1,-1 0 0,0 0 1,0 0-1,0 0 0,0 0 0,0 0 1,0-1-1,-1 1 0,1 0 1,-1 0-1,0 0 0,0-1 0,0 1 1,0 0-1,-1-1 0,1 1 0,-1-1 1,1 1-1,-1-1 0,0 0 1,0 1-10,-5 2-17,1 0 0,-1-1 0,0 1 0,-1-1 0,1 0 0,-4 0 17,-49 18 43,37-15 120,-1-2 1,0 0 0,-18 0-164,30-4 6,0-1 0,1 0 1,-1-1-1,1-1 1,-1 0-1,-5-1-6,10 1 1,-1 0-1,1-1 0,0 0 1,0 0-1,0 0 1,1-1-1,-1 0 0,1 0 1,0 0-1,-2-3 0,-10-11-17,-10-16 17,13 17 59,0 0 1,-7-6-60,19 20-38,0 0 1,-1 1 0,1-1-1,0 1 1,-1 0 0,0-1-1,1 2 1,-1-1 0,0 0-1,0 1 1,0 0 0,0 0-1,0 0 1,-1 0 0,1 1-1,0-1 1,0 1 0,-1 0 37,-154-7 192,134 8-530,-24 4 338,31-2 102,0-1-1,1-1 1,-1 0 0,0-2-1,-2 0-101,17 1-3,1-1-1,-1 0 1,1 1-1,-1-1 0,1 0 1,0 0-1,-1 0 1,1-1-1,0 1 1,0-1-1,0 1 1,-1-1-1,2 1 0,-1-1 1,0 0-1,0 0 1,1 0-1,-1 0 1,1-1-1,-1 1 1,1 0-1,0 0 0,0-1 1,0 1-1,0-1 1,0 1-1,1-1 1,-1 1-1,1-1 1,0 0-1,-1 1 0,1-1 1,1 1-1,-1-1 1,0 0-1,0 1 1,1-1-1,0 1 1,-1-1-1,1 1 0,0-1 1,1-1 3,11-24 20,-2-1 0,-1 0 0,5-23-20,-12 39-55,0 1 89,-2 0-1,1-1 1,-1 1-1,-1-11-33,2-25 26,0 24 60,-2 17-103,1 0 0,0 1 0,-1-1 1,2 1-1,-1 0 0,1-1 0,0 1 0,0 0 0,1 0 0,0 0 1,0 0-1,0 1 0,2-2 17,5-5-35,1 1 0,1 0 0,0 0 0,0 1 0,6-2 35,-17 11-12,2-1-3,1 0 1,-1 0-1,1 0 0,-1 1 1,1-1-1,0 1 0,0 0 1,-1 0-1,1 1 0,0-1 1,0 1-1,0 0 0,0 0 0,0 0 1,0 0-1,0 1 15,13 1-3,0 1 1,-1 1-1,5 2 3,11 3-631,-29-8 26,0 0 0,1 0 0,-1 0 0,0 0 0,0 1 0,1 0 0,0 1 605,-3-3-160,-1 0 1,0 0-1,0 0 1,1 0-1,-1 0 1,0 0-1,0 0 1,0 0-1,1 1 1,-1-1-1,0 0 1,0 0-1,0 0 1,0 0-1,1 0 1,-1 1-1,0-1 1,0 0-1,0 0 1,0 0-1,0 1 1,0-1-1,1 0 1,-1 0-1,0 1 1,0-1-1,0 0 0,0 0 1,0 1-1,0-1 1,0 0-1,0 0 160,-10-1-2863,-8-11 1018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21.687"/>
    </inkml:context>
    <inkml:brush xml:id="br0">
      <inkml:brushProperty name="width" value="0.1" units="cm"/>
      <inkml:brushProperty name="height" value="0.1" units="cm"/>
      <inkml:brushProperty name="color" value="#E71224"/>
    </inkml:brush>
  </inkml:definitions>
  <inkml:trace contextRef="#ctx0" brushRef="#br0">0 492 1472,'4'2'832,"-3"-1"-464,15-2 1104,-3-1-1002,0-1 1,-1-1-1,0-1 0,0 1 1,0-2-1,0 0 1,-1 0-1,4-3-470,1-3 268,0 0-1,-1-1 0,0-1 1,-1 0-1,1-3-267,21-29-41,-3 0-1,-2-2 1,7-18 41,-29 50 32,-5 10-42,4-8 45,0-1 0,5-12-35,-11 23 5,-1-1 1,1 0 0,-1 0-1,0 0 1,0 1 0,-1-1 0,1 0-1,-1 0 1,0 0 0,-1 0-1,0-3-5,1 7 4,0 0-1,0 0 1,0 0 0,-1 0-1,1 0 1,0 0-1,-1 0 1,1 0-1,-1 0 1,1 1-1,-1-1 1,1 0-1,-1 0 1,0 0-1,1 0 1,-1 1-1,0-1 1,0 0-1,1 1 1,-1-1 0,0 1-1,0-1 1,0 1-1,0-1 1,0 1-1,0-1 1,0 1-1,0 0 1,0 0-1,0 0 1,0-1-1,0 1 1,0 0-1,0 0 1,0 0 0,0 0-1,0 1 1,0-1-1,-1 0-3,-1 1 20,0 0-1,-1 0 1,1 0-1,0 0 1,0 0-1,-1 1 0,1 0 1,0 0-1,1 0 1,-1 0-1,-1 1-19,-3 3 79,0 0 0,0 0 0,1 1 0,0 0 0,1 0 0,-1 0 0,1 1 0,1 0 0,-1 0 0,1 0 0,1 0 0,0 1-1,0 0 1,0 0 0,0 7-79,1-2 99,1 0 0,0 0 0,1 0 0,1 0 0,0 0 0,1 0 0,0 0 0,1-1 0,1 2-99,-2-6-279,1-1 0,1 1 1,-1-1-1,1 0 0,0-1 0,1 1 1,0-1-1,0 0 0,1 0 0,0 0 1,0-1-1,0 0 0,1 0 1,0 0-1,0-1 279,-5-3-256,1-1 1,0 0 0,-1 1-1,1-1 1,0 0 0,-1 0-1,1 0 1,2 0 255,29 0-3013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24.388"/>
    </inkml:context>
    <inkml:brush xml:id="br0">
      <inkml:brushProperty name="width" value="0.1" units="cm"/>
      <inkml:brushProperty name="height" value="0.1" units="cm"/>
      <inkml:brushProperty name="color" value="#E71224"/>
    </inkml:brush>
  </inkml:definitions>
  <inkml:trace contextRef="#ctx0" brushRef="#br0">39 123 2912,'-1'-1'183,"-4"-6"419,4 6-335,3 2-23,-1 0 12,-18-9 1648,16 7-1761,-1 0 1,1 0-1,0 1 0,0-1 1,0-1-1,0 1 1,0 0-1,0 0 1,0 0-1,0 0 0,0-1 1,0 1-1,1 0 1,-1-1-1,0 1 1,1-1-1,-1 1 0,1-1 1,0 1-1,-1-1 1,1 1-1,0-1 0,0 1 1,0-1-1,0 1 1,0-1-1,1 1 1,-1-1-1,0 1 0,1-1 1,-1 1-1,1-1 1,-1 1-1,1 0 0,0-1 1,-1 1-1,2-1-143,3-2 172,0 1 0,0-1 0,1 1 0,0 0 0,0 0 0,0 1 0,0 0 0,0 0 0,1 0-172,19-4 778,16 0-778,-25 3 186,-17 3-184,45-7 324,6 2-326,-37 4 29,-1 1 0,1 0 0,-1 1 0,0 0 0,0 1 0,4 2-29,-11-2-3,0 0-1,1 1 1,-1 0 0,-1 1 0,1-1 0,0 1 0,-1 0 0,1 0 0,-1 1 0,-1-1 0,1 1 0,0 0 0,-1 1 0,0-1 0,-1 1 0,2 1 3,8 16 286,-1 0 1,-1 1-1,3 13-286,-13-33 54,11 30 881,7 35-935,4 15 499,-17-66-279,1 0-1,1 0 1,4 7-220,-7-17 54,0 0 1,1 0-1,0 0 0,0-1 1,0 0-1,1 0 0,0-1 0,1 1-54,9 5 14,1 0-1,1-1 0,0-1 0,0 0 1,1-2-1,5 1-13,4 1-2208,18 3 2208,28 0-6362,-59-12 1893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24.882"/>
    </inkml:context>
    <inkml:brush xml:id="br0">
      <inkml:brushProperty name="width" value="0.1" units="cm"/>
      <inkml:brushProperty name="height" value="0.1" units="cm"/>
      <inkml:brushProperty name="color" value="#E71224"/>
    </inkml:brush>
  </inkml:definitions>
  <inkml:trace contextRef="#ctx0" brushRef="#br0">814 6 4640,'-1'-1'91,"1"1"0,-1-1 0,0 1-1,1-1 1,-1 1 0,0-1 0,0 1 0,1 0 0,-1-1 0,0 1 0,0 0 0,1 0-1,-1-1 1,0 1 0,0 0 0,0 0 0,0 0 0,1 0 0,-1 0 0,0 0 0,0 1 0,0-1-1,1 0 1,-1 0 0,0 0 0,0 1 0,0-1 0,1 0 0,-1 1-91,-24 17 328,7-5-226,-5 2 326,1 0 0,0 2 0,-6 7-428,-11 8 775,5-6 62,2 2 1,0 1-1,2 2 0,-7 10-837,-6 18 1087,-24 43-1087,36-51 97,-3-2-1,-36 42-96,-38 22-1608,34-36-3610,53-52 1138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27.471"/>
    </inkml:context>
    <inkml:brush xml:id="br0">
      <inkml:brushProperty name="width" value="0.1" units="cm"/>
      <inkml:brushProperty name="height" value="0.1" units="cm"/>
      <inkml:brushProperty name="color" value="#E71224"/>
    </inkml:brush>
  </inkml:definitions>
  <inkml:trace contextRef="#ctx0" brushRef="#br0">2 609 2496,'-1'-5'312,"1"5"-300,0 0-1,0 0 0,0 0 1,0 0-1,0 0 0,0 0 1,0 0-1,0 0 0,0 0 1,0 0-1,0 0 0,1 0 1,-1 0-1,0 0 0,0 0 1,0 0-1,0-1 0,0 1 1,0 0-1,0 0 0,0 0 1,0 0-1,0 0 0,0 0 1,0 0-1,0 0 0,0 0 1,0 0-1,0 0 0,0 0 1,0 0-1,0 0 0,0 0 1,0 0-1,0 0 0,0-1 1,0 1-1,0 0 1,0 0-1,0 0 0,0 0 1,0 0-1,0 0 0,0 0 1,0 0-1,0 0 0,0 0 1,0 0-1,0 0 0,0 0 1,0 0-1,0 0 0,0-1 1,0 1-1,0 0 0,0 0 1,0 0-1,0 0 0,0 0 1,0 0-1,0 0 0,0 0 1,0 0-12,4 1 258,12-6 1092,14-8 399,-22 12-1496,0 0 0,0 0 0,0-1 0,0 0 0,0-1 0,-1 0 0,0 0 0,1 0 0,-1-1 0,0 0 0,0 0 0,-1-1 0,1 0 0,-1 0 0,0-1 0,4-5-253,27-34 651,20-31-651,-25 31 37,33-33-37,-38 49-110,2-2 180,8-13-70,-29 34 80,-1 0 0,0-1 1,-1 1-1,0-1 1,0-1-1,2-8-80,-7 16 8,0 0 0,0-1 0,0 1 0,-1 0 0,0 0 0,0 0 0,0-1 0,0 1 0,0 0 0,-1 0 0,0-1 0,0 1 0,-1-3-8,2 6 1,-1-1-1,1 1 1,-1-1-1,0 1 1,0-1 0,0 1-1,1 0 1,-1-1-1,-1 1 1,1 0-1,0 0 1,0 0-1,0-1 1,-1 1-1,1 1 1,0-1-1,-1 0 1,1 0-1,-1 0 1,1 1 0,-1-1-1,1 1 1,-1-1-1,1 1 1,-1 0-1,0-1 1,1 1-1,-1 0 1,0 0-1,1 0 1,-1 0-1,0 0 1,1 1-1,-1-1 1,0 1-1,-3 0-24,0 1 0,0 0 0,0 1 0,0-1 0,0 1 0,0 0 0,1 0 0,0 1 0,-1-1 0,1 1 0,0 0 0,1 0 0,-1 0 0,1 1 0,0-1 0,0 1 0,0 0 24,-5 9 232,1 0 0,1 1 0,0-1 0,1 1 0,-2 7-232,1 5 165,1-1 0,1 1 0,2-1 0,0 24-165,4 1-698,1 1 0,3 2 698,-5-52-41,0 8-605,0-1 1,1 0-1,0 0 0,1 0 1,0 2 645,8 10-1440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28.233"/>
    </inkml:context>
    <inkml:brush xml:id="br0">
      <inkml:brushProperty name="width" value="0.1" units="cm"/>
      <inkml:brushProperty name="height" value="0.1" units="cm"/>
      <inkml:brushProperty name="color" value="#E71224"/>
    </inkml:brush>
  </inkml:definitions>
  <inkml:trace contextRef="#ctx0" brushRef="#br0">41 1 4736,'-2'6'539,"1"0"0,-1 0 0,1 0 0,1 0 1,-1 5-540,-1 9-14,-6 45 1031,-4 24 683,4 1-1,4 3-1699,5-45 319,-1 33 1405,5-108-1699,1 1 0,2 0 0,9-23-25,-13 41-1,0 0 0,0-1 0,1 2 0,0-1 0,1 1 0,4-6 1,6-4 27,18-14-27,-32 28-21,0 1-1,1 0 1,-1 0 0,1 0-1,0 0 1,0 0 0,0 1-1,0-1 1,0 1 0,0 0-1,0 0 1,0 0 0,1 0-1,0 0 22,-4 1-9,0 0-1,0 0 0,1 1 1,-1-1-1,0 0 0,0 0 1,1 0-1,-1 0 0,0 0 1,0 0-1,0 1 0,1-1 1,-1 0-1,0 0 0,0 0 1,0 1-1,0-1 0,1 0 1,-1 0-1,0 1 0,0-1 1,0 0-1,0 0 0,0 1 1,0-1-1,0 0 0,0 0 1,0 1-1,0-1 0,1 0 1,-1 0-1,-1 1 0,1-1 1,0 0-1,0 0 0,0 1 1,0-1-1,0 0 0,0 0 1,0 1-1,0-1 0,0 0 10,-4 11-154,-2 0 111,0-1 0,-1 0 0,-5 6 43,7-10 60,1-2-47,0 1 0,-1-1 1,1-1-1,-1 1 0,0-1 0,0 1 1,0-2-1,0 1 0,-1 0 0,1-1 0,-1 0 1,0 0-1,-1-1-13,-26 12 249,32-12-208,0 0 0,0-1 0,1 2 0,-1-1 0,0 0 0,0 0 0,1 0 0,-1 0 0,0 0 0,1 0 0,-1 1 0,1-1 0,0 0 0,-1 1 0,1-1 0,0 0 0,0 1 0,0-1 0,0 0 0,0 1 0,0-1 0,0 0 0,0 1 0,0-1 0,1 0 0,-1 1-41,1 4 199,0 0 1,1 0 0,-1 0-1,1 1 1,2 1-200,2 2-31,0 0 0,1-1-1,0 1 1,0-2 0,1 1-1,1-1 1,-1 0 0,9 5 31,-14-11-356,0 0 0,0 0 0,0 0 0,0-1 0,0 0 0,0 1 0,0-1 0,0-1 0,0 1 0,1 0 0,-1-1 0,0 1 0,1-1 0,-1 0 0,0 0 0,4-1 356,10-1-1712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29.383"/>
    </inkml:context>
    <inkml:brush xml:id="br0">
      <inkml:brushProperty name="width" value="0.1" units="cm"/>
      <inkml:brushProperty name="height" value="0.1" units="cm"/>
      <inkml:brushProperty name="color" value="#E71224"/>
    </inkml:brush>
  </inkml:definitions>
  <inkml:trace contextRef="#ctx0" brushRef="#br0">275 14 1152,'-1'-5'423,"2"4"-152,6-6 1872,-6 7-1385,-1 0 319,0 0-341,0 0-75,0 0-240,-1 2-268,0 0 0,0 0 0,-1 0-1,1 0 1,-1 0 0,1 0 0,-1 0-1,0 0 1,1-1 0,-3 2-153,-2 3 259,-39 46 3405,-51 45-3664,40-43 421,47-45-338,0 1 0,1 0 0,-6 9-83,11-15 35,0 1 1,1 0-1,0-1 0,-1 1 1,1 0-1,1 0 1,-1 0-1,1 1 0,0-1 1,0 1-36,1-5 18,0 1-1,-1-1 1,1 1 0,0-1 0,1 0 0,-1 1-1,0-1 1,0 1 0,1-1 0,-1 1 0,1-1-1,-1 0 1,1 1 0,-1-1 0,1 0 0,0 0-1,0 1 1,0-1 0,-1 0 0,1 0-1,0 0 1,0 0 0,1 0 0,-1 0 0,0 0-1,0-1 1,0 1 0,1 0 0,-1-1 0,0 1-1,1 0 1,-1-1 0,0 0 0,1 1-1,0-1-17,2 1 56,0-1 0,0 0 0,0 1 0,0-1 0,1-1 0,-1 1 0,0-1 0,0 1-1,0-1 1,0-1 0,2 0-56,13-6 40,0-2-1,0 0 0,-1-1 1,0-1-1,2-4-39,33-21 97,-52 36-118,0 1 1,0-1-1,0 0 1,0 1-1,0-1 1,0 1-1,0-1 1,0 1-1,0-1 1,0 1-1,0 0 1,0 0-1,0-1 1,0 1-1,0 0 1,1 0-1,-1 0 1,0 0-1,0 0 1,1 0 20,-1 1-13,-1 0-1,1 0 1,0 0 0,-1-1 0,1 1-1,-1 0 1,1 0 0,-1 0 0,0 0-1,1 0 1,-1 0 0,0 0 0,1 0-1,-1 0 1,0 0 0,0 0 0,0 0-1,0 0 1,0 0 0,0 0 0,-1 1 13,1 14-102,0 3 153,0 1 0,2-1 0,1 7-51,-3-22 48,1 1-1,0-1 1,1 1-1,-1-1 0,1 1 1,0-1-1,0 0 1,0 0-1,0 0 1,1 0-1,-1 0 0,1 0 1,0-1-1,1 1 1,-1-1-1,1 0-47,-1-1 77,-1 0 1,1-1-1,0 0 0,0 1 0,1-1 1,-1-1-1,0 1 0,0 0 0,0-1 1,1 1-1,-1-1 0,0 0 0,1 0 1,-1 0-1,0-1 0,0 1 0,1-1 1,-1 0-1,0 0 0,0 0 1,0 0-1,0 0 0,2-2-77,10-4 284,-1-1 1,0-1-1,-1 0 0,3-2-284,-16 10 9,20-13 245,-1-2-1,0-1 1,10-13-254,-21 21 10,0 0 1,-1-1-1,0 1 0,-1-2 0,0 1 0,0-1 0,-1 0 0,2-9-10,-5 15-175,-1 1-1,0-1 1,-1 0-1,1 0 0,-1 0 1,0 0-1,0 1 0,0-1 1,-1 0-1,0 0 1,0 0-1,0 0 0,0 1 1,-1-1-1,0 1 0,0-1 1,0 1-1,-1-2 176,-1 0-795,0 1 0,0-1 0,-1 1-1,1-1 1,-1 1 0,-1 0 0,1 1 0,-1 0-1,0-1 1,1 2 0,-2-1 0,-2-1 795,-15-6-2523,3-1 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29.738"/>
    </inkml:context>
    <inkml:brush xml:id="br0">
      <inkml:brushProperty name="width" value="0.1" units="cm"/>
      <inkml:brushProperty name="height" value="0.1" units="cm"/>
      <inkml:brushProperty name="color" value="#E71224"/>
    </inkml:brush>
  </inkml:definitions>
  <inkml:trace contextRef="#ctx0" brushRef="#br0">363 0 4992,'-48'11'1824,"19"4"-1408,-16 9-128,17-6 352,-8 8-416,-5 7 896,3 6-640,2 1 576,12 4-608,3-1 192,9 0-384,8 0-160,8 5-32,13-1-160,11-1 64,13 5-2240,16-1 1248,8-6-2816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30.174"/>
    </inkml:context>
    <inkml:brush xml:id="br0">
      <inkml:brushProperty name="width" value="0.1" units="cm"/>
      <inkml:brushProperty name="height" value="0.1" units="cm"/>
      <inkml:brushProperty name="color" value="#E71224"/>
    </inkml:brush>
  </inkml:definitions>
  <inkml:trace contextRef="#ctx0" brushRef="#br0">1 10 5888,'10'-3'364,"0"1"0,1 0-1,-1 1 1,0 0 0,1 1 0,-1 0 0,1 0 0,-1 1-364,0 0 198,18 2 51,0 0-1,0 3 1,0 0-1,-1 1 1,8 5-249,-12-4 38,-1 1 0,0 2 1,-1 0-1,0 1 1,-1 1-1,0 1 0,1 2-38,8 9 147,-1 0-1,-2 2 0,0 1 0,3 7-146,-18-20 134,0 0-1,-1 0 1,-1 1-1,3 6-133,-8-14 108,0 1 0,-1 1-1,0-1 1,-1 1 0,0-1 0,0 1-1,-1-1 1,0 1 0,-1 2-108,-1 4 161,0 0 1,-2 0 0,0 0-1,0-1 1,-2 1-1,0-1 1,0 0-1,-8 14-161,-12 19 119,-2-2 1,-2-1-120,5-8-970,-1-2 1,-2-1 0,-2-2-1,-11 11 970,-10 1-1738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45.251"/>
    </inkml:context>
    <inkml:brush xml:id="br0">
      <inkml:brushProperty name="width" value="0.1" units="cm"/>
      <inkml:brushProperty name="height" value="0.1" units="cm"/>
      <inkml:brushProperty name="color" value="#E71224"/>
    </inkml:brush>
  </inkml:definitions>
  <inkml:trace contextRef="#ctx0" brushRef="#br0">2325 1 832,'0'0'145,"-1"0"-1,1 0 1,-1 0 0,1 0 0,-1 0-1,1 0 1,-1 0 0,1 0 0,-1 0-1,1 0 1,-1 0 0,1 0 0,-1 0-1,1 0 1,-1 0 0,1 0 0,-1 1-1,1-1 1,-1 0 0,1 0 0,0 1-1,-1-1 1,1 0 0,-1 1 0,1-1-145,-12 5 1437,5-6-566,6 1-751,-1 0 0,1 0 0,-1 0 0,0 0 0,1 0 1,-1 0-1,1 0 0,-1 0 0,1 0 0,-1 1 0,1-1 0,-1 1 0,1-1 0,0 1 0,-2 0-120,-18 11 1994,18-9-1841,1 0-1,1 0 0,-1 1 1,0-1-1,1 0 0,-1 1 1,1-1-1,0 1 1,0-1-1,1 1 0,-1 2-152,-1 5 212,-47 208 825,28-110-783,-34 94-254,4-55 149,-7-3 1,-55 95-150,-29 44 837,107-207-306,-3-1-1,-38 54-530,10-41 860,-44 44-860,-19 23 415,97-114-344,-97 125 195,83-113-65,-51 46-201,3-13 136,-15 13-122,-16 28-14,31-20-48,37-40-187,-3-3 0,-59 49 235,-45 12-1946,50-50-2118,68-46 2235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15:42:46.231"/>
    </inkml:context>
    <inkml:brush xml:id="br0">
      <inkml:brushProperty name="width" value="0.1" units="cm"/>
      <inkml:brushProperty name="height" value="0.1" units="cm"/>
      <inkml:brushProperty name="color" value="#E71224"/>
    </inkml:brush>
  </inkml:definitions>
  <inkml:trace contextRef="#ctx0" brushRef="#br0">196 19 4224,'-6'-1'780,"5"0"-87,8-2 79,-7 2-239,0 1-202,0 0-218,0-1 0,1 1 0,-1 0 0,0-1 0,0 1 0,0-1 0,0 1 0,-1-1 0,1 1 0,0-1 0,0 1 0,0-1 0,0 1 0,0 0 0,-1-1 0,1 1-1,0-1 1,0 1 0,0 0 0,-1-1 0,1 1 0,0-1 0,-1 1 0,1 0 0,0-1 0,-1 1 0,1 0 0,-1 0 0,1-1 0,0 1 0,-1 0 0,1 0 0,-1 0 0,1 0 0,-1-1 0,1 1 0,-1 0 0,1 0 0,0 0 0,-1 0 0,0 0-113,0 0 44,0 1 0,0-1 1,0 0-1,0 1 1,0-1-1,0 1 1,1-1-1,-1 1 0,0-1 1,0 1-1,0-1 1,0 1-1,1 0 0,-1 0 1,0-1-1,0 1 1,1 0-1,-1 0 1,1 0-1,-1 0-44,-15 26 160,-2 0 0,-1-1 0,-1-2 0,0 0 0,-16 13-160,-1 4-27,36-41 86,10 0 176,-4-2-214,0 1 0,0-1 0,-1 0 0,1 0 0,-1-1 0,0 1 0,0-1 0,0 0 0,0 0 0,3-4-21,8-7 95,-2 0 0,2-4-95,-3 4 16,52-63 160,-53 63-3,-8 11-112,-1 0 1,1 0-1,0 0 0,0 0 1,0 0-1,0 0 0,3-1-61,-6 4 0,0 0 0,1-1-1,-1 1 1,0 0 0,1 0-1,-1 0 1,1 0 0,-1-1-1,0 1 1,1 0 0,-1 0-1,1 0 1,-1 0 0,1 0-1,-1 0 1,0 0 0,1 0-1,-1 0 1,1 0 0,-1 0 0,1 1-1,-1-1 1,0 0 0,1 0-1,-1 0 1,1 0 0,-1 1-1,0-1 1,1 0 0,-1 0-1,0 1 1,1-1 0,-1 0-1,0 1 1,0-1 0,1 0 0,3 12 107,-3-12-101,1 12 156,0-1 0,-1 1 0,0 11-162,3 21 335,-1-20-220,-1-12-418,0 0-1,0 0 1,3 6 303,-3-13-804,0-1 1,0 1-1,0-1 1,0 0-1,1 0 1,2 3 803,3 5-2501,0 2-1771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2:46.739"/>
    </inkml:context>
    <inkml:brush xml:id="br0">
      <inkml:brushProperty name="width" value="0.1" units="cm"/>
      <inkml:brushProperty name="height" value="0.1" units="cm"/>
      <inkml:brushProperty name="color" value="#33CCFF"/>
    </inkml:brush>
  </inkml:definitions>
  <inkml:trace contextRef="#ctx0" brushRef="#br0">0 1397 1568,'1'-2'244,"-1"1"0,1-1 1,0 0-1,0 1 0,0-1 1,-1 1-1,2-1 0,-1 1 0,1-2-244,9-14 2532,-10 14-2340,1 1-1,0-1 0,1 0 0,-1 1 1,0-1-1,1 1 0,-1 0 0,1 0 0,0 0 1,0 0-1,2-1-191,17-14 904,-19 15-743,1 0-1,0 0 1,0 0-1,1 1 1,-1 0-1,0-1 1,0 2-1,1-1 1,-1 0-1,0 1 1,3 0-161,24 0 1514,-30 0-1348,-1 0-149,1 0 1,-1 1-1,0-1 1,1 0-1,-1 1 1,0-1-1,1 0 1,-1 0-1,1 1 1,-1-1-1,0 0 1,1 0-1,-1 0 1,1 0-1,-1 0 1,1 1-1,-1-1 1,1 0-1,-1 0 1,1 0-1,-1 0 1,1 0-1,-1 0-17,14 0 346,-13 0-252,19-2 227,-16 2-231,-1-1 0,0 1 0,1 0 0,-1 0 0,0 0-1,1 1 1,-1-1 0,3 1-90,-1 0 43,0 0 1,1 0-1,-1-1 0,0 0 1,4 0-44,-4 0-1,0 0 1,-1 0-1,1 0 1,0 1-1,0-1 1,0 1 0,4 2 0,52 14 0,-4 1 106,-54-17-67,1 0 0,0 0 1,0 0-1,1 0 0,-1 0 0,3-1-39,-2 0 53,-1 1 1,0-1-1,0 1 0,0 0 1,0 0-1,4 1-53,1 2-3,0-1 0,-1 0 0,1-1 0,1 0 0,-1 0 0,0-1 0,2 0 3,-9-1 7,0 1 0,1-1 0,-1 0 1,0 1-1,0 0 0,0 0 1,3 0-8,-3 0 15,0 0 1,0 0-1,1 0 1,-1-1 0,0 1-1,1-1 1,-1 0 0,0 1-16,277-1 405,-130 3 235,-143-3-658,0 0 1,0 0 0,0 1-1,5 1 18,-9-1 15,-1-1 0,0 1 0,0-1 0,1 0 0,-1 1 0,0-1 0,0 0 0,1 0 0,-1 0-1,0 0 1,0 0 0,1 0 0,-1 0 0,0 0 0,1-1-15,3 0 352,-5 1-340,1 0 0,-1 0-1,1 0 1,-1 0 0,1 0-1,0-1 1,-1 1 0,1 0-1,-1 0 1,1-1 0,-1 1-1,0 0 1,1 0 0,-1-1-1,1 1 1,-1-1 0,1 1-1,-1 0 1,0-1-1,1 1 1,-1-1 0,0 1-1,0-1 1,1 1 0,-1-1-1,0 1 1,0-1 0,0 1-1,1-1 1,-1 1 0,0-1-1,0 1 1,0-1 0,0 0-12,0-22 43,0 15 99,-1-13-94,-1 0 1,-4-17-49,-3-20-145,-18-156 506,9 86-392,15 112 97,0 1-1,-1-1 0,-1 1 0,-2-3-65,1 3-59,1 0 1,0 0 0,2 0-1,0-1 59,-4-16-331,5 14 332,1 16-16,1 0 1,-1 0 0,1 0-1,0 0 1,0 0-1,0 0 1,0 0 0,0 0-1,0 0 1,1 0 0,-1 0-1,1 0 1,0-1 14,12-27-294,-9 21 325,0 0 0,0-1-1,-1 0 1,2-9-31,3-28-32,-3 27 100,0 0-1,-2-1 1,0 0 0,-1-12-68,0-3-79,6-8-25,-5 31 94,-1 0 1,0-1-1,-1-7 10,4-48 245,2-57-448,-2 90-405,-1 31 531,-3 4 63,0 1 1,1 0-1,-1 0 1,0 0-1,0 0 1,0 0-1,1 0 1,-1 0-1,0 0 1,0 0-1,0 1 0,2-1 14,19 7-42,-20-7 218,21 0 469,9 0-1008,-30 0 422,-2 0 16,0 1-62,0-1 0,1 0 0,-1 1 0,0-1 0,1 0 0,-1 0 0,0 1 0,1-1 0,-1 0 1,0 0-1,1 1 0,-1-1 0,0 0 0,1 0 0,-1 0 0,1 0 0,-1 0 0,0 0 0,1 0 0,-1 1 0,1-1 0,-1 0 1,1 0-1,-1-1 0,1 1-13,12 1-34,-12-1 82,18-1 223,-7 1-192,1 0-1,-1 1 1,9 1-79,-7 0-13,0-1 1,11 0 12,-12-1-25,1 1 0,12 2 25,-2-2-109,-21-1 156,0 0 0,0 0 0,0 0 0,0 1 0,0-1 0,0 1 0,0-1 0,0 1 0,-1 0 0,1 0 0,0 0-1,-1 1 1,1-1-47,-2 0 144,11 20-448,-10-17 332,-1 0-1,1 0 0,-1 0 0,0 0 0,0 0 0,-1 0 1,1 0-1,-1 1 0,0-1 0,0 0 0,0 3-27,0-2 112,3 31-261,-3-35 229,0 22 90,0-8 22,-1-9-202,1 1 0,0 0 1,1-1-1,-1 1 0,1-1 1,2 5 9,2 8 102,11 30-167,-5-19-90,-1 1 0,-2 3 155,0-7 129,-7-23-111,1 1 0,-1-1 0,1 0 0,1 0-1,-1 0 1,2 1-18,9 20 90,-9-17-124,0 0 0,1 0-1,0-1 1,0 0 0,1 0-1,0 0 1,6 5 34,-11-10 128,11 9-315,4 8 822,-15-18-710,15 14 65,-6-10-163,-2-1 235,1 0 0,0 0-1,-1-1 1,10 2-62,12 3 123,-29-8-182,17 3 342,22-9-326,-36 4 76,-1 1 0,1-1 0,-1 1 0,1-1 0,-1 0 0,1-1 0,-1 1 0,0 0 0,0-1 0,0 0 0,0 0 0,-1 0 0,1 0 0,-1 0 0,0 0 0,1-3-33,11-17 78,1 0-1,13-14-77,-11 17-173,1 1-1,12-9 174,7-6-96,-35 31 150,0 1 0,0-1 0,0 0 0,0 0 0,-1 0 0,1 0 0,-1 0 0,0 0 0,0 0 0,0 0 0,0 0-54,6-39 128,-2 10-284,-5 28 161,1-1 1,-1 1-1,1-1 1,-1 0 0,-1 1-1,1-1 1,-1 1-1,0-1 1,0 1-1,0-1 1,0 1 0,-1 0-1,0 0 1,0-1-6,-6-19 92,-5-1-85,3 7-142,9 15 132,0-1 0,0 1-1,0 0 1,1-1 0,-1 1-1,1 0 1,0-1 0,0-1 3,0 5-64,0-1 54,0-1 0,0 1 0,0-1 1,0 1-1,1 0 0,-1-1 0,0 1 0,1-1 1,-1 1-1,1 0 0,0 0 0,-1-1 10,1 0 3,0 0 0,0 0 0,0 0 0,0 0 0,1 0 0,-1 0 0,1 0 0,-1 0 0,1 1 0,-1-1 0,1 0 0,0 1 0,0-1 0,0 1-3,5-5-148,13-9-82,-4 5 380,37-34-225,-52 43 89,1 0 1,0 0-1,-1 0 0,1 0 0,0 0 0,0 0 1,0 1-1,-1-1 0,1 1 0,0-1 1,0 1-1,2 0-14,24-2-251,-21 2 71,0 0 138,-1 0 0,0 0 1,0 0-1,0 1 0,0 0 1,0 0-1,0 1 0,-1 0 0,1 0 1,0 0 41,14 6 176,11 6-107,-9-5 571,-18-5-672,-3-3-133,-1-1 53,12 6 282,-1-6-200,-8 0 41,0-1 0,-1 1 0,1 0 0,0 1 0,0-1 0,0 0 0,-1 1 0,1-1 0,0 1 0,0 0 0,-1 0 0,1 0-11,0 0-102,1-1 101,1 0 0,0 1-1,0-1 1,-1 1 0,2 1 1,5 0-58,-5-2 41,1 0-1,-1 1 0,0 0 0,1 0 1,-1 0-1,3 2 18,-8-3-38,4 0 173,6 1 126,0-2 0,1 1 0,10-3-261,3-9 281,-21 10-296,0 0 0,0 0 1,0 0-1,0 1 0,1-1 0,2 0 15,21-2-39,0 0-1,0 2 1,6 1 39,-20 0-75,8 2 81,-12 0-47,1 0 1,-1-1-1,8 0 41,-10 0 11,0-1-1,0 2 1,1-1-1,-1 1 1,0 1-1,4 1-10,20 2-83,-28-4 59,1-1 0,-1 1-1,1 0 1,0 0 0,-1 0 0,0 1-1,1-1 1,2 3 24,5 2 172,6 7-179,-12-10 20,-1 1 0,1-1 0,-1 0 0,1 0 1,0-1-1,0 0 0,5 1-13,4 2-225,-8-2 260,0-2 0,1 1-1,-1-1 1,0 0 0,1 0 0,-1-1-1,1 0 1,1-1-35,7 1 26,51 0-127,9-4 293,-60 3-242,0 1-1,0 1 1,5 0 50,24 2 1,-9-3 28,-5 1 57,-1-2 1,0-1-1,5-2-86,4-4-137,-22 5 38,-1-1 0,1 2 0,0 0 0,0 1 99,11 0 204,-14 1-256,0 0 1,12 1 51,-14 0-61,-1-1-1,1-1 0,5 0 62,15-1-17,-24 2 101,0-1 1,0 0-1,0-1 1,0 0-85,-1 0-3,1 1 1,0 0-1,7-1 3,-7 2-201,0-1 0,0 0-1,6-2 202,-6 1-19,0 1 0,0 0 0,7 0 19,66-2 224,-67 2-190,-11 0-22,-1 1 0,1 0-1,-1 0 1,1 0 0,-1 0 0,1 0-1,-1 0 1,1 1-12,2 0-27,0-1 0,-1 1 0,1-1-1,-1 0 1,1-1 0,0 1 0,-1-1 0,4 0 27,11-2 142,-14 5-127,-5-2-21,0 1 0,0-1 1,1 0-1,-1 1 0,0-1 0,1 0 0,-1 0 0,1 0 1,-1 1-1,0-1 0,1 0 0,-1 0 0,1 0 0,-1 0 0,0 0 1,1 1-1,-1-1 0,1 0 0,-1 0 0,0 0 0,1 0 1,-1 0-1,1 0 0,-1-1 0,1 1 0,-1 0 0,0 0 1,1 0-1,-1 0 6,2 0-16,6 4-176,-6 2 183,0 0 1,0-1 0,-1 1-1,1 0 1,-1 0 0,-1 0 0,1 0-1,-1 1 1,0-1 0,-1 0-1,0 3 9,0 15-20,-3 65-44,6-26-255,8 32 319,-2-16-113,-4-42 21,5 13 92,3 22-127,-6-34 452,8 30-325,-7-41 32,-1 1 0,-1-1 0,-2 1 0,-1 9-32,3 191 395,-3-201-583,-1-21 175,-1 0-1,1 0 1,-1 0-1,-1-1 0,1 1 1,-1 0-1,0 2 14,-4 25 0,4-31 8,1 0 0,-1 1-1,0-1 1,1 1-1,0-1 1,-1 0 0,1 1-1,0-1 1,0 1-8,0 0-31,3 59-535,7-34 1004,-10-26-502,0-2 0,0 0 16,0 0-27,0 0 48,0 0 70,0 0-6,0 0 1,0 0 15,0 0-5,7 3 64,0-2-73,0-1 0,0 0 0,0-1 0,0 1 0,0-2 0,0 1 0,-1-1 1,1 1-1,5-4-39,-12 5 0,16-3-61,1 0 0,0 0 0,1 2 0,-1 0 0,0 1 0,0 1 0,13 2 61,-13-1 134,28 4-101,-31-3-63,0-1 0,15 0 30,52 3 139,-75-5-160,-1 1 0,1 1 0,-1-1 1,5 3 20,6 1 13,2 3-10,-16-7-11,0 0 1,0 0-1,0 0 0,0 0 1,0-1-1,0 1 0,0-1 1,2 1 7,3 0 35,0 1-1,0 0 1,-1 0 0,1 1 0,-1-1-1,1 2-34,1-1 38,-1 0-1,0 0 0,1-1 0,4 2-37,11-1 124,0 0 1,0-2-1,7 0-124,49-3 394,-2 1-3012,-76 1 1922,-2 3-432,-12 15-2743,8-11 3133,0 1 0,-1-1 0,0 0-1,-1 0 1,0 0 738,-9 5-2326,0 0 1,-12 6 2325,25-16-282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06.075"/>
    </inkml:context>
    <inkml:brush xml:id="br0">
      <inkml:brushProperty name="width" value="0.1" units="cm"/>
      <inkml:brushProperty name="height" value="0.1" units="cm"/>
      <inkml:brushProperty name="color" value="#33CCFF"/>
    </inkml:brush>
  </inkml:definitions>
  <inkml:trace contextRef="#ctx0" brushRef="#br0">3 966 1824,'0'0'75,"-1"0"1,1 0-1,0 0 0,0 0 1,0 0-1,0 1 1,-1-1-1,1 0 0,0 0 1,0 0-1,0 0 0,0 1 1,0-1-1,0 0 0,0 0 1,-1 0-1,1 1 1,0-1-1,0 0 0,0 0 1,0 0-1,0 1 0,0-1 1,0 0-1,0 0 1,0 0-1,0 1 0,0-1 1,0 0-1,0 0 0,1 0 1,-1 1-1,0-1 1,0 0-1,0 0 0,0 0 1,0 1-1,0-1 0,0 0 1,1 0-76,0 6 1385,-1-4-1204,3 21 1211,-1-22-1329,0 0-62,1 1 0,-1-1 0,0 1 0,0 0 0,0 0 0,0 0-1,1 1 0,-2-2 16,0 0-1,1 0 1,-1 1-1,0-1 1,1-1-1,-1 1 1,1 0-1,-1 0 1,1 0-1,-1-1 1,1 1-16,7 3 453,-4-1-374,0-1-1,0 1 0,0-1 1,1 0-1,-1-1 0,1 1 0,0-1 1,-1 0-1,1 0 0,0-1 1,-1 0-1,1 0 0,0 0 0,0-1 1,-1 0-1,5-1-78,11-3 197,-1-1 1,-1-1-1,19-10-197,-28 13 123,43-18-197,-29 15 154,-23 7-192,-1 0 48,0 0 80,0 0 0,2 0-59,-2 1 47,1-1 0,0 0 0,0 1 0,0-1 0,0 1 0,-1-1 0,1 1 0,0 0-1,-1-1 1,1 1 0,0 0 0,-1 0 0,1-1 0,-1 1 0,1 0 0,-1 0 0,0 0 0,1 0 0,-1-1 0,0 1 0,1 0 0,-1 0 0,0 0 0,0 0-1,0 1-3,2 3 46,-1 0-19,0-1 0,0 1 0,0-1 0,-1 1 0,1-1 0,-1 1-1,0 0 1,-1-1 0,1 4-27,-1 8 126,0 52-174,-5 26 48,-3 54 144,-3-49-48,-1-4-162,9-53 137,-5 58 52,3 66-123,6-160-14,1 0-1,0 0 1,0 0-1,0 0 1,1 0 14,0 0 1,-1-1-1,0 0 1,0 1-1,-1-1 1,1 1-1,2 55 250,-3-60-159,4 16-22,-2-13-78,-1 1 0,1-1-1,0 0 1,0 1 0,0-1-1,1 0 1,-1 0 0,3 2 9,-5-5-54,8 15 182,-8-11-90,1 4 56,2 12-274,-2-13 132,-1-7 69,0 1 1,0-1-1,0 1 0,0-1 1,0 1-1,0-1 1,0 0-1,0 1 0,-1-1 1,1 1-1,0-1 0,-1 0 1,1 1-1,-1-1 0,0 0 1,1 1-22,-1-1 90,1-1-95,0 0 11,0 1 0,0-1-1,0 0 1,0 0 0,0 0 0,0 0 0,0 0 0,0 1-1,0-1 1,0 0 0,0 0 0,0 0 0,0 0-1,0 1 1,0-1 0,0 0 0,0 0 0,0 0 0,0 0-1,0 1 1,0-1 0,0 0 0,0 0 0,0 0-1,0 0 1,0 0 0,0 1 0,0-1 0,-1 0 0,1 0-1,0 0 1,0 0 0,0 0 0,0 0 0,0 1-1,0-1 1,-1 0 0,1 0 0,0 0 0,0 0 0,0 0-1,0 0-5,-3-8 225,3-1-165,1 0 0,0 0-1,0-1 1,1 1 0,1-2-60,19-79 123,-8 39-227,-2 0 1,4-51 103,2-8 73,-6 52-142,2 0 0,5-6 69,13-27-128,-20 61 138,-2 0 1,-1-1 0,-1 0-1,-1 0 1,1-23-11,0-2-23,3 0 1,6-13 22,0-5-126,3 1 62,-16 56 130,0-1-1,6-12-65,-3 13-9,-2-1-1,2-9 10,7-24-107,-9 35 78,-1 0 0,1-5 29,0-3-20,-1 3-18,-1 1 0,-1-1 1,-1-6 37,0 18-49,0 0 0,0 0 1,1 0-1,2-5 49,-2 5-45,0 0 1,0 0-1,-1 0 0,0-6 45,4-6-320,-5 20 240,0 1 0,0 0 75,0 0 144,0 0-33,0 0-42,0 0-69,11-14-112,26-48-331,-30 46 580,-7 14-132,1 0 1,0 0-1,0-1 0,-1 1 0,1 0 0,1 1 0,-1-1 0,1-2 0,10-24-27,-12 27 75,0 1-26,0-1-65,0-8 16,0 8 75,0 1-10,0 0-28,0 0-74,0 0 59,0 0 144,0 0-11,14 17 224,-10-15-289,0 0 0,0 0 1,0 0-1,0-1 0,1 0 1,-1 0-1,1 0 0,-1 0 0,1 0 1,-1-1-1,1 0 0,-1 0 1,1 0-64,22 2 227,1 1-245,-1-1-1,1-1 0,0-1 1,20-3 18,-5 2 72,-32 1-67,1 0-1,-1-1 1,0 0-1,11-3-4,47-6-37,106-22 389,-5 10-96,-134 18-226,-26 4-36,0-1-1,-1 0 1,4-1 6,33-6-37,-27 6 29,-1-1-1,3-2 9,5 2 194,-22 3-193,0 0-1,-1 0 1,1-1-1,0 1 1,-1-1 0,4-1-1,17-5 13,0 1 0,1 1 1,-1 1-1,18 0-13,38-7 5,14 1 257,-44 8-362,-35 2 11,0 0 0,10-3 89,137-14 448,-120 13-538,35 1 90,94 2 458,-42-6-218,50-3 70,-134 8-74,0-2 1,9-3-237,59-6 305,-75 10-173,11-4-132,26-3 364,-43 3-193,0 1-2091,-31 6-384,-1 0 16,-3-2-1883,-15-12 1452,-9-16 868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15.985"/>
    </inkml:context>
    <inkml:brush xml:id="br0">
      <inkml:brushProperty name="width" value="0.1" units="cm"/>
      <inkml:brushProperty name="height" value="0.1" units="cm"/>
      <inkml:brushProperty name="color" value="#33CCFF"/>
    </inkml:brush>
  </inkml:definitions>
  <inkml:trace contextRef="#ctx0" brushRef="#br0">221 0 832,'-1'0'282,"7"0"-121,-6 0 15,0 0-27,0 0 75,0 0-32,0 0 181,0 0-79,0 0 26,0 0-75,0 0 112,0 0-95,0 0 31,0 0-90,0 0-11,0 0-27,0 0 139,0 0-85,0 0-70,0 0-53,0 0 32,0 0-6,0 0 124,0 0-92,0 0-63,0 0 16,-4 12 1882,3-7-1861,1-3-107,0-2 70,0 3-38,-1-1 0,0 1 1,1 0-1,-1 0 0,0 0 0,-1 0 0,1-1 0,-1 1 1,1 0-1,-1-1 0,0 1 0,1-1 0,-1 0 1,-1 1-54,-13 21 332,14-20-266,-1 0 0,1 0 0,-1-1 0,0 1 0,0 0 0,0-1 0,-1 0 0,1 0 0,-1 0 1,-2 2-67,-16 14 161,14-12-146,0 1 0,-1-1 0,-1-1 0,-7 5-15,8-5 78,-1 0 0,1 1 1,0 0-1,-7 8-78,13-12 2,1 1 1,-1 0-1,1-1 0,0 1 1,1 0-1,-1 0 1,0 0-1,1 1 0,0-1 1,0 0-1,1 0 0,-1 1 1,1-1-1,0 0 1,0 1-1,0-1 0,0 0 1,1 2-3,0-2-10,0-1 0,1 0 1,-1 1-1,1-1 0,-1 0 1,1 1-1,0-1 1,0 0-1,1 0 10,8 14-15,-8-10 35,0 0 0,1-1 0,0 1 0,0-1 0,0 0 0,1 0 0,0-1 0,0 0 0,0 1 0,1-2 0,0 1 0,1 0-20,-5-4 33,0 0 0,1 0 0,-1-1 0,0 1 0,0-1 0,0 1 0,1-1 0,-1 0 0,0 0 0,0 0 0,1 0 0,-1 0 0,0-1 0,0 1 0,0-1 0,1 0 0,-1 1 0,0-1 0,0 0 0,0 0-1,0 0 1,0 0 0,0-1-33,8-5 47,0 0-1,-1-1 0,0 0 0,0-1-46,6-4 49,-2 1-43,-1 0-1,0 0 0,0-1 1,7-13-6,10-18 858,-29 44-869,0 0-1,0 0 0,0 0 1,0-1-1,0 1 0,0 0 1,0 0-1,0 0 1,0 0-1,0-1 0,0 1 1,1 0-1,-1 0 0,0 0 1,0 0-1,0 0 0,0 0 1,0-1-1,0 1 1,1 0-1,-1 0 0,0 0 1,0 0-1,0 0 0,0 0 1,1 0-1,-1 0 0,0 0 1,0 0-1,0 0 1,0 0-1,1 0 0,-1 0 1,0 0-1,0 0 0,0 0 1,1 0-1,-1 0 0,0 0 1,0 0-1,0 0 1,0 0-1,0 0 0,1 0 1,-1 0-1,0 0 0,0 1 1,0-1-1,0 0 0,1 0 12,4 12-49,0 18 115,0 17-66,-3-40 0,0 0 1,0-1-1,1 1 1,0-1-1,0 1 1,0-1-1,1 0 1,0 0-1,0 0 1,2 0-1,6 11 38,-10-13-23,1-1 1,1 1 0,-1-1 0,0 1 0,1-1-1,0 0 1,0-1 0,0 1 0,0-1-1,0 0 1,0 0 0,1 0 0,-1 0 0,1-1-1,-1 1 1,1-1 0,0 0 0,-1-1 0,1 1-1,0-1 1,0 0 0,-1 0 0,1-1-1,3 0-15,1 0 52,1-1-1,-1 0 0,0 0 0,0-1 0,-1 0 0,1-1 0,-1 0 0,1 0 0,-1-1 0,0 0 1,-1 0-1,2-2-51,8-7 46,-1-1 0,-1 0 0,0-1 0,-1-1 1,-1 0-1,7-12-46,-7 8 109,-10 17-112,0-1-1,0 1 1,0-1-1,-1 0 1,1 0-1,-1 0 1,0 0-1,-1-1 1,1 1 0,-1-1 3,6-30 394,-7 31-302,0-4 62,0 1-1,-1-1 1,0 1 0,-1-5-154,2 11 17,-1-1 0,0 0 0,0 1 1,0-1-1,0 1 0,-1-1 0,1 1 0,-1 0 0,1 0 1,-1-1-1,0 1 0,0 0 0,0 1 0,0-1 0,0 0 1,-1 0-18,-25-22 150,-4-2-3095,32 25 1537,3 2-2012,0 4 1939,-5-8-1815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54.673"/>
    </inkml:context>
    <inkml:brush xml:id="br0">
      <inkml:brushProperty name="width" value="0.1" units="cm"/>
      <inkml:brushProperty name="height" value="0.1" units="cm"/>
      <inkml:brushProperty name="color" value="#33CCFF"/>
    </inkml:brush>
  </inkml:definitions>
  <inkml:trace contextRef="#ctx0" brushRef="#br0">678 202 1152,'4'-22'2027,"-3"0"-547,0 16-1212,-1 0 0,0 0 0,0 1 0,0-1 0,-1 0 1,1 0-1,-1 1 0,-1-1 0,0-3-268,0 4 105,-1-1 1,1 1 0,-1 0 0,1 0-1,-1 0 1,-1 1 0,1-1-1,-1 1 1,0 0 0,0 0-1,0 0 1,0 0 0,-1 1-1,0-1 1,1 1 0,-1 0 0,0 1-1,0-1 1,-1 1 0,1 0-1,-1 1 1,-4-2-106,-17-1 280,0 0 0,0 2 1,0 1-1,0 2 0,-16 1-280,30-1 39,-4 1-15,0 1 1,0 0-1,0 1 1,0 1-1,1 1 0,0 0 1,-15 8-25,-14 4 260,35-15-237,0 1 0,0 0 0,0 0 0,-9 7-23,7-2-19,-1 1 0,1 1 0,1 0 0,0 1 0,1 0 0,0 1 0,1 0 0,0 0 0,1 1 1,0 0-1,-1 5 19,7-12 0,-1-1 0,1 1 0,0-1 0,0 1 0,1 0 0,0 0 0,0 0 0,0 0 0,1 0 0,0 0 0,1 0 0,-1-1 0,1 1 0,1 0 0,-1 0 0,1 0 0,1-1 0,-1 1 0,1-1 0,0 0 0,0 0 0,4 5 0,0-1 98,1 0 1,0-1 0,1 0-1,0 0 1,1-1 0,0 0-1,9 5-98,-18-12-13,8 5 16,0-1 0,0 0 0,1-1 0,0 1 0,0-2 0,0 0 0,0 0 0,0-1 0,10 2-3,2-2 91,1 0-1,0-1 1,-1-2-1,4 0-90,-10 0 54,0-1-1,0-1 0,0 0 1,0-1-1,0 0 0,-1-2 1,0 0-1,0 0 0,5-4-53,-18 8 6,0 1 0,0 0 0,0 0 0,0 0 0,-1-1 0,1 1 0,0-1 0,-1 0 0,0 1 0,1-1 0,-1 0 0,0 0 0,0 0 0,0 0 0,0 0 0,0 0 0,0 0 0,-1 0 0,1 0 0,-1 0 0,1 0 0,-1-2-6,0 1 2,-1 0-1,1 0 1,-1 0 0,1 0-1,-1 1 1,0-1 0,0 0-1,-1 1 1,1-1 0,0 1-1,-1-1 1,0 1 0,1 0-1,-1-1 1,0 1 0,0 0-1,0 0-1,-11-11 23,0 1-1,-1 0 0,-3-1-22,11 10 1,0-1-1,0 0 0,0 1 0,-1 0 1,1 1-1,-1 0 0,0 0 0,1 0 1,-6 0-1,-13-1-405,25 3 405,0 0 0,0 0 0,-1 0 0,1 0 0,0 0 0,0-1 0,0 1 0,0 0 0,0 0 0,0 0 0,0 0 0,0 0 0,0 0 0,0 0 0,0 0 0,0 0 0,-1 0 1,1 0-1,0 0 0,0 0 0,0 0 0,0 0 0,0 0 0,0 0 0,0 0 0,0 0 0,0 0 0,0 0 0,-1 0 0,1 0 0,0 0 0,0 0 0,0 1 0,0-1 0,0 0 0,0 0 0,0 0 0,0 0 0,0 0 0,0 0 0,0 0 0,0 0 0,0 0 0,0 0 0,0 0 0,0 0 0,-1 0 0,1 1 0,0-1 0,0 0 0,0 0 0,0 0 0,0 0 0,0 0 0,0 0 0,0 0 0,0 0 0,0 0 0,0 0 0,0 1 0,13 4 276,3 0-92,-1-1 0,2 0 0,-1-2 0,13 1-184,-13-2 351,0-2 0,15-1-351,0 0 348,25-3 220,0-2 0,34-9-568,-82 14 87,0 1 1,0 1-1,0 0 0,1 0-87,-5 0-13,-3 0 51,-1 0-1,0 0 16,0 0-31,0 0-65,0 0-26,0 0-102,0 0 75,7 3-11,-5 0 86,1-1 0,-1 0 0,1 0 0,0-1 0,-1 1 0,1-1 1,0 1-1,0-1 0,0 0 0,0 0 0,0 0 0,1 0 0,-1-1 0,2 1 21,-3-1 18,1 0 0,-1 1 1,0-1-1,0 1 0,0-1 1,0 1-1,1 0 0,-1 0 0,0 0-18,-1 0-7,1 0-1,0 0 0,0-1 0,0 1 0,-1 0 0,1-1 0,0 0 0,2 1 8,-4-1 2,0 0-1,1 0 1,-1 0 0,1 1-1,-1-1 1,0 0-1,1 0 1,-1 0-1,0 1 1,1-1 0,-1 0-1,0 1 1,0-1-1,1 0 1,-1 1-1,0-1 1,0 0 0,0 1-1,1-1 1,-1 0-1,0 1 1,0-1-1,0 0 1,0 1 0,0-1-1,0 1 1,0-1-1,0 0 1,0 1 0,0-1-1,0 1 1,0-1-1,0 0 1,0 1-1,0-1 1,0 1 0,0-1-1,0 0 1,-1 1-2,-3 14-30,-7 1 20,0-2-1,0 0 0,-2 0 1,-3 2 10,-20 23-235,22-22 94,7-10 92,0 0 1,1 1-1,0 0 1,0 1-1,1 0 49,5-9-18,0 1 0,0 0 1,-1 0-1,1 0 0,0 0 1,0 0-1,1-1 0,-1 1 0,0 0 1,0 0-1,0 0 0,1-1 1,-1 1-1,0 0 0,1 0 1,-1 0-1,0-1 0,1 1 0,-1 0 1,1-1-1,-1 1 0,1 0 1,0-1-1,-1 1 0,1-1 0,0 1 1,-1-1-1,1 1 0,0-1 1,0 1 17,23 12-589,-22-12 596,0 0 0,0-1 0,0 0 1,0 1-1,0-1 0,0 0 0,0 0 0,0 0 1,0-1-1,0 1 0,0 0 0,0-1 0,0 1 0,0-1 1,0 1-1,0-1-7,31-17 252,-19 9-294,-11 7 69,0 0 0,0 0-1,0 0 1,0 0 0,-1-1-1,1 1 1,-1-1 0,1 1-1,-1-1 1,0 0 0,0 0-1,0 0 1,-1 0 0,1-1-1,-1 1 1,1 0 0,-1-1-1,0 1 1,0 0 0,-1-1-1,1 0 1,-1 1 0,0-1-1,0 1 1,0-1 0,0 1-1,-1-1 1,0-3-27,0 1 27,1 1-28,-1 0-1,0 0 1,0 0 0,0 0-1,-1 0 1,0 0-1,0 0 1,0 1 0,0-1-1,-1 1 1,0-1 0,0 1 1,-13-14-299,15 14 166,2 19 71,0-1 0,1 1 1,1-1-1,0 1 0,1-1 1,1 0-1,0 0 1,1-1-1,5 10 62,-6-16 38,1 1 1,0-1 0,0 0-1,0-1 1,1 1-1,-1-1 1,2-1-1,-1 1 1,1-1-1,0 0 1,0-1-1,0 0 1,0 0-1,1-1 1,-1 0-1,1-1 1,0 1 0,0-2-1,0 1 1,0-1-1,1-1 1,-1 1-1,0-2 1,0 1-1,0-1 1,0-1-1,0 0 1,0 0-1,0 0 1,0-1 0,2-2-39,1 0 55,0-1 0,0-1 1,0 0-1,8-7-55,-14 9 41,0 0 1,0-1-1,-1 1 0,0-1 0,0-1 0,-1 1 0,1 0 0,-1-1 1,0-1-42,1-3-28,1 2-30,-2 0 0,1-1 0,-1 1 0,-1-1 0,1 0 0,-2 0 0,1 0 0,-2 0 0,2-10 58,-3 19-320,-1 8-229,-1 3 482,1 0-1,0 0 1,1 9 67,-3 23-27,1-27 44,0 0 1,1 0-1,0 0 1,2 0-1,-1 0 1,2 0-1,0 2-17,0-5 2,-2-11 31,0 0-1,0 0 0,0 1 1,0-1-1,0 0 0,0 0 0,0 0 1,1 0-1,-1 0 0,1 0 1,-1 0-1,1 0-32,-1 0 19,1-1 0,-1 0 0,1 1 0,-1-1 0,1 0 0,-1 0 0,1 0 0,-1 1 0,1-1 0,0 0 0,-1 0 0,1 0 0,-1 0 0,1 0 0,0 0 0,-1 0 0,1 0 1,-1-1-1,1 1 0,-1 0 0,1 0 0,0 0 0,-1-1 0,1 1 0,-1 0 0,1 0 0,-1-1 0,1 1-19,4-3 22,-1 0 0,1 1 0,-1-2 1,0 1-1,0 0 0,0-1 0,0 0 0,-1 0 1,1 0-1,0-1-22,7-12 24,0 0 0,1-3-24,7-13-137,-16 28 59,9-11-500,-11 15 370,3 9-32,1 6 206,-1-1 56,1-1 1,0-1-1,6 12-22,-9-20-5,0 0 0,0 1-1,1-1 1,-1 0-1,1 0 1,0-1 0,0 1-1,0 0 1,0-1-1,0 0 1,1 0-1,-1 0 1,1 0 0,-1 0-1,1-1 6,3 1 60,1 0 0,-1 0 0,1-1 0,-1 0 0,1 0 0,-1-1 0,1 0 0,-1 0 0,1-1 0,-1 0 0,1 0 0,-1-1 0,0 0 0,1 0 0,-1-1 0,0 0-1,-1 0 1,1-1-60,2 0 40,-2-1-1,1 0 1,0 0-1,-1-1 1,0 0-1,-1 0 1,1-1-1,-1 0 1,0 0-1,-1 0 1,0-1-1,0 0 1,0 0-1,1-5-39,3-14-25,-8 22-1,0 0 0,1 0-1,0 0 1,0 0 0,0 0 0,0 1 0,1-1 0,1-1 26,-4 5-32,1 1 0,-1-1 0,0 1 0,1-1 0,-1 1 0,0-1 0,1 1 1,-1-1-1,1 1 0,-1-1 0,1 1 0,-1 0 0,1-1 0,-1 1 0,1 0 1,0-1-1,-1 1 0,1 0 0,-1 0 0,1 0 0,0-1 32,6 11-529,-3 0 682,0-1-240,0 0 0,-1 0 1,2 5 86,5 18-182,-8-29 218,-1 1 0,0 0 0,0-1 0,0 1 0,0 0 0,-1 0 0,0-1 0,0 1 0,0 0 0,0 0 0,0 0 0,-1 0 0,1-1 0,-1 1 0,-1 3-36,1-4 21,0-1 0,0 1 0,-1-1 1,1 1-1,-1-1 0,1 0 0,-1 0 1,0 0-1,0 0 0,0 0 1,0 0-1,0 0 0,0 0 0,0-1 1,-1 1-1,1-1 0,-1 0 0,1 0 1,-1 0-1,1 0 0,-1 0 1,-1 0-22,-11 1-257,0 0 0,0-1 1,0-1-1,-1-1 257,-1 1-296,-9-4-429,48 5 594,1 1 0,14 4 131,-13-3 11,-1 0 0,16 0-11,-25-3 65,-1-1 1,1 0-1,11-2-65,-21 2 56,0 0 0,1 0 1,-1-1-1,0 1 0,0-1 0,0 0 0,0 0 0,-1-1 0,1 1 0,0-1 0,-1 1 0,0-1 0,0 0 0,1-1-56,3-4 45,0-1 0,0 1 0,-1-2 0,0 1 0,0-1 0,-1 0 0,-1 0 0,1 0 0,-1-3-45,5-17 92,-4 18-117,-2-1 0,0 1 0,0 0 0,-1-1 0,0 1 0,-1-2 25,-1 12-48,0-1 0,0 1 1,0 0-1,1-1 1,0 1-1,-1 0 0,1-1 1,0 1-1,0 0 1,0 0-1,0 0 1,1 0-1,0-2 48,-2 6-7,0 0 0,0 1 0,1-1 0,-1 0 0,1 0 0,-1 0 1,1 0-1,0 0 0,0 0 0,0 1 7,2 5-38,4 14-173,-5-17 214,0 0 0,0 0-1,-1 1 1,0-1 0,0 2-3,2 19 120,0 0-158,-1 1-1,-1 8 39,-2-27 55,1 0 0,-1 0 0,0 0 0,-1 0 0,0 0 0,0-1 0,-1 1 1,0-1-1,-3 7-55,5-13 25,1 0 1,-1 0 0,1-1 0,-1 1 0,0 0-1,0 0 1,1-1 0,-1 1 0,0 0-1,0-1 1,0 1 0,0-1 0,0 1 0,1-1-1,-1 1 1,0-1 0,0 0 0,0 1 0,0-1-1,0 0 1,-1 0-26,-1 0 52,0 0 0,0 0 0,0 0-1,0-1 1,0 1 0,1-1 0,-1 1 0,-2-2-52,-1 0-24,0-1 0,0 0 0,0 0 0,1 0 1,-1-1-1,1 1 0,-1-2 24,-26-26-219,32 30 294,15 1 410,-12 0-420,-1 1 0,1-1 1,-1 0-1,0 1 0,1 0 0,-1 0 0,2 0-65,13 4 430,12-3-39,0-1 0,1-2 0,19-3-391,37-1 64,11 1-821,-4 1-5521,-75 1 3734,-17 2 2309,-1-1 0,1 1 1,-1 0-1,1-1 0,-1 1 0,1-1 0,-1 1 0,1-1 0,-1 1 0,0-1 0,1 1 0,-1-1 0,0 1 0,1-1 0,-1 1 0,0-1 0,0 0 235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29.252"/>
    </inkml:context>
    <inkml:brush xml:id="br0">
      <inkml:brushProperty name="width" value="0.1" units="cm"/>
      <inkml:brushProperty name="height" value="0.1" units="cm"/>
      <inkml:brushProperty name="color" value="#33CCFF"/>
    </inkml:brush>
  </inkml:definitions>
  <inkml:trace contextRef="#ctx0" brushRef="#br0">5 731 2144,'-3'-4'500,"2"4"-278,1 0-191,0 0 1,0 1-1,0-1 1,0 0-1,0 0 0,0 0 1,0 0-1,0 1 1,0-1-1,1 0 1,-1 0-1,0 0 0,0 0 1,0 1-1,0-1 1,0 0-1,1 0 1,-1 0-1,0 0 1,0 0-1,0 0 0,0 0 1,1 0-1,-1 1 1,0-1-1,0 0 1,0 0-1,0 0 1,1 0-1,-1 0 0,0 0 1,0 0-32,0 0 416,0 0 128,0 0-192,0 0-96,0 0-102,0 0 49,0 0-27,0 0 149,0 0-79,0 0-180,0 0 0,0 0 0,0 1 0,0-1 0,0 0 1,0 0-1,0 1 0,0-1 0,0 0 0,0 0 0,0 1 0,0-1 1,0 0-1,0 0 0,0 1 0,0-1 0,0 0 0,0 0 0,0 0 0,0 1 1,0-1-1,0 0 0,1 0 0,-1 0 0,0 1 0,0-1 0,0 0 0,0 0 1,1 0-1,-1 1-66,5-4 208,-1 0 0,1 0 1,-1-1-1,1 1 0,-1-1 0,0 0 1,0 0-1,-1 0 0,1 0 0,-1-1 1,1-1-209,6-11 227,-1-1 1,5-12-228,4-10 107,18-32 358,-17 30-259,2 2 0,2 0 0,8-8-206,-17 30 11,2 0 1,-1 0 0,2 2 0,1 0-1,9-7-11,-8 7 32,-1-1 0,5-6-32,0 0 147,-16 17-128,0-1-1,0-1 1,6-7-19,-6 5 7,-1 0 0,0-1 0,0 0-1,-1 0 1,-1 0 0,0-1 0,2-8-7,-5 9 19,2-1 26,-14 55-616,3-14 565,-1-1-1,-1 0 0,-2-1 1,-11 20 6,9-25 6,-4 7 30,11-13-42,2 0 1,-1 0-1,2 0 0,0 1 0,1-1 0,1 1 0,1 0 0,0 0 0,1 0 1,1 9 5,0-22 20,0 1 1,0-1-1,0 0 1,0 1-1,0-1 1,1 0-1,0 0 1,0 0-1,0 0 1,0 0-1,1-1 1,-1 1-1,2 1-20,-2-4 9,-1 0 1,0 1-1,0-1 0,1 0 0,-1 0 0,0 0 1,1 0-1,-1-1 0,1 1 0,-1 0 0,1-1 0,-1 1 1,1-1-1,0 1 0,-1-1 0,1 0 0,0 1 1,-1-1-1,1 0 0,0 0 0,-1 0 0,1-1 1,0 1-1,-1 0 0,1-1 0,0 1 0,-1-1 0,1 1 1,-1-1-1,1 0 0,-1 1 0,1-1 0,-1 0 1,0 0-1,1 0 0,-1-1-9,12-9 13,0-1 1,-1-1-1,0 0 0,9-15-13,1 1-90,-9 9 175,10-17-85,2-2 101,-12 17-97,0 0-1,-2-1 0,9-21-3,-16 32 70,8-29-3,-4 11-91,-6 23 15,-1 0 0,1-1 0,-1 1-1,0 0 1,0 0 0,-1-1 0,1-1 9,0 1-49,0 5 34,-1 0 0,1 0 0,-1 1 0,0-1 0,0 0 1,1 0-1,-1 0 0,0 0 0,0 1 0,0-1 0,0 0 0,0 0 0,0 0 0,0 0 0,0 0 0,0 0 15,-2 85 320,0-56-229,1 0 1,1 0 0,2 0 0,1 0 0,1 0-92,5 18 111,-4-16 44,6 17-155,-10-42 43,0 0 0,-1 0 0,1 1 0,-1-1 0,0 2-43,0-2-8,0 0-1,1 0 1,-1-1 0,1 1 0,0 0 0,0 1 8,3 6 69,-3-9-14,-1 1 0,1-1-1,0 0 1,1 0 0,-1 0 0,1 0 0,-1 0 0,1 0 0,0 0 0,1 1-55,-2-3 134,-1-1 26,10-2-39,-9 2-125,-1 0-1,1 0 0,-1 0 1,1 0-1,0 0 1,-1 0-1,1 0 1,-1 0-1,1 0 0,0-1 1,-1 1-1,1 0 1,-1-1-1,1 1 1,-1 0-1,1-1 1,-1 1-1,1 0 0,-1-1 1,0 1-1,1-1 1,-1 1-1,1-1 1,-1 1-1,0-1 0,0 1 1,1-1-1,-1 1 1,0-1-1,0 1 1,1-1-1,-1 0 1,0 1-1,0-1 0,0 1 1,0-1 4,16-39-6496,-12 29 2107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30.811"/>
    </inkml:context>
    <inkml:brush xml:id="br0">
      <inkml:brushProperty name="width" value="0.1" units="cm"/>
      <inkml:brushProperty name="height" value="0.1" units="cm"/>
      <inkml:brushProperty name="color" value="#33CCFF"/>
    </inkml:brush>
  </inkml:definitions>
  <inkml:trace contextRef="#ctx0" brushRef="#br0">1 1210 2400,'0'-1'124,"0"0"0,0 0 0,1 0-1,-1 0 1,1 0 0,-1 0 0,1 0 0,-1 0 0,1 0 0,0 1-1,-1-1 1,1 0 0,0 0 0,0 0 0,-1 1 0,1-1 0,0 0-124,8-9 790,5-12 102,0-1 1,1 2-1,4-4-892,5-6 928,-15 18-615,97-142 2716,-88 126-2718,-2-1 0,-1-1 0,-2-1 1,5-16-312,4-23 98,25-73 278,-11 57 99,30-51-475,-31 62 309,-18 45-230,-6 9-45,1 1 0,1 0 1,4-3-35,-4 2-46,-11 19 35,0 0 0,0-1 0,0 1 0,0 0 0,0 0 0,0 0 0,1 1 0,0-1 1,2-2 10,1 1-19,1 0 0,-1 0 0,1 0 0,0 1 0,0 0 0,0 0 0,0 1 0,1 0 0,-1 0 1,0 1-1,1 0 0,2 0 19,-5 1 7,0 0 1,0 0-1,0 0 1,0 1-1,0 0 0,0 0 1,0 1-1,0-1 1,0 1-1,-1 0 1,1 0-1,-1 1 1,1-1-1,-1 1 0,0 0 1,0 0-1,0 0 1,-1 1-1,3 1-7,1 3-32,0 0 0,-1 1 0,0 0-1,0-1 1,-1 2 0,0-1 0,0 1 0,0 2 32,-3-6 16,-1 0 1,1 0-1,-1 0 0,0 0 1,0 0-1,-1 0 1,0 0-1,0 0 1,0 0-1,-1 0 1,0 1-1,0-1 1,-1 0-1,1-1 1,-1 2-17,-1-2 51,1 0 1,-1 0-1,0 0 1,0 0-1,-1-1 1,1 1 0,-1-1-1,0 0 1,-3 2-52,-1 1 39,0-1 1,0 0-1,0 0 0,-1-1 1,0 0-40,0 0 140,-1 0 0,1-1 1,-1 0-1,0-1 0,0 0 0,-1-1 1,1 0-1,0 0 0,-1-1 0,-3 0-140,-107 3-490,118-4 145,-1 0 0,1 1 0,-1-1 0,1 1 0,-1-1 1,1 1-1,-1 0 0,1 1 0,-1-1 345,4-1-70,-1 0 0,1 1 1,0-1-1,0 0 0,0 0 0,0 0 1,0 0-1,-1 1 0,1-1 0,0 0 1,0 0-1,0 0 0,0 1 1,0-1-1,0 0 0,0 0 0,0 0 1,0 1-1,0-1 0,0 0 0,0 0 1,0 1-1,0-1 0,0 0 0,0 0 1,0 0-1,0 1 0,0-1 0,0 0 1,0 0-1,0 0 0,0 1 0,0-1 1,1 0-1,-1 0 0,0 0 0,0 1 1,0-1-1,0 0 0,0 0 0,1 0 1,-1 0 69,7 7-1551,4 0-2262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32.481"/>
    </inkml:context>
    <inkml:brush xml:id="br0">
      <inkml:brushProperty name="width" value="0.1" units="cm"/>
      <inkml:brushProperty name="height" value="0.1" units="cm"/>
      <inkml:brushProperty name="color" value="#33CCFF"/>
    </inkml:brush>
  </inkml:definitions>
  <inkml:trace contextRef="#ctx0" brushRef="#br0">1 168 1248,'10'-4'11224,"11"4"-10311,-3 0-810,245-40 825,-171 32-609,34 3-319,-18 1 571,23 1-754,-53 3 281,55-9-98,-44-2 27,82 1-27,-64 6-3,43-10 3,67-3 24,47 9 339,-146 0-134,-100 8-76,-1-2-1,6-1-152,29-2 276,-36 4-231,6 1 38,-6 1-491,0 0-1,0-1 1,0-1-1,0-1 1,5-1 408,-12-2-1690,-8 3-10,-3 3-3049,-5 5 1272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33.872"/>
    </inkml:context>
    <inkml:brush xml:id="br0">
      <inkml:brushProperty name="width" value="0.1" units="cm"/>
      <inkml:brushProperty name="height" value="0.1" units="cm"/>
      <inkml:brushProperty name="color" value="#33CCFF"/>
    </inkml:brush>
  </inkml:definitions>
  <inkml:trace contextRef="#ctx0" brushRef="#br0">309 129 2144,'0'0'38,"-1"0"-1,1 0 1,0-1 0,0 1-1,0 0 1,0 0 0,-1 0-1,1-1 1,0 1 0,0 0-1,0 0 1,0-1 0,0 1-1,0 0 1,0 0 0,0-1-1,0 1 1,0 0 0,0 0-1,0-1 1,0 1 0,0 0 0,0 0-1,0-1 1,0 1 0,0 0-1,0 0 1,0-1 0,0 1-1,0 0 1,0 0 0,0-1-1,1 1 1,-1 0 0,0 0-1,0 0 1,0-1 0,0 1-1,1 0 1,-1 0 0,0 0-1,0-1 1,0 1 0,1 0-1,-1 0 1,0 0 0,0 0-1,1 0 1,-1 0 0,0 0-1,0 0 1,1 0 0,-1 0 0,0-1-38,1 1 39,-1 0 0,1 0 1,-1-1-1,1 1 0,-1 0 1,1-1-1,-1 1 1,1 0-1,-1-1 0,1 1 1,-1-1-1,0 1 1,1-1-1,-1 1 0,0-1 1,1 1-1,-1-1 1,0 1-1,0-1 0,0 1 1,1-1-1,-1 0-39,2-14 1893,-1 12-1739,0 0 0,-1 1 0,1-1-1,-1 0 1,0 1 0,0-1-1,0 0 1,0 1 0,0-1-1,-1 0 1,1 0-154,-2 0 106,1 0-1,0-1 0,-1 1 1,1 0-1,-1 0 1,0 0-1,0 0 1,0 0-1,0 0 1,-1 0-1,1 1 1,-1-1-1,0 1 0,0 0 1,1 0-1,-1 0 1,-1 0-1,1 0 1,0 1-1,-3-2-105,2 2 22,-1 0 0,1 0 0,-1 1 0,0-1 0,0 1-1,1 0 1,-1 0 0,0 0 0,1 1 0,-1 0 0,0 0 0,1 0 0,-1 0-1,1 1 1,-4 1-22,-9 6 161,0 0 0,0 2-1,1 0 1,0 1-1,1 0 1,0 1-1,1 1 1,0 0 0,-9 14-161,19-23 19,0-1 1,1 1 0,0 1 0,-1-1-1,2 0 1,-1 1 0,0-1 0,1 1-1,0 1-19,1-5 0,1 0 0,0 0 0,-1 1-1,1-1 1,0 0 0,0 0 0,0 0-1,0 0 1,1 1 0,-1-1 0,0 0-1,1 0 1,0 0 0,-1 0-1,1 0 1,0 0 0,0 0 0,0 0-1,0-1 1,1 1 0,-1 0 0,0 0-1,1-1 1,-1 1 0,1-1 0,-1 1-1,2-1 1,7 6-4,1-1-1,0 0 1,0-1 0,1-1-1,0 0 1,-1 0-1,1-1 1,2 0 4,4 2 137,-3-3-43,1 0 1,-1 0 0,1-2-1,-1 1 1,1-2 0,-1 0-1,1-1 1,14-4-95,-24 4 18,1 0-1,-1 0 1,0 0 0,0-1-1,0 0 1,-1 0 0,1-1-1,0 0-17,10-7 52,-1-1 0,1-2-52,-8 5 31,0-1 0,-1 0 0,0 0 0,-1 0 0,4-9-31,-3 8 16,-5 7 22,-1-1 1,0 1-1,0 0 1,0-1-1,0 1 1,0-1-1,-1 1 1,0-1-1,0 1 0,0-1 1,-1 1-1,0-1 1,0 1-1,0 0 1,0-1-1,0 1 1,-1 0-1,0 0 1,0 0-39,0 0 37,0 0 0,0 0 0,0 0 0,-1 1 0,1-1 0,-1 1 0,0 0 1,0-1-1,-1 2 0,1-1 0,-1 0-37,2 1-9,0 1 0,0 0 0,0 0 0,-1 1 1,1-1-1,0 0 0,0 1 0,-1-1 0,1 1 0,0 0 0,0 0 1,-1-1-1,1 2 0,0-1 0,-1 0 0,1 0 0,0 1 0,0-1 0,-1 1 1,1 0-1,0 0 0,0 0 9,-3 0-320,1 0 0,0 1 0,0 0 0,0 0 0,1 0 0,-1 0 0,0 1 0,1-1 0,-1 1 0,1 0 0,0 0 0,0 0 0,0 1 0,1-1 0,-1 1 0,1-1 0,-1 2 320,-2 9-1707,2 1-1791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34.840"/>
    </inkml:context>
    <inkml:brush xml:id="br0">
      <inkml:brushProperty name="width" value="0.1" units="cm"/>
      <inkml:brushProperty name="height" value="0.1" units="cm"/>
      <inkml:brushProperty name="color" value="#33CCFF"/>
    </inkml:brush>
  </inkml:definitions>
  <inkml:trace contextRef="#ctx0" brushRef="#br0">258 0 2560,'1'4'2704,"-2"-4"-2552,1-1 0,-1 1 0,0-1 0,1 1 1,-1 0-1,1-1 0,-1 1 0,0 0 0,0 0 0,1 0 0,-1-1 1,0 1-1,1 0 0,-1 0 0,0 0 0,1 0 0,-1 0 0,0 0 0,0 0-152,-10 1 521,0 0-1,0 1 1,0 0-1,0 0 0,0 1 1,1 0-1,-7 4-520,-6 1 369,9-4-122,1 1-1,-1 1 1,1 0 0,-9 6-247,19-10 1,-1 1 0,1-1 0,-1 1-1,1 0 1,0 0 0,0 1 0,0-1 0,0 0 0,1 1 0,-1 0-1,1 0 1,0 0 0,0 0 0,0 0 0,1 0 0,0 0 0,-1 4-1,-1 3-2,2 1 0,-1 0 1,2 0-1,0 0 1,0 0-1,2 8 2,-1-12 49,0 0 0,1 0 0,0-1 0,1 1 0,-1 0 0,2-1 0,-1 0 0,1 0 0,0 0 0,2 3-49,-3-7 8,-1 0 0,1 0 1,0 0-1,0 0 0,0 0 0,0-1 1,1 1-1,-1-1 0,1 0 1,-1 0-1,1 0 0,0 0 1,0-1-1,-1 1 0,1-1 1,0 0-1,0-1 0,2 1-8,0 0 30,1-1 0,-1 0 0,1-1 0,-1 0 0,0 0 0,1 0 0,-1 0 0,0-1 1,0 0-1,0 0 0,5-3-30,2-2 69,0-1 0,-1 0 0,0-1 0,-1 0 0,0 0 0,0-1 0,6-8-69,6-9 118,0-2 1,9-17-119,-24 35 54,-3 4-2,-1 0 0,1 0 0,-1 0 0,0 0 1,-1-1-1,2-4-52,-5 10 24,1 1-1,-1-1 1,1 1 0,-1-1 0,0 1 0,0-1 0,0 1 0,0-1 0,0 1 0,0-1-1,-1 1 1,1-1 0,0 1 0,-1-1 0,1 1 0,-1 0 0,0-1 0,1 1-1,-1 0 1,0-1 0,0 1 0,0 0 0,1 0 0,-2 0 0,1 0 0,0-1-1,0 2 1,0-1 0,0 0 0,-1 0 0,1 0 0,0 0 0,-1 1 0,1-1 0,0 1-1,-1-1 1,1 1 0,-2-1-24,-2-1-42,-1 0-1,0 1 0,0-1 1,0 1-1,0 1 0,0-1 1,0 1-1,0 0 0,0 0 1,-6 1 42,-1 1-236,11-2 99,-1 0 0,0 1-1,1-1 1,-1 1 0,0 0 0,1-1-1,-1 1 1,0 1 137,-1 0-291,1-1-168,1 1 1,-1-1-1,0 1 0,1 0 1,-1-1-1,1 1 1,0 1 458,1-3-169,1 1 1,-1-1-1,1 1 1,0 0 0,-1-1-1,1 1 1,0-1-1,0 1 1,-1 0 0,1-1-1,0 1 1,0 0-1,0-1 1,0 1 0,0 0-1,0 0 1,0-1-1,0 1 1,0 0 0,0-1-1,0 1 1,0 0-1,0-1 1,1 1 0,-1 0-1,0-1 1,1 1-1,-1 0 1,0-1 0,1 1-1,-1-1 1,1 1 168,6 9-2944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35.727"/>
    </inkml:context>
    <inkml:brush xml:id="br0">
      <inkml:brushProperty name="width" value="0.1" units="cm"/>
      <inkml:brushProperty name="height" value="0.1" units="cm"/>
      <inkml:brushProperty name="color" value="#33CCFF"/>
    </inkml:brush>
  </inkml:definitions>
  <inkml:trace contextRef="#ctx0" brushRef="#br0">40 1 2720,'6'3'1078,"-4"-2"3006,-4 6 693,-4 37-4460,7-6 114,0-22-177,0 0 1,-2 0-1,0 2-254,-4 36 544,0-28 71,1 0-1,1 4-614,-5 39 361,7-66-351,-2 12 45,1 0 0,0 0 1,1 3-56,1-18-107,0 0 0,0-1 0,0 1 0,0 0 0,0 0 0,0 0 0,0 0 0,0 0 0,0 0 0,-1-1 0,1 1 0,0 0 1,0 0-1,0 0 0,0 0 0,0 0 0,0 0 0,0 0 0,0 0 0,-1 0 0,1-1 0,0 1 0,0 0 0,0 0 0,0 0 1,0 0-1,0 0 0,-1 0 0,1 0 0,0 0 0,0 0 0,0 0 0,0 0 0,0 0 0,-1 0 0,1 0 0,0 0 0,0 0 1,0 0-1,0 0 0,0 0 0,0 0 0,-1 1 0,1-1 0,0 0 0,0 0 0,0 0 0,0 0 0,0 0 0,0 0 1,0 0-1,0 0 0,-1 0 0,1 1 0,0-1 0,0 0 0,0 0 0,0 0 0,0 0 0,0 0 0,0 0 0,0 1 107,1-5-762,-1 0 0,1 0 1,1 1-1,-1-1 0,0 0 0,1 1 0,0 0 0,0-1 0,1-1 762,5-8-1121,4-12-207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36.364"/>
    </inkml:context>
    <inkml:brush xml:id="br0">
      <inkml:brushProperty name="width" value="0.1" units="cm"/>
      <inkml:brushProperty name="height" value="0.1" units="cm"/>
      <inkml:brushProperty name="color" value="#33CCFF"/>
    </inkml:brush>
  </inkml:definitions>
  <inkml:trace contextRef="#ctx0" brushRef="#br0">204 1 1568,'-28'8'899,"23"-6"-757,1 0 1,0-1 0,-1 1 0,0-1 0,1-1 0,-1 1 0,-3 0-143,-42 6 6234,49-6-6098,-1 0 0,0 0 0,0-1 0,1 1 0,-1 0 0,1 1 0,-1-1 0,1 0 0,0 0 0,-1 1 0,1-1 0,-1 1-136,-15 19 1595,14-16-1347,0 0 0,1 1 0,-1-1 0,1 1 0,0 0 0,1-1 0,-1 1 0,1 0 0,0 4-248,-2 10 264,-2 12 98,2-24-269,2 0 0,-1 0 0,1 0-1,0 0 1,1 6-93,-1-8 34,1-1 1,-1 1-1,0-1 0,-1 1 0,1 0-34,-1-1-578,1 0 0,0 0 0,0 1-1,0-1 1,1 1 578,0-6-124,0 0-1,0 0 1,0 0 0,0 0-1,-1 1 1,1-1-1,0 0 1,0 0 0,0 0-1,0 0 1,0 1-1,0-1 1,0 0 0,0 0-1,0 0 1,0 0-1,0 1 1,1-1-1,-1 0 1,0 0 0,0 0-1,0 0 1,0 0-1,0 1 1,0-1 0,0 0-1,0 0 1,0 0-1,0 0 1,1 0 0,-1 0-1,0 0 1,0 1-1,0-1 1,0 0 0,0 0-1,0 0 1,1 0-1,-1 0 1,0 0 0,0 0-1,0 0 1,0 0-1,1 0 1,-1 0-1,0 0 1,0 0 0,0 0-1,0 0 1,0 0-1,1 0 1,-1 0 0,0 0-1,0 0 1,0 0-1,0 0 1,1 0 0,-1 0-1,0 0 125,10-8-1542,-5 4 686,8-4-1272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27.478"/>
    </inkml:context>
    <inkml:brush xml:id="br0">
      <inkml:brushProperty name="width" value="0.1" units="cm"/>
      <inkml:brushProperty name="height" value="0.1" units="cm"/>
      <inkml:brushProperty name="color" value="#66CC00"/>
    </inkml:brush>
  </inkml:definitions>
  <inkml:trace contextRef="#ctx0" brushRef="#br0">119 18 832,'0'-2'37,"0"1"-11,0 0 1,1 0-1,-1 0 0,0 0 1,0 1-1,0-1 1,1 0-1,-1 0 1,0 0-1,1 1 0,-1-1 1,1 0-1,-1 0 1,1 1-1,-1-1 0,1 0 1,0 1-1,-1-1 1,1 1-27,0-1 602,-1 1-95,0 0 165,0 0-160,0 0 155,0 0-177,0 18 1611,-1-15-2078,0 0 0,0 0 0,0-1 0,0 1 0,0 0 0,0-1 0,-1 1 0,1-1 0,-1 1 0,0-1 0,0 1-23,-8 12 222,-21 39 515,22-39-487,-1 1 1,2 0-1,0 0 1,-3 11-251,5-8 46,1-1 1,1 1 0,0 0-1,1 1 1,1-1 0,1 0-1,1 1 1,2 15-47,-2-35 2,0 1-1,0 0 1,0-1 0,0 1-1,0 0 1,0-1 0,0 1-1,0 0 1,0-1-1,1 1 1,-1-1 0,0 1-1,0 0 1,1-1 0,-1 1-1,0-1 1,1 1 0,-1 0-1,1-1 1,-1 1 0,1-1-1,-1 0 1,1 1 0,-1-1-1,1 1 1,-1-1-1,1 0 1,-1 1 0,1-1-1,0 0 1,-1 0 0,1 1-1,-1-1 1,1 0 0,0 0-1,-1 0 1,1 0 0,0 0-1,-1 0 1,1 0 0,0 0-1,-1 0 1,1 0-1,0 0 1,-1 0 0,1-1-1,0 1-1,1-1 32,0 0-1,0 0 1,0 0-1,0-1 1,0 1-1,0 0 0,0-1 1,0 1-1,-1-1 1,1 0-1,-1 0 1,1 0-1,-1 1 0,1-3-31,4-6 113,0-1 0,1 1 0,6-7-113,-10 14 47,0 0 0,0 0 0,0 0 0,0 0 0,0 0 0,1 1 0,-1-1 0,1 1 0,0 0 0,0 0 0,0 1 0,0-1 0,0 0-47,-2 2 2,1 0 1,-1 0-1,0 1 1,0-1-1,0 0 1,0 1-1,0-1 1,0 1-1,-1-1 1,1 1-1,0 0 1,0 0-1,0 0 1,0 0-1,0 0-2,29 22 101,-25-18-31,9 6 56,1 1 0,0-2 0,1 0 0,0-1 0,8 2-126,-16-7 15,1-1 0,-1 0 0,1-1 0,0 0 0,-1 0 0,1-1 0,0-1 0,0 1-1,0-2 1,0 1 0,5-2-15,-6 0 70,1 0 0,-1-1 1,0 0-1,0 0 0,0-1 0,-1-1 0,1 1 0,-1-1 0,0-1 0,0 1 0,-1-1 0,0-1 0,0 1 0,3-4-70,4-7 122,-2 1 0,0-1 0,0-1 0,-2 0-1,0-1 1,0-2-122,-7 13 51,0 1-1,0-1 1,0 0-1,-1 0 1,-1 0-1,1-1 1,-1 1-1,-1 0 1,0-1 0,0 1-1,0 0 1,-1 0-1,0-1 1,-2-6-51,1 10-141,1 0 0,-1 0 0,0 0 1,-1 0-1,1 0 0,-1 0 0,0 1 1,0-1-1,-1 1 0,1 0 0,-1 0 1,0 0-1,0 1 0,0-1 0,0 1 1,-1 0-1,0 0 0,1 0 0,-1 1 1,0-1-1,0 1 0,-4-1 141,8 3-122,1 0-1,-1-1 1,0 1-1,1 0 1,-1 0 0,0 0-1,1-1 1,-1 1 0,0 0-1,1 0 1,-1 0-1,0 0 1,0 0 0,1 0-1,-1 0 1,0 1-1,1-1 1,-1 0 0,0 0-1,1 0 1,-1 1 0,0-1-1,1 0 1,-1 1-1,1-1 1,-1 0 0,0 1-1,1-1 1,-1 1 0,1-1-1,-1 1 1,1-1-1,-1 1 1,1 0 0,0-1-1,-1 1 1,1-1-1,0 1 1,-1 0 0,1-1-1,0 1 1,0 0 0,0-1-1,0 1 1,0 0-1,-1 0 1,1-1 0,0 1-1,1 0 1,-1-1-1,0 1 1,0 0 0,0 0-1,0-1 1,0 1 0,1 0-1,-1 0 123,6 14-2341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3:02.947"/>
    </inkml:context>
    <inkml:brush xml:id="br0">
      <inkml:brushProperty name="width" value="0.1" units="cm"/>
      <inkml:brushProperty name="height" value="0.1" units="cm"/>
      <inkml:brushProperty name="color" value="#33CCFF"/>
    </inkml:brush>
  </inkml:definitions>
  <inkml:trace contextRef="#ctx0" brushRef="#br0">17 328 1248,'-16'-13'517,"16"13"-293,0 0 70,0 0 324,0 0-79,3 2 3247,-2-1-3748,1 0 47,1 1-1,-1-1 1,1 0 0,-1 1-1,1-1 1,-1-1 0,1 1 0,-1 0-1,1 0 1,0-1 0,-1 0 0,1 1-1,0-1 1,0 0-85,15 2 355,-16-2-266,1 0-1,-1 0 1,0 0 0,0 0-1,0-1 1,1 1-1,-1-1 1,0 1 0,0-1-1,0 0 1,0 0-89,13-3 417,10 1-444,-1-2 1,20-6 26,-17 3 448,28-6-448,-45 13-32,0-1 0,0 2 0,0-1 0,0 1 0,0 1 0,0 0 0,6 1 32,10 2 62,0 0 0,0-2 0,17-2-62,-12 3 271,-26-2-186,0 0 0,0 0 0,0-1 0,0 0 0,0 0 0,0 0 0,0 0 0,1-1 0,-1 0 0,0 0 0,2-1-85,11-1 12,-16 3-18,-1 0 0,1 0 0,-1 0 0,0 0 0,1 0 0,-1-1 0,0 1 0,1 0 0,-1-1 0,0 1 0,2-1 6,4-2 105,-7 3-63,1 0 0,0 0 0,-1 0 0,1-1 0,0 1-1,-1 0 1,1 0 0,-1-1 0,1 1 0,-1 0 0,1-1 0,0 1 0,-1-1 0,0 1-1,1 0 1,-1-1 0,1 1 0,-1-1 0,1 1 0,-1-1 0,0 0 0,1 1 0,-1-1-1,0 1 1,0-1-42,1-1 38,-1 1-1,0-1 1,0 0-1,0 1 1,0-1-1,0 0 1,-1 1-1,1-1 1,0 1-1,-1-1 1,1 0-1,-1 1 1,0-1 0,1 1-1,-2-1-37,-14-25-15,6 12 246,-83-151 265,87 155-529,5 8-5,0 1-1,0-1 1,0 1 0,0 0 0,-1 0 0,1-1-1,-1 1 1,0 0 0,1 0 0,-1 0 0,-2-1 38,4 3-54,0 0 118,0 0-10,0 0-70,0 0-38,16 11-239,8 7-12,-10-7 330,0 0 0,-1 0 1,3 5-26,-3-2 49,-1 0 1,0 1-1,-1 1 1,-1 0-1,0 0 1,-2 1-1,1 2-49,-7-15 44,-1-1 0,0 0 0,1 1 0,-2-1 0,1 1 0,0-1 0,-1 1 0,1 0 0,-1-1 0,0 1 0,-1-1 0,1 1 0,0-1-1,-1 1 1,0 0 0,0-1 0,0 2-44,-1-1 49,0 0 1,-1-1-1,1 1 0,-1 0 0,1-1 0,-1 1 1,0-1-1,-1 0 0,1 0 0,0 0 0,-1 0 1,0-1-1,-2 2-49,-25 14-1649,-15 5 1649,19-10-2733,0 2 0,-8 6 2733,18-9-2906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37.033"/>
    </inkml:context>
    <inkml:brush xml:id="br0">
      <inkml:brushProperty name="width" value="0.1" units="cm"/>
      <inkml:brushProperty name="height" value="0.1" units="cm"/>
      <inkml:brushProperty name="color" value="#33CCFF"/>
    </inkml:brush>
  </inkml:definitions>
  <inkml:trace contextRef="#ctx0" brushRef="#br0">10 160 3904,'-7'-4'2368,"5"5"-1063,4 3-744,2 1-455,-3-4 6,0 1 1,0-1 0,0 0-1,-1 0 1,1 0 0,0 0-1,1 0 1,-1 0 0,0 0 0,0-1-1,0 1 1,0 0 0,1-1-1,-1 1 1,0 0 0,1-1-1,-1 0 1,0 1 0,1-1 0,-1 0-1,1 0 1,-1 1 0,1-1-1,-1 0 1,1-1-113,2 1 168,1-1-1,0 1 1,0-1 0,-1 0 0,1-1-1,-1 1 1,1-1 0,-1 0-168,37-19 855,-33 16-673,47-31 1024,-44 27-1028,1 1 1,0 0-1,1 1 1,-1 1-1,1-1 1,13-3-179,-21 9 5,1 0 1,-1 0-1,1 1 1,0-1-1,-1 1 1,1 1 0,-1-1-1,1 1 1,-1 0-1,1 0 1,-1 0-1,1 1 1,0 0-6,12 5 19,0 2 0,-1 0 0,4 3-19,-5-3 268,0-1 0,0 0 0,5 1-268,-10-6 149,1 0 0,0-1 0,0 0 0,0-1 0,0 0 0,-1-1-1,1-1 1,0 1 0,0-2 0,9-1-149,-3-2-12,1 1 1,-1-2-1,0 0 0,-1-2 1,0 0-1,7-4 12,-11 4-1319,-1-1 0,0 0 0,-1 0 0,0-1-1,0 0 1,1-4 1319,5-4-5418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08.631"/>
    </inkml:context>
    <inkml:brush xml:id="br0">
      <inkml:brushProperty name="width" value="0.1" units="cm"/>
      <inkml:brushProperty name="height" value="0.1" units="cm"/>
      <inkml:brushProperty name="color" value="#33CCFF"/>
    </inkml:brush>
  </inkml:definitions>
  <inkml:trace contextRef="#ctx0" brushRef="#br0">298 398 992,'0'-1'82,"0"-1"-1,0 1 1,0 0 0,0 0 0,0-1-1,0 1 1,1 0 0,-1 0 0,0-1-1,1 1 1,-1 0 0,1 0 0,0 0-1,-1 0 1,1 0 0,0-1-82,4-6 313,-5 8-286,0 0 0,0 0 0,1 0 0,-1 0 0,0-1 0,0 1-1,0 0 1,0 0 0,0 0 0,0 0 0,0 0 0,1-1 0,-1 1 0,0 0-1,0 0 1,0 0 0,0 0 0,0-1 0,0 1 0,0 0 0,0 0 0,0 0-1,0 0 1,0-1 0,0 1 0,0 0 0,0 0 0,0 0 0,0 0 0,0-1-1,0 1 1,0 0 0,-1 0 0,1 0 0,0 0 0,0-1 0,0 1 0,0 0-1,0 0 1,0 0 0,0 0 0,0 0 0,-1 0 0,1-1 0,0 1 0,0 0-1,0 0 1,0 0 0,-1 0 0,1 0 0,0 0 0,0 0 0,0 0 0,0 0-1,-1 0 1,1 0 0,0 0 0,0 0 0,0 0 0,0 0 0,-1 0 0,1 0-1,0 0 1,0 0 0,0 0 0,-1 0-27,-10 4 738,4 0-538,0 1-1,1 1 1,0-1 0,1 1-1,-1 0 1,-2 4-200,-28 42 459,27-38-324,-24 37 72,-68 100 370,100-151-577,-40 62 321,37-54-316,-1 1-1,1-1 0,0 1 0,1 0 1,0 0-1,-1 7-4,4-15 4,0 0 0,0 0 0,-1-1 1,1 1-1,0 0 0,1 0 0,-1 0 1,0 0-1,0 0 0,0 0 0,0 0 1,1-1-1,-1 1 0,0 0 0,1 0 0,-1 0 1,1 0-1,-1-1 0,1 1 0,-1 0 1,1-1-1,0 1 0,-1 0 0,1-1 1,0 1-1,-1-1 0,1 1 0,0-1 0,0 1 1,-1-1-1,1 1 0,0-1 0,0 0 1,0 1-1,0-1 0,0 0 0,0 0 1,-1 0-1,1 0 0,0 0 0,0 0 0,0 0 1,0 0-1,0 0-4,4 0 46,0 0 0,0-1-1,0 1 1,0-1 0,0 0 0,0 0-1,1-1-45,27-10 28,-2-2 0,1-1 0,-2-1 0,22-16-28,-42 25 70,0-1-1,0 0 1,-1-1-1,-1 0 0,4-5-69,37-53 260,-30 39-24,-12 17-156,-1 0-1,0-1 1,3-9-80,11-19 342,-20 117-171,-3-59-150,-1 0 0,-2 8-21,-5 17-181,11-39 183,-4 15 94,0 1-1,2 0 0,0 11-95,2-29 32,0 1-1,1-1 0,-1 1 1,0-1-1,1 1 0,-1-1 0,1 0 1,0 1-1,0-1 0,0 0 1,0 0-1,1 2-31,-1-3 15,0 0-1,-1 0 1,1-1-1,0 1 1,0 0-1,-1-1 1,1 1-1,0 0 1,0-1-1,0 1 1,0-1 0,0 1-1,0-1 1,0 0-1,0 0 1,0 1-1,0-1 1,0 0-1,0 0 1,0 0-1,0 0 1,0 0 0,0 0-1,0 0 1,0 0-1,0 0 1,0-1-1,0 1 1,0 0-1,0-1 1,1 0-15,8-4 78,-1 0 0,0-1 0,0 0 0,0 0 0,-1-1 0,0 0 0,-1-1 0,1 0 0,3-6-78,20-19-179,-12 13 170,0-2 1,-2 0 0,1-4 8,-2 3 40,2 1 0,0 1 1,3-2-41,-6 7-21,15-13-128,-28 27 135,0 0-1,1 0 0,-1 0 1,1 1-1,-1-1 0,1 1 1,0 0-1,-1 0 0,1 0 1,0 0-1,0 0 15,-2 1 0,0 0 0,0 0-1,0 0 1,-1 0 0,1 0 0,0 0 0,0 0 0,0 0-1,-1 0 1,1 0 0,0 1 0,0-1 0,-1 0 0,1 0-1,0 1 1,0-1 0,-1 1 0,1-1 0,0 1 0,-1-1-1,1 1 1,-1-1 0,1 1 0,0-1 0,-1 1 0,0 0-1,1-1 1,-1 1 0,1 0 0,-1 0 0,0-1 0,1 1-1,-1 0 1,0 0 0,0-1 0,0 1 0,1 0 0,-1 0-1,0 0 1,0 6 1,1-1-1,-1 0 0,-1 0 0,1 0 1,-1 1-1,0-1 0,-2 17 6,-1 0 1,-1 0 0,-1-1-1,-2 1 1,0-2 0,-1 1-1,-1-1 1,-2 2-7,12-23 9,0 0 1,0 0-1,0 0 0,1 0 1,-1 0-1,0-1 0,0 1 1,0 0-1,0 0 0,0 0 1,0 0-1,0 0 0,0 0 1,0 0-1,0 0 0,0 0 1,0 0-1,0 0 0,0 0 1,1 0-1,-1 0 0,0 1 1,0-1-1,0 0 0,0 0 1,0 0-1,0 0 0,0 0 1,0 0-1,0 0 0,0 0 1,0 0-1,0 0 0,0 0 1,0 0-1,0 0 0,0 0 1,0 0-1,0 0 0,0 0 1,0 0-1,0 0 0,0 0 0,1 1 1,-1-1-1,0 0 0,0 0 1,0 0-1,0 0 0,0 0 1,0 0-1,0 0 0,0 0-9,10-7 38,14-12-175,-17 12 147,29-29-218,22-15 208,-35 30 50,-18 15-49,1 1-1,-1 0 0,1 0 1,0 1-1,0-1 0,1 1 1,-1 1-1,1-1 0,0 1 1,3-1-1,-9 4-2,0 0 1,0 0-1,0 0 1,0 0-1,0 0 0,0 0 1,-1 1-1,1-1 1,0 0-1,0 0 1,0 1-1,0-1 1,0 1-1,0-1 1,-1 1-1,1-1 1,0 1-1,0-1 1,-1 1-1,1 0 1,0-1-1,-1 1 0,1 0 1,-1-1-1,1 1 1,0 0-1,-1 0 1,0 0-1,1 0 1,-1-1-1,0 1 1,1 1 1,1 3 0,-1 0 0,1 0 0,-1 0 0,0 0 1,0 1-1,-1 5 37,1-1 0,-1 1 0,-1-1 0,-1 4-37,0 22 273,-1-3-75,2-28-162,0 1 1,1-1-1,-1 1 1,1-1-1,1 1 1,-1 0-1,1 2-36,-1-5 22,0-2-19,0-1 1,0 1-1,0 0 0,0 0 1,0-1-1,0 1 1,0 0-1,0-1 0,0 1 1,0 0-1,0-1 1,0 1-1,1 0 0,-1-1 1,0 1-1,1 0 1,-1-1-1,0 1 0,1-1 1,-1 1-1,1 0 1,-1-1-1,1 1 0,-1-1 1,1 0-1,-1 1 1,1-1-1,-1 1 0,1-1 1,0 0-1,-1 1 1,1-1-1,0 0 0,-1 0 1,1 1-1,0-1-3,0 0 8,1 0 1,-1 1-1,1-1 0,-1 0 0,1 0 0,0 0 1,-1 0-1,1 0 0,-1 0 0,1-1 0,-1 1 0,1-1 1,-1 1-1,1-1 0,-1 1 0,1-1 0,-1 0 0,0 1 1,1-1-1,-1 0 0,1-1-8,27-22 76,-26 22-84,10-12 16,-1-1-1,0 0 0,-1-1 0,1-4-7,1 0 30,-1 6-313,-12 13 177,4 9-54,-3 0 126,0 1 0,0-1 0,-1 0 0,0 1 0,-1 4 34,0 11-70,1-7 59,-1-12 19,1 1 0,0 0 0,0 0-1,0 0 1,1-1 0,0 1-1,0 0 1,0-1 0,1 1 0,0-1-1,2 5-7,-3-9 2,0 0-1,-1 0 1,1 0-1,0 0 1,0 0-1,0 0 1,0 0-1,0-1 0,0 1 1,0 0-1,0-1 1,0 1-1,1-1 1,-1 1-1,0-1 1,0 1-1,1-1 1,-1 0-1,0 0 1,0 0-1,1 0 0,-1 0 1,0 0-1,0 0 1,1 0-1,-1 0 1,0 0-1,0-1 1,1 1-1,-1 0 1,0-1-1,0 0-1,5-1-5,0 0 0,0-1 0,-1 0 0,1 0 0,3-4 5,9-5-61,-1-1 1,-1-1-1,0-1 1,-1 0-1,0-1 1,5-9 60,24-39-111,32-63 111,28-77 84,-89 168-82,0 0 1,-3-1-1,-1-1 0,-1 0 0,0-15-2,-7 39-173,-2 11 116,-1 1 0,1-1 0,0 1-1,-1-1 1,0 1 0,0-1-1,0 0 1,0 1 0,0-1 0,0 1-1,0-1 1,-1 1 0,0-3 57,-1 6-253,-1 6 166,-1 11-69,-8 66 358,-8 45 182,-4 43 29,12-66-90,9-76-321,1 16-2,-2 19-18,4-58 34,0 0-1,1 0 1,-1 0-1,1 0 0,1 2-15,3 26 99,-5-32-55,0 1 0,1-1 0,0 1 0,0-1 0,0 0-1,0 0 1,0 1 0,1-1 0,1 2-44,-2-3 85,11 8 257,10-3-572,-20-6 278,24-4 43,-26 3-89,0 1 0,0-1-1,0 0 1,1 1 0,-1-1 0,0 0 0,0 1 0,1-1-1,-1 0 1,0 0 0,1 1 0,-1-1 0,0 0-1,1 0 1,-1 0 0,0 1 0,1-1 0,-1 0 0,0 0-1,1 0 1,-1 0 0,1 0 0,-1 0 0,0 0-1,1 0 1,-1 0 0,1 0 0,-1 0 0,0 0 0,1 0-1,-1 0 1,1 0 0,-1 0 0,0 0 0,1 0 0,-1-1-1,0 1 1,1 0 0,-1 0 0,0 0 0,1-1-2,-1 1 10,2 0-74,4 3 38,-5-2 47,-1-1 0,1 0 0,0 0 0,0 0 0,0 0 1,0 0-1,-1 0 0,1 0 0,0 0 0,0 0 1,0 0-1,0 0 0,0 0 0,-1-1 0,1 1 0,0 0 1,0-1-22,11-1 248,-9 1-208,0 0 0,1 0 0,-1 0 0,0 0-1,0 0 1,0 0 0,0-1 0,0 0 0,0 1 0,0-1 0,0 0 0,0-1-40,7-5 155,-1 0 0,8-8-155,76-75-160,-73 69 143,-1-1 1,-1-1-1,-1 0 1,-1-2-1,2-5 17,-8 10-67,0 0 0,-1 0 0,-1-1 0,-1 0 0,-1-1 0,3-21 67,-7 31-25,0-1-1,-1 0 1,-1 0 0,0 0 0,-1 0 0,0 1 0,-1-1 0,-1 0 0,0 1 0,-1-2 25,-1-3-25,4 14-17,0 0-1,0 1 1,0-1-1,0 1 1,0 0 0,-1-1-1,1 1 1,-1 0-1,0 0 1,0 0 0,0 0-1,0 0 1,-1 0-1,-1-1 43,3 3-12,0 1 0,0 0 0,1 0 0,-1 0-1,0 0 1,0 0 0,1 0 0,-1 0 0,0 1-1,1-1 1,-1 0 0,0 0 0,0 0 0,1 1-1,-1-1 1,0 0 0,1 1 0,-1-1 0,1 1-1,-1-1 1,1 1 0,-1-1 0,1 1 0,-1-1-1,1 1 1,-1-1 0,1 1 0,-1 0 0,1-1 0,0 1-1,-1 0 1,1 0 12,-13 24-58,-16 53 277,17-47-187,1 1 0,2 0 0,1 0 0,2 1 0,0 3-32,-15 151 773,21-187-773,-3 41 6,2 0-1,2 19-5,0-52 30,1 0-1,-1 0 1,1 0-1,1 0 1,0 0 0,0-1-1,0 1 1,1-1 0,2 2-30,-5-7 1,1 1 0,0-1 1,0 0-1,0 0 1,0-1-1,0 1 0,1 0 1,-1-1-1,1 1 1,-1-1-1,1 0 0,-1 0 1,1 0-1,0 0 1,-1 0-1,1-1 0,0 1 1,0-1-1,-1 1 1,3-1-2,8 0 25,-1-1 0,1 1 1,-1-2-1,3-1-25,6 0 68,-16 3-61,8-1 53,0-1-1,0 0 0,-1-1 0,1 0 0,-1-1 0,1 0 0,-1-1 0,7-4-59,-4 1-65,0-1 0,-1-1 0,0 0 0,-1 0 0,0-2 0,0 0 0,-1 0 0,-1-1 0,0 0 0,-1-1 0,8-14 65,5-15-234,3-9 234,-19 35 51,0-1-1,-1-1 1,-1 1-1,2-10-50,-7 28-14,0-1 0,0 0 0,1 1-1,-1-1 1,0 0 0,0 1 0,0-1 0,0 0 0,0 0-1,0 1 1,0-1 0,0 0 0,0 1 0,-1-1-1,1 0 1,0 1 0,0-1 0,-1 0 0,1 1-1,0-1 1,-1 0 14,1 1-11,0 0 0,-1 0 0,1 0 0,-1 0 0,1 0-1,0 0 1,-1 0 0,1 0 0,-1 0 0,1 0 0,0 0 0,-1 0 0,1 0-1,-1 0 1,1 1 0,0-1 0,-1 0 0,1 0 0,0 0 0,-1 0 0,1 1-1,0-1 1,-1 0 0,1 0 0,0 1 11,-3 1-49,0 1-1,0 0 1,0-1-1,0 1 1,1 0-1,0 0 1,-1 1 49,-32 58-227,-35 57 304,63-108-92,0 1 0,0 0 0,1 0-1,1 0 1,-4 11 15,8-19 4,1-1 0,-1 1 1,0 0-1,1 0 0,0 0 0,0-1 0,0 1 1,0 0-1,0 0 0,2 2-4,-2-4 4,1 1 0,0-1 1,0 1-1,0-1 0,0 0 0,1 0 0,-1 0 1,0 0-1,1 0 0,0 0 0,-1 0 1,1 0-1,0 0 0,0-1 0,0 1 0,0-1 1,0 1-5,2-1 25,-1 1 0,1-1 0,-1 1 0,1-1 0,-1 0 1,1-1-1,0 1 0,0-1 0,-1 1 0,1-1 0,0 0 0,0 0 1,-1-1-1,1 1 0,0-1 0,1 0-25,4-1 59,-1-1 0,0 1 1,0-2-1,0 1 0,0-1 0,5-4-59,32-18 212,-32 20-172,-1 0 1,0-2 0,0 1 0,0-1 0,-1-1 0,-1 0 0,1-1 0,6-8-41,-7 4-68,-1 0 0,0-1 1,-1 1-1,-1-2 1,0 1-1,4-17 68,-6 22-158,-5 10 148,0 0 0,0 0 1,1 0-1,-1 0 0,0 0 0,0 0 0,0 0 0,0 0 0,0 0 0,0 0 0,1 0 0,-1 0 0,0 0 0,0 0 0,0 0 0,0 0 0,0 0 0,0 0 0,1 0 0,-1 0 1,0 0-1,0 0 0,0 0 0,0 0 0,0 0 0,0 0 0,1 1 0,-1-1 0,0 0 0,0 0 0,0 0 0,0 0 0,0 0 0,0 0 0,0 0 0,0 0 0,0 1 0,0-1 0,0 0 1,1 0 9,-1 2-49,1 0 0,0 0 1,0 0-1,-1 1 1,1-1-1,-1 0 1,1 0-1,-1 2 49,1 17 22,0 1-1,-1 0 0,-1-1 1,-2 1-1,0 0 0,-1-1 1,-1 0-1,-5 14-21,9-32 28,-1 0-1,1-1 1,-1 1-1,0 0 1,0-1-1,0 1 1,0-1-1,0 0 1,0 0 0,-1 0-1,1 0 1,-1 0-1,0 0 1,1-1-1,-1 1 1,0-1 0,0 0-1,0 0 1,-3 1-28,2-1 2,0 0 0,-1 0 0,1 0 0,0 0-1,-1-1 1,1 0 0,-1 0 0,1 0 0,-1-1 0,1 1 0,-1-1 0,1 0 0,-3-1-2,4 0-24,0 1 0,1-1 1,-1 0-1,0 0 0,1 0 0,0 0 0,-1-1 0,1 1 0,0-1 0,0 1 0,0-2 24,-6-6 18,8 10-30,-1 0 1,1-1 0,0 1-1,-1 0 1,1 0-1,0-1 1,-1 1-1,1-1 1,0 1-1,0 0 1,-1-1-1,1 1 1,0 0 0,0-1-1,0 1 1,0-1-1,0 1 1,-1-1-1,1 1 1,0-1-1,0 1 1,0 0-1,0-1 1,0 1 0,0-1-1,0 1 1,1-1-1,-1 1 1,0-1-1,0 1 1,0 0-1,0-1 1,0 1-1,1-1 1,-1 1 0,0 0-1,0-1 1,1 1-1,-1 0 1,1-1 11,-1 1-24,1-1 0,0 1 0,0-1 1,0 1-1,0 0 0,-1 0 0,1 0 1,0-1-1,0 1 0,0 0 0,0 0 1,0 0-1,0 0 0,0 0 0,-1 0 1,1 1-1,0-1 0,0 0 0,0 0 1,0 1 23,17 5-38,1 0 1,-1-1 0,16 2 37,-14-4 131,0-1-1,0-2 1,0 0 0,0-1 0,0 0 0,-1-2 0,1 0 0,0-2 0,-1 0 0,0-1 0,7-4-131,-20 7 28,0 0 0,-1 0 0,0 0 0,1-1 0,-1 0 0,-1 0 0,1 0 0,0-1 0,-1 0 0,0 1 0,0-1 0,-1-1 0,4-5-28,4-10 39,-1 0 0,0-1-1,-1-3-38,4-9-48,-5 12-10,-7 18-18,0 0 0,0 0 0,1 0 0,-1 1 1,1-1-1,0 0 0,0 1 0,0-1 0,1 1 1,0-2 75,-3 5-16,1 1-1,-1-1 1,0 0 0,1 0 0,-1 0 0,0 0 0,0 1 0,1-1 0,-1 0 0,0 0 0,0 0 0,1 1-1,-1-1 1,0 0 0,0 1 0,1-1 0,-1 0 0,0 0 0,0 1 0,0-1 0,0 0 0,0 1 0,0-1-1,1 0 1,-1 1 0,0-1 16,0 1-19,5 17 8,-1 1-1,-1 0 0,-1 0 1,0 0-1,-2 0 0,-1 18 12,1-12-68,0-10 198,-1-1-1,0 1 1,-3 12-130,3-24 33,1 1 0,-1 0 0,-1 0 0,1 0 0,0-1 0,-1 1 0,0-1 0,0 1 0,0-1 0,0 0 0,0 0 0,-1 0 0,1 0 0,-1 0 0,0 0 0,-2 1-33,3-3 19,1 0 1,0-1 0,-1 0-1,1 1 1,0-1-1,-1 0 1,1 1-1,-1-1 1,1 0-1,-1 0 1,1 0-1,-1 0 1,1-1 0,0 1-1,-1 0 1,1-1-1,-1 1 1,1 0-1,0-1 1,-1 0-1,1 1 1,0-1-20,-5-2 36,1 0 1,0-1-1,-1 1 1,-1-3-37,6 5-1,0 1-1,0-1 1,1 0 0,-1 1 0,0-1-1,0 0 1,0 0 0,1 1-1,-1-1 1,0 0 0,1 0 0,-1 0-1,1 0 1,-1 0 0,1 0-1,0 0 1,-1 0 0,1 0 0,0 0-1,0 0 1,-1-1 1,2 1-2,-1 0 0,1 0-1,0 0 1,-1 1 0,1-1 0,0 0 0,-1 0-1,1 1 1,0-1 0,0 0 0,-1 1-1,1-1 1,0 1 0,0-1 0,0 1 0,0 0-1,0-1 1,0 1 0,0 0 0,0-1 0,0 1-1,0 0 1,0 0 0,1 0 2,16-3 127,16-4 279,-14 1-185,0 1-1,0 1 1,21-2-221,62 0 103,-27 3-425,-61 2 178,25-2-1854,0-1 0,1-2-1,30-9 1999,-68 14-359,-1 1 110,0 0 0,0-1 0,-1 1 0,1-1 0,0 1 0,0-1 0,0 0 0,0 0 0,-1 0 0,1 0 0,0 0 0,-1 0 0,1 0 0,-1-1 0,1 1 0,-1 0-1,0-1 1,0 1 0,1-1 0,-1 0 0,0 0 249,-1-1-238,1 1-1,-1-1 0,0 0 1,0 0-1,-1 0 0,1 0 1,0 0-1,-1 0 239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09.367"/>
    </inkml:context>
    <inkml:brush xml:id="br0">
      <inkml:brushProperty name="width" value="0.1" units="cm"/>
      <inkml:brushProperty name="height" value="0.1" units="cm"/>
      <inkml:brushProperty name="color" value="#33CCFF"/>
    </inkml:brush>
  </inkml:definitions>
  <inkml:trace contextRef="#ctx0" brushRef="#br0">4 41 2976,'-4'-1'1306,"8"0"-448,8 0 71,3 0-210,0-1 1,0 0-1,12-4-719,11-2 599,-19 5-394,30-4 1228,28-1-1433,-62 7-247,-1 1 0,1 1 0,0 0 0,0 1 1,-1 0-1,1 2 0,5 1 247,-9-2-481,-9-3 186,0 0 0,0 1 0,0-1-1,0 1 1,0-1 0,0 1 0,0 0 0,0 0 0,-1 0-1,1 0 1,0 0 0,0 0 0,-1 0 0,1 0 0,-1 1-1,1-1 1,-1 1 295,1 9-1893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09.711"/>
    </inkml:context>
    <inkml:brush xml:id="br0">
      <inkml:brushProperty name="width" value="0.1" units="cm"/>
      <inkml:brushProperty name="height" value="0.1" units="cm"/>
      <inkml:brushProperty name="color" value="#33CCFF"/>
    </inkml:brush>
  </inkml:definitions>
  <inkml:trace contextRef="#ctx0" brushRef="#br0">46 39 9216,'-36'-21'3424,"31"14"-2656,1-1-224,4 8-800,0 0 32,4-3-2432,4 3 1440,8 0-4192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12.648"/>
    </inkml:context>
    <inkml:brush xml:id="br0">
      <inkml:brushProperty name="width" value="0.1" units="cm"/>
      <inkml:brushProperty name="height" value="0.1" units="cm"/>
      <inkml:brushProperty name="color" value="#33CCFF"/>
    </inkml:brush>
  </inkml:definitions>
  <inkml:trace contextRef="#ctx0" brushRef="#br0">337 9 1248,'0'-5'318,"0"7"-158,0 7 29,0-8 125,0-1-111,0 0-59,0 0-37,0 0 69,0 0 101,8-7 3563,-27 12-1972,16-4-1771,0 0-1,0 0 1,0-1-1,0 1 1,0 0-1,1-1 1,-3 0-97,4 0 49,0 0-1,0 0 1,0 0 0,0 0 0,0 0 0,1-1-1,-1 1 1,0 0 0,0-1 0,0 1 0,1 0 0,-1-1-1,0 1 1,0-1 0,0 0-49,1 1 21,0 0-1,-1-1 1,1 1 0,0 0 0,0 0-1,0-1 1,-1 1 0,1 0 0,0-1-1,0 1 1,0 0 0,0-1 0,0 1-1,0 0 1,0-1 0,0 1 0,0 0-1,0-1 1,0 1 0,0 0 0,0-1-1,0 1 1,0 0 0,0-1 0,0 1-1,0 0 1,0-1 0,0 1 0,0 0-1,1 0 1,-1-1 0,0 1 0,0 0-1,0-1 1,1 1 0,-1 0-1,0 0 1,0-1 0,1 1-21,-1 0 8,0 0 0,0 0 1,0 0-1,0-1 0,1 1 0,-1 0 0,0 0 1,0 0-1,0 0 0,0 0 0,1 0 0,-1 0 1,0 0-1,0 0 0,0 0 0,0 0 0,1 0 1,-1 0-1,0 0 0,0 0 0,0 0 0,0 0 1,1 0-1,-1 0 0,0 0 0,0 0 1,0 0-1,0 0 0,1 0 0,-1 0 0,0 0 1,0 0-1,0 1 0,0-1 0,0 0 0,1 0 1,-1 0-1,0 0 0,0 0 0,0 0 0,0 1 1,0-1-1,0 0 0,0 0 0,0 0 0,0 0 1,0 0-1,1 1 0,-1-1 0,0 0 0,0 0 1,0 0-1,0 0 0,0 1 0,0-1 0,0 0 1,0 0-1,0 0 0,0 0 0,0 1-8,1 10 175,-2-10-153,0 1 0,1 0 0,-1-1 0,0 1 0,0-1 0,0 1 0,0-1 0,0 1 0,0-1 0,0 0 0,0 0 0,0 1 0,-1-1 0,1 0 0,-1 0 0,1 0 0,-1 0 0,1-1 0,-1 1 0,1 0 0,-1-1-22,-8 4 210,1 0 1,-1-1-1,-3 0-210,4-1 128,-11-1-171,19-1-79,3-1 68,6-2 25,0 1 0,0 0 0,0 1 0,0-1 1,0 1-1,0 1 0,8 0 29,23 4-102,-37-4 150,-3 1-44,1 0 0,-1-1-1,0 1 1,1-1 0,-1 1-1,0 0 1,1-1 0,-1 0-1,0 1 1,0-1 0,1 1-1,-1-1 1,0 0 0,0 0-1,0 1 1,1-1-1,-1 0 1,0 0 0,0 0-1,0 0 1,0 0-4,-19-1 51,-13-2-65,-11-1 76,33-2 20,11 6-92,-1 0 0,1 0 0,0 0 0,0-1 0,0 1 1,0 0-1,0 0 0,0 0 0,0-1 0,0 1 0,-1 0 0,1 0 0,0 0 1,0-1-1,0 1 0,0 0 0,0 0 0,0 0 0,0-1 0,0 1 0,0 0 1,0 0-1,0 0 0,1-1 0,-1 1 0,0 0 0,0 0 0,0 0 0,0-1 1,0 1-1,0 0 0,0 0 10,1-1-12,0 1 0,-1-1 0,1 1 0,0-1 0,0 1 0,0-1 1,-1 1-1,1 0 0,0-1 0,0 1 0,0 0 0,0 0 0,0-1 0,0 1 1,-1 0-1,1 0 0,0 0 0,0 0 0,0 0 0,0 0 0,0 1 0,0-1 12,9 1 72,11 4 166,-20-4-110,-1-1 32,0 0-70,0 0-100,-20 6 218,-19-9-198,38 3-164,3 0 36,21 1 15,-16 0 131,-1-1 0,1 1 0,0-1 1,-1-1-1,1 1 0,-1-1 1,1 0-1,2-2-28,-7 3 21,-28 6 280,21-4-305,0-1 0,1 0 0,-1 0 0,0 0 0,-1 0 1,1-1 3,0 1 29,0 0 1,0 0 0,0 0 0,0 0 0,-3 2-30,-16 4-43,3-2-37,8-2 95,0 0 0,0-1-1,0-1 1,-7 0-15,13 0 9,-15-3 130,21 2-131,0 0 0,0 0 0,1-1 0,-1 1 0,0 0-1,0-1 1,1 1 0,-1-1 0,0 1 0,0-1-1,1 1 1,-1-1 0,1 1 0,-1-1 0,0 0-1,1 1 1,-1-1 0,1 0 0,0 1 0,-1-1-1,1 0 1,-1 0 0,1 0 0,0 0-8,0 1-10,0-1-1,0 1 1,0-1 0,0 0 0,0 1 0,0-1-1,1 0 1,-1 1 0,0-1 0,0 1-1,1-1 1,-1 1 0,0-1 0,1 1-1,-1-1 1,0 1 0,1-1 0,-1 1-1,1-1 1,-1 1 0,1-1 0,-1 1 0,1 0-1,-1-1 1,1 1 0,0 0 10,18-10-55,-15 8 40,5-1-18,-1 0 1,1 0-1,1 1 1,-1 0-1,0 1 1,0 0-1,0 0 0,1 1 1,5 1 32,-11-1-11,-3 0 34,0 0 1,1 0-1,-1 0 1,0 0-1,0 0 1,1 1-1,-1-1 1,0 1-1,0-1 1,1 1-1,-1-1 1,0 1-1,0-1 0,0 1 1,0 0-24,1 0 181,-7 10-101,4-10-62,0 0 0,-1 0 0,1-1 0,-1 1 0,1-1 0,-1 1 0,0-1 0,1 1 0,-1-1 0,1 0 0,-1 0 0,0 0 0,1 0 0,-1 0 0,0 0 0,1 0 0,-1 0 0,0-1 0,1 1 0,-1 0 0,1-1 0,-1 0 0,1 1 0,-1-1 0,1 0 0,-2-1-18,-1 0 64,0-1-1,1 1 1,-1-1-1,0 0 1,1 0-1,0 0 1,0-1 0,0 1-1,0-1-63,-3-6-538,45 40 692,-29-24-88,12 6 138,0 1-1,0 1 1,-2 1 0,5 4-204,-20-14 53,0-1 1,-1 1-1,1 0 0,-1 0 0,0 0 1,0 1-1,-1-1 0,1 1 1,-1 0-1,0 0 0,-1 0 0,0 1 1,0-1-1,0 0 0,-1 1 1,1-1-1,-2 1 0,1 4-53,-1-1 41,-1-1 0,0 0 1,-1 1-1,0-1 0,0 0 0,-1 0 0,-1 0 0,1 0 0,-1-1 0,0 0 1,-1 1-1,0-1 0,-1-1 0,1 1 0,-1-1 0,-1 0 0,1 0 1,-1-1-1,-3 2-41,-11 8-422,-1 0 0,-1-2 0,0 0 0,-1-1 1,0-2-1,-5 1 422,-17 7-965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16.553"/>
    </inkml:context>
    <inkml:brush xml:id="br0">
      <inkml:brushProperty name="width" value="0.1" units="cm"/>
      <inkml:brushProperty name="height" value="0.1" units="cm"/>
      <inkml:brushProperty name="color" value="#33CCFF"/>
    </inkml:brush>
  </inkml:definitions>
  <inkml:trace contextRef="#ctx0" brushRef="#br0">6 1165 3232,'-1'0'122,"1"0"0,0 0 0,-1-1 0,1 1 0,0 0 0,-1 0 0,1-1 0,0 1 0,0 0 0,-1-1 0,1 1 0,0 0 0,0-1 0,-1 1 0,1-1 0,0 1 0,0 0 0,0-1 0,0 1 0,0-1 0,0 1 0,0 0 0,0-1 0,0 1 0,0-1 0,0 1 0,0 0 0,0-1 0,0 1 0,0-1-122,8-10 4139,-2 5-4717,-1 0 753,1 1 0,-1 1-1,1-1 1,0 1 0,5-3-175,2-2 294,-2 1-94,-1 0 0,0-1 0,-1 0 0,3-4-200,-10 11 55,-1 1 0,0-1 1,0 1-1,0-1 0,0 0 0,0 0 1,0 1-1,0-1 0,0 0 0,-1 0 1,1 0-1,-1 0 0,1 0 0,-1-1-55,0 3 5,0 0 1,0 0-1,0 0 0,0 0 0,0 0 0,0 0 0,0 0 0,0 0 0,0 0 1,1 0-1,-1 0 0,0 0 0,0 0 0,0 0 0,0 0 0,0 0 0,0 0 1,0 0-1,0 0 0,0 0 0,0 0 0,0 0 0,0 0 0,0 0 0,0 0 1,0 0-1,1 0 0,-1 0 0,0 0 0,0 0 0,0 0 0,0 0 0,0 0 1,0 0-1,0 0 0,0 0 0,0-1 0,0 1 0,0 0 0,0 0 0,0 0 1,0 0-1,0 0 0,0 0-5,2 8 4,3 581-244,-2 166 1360,1-629-1158,-2-97 108,-2-20-10,1 0 0,-1-1 0,-1 1 0,0 4-60,0 4 107,-2 7 228,3-10-366,0-2-149,0-12 186,0 0 0,0 1 0,0-1 0,0 0 0,0 0 0,0 0 0,0 1 0,0-1 0,0 0 0,0 0 0,0 0 0,0 1 0,0-1 0,0 0 0,0 0 0,0 0 1,-1 0-1,1 1 0,0-1 0,0 0 0,0 0 0,0 0 0,0 0 0,0 1 0,-1-1 0,1 0 0,0 0 0,0 0 0,0 0 0,-1 0 0,1 0 0,0 0 0,0 0 0,0 0 0,-1 0-6,1 0 160,0 0 112,1-15 77,0 0 0,-2-11-349,0-16-223,10-68-136,1-21 163,-4 46 253,5-16-57,2-13 114,31-287-676,-3 43-71,-18 193 105,34-121 528,-56 282 6,17-87-75,-7 31-145,12-36 214,3 18-197,-8 26 165,4-27 32,-19 71-63,0 0 0,0 0 0,1 0 1,0 0-1,0 0 0,2-2 63,7-12 9,21-32-244,10-12-58,-23 38 293,-20 25-26,0 0 1,1 1 0,-1-1 0,1 1-1,0-1 1,0 1 0,0-1 0,0 1-1,1 0 1,-1 0 0,1 0-1,-1 0 1,1 1 0,0-1 0,-1 1-1,1 0 1,0-1 0,0 1 0,2 0 25,-1-1-58,-3 1 61,1 1-1,-1-1 1,0 1 0,1-1 0,-1 1 0,0-1 0,1 1 0,-1 0 0,0-1 0,1 1 0,-1 0 0,1 0 0,-1 0 0,0 0 0,1 0 0,-1 1 0,1-1 0,-1 0-1,0 1 1,1-1 0,-1 1 0,0-1 0,0 1 0,1 0 0,-1-1 0,0 1 0,1 1-3,4 2 131,0 0-1,1-1 1,-1 1 0,1-1-1,0 0 1,0-1 0,0 1-1,0-2 1,2 2-131,17 1 236,0-1 0,1-1-236,14 2 235,233 20 501,-221-21-507,0-2 0,50-5-229,-43 1 342,107-10 40,-58 4-316,400-49-88,-322 43 366,-45 5-325,49-8 269,-128 14-204,-1 2 0,6 4-84,12-1-45,-19 0 144,-33 1-51,0-1 1,0-2-1,-1-1 1,15-3-49,-30 2-433,0 2 0,0 0 0,0 0 0,0 1 0,0 1 1,6 1 432,-13-1-548,0 0 1,0 1-1,0-1 1,0 1-1,2 2 548,19 6-1620,6 1-1094,-20-5-1030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34.781"/>
    </inkml:context>
    <inkml:brush xml:id="br0">
      <inkml:brushProperty name="width" value="0.1" units="cm"/>
      <inkml:brushProperty name="height" value="0.1" units="cm"/>
      <inkml:brushProperty name="color" value="#33CCFF"/>
    </inkml:brush>
  </inkml:definitions>
  <inkml:trace contextRef="#ctx0" brushRef="#br0">134 2 1728,'0'0'163,"-1"-1"0,1 1 0,0 0 0,0 0 0,0 0 0,0 0 0,-1 0 0,1 0 0,0 0 1,0 0-1,0-1 0,-1 1 0,1 0 0,0 0 0,0 0 0,-1 0 0,1 0 0,0 0 0,0 0 0,0 0 0,-1 0 0,1 0 0,0 0 0,0 0 0,0 1 0,-1-1 1,1 0-1,0 0 0,0 0 0,0 0 0,-1 0 0,1 0 0,0 0 0,0 1-163,-8 7 1855,-7 19-2395,11-19 1089,-36 57-133,27-41-171,1 0 0,1 1 1,-1 7-246,11-31 21,-1 6-24,0-1 0,0 1 0,0-1 0,1 1 0,0-1 0,0 1 0,1 2 3,0-9 2,0 1-1,0-1 1,1 1 0,-1-1 0,0 0 0,0 1 0,0-1-1,1 1 1,-1-1 0,0 0 0,0 1 0,1-1 0,-1 0 0,0 1-1,1-1 1,-1 0 0,0 0 0,1 1 0,-1-1 0,0 0-1,1 0 1,-1 0 0,1 1 0,-1-1 0,1 0 0,-1 0-1,1 0-1,14 3 80,-10-2 68,0 0-97,0 0 0,0-1 0,0 1 0,0-1 0,0 0 0,0 0 0,0-1 0,0 0 0,0 0 0,0 0-51,12-4 85,0 0 0,4-3-85,6-2 184,-18 7-135,0-1-1,0 0 1,-1 0 0,0-1-1,1 0 1,-1-1 0,-1 0-1,1 0 1,-1-1-1,-1 0 1,1 0-49,-4 4 32,0 0 1,0-1-1,-1 1 1,1-1-1,-1 0 0,0 0 1,0 0-1,0 0 0,-1 0 1,1 0-1,-1-1 1,0 1-1,-1 0 0,1-1 1,0 1-1,-1-1 0,0 1 1,0 0-1,-1-1 0,1 1 1,-1-1-1,0 1 1,0 0-1,-1-4-32,-1 4 50,1 0 0,0 0 0,-1 0 0,0 0 0,0 0 0,0 1 0,0-1-1,0 1 1,-1 0 0,0 0 0,0 0 0,0 1 0,0-1 0,0 1 0,0 0 0,0 0 0,-1 0 0,-2 0-50,0-1 3,0 1 0,-1 1 0,1-1 0,0 1 0,-1 1 1,1-1-1,0 1 0,-1 0 0,1 1 0,-1 0 0,-4 1-3,2 1-322,0-1 0,1 1-1,0 1 1,-9 4 322,16-7-243,0 0 0,-1 1 0,1-1 0,0 1 0,0-1 0,0 1 0,0 0 0,0 0 0,0 0 0,1 0 0,-1 0 0,1 1 0,-1-1 0,1 0 0,0 1 0,0-1 0,0 1 0,0-1 0,0 1 0,0 1 243,1 11-1285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56.074"/>
    </inkml:context>
    <inkml:brush xml:id="br0">
      <inkml:brushProperty name="width" value="0.1" units="cm"/>
      <inkml:brushProperty name="height" value="0.1" units="cm"/>
      <inkml:brushProperty name="color" value="#33CCFF"/>
    </inkml:brush>
  </inkml:definitions>
  <inkml:trace contextRef="#ctx0" brushRef="#br0">570 73 3328,'0'-1'131,"-1"1"0,1 0-1,0-1 1,0 1 0,0 0 0,-1-1 0,1 1 0,0 0 0,-1-1-1,1 1 1,0 0 0,0-1 0,-1 1 0,1 0 0,-1 0 0,1 0 0,0-1-1,-1 1 1,1 0 0,0 0 0,-1 0 0,1 0 0,-1 0 0,1 0-1,-1 0-130,1 0 90,0 0 1,-1-1-1,1 1 0,-1 0 0,1 0 0,0 0 0,-1 0 0,1 0 0,0 0 0,-1-1 0,1 1 0,0 0 0,-1 0 0,1 0 1,0-1-1,-1 1 0,1 0 0,0-1 0,0 1 0,-1 0 0,1 0 0,0-1-90,-5-8 1659,-2-3-769,-3-1-212,9 11-656,0 1 0,0 0 0,0-1 1,0 1-1,0 0 0,0-1 0,0 1 0,-1 0 1,1 0-1,0 0 0,-1 0 0,0 0-22,-4-2-5,-1 1-1,1 0 1,-1 1-1,0-1 0,0 1 1,0 1-1,0-1 1,-5 1 5,1 0 7,-22 0 29,-1 2 0,1 1 0,0 1 0,1 2 0,-1 1 0,1 2 0,0 1 0,-5 4-36,18-7-17,0 2 1,1 0-1,-2 2 17,16-8 9,-1-1 1,1 2-1,-1-1 0,1 0 0,0 1 1,1 0-1,-1 0 0,0 0 1,1 0-1,0 0 0,0 1 0,0-1 1,1 1-1,-1 0-9,3-3 15,-1 0-1,1 0 1,-1 0-1,1-1 1,0 1 0,0 0-1,-1 0 1,1 0-1,1 0 1,-1 0-1,0 0 1,0-1 0,1 1-1,-1 0 1,1 0-1,-1 0 1,1-1 0,0 1-1,0 0 1,0-1-1,0 1 1,0-1 0,0 1-1,0-1 1,0 1-1,1-1 1,-1 0 0,1 1-1,-1-1 1,1 0-1,-1 0 1,1 0-1,1 0-14,7 4 124,0 0-1,0 0 1,1-2-1,0 1 1,4 0-124,4 1 64,105 30-16,-59-18 32,41 18-80,-97-31 0,0 0 1,-1 0 0,0 1 0,7 5-1,-11-7 66,0 0 1,-1 0-1,1 0 0,-1 0 1,0 1-1,0 0 0,0-1 1,0 1-1,-1 0 0,2 4-66,-3-7 33,-1 0 0,0 0-1,0 0 1,0 0 0,0 0-1,0 0 1,0 0 0,0 0 0,0 1-1,0-1 1,0 0 0,-1 0-1,1 0 1,0 0 0,-1 0-1,1 0 1,-1 0 0,1 0-1,-1 0 1,0 0 0,1-1 0,-1 1-1,0 0 1,1 0 0,-1 0-1,0-1 1,0 1-33,-2 2 58,0-1-1,0 0 1,0 1-1,-1-1 1,1-1-1,-1 1 1,1 0-58,-25 6 201,1 0 1,-1-2-1,0-1 1,0-1-1,-13-1-201,-2 1 150,-30 8-150,60-9-127,0 0 0,1 1 0,-1 1 1,1 0-1,0 1 0,1 0 0,-1 1 0,1 0 1,-10 8 126,13-8-196,6-6-123,-1 1 0,1-1 0,0 1 1,0 0-1,0 0 0,0 0 0,0 0 1,0 0-1,1 1 0,-1-1 0,1 0 1,-1 1-1,1-1 0,0 1 0,0 0 1,0 0 318,1-3-128,0 1 1,0-1-1,0 1 1,0-1-1,0 1 1,0-1-1,0 1 1,0-1-1,0 1 1,0 0-1,0-1 1,1 1-1,-1-1 1,0 1-1,0-1 1,1 0-1,-1 1 1,0-1-1,0 1 1,1-1-1,-1 1 1,1-1-1,-1 0 1,0 1-1,1-1 1,-1 0-1,1 1 1,-1-1-1,1 0 1,-1 0-1,1 1 1,0-1 127,10 4-3376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57.348"/>
    </inkml:context>
    <inkml:brush xml:id="br0">
      <inkml:brushProperty name="width" value="0.1" units="cm"/>
      <inkml:brushProperty name="height" value="0.1" units="cm"/>
      <inkml:brushProperty name="color" value="#33CCFF"/>
    </inkml:brush>
  </inkml:definitions>
  <inkml:trace contextRef="#ctx0" brushRef="#br0">385 34 2720,'16'-10'1611,"-11"6"-1568,-5 4 15,0 0 1,1 0 0,-1 0-1,1-1 1,-1 1 0,0 0-1,1 0 1,-1 0 0,0-1-1,1 1 1,-1 0-1,0 0 1,1-1 0,-1 1-1,0 0 1,0 0 0,1-1-1,-1 1 1,0 0 0,0-1-1,0 1 1,1-1 0,-1 1-1,0 0 1,0-1 0,0 1-1,0 0 1,0-1-59,-1-11 3162,0 19-1340,-1 20-934,-1 93-339,2-95 60,-4 22-609,2-22 580,0 22-580,1-20 215,0-1 0,-3 11-215,0-1-78,4-34 112,1 1-1,-1-1 1,1 1 0,-1-1-1,0 1 1,0-1-1,0 0 1,0 0 0,0 1-1,-2 1-33,2-4 6,1 1 0,0 0 0,0-1 0,-1 1 0,1-1 0,0 1 0,0 0 1,-1-1-1,1 1 0,0 0 0,0-1 0,0 1 0,0 0 0,0 0 0,0-1 0,0 1 0,1 0-6,-1 0 2,0-1 1,0 1-1,0-1 1,0 1-1,0-1 1,0 1-1,0-1 1,0 1-1,0-1 0,0 1 1,0-1-1,0 1 1,-1-1-1,1 1 1,0-1-1,0 1 1,0-1-1,-1 1 1,1-1-1,0 1 0,-1-1 1,1 0-1,0 1 1,-1-1-1,1 1 1,0-1-1,-1 0 1,1 1-1,-1-1 1,1 0-1,-1 0 1,1 1-3,-30 13-38,-1-1 0,0-2 1,0 0-1,-19 2 38,-2 1 284,-2 4-284,22-10 171,26-7-182,1 0 0,0 0 1,0 1-1,0-1 0,0 1 1,0 0-1,-1 1 11,6-3 2,0 1 0,0-1-1,-1 0 1,1 0 0,0 0 0,0 0 0,0 0 0,0 1 0,-1-1 0,1 0-1,0 0 1,0 0 0,0 0 0,0 0 0,-1 0 0,1 0 0,0 0 0,0 0-1,0 0 1,-1 0 0,1 0 0,0 0 0,0 0 0,-1 0 0,1 0-1,0 0 1,0 0 0,0 0 0,-1 0 0,1 0 0,0 0 0,0 0 0,0 0-1,0-1 1,-1 1-2,1 0 13,1 0-1,-1 0 1,0-1-1,0 1 1,0 0-1,0 0 1,1-1-1,-1 1 1,0 0 0,0 0-1,0 0 1,1 0-1,-1-1 1,0 1-1,0 0 1,1 0-1,-1 0 1,0 0-1,0 0 1,1 0-1,-1 0 1,0 0-1,0-1 1,1 1-1,-1 0 1,0 0-1,1 0 1,-1 1-13,42-6 742,37 3-742,23-3 559,-27-1-124,46-6 31,-107 10-467,0 1-1,0 0 0,0 1 0,0 0 1,0 1-1,3 2 2,10-3-624,-25 0-320,-2 0 123,-5 7-1382,4-6 1972,0 0 0,0 0-1,0 0 1,0-1 0,0 1 0,0 0 0,0 0-1,0-1 1,0 1 0,0 0 0,0-1 0,0 1-1,-1-1 1,1 0 0,0 1 0,0-1 0,-1 0-1,1 0 1,0 0 0,-1 0 231,-7 0-1205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0:57.896"/>
    </inkml:context>
    <inkml:brush xml:id="br0">
      <inkml:brushProperty name="width" value="0.1" units="cm"/>
      <inkml:brushProperty name="height" value="0.1" units="cm"/>
      <inkml:brushProperty name="color" value="#33CCFF"/>
    </inkml:brush>
  </inkml:definitions>
  <inkml:trace contextRef="#ctx0" brushRef="#br0">5 80 2240,'-4'-5'773,"3"3"-399,1 0-326,1 0 206,0 1 1,0 0 0,0-1 0,1 1 0,-1 0-1,0 0 1,1 0 0,-1 0 0,1 0-255,10-5 876,0 0 0,0 2 0,1-1 0,-1 1-1,12-1-875,-3-1 543,8 0 398,-1 1-1,1 2 1,15-1-941,240-1 2666,-236 5-2778,-9 1-4170,12 3 4282,-42-1-2057,-7-2-1300,-12 2-125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3:04.257"/>
    </inkml:context>
    <inkml:brush xml:id="br0">
      <inkml:brushProperty name="width" value="0.1" units="cm"/>
      <inkml:brushProperty name="height" value="0.1" units="cm"/>
      <inkml:brushProperty name="color" value="#33CCFF"/>
    </inkml:brush>
  </inkml:definitions>
  <inkml:trace contextRef="#ctx0" brushRef="#br0">0 224 3232,'0'0'61,"0"0"1,0 0-1,0 0 0,0-1 1,1 1-1,-1 0 1,0 0-1,0 0 0,0 0 1,0 0-1,0-1 1,0 1-1,0 0 0,0 0 1,0 0-1,1 0 1,-1 0-1,0-1 0,0 1 1,0 0-1,0 0 1,0 0-1,1 0 0,-1 0 1,0 0-1,0 0 1,0 0-1,0 0 0,0 0 1,1 0-1,-1 0 1,0 0-1,0 0 0,0 0 1,1 0-1,-1 0 1,0 0-62,11 1 628,6 6-19,-10-4-419,0 0 0,0-1-1,1 1 1,-1-1 0,1-1-1,-1 0 1,1 0 0,-1 0 0,1-1-1,0 0 1,-1 0 0,1-1-1,-1 0 1,2 0-190,-1-1 141,-1 0 0,0 0 0,0 0 0,0-1 0,-1 0 0,1 0 0,1-2-141,3-3 230,0 0 1,0-1 0,-1 0 0,5-7-231,-4 5-27,-11 10 37,1 0 1,0 0-1,-1 0 1,1 0-1,-1 0 1,0 0-1,1 0 1,-1 0-1,0 0 1,0 0 0,0 0-1,1 0 1,-1 0-1,0-1 1,-1 1-1,1 0 1,0 0-1,0 0 1,0 0-1,-1 0 1,1 0-1,0 0 1,-1 0 0,1 0-1,-1-1-10,-3-14 233,0-28 108,4 39-422,0 2 54,-1 1 0,1 0 0,0-1 0,1 1 0,-1 0 0,0-1 0,1 1 0,-1 0 0,1 0 0,0-1 0,0 1 0,0 0 0,0 0 0,0 0 27,1-2-19,0-1 0,0 1 0,0-1 0,0 0-1,0-4 20,-2 8-74,0 1-97,1 2 166,0-1 0,0 0 0,0 1 0,0-1 0,-1 1 0,1-1 0,0 1 0,-1-1 0,0 1 0,1 0 0,-1-1 0,0 1 0,1 0 5,-1-1 1,2 20 10,-1 0 1,-1 0-1,-1 0 1,-1 0-1,-1 0 1,0 0-1,-3 4-11,5-18 99,-1-1 0,0 0-1,-1 0 1,0 0 0,0 0-99,-8 22 413,9-22-341,-1 0 0,0 0 1,0 0-1,0 0 0,-1-1 0,1 1 1,-2-1-1,1 0 0,-3 2-72,5-5 60,0-1-1,0 0 0,0 0 1,0 0-1,-1 0 0,1 0 0,0 0 1,-1-1-1,1 1 0,0-1 1,-1 0-60,2 1 26,0-1 1,1 0 0,-1 0 0,0 0-1,1 0 1,-1 0 0,1 0 0,-1 0-1,0 0 1,1 0 0,-1 0 0,0 0-1,1 0 1,-1 0 0,0-1 0,1 1-1,-1 0 1,1 0 0,-1-1 0,0 1 0,1 0-1,-1-1 1,1 1 0,-1-1 0,1 1-1,0-1 1,-1 1 0,1-1 0,-1 1-1,1-1 1,0 1 0,-1-1 0,1 1-1,0-1 1,-1 0 0,1 1 0,0-1-1,0 1 1,0-1 0,0 0 0,0 0-27,0 1 11,0-1 0,0 0 1,0 1-1,1-1 0,-1 0 1,0 1-1,1-1 1,-1 1-1,0-1 0,1 1 1,-1-1-1,1 1 0,-1-1 1,0 1-1,1-1 0,-1 1 1,1 0-1,0-1 1,-1 1-1,1 0 0,-1-1 1,1 1-1,0 0 0,-1 0 1,1-1-1,-1 1 1,1 0-1,0 0 0,-1 0 1,1 0-12,22-2-91,-15 2 83,0 0 0,1 0-1,-1 1 1,0 0 0,0 1 0,-1 0 0,1 0-1,0 1 1,0 0 0,-1 0 0,2 1 8,2 2-90,-1 1 0,0 0 1,0 0-1,4 5 90,-10-8-308,1 1-1,-1-1 0,-1 0 0,1 1 1,-1 0-1,0 0 0,0 0 1,0 0-1,-1 1 0,1 0 309,-1 3-1792,-2-3-2522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22.765"/>
    </inkml:context>
    <inkml:brush xml:id="br0">
      <inkml:brushProperty name="width" value="0.1" units="cm"/>
      <inkml:brushProperty name="height" value="0.1" units="cm"/>
      <inkml:brushProperty name="color" value="#33CCFF"/>
    </inkml:brush>
  </inkml:definitions>
  <inkml:trace contextRef="#ctx0" brushRef="#br0">398 9 1312,'0'-1'276,"-1"1"0,1-1-1,-1 1 1,1-1 0,-1 0 0,0 1-1,1-1 1,-1 1 0,0-1 0,1 1 0,-1 0-1,0-1 1,1 1 0,-1 0 0,0-1 0,0 1-1,0 0 1,1 0 0,-1 0 0,0 0 0,0 0-1,0 0-275,-1 0 299,0 0 0,0 0 0,0 1 0,0-1 0,0 1 0,0-1 0,0 1 0,0 0 0,-1 0-299,-2 2 193,1 0-1,0-1 1,-1 1 0,1 1-1,0-1 1,1 1-1,-4 3-192,-54 57 1110,19-14-508,-2-3 1,-29 24-603,57-57-4,2 1-1,-1 0 1,2 1 0,0 1 0,-5 9 4,16-21-6,-1 0 1,1 0-1,0 0 1,1 0-1,-1 1 1,1-1-1,0 1 1,0-1-1,1 1 1,-1-1-1,1 1 1,1-1-1,-1 1 1,1-1-1,0 2 6,1 1 40,0 0 0,0 0-1,1 0 1,0-1 0,0 0-1,1 1 1,0-1 0,0 0 0,1-1-1,1 2-39,-4-5 43,1 0-1,0-1 1,0 1 0,0 0-1,0-1 1,1 0 0,-1 1-1,1-1 1,-1-1-1,1 1 1,0 0 0,-1-1-1,1 0 1,0 0-1,0 0 1,0 0 0,0-1-1,0 0 1,0 0 0,0 0-1,1 0-42,1 0 19,-1-1 0,0 0 0,0 0 0,0 0 0,0-1 0,0 1 0,0-1-1,0-1 1,-1 1 0,1-1 0,-1 1 0,1-1 0,-1 0 0,0-1 0,3-2-19,6-8 16,5-4-36,-1 0 0,-1-1 0,-1-1 0,5-10 20,-7 10 152,-8 13-154,-1 0 0,0 0 0,0 0 0,1-4 2,-2 2-215,-3 5 25,-2 5-98,2 0 262,-1 0 1,1 0-1,0 1 0,-1-1 1,1 0-1,0 0 1,0 0-1,-1 1 1,1-1-1,0 0 1,0 1-1,1-1 1,-1 0-1,0 0 1,0 1-1,1-1 26,6 27-99,-2-10-81,-3-4 158,0-1 6,1 0 0,0-1-1,0 1 1,1-1 16,-2-8 29,-1-1-1,1 1 1,0-1 0,0 1 0,0-1 0,0 0 0,1 0 0,0 0 0,-1 0 0,1 0 0,0-1 0,0 1-1,0-1 1,1 0 0,0 1-29,-1-2 29,0 0 0,-1 0 1,1 0-1,-1-1 0,1 1 0,0-1 0,-1 0 0,1 0 0,0 0 0,0 0 0,-1 0 1,1 0-1,0-1 0,-1 1 0,1-1 0,0 0 0,-1 0 0,2 0-29,8-5 23,-1 1 0,1-1 0,2-3-23,-6 4 5,33-19 117,-4 3 230,34-26-352,-59 39 110,-1-2 0,-1 1-1,0-1 1,0-1 0,-1 0-1,0 0 1,7-12-110,-12 14 82,0 0 0,0 0-1,-1-1 1,0 1 0,0-1-1,-1 0 1,-1 1 0,1-1 0,-2 0-1,1-1-81,-1-17 90,-1 1 0,-5-28-90,4 41-489,0 1 0,-1-1 0,0 1-1,-2-2 490,4 13 157,-6-21-3701,8 18 842,6 10 983,0 5-1091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25.045"/>
    </inkml:context>
    <inkml:brush xml:id="br0">
      <inkml:brushProperty name="width" value="0.1" units="cm"/>
      <inkml:brushProperty name="height" value="0.1" units="cm"/>
      <inkml:brushProperty name="color" value="#33CCFF"/>
    </inkml:brush>
  </inkml:definitions>
  <inkml:trace contextRef="#ctx0" brushRef="#br0">88 878 1248,'-1'1'50,"0"1"0,-1-1-1,1 1 1,0-1 0,-1 1 0,1-1 0,-1 0 0,0 0 0,1 0-1,-1 0 1,0 0 0,0 0 0,1 0 0,-1-1 0,0 1-1,0-1 1,0 1 0,0-1 0,0 0 0,0 1 0,0-1 0,0 0-1,0 0 1,0-1 0,0 1 0,-1-1-50,-9 0 766,11 1-581,0 0 1,0 0-1,0 0 1,0 0-1,0 0 1,0-1-1,0 1 1,0 0 0,0 0-1,1-1 1,-1 1-1,0-1 1,0 1-1,0-1 1,0 1-1,0-1 1,0 0-186,-5-2 1092,6 3-1052,0 0 1,0 0 0,-1 0 0,1 0 0,0 0-1,0 0 1,0 0 0,0 0 0,-1 0 0,1 0-1,0 0 1,0-1 0,0 1 0,0 0 0,-1 0-1,1 0 1,0 0 0,0 0 0,0 0 0,0 0-1,0 0 1,0-1 0,-1 1 0,1 0 0,0 0-1,0 0 1,0 0 0,0 0 0,0-1 0,0 1-1,0 0 1,0 0 0,0 0 0,0 0 0,0-1-1,0 1 1,0 0 0,0 0 0,0 0 0,0 0-1,0-1 1,0 1 0,0 0 0,0 0 0,0 0-1,0 0 1,0-1 0,0 1 0,0 0 0,0 0-1,0 0 1,0 0 0,1 0 0,-1-1 0,0 1-1,0 0 1,0 0 0,0 0 0,0 0 0,0 0-1,1 0 1,-1 0 0,0 0 0,0-1 0,0 1-41,1 0 85,7-3 160,0 0-62,-1 0 0,0-1-1,0 0 1,0 0-1,0 0 1,-1-1 0,1 0-1,-1 0 1,-1 0-1,1-1 1,-1 0 0,3-3-183,9-15 396,0-1 1,9-20-397,-18 32 93,35-71 349,-33 60-322,2 1 1,0 0 0,2 1-1,0 0 1,11-12-121,121-146 229,-127 152-265,-2-1 1,-1 0-1,10-25 36,6-12 27,-27 56 36,1 0 0,0 0 1,0 1-1,1 0 0,0 0 0,5-3-63,4-6-448,-11 37 464,-3-1-55,-1 0 0,0 0-1,-2 0 1,0 0 0,-3 14 39,1-10 105,-2 9 84,-2 1 0,-1-1 0,-2-1 0,-8 19-189,-15 48-46,23-53 41,1 1 1,3-1 0,1 2-1,2-1 1,3 12 4,0-51 28,0-1 0,0 1-1,0-1 1,1 1 0,0-1 0,0 0-1,1 1 1,0-1 0,-1 0 0,2 0-1,-1 0 1,1 0 0,-1 0-1,1-1 1,1 2-28,-3-6 15,0 1-1,0 0 0,0 0 1,1 0-1,-1-1 1,0 1-1,0 0 1,0-1-1,1 1 0,-1-1 1,0 0-1,1 1 1,-1-1-1,1 0 0,-1 0 1,0 0-1,1 0 1,-1 0-1,0 0 0,1 0 1,-1 0-1,0-1 1,1 1-1,-1 0 1,0-1-1,1 1 0,-1-1 1,0 1-1,0-1 1,1 0-1,0 0-14,2-2 17,1 0 0,-1-1 0,0 1 0,0-1 0,0 0 0,0 0 0,2-3-17,19-30-24,-1-1 1,16-37 23,21-33-108,-43 76-1,-2-1 1,9-24 108,-19 42 84,18-53-245,-6 12 2,-14 42 122,0 0 0,0-1 1,-1 0-1,-1 0 1,-1 0-1,0 0 1,-1-5 36,1 20-3,-1 0 1,0 0 0,0 0 0,0 0 0,0 0-1,0 0 1,0 0 0,0 0 0,0 0 0,0 0 0,0 0-1,0 0 1,0 0 0,0-1 0,0 1 0,0 0-1,0 0 1,0 0 0,0 0 0,0 0 0,0 0 0,0 0-1,0 0 1,0 0 0,0 0 0,0 0 0,0 0-1,0 0 1,0 0 0,0-1 0,0 1 0,0 0 0,0 0-1,0 0 1,-1 0 0,1 0 0,0 0 0,0 0 0,0 0-1,0 0 1,0 0 0,0 0 0,0 0 0,0 0-1,0 0 1,0 0 0,0 0 0,0 0 0,0 0 0,0 0-1,0 0 1,-1 0 0,1 0 0,0 0 0,0 0-1,0 0 1,0 0 0,0 0 0,0 0 0,0 0 0,0 0-1,0 0 1,0 0 2,-4 5-142,-3 7-16,2 3 93,1 0 0,0 1 1,0 4 64,1-4-39,-1 0 0,-4 12 39,4-15-10,0-1 0,2 1-1,0 0 1,-1 13 10,-2 13-1,1-9 0,2 1 1,1-1 0,2 18 0,0 0 11,1 1 147,2 0 1,1-1-1,5 9-158,-8-50 105,-1-1-1,2 1 1,-1-1 0,1 0-1,-1 0 1,2 0 0,-1 0 0,1 0-1,0-1 1,0 1 0,0-1-105,-2-3 32,0-1 1,0 1-1,0-1 1,0 0-1,0 0 0,0 0 1,0 0-1,0 0 1,1 0-1,-1 0 0,0-1 1,1 1-1,-1-1 1,0 0-1,1 1 1,-1-1-1,0 0 0,1 0 1,-1-1-1,0 1 1,1 0-1,0-1-32,1 0-196,-1 0-1,1 0 1,0 0-1,-1-1 1,1 1 0,1-2 196,-3 2-463,0 0 1,-1 0-1,1 0 1,-1 0-1,1-1 1,-1 1 0,0 0-1,1-1 1,-1 1-1,0-1 1,1-1 462,-2-7-2715,-3-13-1695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41.283"/>
    </inkml:context>
    <inkml:brush xml:id="br0">
      <inkml:brushProperty name="width" value="0.1" units="cm"/>
      <inkml:brushProperty name="height" value="0.1" units="cm"/>
      <inkml:brushProperty name="color" value="#33CCFF"/>
    </inkml:brush>
  </inkml:definitions>
  <inkml:trace contextRef="#ctx0" brushRef="#br0">0 581 1472,'7'-3'773,"-6"3"-666,-1 0-75,0 0-75,0 0 33,0 0 100,0 0 49,0 0 208,0 0-1,0 0 236,0 0-145,0 0 64,0 0-154,0 0 31,0 1-329,0-1-1,0 1 0,0-1 0,0 0 0,0 1 1,0-1-1,0 0 0,0 1 0,0-1 0,0 0 1,0 1-1,0-1 0,0 0 0,0 1 0,1-1 0,-1 0 1,0 1-1,0-1 0,0 0 0,1 0 0,-1 1 1,0-1-1,0 0 0,1 0 0,-1 1 0,0-1 1,0 0-1,1 0 0,-1 0 0,0 1 0,1-1 0,-1 0 1,0 0-1,1 0 0,-1 0 0,1 0-48,-1 0-33,2 1 262,-2-1-166,1 0 1,-1 1-1,1-1 0,-1 0 0,1 0 1,-1 0-1,1 0 0,-1 0 0,1 0 0,0 0 1,-1 0-1,1 0 0,-1 0 0,1 0 1,-1 0-1,1 0 0,-1 0 0,1-1 1,-1 1-1,1 0 0,0-1-63,6-8 478,4-10-65,-1-12-36,-1-2-1,-1 1 1,-1-6-377,-3 18 42,12-94 108,-1 15-123,-5 33 101,10-46 187,-19 99-375,-1 12-6,0 2-10,-5 23-133,-3 45 221,-7 55 120,-30 118-132,41-228 48,1-1 0,0 1 0,1 0 0,1-1 0,0 1 0,1 0 0,0 0 0,1 0-48,-1-12 28,0-1 0,1 1 0,-1-1 0,0 1 0,1-1 0,-1 1-1,1-1 1,-1 0 0,1 1 0,0-1 0,-1 0 0,1 1 0,0-1 0,0 0 0,0 0 0,0 0 0,1 1-28,-1-1 24,0-1 1,-1 1 0,1-1 0,0 0 0,0 1 0,0-1-1,0 0 1,0 0 0,0 0 0,0 0 0,0 0 0,0 0-1,0 0 1,0 0 0,0 0 0,-1 0 0,1 0 0,0-1-1,0 1 1,1 0-25,3-3 61,-1 1-1,1-1 1,-1 0 0,0 0-1,0 0 1,0 0-1,0-1 1,3-3-61,9-12-30,-1 0 1,-1-1 0,4-9 29,21-28 120,-16 21-51,-1 0 1,-2-1-1,9-24-69,-23 47 11,17-37 2,-3-1 0,-1-4-13,-17 51-37,-1-1 0,0 0 0,0 0-1,-1 0 1,0 0 0,0-2 37,0 8-1,0 0 2,0 0 0,0-1-1,0 1 1,0 0 0,0 0-1,0 0 1,0 0 0,0 0-1,0 0 1,0 0 0,0 0-1,0-1 1,0 1 0,0 0-1,0 0 1,0 0 0,0 0-1,0 0 1,0 0 0,0 0-1,0 0 1,0 0 0,0-1-1,0 1 1,0 0 0,-1 0-1,1 0 1,0 0 0,0 0-1,0 0 1,0 0 0,0 0-1,0 0 1,0 0 0,0 0-1,0 0 1,0 0-1,-1 0 1,1 0 0,0 0-1,0 0 1,0 0 0,0 0-1,0 0 1,0 0 0,0 0-1,0 0 1,-1 0 0,1 0-1,0 0 1,0 0 0,0 0-1,0 0 0,-7 5-65,-8 10-50,14-13 127,-8 9-49,0 1-1,1 0 1,1 0 0,0 1-1,-2 5 38,-8 23-112,0 5 112,9-21 42,2 1 0,1 0 0,-2 19-42,-1 7 34,6-38-6,0 1 1,1 0-1,0 0 0,2 0 0,-1 0 0,2 0 0,0-1 0,1 1 0,0 0 0,1-1 1,4 8-29,-7-18 63,1-1 1,-1 1 0,1-1 0,0 0 0,0 0-1,0 0 1,0 0 0,1 0 0,-1 0 0,1 0 0,0-1-1,1 2-63,-2-3-46,0 0 0,0 0 0,0 0 0,-1 0 0,1-1 0,0 1 0,0-1 0,0 1 0,0-1 0,0 0 0,0 0 0,0 0 0,0 0 0,0 0 0,0 0 0,0 0 0,0-1 0,0 1-1,0-1 1,0 1 0,0-1 0,0 0 0,1 0 46,12-6-3978,-10 3-662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42.020"/>
    </inkml:context>
    <inkml:brush xml:id="br0">
      <inkml:brushProperty name="width" value="0.1" units="cm"/>
      <inkml:brushProperty name="height" value="0.1" units="cm"/>
      <inkml:brushProperty name="color" value="#33CCFF"/>
    </inkml:brush>
  </inkml:definitions>
  <inkml:trace contextRef="#ctx0" brushRef="#br0">66 190 3968,'-2'0'289,"0"0"1,1 0-1,-1 0 0,0 0 1,0 0-1,0 1 0,0-1 1,0 1-1,1-1 0,-3 1-289,3 0 88,0 0 0,0 0 0,0 0-1,0 1 1,0-1 0,1 0 0,-1 0 0,0 0-1,1 1 1,-1-1 0,0 0 0,1 1 0,0-1-1,-1 1-87,-6 23 189,1 0-1,2 0 1,0 1-1,1 4-188,-1 4 318,4-16-40,0-16-181,0 0-1,0 0 1,0 0-1,0 0 0,0 0 1,-1 1-1,1-1 1,-1 0-1,1 0 1,-1 0-1,0 0-96,1-17 1557,8-59-737,6-43-108,-10 99-659,0 1 0,1 0 1,0-1-1,2 2 0,3-8-53,-7 17 36,1 0 1,0 1 0,1-1-1,-1 1 1,1 0 0,0 0-1,1 0 1,-1 1 0,1 0-1,1 0 1,-1 0 0,0 1-1,1 0 1,0 0 0,0 1-1,0-1 1,0 2 0,1-1-1,-1 1 1,1 0 0,0 1-1,-1-1 1,1 2 0,7-1-37,26 1-537,28 5 537,-48-2-2191,-1 1 1,12 3 2190,-8-1-1594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43.263"/>
    </inkml:context>
    <inkml:brush xml:id="br0">
      <inkml:brushProperty name="width" value="0.1" units="cm"/>
      <inkml:brushProperty name="height" value="0.1" units="cm"/>
      <inkml:brushProperty name="color" value="#33CCFF"/>
    </inkml:brush>
  </inkml:definitions>
  <inkml:trace contextRef="#ctx0" brushRef="#br0">255 112 640,'0'-1'37,"0"-1"-1,0 1 1,1 0 0,-1 0-1,0 0 1,0 0 0,0 0-1,1 0 1,-1 0 0,0 0-1,1 0 1,-1 0 0,1 0-1,-1 0 1,2 0-37,4-14 911,-1 1-396,0-5-150,-5 17-185,0-1-1,1 0 0,-1 1 1,1-1-1,0 0 0,0 1 1,0-1-1,1 1 1,-1 0-1,0-1 0,1 1 1,-1 0-1,1 0 0,0 0 1,0 0-1,0 0 0,0 0 1,0 0-1,1 0-179,-2 1 155,-1 1-49,0 0 70,0 0 6,0 0 191,-9 66 1360,7-36-1478,-1-1-1,-2 1 0,0-1 0,-5 9-254,-8 47 525,14-63-353,-1 1 1,-1-1-1,-7 18-172,8-28 99,0-1-1,-1 0 0,0 0 0,-1 0 1,0-1-1,-1 0 0,-6 7-98,2-4 528,-2-1 0,1 0 1,-2 0-529,8-7 166,0 0 1,0-1 0,0 0 0,0 0-1,-1-1 1,1 1 0,-8 0-167,9-1-84,-1 0 0,1 0-1,0 0 1,-4 3 84,-2 2-7215,19-8 3418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45.035"/>
    </inkml:context>
    <inkml:brush xml:id="br0">
      <inkml:brushProperty name="width" value="0.1" units="cm"/>
      <inkml:brushProperty name="height" value="0.1" units="cm"/>
      <inkml:brushProperty name="color" value="#33CCFF"/>
    </inkml:brush>
  </inkml:definitions>
  <inkml:trace contextRef="#ctx0" brushRef="#br0">35 1509 2496,'0'0'36,"-1"0"0,1 0 0,0 0 0,0 0 0,-1 0 0,1 1 0,0-1 1,-1 0-1,1 0 0,0 0 0,0 1 0,-1-1 0,1 0 0,0 0 0,0 1 0,-1-1 0,1 0 0,0 0 0,0 1 0,0-1 1,0 0-1,0 1 0,-1-1 0,1 0 0,0 1 0,0-1 0,0 0 0,0 1 0,0-1 0,0 0 0,0 1-36,-1 4 242,1-3 366,-2-2-450,1 0 0,0 0 0,0 0 1,0 0-1,0 0 0,0 0 0,0-1 0,0 1 0,0 0 0,0-1 1,0 1-1,0 0 0,0-1 0,0 0 0,0 1 0,0-1 1,0 1-1,0-1 0,0 0 0,0 0 0,1 1 0,-2-2-158,2 1 79,-1-1-1,0 0 1,1 1-1,-1-1 1,1 1 0,0-1-1,0 0 1,0 1-1,-1-1 1,2 0-1,-1 1 1,0-1-1,0 0 1,0 1-1,1-1 1,-1 0-79,19-108 1729,-8 42-498,9-24-1231,3-1 663,-3-1 0,-5-1 0,-1-42-663,4-75 1253,38-161-1253,-53 358-19,0 0 0,1 0-1,1 1 1,1-1 0,0 1 0,1 1-1,0-1 1,3-2 19,-6 9-41,1 1 0,0 0 0,0 0 0,0 0 0,1 1 0,0 0 0,0 0 0,0 0 0,1 1 0,-1 0 0,1 0 0,0 1 0,0-1 0,0 2 0,1-1 0,6-1 41,-9 3-7,1 1 1,0-1 0,-1 1 0,1 0-1,0 1 1,-1-1 0,1 1-1,-1 0 1,1 0 0,-1 1 0,0 0-1,1 0 1,-1 0 0,0 0 0,0 1-1,0 0 1,-1 0 0,1 0 0,-1 1-1,1 0 1,-1-1 0,0 1 0,3 4 6,1 3-13,1 0 1,-1 1-1,-1-1 1,0 2-1,-1-1 1,0 1-1,-1-1 1,0 2 0,0 3 12,-2-3 137,-1 0 0,0 0 0,-1 0 0,-1 0 0,0 1 0,-1-1 0,0 0 0,-1 0 0,-1 0 0,-2 7-137,3-14 74,-1-1-1,1 0 0,-1 1 1,0-1-1,0-1 0,-1 1 1,0 0-1,0-1 0,0 0 1,-1 0-1,0 0 0,-4 3-73,1-1 93,0-2 1,-1 1-1,0-1 0,0 0 0,0-1 1,-1 0-1,1 0 0,-2-1-93,-12 3-414,0-2-1,0 0 1,0-1 0,0-1-1,-1-2 1,1 0 0,-2-2 414,-11-4-3219,15-1-2591,21 5 3506,3-3 389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45.957"/>
    </inkml:context>
    <inkml:brush xml:id="br0">
      <inkml:brushProperty name="width" value="0.1" units="cm"/>
      <inkml:brushProperty name="height" value="0.1" units="cm"/>
      <inkml:brushProperty name="color" value="#33CCFF"/>
    </inkml:brush>
  </inkml:definitions>
  <inkml:trace contextRef="#ctx0" brushRef="#br0">14 105 1056,'-1'-3'178,"0"0"0,1 0-1,-1 0 1,1 0 0,0 0 0,0-1 0,0 0-178,1 2 325,-1-1 1,0 0-1,0 0 1,-1 1 0,1-1-1,0 0 1,-1 0-1,0 1 1,0-1 0,1 0-1,-2 1 1,1-1-326,0 1 266,1 1-1,-1-1 1,0 0 0,1 0 0,-1 0-1,1 0 1,0 0 0,0 0 0,0 1-1,0-1 1,0 0 0,0 0 0,0-2-266,0 4 41,0-1 0,0 1 0,0-1 0,0 0 0,0 1 0,1-1 0,-1 0 0,0 1 0,0-1 1,0 1-1,0-1 0,1 1 0,-1-1 0,0 0 0,1 1 0,-1-1 0,0 1 0,1-1 0,-1 1 0,1-1 1,-1 1-1,0 0 0,1-1 0,-1 1 0,1 0 0,-1-1 0,1 1 0,0 0 0,-1-1 0,1 1 0,-1 0 1,1 0-1,0 0 0,-1 0 0,1-1 0,-1 1 0,1 0 0,0 0 0,-1 0 0,1 0-41,66 25 1067,-14-8-79,-37-11-851,1 0 1,0-2-1,0 0 0,0-1 1,7 0-138,47-3 351,-48-1-291,0 1 1,0 1 0,20 4-61,-19 0 560,17 7-560,-21-7 214,-16-4-190,0 0-1,0 0 1,-1 0 0,1 0 0,0 1-1,-1 0 1,1-1 0,-1 1 0,0 0-1,1 1 1,-1-1 0,0 1 0,0 0-24,18 17 61,-13-13 8,0 0 0,0 1 0,-1 0 0,0 0 0,-1 0 0,0 1 0,5 9-69,-5-4 77,1-1 33,-2 0 1,4 10-111,-8-20-19,0 1 1,-1 0 0,1 0 0,0-1 0,-1 1 0,0 0-1,0 0 1,0 0 0,-1 0 0,1-1 0,-1 1-1,0 1 19,-17 71-7370,8-47 2581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51.222"/>
    </inkml:context>
    <inkml:brush xml:id="br0">
      <inkml:brushProperty name="width" value="0.1" units="cm"/>
      <inkml:brushProperty name="height" value="0.1" units="cm"/>
      <inkml:brushProperty name="color" value="#33CCFF"/>
    </inkml:brush>
  </inkml:definitions>
  <inkml:trace contextRef="#ctx0" brushRef="#br0">4 119 2240,'0'0'29,"-1"-1"27,1 0-1,-1 0 1,1 0-1,0 0 1,-1 0-1,1 0 1,0 0-1,0 0 1,0 0-1,0 0 1,0-1-1,0 1 1,0 0-1,0 0 1,0 0-1,0 0 1,0 0-1,1 0 1,-1 0-1,1 0 1,-1 0-56,9-11 830,-7 8-507,0 0 0,1 1 1,0-1-1,0 1 0,0 0 1,0 0-1,2-2-323,-4 5 512,-1 0-144,18 0 6018,-12 0-6735,17 2 575,0-1-1,0 0 1,0-2 0,-1-1 0,1-1 0,10-3-226,53-6 476,80-1-476,85 10 429,-240 3-428,29-2 95,32-6-96,-31 4 43,30-1-43,163 7 102,222-3 414,-341 2-308,39 8-208,-36-1 75,24-5 102,49 4-253,36 19 130,-129-7-181,69 24 127,-167-43-1,83 24 18,-1 0-4285,31 2 4268,-109-25-434,0-1-1,0 1 0,-1 0 1,1 0-1,0 1 0,-1-1 1,1 1-1,-1 0 0,1 0 1,1 1 434,9 11-4336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52.583"/>
    </inkml:context>
    <inkml:brush xml:id="br0">
      <inkml:brushProperty name="width" value="0.1" units="cm"/>
      <inkml:brushProperty name="height" value="0.1" units="cm"/>
      <inkml:brushProperty name="color" value="#33CCFF"/>
    </inkml:brush>
  </inkml:definitions>
  <inkml:trace contextRef="#ctx0" brushRef="#br0">135 236 1728,'-4'-2'642,"8"4"-217,-4-2-356,0-4-112,0 2 224,0 1 0,1-1-1,-1 0 1,0 0 0,1 0-1,-1 0 1,1 1 0,0-1-1,-1 0 1,1 0 0,0 1-1,0-1 1,0 1 0,0-1 0,0 1-1,1-1 1,-1 1 0,0 0-1,1-1 1,1 0-181,3-4 343,6-4-198,1 0 0,0 1-1,0 1 1,1 0 0,0 0-1,1 1 1,0 1 0,2 0-145,10-5 960,22-13-960,-26 12 247,2 1 1,1 0-248,0 1 566,17-10-566,-35 16 116,1 1 0,-1 0 0,1 0 1,0 1-1,0 1 0,0-1 0,0 1 0,0 1 0,9 0-116,-16 0 16,1 0 0,-1 1 0,1-1-1,-1 1 1,1 0 0,-1-1 0,1 1-1,-1 0 1,0 0 0,1 0 0,-1 1-1,0-1 1,0 1 0,0-1 0,0 1-1,0 0 1,0-1 0,-1 1-1,1 0 1,-1 0 0,1 0 0,-1 1-1,1-1 1,-1 0 0,0 0 0,0 1-1,0-1 1,-1 0 0,1 1 0,-1-1-1,1 1 1,-1-1 0,0 1 0,1 0-1,-1-1 1,-1 1 0,1-1 0,0 1-1,-1-1 1,1 1 0,-1-1 0,0 2-16,-8 13 22,0-1 0,-1 0 0,0-1 0,-1 0 0,-1-1 0,0-1 0,-9 8-22,-15 18-181,-9 8 312,-11 6-131,43-41 29,-38 31-22,-1-4 0,-1-1 0,-22 9-7,59-37 16,-7 3 9,-1-1 0,-2 0-25,-10 6 137,33-17-133,0 1 0,-1-1-1,1 1 1,0-1 0,0 0 0,0 0 0,-1-1-1,1 1 1,0-1 0,-1 1 0,1-1 0,-1 0-1,1 0 1,-1-1-4,4 1 0,0 0-1,0 0 1,-1 0-1,1 0 1,0 0-1,0 0 1,0 0-1,0 0 1,-1 0-1,1 0 1,0 0-1,0 0 1,0 0-1,0 0 1,-1 0-1,1 0 1,0 0-1,0-1 1,0 1-1,0 0 1,-1 0-1,1 0 1,0 0-1,0 0 1,0-1-1,0 1 1,0 0-1,0 0 1,0 0-1,0 0 1,-1 0-1,1-1 1,0 1-1,0 0 1,0 0-1,0 0 1,0-1-1,0 1 1,0 0-1,0 0 1,0 0-1,0 0 1,0-1-1,0 1 1,0 0-1,0 0 1,0 0-1,0-1 1,1 1-1,-1 0 1,0 0-1,0 0 0,0 0 1,0-1-1,0 1 1,0 0-1,0 0 1,1 0-1,-1 0 1,0 0-1,0 0 1,0-1-1,0 1 1,0 0-1,1 0 1,-1 0 0,12-9 87,-10 8-66,19-11 137,1 0 0,0 2 1,1 0-1,0 2 0,22-6-158,-1 4 588,0 2 1,36-2-589,-54 8 170,-1 1 0,1 1 0,-1 1 0,1 2 0,-1 0 0,0 2 0,0 0 0,6 4-170,-26-8 3,64 22-658,-61-19-399,0-1 0,0 2-1,0-1 1,2 2 1054,-1 2-1392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1:58.776"/>
    </inkml:context>
    <inkml:brush xml:id="br0">
      <inkml:brushProperty name="width" value="0.1" units="cm"/>
      <inkml:brushProperty name="height" value="0.1" units="cm"/>
      <inkml:brushProperty name="color" value="#33CCFF"/>
    </inkml:brush>
  </inkml:definitions>
  <inkml:trace contextRef="#ctx0" brushRef="#br0">1 135 992,'0'-2'24,"1"-1"0,0 1-1,-1 0 1,1 0 0,0 0 0,0 1 0,0-1-1,0 0 1,1 0 0,-1 0 0,0 1 0,1-1-1,-1 1 1,1-1 0,0 1 0,-1 0 0,1-1-1,1 1-23,9-10-764,-12 11 845,0 0 0,0-1 0,0 1 0,0 0 0,0 0 0,0-1 0,0 1 0,0 0 0,0 0 0,0-1 0,0 1 0,0 0 0,0 0 0,1-1 0,-1 1 0,0 0 0,0 0 0,0 0 0,0-1 0,0 1 0,1 0 0,-1 0 0,0 0 0,0-1 0,0 1 0,1 0 0,-1 0 0,0 0 0,0 0 0,0 0 0,1 0 0,-1-1-81,11-6 610,-6 4-223,-4 2-147,-1 1-37,0 0 128,0 0-75,0 0 37,19-8-357,22-3 688,-16 4-304,-24 7-304,1-2 16,-1 0 104,-1 0-1,0 0 1,0 1 0,0-1 0,0 0 0,0 0 0,0 0-1,0 0 1,0 0 0,-1 1 0,1-1 0,-1 0-1,0 0 1,1 0 0,-1 1-136,-14-14-11,14 15 81,1 0-70,0 0 42,0 0 6,0 0 27,0 0-32,0 0-33,0 15-58,0-12 102,0 0 0,-1 0 0,1 1 0,-1-1 0,1 0 0,-1 0 0,-1 2-54,-1 4-26,2-5 132,2-3-21,-1 1-1,0-1 0,0 0 0,0 0 1,-1 0-1,1 0 0,0 0 0,0 1 1,-1-1-1,1 0 0,0 0 0,-1 0 0,1 0 1,-1 0-85,0-2 38,0 1 0,0-1 0,0 0 0,0 0 0,0 0 0,0 0 0,0 0 0,0 0 0,1 0 0,-1 0 0,0 0 0,1-1 0,-1 1 0,1 0 1,-1 0-1,1 0 0,0-1 0,-1 0-38,-1-23 237,21 32-541,0 4 330,-2 1-1,1 0 1,-1 2 0,3 3-26,-6-5-44,-12-10-617,-2-2-347,0 0-1648,-2-1 555,-8-3-534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3:05.554"/>
    </inkml:context>
    <inkml:brush xml:id="br0">
      <inkml:brushProperty name="width" value="0.1" units="cm"/>
      <inkml:brushProperty name="height" value="0.1" units="cm"/>
      <inkml:brushProperty name="color" value="#33CCFF"/>
    </inkml:brush>
  </inkml:definitions>
  <inkml:trace contextRef="#ctx0" brushRef="#br0">0 363 1056,'0'0'357,"5"2"6058,-1-1-7001,-2-1 646,0-1 0,0 1 0,0-1 0,0 1 0,0-1 0,0 0 0,0 0 0,0 1 0,0-1 0,-1-1 0,1 1 0,0 0 0,0 0 0,-1-1 0,1 1 0,-1-1 0,1 0-60,25-34 309,-17 20-411,5-4 105,-1-1 0,-1-1 0,-2 0 1,4-9-4,-11 22 17,0 1 1,-1-1-1,-1 0 1,0-1-1,0 1 1,0 0-1,-1 0 1,-1-1-1,1 1 1,-2-1-1,1 1 1,-1 0-1,-1-4-17,1 8-44,-1 0 1,1 0-1,-1 0 0,0 1 0,0-1 0,-3-3 44,5 7-5,0 0-1,-1 1 1,1-1-1,-1 1 1,1-1-1,-1 0 1,1 1-1,-1-1 1,0 1-1,1-1 1,-1 1-1,0-1 0,1 1 1,-1 0-1,0-1 1,1 1-1,-1 0 1,0 0-1,0-1 1,0 1-1,1 0 1,-1 0-1,0 0 1,0 0-1,1 0 0,-1 0 1,0 0-1,0 0 1,0 0-1,1 0 1,-1 1-1,0-1 1,0 0-1,1 1 1,-1-1-1,0 0 1,0 1-1,1-1 1,-1 1-1,1-1 0,-1 1 1,0-1-1,1 1 1,-1-1-1,1 1 1,-1 0 5,-7 6 124,1 0 0,-1 1 0,1 0-1,1 1 1,0-1 0,0 1 0,1 0 0,0 1 0,0-1 0,1 1 0,0 0 0,1 0 0,0 0 0,1 1 0,0-1-1,0 1 1,1 4-124,1 1 4,0 1 0,1 0-1,1-1 1,1 1 0,0-1-1,1 0 1,0 0 0,2 0-1,0-1 1,6 11-4,3 2-1368,1 0 0,1-1 1,2-1-1,19 21 1368,-18-25-2688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2:42.724"/>
    </inkml:context>
    <inkml:brush xml:id="br0">
      <inkml:brushProperty name="width" value="0.1" units="cm"/>
      <inkml:brushProperty name="height" value="0.1" units="cm"/>
      <inkml:brushProperty name="color" value="#33CCFF"/>
    </inkml:brush>
  </inkml:definitions>
  <inkml:trace contextRef="#ctx0" brushRef="#br0">6 114 1728,'0'0'85,"0"0"0,-1 0 0,1 0 0,0 0 0,-1 0 0,1 1 0,0-1 0,0 0 0,-1 0 0,1 0 0,0 1 0,0-1 0,-1 0 0,1 0 1,0 1-1,0-1 0,0 0 0,0 0 0,-1 1 0,1-1 0,0 0 0,0 1 0,0-1 0,0 0 0,0 0 0,0 1 0,0-1 0,0 0 0,0 1 0,0-1 0,0 0 0,0 1 0,0-1 0,0 0 0,0 1 0,0-1 0,0 1-85,3 18 263,-1-8 125,1 179 1697,-2-183-2029,0-1-1,0 1 1,0 0-1,1-1 0,0 1 1,0-1-1,3 6-55,-2-5 37,-1 0-1,0 0 1,0 0 0,0 0-1,0 6-36,4 22 302,-4-26-179,0 0 1,-1 0-1,1 9-123,2 25 272,-3-42-255,0-1 0,-1 0 0,1 0 1,0 0-1,-1 0 0,1-1 0,-1 1 0,1 0 0,0 0 0,-1 0 0,1 0 1,0-1-1,-1 1 0,1 0 0,-1-1 0,1 1 0,-1 0 0,1-1 0,-1 1-17,2-5 33,0 1-1,-1-1 1,1 1 0,-1-1-1,-1 1 1,1-1-1,-1 0 1,1 0-1,-1 1 1,-1-1-33,9-161 72,-1 51 42,-4 74 81,2-6-195,0 6 120,-5 21-190,0 17 66,-1 1-1,1-1 0,0 0 0,0 0 0,1 0 0,-1 1 0,0-1 0,1 0 1,0 1-1,0-1 0,-1 0 0,2 0 5,-2 3 3,0 0 1,0 0-1,0 0 0,0 0 1,0 0-1,1-1 1,-1 1-1,0 0 0,0 0 1,0 0-1,0 0 0,1 0 1,-1 0-1,0 0 0,0 0 1,0 0-1,0 0 0,1 0 1,-1 0-1,0 0 1,0 0-1,0 0 0,1 0 1,-1 0-1,0 0 0,0 0 1,0 0-1,0 0 0,1 0 1,-1 0-1,0 0 0,0 0 1,0 0-1,0 0 1,1 0-1,-1 1 0,0-1 1,0 0-1,0 0 0,0 0 1,0 0-1,0 0 0,1 1 1,-1-1-1,0 0 1,0 0-1,0 0 0,0 0 1,0 1-1,0-1 0,0 0 1,0 0-1,0 0 0,0 0 1,0 1-1,0-1-3,3 7 164,-2-7-136,0 1 0,-1 0 0,1-1 0,0 1 0,0-1 0,-1 1 0,1-1 0,0 0-1,0 1 1,0-1 0,-1 0 0,1 1 0,0-1 0,0 0 0,0 0 0,0 0-28,0 0 29,0 1 1,-1-1-1,1 0 1,0 0-1,0 0 0,0 1 1,0-1-1,-1 1 1,1-1-1,0 0 0,0 1 1,-1-1-1,1 1 1,0 0-1,-1-1 0,1 1-29,4 10 76,5 16-40,-6-14 78,0 0 0,1 0-1,4 8-113,6 17 86,-8-18-38,2 1 0,0-1 0,1-1 0,1 0 0,0 0 0,2-1 0,0 0 0,1-1 0,1-1 0,11 10-48,8 4 63,0 1 71,19 13-134,-35-30 76,-11-9-34,0 1-1,0-1 0,1-1 1,-1 1-1,8 2-41,-14-7 69,-1 0-31,0 0 10,0 0 53,0 0 6,0 0 90,-7-4 59,3-7-64,1 0 1,0-1-1,1 1 0,0-1 1,1 0-1,0 0 1,1-10-193,2-20 505,5-24-505,-4 47 68,7-56 201,3 1 1,4 0-270,-9 46-1174,2 1 1,4-8 1173,-13 34-37,0-1-388,0 0 1,1-1-1,-1 1 1,1 0-1,-1-1 1,1 1-1,0 0 425,5-6-3642,-6 7 1579,3 5-796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2:44.208"/>
    </inkml:context>
    <inkml:brush xml:id="br0">
      <inkml:brushProperty name="width" value="0.1" units="cm"/>
      <inkml:brushProperty name="height" value="0.1" units="cm"/>
      <inkml:brushProperty name="color" value="#33CCFF"/>
    </inkml:brush>
  </inkml:definitions>
  <inkml:trace contextRef="#ctx0" brushRef="#br0">3 550 1728,'-2'-4'799,"2"3"1981,1 2-2734,0-1 0,0 0 1,-1 0-1,1 0 1,0 0-1,-1 1 0,1-1 1,-1 0-1,1 0 1,0 1-1,-1-1 0,1 1 1,-1-1-1,1 0 1,-1 1-1,1-1 0,-1 1 1,1 0-1,-1-1 1,1 1-1,-1 0-46,10 8 1015,-10-9-701,5 22 3158,-4-39-3219,1-1 0,1 0-1,0 1 1,4-10-253,1-6 109,-1 5 79,-2 8-10,-1 1 0,0-1-178,4-31 29,3 1-1,4-6-28,-5 16-62,-4 21 114,1 1 0,1 0 0,0 1 0,1-1 0,5-5-52,-12 19 1,1-1 10,1 1 0,-1-1-1,1 1 1,0 0-1,0 0-10,14-16 59,-18 20-31,1-1 0,-1 0 0,1 1 0,-1-1 0,1 1 0,0-1 0,-1 1 0,1-1 0,0 1 0,-1-1 0,1 1 0,0 0 0,0-1 0,-1 1 0,1 0 0,0 0 0,0 0 0,-1 0 0,1-1 0,0 1 0,0 0 0,0 0 0,-1 0 0,2 1-28,0-1 39,1 1-1,-1-1 1,1 1 0,-1 0-1,1 0 1,-1 0-1,0 0 1,2 2-39,3 2 33,0 0 0,0 1 1,-1-1-1,1 2 0,-1 0-33,2 3-49,0 1 1,0 0-1,-1 0 1,-1 1 0,0 1 48,27 63 16,-15-30-62,52 98-11,-32-68 322,7 25-265,-34-75 325,-6-15-298,-1 1 0,0 0-1,0 0 1,-1 0 0,0 6-27,-2-13 70,4 26-708,-3-26-2899,-1-21-4177,-1 16 5997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2:44.880"/>
    </inkml:context>
    <inkml:brush xml:id="br0">
      <inkml:brushProperty name="width" value="0.1" units="cm"/>
      <inkml:brushProperty name="height" value="0.1" units="cm"/>
      <inkml:brushProperty name="color" value="#33CCFF"/>
    </inkml:brush>
  </inkml:definitions>
  <inkml:trace contextRef="#ctx0" brushRef="#br0">2 15 2144,'0'0'70,"0"0"0,0 0 0,0 0 1,-1 0-1,1 0 0,0 0 0,0 0 0,0-1 1,0 1-1,0 0 0,0 0 0,0 0 0,0 0 0,0 0 1,0 0-1,0 0 0,0 0 0,0 0 0,0 0 0,0-1 1,0 1-1,0 0 0,0 0 0,0 0 0,0 0 1,0 0-1,0 0 0,0 0 0,0 0 0,0 0 0,0-1 1,0 1-1,0 0 0,0 0 0,0 0 0,0 0 0,0 0 1,1 0-1,-1 0 0,0 0 0,0 0 0,0 0 1,0 0-1,0 0 0,0 0 0,0-1-70,7 0 1527,16 2-941,-9 0 158,10 0-28,-14-1-392,1 0 0,0 0 0,-1-1 0,1 0 0,2-1-324,0-1 114,1 1 1,0 0-1,0 1 1,0 1-1,0 0 1,0 1-1,-1 0 1,1 1-1,0 1 1,-1 0-1,1 1 1,-1 1-1,0-1 1,0 2-1,2 1-114,-13-5-153,1-1-561,-1 0 1,1 1 0,0-1 0,-1 0 0,1 0 0,0-1 0,0 1-1,0-1 1,-1 1 0,2-1 713,8 0-2821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2:45.522"/>
    </inkml:context>
    <inkml:brush xml:id="br0">
      <inkml:brushProperty name="width" value="0.1" units="cm"/>
      <inkml:brushProperty name="height" value="0.1" units="cm"/>
      <inkml:brushProperty name="color" value="#33CCFF"/>
    </inkml:brush>
  </inkml:definitions>
  <inkml:trace contextRef="#ctx0" brushRef="#br0">1 83 3072,'0'0'44,"0"0"1,0 0-1,0 0 1,0 0-1,0 0 1,0 1-1,0-1 1,0 0-1,0 0 1,0 0-1,0 0 0,0 0 1,0 0-1,0 0 1,0 0-1,0 0 1,0 0-1,0 0 1,0 0-1,0 0 1,0 0-1,0 0 1,0 0-1,0 0 1,-1 0-1,1 0 0,0 0 1,0 0-1,0 0-44,5 6 364,-4-5 186,-1-1-129,9 3 848,44 1 1158,34-7-83,-1-4 0,73-16-2344,-98 13 218,-51 9-113,-10 2-183,1-1 0,0 0-1,-1 0 1,1 0 0,0 0-1,-1 0 1,1-1 0,0 1 0,-1 0-1,1 0 1,-1 0 0,1 0-1,0-1 1,-1 1 0,1 0-1,-1-1 1,1 1 0,-1 0 0,1-1-1,-1 1 79,1-1-297,-1 0 0,0 1 1,1-1-1,-1 0 0,0 1 0,0-1 0,0 0 0,0 0 0,0 1 0,0-1 0,0 0 0,0 0 1,0 1-1,0-1 0,0 0 297,-3-14-2326,-1-8-1012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2:56.878"/>
    </inkml:context>
    <inkml:brush xml:id="br0">
      <inkml:brushProperty name="width" value="0.1" units="cm"/>
      <inkml:brushProperty name="height" value="0.1" units="cm"/>
      <inkml:brushProperty name="color" value="#33CCFF"/>
    </inkml:brush>
  </inkml:definitions>
  <inkml:trace contextRef="#ctx0" brushRef="#br0">662 342 1888,'-1'0'41,"0"-1"0,1 1 0,-1 0 0,1 0 1,-1-1-1,0 1 0,1 0 0,-1 0 0,1 0 0,-1 0 0,0 0 0,1 0 0,-1 0 1,0 0-1,1 0 0,-1 0 0,0 0 0,1 0 0,-1 0 0,1 0 0,-1 1 0,0-1 1,1 0-1,-1 0 0,1 1 0,-1-1 0,1 1 0,-1-1 0,0 1-41,-13 5 3,8-3 30,2-2 10,1 1 1,-1-1-1,1 0 0,-1 0 1,1 0-1,-1 0 0,0 0 1,0-1-1,1 0 0,-1 0 1,0 0-1,1 0 0,-1-1 1,0 1-44,-1-1 137,0-1 1,1 0 0,-1 0 0,1 0 0,-1 0 0,1 0 0,0-1 0,0 0 0,0 0 0,0 0 0,1 0 0,-1-1 0,-1-2-138,-5-7 525,0 0 0,1-1 1,-3-7-526,-17-25 369,6 17-156,-1 0-1,-5-1-212,16 17 17,-1 1 1,0 0-1,0 1 1,-2 1-1,-4-3-17,4 4 77,5 2-79,0 1 1,-1 0-1,0 0 1,0 1-1,0 1 0,-1 0 1,1 0-1,-11 0 2,19 3-2,-1 1-1,1 0 1,-1 0-1,1 0 1,-1 0-1,1 1 1,-1-1-1,1 1 1,-1 1 0,1-1-1,-1 0 1,1 1 2,1 0 10,0 0 0,1 0-1,-1 0 1,1 0 0,-1 0 0,1 0 0,0 0 0,0 1 0,0-1 0,0 1 0,0 0 0,1-1 0,-1 1 0,1 0 0,0 0 0,0 0-1,0 0 1,0 1-10,-24 112-64,23-106 65,0 1-1,1 0 0,0 8 0,-5 26 58,4-30 63,0 0-1,1 0 1,1-1 0,0 13-121,1 0 237,3 38-301,-3-54 99,1-1 0,-1 0 0,1 0-1,1-1 1,2 6-35,1 7 71,-4-16-56,0 0 0,1-1 0,-1 1 0,1-1 0,0 1 0,1-1 0,-1 0 0,1 0 0,0 0 0,0-1 0,1 0 0,-1 0 0,1 0 0,0 0 0,0 0 0,0-1 0,1 0 0,-1 0 0,1-1 0,-1 1 0,1-1 0,0-1 0,0 1 0,0-1 0,0 0 0,6 1-15,15-2 44,0-1-1,-1 0 1,1-2 0,14-5-44,17 0 54,-37 4 6,1-2 0,-1 0 0,-1-1-1,1-1 1,2-2-60,-16 7-38,-2 1 57,-1 0-1,1-1 0,-1 0 0,0 0 1,1 0-1,-1 0 0,-1-1 0,1 0 0,2-2-18,11-12 60,-16 18-56,0-1 0,0 0 0,-1 0 0,1 1 0,0-1-1,0 0 1,-1 0 0,1 0 0,-1 0 0,1 0 0,-1 0-1,1 0 1,-1 0 0,0 0 0,1 0 0,-1 0 0,0-1-1,0 1 1,0 0 0,0 0 0,0 0 0,0 0 0,0 0 0,0 0-1,0 0 1,0-1 0,-1 1 0,1 0 0,0 0 0,-1 0-1,1 0 1,-1 0 0,1 0 0,-1 0 0,0 0 0,1 1-1,-1-1 1,0 0 0,0 0 0,1 0 0,-1 1 0,-1-2-4,-1 0 8,1 0 1,-1 0 0,0 0-1,0 1 1,0-1 0,0 1-1,0-1 1,0 1 0,-1 0-1,1 0 1,0 0 0,-1 1-1,1-1 1,-2 1-9,-5-1-44,-1 2 0,1-1 0,-1 1 0,1 1 0,0 0 0,-1 0 0,1 1 0,-4 2 44,-55 20 43,59-21-1,0 0 0,0-2 1,-11 3-43,13-4 88,0 1 1,0 0-1,0 1 1,0 0-1,1 0 1,-1 0-1,0 1-88,8-4 5,0 0 0,0 0 0,0 0 0,-1 0 0,1 0 0,0 0 0,0 0-1,0 0 1,0 0 0,-1 0 0,1 1 0,0-1 0,0 0 0,0 0 0,0 0 0,0 0-1,-1 0 1,1 0 0,0 0 0,0 1 0,0-1 0,0 0 0,0 0 0,0 0 0,0 0-1,0 0 1,0 1 0,-1-1 0,1 0 0,0 0 0,0 0 0,0 0 0,0 1 0,0-1-1,0 0 1,0 0 0,0 0 0,0 0 0,0 1 0,0-1 0,0 0-5,8 1 347,1 0-233,2 0 44,0-1 1,0 0-1,0 0 1,0-1-1,5-1-158,18-2 109,-22 3-15,-1-1 1,0-1-1,0 1 1,2-2-95,-2 0 133,0 1 1,0 1 0,7-1-134,15-3 142,-27 4-108,0 1-1,0-1 0,0 1 1,0 1-1,1-1-33,18-4 360,-24 5-501,0 0 1,0-1-1,0 1 0,-1 0 0,1-1 1,0 1-1,0 0 0,0-1 0,-1 1 1,1-1-1,0 1 0,0-1 1,-1 0-1,1 1 0,-1-1 0,1 0 1,0 1-1,-1-1 0,1 0 0,-1 0 1,0 1-1,1-2 141,0 2-195,-1 0 0,1 0 0,0 0 0,-1 0 0,1 0 1,0 0-1,0 0 0,-1-1 0,1 1 0,0 0 0,-1-1 0,1 1 0,-1 0 0,1-1 0,0 1 0,-1 0 0,1-1 1,-1 1-1,1-1 195,2-1-830,16-6-1053,-11 1-122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3:01.408"/>
    </inkml:context>
    <inkml:brush xml:id="br0">
      <inkml:brushProperty name="width" value="0.1" units="cm"/>
      <inkml:brushProperty name="height" value="0.1" units="cm"/>
      <inkml:brushProperty name="color" value="#33CCFF"/>
    </inkml:brush>
  </inkml:definitions>
  <inkml:trace contextRef="#ctx0" brushRef="#br0">2 642 1312,'0'0'16,"0"1"0,0-1-1,0 0 1,0 0 0,0 0 0,0 0 0,0 0 0,0 0-1,0 0 1,1 0 0,-1 0 0,0 0 0,0 0 0,0 0-1,0 0 1,0 1 0,0-1 0,0 0 0,0 0 0,0 0-1,0 0 1,0 0 0,0 0 0,0 0 0,0 0 0,0 0-1,0 1 1,0-1 0,0 0 0,0 0 0,0 0-1,0 0 1,0 0 0,0 0 0,0 0 0,0 0 0,0 0-1,0 1 1,0-1 0,0 0 0,0 0 0,0 0 0,-1 0-1,1 0 1,0 0 0,0 0 0,0 0 0,0 0 0,0 0-1,0 0 1,0 0 0,0 0 0,0 0 0,0 0 0,-1 1-1,1-1 1,0 0 0,0 0 0,0 0 0,0 0 0,0 0-1,0 0 1,0 0 0,0 0 0,0 0 0,-1 0-1,1 0 1,0 0 0,0 0 0,0-1-16,0 2 100,1-1 1,-1 0-1,1 1 0,-1-1 0,0 0 1,1 0-1,-1 1 0,1-1 0,-1 0 1,1 0-1,-1 0 0,1 0 1,-1 0-1,1 1 0,-1-1 0,1 0 1,-1 0-1,0 0 0,1-1-100,6-1 272,0 0 0,0-1 0,0 0 0,0-1 0,-1 1-1,0-1 1,5-4-272,-7 5 198,12-10 416,1 0 0,12-15-614,18-15 1172,-30 25-711,-15 15-406,1 0 0,-1 0 0,1 0 0,-1 1 0,1-1 0,0 0 0,0 1 0,1 0-1,-1 0 1,0 0 0,1 0 0,0 0-55,-3 2 5,-1 0-1,1 0 1,-1 0-1,1 0 1,-1 0-1,1 0 1,-1 0-1,0 0 1,1 0 0,-1 0-1,1 1 1,-1-1-1,1 0 1,-1 0-1,0 0 1,1 1-1,-1-1 1,1 0-1,-1 0 1,0 1-1,1-1 1,-1 0-1,0 1 1,1-1-1,-1 0 1,0 1-1,0-1 1,1 0-1,-1 1 1,0-1-1,0 1 1,0-1-1,0 1 1,0-1-1,1 0 1,-1 1-5,6 8-184,24 7 76,8 4 19,-36-19 97,1-1 0,-1 1 0,0 0 0,0 1 0,0-1 0,0 0 0,0 1 0,0-1 0,0 1 0,0 0 1,-1-1-1,1 1 0,-1 0 0,1 0 0,-1 0 0,0 0 0,1 0 0,-1 1-8,0 0 14,0 1 0,0-1 0,0 0 0,-1 0 1,1 1-1,-1-1 0,0 0 0,0 1 0,0-1 0,0 0 0,-1 1 0,0 1-14,1-3 0,-1 0-1,1 0 0,0-1 1,-1 1-1,1 0 0,0 0 1,0 0-1,1 0 0,-1 0 1,0-1-1,1 1 0,-1 0 1,1 0-1,-1 0 0,1-1 1,0 1-1,0 0 1,0-1-1,0 1 0,0-1 1,0 1-1,0-1 0,0 1 1,1-1-1,-1 0 0,1 1 1,0-1 12,1 1 0,-1-1 0,1 0 0,0 0 0,-1 0 0,1 0 0,0 0 0,0-1 0,-1 1 0,1-1 0,0 0 0,0 0 0,0 0 0,0 0 0,0 0 0,-1-1 0,2 1-12,1-1 12,-1 0 0,0-1 1,1 1-1,-1-1 0,0 0 0,0 0 0,0 0 1,0-1-1,-1 1 0,2-2-12,6-5 62,-1-1 0,6-7-62,2-1 21,-15 15-20,0-1 0,-1 1 0,1-1 0,-1 0 0,1 0 0,-1 0 0,0 0 0,1-4-1,-1 3-3,1 2-18,-3 20-91,-23 52 250,23-67-136,0-1 1,0 1-1,-1 0 0,1-1 0,0 1 0,0 0 0,1-1 1,-1 1-1,0 0 0,1-1 0,-1 1 0,1 0 0,-1-1 0,1 1-2,-1-1 11,1-1-1,-1 1 1,0 0-1,1-1 0,-1 1 1,1 0-1,-1-1 0,1 1 1,-1-1-1,1 1 1,0-1-1,-1 1 0,1-1 1,-1 1-1,1-1 1,0 0-1,0 1 0,-1-1 1,1 0-1,0 1 0,0-1 1,-1 0-1,1 0 1,0 0-1,0 0 0,0 0 1,-1 0-1,1 0 1,0 0-1,0 0 0,0 0-10,12-4 17,1-1-1,0 0 0,-1-1 1,0-1-1,-1 0 0,0 0 0,0-1 1,2-2-17,16-10-3,-8 5 4,-1 0-1,-1-1 1,0-1-1,-2-1 1,0-1-1,9-12 0,-2-2 42,-2 0 0,-1-2-1,13-30-41,-13 24-73,-9 19 74,-1-1 1,-2-1-1,2-3-1,-11 20-30,0 1 0,0 0-1,0 0 1,0-1 0,-1 1 0,0-3 30,0 9-10,0 0 0,0-1 0,0 1 0,0 0 1,0-1-1,0 1 0,0-1 0,0 1 1,0 0-1,0-1 0,-1 1 0,1 0 0,0-1 1,0 1-1,0-1 0,0 1 0,0 0 0,-1-1 1,1 1-1,0 0 0,0-1 0,-1 1 0,1 0 1,0 0-1,0-1 0,-1 1 0,1 0 0,0 0 1,-1-1 9,0 1-10,1 0 1,-1 0 0,1 0-1,-1 0 1,0 1 0,1-1 0,-1 0-1,1 0 1,-1 0 0,0 1-1,1-1 1,-1 0 0,1 0-1,-1 1 1,1-1 0,-1 1 9,-18 16-207,5 4 185,0 0 1,2 1-1,0 1 1,1 0-1,2 0 1,0 2 21,-7 15-69,12-30 56,-30 72 49,-4-1 0,-11 13-36,8-30 26,-7 10-4,32-41 69,-5 13-91,20-45-2,1-1 0,0 0 0,-1 1 0,1-1 1,0 1-1,0-1 0,0 1 0,0-1 0,-1 1 1,1-1-1,0 1 0,0-1 0,0 1 0,0-1 1,0 1-1,0-1 0,0 0 0,0 1 0,0-1 0,0 1 1,1-1-1,-1 1 0,0-1 2,9-3-32,18-20-3,-20 17 32,64-48 3,-43 34 0,0-2 0,23-23 0,-27 22-39,-2-1 1,-1-1-1,0-1 1,-2-1 0,0-3 38,2-9 54,-3 0 0,-1-2 1,-2 0-1,-1 0 1,-1-8-55,-10 37-24,-1-1 0,-1 1 0,0-1 0,0-1 24,-1 5-205,2 11-146,-1 15 331,-12 71-87,3-35 159,-7 16-52,-2 17 161,13-64-205,-2 0-1,0-1 1,-2 0 0,0 0 44,-39 81 131,47-101-122,-57 108 34,40-83 7,0 0 1,-2-1-51,-16 24 85,23-32-60,6-9-27,0 0 0,1 0 0,0 0 0,0 1 0,1 0 0,1 0 0,-3 8 2,5-16-8,1-1 1,0 1-1,0-1 0,0 0 0,0 1 1,0-1-1,0 1 0,0-1 0,0 0 1,0 1-1,0-1 0,1 1 1,-1-1-1,0 0 0,0 1 0,0-1 1,0 0-1,1 1 0,-1-1 0,0 0 1,0 1-1,1-1 0,-1 0 0,0 1 1,0-1-1,1 0 0,-1 0 1,1 1 7,13 3 80,-11-4-48,0 0 0,0 0-1,0 0 1,0 0 0,1-1-1,-1 0 1,0 1-1,1-2-31,7-3 28,-1 0 0,0-1 0,0 0 0,-1-1-1,0 0 1,0-1 0,6-6-28,7-11 94,-1 0 0,0-2-94,2-4-116,124-160 244,-33 54-165,-110 135 22,-6 8-61,-4 10-31,6-14 118,-8 22-18,7-19 34,-1 1 0,1-1 0,-1 0 0,0 0 0,-1 0 0,1 0-1,-1 0-26,-25 48 160,14-18-117,7-16-251,6-17 223,0 0-1,1 0 1,-1 0 0,1 0-1,-1 0 1,1 1-1,0-1 1,0 2-15,0-4 0,0 1 107,9 0 56,-8-1-146,0 0 0,0 1 1,0-1-1,0 0 0,0 0 1,1 0-1,-1 0 0,0 0 1,0 0-1,0-1 0,0 1 1,0 0-1,0-1 0,1 1-17,29-11 31,-1-1-1,27-15-30,58-38 42,-94 53-27,-5 2-16,0-2 1,-1 1-1,-1-2 1,0 0-1,0 0 1,-1-1-1,-1-1 1,-1 0-1,10-17 1,11-23 109,-3-1 0,7-22-109,-6 12-11,25-61-318,-42 95 376,-12 30-65,-1 1 1,1-1 0,-1 0 0,0 1-1,1-1 1,-1 0 0,0 0-1,0 1 1,0-1 0,-1 0-1,1 0 18,-3-3-254,-3 12 0,2 1 220,-2 2 10,1 1 0,0 0 0,1 0 0,0 0-1,-1 11 25,-13 72-112,-4 82 112,22-174 4,-4 37 54,2-1-1,2 1 0,2 9-57,0-36 65,-2-1-16,1 1 0,1-1 0,2 6-49,-4-15 1,1 1 0,0-1 0,-1 0 0,1 0 0,0 1 0,0-1 0,1 0 0,-1 0 0,0 0-1,1 0 1,-1 0 0,1-1 0,-1 1 0,1 0 0,0-1 0,0 1 0,0-1 0,0 0 0,0 1-1,0-2 19,-1 1-1,0-1 1,1 0 0,-1 0 0,1 0 0,-1 0 0,1 0 0,-1 0 0,1 0 0,-1 0-1,1 0 1,-1-1 0,1 1 0,-1-1 0,1 1 0,-1-1 0,0 1 0,2-2-19,26-16 65,-24 14-49,27-20-109,-1-1 0,-2-2 0,0-1 0,-2-1 0,-1-2 0,-1 0 0,10-20 93,91-149-293,-107 173 305,-7 10 10,-1 1 0,0-2 0,-2 0 0,0 0 1,6-16-23,-14 32 2,-1 0 0,0 1 1,1-1-1,-1 1 0,0-1 0,0 0 1,0 1-1,0-1 0,0 0 1,0 1-1,0-1 0,0 0-2,0 2-3,-1-1 1,1 1-1,0 0 0,0 0 0,0 0 0,0 0 0,0-1 1,0 1-1,0 0 0,0 0 0,-1 0 0,1 0 1,0 0-1,0 0 0,0-1 0,0 1 0,-1 0 0,1 0 1,0 0-1,0 0 0,0 0 0,0 0 0,-1 0 1,1 0-1,0 0 0,0 0 0,0 0 0,-1 0 0,1 0 1,0 0-1,0 0 0,0 0 3,-10 6-97,0 4 121,0 1 0,0 1 0,2-1 0,-1 2 0,2-1 0,-1 1 0,2 0 0,0 0 0,0 1 0,-3 14-24,-12 37 219,2-3-78,-3-1 0,-14 23-141,33-78-22,-16 33 189,-1 0 1,-2-1-1,-16 18-167,-46 48 901,132-151-831,-3 11-79,3-2-32,2 1 0,10-2 41,-55 36-1,-1 1-1,1-1 1,0 1-1,0 0 1,0 1 0,0-1-1,0 1 1,0 0 0,0 1-1,4-1 2,-8 1 5,1 0-1,0 0 0,-1 0 1,1 0-1,-1 1 0,1-1 1,-1 0-1,1 1 0,0-1 1,-1 1-1,0 0 0,1-1 1,-1 1-1,1 0 1,-1 0-1,0 0 0,0 0 1,1 0-1,-1 0 0,0 0 1,0 1-1,0-1 0,0 0 1,0 1-1,-1-1 0,1 0 1,0 1-1,-1-1 1,1 1-1,-1-1 0,1 1 1,-1 0-1,1-1 0,-1 1 1,0 1-5,2 47 48,-2-35 45,0-1 0,2 11-93,0-13 120,-1-5-97,-1-1-1,2 1 1,-1-1-1,1 1 1,2 4-23,-4-9 10,1-1 0,-1 0-1,1 0 1,-1 0 0,1 0 0,0 0 0,0 0 0,-1 0 0,1 0 0,0 0 0,0 0 0,0 0-1,0-1 1,0 1 0,0 0 0,0-1 0,1 1 0,-1 0 0,0-1 0,0 0 0,0 1 0,0-1 0,1 0-1,-1 1 1,0-1 0,0 0 0,1 0 0,-1 0 0,0 0 0,1 0 0,-1 0 0,1-1-10,4-1 65,-1 0 0,1 0 1,-1-1-1,0 1 0,1-1 1,-1-1-1,-1 1 0,2-1-65,4-5-8,1-1-1,-1-1 0,0 0 1,-1 0-1,-1-1 0,0 0 1,0-1 8,21-27 7,-12 14-15,11-14-56,-25 37 47,0 0-1,0-1 1,1 1-1,-1 1 1,0-1-1,1 0 1,0 1-1,0 0 1,1-1 17,-4 2-23,0 1 0,1-1 0,-1 1 0,1-1 0,-1 1 0,1 0 0,-1 0 0,1-1 0,-1 1 0,1 0 0,-1 0 0,1 1 0,-1-1 0,1 0 0,-1 0 0,0 1 0,1-1 0,-1 1 0,1-1 0,0 1 23,0 1-18,1-1 0,-1 1-1,0 0 1,0 0 0,0 0 0,0 0-1,0 0 1,-1 0 0,1 0 0,-1 1-1,1-1 19,2 6 5,0 0 1,-1 0-1,0 1 0,0-1 0,-1 1 0,2 7-5,-3-8 20,0 1-1,0 0 0,-1 0 1,0 0-1,0 0 0,-1 0-19,1-6 28,-1 0 1,1 0-1,-1 0 0,0 0 1,0 0-1,0-1 0,0 1 1,0 0-1,-1-1 1,1 1-1,-1-1 0,1 1 1,-1-1-1,0 0 0,0 0 1,0 1-1,-1-1 0,1-1 1,0 1-1,-2 0-28,2 0 17,0-1 0,0 0 0,-1-1 0,1 1 0,0 0 1,-1-1-1,1 1 0,-1-1 0,1 0 0,-1 0 0,1 0 0,0 0 0,-1 0 0,1 0 1,-1-1-1,1 1 0,-2-1-17,-5-2 18,1-1 1,-1 1-1,1-1 1,-1-1-19,-16-8 78,23 12-94,0 0 0,0 0 0,0 0 0,0-1 1,1 1-1,-1 0 0,0-1 0,1 0 0,-1 1 0,1-1 1,-1 0 15,1 0-37,-1 0 0,0 0 0,0 0 0,0 0 0,0 0 0,0 0 1,-1 0 36,9 5 15,0 0 0,0-1 1,0 0-1,0 0 1,1 0-1,-1-1 0,1 0 1,-1 0-1,5-1-15,19 0 478,246-6 1722,-186-5-4702,-74 10-210,-12 1-602,-4 0-398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3:01.967"/>
    </inkml:context>
    <inkml:brush xml:id="br0">
      <inkml:brushProperty name="width" value="0.1" units="cm"/>
      <inkml:brushProperty name="height" value="0.1" units="cm"/>
      <inkml:brushProperty name="color" value="#33CCFF"/>
    </inkml:brush>
  </inkml:definitions>
  <inkml:trace contextRef="#ctx0" brushRef="#br0">0 1 1472,'1'2'135,"0"0"-1,0 0 1,1 1 0,-1-1-1,0 0 1,1 0 0,-1 0-1,1-1 1,0 1 0,0 0-1,-1-1 1,1 1 0,0-1-1,0 1 1,1-1 0,-1 0-1,0 0 1,0 0 0,1 0-1,-1 0 1,0-1 0,1 1-1,-1-1 1,1 1 0,-1-1-1,1 0 1,-1 0 0,1 0-135,59-2 1973,-29 0-1153,33 2-820,-55 1-132,-1 0-1,0 1 1,0 0-1,0 1 0,0 0 1,0 0-1,0 1 1,4 3 132,68 35-4336,-46-27 2816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3:02.313"/>
    </inkml:context>
    <inkml:brush xml:id="br0">
      <inkml:brushProperty name="width" value="0.1" units="cm"/>
      <inkml:brushProperty name="height" value="0.1" units="cm"/>
      <inkml:brushProperty name="color" value="#33CCFF"/>
    </inkml:brush>
  </inkml:definitions>
  <inkml:trace contextRef="#ctx0" brushRef="#br0">58 11 7136,'-36'-6'2656,"27"2"-2080,1 4-160,8 0-416,0 0-96,-4 7-1376,4 1 832,0 2-3776,9 5 2464,-6-19 512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3:02.735"/>
    </inkml:context>
    <inkml:brush xml:id="br0">
      <inkml:brushProperty name="width" value="0.1" units="cm"/>
      <inkml:brushProperty name="height" value="0.1" units="cm"/>
      <inkml:brushProperty name="color" value="#33CCFF"/>
    </inkml:brush>
  </inkml:definitions>
  <inkml:trace contextRef="#ctx0" brushRef="#br0">17 47 6656,'-16'-31'2464,"16"23"-1920,0 1-160,0 7-896,0 0 192,4 3-2336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7:44.007"/>
    </inkml:context>
    <inkml:brush xml:id="br0">
      <inkml:brushProperty name="width" value="0.1" units="cm"/>
      <inkml:brushProperty name="height" value="0.1" units="cm"/>
      <inkml:brushProperty name="color" value="#33CCFF"/>
    </inkml:brush>
  </inkml:definitions>
  <inkml:trace contextRef="#ctx0" brushRef="#br0">39 0 1152,'-2'0'200,"0"0"-1,1 0 1,-1 0-1,0 0 1,0 1 0,0-1-1,0 0 1,1 1-1,-1-1 1,0 1 0,0 0-1,1 0 1,-1-1 0,-1 2-200,3-1 58,-9 3-327,9-4 257,-1 0 0,1 0 1,0 1-1,0-1 0,0 0 0,0 0 0,0 0 0,0 0 0,0 0 0,0 0 0,0 0 0,-1 1 0,1-1 0,0 0 0,0 0 1,0 0-1,0 0 0,0 0 0,0 1 0,0-1 0,0 0 0,0 0 0,0 0 0,0 0 0,0 0 0,0 1 0,0-1 0,0 0 0,0 0 1,0 0-1,0 0 0,1 0 0,-1 0 0,0 1 0,0-1 0,0 0 0,0 0 0,0 0 0,0 0 0,0 0 0,0 0 0,0 0 0,1 1 1,-1-1-1,0 0 0,0 0 0,0 0 0,0 0 0,0 0 12,1 0-43,4 23 635,-6-21-527,1-1-38,0-1 0,-1 1-1,1-1 1,0 1 0,0-1-1,0 1 1,0 0-1,0-1 1,0 1 0,0-1-1,0 1 1,0-1-1,1 1 1,-1 0 0,0-1-1,0 1 1,0-1 0,1 1-1,-1-1 1,0 1-1,1-1 1,-1 1 0,0-1-1,1 1 1,-1-1 0,1 1-27,26 45 858,-26-44-549,16 26 337,-11-14-715,-2-7 37,0 1 0,0-1 0,1 1-1,0-1 33,-4-6-1,0 0 0,0 0 0,-1 1 0,1-1 0,0 0 0,-1 0 0,1 1 0,-1-1 0,1 0 0,-1 0 0,0 1 0,0-1 0,1 1 0,-1-1 0,0 1 1,0 6-17,11 23 50,-4-11-9,-1 0-1,-1 2-23,-1-10-87,0 9-28,-1 91 557,-4-84-382,0-17 7,1 0-1,0 0 0,1 0 1,1 8-67,2-7-28,-3-9 13,0 1 0,-1-1 0,1 0 0,0 0 0,-1 0 0,0 2 15,0 20-36,1 30 212,-3 1-1,-5 21-175,-5 21-149,10-82 157,0 0-1,2-1 1,0 1-8,0 0-4,0-1 0,-2 0-1,0 1 5,1-7 21,1-1-1,-1 0 0,1 1 1,1 5-21,0 19 14,6 21-30,-7-51 19,1-1 0,-1 1-1,1-1 1,-1 1 0,1-1-1,0 0 1,0 1 0,0-1-1,0 0 1,1 1-3,-2-1-48,8 13 128,0 12-37,-7-26-29,-1 0 0,0 0 0,1 0 1,-1 1-1,0-1 0,0 0 0,1 0 1,-1 0-1,0 1 0,0-1 0,0 0 1,-1 1-15,3 12-113,1-8 144,0 1-1,-1 0 0,0 0 0,0 0 1,0 0-1,-1 0 0,0 0 0,-1 0 0,0 3-30,5 40 523,2 12-507,-6-53-33,0-1 0,0 0 0,0 0 0,1 0 17,0 1-13,0-1 1,-1 0 0,0 0 0,-1 1 12,1 4-9,1-1 1,0 1-1,0 0 1,4 8 8,-3-8 167,6 36-300,-8-34 133,6 13 58,-6-26-60,-1-1-1,1 0 0,0 0 0,-1 0 0,1 0 0,0 0 0,-1 0 0,1 0 0,0-1 0,0 1 1,0 0-1,0 0 0,0-1 0,0 1 0,0 0 0,0-1 0,1 1 3,2 2-9,4 10 30,-4-6 121,-3-7-149,-1 1 0,1-1-1,-1 1 1,0 0 0,1-1 0,-1 1 0,0-1-1,1 1 1,-1 0 0,0 0 0,0-1 0,0 1-1,0 0 1,0-1 0,1 1 0,-1 0 7,8 4 32,-7-3-11,1 0 1,-1 0-1,0 0 0,1 0 1,-1 0-1,0 0 1,0 0-1,0 0 0,0 0 1,0 3-22,4 7 20,5 0 156,-10-10-160,1-1 0,0 1 0,-1-1 0,1 1 0,-1-1 0,0 1 0,1-1 0,-1 1 0,0-1 0,0 1 0,0 1-16,0-3 0,0 0-1,0 1 0,0-1 0,0 0 1,0 0-1,0 1 0,0-1 0,0 0 1,0 1-1,0-1 0,0 0 0,0 0 1,0 1-1,0-1 0,1 0 0,-1 1 1,0-1-1,0 0 0,0 0 0,0 1 1,0-1-1,1 0 0,-1 0 1,0 0-1,0 1 0,1-1 0,-1 0 1,0 0-1,0 0 0,1 0 0,-1 1 1,0-1 0,4-1 29,-3 1 115,7 15-187,-8-15 38,-1 1 11,1-1 0,0 1-1,0-1 1,0 1 0,0 0-1,0-1 1,0 1 0,0-1-1,0 1 1,0-1-1,0 1 1,0 0 0,1-1-1,-1 1 1,0-1 0,0 1-1,0-1 1,1 1 0,-1-1-1,0 1 1,1-1-1,-1 1 1,0-1 0,1 0-1,-1 1 1,1-1 0,-1 0-1,1 1 1,-1-1 0,0 0-1,1 1 1,0-1-1,-1 0-5,5 14 155,6 12-6,-10-25-197,-1-1 112,10 11 128,-5-9-154,-4-1-1,1 0 16,4 3-15,10 15 148,-14-18-298,-2-1 38,1 2 117,0 0 0,1 0 0,0 0 0,-1 0 0,1 0 0,0-1 0,0 1 0,0-1 1,1 2-44,1 0 49,-2-2-76,-2 0-50,1-1 79,0 0 1,0 1 0,-1-1 0,1 0 0,0 1 0,0-1 0,-1 0-1,1 1 1,-1-1 0,1 1 0,0-1 0,-1 1 0,1 0-1,-1-1 1,1 1 0,-1-1 0,1 1 0,-1 0-3,2 1 36,0-1 0,-1 1 0,1-1 1,0 1-1,0-1 0,0 0 0,0 0 0,0 0-36,4 2 57,-5-3-19,22 6-252,3-1 44,-3-1 182,-1-2 1,1-1-1,2-1-12,-20 0 7,-1 0 0,0 1 0,0-1 0,0 1 0,0-1 0,0 1 0,0 1 0,0-1-1,0 0 1,2 2-7,-1-2 119,-2-2-112,7 5 33,103 46-115,-90-44-16,-12-4 54,4 1 102,10 4-119,-23-6 64,1 0 0,0-1 0,-1 1 0,1-1 1,0 0-1,0 0 0,-1 0 0,1 0 0,0 0 0,1-1-10,7 0-144,-6 0 138,-3-1 6,19 1 22,-18 1-12,0 0 0,0 0 0,0 1-1,0-1 1,0 1 0,0 0 0,0 0 0,2 1-10,-4-1-31,2-1-28,10-1 49,-12 1 7,0 0 1,0 0-1,-1 0 1,1 0-1,0 0 0,0 0 1,0 0-1,-1 1 1,1-1-1,0 0 1,0 0-1,-1 1 1,1-1-1,0 0 1,-1 1-1,1-1 3,6 3-45,3-1 76,1-1-1,-1 0 0,1-1 0,-1 0 0,4-1-30,9 1-7,95-3 295,-104 3-258,-1 2 0,1-1 0,0 2 0,0 0 0,7 3-30,-14-4 48,-1-1-53,0 0 0,1 0 0,-1-1 0,0 0 1,1 0-1,3-1 5,12 0-3,-8 0-4,1 1 1,0 1 0,0 1 0,-1 0 0,1 0-1,13 5 7,-19-4-20,0-1-1,1 0 0,-1-1 0,1 0 1,0 0-1,-1-1 0,1 0 0,0-1 1,2-1 20,-2 0 51,0-1 1,-1 0-1,3-2-51,28-7 48,30 5-154,-61 6 148,-1 0 1,1 1-1,0 0 1,4 0-43,-3 1 45,0-1 1,-1 0-1,1-1 1,0 0-46,19-3 35,1 1 1,0 2-1,10 1-35,-22 0 6,-7 1-29,0 0 0,0 0 0,0 1 23,0 0 58,0 0 1,0-1-1,1 0-58,25 1 34,-25-1-27,0-1 0,0 0 0,-1 0 0,1-1 1,1-1-8,-3 1 18,-1 1 0,1-1 1,-1 1-1,1 1 0,-1 0 0,1 0 1,2 1-19,2 0-47,0 0 0,-1-1 1,14-2 46,-10 1 6,34 2 53,-34 0-40,1-2-1,-1 0 1,1 0 0,11-4-19,64-11 164,58-13 152,-54 10 62,-87 16-369,0 1-1,0 0 1,0 1-1,0 0 0,1 1 1,-1 0-1,0 0 1,0 1-1,0 1 0,-1-1 1,1 2-9,-4-3 51,8 2-22,1 0-1,0-2 0,11 1-28,-9-1-26,0 0-1,5 2 27,4 1 41,0-2 0,0 0 0,11-2-41,-30 0 5,46 0-5,-19 2-42,0-3-1,0-1 0,27-5 43,57-18 235,-24 11-379,-56 6 109,25-4-31,2-4 66,-35 7 40,-6 1 87,0 2 1,0 0-1,0 1 1,1 2-1,16-1-127,-24 4 47,0-2 0,1-1 0,-1 0 0,-1-1 0,5-1-47,-3-1 19,1 1 1,-1 2-1,1 0 1,0 0-1,0 2 1,3 0-20,3 0 40,-1-1-1,7-3-39,34-2 150,41-4 10,-25 2-373,-13 6 309,20 4-96,-16 0 133,-34 1-11,0 1-1,10 4-121,33 3-211,79 11 483,-154-20-309,117 16 0,-92-16 34,-24-1 5,1 0 1,-1 1-1,1-1 0,-1 1 0,1 1 0,1 0-2,-3 0-8,-1-1 0,1 0-1,-1 0 1,1 0 0,-1-1 0,1 0-1,0 0 1,-1-1 0,1 1 8,55-11-71,-24 3 254,66-7-23,33 2-160,-26 8-150,38-1 220,-63 2-165,0 4 95,-42 0-12,6 0 39,94 2 90,-85 0-8,3-2-109,-8-1-88,23 5 88,-20-2 204,31-2-204,31 1 25,-94 0 162,-1 2 0,0 0-1,0 2 1,2 1-187,35 9 198,14-1-198,47 11-11,-76-12-6,1-3-1,0-2 1,1-1 0,46-1 17,-60-5-47,1-2 0,-1-2 1,1-1-1,7-3 47,-18 2-101,-7 2 60,-1 0 0,1-2 0,3-1 41,-4 1-15,1 0 0,-1 1 0,1 1 0,13-1 15,18-3-36,-26 4 77,-1 1 1,1 1-1,0 0 0,4 2-41,10 0 54,78 6-76,-104-7 0,0 0-1,0 1 1,0 0-1,1 0 1,-1 1-1,0 0 1,-1 1-1,1 0 1,5 2 22,15 8 84,-17-8-38,-1 0 1,1 1 0,1 2-47,-1-2-19,1 0 1,0-1 0,0 0 0,0-1 0,1 0-1,-1-1 19,26 7-18,55 12 215,-43-9-203,1-2 0,8-2 6,57 12-148,-68-15 310,-21-3-265,5 3 136,-22-4 28,0 0 1,0-1 0,9 1-62,4-2 83,1-2 1,-1 0-1,0-1 0,0-1 0,18-7-83,-31 8-14,1 0 0,0 0 1,-1 1-1,1 0 0,11 1 14,184-7 464,-80 8-251,-123 1-174,0-1-1,0 1 1,0 0-1,0 0 1,0 0-1,-1 0 1,1 1-1,0-1 1,0 1-39,-3-1-245,16 5-3227,-16-7 3293,0 1 1,0-1 0,0 1 0,0-1-1,0 1 1,0-1 0,0 0 0,0 1-1,-1-1 1,1 0 0,0 0 0,0 0-1,-1 0 1,1 0 0,0 0 0,-1 0 0,1 0-1,-1 0 1,1-1 178,10-24-3413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3:10.730"/>
    </inkml:context>
    <inkml:brush xml:id="br0">
      <inkml:brushProperty name="width" value="0.1" units="cm"/>
      <inkml:brushProperty name="height" value="0.1" units="cm"/>
      <inkml:brushProperty name="color" value="#33CCFF"/>
    </inkml:brush>
  </inkml:definitions>
  <inkml:trace contextRef="#ctx0" brushRef="#br0">57 76 3232,'-4'-9'853,"1"-1"1,-2 1-1,1 0 0,-1 0 0,0 1 1,-2-2-854,6 9 21,1 0 1,0 1-1,-1-1 1,1 1-1,-1-1 1,1 1 0,-1-1-1,1 1 1,-1 0-1,0-1 1,1 1-1,-1 0 1,1-1-1,-1 1 1,0 0-1,1-1 1,-1 1 0,0 0-1,1 0 1,-1 0-1,0 0 1,0 0-1,1 0 1,-1 0-1,0 0-21,-5-3 233,5 3 399,4 5-355,0 0-160,0-1 0,1-1 0,-1 1 1,1 0-1,1 0-117,14 14 102,-11-6-45,0 0 1,-1 0 0,0 0 0,-1 1-1,1 2-57,23 68 317,-23-62-213,1 2-6,4 12 117,0 0 1,-3 1-1,-1 1 1,0 9-216,-8-43 9,3 44 88,-3-44-57,0 1 0,-1-1-1,1 0 1,-1 0 0,1 1 0,-1-1 0,0 0 0,0 0-1,-1 0 1,1 0 0,-2 3-40,-1 2-72,4-7 85,-1 0 0,1-1 0,0 1 0,0-1 0,-1 1 0,1 0 0,0-1 0,-1 1 0,1-1 0,0 1 0,-1-1 0,1 1 0,-1-1 0,1 0 0,-1 1 0,1-1 0,-1 1-13,1-1 9,0 0-1,0 0 0,0 0 0,0 0 1,0 0-1,1 0 0,-1 0 1,0 0-1,0 0 0,0 0 0,0 1 1,0-1-1,1 0 0,-1 0 1,0 0-1,0 0 0,0 0 0,0 0 1,0 0-1,0 1 0,0-1 1,0 0-1,1 0 0,-1 0 1,0 0-1,0 0 0,0 1 0,0-1 1,0 0-1,0 0 0,0 0 1,0 0-1,0 1 0,0-1 0,0 0 1,0 0-1,0 0 0,0 0 1,0 0-1,0 1 0,0-1 0,0 0 1,-1 0-1,1 0 0,0 0 1,0 0-1,0 1 0,0-1 0,0 0 1,0 0-1,0 0 0,0 0 1,-1 0-1,1 0 0,0 1 0,0-1 1,0 0-1,0 0 0,0 0 1,0 0-1,-1 0 0,1 0 1,0 0-9,15 1 231,-14-1-275,22 1 170,0 1 1,0 1 0,2 2-127,34 4 185,-55-8-187,-1 0 0,1 0 0,-1 0 0,1 0 0,-1 1 0,2 0 2,-3-1-53,0 0 0,1 0-1,-1 0 1,0 0 0,1-1 0,-1 1 0,1 0 0,0-1 53,-2 0-124,-1 0 0,1 1 0,-1-1 0,1 0 0,-1 0 0,1 1 0,-1-1 0,1 0 0,-1 1 0,1-1 1,-1 0-1,1 1 0,-1-1 0,1 1 0,-1-1 0,0 1 0,1-1 0,-1 1 124,0-1-123,0 0 0,0 0 0,0 0 0,0 0 1,0 0-1,0 0 0,-1 0 0,1 0 0,0 0 0,0 0 0,0 0 0,0 0 0,0 0 0,0 0 0,-1 0 0,1 0 0,0 0 0,0 0 0,0 0 1,0 0-1,0 0 0,0 0 0,0 0 0,-1 0 0,1 0 0,0 0 0,0 0 0,0 1 0,0-1 0,0 0 0,0 0 0,0 0 0,0 0 0,0 0 1,0 0-1,-1 0 0,1 0 0,0 0 0,0 1 0,0-1 0,0 0 0,0 0 0,0 0 0,0 0 0,0 0 0,0 0 0,0 1 0,0-1 0,0 0 1,0 0-1,0 0 0,0 0 0,0 0 0,0 0 0,0 0 123,-7-3-2688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7:53.508"/>
    </inkml:context>
    <inkml:brush xml:id="br0">
      <inkml:brushProperty name="width" value="0.1" units="cm"/>
      <inkml:brushProperty name="height" value="0.1" units="cm"/>
      <inkml:brushProperty name="color" value="#33CCFF"/>
    </inkml:brush>
  </inkml:definitions>
  <inkml:trace contextRef="#ctx0" brushRef="#br0">12 298 1408,'0'0'448,"0"0"-267,0 0-15,0 0 292,0 0-20,0 0 340,0 0-180,0 0 63,0 0-277,0 0-166,15 3 657,4-4-680,0 0-1,-1 0 0,1-2 1,-1 0-1,1-2 1,-1 0-1,-1 0 0,1-2 1,-1 0-1,0-1 1,5-4-195,-18 9-29,1-1 1,-1 1-1,1-1 0,-1 0 1,0 0-1,-1-1 1,1 1-1,-1-1 0,0 0 1,3-5 28,-1 0 55,-1 0 1,0-1-1,0 0 1,2-11-56,-6 18 8,1-1 1,0 1-1,-1-1 1,0 1-1,0-1 0,0 1 1,0-1-1,-1 1 1,0-1-1,0 1 1,0-1-1,-1 1 1,1 0-1,-1-1 1,0 1-1,0 0 0,-1 0 1,1 1-1,-1-1 1,1 0-1,-1 1 1,-1-1-1,1 1 1,-3-2-9,3 2 13,0 1 1,-1 0-1,1 0 1,-1 0-1,0 0 1,0 0-1,0 0 1,0 1-1,0 0 1,0 0-1,0 0 1,0 1-1,0-1 1,0 1 0,0 0-1,0 0 1,-1 0-1,1 1 1,0-1-1,0 1 1,0 0-1,0 0 1,0 1-1,0-1 1,0 1-1,-3 1-13,-16 12-36,2 0-1,-1 2 0,-9 10 37,30-26-7,-6 5-14,0 1 0,0 0 0,1 0 0,0 1 0,1 0 0,-1 0 0,1 0 0,1 1 0,0-1 0,-2 5 21,4-8 8,1 0-1,-1 0 0,1 1 1,0-1-1,0 0 1,1 1-1,-1-1 0,1 0 1,0 1-1,1-1 1,-1 0-1,1 1 0,0-1 1,0 0-1,1 0 1,0 0-1,0 0 0,0 0 1,1 2-8,0-3-7,1 3 97,0 0 0,0 0 0,5 5-90,-7-10 52,1 0 1,-1 0-1,0 0 0,0 0 0,1-1 1,-1 1-1,1-1 0,0 1 1,-1-1-1,1 0 0,0 0 0,1 1-52,14 2 144,0 1 0,0-2-1,0-1 1,1 0-1,-1-1 1,1-1-1,-1-1 1,0 0 0,1-1-1,-1-1 1,0-1-1,0-1 1,0-1-144,-7 2 30,-1-1 0,-1 0 1,1 0-1,-1-1 0,4-3-30,-6 4-23,2-2-36,0 0 1,-1-1-1,0 0 0,3-5 59,9-8 6,-2 2 172,-2 0 1,12-19-179,-26 37 12,0-1 1,-1 1-1,1 0 1,0-1-1,0 1 0,0 0 1,0 0-1,0 1 1,0-1-1,0 0 1,0 1-1,0-1 0,1 1 1,-1-1-1,0 1 1,0 0-1,0 0 1,1 0-1,1 1-12,2-1 38,0 1 0,0-1 0,-1 1 0,1 1-1,0-1 1,-1 1 0,1 0-38,-3-1 44,0 0 0,-1 0-1,1 0 1,-1 1 0,1-1 0,-1 1-1,0-1 1,0 1 0,0 0 0,1 0-1,-2 0 1,1 0 0,0 0 0,0 0-1,-1 1 1,1-1 0,-1 1-1,0-1 1,1 1 0,-1-1 0,-1 1-1,1 0 1,0-1 0,0 1 0,-1 0-1,0 0 1,0-1 0,1 1 0,-2 0-1,1 1-43,0-1 19,0 1 0,0-1-1,1 0 1,-1 0-1,1 0 1,0 0 0,0 0-1,0 0 1,0 0 0,0 0-1,1 0 1,-1 0 0,1-1-1,0 1 1,0-1-1,0 1 1,0-1 0,0 1-1,0-1 1,1 0 0,1 1-19,2 1 59,0-1 0,1 1 0,-1-1 0,1-1 0,0 1 0,-1-1 0,1 0 0,0-1 0,1 0-59,89 18 683,-37-12-646,-52-5-217,10 0-1684,-18-2 1745,1 0 0,0 0 0,-1-1 0,1 1 1,-1 0-1,1 0 0,-1-1 0,1 1 0,-1 0 1,1-1-1,-1 1 0,1 0 0,-1-1 1,1 1-1,-1-1 0,1 1 0,-1-1 0,0 1 1,1-1-1,-1 1 0,0-1 0,0 1 0,1-1 1,-1 0-1,0 1 0,0-1 0,0 1 0,0-1 119,1-9-3018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7:54.023"/>
    </inkml:context>
    <inkml:brush xml:id="br0">
      <inkml:brushProperty name="width" value="0.1" units="cm"/>
      <inkml:brushProperty name="height" value="0.1" units="cm"/>
      <inkml:brushProperty name="color" value="#33CCFF"/>
    </inkml:brush>
  </inkml:definitions>
  <inkml:trace contextRef="#ctx0" brushRef="#br0">431 1 2656,'-1'6'983,"0"0"1,0 0-1,0-1 1,-1 1-1,-1 5-983,0-4 333,0-1 0,0 1 0,0-1 0,-1 1 0,0-1 0,-1 0 0,1 0 0,-3 1-333,-10 11 496,-17 12-496,20-17 184,-18 13 690,-14 8-874,23-18 89,1 0 1,1 2-1,1 0 1,-7 9-90,4-1 320,2 0 0,1 1 0,-2 6-320,-15 32-1019,32-59-294,3-5-899,6-3-721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7:58.375"/>
    </inkml:context>
    <inkml:brush xml:id="br0">
      <inkml:brushProperty name="width" value="0.1" units="cm"/>
      <inkml:brushProperty name="height" value="0.1" units="cm"/>
      <inkml:brushProperty name="color" value="#33CCFF"/>
    </inkml:brush>
  </inkml:definitions>
  <inkml:trace contextRef="#ctx0" brushRef="#br0">167 506 2080,'0'0'44,"0"1"0,0-1 0,-1 0 0,1 0 0,0 0 0,0 0 0,0-1 0,0 1 0,0 0 0,0 0 1,-1 0-1,1 0 0,0 0 0,0 0 0,0 0 0,0 0 0,0 0 0,0 0 0,0 0 0,-1 0 0,1 0 0,0 0 0,0 0 0,0-1 0,0 1 0,0 0 0,0 0 0,0 0 0,0 0 1,0 0-1,0 0 0,0 0 0,0-1 0,0 1 0,0 0 0,-1 0 0,1 0 0,0 0 0,0 0 0,0 0 0,0-1 0,0 1 0,0 0 0,1 0 0,-1 0 0,0 0 0,0 0 1,0 0-1,0-1 0,0 1 0,0 0 0,0 0 0,0 0 0,0 0-44,2-1 2963,-1 6-1729,-2 5-996,0 0 1,-1-1-1,0 1 1,0-1-1,-1 0 1,0 0 0,-2 3-239,-9 27 239,-30 102 562,-10 34-151,39-130-454,10-33 47,1 0 0,-3 13-243,5-23 120,1-7-73,-1-10-22,4-20-17,1 0 0,2 1 0,2 0 0,10-32-8,-7 33 14,1 1 1,2 0-1,9-15-14,53-87 688,-37 69-229,-31 52-354,0 1 0,1 0 0,1 1 0,0-1 0,0 2 0,1-1 1,9-6-106,-17 16 18,0-1 0,0 1 0,0-1 1,0 1-1,0 0 0,1 0 1,-1 0-1,0 0 0,1 0 0,-1 1 1,0-1-1,1 1 0,-1 0 0,1-1 1,-1 1-1,1 0 0,-1 0 1,0 1-1,1-1 0,-1 0 0,1 1 1,-1 0-1,0-1 0,1 1 1,1 1-19,-2-1 9,1 1 0,0 0 1,-1 0-1,1 0 0,-1 0 1,0 1-1,0-1 0,0 1 1,0-1-1,0 1 0,0-1 1,-1 1-1,1 0 0,-1 0 1,0 0-1,0 0 1,0 0-1,0 0 0,0 1-9,0 3 21,0 0-1,0 0 1,0 0-1,-1 1 0,0-1 1,0 0-1,-1 0 1,0 0-1,0 0 1,0 0-1,-1 0 1,0 0-1,-1-1 0,1 1 1,-1-1-1,-1 1 1,1-1-1,-3 3-20,-6 5 68,1 0-1,-2-1 1,-7 6-68,17-16-11,0-1-1,-1 1 1,1-1 0,0 0-1,-1 1 1,1-2 0,-1 1 0,0 0-1,0-1 1,0 1 0,1-1 0,-1 0-1,0-1 1,0 1 0,0-1 0,-1 1-1,1-1 1,-3-1 11,5 1-22,1-1 0,-1 0 1,0 1-1,1-1 0,-1 0 0,1 0 0,0 0 0,-1 0 0,0-1 22,1 1-38,0 0-1,0 1 1,0-1-1,0 0 0,0 0 1,0 1-1,0-1 1,-1 1-1,1-1 0,0 1 1,0-1-1,-1 1 1,1 0 38,-5-2-380,11 4 56,-2-1 326,0 0 0,0 0 1,0-1-1,0 1 0,-1-1 1,1 0-1,2 1-2,16 1 277,-6 2-33,0-2 1,0 0 0,1-1-1,-1 0 1,0-1-1,4-1-244,33-4 685,8-4-685,-47 7-67,8-2 36,0-1 0,-1-1 0,1-1 0,-1 0 31,78-37-1,-84 37 57,-9 4-66,0 0 1,0 0 0,0 0-1,0-1 1,0 0 0,-1 0-1,1-1 1,-1 1 0,0-1 0,0 0-1,-1 0 1,1-1 9,7-8-43,-10 12 29,1 0 0,-1 1 0,1-1 0,-1 0 0,0 0 0,0 0 0,0 0 0,0 0 0,0-1 0,0 1-1,0-2 15,4-13 51,-4 15-44,0 0-1,-1 0 1,1 0 0,-1 0 0,1-1 0,-1 1 0,0 0 0,1 0-1,-1 0 1,0 0 0,-1 0 0,1 0 0,0 0 0,0-1 0,-1 1-1,0-1-5,-6-24-282,7 22 213,-1 1 1,0 0-1,0 0 1,0 0-1,0 0 0,-1 0 1,0 0-1,0 0 1,0 1-1,0-1 1,0 1-1,-1-1 0,1 1 1,-3-2 67,4 5-12,0-1 0,0 0 1,0 1-1,-1-1 0,1 1 0,0-1 1,0 1-1,-1 0 0,1-1 0,0 1 1,-1 0-1,1 0 0,0 0 0,-1 0 1,1 0-1,-1 0 0,1 1 0,0-1 1,-1 0 11,-1 1 5,1 0 0,-1-1 0,1 1 1,-1 0-1,1 0 0,0 1 0,-1-1 1,1 0-1,-2 2-5,-5 6-13,-1 1 0,1 0 0,1 1 0,0 0 0,-4 7 13,-10 20-61,0 3 61,13-24-39,0 0 79,1 0 1,0 1 0,-4 17-41,11-32 31,1 0 0,-1 1 0,1-1 0,-1 0 0,1 1 0,0-1 0,0 0 0,0 1 0,1-1-1,-1 0 1,1 1 0,0-1 0,0 0 0,0 0 0,0 0 0,1 1 0,-1-1 0,1-1 0,-1 1 0,1 0 0,0 0 0,1 0-31,-1-1 57,1 1 1,0 0-1,1-1 1,-1 1 0,0-1-1,1 0 1,-1 0-1,1 0 1,0-1 0,-1 1-1,1-1 1,0 0-1,0 0 1,0 0 0,0-1-1,0 1 1,0-1-1,2 0-57,6-1 80,-1 0-1,1 0 0,-1-1 0,0-1 0,0 0 1,0 0-1,0-1 0,9-5-79,14-8-89,-1-2 0,0-2 89,-16 10-18,-10 8 32,0-1 0,-1 1 0,1 1 0,1-1 0,2 0-14,14-4 63,-21 6-71,0 0 0,0 1 0,1-1 0,-1 1 0,0 0-1,0 0 1,1 0 0,-1 0 0,0 1 0,1-1 0,-1 1 0,2 0 8,20 3 289,-5-8-497,-19 4 213,3-6-15,-4 6-1,0 0 0,1-1 0,-1 1 0,0-1 0,1 1 0,-1 0 0,0-1 0,1 1 0,-1-1 0,0 1 0,0-1 0,0 1 0,1-1 0,-1 1 0,0-1 0,0 1 0,0-1 0,0 0 11,0-1-38,-1 1 0,1-1 0,0 0-1,-1 0 1,0 1 0,1-1-1,-1 0 1,0 1 0,0-1 0,0 1-1,0-1 1,0 1 0,0-1 0,0 1-1,-1 0 1,1 0 0,0-1-1,-1 1 1,1 0 0,-1 0 0,1 0-1,-1 1 1,0-1 0,1 0-1,-1 0 1,-1 1 38,0-2-22,1 2-1,-1-1 1,0 0 0,1 1-1,-1-1 1,0 1-1,0 0 1,1-1 0,-1 1-1,0 1 1,0-1-1,1 0 1,-1 1 0,0-1-1,1 1 1,-1 0 0,-1 1 22,-16 8-133,13-7 90,1 0 1,0 0-1,0 1 0,1 0 0,-1 0 0,1 0 1,-3 4 42,-2 2 6,1 0 1,0 1-1,1 1 1,-3 5-7,9-14 18,0 1 1,0-1-1,1 0 0,-1 1 0,1-1 1,0 0-1,0 1 0,0 0 0,0-1 1,1 1-1,0-1 0,-1 1 0,1 0 1,1-1-1,-1 1 0,0 0 0,1-1 1,0 1-1,1 2-18,-1-2 70,0-1-1,1 0 1,0 1 0,-1-1-1,1 0 1,1 0 0,-1 0 0,0 0-1,1 0 1,-1-1 0,1 1 0,0-1-1,0 1 1,0-1 0,0 0-1,0 0 1,1-1 0,-1 1 0,1-1-1,-1 1 1,1-1 0,-1 0 0,1 0-1,-1-1 1,1 1 0,0-1-1,3 0-69,14-1 124,0-2-1,0 0 1,0-2-1,0 0 0,18-8-123,7-1-238,-17 6 209,0-1 1,-1-2-1,0-1 0,25-14 29,-43 20-54,-1 0-1,0 0 1,0-1-1,0 0 0,-1 0 1,0-1-1,0 0 1,-1-1-1,0 1 1,-1-1-1,0-1 0,0 1 1,-1-1-1,0 0 1,0-2 54,17-58-784,-3 0 0,10-71 784,-26 118-40,0-1 0,-1-17 40,2-35-619,-4 76 623,0 1-1,0-1 0,0 0 1,0 0-1,0 0 1,0 0-1,0 0 1,-1 0-1,1 0 0,0 0 1,0 0-1,0 0 1,0 0-1,0 0 0,0 0 1,0 0-1,-1 0 1,1 0-1,0 0 1,0 0-1,0 0 0,0 0 1,0 0-1,0 0 1,0 0-1,-1 0 0,1 0 1,0 0-1,0 0 1,0 0-1,0 0 1,0 0-1,0 0 0,0-1 1,0 1-1,0 0 1,-1 0-1,1 0 0,0 0 1,0 0-1,0 0 1,0 0-1,0 0 1,0 0-1,0-1 0,0 1 1,0 0-1,0 0 1,0 0-1,0 0 0,0 0 1,0 0-1,0 0 1,0-1-1,0 1 1,0 0-1,0 0 0,0 0-3,-5 11 42,3-2 26,-1 0-1,0 1 0,0-1 1,-3 3-68,2-1 42,0-1-1,0 0 1,1 3-42,-22 125 169,1-2-157,16-98 10,2 0-1,1 1 0,0 37-21,5-62 42,1 0-1,1 0 1,0 0-1,2 8-41,-3-17 52,1 1 1,0-1-1,0 1 1,0-1-1,0 0 0,1 0 1,0 0-1,0 0 1,1 0-1,-1 0 0,1-1 1,2 2-53,-4-4 23,0-1 0,0 1 0,1-1 0,-1 0-1,1 1 1,-1-1 0,1-1 0,-1 1 0,1 0 0,0 0 0,-1-1 0,1 0 0,0 1 0,-1-1 0,1 0 0,0 0 0,-1-1 0,1 1-1,0-1 1,-1 1 0,1-1 0,0 0 0,-1 0 0,1 0 0,-1 0 0,2-1-23,7-4-186,-1 0-1,1 0 1,-2-1-1,1-1 1,3-4 186,13-8-273,-19 16 262,0-1 0,-1 0-1,0-1 1,0 0 0,0 0-1,0 0 1,1-3 11,-2 1-101,-2 4 86,0 0 0,0-1 0,-1 1 0,0-1 0,0 1 0,0-1 0,0 0 0,-1 1 0,1-1 0,-1-1 15,0 2-46,-1 0 0,1 0 0,-1 0 0,0-1 0,0 1 0,0 0 0,0 0 0,-1 0 0,0 0 0,0-1 0,0 1 0,0 0 0,-1 1 0,1-1 0,-1 0 0,-2-3 46,3 5 12,0-1 1,0 1-1,-1 0 0,1 0 1,-1-1-1,1 1 0,-1 0 0,0 1 1,1-1-1,-1 0 0,0 0 0,0 1 1,-1-1-1,1 1 0,0 0 0,0-1 1,-1 1-1,1 0 0,0 1 1,-3-2-13,4 2 0,1 0 1,-1 0-1,0 0 1,0 0-1,0 0 1,0 1-1,0-1 1,0 0-1,0 0 1,0 1-1,0-1 1,0 0-1,0 1 1,0-1-1,0 1 1,1-1-1,-1 1 1,0 0 0,0-1-2,-16 17 27,7-7-3,5-4 5,1-1-1,0 0 0,0 1 0,0 0 1,0 0-1,1 0 0,0 0 1,1 1-1,-1-1 0,1 1 0,0-1 1,1 1-1,0 0 0,0 0 1,0 0-1,1 0 0,0 1-27,3 39 123,-3-45-88,0 0 0,0 0 0,0 0 1,0-1-1,0 1 0,1 0 0,-1 0 0,1 0 1,-1-1-1,1 1 0,0 0 0,-1-1 0,1 1 1,0 0-1,0-1 0,0 1 0,0-1 0,1 1 1,-1-1-1,0 0 0,1 0 0,-1 0 0,0 1 0,1-1 1,0 0-1,-1-1 0,1 1 0,0 0 0,0 0-35,3 0 32,-1 0 0,0 0 0,1-1 0,-1 1 0,1-1-1,-1 0 1,0 0 0,1-1 0,-1 1 0,1-1 0,-1 0-1,1 0-31,67-21 288,11-7-288,21-11-32,-55 16-59,-37 17 105,1 0-1,0 1 1,1 1-1,12-4-13,-12 5 37,-10 2-56,0 1 1,0 0-1,0 0 1,1 1-1,-1-1 0,2 1 19,27 10 907,-30-6-766,-2-2-93,-5-5-61,1 1-12,0 1 1,0-1-1,0 0 0,0 1 0,0-1 1,0 1-1,0 0 0,-1 0 0,1 1 1,0-1-1,-1 0 0,1 1 1,0 0-1,-1 0 0,1 0 0,0 0 1,-1 1-1,1-1 0,-2 1 25,-9 3-146,-1 0 1,1 1-1,-12 5 146,13-4-112,-12 5 171,0 2 0,-21 16-59,43-27-22,0 0 0,0 0 0,0 0 0,0 1 0,1-1 1,-1 1-1,1 0 0,0 0 0,0 0 0,-1 0 22,3-1-7,-1-1 0,0 1 0,0 0 0,0 0-1,1 0 1,-1 0 0,1-1 0,-1 1 0,1 0 0,0 0 0,0 0 0,0 0 0,0 0 0,0 0-1,0 0 1,1 0 0,-1 0 0,1 1 7,0-1 7,-1 0-1,1 0 1,-1 0-1,1 0 1,0 0-1,0 0 1,0 0-1,0 0 1,1 0-1,-1 0 1,0-1-1,1 1 1,-1 0-1,1-1 1,0 0-1,-1 1 1,1-1-1,0 0 1,0 0-1,0 0 1,0 0-1,0 0 1,0 0-1,0-1 1,0 1-1,0 0 1,0-1-1,1 0 1,-1 0-1,0 1 1,0-1-1,1-1-6,5 1-1,0-1-1,0 0 1,0 0-1,-1-1 1,1 0-1,0-1 1,-1 1 0,1-2-1,-1 1 1,0-1-1,0 0 1,0 0-1,-1-1 1,0 0-1,3-2 2,-1 0 1,-1-1 0,1 0 0,-1 0 0,-1-1 0,1 1 0,-2-1 0,1-1 0,-1 1 0,-1-1 0,1 0 0,0-4-1,10-39-19,-2 0-1,-2-1 1,1-33 19,9-53 224,-17 97 250,-1-1-1,-2-27-473,-1 69 13,-3-37-803,-5 54 726,-1 46 224,3 5-160,1-5 80,-4 69-37,5 49-43,5-162 81,1 1 0,0 0-1,1-1 1,1 0 0,1 0 0,0 0-1,6 10-80,-9-24-65,0 1 0,0-1 0,0 1 0,1-1 0,0 0 0,0 0-1,0 0 1,0-1 0,0 1 0,0 0 0,1-1 0,-1 0 0,1 0-1,3 1 66,-6-2-278,-1-1 1,1 0-1,0 0 0,0 0 0,0 0 0,-1 0 0,1 0 0,0 0 0,0 0 0,-1 0 0,1-1 0,0 1 0,0 0 0,-1 0 0,1-1 0,0 1 0,0 0 0,-1-1 0,1 1 0,0-1 0,-1 1 0,1-1 0,-1 1 0,1-1 0,-1 1 0,1-1 0,-1 0 0,1 1 0,-1-1 278,2-1-370,6-5-4446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7:59.104"/>
    </inkml:context>
    <inkml:brush xml:id="br0">
      <inkml:brushProperty name="width" value="0.1" units="cm"/>
      <inkml:brushProperty name="height" value="0.1" units="cm"/>
      <inkml:brushProperty name="color" value="#33CCFF"/>
    </inkml:brush>
  </inkml:definitions>
  <inkml:trace contextRef="#ctx0" brushRef="#br0">50 0 2720,'0'0'891,"-1"11"181,-2-2-636,-1 0 0,0-1 1,-1 1-1,-1 1-436,-7 14 1700,7-15-744,5-8-718,0 0 1,0 0-1,1 0 0,-1 0 1,0 0-1,1 0 0,-1 1 1,1-1-1,0 0 0,-1 0 1,1 0-1,0 0 1,0 1-1,-1 0-238,3-1 145,0 0-1,0 0 1,0 0 0,-1 0 0,1 0-1,0 0 1,0-1 0,0 1 0,1-1-145,-2 0 142,13 3 229,-1 0 0,0-1-1,1-1 1,0 0 0,-1-1-1,6-1-370,8 0 352,-12 0-222,1 0 0,0-2 0,-1 0 0,0 0 0,6-3-130,44-10 374,-14 6-443,-51 9-17,0 1 1,0-1-1,0 1 0,-1-1 1,1 1-1,0-1 1,0 1-1,-1 0 1,1-1-1,0 1 0,-1 0 1,1-1-1,-1 1 1,1 0-1,0-1 0,-1 1 1,1 0-1,-1 0 1,1-1-1,-1 1 1,1 0 85,-30-15-4816,10 8 688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8:58.958"/>
    </inkml:context>
    <inkml:brush xml:id="br0">
      <inkml:brushProperty name="width" value="0.1" units="cm"/>
      <inkml:brushProperty name="height" value="0.1" units="cm"/>
      <inkml:brushProperty name="color" value="#33CCFF"/>
    </inkml:brush>
  </inkml:definitions>
  <inkml:trace contextRef="#ctx0" brushRef="#br0">0 199 992,'4'0'364,"-8"0"131,4 0-277,0 0 22,0 0-74,0 0-1,0 0 32,0 0 267,0 0-106,0 0 63,0 0-112,0 0 59,0 0-117,0 0-6,0 0-42,0 0 127,0 0-95,0 0-38,0 0-90,0 0-64,0 0 15,0 0 92,0 0-22,0 0 32,0 0-32,0 0 26,0 0-74,0 0-42,0 0 20,0 0 92,0 0-33,0 0-5,9 0 437,4 3-401,-11-2-99,1-1-1,-1 1 0,1 0 0,-1-1 0,1 1 0,-1-1 0,1 0 0,-1 1 1,1-1-1,1-1-48,101 4 1626,-74 2-1450,-6 2 0,-9-6-184,1 1 0,13 2 8,-14-1 208,1-1 0,14 0-208,102-2 560,-101-3-245,-30 3-293,-1-1 0,1 1 0,0 0 0,0-1 0,-1 1 0,1-1 0,0 0 0,0 1-1,0-2-21,10-2-10,5 0-26,-5 1 67,0 1 1,-1 0-1,5 0-31,-7 2-4,1-1 0,-1 0-1,5-2 5,-5 1-11,0 1-1,-1 0 0,6 0 12,15 0-90,-20 0 99,-1 0 0,1 1 0,-1 0-1,1 1 1,0 0 0,-1 1-9,5 0 48,-1-1-1,1 0 1,3 0-48,32 3 369,-12 0-252,-28-3-114,0 0 0,-1 0-1,1-1 1,0 0-1,0 0 1,1-1-3,17 0-256,53-4 576,-62 3-314,77-9 90,-71 9 13,0 1 0,-1 1 0,6 2-109,15-1 195,180-1-13,-209-1-98,-1-1 0,0 0 1,0 0-1,11-5-84,8-1 57,-26 7-62,1 0-1,-1 1 0,0 0 0,5 0 6,20-1 7,-5 0 158,1 1-122,-20 0-49,0 0-1,0-1 1,0 0-1,0-1 1,0 1-1,0-1 1,-1-1-1,1 1 1,5-4 6,-7 4-8,0 1 0,0-1 0,0 1 0,1 0 1,-1 0-1,1 0 0,1 1 8,29-6-15,-7 3 287,-5 0-250,-2-1-121,1 1 1,6 1 98,3-1-17,44-10 49,-45 11-80,0 2 1,3 1 47,9 0-171,-40-1 160,0 0 1,0 1-1,0 0 1,0-1-1,0 1 1,0 0 0,-1 0-1,1 1 1,0-1-1,0 1 11,15 6 323,-9-4-341,-1 0 1,0 1-1,0 0 0,0 0 0,0 1 1,2 3 17,-9-8 101,0-1-99,-1 1 0,1-1 0,-1 1 0,1-1 0,-1 1 0,1-1 0,0 1 0,-1-1 0,1 0 0,0 1 0,-1-1 0,1 0 0,0 0 0,-1 0 0,1 1 0,0-1 0,0 0 0,-1 0 0,1 0-2,21 3 51,-17-2-28,15 2-30,0-1 1,-1 0 0,1-1-1,0-2 1,11-1 6,55-2 59,-67 2-108,0 2 0,16 1 49,-2-1 146,-24 1-159,0 0 0,-1 0 0,1 1 0,3 1 13,-3-1 15,-1 0 1,1-1 0,0 0-1,3 0-15,81 7 939,-80-8-931,-9 1-2,0-1 1,0 0-1,0 0 0,0 0 0,0-1 0,0 1 0,0-1 1,0 0-1,4-1-6,-3 0-8,-1 0 0,1 1 0,0-1 0,0 1 0,0 1 1,0-1-1,3 1 8,23-5-94,-15 1 186,-1 1 0,9-1-92,2 0-35,129-18 174,-111 16-66,7-1-19,0-2 0,35-12-54,-70 17 26,1 1 0,0 0 0,-1 1 0,4 1-26,27-3 285,-34 2-392,-1 2 1,11 0 106,-12 0 33,-1 0 1,1-1 0,7-1-34,-7 1-9,0 0 0,0 1-1,1 0 1,2 1 9,13 0-91,-9-1 54,-1 2-1,8 2 38,-7-2-10,0 0-1,8 0 11,-2-3 75,1 2 0,-1 1-1,1 1 1,-1 2 0,11 2-75,-19-3 55,1-1 1,-1-1 0,0-1 0,1 0 0,-1-1-1,13-2-55,12 1 12,-21 0 71,0-1 0,-1-1 0,9-2-83,-8 1-3,-1 1 0,1 0 0,9 2 3,154-10 549,-160 10-559,0-1-1,-1-2 0,17-4 11,-9 2-117,20-1 117,-37 5 56,0 0-1,0-2 0,10-3-55,17-4-86,-6 3 107,1 1 1,-1 2-1,1 1 0,0 2 1,35 3-22,-18 7-246,-44-8 328,1 2-1,-1-1 1,0 1-1,-1 1 1,1-1-1,0 1 1,6 4-82,6 4 156,0 1 0,1 3-156,13 8 88,63 29-867,-73-39-3743,-24-13 997,-1-1 757,-7-8-928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9:01.103"/>
    </inkml:context>
    <inkml:brush xml:id="br0">
      <inkml:brushProperty name="width" value="0.1" units="cm"/>
      <inkml:brushProperty name="height" value="0.1" units="cm"/>
      <inkml:brushProperty name="color" value="#33CCFF"/>
    </inkml:brush>
  </inkml:definitions>
  <inkml:trace contextRef="#ctx0" brushRef="#br0">5 571 1984,'-1'1'-692,"-2"-1"4067,8-1 1712,0 1-4986,0-1-1,-1 0 0,1 0 0,0 0 0,-1-1 0,1 0 1,-1 1-1,0-2 0,1 1 0,-1 0 0,0-1 0,0 0 1,-1 0-1,1 0 0,-1 0 0,1-1 0,0-1-100,10-10 142,-2-1 0,0 0-1,5-10-141,23-43 14,-3 0-1,7-26-13,-28 63 17,1 0 0,3-1-17,8-12 78,-27 42-36,0 1 0,-1-1 0,1 1 1,0-1-1,-1 1 0,1-1 0,-1 0 0,0-1-42,0 2 35,0 0-1,0 0 1,1 0-1,-1 0 1,0 0 0,1 0-1,-1 1 1,1-1-1,0 0 1,0 0-1,-1 0 1,2 0-35,-1 0-12,1 0 0,-1 1 1,0-1-1,0 0 0,0 0 1,0 0-1,0 0 0,-1 0 0,1 1 1,0-1-1,-1-1 0,0 1 0,1 0 1,-1 0-1,0-1 12,0 2-107,0 1-5,0 0-112,0 18-16,-7 275 86,6-271 106,1 8 99,1 0 1,1-1-1,3 15-51,-2-31 11,-3-10-9,0 0 0,0 0 1,1 0-1,-1 0 0,1 0 0,0 0 0,0 0 1,0 0-1,0-1 0,0 1 0,1 0 0,-1-1 1,1 1-1,0-1 0,0 1 0,0-1 0,1 2-2,-1-3 48,-1-1-23,0-1 0,1 1 0,-1 0-1,0 0 1,0-1 0,1 1 0,-1-1 0,0 1-1,0-1 1,0 1 0,0-1 0,0 0-1,0 0 1,1 1 0,-2-1 0,1 0 0,0 0-1,0 0 1,0 0 0,0 0 0,-1 0-1,1 0 1,0-1 0,-1 1-25,3-5-23,0 0-1,-1 0 1,1 0-1,-1-3 24,0 2 1,28-111-7,0 2 54,-20 83 3,0 1 0,2 0-1,2 1 1,9-15-51,-14 26-73,-9 17 44,1 0-1,0 0 1,0 1-1,0-1 1,1 1-1,-1-1 1,1 1-1,-1-1 1,1 1-1,0 0 1,0 0-1,1-2 30,-2 4-149,-2 22 213,-1-1-1,-1 1 1,-2 4-64,-4 28 81,5-16 25,1 1 0,2-1-1,1 1 1,2 0 0,2-1 0,2 1-106,-6-35 74,1 0 0,0 0 1,1 0-1,-1 0 1,1 0-1,-1 0 1,1 0-1,0-1 1,0 1-1,1-1 0,-1 1 1,1-1-1,0 0 1,0 0-1,0 0 1,0 0-1,1 0-74,1 0 107,-1-1 1,1 1-1,0-1 0,0 0 1,0 0-1,0-1 1,0 0-1,1 1 0,-1-2 1,0 1-1,0 0 0,1-1 1,-1 0-108,4 0-45,-7 0-20,0 1 0,0-1 0,0 0 1,0 0-1,1 0 0,-1 0 0,0-1 0,0 1 1,0-1-1,0 1 0,-1-1 0,1 1 0,0-1 1,0 0-1,0 0 0,0 0 0,-1 0 65,10-3-6058,-4 0 4154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9:02.178"/>
    </inkml:context>
    <inkml:brush xml:id="br0">
      <inkml:brushProperty name="width" value="0.1" units="cm"/>
      <inkml:brushProperty name="height" value="0.1" units="cm"/>
      <inkml:brushProperty name="color" value="#33CCFF"/>
    </inkml:brush>
  </inkml:definitions>
  <inkml:trace contextRef="#ctx0" brushRef="#br0">12 22 640,'0'-1'9,"0"1"1,0 0-1,0-1 0,-1 1 1,1 0-1,0-1 0,0 1 1,0 0-1,0-1 0,0 1 0,-1 0 1,1 0-1,0-1 0,0 1 1,0 0-1,-1 0 0,1 0 1,0-1-1,0 1 0,-1 0 1,1 0-1,0 0 0,-1 0 1,1-1-1,0 1 0,0 0 1,-1 0-10,-5-4 713,24-7 5714,-17 11-6022,-1 0-101,0 0 64,19 0 539,-15 1-735,0-1 0,1 1 0,-1 0 1,0 0-1,2 1-172,17 3 568,24 5 489,-35-7-833,0 0 0,0-1-1,0 0 1,7-1-224,95 1 1728,-16 1-4160,-115-10-2083,1 1 284,9 4 2529,-2-2 321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9:02.863"/>
    </inkml:context>
    <inkml:brush xml:id="br0">
      <inkml:brushProperty name="width" value="0.1" units="cm"/>
      <inkml:brushProperty name="height" value="0.1" units="cm"/>
      <inkml:brushProperty name="color" value="#33CCFF"/>
    </inkml:brush>
  </inkml:definitions>
  <inkml:trace contextRef="#ctx0" brushRef="#br0">1 9 1056,'2'-1'248,"0"0"0,0 0 0,0 0 0,0 0 0,1 0 0,-1 1 0,0-1 0,1 1 0,-1-1 0,0 1 0,1 0 0,-1 0 0,3 0-248,-4 0 237,0 0 446,-1 0-187,0 0 106,13 17 3606,-9-15-4085,-1 0 1,1 0-1,-1 0 0,1-1 0,0 1 0,0-1 0,0 0 0,0 0 0,0 0 0,0-1 0,0 1 0,0-1 1,0 0-1,0 0 0,2 0-123,14-2 495,-1-1 0,14-3-495,-15 3 374,14-3 534,21 0-908,-40 5 4,0 1 0,1 0 0,-1 1 0,0 1 0,7 1-4,8 2 25,-15-4-3095,-14-6-1085,-3-8 198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9:08.985"/>
    </inkml:context>
    <inkml:brush xml:id="br0">
      <inkml:brushProperty name="width" value="0.1" units="cm"/>
      <inkml:brushProperty name="height" value="0.1" units="cm"/>
      <inkml:brushProperty name="color" value="#33CCFF"/>
    </inkml:brush>
  </inkml:definitions>
  <inkml:trace contextRef="#ctx0" brushRef="#br0">215 790 1312,'0'0'17,"0"0"-1,0 0 1,0 0 0,0 0 0,0 0-1,0 0 1,1 0 0,-1 0 0,0 0-1,0 0 1,0 0 0,0 0 0,0 0-1,0 0 1,0 0 0,0 0 0,0 0-1,0 0 1,0 0 0,0 0 0,0 0-1,0 0 1,0-1 0,0 1 0,0 0-1,0 0 1,0 0 0,0 0 0,0 0-1,0 0 1,0 0 0,0 0 0,0 0-1,0 0 1,0 0 0,0 0 0,0 0-17,2 1 1246,-2-8-56,0 6-1003,0 1-81,0 0-63,0 0 101,0-1 19,0 1 0,0-1-1,0 0 1,0 0 0,0 1 0,0-1 0,0 0 0,0 0-1,-1 1 1,1-1 0,0 0 0,-1 0 0,1 1 0,0-1-1,-1 0-162,-8-9 900,8 8-797,0 0 0,0 1 1,0-1-1,-1 0 0,1 1 1,0 0-1,-1-1 0,0 1 0,1 0 1,-1 0-1,0-1 0,0 1-103,-6-2 417,8 2-356,-1 1 1,0-1-1,0 1 1,0-1-1,-1 1 1,1 0-1,0 0 1,0-1-1,0 1 1,0 0-1,-1 0-61,-1 0 114,-2 0-18,0 0-1,0 0 0,0 0 1,0 0-1,1 1 1,-1 0-1,0 0 1,0 0-1,1 1 1,-1-1-1,1 1 1,-1 0-1,-3 3-95,4-2 28,-1 0 0,1 1 0,-1-1 0,1 1 0,0 0 0,1 0 0,-1 1 0,1-1 0,0 1 0,0-1 0,0 1 0,-1 4-28,-5 8 16,4-7-29,-1 0-1,2 1 0,0 0 0,0 0 0,-1 5 14,2-4 221,2-10-217,1-1 0,-1 1 0,1-1 0,0 1 0,-1 0 0,1-1 0,0 1 0,0-1 0,0 1 0,0 0 0,0-1 0,1 1 0,-1-1 0,1 2-4,1 13-122,-3-14 120,1-1 0,0 1-1,0 0 1,1-1-1,-1 1 1,0-1 0,0 1-1,1-1 1,-1 1 0,1-1-1,-1 1 1,1-1 0,0 1-1,0-1 1,-1 0-1,1 1 1,0-1 0,0 0-1,0 0 1,0 0 0,1 0-1,-1 0 1,1 1 2,0 0-17,1-1 1,0 1 0,0 0-1,0-1 1,0 0-1,0 0 1,0 0-1,1 0 1,-1 0-1,0-1 1,4 1 16,-3-1 52,0-1 1,1 1 0,-1-1-1,0 0 1,0 0 0,0-1-1,0 1 1,4-3-53,-1 1 31,-1-1 1,1 0-1,-1-1 1,0 1-1,0-1 1,-1 0-1,0-1 0,1 1 1,-2-1-1,5-6-31,7-12-186,-1 0 0,2-8 186,-14 27-27,6-16 11,0 1 1,-1-1 0,-1-1 0,-1 1 0,-1-1-1,-1 0 1,0-7 15,2-34 96,-3-60-96,-1 53 186,0 42-164,-1-1-1,-2 1 1,-3-24-22,-12-89-182,11 104 185,-8-41-870,9 67 286,2 10 229,1 7 213,4 55 96,-1-43 37,-1 1 1,0-1 0,-2 1 0,0-1 0,-4 17 5,-2 12 217,5-31-151,-1-1 1,0 0-1,-2 7-66,-3 4 102,2 1-1,2 1 1,0-1 0,2 5-102,-2 5 73,-2 49 572,3 36-645,3-114 67,0 0 1,0 0-1,1 0 0,0-1 0,0 1 0,1 0 0,0-1 0,1 1 0,-1-1 0,1 0 1,1 0-1,2 4-67,6 7 360,-9-13-180,0 0 0,1 1-1,0-1 1,0-1 0,1 1 0,-1-1 0,1 1-1,0-1 1,3 1-180,20 8 755,-23-11-632,0 0 0,-1 1 1,1-1-1,0 1 0,2 2-123,18 3-181,-24-7 53,23 14-624,-18-10 714,-2-1 7,0 0-1,1-1 1,0 1 0,-1-1 0,1 0 0,0-1 0,2 2 31,13 13 101,-19-17-133,-1 0-101,0 0-321,0 0-68,-5 0-1910,-3-3-352,0-4 848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9:11.024"/>
    </inkml:context>
    <inkml:brush xml:id="br0">
      <inkml:brushProperty name="width" value="0.1" units="cm"/>
      <inkml:brushProperty name="height" value="0.1" units="cm"/>
      <inkml:brushProperty name="color" value="#33CCFF"/>
    </inkml:brush>
  </inkml:definitions>
  <inkml:trace contextRef="#ctx0" brushRef="#br0">33 19 2496,'0'0'181,"1"1"0,-1-1-1,1 0 1,0 0 0,-1 1 0,1-1 0,0 0 0,-1 1-1,1-1 1,-1 1 0,1-1 0,-1 0 0,1 1 0,-1 0-1,0-1 1,1 1 0,-1-1 0,1 1 0,-1-1 0,0 1-1,0 0 1,1-1 0,-1 1 0,0 0 0,0-1 0,0 1-1,0 0 1,0-1 0,1 1 0,-1 0 0,-1 0-181,3 35 1483,0-2-802,1-15-332,-1 1 1,-1 0-1,0 0 0,-3 17-349,1 6 486,-6 205 991,2-86-1151,1-110 20,4-51-324,0 1-1,-1-1 0,1 1 1,0-1-1,0 1 0,0-1 1,-1 0-1,1 1 0,-1-1 1,1 0-1,-1 1 0,0-1 1,1 0-1,-1 0 0,0 1-21,0-2 107,1 0 117,0 0-16,0 0 144,-4-12-107,2-9-7,0-1 0,-4-18-238,2 18-83,1 0 0,0-21 83,1-51 119,1 12-516,3-16 397,-1 80-20,1-7 15,0 0 1,1 0-1,1 0 1,2 1 0,2-4 4,-5 17-90,1 1-1,0 0 1,1 1 0,3-8 90,-5 13-46,0 0 0,1 0 0,-1 0 0,1 0 0,0 0 0,0 1 0,0-1-1,0 1 1,0 0 0,3-1 46,-7 4-1,5-3-7,0 0 0,1 0 0,-1 0-1,0 1 1,1 0 0,0 0 0,-1 0 0,1 1 0,0 0 0,0 0 0,2 0 8,1 1-38,1 0 1,-1 1 0,1 0-1,-1 0 1,1 1 0,-1 1-1,0-1 1,0 1 0,0 1-1,0 0 1,0 0 0,-1 1-1,2 1 38,-8-5 14,-1 0-1,1 0 1,-1 0-1,1 1 1,-1-1-1,0 0 1,1 1-1,-1-1 1,0 1-1,0-1 1,0 1-1,0 0 1,0-1-1,0 1 1,-1 0-1,1 0 1,0-1-1,-1 1 1,0 0-1,1 0 1,-1 0-1,0 0 1,0 0-1,0 0 1,0 0-1,0-1 1,-1 1-1,1 0 1,0 0-1,-1 0 1,1 0-1,-1 0 1,0-1-1,0 1 1,0 0-14,-3 5 70,0 0 0,0-1 0,0 1 1,-1-1-1,0 0 0,0 0 1,-1-1-1,0 1-70,-20 17 171,-86 76 532,110-97-723,1-1 32,0 0-1,0-1 1,0 1-1,0 0 1,-1 0-1,1 0 1,0-1-1,0 1 1,0-1-1,-1 1 1,1-1-1,0 1 1,-1-1-1,1 0 1,0 0-1,-1 1 1,1-1-1,0 0-11,29-5-288,-22 6 253,0 0 1,0 0-1,0 0 0,0 1 1,-1-1-1,1 2 0,-1-1 0,1 1 1,-1-1-1,0 1 0,0 1 0,0-1 1,0 1-1,-1 0 0,1 0 35,9 9 10,-1 1 1,0 1-1,-1 0 0,1 2-10,-3-3-12,0 2 0,-1-1 0,-1 1-1,0 0 1,5 16 12,-10-24 39,-1-1-1,0 1 1,-1 0 0,1 0-1,-1-1 1,-1 1 0,1 0-1,-1 0 1,-1 0 0,0 0-1,0 0 1,0-1 0,-1 1-1,-1 4-38,-1-5 78,-1 0 1,1-1-1,-1 0 0,0 0 0,0 0 0,-1-1 1,0 1-1,0-2 0,-5 5-78,0-2 237,0-1 0,0 0 0,-1-1-1,1 0 1,-10 2-237,10-5 53,1 0 1,-1 0-1,0-2 0,0 1 0,0-1 0,-10-2-53,-11 1-852,-20 1-5153,51 0 5814,1 0 1,0 0-1,-1 0 1,1 0-1,0 0 1,0 0 0,-1 0-1,1 0 1,0 0-1,-1 0 1,1 0-1,0 0 1,0 0-1,-1 0 1,1 1 0,0-1-1,0 0 1,-1 0-1,1 0 1,0 0-1,0 1 1,-1-1-1,1 0 1,0 0 0,0 0-1,0 1 1,0-1-1,-1 0 1,1 0-1,0 1 1,0-1 190,0 3-3168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3:11.095"/>
    </inkml:context>
    <inkml:brush xml:id="br0">
      <inkml:brushProperty name="width" value="0.1" units="cm"/>
      <inkml:brushProperty name="height" value="0.1" units="cm"/>
      <inkml:brushProperty name="color" value="#33CCFF"/>
    </inkml:brush>
  </inkml:definitions>
  <inkml:trace contextRef="#ctx0" brushRef="#br0">20 170 1888,'-1'0'91,"0"0"1,0 0-1,0-1 1,0 1-1,0 0 1,0-1-1,0 1 1,0-1-1,0 1 1,0-1-1,1 1 1,-1-1-1,0 1 1,0-1-1,0 0 1,1 1-1,-1-1 1,0 0-1,1 0 0,-1 0 1,1 0-1,-1 0-91,1-1 221,-1 0 0,1 0 0,0 0-1,0 0 1,0 0 0,0 0 0,1 0-1,-1 0 1,0 0 0,1 0-1,0 0 1,0-1-221,1-4 170,0 0 0,1 0 0,0 0 0,0 0-1,0 0 1,1 1 0,0 0 0,1-1 0,-1 2 0,1-1 0,0 0-1,1 1 1,-1 0 0,1 0 0,0 1 0,0-1 0,1 2-1,-1-1 1,1 0 0,0 1 0,0 0 0,0 1 0,0 0 0,1 0-1,-1 0 1,0 1 0,1 0 0,-1 1 0,1-1 0,-1 2 0,1-1-1,-1 1 1,5 0-170,-8 0-53,12 2 233,0 1 0,11 3-180,0 6-1683,-25-12 1102,0 1 0,0 0 1,0-1-1,0 1 0,0 0 1,0 0-1,0 0 0,-1 0 1,1 1 580,-1 1-1675,-1 7-474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9:12.306"/>
    </inkml:context>
    <inkml:brush xml:id="br0">
      <inkml:brushProperty name="width" value="0.1" units="cm"/>
      <inkml:brushProperty name="height" value="0.1" units="cm"/>
      <inkml:brushProperty name="color" value="#33CCFF"/>
    </inkml:brush>
  </inkml:definitions>
  <inkml:trace contextRef="#ctx0" brushRef="#br0">0 177 3328,'0'-1'168,"0"0"1,0 1-1,0-1 0,0 0 1,0 0-1,1 1 0,-1-1 0,0 0 1,0 0-1,0 1 0,1-1 1,-1 0-1,0 1 0,1-1 1,-1 0-1,1 1 0,-1-1 1,1 0-1,-1 1 0,1-1 1,-1 1-1,1-1 0,0 1 1,-1-1-1,1 1 0,-1 0 1,1-1-1,0 1 0,0 0 1,-1-1-1,1 1 0,0 0 1,-1 0-1,1 0 0,0 0 1,0 0-1,0 0 0,0 0-168,5 0 211,-1 0 0,1 1 0,0-1 0,0 2-1,2 0-210,13 1 790,-18-3-647,194 6 3074,-175-5-2943,-1-1 1,0-1 0,0-1 0,21-4-275,81-23 270,-63 13 35,8 2-305,291-41 923,-287 43-702,-19 3 272,12 1-493,-29 7 441,20 2-441,-32 0 78,0 0 0,0-2 0,0-1-1,19-4-77,-31 4 4,0 0 0,-1 0-1,11 1-3,1-3-2538,-22 3-192,-1-1 2156,-1 2-6432,-9 3 3540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9:14.241"/>
    </inkml:context>
    <inkml:brush xml:id="br0">
      <inkml:brushProperty name="width" value="0.1" units="cm"/>
      <inkml:brushProperty name="height" value="0.1" units="cm"/>
      <inkml:brushProperty name="color" value="#33CCFF"/>
    </inkml:brush>
  </inkml:definitions>
  <inkml:trace contextRef="#ctx0" brushRef="#br0">180 454 992,'0'0'7,"-1"0"-1,1 0 1,0 0-1,0 0 1,0 0 0,0 0-1,0-1 1,0 1-1,0 0 1,-1 0 0,1 0-1,0 0 1,0 0 0,0 0-1,0 0 1,0 0-1,0 0 1,-1 0 0,1 0-1,0 0 1,0 0-1,0 0 1,0 0 0,0 0-1,0 0 1,-1 1-1,1-1 1,0 0 0,0 0-1,0 0 1,0 0 0,0 0-1,0 0 1,0 0-1,-1 0 1,1 0 0,0 0-1,0 0 1,0 1-1,0-1 1,0 0 0,0 0-1,0 0 1,0 0-1,0 0 1,0 0 0,0 1-1,0-1 1,0 0 0,0 0-1,0 0 1,0 0-1,0 0 1,0 0 0,0 1-1,0-1-6,-2 2 297,1-2 449,1 0-106,0 0 214,0 0-252,0 0 38,0 0-165,0 0 165,0 0-203,-4-5 2251,4 4-2543,-1 0 0,1 0 0,0 0-1,0-1 1,-1 1 0,1 0 0,0 0 0,-1 0 0,1 0-1,-1 0 1,0 0 0,1 0 0,-1 0 0,0 0 0,0 0-1,1 0 1,-1 0 0,0 1 0,-1-1-145,2 0 251,-17 12 543,-3 8-606,1 1 0,2 0-1,0 1 1,1 1 0,-4 9-188,15-22-37,0-1 0,1 1 0,0 0 0,1 0 0,0 0 0,-1 6 37,4-12-11,-1 0-1,1 0 1,0 0-1,0 0 1,0 0-1,0 0 1,1 0-1,-1 0 1,1 0 0,0 0-1,0 0 1,0-1-1,0 1 1,0 0-1,0 0 1,1-1-1,-1 1 1,1-1-1,0 1 1,0-1 0,0 0-1,0 0 1,1 1 11,-1-2 23,-1 0 1,1 0 0,0 0 0,-1 0 0,1 0 0,0-1 0,0 1 0,-1-1 0,1 1 0,0-1 0,0 0-1,0 1 1,0-1 0,0 0 0,0 0 0,-1-1 0,1 1 0,0 0 0,1-1-24,5-1 243,1 0 0,-1 0 0,5-3-243,-11 4 38,1 0 0,-1 0 0,0 0-1,1-1 1,-1 1 0,0-1 0,0 0 0,0 0 0,0 0 0,0 0-1,-1 0-37,10-8 225,-7 6-171,0 0 0,0-1 0,-1 1 0,1-1 0,-1 1 0,0-1 0,0 0 0,-1-1 0,1 1 0,-1 0 1,1-3-55,3-14 93,-1 1 1,1-8-94,-6 26-4,5-38-189,-1-1 0,-3 0-1,-1-9 194,0 20-86,0 12 13,0-26 141,-2 0 1,-5-32-69,2 24-127,4 32-40,-5-19 167,4 14-89,1 16-93,1 24-48,-5 430 1185,13-307-662,-7-121-126,0 0 0,1 1 0,3 6-167,-2-15 84,-1 0 1,1-1-1,1 1 0,0-1 0,3 5-84,18 8 96,-23-18-265,1 0 0,0 0 0,-1 0 0,1 0 0,0-1 0,0 1 0,0-1 0,0 0 0,0 0-1,0 0 1,1 0 169,-2 0-451,1-1 0,-1 0 0,1 1 0,-1-1 0,1-1 0,-1 1 0,1 0-1,-1 0 1,1-1 0,-1 0 0,1 1 0,-1-1 0,1 0 0,1-1 451,7-4-1280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9:15.412"/>
    </inkml:context>
    <inkml:brush xml:id="br0">
      <inkml:brushProperty name="width" value="0.1" units="cm"/>
      <inkml:brushProperty name="height" value="0.1" units="cm"/>
      <inkml:brushProperty name="color" value="#33CCFF"/>
    </inkml:brush>
  </inkml:definitions>
  <inkml:trace contextRef="#ctx0" brushRef="#br0">82 4 1408,'1'-2'843,"-2"1"-171,1 1-604,0 0 0,0 0 1,0 0-1,-1 0 1,1 0-1,0 0 1,0-1-1,0 1 0,0 0 1,0 0-1,-1 0 1,1 0-1,0 0 1,0 0-1,0 0 0,0 0 1,-1 0-1,1 0 1,0 0-1,0 0 0,0 0 1,0 0-1,-1 0 1,1 0-1,0 0 1,0 0-1,0 0 0,0 0 1,0 1-1,-1-1 1,1 0-1,0 0 1,0 0-1,0 0 0,0 0 1,0 0-1,0 0 1,-1 1-1,1-1 1,0 0-1,0 0 0,0 0 1,0 0-1,0 0 1,0 1-1,0-1 0,0 0 1,0 0-69,-7 6 1921,2-2-1034,4-4-785,0 1-1,0-1 1,0 1 0,0-1-1,0 1 1,0 0 0,0 0-1,0 0 1,0-1 0,0 1-1,0 0 1,1 0-1,-1 0 1,0 0 0,1 0-1,-1 1 1,0-1 0,1 0-1,0 0 1,-1 0 0,1 0-1,0 1 1,-1-1 0,1 0-1,0 0 1,0 1 0,0-1-102,0 0 94,0 0 0,0 0 0,-1 0 1,1-1-1,0 1 0,0 0 0,-1 0 1,1 0-1,-1-1 0,1 1 0,0 0 1,-1-1-1,0 1 0,1 0-94,-1 0 120,0 0-1,1 0 1,-1 0-1,0 0 0,1 0 1,-1 0-1,1 0 1,-1 0-1,1 0 1,0 0-1,0 0 1,-1 1-1,1-1 1,0 1-120,-1 14 591,0-1 1,-3 11-592,1-10 99,2 0 0,-1 11-99,3 58 89,0-4 157,-3 0 0,-7 34-246,6-80 251,2 1-1,1-1 1,2 6-251,0 33 53,3-35 27,-4-31-586,0 0-1,0 1 0,0-1 1,-1 5 506,-1-13-370,1 0 0,-1 0 0,1 0 0,-1 0 0,1 0 0,-1 0 0,1-1 0,-1 1 0,1 0 0,0 0 0,-1 0 0,1-1 0,-1 1 1,1 0-1,-1-1 0,1 1 0,0 0 0,-1-1 0,1 1 370,-5-11-2667,-2-5-650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9:16.299"/>
    </inkml:context>
    <inkml:brush xml:id="br0">
      <inkml:brushProperty name="width" value="0.1" units="cm"/>
      <inkml:brushProperty name="height" value="0.1" units="cm"/>
      <inkml:brushProperty name="color" value="#33CCFF"/>
    </inkml:brush>
  </inkml:definitions>
  <inkml:trace contextRef="#ctx0" brushRef="#br0">0 8 3232,'15'-7'1765,"-13"7"-1146,-2 0-150,7 0 372,-5 1 3129,1 10-3417,-1 0 0,0 1 0,-1-1 0,0 1 0,0-1 0,-1 1 1,-2 8-554,1 13 133,1 14 208,-1 26-234,3 0 0,4-1-1,4 10-106,-4-50 169,0 0-9,1 22-160,-6-44 24,-1-1 0,0 1 0,0 0 0,-1-1 0,0 1-1,-1 0 1,-2 6-24,-24 85-58,23-80 15,4-17-252,0 5-69,0-7-944,1-6-1477,0-26-1759,3 7 955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39:16.924"/>
    </inkml:context>
    <inkml:brush xml:id="br0">
      <inkml:brushProperty name="width" value="0.1" units="cm"/>
      <inkml:brushProperty name="height" value="0.1" units="cm"/>
      <inkml:brushProperty name="color" value="#33CCFF"/>
    </inkml:brush>
  </inkml:definitions>
  <inkml:trace contextRef="#ctx0" brushRef="#br0">3 0 3072,'-1'0'35,"1"0"0,0 1 1,0-1-1,0 0 0,0 0 1,0 0-1,0 0 0,-1 1 0,1-1 1,0 0-1,0 0 0,0 0 1,0 0-1,0 1 0,0-1 0,0 0 1,0 0-1,0 0 0,0 1 1,0-1-1,0 0 0,0 0 0,0 0 1,0 1-1,0-1 0,0 0 1,0 0-1,0 0 0,0 0 0,0 1 1,0-1-1,0 0 0,1 0 1,-1 0-1,0 0 0,0 1 0,0-1 1,0 0-1,0 0 0,0 0 1,1 0-1,-1 0 0,0 0 0,0 1 1,0-1-1,0 0 0,1 0 1,-1 0-1,0 0 0,0 0 0,0 0 1,1 0-1,-1 0 0,0 0 1,0 0-1,0 0 0,1 0 0,-1 0 1,0 0-1,0 0 0,0 0 1,0 0-1,1 0 0,-1 0-35,8 3 1816,-8-3-1176,0 0 358,0 0-278,3 3-336,0 0 0,1 0 1,0-1-1,0 1 0,0-1 0,0 0 1,0 0-1,0 0 0,0-1 0,1 1 1,-1-1-1,1 0 0,1 0-384,10 1 727,0-1-1,0-1 0,5 0-726,-5-1 333,0 2-1,12 1-332,57 8 171,-39-9-500,-26-2-3102,-22-1-577,0-7 2947,0 4 66,-9-25-3239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0:22.943"/>
    </inkml:context>
    <inkml:brush xml:id="br0">
      <inkml:brushProperty name="width" value="0.1" units="cm"/>
      <inkml:brushProperty name="height" value="0.1" units="cm"/>
      <inkml:brushProperty name="color" value="#33CCFF"/>
    </inkml:brush>
  </inkml:definitions>
  <inkml:trace contextRef="#ctx0" brushRef="#br0">145 2 1824,'-6'-1'3394,"-7"9"-1103,10-5-2079,1 0 1,0 0-1,0 0 0,0 0 0,0 0 1,1 0-1,-1 0 0,1 0 0,-1 4-212,-8 17 826,9-22-724,-10 15 342,2 0 1,0 0 0,2 1 0,-1 0 0,2 1 0,1 0 0,-1 5-445,1-1 42,3-17 33,1 1 0,-1-1-1,2 1 1,-1 6-75,-8 121 166,7-97 42,-2 14-208,0-14 133,2 15-133,1-24-58,0-16-499,1 0 0,0-1 0,1 1 0,0 0 0,2 5 557,-3-16-79,0-1 0,0 0 0,0 0 0,0 1 0,0-1 0,0 0 0,1 0 1,-1 0-1,0 1 0,0-1 0,0 0 0,0 0 0,0 0 0,0 1 0,0-1 0,1 0 0,-1 0 0,0 0 0,0 1 0,0-1 0,0 0 0,1 0 0,-1 0 0,0 0 0,0 0 0,0 0 0,1 0 0,-1 1 0,0-1 0,0 0 0,0 0 0,1 0 0,-1 0 0,0 0 0,0 0 0,1 0 0,-1 0 0,0 0 0,0 0 0,0 0 0,1 0 0,-1 0 0,0 0 0,0 0 0,1-1 0,-1 1 0,0 0 0,0 0 0,0 0 1,1 0-1,-1 0 79,12-11-2775,-7 7 1786,6-6-1086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0:23.878"/>
    </inkml:context>
    <inkml:brush xml:id="br0">
      <inkml:brushProperty name="width" value="0.1" units="cm"/>
      <inkml:brushProperty name="height" value="0.1" units="cm"/>
      <inkml:brushProperty name="color" value="#33CCFF"/>
    </inkml:brush>
  </inkml:definitions>
  <inkml:trace contextRef="#ctx0" brushRef="#br0">184 2 2496,'0'0'55,"0"0"-1,0 0 1,0 0 0,0 0-1,0 0 1,0 0-1,0 0 1,0 0 0,1-1-1,-1 1 1,0 0 0,0 0-1,0 0 1,0 0 0,0 0-1,0 0 1,0 0 0,0 0-1,0 0 1,0 0 0,0 0-1,0 0 1,1 0 0,-1 0-1,0 0 1,0 0 0,0 0-1,0 0 1,0 0-1,0 0 1,0 0 0,0 0-1,0 0 1,0 0 0,1 0-1,-1 0 1,0 0 0,0 0-1,0 0 1,0 0 0,0 0-1,0 0 1,0 0 0,0 1-1,0-1 1,0 0 0,0 0-1,0 0 1,0 0 0,0 0-1,0 0 1,1 0-1,-1 0-54,-2 7 1178,-6 13-1028,5-14 346,-1 9-82,0 1 0,1 0 1,0 4-415,1-11 42,-38 178 2097,3-16-1009,31-144-846,-1 0-1,-4 7-283,-9 36 185,-1 12-444,9-34-2767,9-41 1575,2-6-1439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0:24.836"/>
    </inkml:context>
    <inkml:brush xml:id="br0">
      <inkml:brushProperty name="width" value="0.1" units="cm"/>
      <inkml:brushProperty name="height" value="0.1" units="cm"/>
      <inkml:brushProperty name="color" value="#33CCFF"/>
    </inkml:brush>
  </inkml:definitions>
  <inkml:trace contextRef="#ctx0" brushRef="#br0">17 5 1312,'0'0'90,"0"0"0,0 0 1,0-1-1,-1 1 0,1 0 0,0 0 0,0 0 1,0 0-1,0 0 0,-1 0 0,1 0 1,0 0-1,0 0 0,-1 0 0,1-1 0,0 1 1,0 0-1,0 0 0,-1 0 0,1 1 0,0-1 1,0 0-1,0 0 0,-1 0 0,1 0 0,0 0 1,0 0-1,0 0 0,-1 0 0,1 0 1,0 0-1,0 0 0,0 1 0,0-1 0,-1 0 1,1 0-1,0 0 0,0 0 0,0 1 0,0-1-90,-1 0 230,1 0 0,0 1 0,-1-1-1,1 0 1,0 1 0,-1-1-1,1 0 1,-1 0 0,1 0 0,0 1-1,-1-1 1,1 0 0,-1 0-1,1 0 1,-1 0 0,1 0 0,-1 0-1,1 0 1,0 0-230,-1 0 597,1 0-154,0 0 85,0 0-160,0 0-16,0 0-160,0 0-96,0 0-48,0 0 5,0 0 27,0 0 139,0 0-38,0 0 54,0 0-70,0 0 1,0 0-76,0 0-100,0 0 15,0 0 134,0 0-22,0 0-5,0 0-43,0 0-15,0 0 47,0 0-32,0 0-31,0 0-1,16 0 59,98-4 497,-78 1-610,8 1 518,0 2 1,6 2-502,-16 5 482,-27-5-372,0-1 0,0 1 0,0-1 0,5-1-110,18 5 229,-28-5-127,9 0-773,-8-1-2999,-3 1 3651,-1-1-375,1 1-1,0-1 1,1 1-1,-1-1 1,0 0-1,0 1 1,0-1-1,0 0 1,0 1-1,1-1 1,-1 1-1,0-1 1,0 1-1,1-1 1,-1 1-1,1-1 395,3-6-3301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0:25.629"/>
    </inkml:context>
    <inkml:brush xml:id="br0">
      <inkml:brushProperty name="width" value="0.1" units="cm"/>
      <inkml:brushProperty name="height" value="0.1" units="cm"/>
      <inkml:brushProperty name="color" value="#33CCFF"/>
    </inkml:brush>
  </inkml:definitions>
  <inkml:trace contextRef="#ctx0" brushRef="#br0">120 6 1728,'-2'-5'839,"2"5"-800,0 0 0,0 0 0,-1 0 0,1 0 0,0 0 1,0 0-1,0 0 0,0 0 0,0 0 0,0 0 0,0 0 0,0 0 0,0 0 0,0 1 0,0-1 0,0 0 0,0 0 0,0 0 0,0 0 1,0 0-1,0 0 0,0 0 0,0 0 0,0 0 0,0 0 0,0 0 0,0 0 0,0 0 0,0 0 0,0 0 0,0 0 0,0 0 0,-1 0 1,1 0-1,0 0 0,0 0 0,0 0 0,0 0 0,0 0 0,0 0 0,0 0 0,0 0 0,0 0 0,0 0 0,0 0 0,0 0-39,-5 8 1182,2-1-799,1 0 0,-1 0 0,1 0 0,0 0-1,1 0 1,-1 1 0,1-1 0,1 1 0,0-1-1,0 0 1,1 8-383,-2 32 515,-3-2-325,-19 148 1076,0-25 155,7-37-1802,-3-40-2974,14-73 1462,5-18 1773,0 0-1,0 1 1,0-1 0,0 0 0,0 0-1,0 0 1,0 0 0,0 1 0,0-1-1,0 0 1,0 0 0,-1 0 0,1 0-1,0 0 1,0 1 0,0-1 0,0 0-1,0 0 1,-1 0 0,1 0 0,0 0 0,0 0-1,0 0 1,0 0 0,-1 0 0,1 0-1,0 0 1,0 1 0,0-1 0,0 0-1,-1 0 1,1 0 0,0 0 120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0:48.636"/>
    </inkml:context>
    <inkml:brush xml:id="br0">
      <inkml:brushProperty name="width" value="0.1" units="cm"/>
      <inkml:brushProperty name="height" value="0.1" units="cm"/>
      <inkml:brushProperty name="color" value="#66CC00"/>
    </inkml:brush>
  </inkml:definitions>
  <inkml:trace contextRef="#ctx0" brushRef="#br0">8 121 3072,'-3'-5'1120,"-2"2"-864,5 0-64,0-1 512,0 1-416,5-5-96,-2 1-128,1-4 0,1 1-32,2-2-96,2 6 32,-1-2-192,-1 1 128,2-4-736,3 1 448,0-2-1984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3:11.552"/>
    </inkml:context>
    <inkml:brush xml:id="br0">
      <inkml:brushProperty name="width" value="0.1" units="cm"/>
      <inkml:brushProperty name="height" value="0.1" units="cm"/>
      <inkml:brushProperty name="color" value="#33CCFF"/>
    </inkml:brush>
  </inkml:definitions>
  <inkml:trace contextRef="#ctx0" brushRef="#br0">46 45 1984,'-3'-1'223,"0"0"-1,0 0 1,0 0 0,-1 0 0,1 0-1,0 0 1,0 1 0,-1 0 0,1-1-1,0 1 1,-4 1-223,4-1 483,3 0-422,0 0 0,0 0 0,0 0-1,0 0 1,0-1 0,0 1 0,1 0-1,-1 0 1,0 0 0,0 0 0,0 0-1,0 0 1,0 0 0,0 0 0,0 0 0,0 0-1,0-1 1,0 1 0,0 0 0,0 0-1,0 0 1,0 0 0,0 0 0,0 0 0,0 0-1,0-1 1,0 1 0,0 0 0,0 0-1,0 0 1,0 0 0,0 0 0,0 0-1,0 0 1,0 0 0,0-1 0,0 1 0,0 0-1,0 0 1,0 0 0,0 0 0,-1 0-1,1 0 1,0 0 0,0 0 0,0 0 0,0 0-1,0 0 1,0 0 0,0-1 0,0 1-1,0 0 1,-1 0 0,1 0 0,0 0-1,0 0-60,11-5 1637,11-1-708,1 2 0,0 1 0,8 0-929,15-2 632,-17 1-447,1 2 1,0 1-1,-1 2 1,1 0 0,26 6-186,-20-1-2828,18 6 2828,-41-8-1581,-1 0 1,1 1-1,-1 0 1,0 1-1,7 5 1581,-4-2-2261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1:21.778"/>
    </inkml:context>
    <inkml:brush xml:id="br0">
      <inkml:brushProperty name="width" value="0.1" units="cm"/>
      <inkml:brushProperty name="height" value="0.1" units="cm"/>
      <inkml:brushProperty name="color" value="#66CC00"/>
    </inkml:brush>
  </inkml:definitions>
  <inkml:trace contextRef="#ctx0" brushRef="#br0">0 3330 832,'7'-4'610,"-6"4"-481,0-1 0,0 1 1,0-1-1,0 0 0,0 1 0,0-1 0,0 0 0,0 0 0,0 0 0,0 1 0,0-1 0,0 0 0,-1 0 0,1 0 0,0-1 0,-1 1 0,1 0 0,0-1-129,-1 0 28,1 1 0,0 0 0,-1-1 0,1 1 0,0 0 0,0-1 0,0 1 0,0 0 0,0 0 0,0 0 0,0 0 0,0 0 0,0 0 0,0 0 0,1 0-28,12-14 300,-4-1 399,-1-1-1,-1 0 1,6-15-699,-4 13 144,-8 16-69,0-1-1,0 1 1,-1 0 0,1 0-1,-1-1 1,0 0-75,1-1 29,0 0 1,0 1-1,0-1 1,0 0-1,1 1 0,0 0 1,2-4-30,5-7 189,-4 2-160,-5 11-34,-1 1 1,1-1-1,-1 0 0,1 1 0,0-1 1,0 1-1,0-1 0,0 1 0,0-1 0,0 1 1,0 0-1,0 0 0,1-1 0,0 0 5,19-20 539,7-3-395,-22 17-142,-6 8 0,1-1 1,-1 0-1,1 0 1,-1 1-1,1-1 1,-1 0 0,1 1-1,0-1 1,-1 0-1,1 1 1,0-1-1,0 1 1,-1-1-1,2 1-2,22-11 35,0 1 0,1 1-35,-18 6 73,0 0 0,0 0 0,0-1 1,4-2-74,20-11 192,-9 8-172,11-4 44,-1 0 0,0-3 1,-2 0-1,1-2 0,5-6-64,-21 12 44,-1 0-1,0-1 1,-1-1 0,0 0-1,-1 0 1,8-15-44,9-9-47,-17 23 121,-1-1 0,2-5-74,8-9 243,3-5-22,-12 15-242,13-15 21,-19 29-29,0-1 1,1 1 0,-1 1 0,1-1 0,1 1-1,-1 1 1,1-1 0,4-1 28,14-9 178,0-2-12,2 1 1,-1 1 0,2 2-1,23-9-166,-37 17 7,-2-1 0,1-1 0,-1-1 0,12-8-7,-7 5 196,5-6-25,0 0 1,16-17-172,9-7-17,-40 34-20,-1-1 1,0 0-1,0 0 1,-1-1-1,0 1 1,3-9 36,3-2-21,13-31 149,-1-1 48,2 5-217,-15 25-57,13-17 98,-16 27 12,0-1 1,1 1-1,1 0 1,-1 1-1,2 0 1,-1 1-1,1 0 1,1 1-1,-1 0 0,2 0 1,-1 1-1,7-2-12,31-12-53,9-7 53,-44 19 59,-3 3-158,0 0 0,9-3 99,37-20 112,-46 19-72,-10 9-67,-1 0 0,0-1 0,1 1 0,-1 0 0,1 0 1,-1 0-1,1 0 0,-1 0 0,1 0 0,0 0 27,0 0 6,1 0-1,-1 0 1,0-1 0,1 1 0,-1-1-1,0 1 1,0-1 0,0 0 0,-1 0-1,1 0 1,0 0 0,-1 0 0,2-2-6,15-10-12,-4 3 45,-5 2-51,-5 5 27,0 1 0,0-1 0,-1 0 0,1 0 0,1-4-9,22-32-6,-16 11 70,-10 27-51,-1 0 0,1 0 0,0 0 0,-1 0-1,1 0 1,-1 0 0,0 0 0,0-1 0,0 1 0,0-1-13,2-16-22,0 13 71,-1-1-1,1 1 1,-2-1 0,1-1-49,2-16-46,0 15 29,1-4-200,1-47 222,-2 30 182,-3 29-194,0 0 0,0 0 0,0 0 0,1 1 0,-1-1 0,0 0 0,1 0 0,-1 0 0,1 1 0,-1-1 0,1 0 0,-1 0 0,1 1 0,-1-1 0,1 0 0,0 0 7,8-11 0,-8 9-25,1 0 0,-1 0 0,1 0 0,0 1 0,0-1 0,0 0 0,1 1 1,-1-1-1,1 0 25,-2 2 32,11-9-86,-4 6 69,0-1 0,0 1 0,0-2 0,-1 1 0,6-7-15,1 4-53,-14 8 55,1-1 0,0 0 0,0 1 1,0-1-1,-1 1 0,1-1 0,0 1 0,0 0 1,0-1-1,0 1 0,0 0 0,0-1 0,0 1 1,0 0-1,0 0 0,0 0-2,3-1 77,1-2-84,1 1 0,0 0 0,0 0 0,0 0 0,1 1 7,2-2-56,76-29-19,-70 27 111,-1-1-1,0-1 1,7-4-36,29-14 165,-9 7-261,-33 15 64,-1-1-1,1 0 0,-1 0 0,1 0 0,-1-1 0,-1-1 1,4-2 32,0 0 33,0 1 1,0 0 0,4-2-34,-5 4-14,0 1-1,-1 0 1,2 0-1,-1 1 1,0 0-1,1 0 1,8 0 14,92-18-69,-65 12 140,-1-2 1,3-3-72,27-6-26,-44 11-24,-2-1 0,1-2 0,-1-1-1,-1-1 1,10-7 50,-4 7 108,-8 5-104,53-27 247,-33 18-336,-34 15 76,-1 0 0,1 0 0,-1 1 0,1 1 0,0 0 0,5 0 9,-11 1 6,-1-1 0,0 1-1,0-1 1,0 0-1,0 0 1,1-1-6,-1 1 57,0 0 1,-1 0-1,1 0 1,0 0-1,0 1 1,1-1-58,4 1-74,0-1 1,-1 0-1,8-3 74,14-1-168,34-4 144,-42 4 20,0 2-1,0 1 0,2 1 5,-17 0 17,0 1-1,-1-1 1,1 0-1,1-2-16,-1 2 28,-1-1-1,1 1 1,0 1-1,2-1-27,1 1-28,0-1-1,1-1 1,-1 0 0,0 0-1,0-1 1,5-2 28,-12 4 6,-1 0 0,1 0 0,-1 0 1,1 1-1,0-1 0,-1 1 0,1 0 0,0-1-6,6 0 15,-3 0 3,0 1 0,0-1 1,0 1-1,1 0 0,-1 1 0,0-1 1,5 2-19,21 1 37,151 0-218,-144-2 98,-12 0 162,0-2-1,1 0-78,21-10 406,-38 8-495,1 0 1,-1-1 0,0 0 88,-3 1-23,-1 0 0,1 1 0,0 0-1,1 0 1,-1 0 0,0 1 0,1 1 23,-5-1 38,1 1 0,-1-1-1,1 0 1,-1 0 0,1 0 0,-1-1 0,0 1 0,0-1-1,0 0 1,0 0 0,2-2-38,19-6-66,-1 1 31,-4 0-21,0 1 0,0 1 0,1 1 0,12-3 56,23-2 126,-33 8-13,0-2 0,8-4-113,13-3-152,34-6 152,3 0-334,-15 5 958,-7 2-1077,4-4 453,-12 3-151,-2 0 835,42-15-684,-65 17 22,-1 0-1,-1-1 0,0-2 1,0 0-1,-1-2 0,2-3-21,15-10-44,16-8 44,-42 27 92,68-42-161,-63 42 107,1 1 0,0 1-1,0 1 1,0 1 0,5 0-38,5-2 95,0-1 0,0-1-95,63-23 42,50-8-42,-138 39 176,-5 1-180,1 0-1,-1 0 0,1 0 1,-1 0-1,1 0 0,-1 0 1,1 0-1,-1 1 0,1-1 1,-1 0-1,1 0 0,-1 1 1,1-1-1,-1 0 0,1 1 1,-1-1-1,0 0 0,1 1 1,-1-1-1,1 1 0,-1-1 1,0 1-1,0-1 0,1 1 5,0 0 48,-1-1 0,0 0 27,0 0-48,0 0-70,0 0-16,0 0-63,1 1-35,0 0 0,-1 0 1,1 0-1,0 0 1,0 1-1,-1-1 1,1 0-1,0 0 1,-1 1-1,1-1 0,-1 0 1,1 1-1,-1-1 1,0 1 156,1 2-552,-1-3 274,1 1 1,-1-1-1,1 0 0,-1 1 0,0-1 0,0 0 0,0 1 0,0-1 0,0 1 0,0-1 0,0 0 0,0 1 1,0-1-1,-1 1 0,1-1 0,0 0 0,-1 1 0,0-1 0,1 0 0,-1 0 0,0 0 0,1 1 0,-1-1 1,0 0 277,-21 8-1739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0:26.639"/>
    </inkml:context>
    <inkml:brush xml:id="br0">
      <inkml:brushProperty name="width" value="0.1" units="cm"/>
      <inkml:brushProperty name="height" value="0.1" units="cm"/>
      <inkml:brushProperty name="color" value="#66CC00"/>
    </inkml:brush>
  </inkml:definitions>
  <inkml:trace contextRef="#ctx0" brushRef="#br0">76 1 1248,'0'8'373,"0"0"1,1 0-1,0 0 0,0 0 1,1 0-1,0 0 0,0 0 1,1 0-374,12 26 213,-12-27-172,1 0 1,-1-1-1,-1 1 0,0 0 1,0 0-1,0 1 0,-1-1 1,1 1-42,-1 37 438,-2 0 1,-5 32-439,0-9 157,-18 158 254,4-59-166,0 35-379,-21 250 33,35-257 283,8 1-1,23 163-181,2-191 642,19 51-642,14 83 734,-20-68-286,-36-197-608,-1 15 160,3 26 59,-5-52 24,0-1 0,-2 16-83,0 1 116,1-26-170,-1 0 0,-1 0-1,0-1 1,-2 1-1,-3 10 55,7-25-11,0 0 0,-1 0 0,1 0 0,0 0 0,0 0-1,-1 0 1,1 0 0,0 1 0,0-1 0,0 0 0,0 0-1,1 0 1,-1 0 0,0 0 0,0 0 0,1 0 0,-1 0 0,0 0-1,1 0 1,-1 0 0,1 0 0,0 0 0,-1 0 0,1 0 11,0 0 2,1 1 0,-1-1 1,1 0-1,0 0 0,-1 0 1,1 0-1,0 0 1,0 0-1,-1 0 0,1-1 1,0 1-1,2 0-2,5 0 39,-1 0 1,1 0-1,0 0 0,0-1 1,5-1-40,37-5-130,44-10 130,-46 6 83,2 3 1,5 1-84,38 4 175,0 3-1,9 6-174,191 27 307,-61 3-143,94 11 35,47-20-40,-22-2-36,-264-17-214,133 14 108,824 61 1199,-937-75-2839,23 8 1623,-102-13-761,18 2-167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0:28.081"/>
    </inkml:context>
    <inkml:brush xml:id="br0">
      <inkml:brushProperty name="width" value="0.1" units="cm"/>
      <inkml:brushProperty name="height" value="0.1" units="cm"/>
      <inkml:brushProperty name="color" value="#66CC00"/>
    </inkml:brush>
  </inkml:definitions>
  <inkml:trace contextRef="#ctx0" brushRef="#br0">3 1 1152,'-3'-1'182,"8"4"558,-4-2-654,0-1 0,0 1 0,0-1 0,-1 1 0,1 0 0,0-1-1,-1 1 1,1 0 0,0-1 0,-1 1 0,1 0 0,-1 0 0,0 0 0,1 0-1,-1 0 1,1-1 0,-1 1 0,0 0 0,0 0 0,0 1-86,4 72 1165,6 32-1165,-8-80 94,20 121 408,-11-82-391,-2-16 58,17 45-169,-9-30 172,-9-43 553,0-37 11,-8 12-702,0-1-1,0 1 0,0-1 0,-1 1 0,0-3-33,-1-17 101,0-18 177,-2 0-1,-5-22-277,0 3 197,1 10-79,-4-38-44,4 27 54,-1-13 513,8 64-616,1 1-1,0 0 1,1-1 0,0 1 0,1 0-1,0-1-24,-2 10-6,1 0-1,0 0 1,-1-1-1,1 1 0,0 0 1,0 0-1,0 0 0,0 0 1,0 0-1,0 0 1,0 0-1,0 0 0,0 1 1,0-1-1,1 0 0,-1 0 1,0 1-1,1-1 1,-1 1-1,0 0 0,1-1 1,-1 1-1,0 0 1,1 0-1,-1-1 0,1 1 1,-1 0-1,0 0 0,2 1 7,4-1-10,0 0-1,0 1 0,0 0 1,0 0-1,1 1 11,4 2 48,0 0-1,0 0 1,0 1-1,-1 0 1,0 1-1,0 1 1,7 5-48,-11-7 31,-1 0 1,0 0 0,0 1 0,-1 0 0,0 0 0,0 0-1,0 1 1,-1 0 0,0 0 0,0 0 0,-1 0 0,3 6-32,-2 3 68,1 0 1,-2-1-1,0 2 1,0 12-69,0 65-184,-3-84 152,0-7 24,0 0-1,0 0 1,1 0-1,-1-1 1,1 1 0,0 0-1,0-1 1,0 1-1,0-1 1,0 1-1,1-1 1,-1 1-1,1-1 1,0 0-1,-1 0 1,2 1 8,4 4-35,1 0 1,0 0-1,8 4 35,4 4 127,5 5-114,-17-15-11,-1 0 0,0 1 0,0 0 1,0 1-1,0 0 0,-1 0 0,0 0 0,-1 0 0,3 6-2,-7-12-18,1 4 101,1 0-1,-1-1 1,0 1-1,0 1 1,-1-1-1,1 4-82,-1-7 52,-1 0 0,0-1 0,-1 1 0,1 0 0,0 0 0,0 0 0,-1-1 0,1 1 0,-1 0 0,1-1 0,-1 1 0,0 0 0,0-1 0,0 1 1,1-1-1,-2 1 0,1-1 0,0 0 0,0 1 0,0-1 0,-1 0 0,1 1-52,-8 4 140,1 1 0,-1-1 0,0-1 0,0 0 0,0 0 0,-1-1 0,-1 1-140,-12 3 43,0-1 0,-14 2-43,31-8-33,-34 8-1446,0-2-1,-3-1 1480,25-6-2794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0:29.354"/>
    </inkml:context>
    <inkml:brush xml:id="br0">
      <inkml:brushProperty name="width" value="0.1" units="cm"/>
      <inkml:brushProperty name="height" value="0.1" units="cm"/>
      <inkml:brushProperty name="color" value="#66CC00"/>
    </inkml:brush>
  </inkml:definitions>
  <inkml:trace contextRef="#ctx0" brushRef="#br0">5 22 1056,'-1'-1'116,"1"1"0,-1-1 0,1 0 1,-1 0-1,1 1 0,0-1 0,-1 0 0,1 0 0,0 0 1,0 0-1,0 1 0,-1-1 0,1 0 0,0 0 0,0 0 1,0 0-1,0 0 0,0 0-116,0-1-171,0 2 214,1-3 2490,3 11-2162,0 1 0,-1 0 0,0 1 0,0-1 0,-1 0 0,0 2-371,5 21 232,16 57 126,3 39-358,-18-60-184,-3 1 0,-2 57 184,-3-116-297,0 1 1,1-1 0,1 1-1,2 8 297,-4-16-172,1-1-1,0 1 1,0 0-1,0 0 1,0-1-1,0 1 0,0-1 1,1 1-1,-1-1 1,1 1-1,0-1 1,0 0-1,0 0 1,0 0-1,0 0 1,0 0-1,0 0 0,1-1 1,1 2 172,10 2-1456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0:30.043"/>
    </inkml:context>
    <inkml:brush xml:id="br0">
      <inkml:brushProperty name="width" value="0.1" units="cm"/>
      <inkml:brushProperty name="height" value="0.1" units="cm"/>
      <inkml:brushProperty name="color" value="#66CC00"/>
    </inkml:brush>
  </inkml:definitions>
  <inkml:trace contextRef="#ctx0" brushRef="#br0">58 8 1312,'-1'-1'42,"0"0"-1,1 1 1,-1-1 0,1 1 0,-1-1 0,0 1-1,0-1 1,1 1 0,-1-1 0,0 1-1,0 0 1,0-1 0,0 1 0,1 0-1,-1 0 1,0-1 0,0 1 0,0 0-1,0 0 1,0 0 0,0 0 0,1 0-1,-1 0 1,0 1 0,0-1 0,0 0-42,-1 1 208,1-1-1,0 1 1,-1 0 0,1 0 0,-1 0 0,1 0 0,0 0 0,0 1 0,-1-1-1,1 0 1,0 0 0,0 1 0,0 0-208,-2 2 369,1 1 0,0-1 0,0 0 0,0 1 0,0 0-1,1-1 1,0 1 0,0 0 0,0 0 0,1 2-369,4 198 779,-2-165-671,2 1 1,3 10-109,1 12 65,0-2-29,-3-24 10,-1 1 0,-1 10-46,6 92-3210,-7-122 106,-1-17 1104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0:30.408"/>
    </inkml:context>
    <inkml:brush xml:id="br0">
      <inkml:brushProperty name="width" value="0.1" units="cm"/>
      <inkml:brushProperty name="height" value="0.1" units="cm"/>
      <inkml:brushProperty name="color" value="#66CC00"/>
    </inkml:brush>
  </inkml:definitions>
  <inkml:trace contextRef="#ctx0" brushRef="#br0">5 23 4384,'-5'-5'1632,"10"5"-1248,7 5-128,-3-5 128,3-5-256,4 2 384,-1-1-288,6-2 160,-1 1-224,1 5-224,-2 0 32,7 0-1120,-7 5 608,-2 1-2720,4-2 1824,-6-11 224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1:58.818"/>
    </inkml:context>
    <inkml:brush xml:id="br0">
      <inkml:brushProperty name="width" value="0.1" units="cm"/>
      <inkml:brushProperty name="height" value="0.1" units="cm"/>
      <inkml:brushProperty name="color" value="#66CC00"/>
    </inkml:brush>
  </inkml:definitions>
  <inkml:trace contextRef="#ctx0" brushRef="#br0">0 621 1248,'20'-5'1691,"-18"5"-1644,-1 0 0,1 0 1,-1 0-1,1 0 0,-1-1 1,0 1-1,1 0 1,-1-1-1,1 1 0,-1-1 1,0 0-1,1 1 0,-1-1 1,0 0-1,0 0 0,0 0 1,1 0-1,-1 0 1,0 0-1,0 0 0,0 0 1,-1-1-1,1 1 0,0 0 1,0 0-1,-1-1 0,1 1 1,0 0-1,-1-1 1,0 1-1,1-1 0,-1 0-47,2-7 81,-1 1 0,-1-1 0,1 1 0,-1-1 0,-1-3-81,0-4 112,-1-29 39,-5-31-151,-1 5 339,1 9 192,-3-2-531,-4-30 386,12 41-647,3 33 421,-1 19-507,0 1 177,0 0 399,1 1-194,-1 0-1,1-1 1,0 1 0,0 0-1,-1 0 1,1 0-1,-1 0 1,1 0 0,-1 0-1,1 0 1,-1 0 0,1 0-1,-1 0 1,0 1-35,1-2 32,27 89-120,-16-49 176,1-1 0,2-1 0,9 16-88,-13-32 140,-6-12-136,0 1 0,1-2 0,0 1 0,1 0 0,2 2-4,1-1 63,-1 1-1,0 0 0,0 2-62,-8-42 267,-1-300-145,-5 246-500,6 86 378,0-1 0,0 0-1,0 0 1,0-1 0,1 1 0,-1 0 0,1 0 0,0-1 0,-1 1 0,2 0 0,5 10 11,11 20 5,1-1-1,2-1 0,0-1 0,2-2 0,2 0 0,7 6-15,-28-29 49,0-1 1,0 0-1,0 0 0,1 0 0,0-1 0,-1 0 1,1 0-1,6 2-49,-9-4-22,0 0 0,0-1 0,0 1 0,0-1 1,0 0-1,0 0 0,0 0 0,0 0 0,0 0 0,0-1 1,0 1-1,0-1 0,0 0 0,0 0 0,0 0 0,-1 0 0,1-1 1,0 1-1,1-2 22,20-11-2357,-12 3-134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1:59.931"/>
    </inkml:context>
    <inkml:brush xml:id="br0">
      <inkml:brushProperty name="width" value="0.1" units="cm"/>
      <inkml:brushProperty name="height" value="0.1" units="cm"/>
      <inkml:brushProperty name="color" value="#66CC00"/>
    </inkml:brush>
  </inkml:definitions>
  <inkml:trace contextRef="#ctx0" brushRef="#br0">0 12 832,'8'-7'1051,"-7"7"-737,7-5 689,3 5-683,-1 0 0,1 1 0,0 0 0,-1 0 0,1 1 0,-1 1 0,0 0 0,0 0 0,0 1 0,8 4-320,-6-3 18,0-1-1,0 0 1,0-1 0,1-1-1,-1 1 1,1-2 0,0 0 0,2-1-18,37 6 263,-6 3-364,1 2 101,-10-2-6,-37-9 17,1 0-1,-1 0 0,0 0 0,0 0 0,0 0 0,1 0 0,-1 0 0,0 0 0,0 0 0,0 0 1,0 0-1,1 0 0,-1 0 0,0 0 0,0 0 0,0 0 0,1 1 0,-1-1 0,0 0 0,0 0 1,0 0-1,0 0 0,0 0 0,0 1 0,1-1 0,-1 0 0,0 0 0,0 0 0,0 0 0,0 1 1,0-1-1,0 0 0,0 0 0,0 0 0,0 1 0,0-1 0,0 0 0,0 0 0,0 0 0,0 0 1,0 1-11,-7 6 93,-19 8-83,21-13 123,-44 22 356,24-13-287,-17 11-202,34-17 16,0 1 1,0 0-1,0 0 0,0 1 1,1 0-1,-4 5-16,-3 5-210,0 0 0,1 1 0,1 1-1,0 0 1,2 1 0,0 0-1,-6 18 211,11-19-1610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2:00.853"/>
    </inkml:context>
    <inkml:brush xml:id="br0">
      <inkml:brushProperty name="width" value="0.1" units="cm"/>
      <inkml:brushProperty name="height" value="0.1" units="cm"/>
      <inkml:brushProperty name="color" value="#66CC00"/>
    </inkml:brush>
  </inkml:definitions>
  <inkml:trace contextRef="#ctx0" brushRef="#br0">0 1 576,'0'0'171,"14"4"842,-11-2-539,0 0-1,0 0 1,0 0-1,1 0 1,-1-1 0,1 0-1,0 1 1,-1-1-1,1 0 1,0-1 0,0 1-1,1-1-473,11 1-220,1 0 0,7-2 220,5 0 303,6 0-193,-6 1-105,0 0-1,17 4-4,-37-3 8,0 0 1,0 1-1,0 1 1,0 0-1,0 0 0,-1 1 1,1 0-1,-1 0 1,0 1-1,1 0-8,-5-2 34,1 1-1,-1-1 1,0 1-1,0 0 1,-1 0 0,1 0-1,-1 0 1,0 0-1,0 1 1,0 1-34,-2-4 10,0 0 1,0 0 0,0 1 0,-1-1-1,1 0 1,0 1 0,-1-1-1,0 1 1,0-1 0,0 0-1,0 1 1,0-1 0,0 1-1,0-1 1,-1 1 0,1-1-1,-1 0 1,0 1 0,0-1-1,0 0 1,0 1 0,0-1-1,0 0 1,-1 0-11,-7 12 29,-9 13 305,-5 13-334,18-32 35,1 1-1,0 0 0,1-1 0,0 2 0,0-1 1,1 0-1,0 3-34,2-6-257,0 1 0,0-1 0,1 1 0,0 0 0,0-1 0,1 0 0,1 5 257,-2-9-100,6 19-1585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2:02.222"/>
    </inkml:context>
    <inkml:brush xml:id="br0">
      <inkml:brushProperty name="width" value="0.1" units="cm"/>
      <inkml:brushProperty name="height" value="0.1" units="cm"/>
      <inkml:brushProperty name="color" value="#66CC00"/>
    </inkml:brush>
  </inkml:definitions>
  <inkml:trace contextRef="#ctx0" brushRef="#br0">84 162 1472,'0'0'475,"-1"1"-91,0-1 0,0 1 0,0-1 0,0 0 0,0 1 0,0-1 0,0 0 0,0 0 0,0 1-1,0-1 1,0 0 0,0 0-384,-2-1 72,1 0-1,0-1 1,0 1-1,-1 0 1,1-1-1,0 0 1,0 1-1,0-1 1,1 0-1,-1 0 1,0 0-1,1 0 1,-1 0-1,1 0 1,0-1-1,-1 1 0,1-1-71,-3-6 117,1-2-1,0 1 0,-2-8-116,-3-12 42,-5-7-362,13 36 324,0 1 0,0-1 0,0 1 0,-1 0 0,1-1 0,0 1 0,0-1 0,0 1 0,0-1 0,0 1 0,0-1 0,0 1 0,0-1 0,0 1-1,0-1 1,0 1 0,0-1 0,0 1 0,0-1 0,0 1-4,2-8-351,22 19 335,-14-4 120,1 1 1,-1 0-1,-1 1 0,1 0 1,-2 0-1,1 1 0,6 9-104,14 24 91,-1 2 0,-2 0-1,4 15-90,43 101 155,-60-130-85,6 11-39,-16-37 13,-2-4 28,0 1-1,-1-1 0,1 0 1,0 0-1,-1 1 1,1-1-1,-1 0 0,1 1 1,-1-1-1,1 1-71,-2-1 18,1-1-1,0 0 1,0 1-1,-1-1 1,1 0-1,0 1 1,-1-1-1,1 0 1,-1 1 0,1-1-1,0 0 1,-1 1-1,1-1 1,-1 0-1,1 0 1,-1 0-1,1 0 1,0 1-1,-1-1 1,1 0-1,-1 0 1,1 0-1,-1 0 1,1 0-1,-1 0 1,1 0 0,-1 0-1,1 0 1,-1 0-1,1-1 1,-1 1-18,-22-1 4,13 1-24,1 0 0,0 0 1,-1 0-1,-2 2 20,1 2-127,10-3 123,0 0 1,0-1-1,-1 1 0,1 0 1,0-1-1,-1 0 0,1 1 1,0-1-1,-1 0 1,1 1-1,0-1 0,-1 0 4,9-1 208,0 0-1,-1 0 0,1 0 0,0-1 1,-1 0-1,6-2-207,6-4 413,0 0 0,4-4-413,-11 6-6,6-3-207,0 0 0,-1-1-1,0-1 1,0-1 0,-2 0-1,5-5 214,-18 15-337,1 0 0,0 1-1,0-1 1,0 0 0,0 1-1,0 0 1,0-1 0,3 0 337,7-2-3216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4:24.271"/>
    </inkml:context>
    <inkml:brush xml:id="br0">
      <inkml:brushProperty name="width" value="0.1" units="cm"/>
      <inkml:brushProperty name="height" value="0.1" units="cm"/>
      <inkml:brushProperty name="color" value="#33CCFF"/>
    </inkml:brush>
  </inkml:definitions>
  <inkml:trace contextRef="#ctx0" brushRef="#br0">0 47 1664,'3'-3'455,"-3"2"-429,0 1 0,0 0 0,0-1 0,1 1 0,-1 0 0,0-1 0,0 1 0,1 0 0,-1 0 0,0-1 0,0 1 0,1 0 0,-1 0 0,0-1 0,1 1-1,-1 0 1,1 0 0,-1 0 0,0 0 0,1-1 0,-1 1 0,0 0 0,1 0 0,-1 0 0,1 0 0,-1 0 0,0 0 0,1 0 0,-1 0 0,1 0 0,-1 0 0,0 0 0,1 1 0,-1-1 0,0 0 0,1 0 0,-1 0 0,1 0 0,-1 1 0,0-1 0,1 0-26,35 14 1323,-6 1 319,-28-15-1614,-1 1 0,1 0-1,-1-1 1,1 0 0,-1 1 0,1-1 0,0 0-1,-1 0 1,1 0 0,0 0 0,1 0-28,11 1 158,15 10 289,-21-8-296,-1 0 0,1-1 0,0 1 0,6-1-151,3 1 41,1 0 0,0 1-1,1 2-40,13 7 149,-23-8 2,0-1-1,0-1 1,1 0 0,6 1-151,-4-1 216,-9-2-192,-1 0 0,1-1-1,0 1 1,-1-1 0,1 1 0,-1-1 0,1 0 0,0 0-1,-1 0 1,1 0 0,0-1 0,-1 1 0,1-1 0,2 0-24,4-2 42,1 1 1,-1 0-1,1 1 1,0-1-1,-1 2 1,1 0-1,0 0 1,8 2-43,12-1 198,140 6 80,54-11 63,-151 1-512,-72 3 315,-1 0-74,0 0-86,0 0 58,0 0 262,0-1-276,0 0-1,0 0 1,-1 1-1,1-1 1,0 0-1,-1 1 0,1-1 1,-1 1-1,1-1 1,-1 0-1,1 1 1,-1-1-1,1 1 0,-1-1 1,1 1-1,-1 0 1,0-1-28,0 0 115,-4-3-79,-3-2-47,0-1 0,1 0 0,0 0 0,0 0-1,1-1 1,0 0 0,0 0 0,1-1 0,-2-3 11,5 8 17,-1 0 0,1 0 0,-1 0 0,0 0 0,0 0-1,0 0 1,-1 1 0,1-1 0,-1 1 0,0 0 0,-4-2-17,22 18-891,13 6 1052,-22-17-137,0 1-1,0 0 1,0 0 0,-1 0 0,0 1 0,1-1 0,-1 1 0,-1 0-1,1 0 1,0 1 0,-1-1 0,0 1 0,0-1 0,-1 1 0,1 0-1,-1 0 1,0 1 0,0-1 0,0 1-24,-2-2 55,0-1 0,0 1 0,-1-1 0,1 0 0,-1 1 0,0-1 0,0 1 0,0-1 0,0 0 0,-1 1-55,-3 12 143,3-10-81,0-1-1,0 1 0,0 0 0,-1-1 1,0 1-1,0-1 0,0 0 1,-1 0-1,-2 2-61,-2 2-195,0 0-1,-1-1 1,0 0 0,-4 2 195,9-7-423,1-1 0,-1 0 0,-1 0 1,1 0-1,0 0 0,0-1 0,-3 1 423,-3 1-965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2:05.227"/>
    </inkml:context>
    <inkml:brush xml:id="br0">
      <inkml:brushProperty name="width" value="0.1" units="cm"/>
      <inkml:brushProperty name="height" value="0.1" units="cm"/>
      <inkml:brushProperty name="color" value="#66CC00"/>
    </inkml:brush>
  </inkml:definitions>
  <inkml:trace contextRef="#ctx0" brushRef="#br0">1 558 2304,'0'0'40,"0"0"-1,0 0 1,0 0 0,0 0-1,-1 0 1,1 0 0,0 0-1,0-1 1,0 1 0,0 0-1,0 0 1,0 0 0,0 0-1,0 0 1,0 0 0,0 0-1,0-1 1,0 1 0,0 0-1,0 0 1,0 0 0,0 0-1,0 0 1,0 0 0,0 0-1,0-1 1,0 1 0,0 0-1,0 0 1,0 0 0,0 0-1,0 0 1,0 0 0,1 0 0,-1 0-1,0-1 1,0 1 0,0 0-1,0 0 1,0 0 0,0 0-40,30-25 640,-21 18-446,-1 0-1,0 0 1,6-8-194,-4 2 309,0 0 0,-1-1 0,-1 0 0,6-13-309,23-63 526,-23 52-363,10-33-46,-18 50-102,1 0 0,1 1 0,0 0 0,2 0 0,4-6-15,-13 25-2,3-4 5,0-1 0,-1 1 0,1-1 0,-1 0 0,0 0 0,-1 0 1,0 0-1,0 0 0,0-1 0,-1 1 0,1-4-3,0 2-9,-12 26 7,-4 6 237,8-14-171,0-1 0,1 1 0,0 1 0,0-1 0,1 0 0,1 1 0,-2 7-64,0 8-18,-1 11 67,1 0 0,1 29-49,4-39-64,1 0-1,2 8 65,-1-26 13,-1 0 0,2 0-1,-1 0 1,1 0 0,0-1 0,1 1 0,0-1-1,3 6-12,-3-9 15,1 0 0,-1 1-1,1-2 1,-1 1 0,1 0-1,1-1 1,-1 0 0,6 3-15,8 4 149,20 9-149,-37-19 0,0-1 10,0 1 0,0 0 0,0 0 0,0-1 0,0 1 0,0-1 0,0 1 0,0-1 0,0 0-1,0 0 1,0 0 0,0 0 0,0 0 0,0 0 0,0-1 0,0 1 0,0-1 0,0 1 0,0-1 0,0 0 0,0 0 0,0 0 0,0 0 0,0 0-1,-1 0 1,1 0 0,0-1 0,-1 1 0,1-1 0,-1 1 0,0-1 0,1 0 0,-1 1 0,1-3-10,2-3 90,1-1-1,-1 0 1,-1 0-1,0 0 1,0 0 0,-1-1-1,2-7-89,10-61-194,-3-1-1,-2-44 195,-2 4 0,-5 104-82,-1 13 69,-1 1 0,0-1 0,0 0-1,0 1 1,0-1 0,0 0 0,1 0 0,-1 1 0,0-1 0,0 0 0,-1 1 0,1-1 0,0 0-1,0 1 1,0-1 0,0 0 0,-1 1 0,1-1 0,0 0 0,0 1 0,-1-1 13,2 4-6,0 0 1,0 1-1,0-1 0,0 0 1,-1 1-1,1-1 1,-1 1-1,0-1 1,0 1-1,0-1 0,-1 1 1,1 0 5,-1 12 3,0 35-5,1-2 67,1 1 0,6 33-65,-3-46 166,-3-24-100,1 1 0,1-1 0,-1 0 0,2 1 0,1 2-66,-3-10 29,0-1 12,0 0 0,0 0 0,1 1 0,0-1-1,0-1 1,0 2-41,-1-4 20,-1-1 0,1 1 0,-1-1 0,1 1 0,-1-1 0,1 0 0,0 0 0,0 0 0,0 0 0,0 0 0,0 0 0,0 0 0,0 0 0,0-1 0,0 1 0,0-1 0,0 0 0,3 1-20,5-1 3,-1 0-1,1-1 0,0 0 0,0-1 0,-1 0 1,10-3-3,15-6-571,8-5 571,-21 8-333,2-1-571,2 0-1835,20-11 2739,0-7-2805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2:05.916"/>
    </inkml:context>
    <inkml:brush xml:id="br0">
      <inkml:brushProperty name="width" value="0.1" units="cm"/>
      <inkml:brushProperty name="height" value="0.1" units="cm"/>
      <inkml:brushProperty name="color" value="#66CC00"/>
    </inkml:brush>
  </inkml:definitions>
  <inkml:trace contextRef="#ctx0" brushRef="#br0">0 103 3136,'0'-1'102,"0"1"1,0-1-1,0 1 0,0-1 1,1 1-1,-1 0 0,0-1 1,0 1-1,0-1 0,0 1 1,1-1-1,-1 1 0,0 0 1,0-1-1,1 1 0,-1 0 1,0-1-1,1 1 1,-1 0-1,0-1 0,1 1 1,-1 0-1,1-1-102,13-5 1408,-6 4-1229,122-49 2002,-105 40-2208,-17 8 3,0 0 0,0 0 0,0 0 0,0 1 1,0 0-1,1 1 24,2-2-464,-9 3 320,-1-1 1,0 1-1,1-1 1,-1 1-1,0 0 1,1 0-1,-1-1 1,0 1-1,1 0 0,-1 0 1,1 0-1,-1 0 1,0 1-1,1-1 1,-1 0-1,0 1 1,1-1-1,-1 1 1,0-1-1,1 1 1,-1-1-1,0 1 0,1 0 145,3 8-1420,4-1-693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2:06.308"/>
    </inkml:context>
    <inkml:brush xml:id="br0">
      <inkml:brushProperty name="width" value="0.1" units="cm"/>
      <inkml:brushProperty name="height" value="0.1" units="cm"/>
      <inkml:brushProperty name="color" value="#66CC00"/>
    </inkml:brush>
  </inkml:definitions>
  <inkml:trace contextRef="#ctx0" brushRef="#br0">1 70 5056,'0'-1'107,"1"1"-1,-1-1 1,0 1-1,1-1 1,-1 1 0,1-1-1,0 1 1,-1-1 0,1 1-1,-1-1 1,1 1 0,-1 0-1,1-1 1,0 1 0,-1 0-1,1-1 1,0 1 0,0 0-1,-1 0 1,1 0 0,0 0-1,-1 0 1,1 0 0,0 0-1,0 0 1,-1 0 0,1 0-107,4 0 122,0 0-1,1 0 1,-1 0 0,0-1 0,0 0 0,0 0-1,4-1-121,36-14 1025,-26 5-920,-15 9-165,0-1 0,1 1 0,-1 0-1,1 0 1,0 1 0,0-1 60,37-9-3424,-26 7 395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12:06.764"/>
    </inkml:context>
    <inkml:brush xml:id="br0">
      <inkml:brushProperty name="width" value="0.1" units="cm"/>
      <inkml:brushProperty name="height" value="0.1" units="cm"/>
      <inkml:brushProperty name="color" value="#66CC00"/>
    </inkml:brush>
  </inkml:definitions>
  <inkml:trace contextRef="#ctx0" brushRef="#br0">0 1 3392,'0'0'1088,"0"0"-651,0 0-181,0 0 38,0 7 655,2 31 298,1-1 0,5 15-1247,2 28 855,-2 27-31,-2-21-629,14 67-195,-18-139 40,4 20-2073,2 0-1,9 26 2034,-16-57-221,1 1-1,-1-1 0,0 0 1,1 0-1,0 0 1,0 0-1,0 0 1,0 0-1,0-1 0,1 1 1,-1-1 221,-1-1-142,0-1-1,0 1 1,0-1 0,0 1 0,1-1 0,-1 1-1,0-1 1,0 0 0,0 0 0,0 0-1,0 1 1,0-1 0,1 0 0,-1 0 0,0-1-1,0 1 1,0 0 0,1 0 142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2:50.462"/>
    </inkml:context>
    <inkml:brush xml:id="br0">
      <inkml:brushProperty name="width" value="0.1" units="cm"/>
      <inkml:brushProperty name="height" value="0.1" units="cm"/>
      <inkml:brushProperty name="color" value="#F6630D"/>
    </inkml:brush>
  </inkml:definitions>
  <inkml:trace contextRef="#ctx0" brushRef="#br0">57 99 1248,'-2'-5'425,"4"10"-13,-2-5-284,0 0-16,8 0 0,-6-3-85,0-11 0,-1-53 42,0 57 112,1 14-121,0 8 3,-2-12 99,1 0 1,0 0 0,0 1-1,-1-1 1,1 0-1,0 0 1,0 0-1,0 0 1,-1 0-1,1 0 1,0 0-1,0 0 1,0 0 0,-1 0-1,1-1 1,0 1-1,0 0-162,3-1 287,-3 1-63,-1 0-74,1-1-239,0 2 186,-1-1-1,0 0 1,1 1-1,-1-1 1,0 1-1,1-1 1,-1 1-1,0-1 1,0 1 0,0-1-1,1 1 1,-1-1-1,0 1 1,0 0-1,0-1 1,0 1 0,0-1-1,0 1 1,0-1-1,0 1 1,0-1-1,0 1 1,-1 0 0,1-1-1,0 1-96,1 49 139,-1-48-132,0-1 0,0 1 1,0 0-1,0-1 0,0 1 1,1 0-1,-1-1 0,0 1 0,1-1 1,0 1-1,-1 0 0,1 0-7,1 1 67,-1-2 40,-1-1 48,0 0-17,0 0 65,0 0-102,0 0-74,0 0 112,0 22-182,0 350 267,4-249-11,-8-29 17,1 159-204,4-180-48,0-2-196,-4 16 218,-22 124 112,12-57-88,-5 63-32,14-46 312,2 153-176,3-172-64,-9 80 21,-1-2 118,9-201-192,0 6-41,1 1 1,3 12 29,0-6-33,-2 0-1,-2 21 34,1 15 131,4 207 125,-10-169-250,2 90 63,6 48-192,-2-243 164,0 0-1,1 0 1,0 0 0,1 0-41,-1-1 8,0 0 0,0 1 0,0 10-8,-2-16 4,1-1 0,0 0 1,-1 1-1,1-1 0,1 0 0,-1 0 0,1 1-4,0-1-2,-1 1-1,1-1 0,-1 0 1,0 0-1,0 0 0,-1 1 1,1 0 2,6 56 261,-6-40-197,1 1 0,3 11-64,-1-11 192,-2 0 0,1 13-192,1 102 11,-5-127-13,-1 1 1,0-1-1,0 1 1,-1-1-1,0 0 1,-1 0-1,0 0 1,-1 0 0,0-1-1,0 0 1,-4 4 1,-7 4-383,14-16 318,0 1 1,0-1 0,0 1-1,0 0 1,0 0-1,1 0 1,-1 0-1,1 0 1,-1 0 0,1 1-1,0-1 1,0 0-1,0 1 1,0-1-1,-1 3 65,2-2-63,-2 1 0,1-1 0,0 1 0,-1-1 0,1 0 0,-3 4 63,3-6 58,1-1 17,0 0 10,0 0-58,13 11-480,-6-8 325,-6-2 16,16 3 10,7 3 44,-24-7 68,0 0-74,0 0 38,0 0 68,0 0-4,0 0-1,0 0 16,0 0 6,0 0 64,0 0-70,0 0-117,0 0 0,0 0 43,0 0 63,0 0-20,0 0-65,0 0 22,0 0 63,0 0 17,0 0 64,0 0-59,0 0-80,0 0-48,-17 3 0,17-3 71,0 0 0,0 0 1,0 0-1,0 0 0,0 0 0,0 0 1,0 0-1,0 0 0,0 0 1,0-1-1,0 1 0,0 0 0,0 0 1,-1 0-1,1 0 0,0 0 0,0 0 1,0 0-1,0 0 0,0 0 1,0 0-1,0 0 0,0 0 0,-1 0 1,1 0-1,0 0 0,0 0 1,0 0-1,0 0 0,0 0 0,0 0 1,0 0-1,-1 0 0,1 0 1,0 0-1,0 0 0,0 0 0,0 0 1,0 0-1,0 0 0,0 0 1,0 0-1,0 1 0,-1-1 0,1 0 1,0 0-1,0 0 0,0 0 1,0 0-1,0 0 0,0 0 0,0 0-7,0 0 48,0 0-85,0 0-22,0 0-63,6-3-801,0 7 619,-5-4 326,-1 1 1,1-1 0,0 1-1,0-1 1,-1 0-1,1 1 1,0-1 0,0 0-1,0 1 1,0-1-1,0 0 1,0 0-1,0 0-22,68-8-48,-14 3 470,-36 7-564,-15-2 134,0 1 1,0-1-1,-1 0 0,1 0 1,0 0-1,0 0 1,-1-1-1,3 0 8,0 0 39,1 0 0,-1 1 0,1 0 0,-1 0 1,1 0-1,-1 1 0,1 0 0,-1 0 0,2 1-39,-3-1 106,0-1-1,0 1 1,0-1-1,0 0 1,5-1-106,2 1 139,14-8 122,-26 7-268,1 0-1,0 1 1,0-1-1,-1 1 1,1-1-1,0 1 1,0 0 0,-1-1-1,1 1 1,0 0-1,0 0 1,0-1-1,-1 1 1,1 0 0,0 0-1,0 0 1,0 0-1,0 0 1,0 0-1,0 0 1,-1 0 0,1 0-1,0 1 1,0-1-1,0 0 1,-1 1-1,1-1 1,0 0 7,0 1 0,1-1 0,-1 1 1,0-1-1,0 0 0,1 0 0,-1 1 1,0-1-1,1 0 0,-1 0 0,0 0 1,1 0-1,-1-1 0,0 1 0,1 0 1,-1-1-1,0 1 0,0 0 0,1-1 1,-1 1-1,0-1 0,0 0 0,0 0 0,1 1-37,3 0 42,-3 0 43,-2 0-10,12-4 74,-11 3-108,0 0 0,0 0 0,0-1 0,0 1 0,0-1 0,0 1 0,-1-1 0,1 1 0,0-1 0,-1 1 0,1-1 0,-1 0 0,0 1 0,1-1 0,-1-1-4,1-26 148,-1 22-116,-2-22-112,0 0 0,-2-3 80,-4-35 26,1-57-39,-6-83 517,12 166-466,1 24 4,-1 0 1,-2-10-43,-1-11-26,2 0 0,1-1 0,3-11 26,-1-12 62,-1-121 668,0 171-764,1 0 0,1 1 0,2-8 34,1-14-31,32-222-460,-22 67 143,-6 62 563,-8 85-642,-1-23 427,-1 17-144,-1 8 237,1 25-57,0-1 1,2-7-37,3-233-249,-5 170 236,6-92 51,-13-213 74,3 191-80,4 18-25,3 85 66,6-74-195,0 0 89,-10 119 331,-3-13-298,-2-14 97,-5-27-444,5 45 658,4 36-216,0 0 0,2-8-95,-8-51 336,10 28-232,0 23-62,-1 1-1,-2-7-41,-2-49-133,2 33 106,2 35 41,-1 1 0,0-1 1,-3-8-15,-9-59 106,11 79-150,0 1-1,0 0 1,0-1-1,-1 1 1,-2-3 44,-3-9-114,6 15 142,0-1 0,0 1-1,-1 0 1,1-1 0,-1 1 0,0 0-28,-7-10-161,9 13 246,-10-6-224,-11-9 299,-26-7 198,43 20-320,0-1 0,0 0 1,1 0-1,-1 0 1,0 0-1,1-1 1,-3-2-39,-3-3-237,10 9 203,0 0 1,-1 0-1,1 0 0,0-1 1,-1 1-1,1 0 1,0 0-1,0-1 1,-1 1-1,1 0 1,0 0-1,0-1 0,0 1 1,-1 0-1,1-1 1,0 1-1,0 0 1,0-1-1,0 1 1,0 0-1,-1-1 0,1 1 1,0 0-1,0-1 1,0 1-1,0-1 1,0 1-1,0 0 1,0-1-1,0 1 0,1 0 1,-1-1-1,0 1 1,0 0-1,0-1 1,0 1-1,0 0 1,0-1-1,1 1 0,-1 0 1,0-1-1,0 1 1,1 0-1,-1 0 34,15-9-2145,-4 6 151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2:53.861"/>
    </inkml:context>
    <inkml:brush xml:id="br0">
      <inkml:brushProperty name="width" value="0.1" units="cm"/>
      <inkml:brushProperty name="height" value="0.1" units="cm"/>
      <inkml:brushProperty name="color" value="#F6630D"/>
    </inkml:brush>
  </inkml:definitions>
  <inkml:trace contextRef="#ctx0" brushRef="#br0">17 0 1472,'-1'1'137,"0"0"0,0-1 0,0 1 0,0 0 0,0-1 0,0 1 0,1 0 0,-1 0 0,0 0 0,0-1 0,1 1 0,-1 0 0,1 1-137,-5 4 843,4-6-699,1 0-59,0 0-5,0 0-26,0 0 20,0 0-10,0 0 59,0 0-11,9 3 251,8-2 126,-14-1-427,-1 0 0,1 0 0,-1 0 0,1 0 1,0 0-1,-1 1 0,0-1 0,3 2-62,0-1 68,0 1-1,1-1 1,-1-1-1,1 1 1,-1-1 0,1 0-1,1 0-67,-2 0 85,1 0 0,0 0 0,0 1-1,0 0 1,-1 0 0,1 0 0,2 1-85,6 3 179,0-2 0,0 0-1,0 0 1,1-1 0,7-1-179,15 3 610,-15-2-384,1-2 1,12-1-227,2 1 91,44-2-83,75 3 32,3 2 429,-106-4-250,-13 0-289,-16-1-2,0 0 0,8-2 72,34-4 224,47 5 22,110 10-246,-183-5 94,-18-1-113,0 1 0,0 0 0,19 6 19,-29-6 73,0 0-1,0 0 1,3-1-73,24 3 267,-16-3-200,-16-1-65,0 0 0,0 1 0,1-1 0,2 2-2,-9-1-3,1 0 1,0 0-1,-1-1 0,1 2 1,-1-1-1,1 0 1,-1 0-1,1 0 0,-1 1 1,0-1-1,0 1 0,0-1 1,0 1-1,0-1 0,0 1 1,0 0-1,0-1 1,0 1-1,-1 0 0,1 0 3,11 38-22,-10-30 38,0 0 0,-1 1 0,0-1 0,-1 3-16,1-1-24,0 0-1,1 0 0,1 1 25,-1-1 82,-1-1-1,1 1 1,-2 0-82,1-6-11,-1-6 24,0 1 0,1-1 0,-1 0 0,0 0 0,0 1 0,0-1 0,0 0 0,0 0 0,0 1 0,0-1-1,0 0 1,0 1 0,0-1 0,0 0 0,0 0 0,0 1 0,0-1 0,0 0 0,0 1 0,-1-1 0,1 0 0,0 0 0,0 1 0,0-1 0,0 0 0,0 0 0,-1 0 0,1 1 0,0-1 0,0 0 0,0 0 0,-1 0 0,1 1 0,0-1 0,0 0 0,-1 0 0,1 0 0,0 0 0,0 0 0,-1 0 0,1 1 0,0-1 0,0 0 0,-1 0 0,1 0 0,0 0 0,-1 0 0,1 0 0,0 0 0,0 0 0,-1 0-1,1 0 1,0 0 0,-1-1 0,1 1 0,0 0 0,0 0 0,-1 0-13,-23 0-108,10-1 91,0 1 0,0 0 0,0 2 0,-11 1 17,6 1-11,-1-2-1,-1 0 0,1-1 1,-6-1 11,-44 2 62,-55 12 370,-61 4 112,164-16-438,1-2 1,0-1-1,0 0 0,-4-2-106,12 0 58,1 1 0,-1-2 1,1 1-1,0-2 0,0 0 0,0 0 0,-5-5-58,2 1 20,0 0 0,-1 1 0,0 1 0,0 0 0,0 1 0,-1 1 0,0 1 0,-10-2-20,-9 3-20,0 1 0,0 2 1,-30 4 19,0 3 11,-43 13-11,68-9-64,36-9 37,0-1 0,1 1-1,0 0 1,0 0 0,-1 1-1,1 0 1,1-1 0,-2 2 27,-4 2-1168,5-2-2059,9 8 976,4 2 396,5-3-764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2:56.827"/>
    </inkml:context>
    <inkml:brush xml:id="br0">
      <inkml:brushProperty name="width" value="0.1" units="cm"/>
      <inkml:brushProperty name="height" value="0.1" units="cm"/>
      <inkml:brushProperty name="color" value="#F6630D"/>
    </inkml:brush>
  </inkml:definitions>
  <inkml:trace contextRef="#ctx0" brushRef="#br0">120 1 736,'0'1'9,"0"-1"0,0 1 0,-1-1 0,1 1 0,0-1 0,-1 1 0,1-1 0,0 1 0,-1-1 0,1 1 0,-1-1 0,1 1 1,-1-1-1,1 1 0,-1-1 0,1 0 0,-1 1 0,1-1 0,-1 0 0,1 0 0,-1 1 0,1-1 0,-1 0 0,0 0 0,1 0 0,-1 0 0,0 0 0,1 0 0,-1 0-9,-9 4 3178,-10 14 59,19-17-3130,1 0-18,0-1 0,0 1 0,0-1 0,0 1 1,0-1-1,-1 1 0,1-1 0,0 1 0,0-1 1,-1 1-1,1-1 0,0 1 0,0-1 0,-1 1 0,1-1 1,-1 1-1,1-1 0,0 0 0,-1 1 0,1-1 1,-1 0-1,1 1 0,-1-1 0,1 0 0,-1 0 0,1 1 1,-1-1-1,1 0 0,-1 0 0,1 0 0,-1 0-89,-8 5 425,8-4-377,1-1 5,-8 19 17,4-1-71,2 1 0,0 0 0,0 7 1,0 14 24,-15 42 216,10-39-89,4-28-103,1-1-1,0 1 0,1 7-47,0-14 57,1-2 633,9-5-557,4-12 11,-12 10-119,1-1-1,0 0 1,0 1 0,0-1-1,0 1 1,0-1-1,0 1 1,0 0 0,0 0-1,0 0 1,0 0 0,1 0-1,0 1-24,-2-1 2,1 1-1,-1 0 1,1 0 0,-1-1-1,0 1 1,1-1-1,-1 1 1,1-1 0,-1 0-1,1 0-1,-1 0-10,1 0-1,-1 0 0,1 1 1,0-1-1,-1 0 0,1 1 1,0 0-1,-1-1 0,1 1 1,1 0 10,1-1 36,-1 1 0,1-1 1,-1 0-1,1 0 0,-1 0 0,1 0-36,16-4-4,-8 2 225,0 0-1,0 0 1,4-2-221,6-2 37,15-4-68,1 3 0,0 1 1,0 1-1,5 2 31,-14 3-42,0 0 0,0 2 1,0 2-1,0 0 0,-1 2 0,10 3 42,-24-5 82,0-1 0,0 0 0,1-1-82,10 2-96,9 2-44,-17-2 479,0 0 0,17-1-339,-10-2 50,1-1-56,0 2 0,18 3 6,23-1 80,-46-2-132,-13-1 53,0 0 0,0 1 0,0 0 0,3 1-1,26 2 177,-29-3-226,0-1-1,0 1 0,0 1 0,5 0 50,45 15 395,-51-15-319,0-1 1,1 0-1,-1 0 1,0-1-1,4 0-76,-5 0 3,1 0 0,-1 0 0,0 1 0,0-1 0,0 1-1,0 0 1,0 1 0,2 0-3,47 12 86,-53-13-257,0-1 1,0 0-1,1 0 1,-1 0 0,0-1-1,0 1 1,0 0 0,1 0-1,-1-1 1,0 1 0,0 0-1,0-1 1,1 1 0,-1-1-1,0 0 1,0 1 0,0-1-1,0 0 1,0 0-1,0 1 1,-1-1 0,1 0-1,0 0 1,0 0 0,-1 0-1,1 0 1,0 0 0,-1 0-1,1-1 171,2-3-1346,0-1-1,-1 1 0,0-1 0,0 1 0,0-3 1347,2-2-1728,0-3 731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2:58.977"/>
    </inkml:context>
    <inkml:brush xml:id="br0">
      <inkml:brushProperty name="width" value="0.1" units="cm"/>
      <inkml:brushProperty name="height" value="0.1" units="cm"/>
      <inkml:brushProperty name="color" value="#F6630D"/>
    </inkml:brush>
  </inkml:definitions>
  <inkml:trace contextRef="#ctx0" brushRef="#br0">6 40 992,'-6'0'268,"9"2"-132,3 3-23,-6-5-33,0 0-53,2 0 42,0 0 0,0-1 0,-1 1 1,1-1-1,0 1 0,-1-1 0,1 0 0,0 0 0,1 0-69,-1 0 80,0 0 0,-1 0-1,1 0 1,0 0-1,0 0 1,0 1 0,0-1-1,0 1 1,0 0 0,1 0-80,21 0 2122,-23 0-1583,-1 0-209,0 0-164,0 0-113,0 0-112,0 0 43,0 0 107,0 0 37,8 2 400,-1-3-258,0 0-1,-1 0 1,1 0 0,-1-1-1,0 0 1,3-1-270,29-7 537,29 2-329,20 2-208,60 7 235,-59 0 308,-69 0-520,0 1 0,-1 0-1,1 1 1,12 4-23,-20-4-19,4 1-17,0 0-1,0 0 1,10 6 36,-12-4 118,1-2 0,0 0 0,-1 0 0,2-1 1,1-1-119,-3 1-68,5-1 58,-1 0 0,15-1 10,7 0 78,-3 0 174,28-2-252,-1-1 191,-3 5-463,-7 1 459,-52-3-230,5 0 97,-1 1 1,0-1-1,1 0 0,-1 0 1,1 0-1,-1-1 0,1 0 1,3 0-55,1 0-51,-8 0 30,-2 0 63,0 0 6,1 0-63,1 1 0,-1-1 0,1 1-1,-1-1 1,1 1 0,-1-1 0,1 0 0,0 0-1,-1 1 1,1-1 0,-1-1 0,1 1 0,0 0-1,0 0 16,5 0 85,-6 0-84,-1 0-1,1 1 0,-1-1 0,1 0 0,-1 1 1,1-1-1,-1 1 0,1-1 0,-1 1 0,0-1 1,1 1-1,-1-1 0,0 1 0,0-1 0,1 1 1,-1-1-1,0 1 0,0 0 0,0-1 0,0 1 1,0-1-1,0 1 0,0 0 0,2 16 11,-2 22-83,-1-1 41,2-1 1,3 14 30,-2-19 164,-1-24-206,-1 0-1,1 0 1,0 0-1,1 0 1,-1 1 42,2 2 111,-1 1 0,0 0 0,-1 0 0,-1 0 0,0 2-111,0-12 44,0-1 0,-1 1 0,1 0 0,0-1 0,-1 1 0,0-1 0,1 1 0,-1-1 0,0 1 0,1-1 0,-1 1 0,0-1 0,0 0 0,0 1 0,-1-1 0,1 0 0,0 0 0,-1 1-44,-30 19-160,14-10 61,-2 1-1074,8-6-2363,8-6-368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3:04.410"/>
    </inkml:context>
    <inkml:brush xml:id="br0">
      <inkml:brushProperty name="width" value="0.1" units="cm"/>
      <inkml:brushProperty name="height" value="0.1" units="cm"/>
      <inkml:brushProperty name="color" value="#F6630D"/>
    </inkml:brush>
  </inkml:definitions>
  <inkml:trace contextRef="#ctx0" brushRef="#br0">100 3 320,'-1'-2'126,"-2"5"-102,-1 1 23,3-3 119,1-1-6,0 0 112,0 0 5,0 0 336,-4 12 1819,-1-9-2407,5-3 8,0 0 0,-1 0 0,1 0 0,0 0 0,-1 1 0,1-1 0,0 0 0,-1 0 0,1 0 1,0 1-1,0-1 0,-1 0 0,1 0 0,0 1 0,0-1 0,-1 0 0,1 1 0,0-1 1,0 0-1,0 1 0,0-1 0,-1 0 0,1 1 0,0-1 0,0 0 0,0 1 0,0-1 1,0 0-1,0 1 0,0-1 0,0 1-33,0-1 42,0 1 1,0-1-1,0 0 1,-1 1-1,1-1 1,0 1 0,0-1-1,0 0 1,0 1-1,-1-1 1,1 0-1,0 1 1,0-1-1,-1 0 1,1 1-1,0-1 1,-1 0-1,1 0 1,0 0-1,-1 1 1,1-1 0,0 0-1,-1 0-42,0 1 1871,8 0-1067,182-4-441,-187 3-358,-2 0 134,0 0-33,0 0-42,0 0-21,0 0 10,0 0-15,-8 6 63,7-5 208,-12 13 438,9-4-763,0-1 0,0 1 0,1 1 0,0-1 0,1 0 0,0 1 0,1-1 0,0 7 16,-6 33 256,5-38-175,1 0 1,0-1-1,1 5-81,0-5 33,0 0 1,-1-1 0,-1 1 0,0 0-34,-1 9-55,1 0 0,0 0 0,1 0 0,2 2 55,-1-16-4,-2 45 105,0-31-103,2-1 0,0 1 1,3 15 1,2 22-130,-4-35 195,1-1 0,3 9-65,12 75-8,-12-64 53,2 0 0,2 0 1,5 10-46,-8-31-16,-1 0 0,0 1 0,-2-1 0,0 1 0,-1 0 0,-2 8 16,5 38 186,-5 317-335,2-343 114,6 34 35,-3-33 179,-1 37-179,-4 417-149,-2-449 219,-2-1 1,-5 16-71,-3 34-67,3-4 194,-1-4 93,4 42-220,7-101-6,1 0 0,2-1-1,1 1 1,1-1 0,1 0 0,9 19 6,-7-12-8,-1 1 0,-2 1 1,-1-1-1,-1 9 8,1 3-1,0 33 235,-3 46-234,-2-115 11,9 97 234,0 57-485,-2 4 438,-7 4 106,0-166-324,1-1 0,0 1 0,0-1 0,1 3 20,0-3 92,0 1 0,-1 0 0,0-1 0,0 4-92,3 63-86,-5-45 176,-2-1 0,-5 21-90,0 5 18,7-40-62,-4 28 131,-1 0 1,-3-1-1,-7 22-87,14-56 4,0 0-1,1 0 0,0 0 1,0 0-1,0 0 0,1 0 0,0 1 1,1 0-4,1 12-37,2 1 1,1 2 36,-5-22-2,1 10 71,0 1-1,0-1 1,-1 1-1,-2 8-68,1 7-2,1-26 72,1 1-43,-1-1 1,0 1 0,-1-1-1,1 1 1,0-1 0,0 1-1,-1-1 1,1 0 0,-1 1-1,1-1 1,-1 2-28,1-3 10,0 1-7,-1-1 0,1 1 0,0 0-1,-1 0 1,1-1 0,0 1 0,-1 0 0,1-1-1,0 1 1,-1 0 0,1-1 0,-1 1 0,0-1-1,1 1 1,-1-1 0,1 1 0,-1-1 0,0 1-1,1-1 1,-1 0 0,0 1 0,1-1 0,-1 0-1,0 0 1,0 1 0,0-1 0,1 0 0,-1 0-1,0 0 1,0 0 0,1 0 0,-1 0 0,0 0-1,0 0 1,1 0 0,-1 0 0,0-1 0,0 1-1,1 0 1,-2-1-3,-6 0-29,-1 0 1,1 0-1,-1 1 0,0 0 0,1 0 0,-1 1 0,0 0 0,1 0 0,-1 1 1,1 0-1,-7 4 29,-6 1-13,2 2 0,-1 0 1,1 1-1,-4 4 13,-29 26 795,42-36-753,5-2 142,10-1-133,4-14 157,-10 12-208,1 0-1,-1 0 0,1 0 1,0 0-1,0 0 1,-1 1-1,1-1 0,0 0 1,0 0-1,0 0 1,0 0-1,0 0 0,0 0 1,0 0-1,0-1 1,-1-16 68,-1 7-47,0 0 0,1 0 0,1 0 0,-1 0 0,2-1 0,0-2-21,0-18 119,-1-393-55,-1 375-104,-1 23-23,2 1 1,2-10 62,0-35 5,-2 42-159,3-21 154,6-40-24,-4 0 0,-6-71 24,0 113-177,1 22-38,-1 0 0,-2 0 0,-2-10 215,3 24-67,1-1-1,0 0 1,1-1 67,-4-35 160,0 32-226,3 11 31,0 1 1,0-1 0,0 1 0,1-6 34,-8-62 421,4-32-762,2 69 366,0 25-5,2 0 0,0-1 0,0-4-20,1-6 43,0 0-1,-2 0 1,-1-1-43,-1-34 139,2 30-274,1 15 75,-1 1 0,2-1 0,0-2 60,0-29-19,-1 32 81,0-1-1,1 0 1,2-10-62,1-12 207,-3 24-214,0 1 0,1 0 0,1-6 7,3-10-21,-2-1-1,-1 1 1,0-1-1,-2-4 22,2-11-170,3-92 256,-1 47 100,-4-16-186,0 90-58,0 0 0,2-11 58,2-14 4,-4 25 16,5-134-8,-2 47-140,8-32 128,-8 47-170,-1 26 236,-2 1 1,-5-29-67,0-29 64,-3-13-320,-2 37-5,4-43 149,5-359 218,0 475-161,-2 1-1,-1-8 56,0 7 13,1 0 0,0-8-13,-6-248 645,-3 141-879,2 49-3452,9 69 2252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3:07.804"/>
    </inkml:context>
    <inkml:brush xml:id="br0">
      <inkml:brushProperty name="width" value="0.1" units="cm"/>
      <inkml:brushProperty name="height" value="0.1" units="cm"/>
      <inkml:brushProperty name="color" value="#F6630D"/>
    </inkml:brush>
  </inkml:definitions>
  <inkml:trace contextRef="#ctx0" brushRef="#br0">8 48 1248,'0'0'389,"0"0"-239,0 0-1,0 0 262,0 0-33,0 0 278,0 0-170,0 0-22,0 0-128,0 0 128,0 0-91,0 0 139,-7 7 3285,11-7-3673,1-1-1,-1 0 1,1 0-1,-1 0 1,1-1-1,-1 1 1,0-1-1,0 0-123,2 0 19,-1-1 0,1 1 0,0 1 0,-1-1 0,4 0-19,25-4 117,-24 4-93,0 0 0,0 1 0,0 0 0,2 0-24,33-1-151,6-2 151,-5 0 71,5 2-71,4-1 480,-40 1-379,0 1 1,0 1-1,0 0 0,-1 1 1,5 1-102,41 5 391,-38-5-117,0 1-1,12 3-273,53 9-16,-47-7 70,-7-1-38,31 11-16,-12-2 101,1-1 0,17 0-101,-45-11-43,1-2 0,16-1 43,27 3 97,-6 1-236,-21-2 177,13 3-38,-33-2 24,46 8-9,1-3-1,55-1-14,23-1 139,-118-7-139,-1-2 0,13-3 0,20 0 0,-25 3 0,91-6 101,-22-5-30,45-5-51,-135 17-37,0 0 0,1 1 0,-1 1 0,5 1 17,-12-1 33,0 1 0,0 0 1,0 1-1,0-1 0,-1 1 0,1 1 0,-1 0 0,5 3-33,56 30-60,-26-16 248,-15-6-113,-7-3 155,2-1 0,-1 0 1,1-2-1,1-1 1,0 0-231,6 0 262,-11-3-218,1 0 1,0-1 0,0-1-1,0 0 1,6-2-45,-11 0 20,-9-1-131,0 0-1,0 0 0,0 0 1,1-1-1,-1 0 0,0 0 112,-3 1-197,0-1 0,0 0-1,0 0 1,0 0-1,0 0 1,0 0 0,-1 0-1,1 0 1,-1 0-1,1-1 1,-1 1 0,1-1-1,-1 1 1,0-1 0,1 0-1,-1 1 1,0-1-1,0 0 198,5-17-2384,-4-8 758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4:25.604"/>
    </inkml:context>
    <inkml:brush xml:id="br0">
      <inkml:brushProperty name="width" value="0.1" units="cm"/>
      <inkml:brushProperty name="height" value="0.1" units="cm"/>
      <inkml:brushProperty name="color" value="#33CCFF"/>
    </inkml:brush>
  </inkml:definitions>
  <inkml:trace contextRef="#ctx0" brushRef="#br0">10 167 1568,'-1'1'117,"0"0"-1,0 0 1,1 0-1,-1 0 1,0 0 0,1 0-1,-1 0 1,0 0-1,1 0 1,0 0 0,-1 0-1,1 1 1,0-1-1,-1 0 1,1 0 0,0 1-1,0-1 1,0 0 0,0 0-1,0 0 1,0 1-1,0-1 1,1 0 0,-1 0-1,0 1 1,1-1-1,-1 0 1,1 0 0,-1 0-1,1 0 1,0 0-1,-1 0 1,1 0 0,0 0-1,0 0 1,0 0-1,-1 0-116,2 0 48,-1 0 0,1 0 0,-1 0 0,1 0-1,0-1 1,-1 1 0,1 0 0,0-1-1,-1 1 1,1-1 0,0 0 0,0 1-1,0-1 1,-1 0 0,1 0 0,0 0 0,0 0-1,-1-1 1,1 1 0,0 0 0,0-1-48,6-1 325,0-1 1,0 0 0,0 0 0,1-1-326,13-6 333,-10 6-309,-1-1 0,1-1 0,-1 0 0,0 0-1,3-4-23,51-40 222,-11 8-104,-21 14-81,-32 27-175,-1 1 68,0 0 172,-1-1-27,1-1 0,0 1 1,0 0-1,-1-1 0,1 1 0,-1 0 1,1-1-1,-1 1 0,0 0 1,1-1-76,-1 2 9,-1-4 21,-3-9 68,5 12-135,0 1-32,0 0-102,0 0 48,0 0 11,0 1 48,-97 146 1030,90-140-862,0 0 1,0 0 0,0 0-1,-1-1 1,0-1 0,0 1-1,-5 1-104,9-4 25,13-2 57,18 1-20,23 6-62,-34-3-20,0 0 0,-1 1 0,0 0 0,0 2 0,2 1 20,-8-4-27,-1 1 0,1 0 1,-2 0-1,1 0 0,-1 1 0,0 0 0,0 1 1,0 0-1,0 1 27,-2-2-4416,1-6 1461,-4-5 950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3:09.740"/>
    </inkml:context>
    <inkml:brush xml:id="br0">
      <inkml:brushProperty name="width" value="0.1" units="cm"/>
      <inkml:brushProperty name="height" value="0.1" units="cm"/>
      <inkml:brushProperty name="color" value="#F6630D"/>
    </inkml:brush>
  </inkml:definitions>
  <inkml:trace contextRef="#ctx0" brushRef="#br0">1 8 992,'0'5'712,"1"1"4763,11-7-4798,49-8 629,3 1-388,-58 8-914,0-1 1,0 1 0,0 0 0,-1 1 0,1-1-1,4 2-4,10 0 4,15 3 66,0 0 0,7 4-70,-2 0 46,-23-7 91,-1 0-1,17 0-136,-16-2 88,-1 1 1,1 1 0,1 0-89,66 13 512,43-1-512,-100-12 271,0-2 0,18-3-271,-15 1 311,29 2-311,237 14 550,-279-14-613,0 0 1,10-2 62,-10 0 3,0 1 1,5 2-4,60 0 140,-33 0-109,4 1-31,53 3 28,-39-3 29,82 0-197,-86-3 248,8-2-4,-39 1-174,1 2-1,12 1 71,45 8 197,19 6-197,51 7-197,-84-14 266,-10 3 11,-36-6-135,1 0 0,0-2 0,1-2 55,285-4 213,-175-4 166,-130 6-356,-1 0 0,0 0 1,2-2-24,29-2-347,-34 4 2,-7 0 33,-1 1-1,1-1 1,-1 1 0,0 0-1,1-1 1,-1 1 0,0-1 0,1 1-1,-1-1 1,0 0 0,0 1-1,1-1 1,-1 1 0,0-1 0,0 0-1,0 1 1,0-1 0,0 1-1,0-1 1,0 0 0,0 1-1,0-1 1,0 1 0,0-1 312,0-9-2944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3:26.375"/>
    </inkml:context>
    <inkml:brush xml:id="br0">
      <inkml:brushProperty name="width" value="0.1" units="cm"/>
      <inkml:brushProperty name="height" value="0.1" units="cm"/>
      <inkml:brushProperty name="color" value="#849398"/>
    </inkml:brush>
  </inkml:definitions>
  <inkml:trace contextRef="#ctx0" brushRef="#br0">1 12 1312,'0'-1'50,"0"1"-1,0 0 1,-1 0 0,1-1 0,0 1-1,0 0 1,0 0 0,0-1-1,0 1 1,0 0 0,0 0-1,0-1 1,1 1 0,-1 0 0,0 0-1,0-1 1,0 1 0,0 0-1,0 0 1,0-1 0,0 1 0,0 0-1,1 0 1,-1 0 0,0-1-1,0 1 1,0 0 0,0 0-1,1 0 1,-1 0 0,0 0 0,0-1-1,0 1 1,1 0 0,-1 0-1,0 0 1,0 0 0,1 0 0,-1 0-1,0 0 1,0 0 0,1 0-1,-1 0 1,0 0 0,0 0 0,1 0-1,-1 0 1,0 0 0,0 0-1,1 0 1,-1 0-50,1 0-44,0 0 108,-1 0 85,0 0-5,0 0-120,0 0 0,0 0 0,0 0 1,0 0-1,0-1 0,0 1 0,0 0 0,0 0 0,0 0 0,0 0 1,0 0-1,0 0 0,0 0 0,0-1 0,0 1 0,0 0 1,0 0-1,0 0 0,0 0 0,0 0 0,0 0 0,0 0 1,0 0-1,0 0 0,0 0 0,0-1 0,0 1 0,1 0 1,-1 0-1,0 0 0,0 0 0,0 0 0,0 0 0,0 0 1,0 0-1,0 0 0,0 0 0,0 0 0,1 0 0,-1 0 0,0 0 1,0 0-1,0 0 0,0 0 0,0 0 0,0 0 0,0 0 1,1 0-1,-1 0 0,0 0 0,0 0 0,0 0 0,0 0 1,0 0-1,0 0 0,0 0 0,0 0 0,0 0 0,1 0 1,-1 0-1,0 0 0,0 1 0,0-1 0,0 0 0,0 0 1,0 0-25,0 0 30,0 0 0,0 0 0,0 0 0,0 0 0,0 0 0,0 0 0,0 0 0,0 0 0,0 0 0,1 1 0,-1-1 0,0 0 0,0 0 0,0 0 0,0 0 0,0 0 0,0 0 0,0 0 1,0 0-1,0 0 0,0 0 0,0 0 0,0 0 0,1 0 0,-1 0 0,0 0 0,0 0 0,0 0 0,0 0 0,0 0 0,0 0 0,0 0 0,0 0 0,0 0 0,0 0 0,0 0 0,0 0 0,1 0 1,-1 0-1,0 0 0,0-1 0,0 1 0,0 0 0,0 0 0,0 0 0,0 0 0,0 0 0,0 0 0,0 0 0,0 0 0,0 0 0,0 0 0,0 0 0,0 0 0,0 0 0,0 0 0,0-1 1,0 1-1,0 0 0,0 0 0,0 0 0,0 0 0,0 0-30,0 1 13,0-1 0,0 1 1,0-1-1,0 1 0,1-1 1,-1 1-1,0-1 0,0 1 1,0 0-1,0-1 0,1 1 1,-1-1-1,0 1 0,1-1 1,-1 0-1,0 1 0,1-1 1,-1 1-1,0-1 0,1 1 1,-1-1-1,1 0 0,-1 1-13,15 4 318,-1-2-56,0-1 0,0-1 0,-1-1 0,12 0-262,-11 0-19,7-1 523,1-1 0,3-1-504,-3 0 264,0 1 0,4 1-264,-10 1 0,20 0 32,29-4-32,-32 1 229,-1 2 0,21 3-229,-1-1 246,-39-2-229,-11 1-6,0 0 0,0-1 1,0 1-1,1 0 0,-1 0 0,0 1 0,0-1 1,1 1-12,-2-1-6,-1 0 97,0 0-54,0 0-149,1 0 11,2-2 53,-2 1 85,-1 1 22,0 1-52,0-1 0,-1 1 1,1-1-1,0 1 0,0-1 0,0 1 1,-1 0-1,1-1 0,0 1 0,-1-1 1,1 0-1,0 1 0,-1-1 0,1 1 1,-1-1-1,1 1 0,-1-1 0,1 0 1,-1 1-1,1-1 0,-1 0 0,1 0 1,-1 1-1,1-1 0,-1 0 0,0 0-7,-18 5-7,11-3 55,-12 3 48,0-1 0,-1-1-1,0-1 1,-4 0-96,2 0 28,-10-1 78,-11-1-106,8-1 43,-63-6 464,90 8-340,8-1-153,0 0-1,0 0 0,0 0 1,0 1-1,0-1 1,0 0-1,0 0 0,0 0 1,0-1-1,0 1 0,1 0 1,-1 0-1,-1-1-13,-13-1 419,1 1-384,13 1-36,0-1 1,-1 1 0,1-1 0,0 1 0,0 0-1,-1 0 1,1 0 0,-1 0 0,1 0-1,0 0 1,-1 0 0,1 0 0,0 0 0,-1 1-1,1-1 1,-1 1 0,-12 2 30,9-4 197,-1 1 208,5 1-345,1-1-100,-3 0-150,3 0 96,-3 4 282,112 2 1254,138-1-395,-150-2-842,-19 4-219,-6-7 181,-71 0-239,7 1 4,16 2 293,1-1-1,0 0 0,3-2-254,9-3 6,-30 2-6,1 0 0,0 1 0,0-1 0,0 2 0,-1-1 0,1 1-1,0 0 1,2 1 0,3 1-12,0 0-1,1-1 1,-1-1-1,0 0 1,7-1 12,21 2 158,3 2-65,-22-1 2,0-1 0,0-1-1,0-1 1,1 0 0,-1-2 0,16-4-95,-13 1-39,1 2 1,7-1 38,21-2-30,-12 2 6,0 2-1,34 2 25,-29 0-74,-10 2 62,17 3 12,-14-1 55,22 9-119,-35-8-147,-20-3 243,0 0-1,0-1 1,1 0-1,-1 0 1,0-1-32,146 3 117,-94-2-154,24 5 37,6 2 5,-36 3-39,-1 1 1,0 4-1,3 3 34,-38-13 22,-1-1 0,1 0 0,0-1 1,0-1-1,0-1 0,17 1-22,80 4 43,121-10 15,-171 6-127,-64-3 58,1 0-1,0 0 1,-1 0 0,1 0 0,0 0-1,-1 0 1,1 0 0,0 0-1,-1 1 1,1-1 0,-1 0-1,1 0 1,0 0 0,-1 1-1,1-1 1,-1 0 0,1 1-1,-1-1 1,1 0 0,-1 1 0,1-1-1,-1 1 1,1-1 0,-1 1-1,1-1 1,-1 1 0,0-1-1,1 1 1,-1 0 0,0-1-1,1 1 1,-1-1 0,0 1 11,-1 2-7,0-1 1,-1 0-1,1 1 0,-1-1 1,1 0-1,-1 0 1,0 0-1,0 0 1,0 0-1,0-1 1,0 1-1,0 0 0,-1-1 1,1 0-1,0 1 1,-1-1-1,1 0 1,-2 0 6,-6 3 28,0-1 0,0-1 0,0 1 0,-2-1-28,-79 15-91,43-7 25,1-2 1,-1-2-1,-29 0 66,62-7-22,1 1-1,0-2 1,-1 0-1,1 0 1,0-2-1,0 1 1,1-2-1,-1 0 1,-7-4 22,-40-27-352,48 29 318,-1 1 1,0 1 0,-1 0-1,-10-1 34,8 3-7,-55-12 41,-1 4 1,-1 2-1,-28 3-34,60 8-166,-8 2 166,38-3-47,-3 0 60,-1-1 0,-6-1-13,11 0 5,1 1-1,-1 0 1,1 1-1,-1-1 1,1 2-1,-2 0-4,0 0-20,0 0 0,-1-1 0,1 0 0,-9-1 20,-18 1 0,-104 3-186,105-1 140,-17 2 22,-26 6 24,50-5-7,3-1 152,-28 3-145,46-7 46,1-1 1,-1 0 0,0-1-1,0 0 1,0-1 0,0 0-1,-6-2-46,-5-3-34,-1 1 0,-1 1 0,1 1 0,-1 1 0,-12 0 34,-112-2 21,98 6-84,15 1 111,0-3-1,-6-1-47,-18-9 37,47 10-37,0 0 0,-1-1 0,1-1 0,-1 0 0,3 1-27,-1 0-1,1 0 0,-5 1 28,-13-3-45,1 2-27,20 2 115,1-1 0,-1 1 1,0-1-1,1 0 0,-2-1-43,-6-1-47,1 1-1,0 0 0,-3 0 48,-3 0-65,-10 0 114,0 1-1,-26 2-48,2 0 37,38-1-82,-13 0-66,0 1 0,-7 2 111,26-2 63,0-1 0,0 0-1,0 0 1,0-1 0,0 0-63,-25-2-5,14 0-5,19 3 8,-1 0 1,1 0-1,0 0 1,0 0 0,0 0-1,0 0 1,-1 0-1,1 0 1,0 0-1,0 0 1,0 0-1,0 0 1,-1 0 0,1 0-1,0 0 1,0 0-1,0 0 1,0 0-1,-1 0 1,1 0-1,0-1 1,0 1 0,0 0-1,0 0 1,0 0-1,-1 0 1,1 0-1,0 0 1,0-1-1,0 1 1,0 0-1,0 0 1,0 0 0,0 0-1,0-1 1,0 1-1,0 0 2,3-8-73,11-10 49,-10 14 132,-4 3-96,1 0-22,0 0 0,0 0 0,-1 0 0,1-1 0,0 1 0,-1 0 0,1 0 0,-1-1 0,0 1 0,1 0 0,-1-1 0,0 1 0,0 0 0,0-1 10,1 1-4,-1 1-1,0-1 1,0 1-1,0-1 1,1 1-1,-1-1 1,0 1-1,0 0 1,1-1 0,-1 1-1,0-1 1,1 1-1,-1 0 1,1-1-1,-1 1 1,1 0-1,-1 0 1,0-1-1,1 1 1,-1 0-1,1 0 1,-1-1 0,1 1-1,-1 0 1,1 0-1,-1 0 5,15-2-172,247-3 300,-83-1 160,-75 2-181,6 2-71,-39-1 437,1 4-1,45 7-472,-62-4 166,0-1 1,7-4-167,-23 1 142,-4 3 71,-26-2-186,0 0-1,1-1 1,4 0-27,112-4 139,-91 2-202,23 2 63,-17 1-65,5 1 552,28 5-487,-28-2 19,29-1-19,-45-2 37,-21-1-1,0 0 0,-1 0 1,1-2-1,2 1-36,43-4-61,0 2 1,19 3 60,-4 0 115,46 1 173,69 11-288,-124-8-5,49-4 5,24 1 16,-85 4-181,-1 1 0,23 8 165,-21-4 58,-26-5-72,0 1 0,10 5 14,-23-8 12,2 2-8,-12-6-8,0 0 0,0 0-1,1 0 1,-1 1 0,0-1 0,0 0-1,0 0 1,0 0 0,0 0 0,0 0 0,0 0-1,0 0 1,0 0 0,1 0 0,-1 1 0,0-1-1,0 0 1,0 0 0,0 0 0,0 0-1,0 0 1,0 0 0,0 0 0,0 1 0,0-1-1,0 0 1,0 0 0,0 0 0,0 0-1,0 0 1,0 1 0,0-1 0,0 0 0,0 0-1,0 0 1,0 0 0,0 0 0,0 0 0,0 0-1,-1 1 5,0-1 2,0 1 1,-1 0-1,1-1 0,-1 0 0,1 1 0,-1-1 1,1 0-1,-1 0 0,1 1 0,-1-1 0,1 0 0,-2-1-2,-11 0-7,0 0 0,1-1 0,-12-4 7,-15-1 53,-12-1-65,5 0-206,1 2 0,-27 2 218,-24-1-14,51 2-14,-25-3-192,38 2 258,0 2 0,0 1-1,-29 4-37,-166 19-277,209-20 309,-30 5-33,-1-2-1,-1-3 1,1-1-1,-7-3 2,-89-9 59,-41 7-59,-8 4-272,133-5 347,-2-2-53,24 2-44,-40 0 22,13 5-64,0 4 0,-1 2 64,-41 6 37,91-11 0,-1-1 1,-5 0-38,8-1-71,0 1 0,0 1-1,-1 1 72,7-1 3,1-1-1,0 0 0,0 0 1,-7-2-3,-13 0-79,-28-5 63,57 7 16,0 0-139,21 0-261,27 7 358,17-6-38,58-1 101,185-1 340,75-3-210,-92 0-139,-181 5 19,40-9-109,-2 1 113,153 11 237,-146 2-37,-88-3-222,0 3 0,30 8-13,-65-10 11,1-2 0,3-1-11,-13 0-57,-5-1 181,-1 0 0,0-1-1,11-2-123,-13 1-56,0 0 0,14 2 56,-24-2-29,-5 2 28,0-1-1,1 1 0,-1 0 0,1-1 1,-1 1-1,0 0 0,1 0 0,-1-1 1,1 1-1,-1 0 0,1 0 0,-1 0 1,1 0-1,-1 0 0,1-1 0,-1 1 1,1 0-1,-1 0 0,1 0 0,-1 0 1,1 1-1,-1-1 0,1 0 0,-1 0 1,1 0-1,0 0 2,0 0-26,0 0 0,0 0 0,1 0 0,-1 0 1,0 1-1,0-1 0,0 0 0,1 0 0,-1 1 0,0-1 1,0 1-1,0-1 0,0 1 0,0 0 0,0-1 0,1 1 1,-2 0-1,2 0 26,-1 0-4,-1 0 1,1 0 0,-1 0-1,0 0 1,1 0 0,-1 0 0,0 0-1,0 0 1,0 0 0,0 0-1,0 0 1,0 0 0,0 0-1,0 0 1,0 0 0,0-1-1,0 1 1,-1 0 0,1 0-1,0 0 1,-1 0 0,1 0-1,-1 0 1,1 0 0,-1-1-1,1 1 1,-1 1 3,-3 3 49,0 0-1,0 0 1,0 0 0,0 0-1,-1-1 1,1 0 0,-1 0-1,-2 1-48,-1-2-608,5-4-461,1 0 0,0 1 0,0-1 1,0 0-1,0 0 0,0 0 0,0 0 1,0 0-1,-1-1 1069,1 0-247,-10-7-4318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3:36.660"/>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32 8 1664,'0'0'63,"0"-1"-1,0 1 1,0 0 0,0-1 0,0 1-1,0 0 1,0 0 0,0-1 0,1 1-1,-1 0 1,0-1 0,0 1 0,0 0-1,0-1 1,1 1 0,-1 0 0,0 0-1,0 0 1,1-1 0,-1 1 0,0 0-1,0 0 1,1 0 0,-1-1 0,0 1-1,1 0 1,-1 0 0,0 0 0,1 0-1,-1 0 1,0 0 0,1 0-1,-1 0 1,0 0-63,15-1 1925,-9 2-2101,-5-1 178,-1 0-1,0 0 0,1 1 0,-1-1 0,0 0 0,1 1 0,-1-1 0,0 0 0,0 1 0,1-1 0,-1 0 0,0 1 0,0-1 0,0 1 0,0-1 0,1 1 0,-1-1 0,0 0 0,0 1 0,0-1 0,0 1 0,0-1 0,0 1 0,0-1 0,0 1-1,0 13-12,0-13-7,0 13 29,-1 15 341,2 0 0,1 1 0,1-1-1,4 10-350,2 40-69,-8-67 52,1 0-1,-2 0 1,0 7 17,0-7 19,0-1 0,1 1 0,2 7-19,-3-17-11,0 1 0,0 0 0,0-1 0,0 1 0,0 0 0,0-1 1,-1 1-1,0 1 11,-1 15 98,2 76 755,0-94-823,1 1-1,-1-1 0,1 1 1,0-1-1,-1 0 1,1 1-1,0-1 0,0 0 1,0 1-1,0-1 0,0 0 1,0 0-1,0 0 0,1 1-29,5 6 11,-6-7-12,0 1 1,0-1 0,0 1 0,-1-1 0,1 1-1,-1 0 1,1-1 0,-1 1 0,0 0-1,1-1 1,-1 1 0,0 0 0,0 0 0,-1 29 110,0-15-100,-3 50 331,4-61-321,-1 0-1,0 0 0,0 0 0,0-1 0,-1 4-19,0-4 44,1 1 0,0-1-1,0 1 1,1-1 0,-1 3-44,-4 55 240,3-42-85,1-18-119,1 1-1,-1-1 1,1 0 0,-1 0 0,1 1-1,0-1 1,0 0 0,0 1 0,0-1-1,1 0 1,-1 1 0,0-1 0,1 0-1,0 0 1,-1 0 0,1 1 0,0-1-36,3 4 20,0 1 1,-1 0-1,0 0 1,0 0 0,-1 0-1,0 0 1,1 7-21,9 39-96,-11-43 145,-1-9-56,0 0 0,0 1-1,0-1 1,0 0 0,1 0 0,-1 1 0,0-1-1,1 0 1,-1 0 0,1 0 0,-1 1-1,1-1 8,0 2 18,0 0 0,1 0-1,-2 0 1,1 0 0,0 0-1,-1 0 1,1 0 0,-1 1-1,0-1 1,0 0 0,0 0-1,0 0 1,-1 2-18,-9 40-139,7-35 112,1 1 1,1 0-1,0-1 0,0 1 1,1 9 26,-8 35 42,7-8 108,-6 31-150,4-37 1,2 5-1,0-9-17,-3 17 17,-2-18 134,-6 17-134,2-9-316,4-15 273,0-6 120,2 1 1,0 0-1,2 0 1,0 5-78,-2 151 256,-1-33-320,4-97 83,0-21 105,1 0 0,3 22-124,7-12 152,-8-32-131,0 0-1,0 1 1,0-1 0,-1 1 0,0-1 0,-1 1-21,1 7 13,1 0 0,0 0 0,3 10-13,4 25-28,-7-22 142,-2 16-114,0-16 24,3 16-24,-2-21 16,0 0-1,-2-1 0,0 1 0,-2 0 1,0-1-1,-2 0 0,0 1-15,0 2-54,1 0 1,0 22 53,1-16-48,-5 27 48,-3 1 100,4 1-1,0 31-99,3 122 165,4-183-49,1-18-52,0-1 0,1 1 0,0-1-1,2 6-63,-1-5-43,-1-1-1,0 1 0,0 0 0,-1 6 44,-1-15 14,0 42 346,-4 18-360,-17 71 37,16-59-208,3 5 171,3-61-4,2 0-1,-1 0 1,2 0 0,1 0-1,0-1 1,4 7 4,-7-13 45,3 5 75,-4-15-112,0 1-1,0-1 1,0 0-1,0 1 1,-1-1 0,0 1-1,1-1 1,-1 1-1,0 1-7,3 14-9,4 21 62,-6-31-78,1 0 1,-2 0-1,0 1 1,0-1-1,0 0 0,-1 2 25,0 15-103,2-1-35,3 21 138,-2-32-91,-1 8 66,-1-17 42,0 0-1,0 0 1,0 0-1,1 0 1,0 0 0,0 2-17,0 0 3,0-1 0,-1 1 0,1 0 1,-2-1-1,1 1 0,0-1 0,-1 1 1,0 0-1,0-1 0,-1 1-3,1 0-43,-8 15-56,8-19 89,-1 0-1,1 0 1,0 0 0,0 0-1,0 1 1,0-1-1,1 0 1,-1 1-1,1-1 1,-1 1 0,1 0 10,-4 3-328,4-5 305,-1 0-1,1-1 0,-1 1 1,1-1-1,-1 1 0,1 0 1,0-1-1,-1 1 0,1 0 0,0 0 1,-1-1-1,1 1 0,0 0 1,0 0-1,0 0 24,0 1 52,0 6-3400,-3-23 591,3 13 2578,0 0 1,-1 0 0,1 0-1,0 1 1,-1-1 0,1 0-1,-1 0 1,0 1 0,0-1 178,-3-9-1595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3:39.966"/>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4 832,'1'-3'442,"3"6"155,3 7 55,-6-8-503,0 0 0,0-1 1,1 1-1,-1 0 0,1-1 1,-1 0-1,1 1 0,-1-1 1,1 0-1,0 0 0,1 1-149,-1-2 598,-2 0-225,0 0-154,0 0-81,9 6 561,-5-5-544,0-1-1,0 1 1,0 0 0,0-1 0,0 0 0,0 0 0,0 0-1,1 0-154,23-1 346,40-7-154,-60 9-76,0 0 1,0 0 0,6 2-117,-6-2 39,0 1 1,1-1 0,5 0-40,7 1 31,0 0-1,0 2 1,0 0 0,9 4-31,116 37 341,-126-39-271,0-2 1,0 0-1,1-2 1,-1 0-1,2-1-70,5-2 116,-16 1-8,0-1 1,1 2-1,-1-1 0,2 2-108,14 9-184,-5-2 43,-10-6 251,-1-1 0,1 0 0,0-1-1,0 0 1,7-1-110,17 1 112,9 0 111,-27-1-313,-1 1 0,12 2 90,-3 0 74,0-1 0,6-1-74,18 1-47,-36-1 53,-1 1-1,1 0 0,-1 0 1,1 2-1,7 2-5,-3-1 72,-1 0 1,1-1-1,0-1 0,2-1-72,25 5 180,-9 2-96,-26-6-85,0 0 0,0-1 1,0 0-1,0-1 0,4 0 1,40 2 154,-1 2 0,10 3-154,36 4-265,-35-4 574,15-1-501,-43-4 361,-29-2-136,1-1-1,-1 1 0,0 0 0,1 0 1,-1 1-1,2 0-32,19 3-81,-11-3 205,-9-1-85,0 0 1,0-1 0,0 0-1,0-1 1,0 0-1,0 0 1,6-2-40,-3 1 76,0 0 1,1 1-1,2 0-76,12 2 157,17-1-250,30-4 93,33-1 75,-61 2-80,31 2 5,-46 1-22,14 5 156,13-2-300,0 1 358,235 2-266,-194-6-316,-97 0 165,0 0 0,0 0 0,0 0 0,0 0 0,0 0 0,0-1 0,0 1 0,0 0 0,0-1 1,-1 1-1,1-1 0,0 1 0,0-1 0,0 0 0,0 1 0,-1-1 0,1 0 0,0 1 0,0-1 0,-1 0 0,1 0 0,-1 0 0,1 0 0,-1 1 0,1-1 0,-1 0 0,1-1 225,6-18-3104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3:43.658"/>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47 0 1312,'-2'5'156,"1"0"-1,-1-1 1,1 1 0,0 0 0,1 1-156,0-3-151,-1-1 297,1 0 0,0 0 0,0 0 0,1 0 0,-1 0 0,0 0 0,1 0 0,-1 0 0,1 0 0,-1 0 1,1 0-147,0-1 35,-1 0 1,0-1 0,1 1-1,-1 0 1,0 0-1,0-1 1,0 1 0,1 0-1,-1 0 1,0-1 0,0 1-1,0 0 1,0-1 0,0 1-1,0 0 1,-1 0 0,1-1-1,0 1 1,0 0 0,0 0-1,-1-1 1,1 2-36,-12 13 339,4-3 47,-1 10 210,-2 10 237,11-28-722,0-1 0,-1 0-1,2 0 1,-1 1 0,0-1-1,1 0 1,-1 0 0,1 1-1,0-1-110,3 22-15,-4-13 125,0 0 0,1 1 0,1-1 0,0 1 0,1 1-110,1 7 168,-1 1 0,-1-1 1,-1 1-1,0 0 0,-3 10-168,2 12 135,7 35 99,-6-71-116,0 0-1,0 0 0,0 0 0,1 0 0,1-1 0,0 2-117,5 22 257,-6-18-261,-1 0 0,0 0 1,-1 0-1,-2 10 4,1 10 122,1 145 1099,0-162-1102,-1 0-1,-1 1 1,0-1-1,-1 0 0,-1 1-118,0-2 47,0 1 0,1-1 0,0 1 0,2 0 0,0 14-47,-4 54-32,5-79 35,-1 0 1,0 0-1,0 0 0,0 0 1,-1 2-4,1-2 8,-1 0 0,1 0 1,0 0-1,1 0 1,-1 2-9,-6 94 26,5-55-30,1-25 114,1 0 0,0 0 0,2 1-110,11 52 618,-5-41-411,-6-27-192,0 0 0,-1 1 1,0-1-1,0 1 1,0-1-1,-1 1-15,0 111-123,-1-99 306,1-13-182,-1 0 0,1-1 0,0 1 0,1 3-1,3 16-3,1-5 2,-2 1 1,-1 1 0,0-1-1,-2 0 1,0 0 0,-3 16 0,0-14 3,1 0 0,2-1 0,0 8-3,1-2-4,3 37-1,4 45-81,-8-100 106,1 0 0,0 0 0,0 0-1,1 0 1,1 0 0,0 0 0,2 6-20,-3-9-4,0 1 0,-1 0-1,0 0 1,0-1 0,-1 1 0,0 0 0,0 0 0,-1 4 4,0 29 70,4-15-43,2-1 0,0 0 0,4 8-27,-2-8 2,-2 0-1,0 0 1,-1 4-2,-3 4-5,2 14-102,-2-34 137,0 0 1,-1-1 0,-1 5-31,1 8 41,-8 25-148,4 27 123,-1 122 134,-3-139-150,5-41 0,0 1 0,1 14 0,-1 115 0,-6-68 10,10-55 42,2-1 1,0 0-1,2 0 0,1 3-52,1 3-86,1 31 363,-5-36-308,0 0 1,-2 0-1,-1 0 0,-2 9 31,1 18 150,2-12-182,0-19-21,-1 0-1,-2 21 54,-3-15 2,2-12-32,1 0 0,0 15 30,2-18 26,-2-1 1,-1 11-27,-2 6 117,3-7-71,-2 21-113,-5 50 62,1 16 63,8-102-21,-1 0-1,0 1 1,0-1-1,-1 0 1,0 0-1,0 0-36,-1 2-24,0 0 0,1 0 0,1 0 0,-1 0 0,2 0 0,-1 3 24,1-10 32,0 0 0,0 0 0,1 0 0,-1 0 0,0 0 0,1-1 0,-1 1 0,1 0 0,0 1-32,0-2-21,-1-1 63,5 8-1967,-2-9 1609,-1 1 1,1 0 0,-1-1-1,1 1 1,-1-1-1,0 0 1,1 0-1,-1 0 1,0 0-1,0 0 1,0 0-1,0-1 1,0 1 0,0-1-1,0 1 1,0-1-1,0 0 1,-1 0-1,1 1 1,0-2 315,17-30-3504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3:46.422"/>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0 1152,'25'9'1275,"-2"-4"277,-18-3-1274,0 0 0,0-1 0,0 0 0,1 0 1,-1-1-1,2 1-278,32 6 1504,-39-7-1490,1 0 1,0 0-1,-1 1 1,1-1-1,0 0 1,-1 0 0,1 1-1,0-1 1,-1 0-1,1 1 1,-1-1-1,1 0 1,-1 1-1,1-1 1,0 1-15,7 4 80,69 13 2518,-67-16-2531,0 1 0,-1 0 1,1 0-1,0 1 0,5 3-67,-4-2 41,1 0 0,0 0-1,2-1-40,44 14 518,23-7 98,-44-7-91,28 6-525,-22-1 159,1-1-1,1-3 1,-1-2 0,15-2-159,52 5-107,10-1 6,-104-5 141,-2 0-36,0 0 0,1 0 0,-1-2 0,0 0 0,0-1 0,3-1-4,-12 3 29,0 0 0,0 0 0,0 0 0,0 1 0,0 0 0,4 0-29,-4 0 16,1 0 1,-1 0-1,0 0 0,0-1 0,0 0 1,1 0-17,2-1-29,1 0 0,-1 1 1,0 0-1,0 1 1,1 0-1,1 1 29,12-1-47,-17 1 34,0 0 0,0 0 1,-1 0-1,1 0 0,0 1 0,0 1 13,-1-2-8,0 1-1,1 0 1,-1-1-1,1 0 0,-1 0 1,1-1 8,-4 1 5,-1-1 1,0 0-1,1 1 1,-1-1-1,1 0 1,-1 1-1,0 0 0,1-1 1,-1 1-1,0 0 1,0 0-1,0 0 1,0 0-1,1 0-5,17 18-162,-5-5 51,-13-13-90,0 1 1,0-1 0,1 1-1,-1-1 1,-1 1 0,1 0-1,0-1 1,0 1 0,0 0-1,-1-1 1,1 1 0,-1 0-1,0 0 1,1 0 0,-1 0-1,0 0 1,0-1 0,0 1-1,0 0 201,3 20-3004,4-5-41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3:48.295"/>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6 6 416,'-3'-6'117,"2"7"-21,0-1 27,1 0-11,0 0 85,0 0 1,0 0-124,0 1 1,0-1-1,0 0 0,0 1 1,0-1-1,0 0 1,0 1-1,0-1 1,0 0-1,0 1 0,0-1 1,0 0-1,0 0 1,0 1-1,0-1 1,0 0-1,0 1 1,0-1-1,1 0 0,-1 0 1,0 1-1,0-1 1,0 0-1,1 1-74,39 6 2741,-35-7-2553,0 0-1,0 1 0,0-1 1,0 1-1,0 0 0,0 1 0,0-1 1,0 1-1,3 1-187,-1-1 238,0 0 0,0-1 0,1 0 0,-1 0-1,0-1 1,1 0 0,-1 0 0,7-2-238,11 1 683,85-3 59,-74 3-732,-21 0 4,0 1 0,1 0 0,-1 1 0,0 1 0,2 1-14,-6-1 11,13 4 148,0-1-1,0-1 1,0-2-1,5 0-158,-23-2 51,1 1-1,-1-1 1,0 1-1,0 1 1,1-1 0,-1 1-1,0 0 1,3 2-51,6 3 113,-1 1 0,9 6-113,-21-13 9,2 2 47,1 0-1,0-1 1,0 1-1,0-1 1,0 0-1,0 0 1,1-1-1,-1 0 1,0 0-1,1 0 1,-1 0 0,3-1-56,32 7 112,-26-7-63,2 0-19,-1 0 0,1 1 1,0 1-1,14 3-30,15 2 118,-39-5-144,1-1 1,-1 0 0,1-1 0,2 1 25,16 1-33,-8 1 76,1-1 0,-1-1-1,1-1 1,0 0 0,8-3-43,-4-1 2,-17 2-19,-1 1-1,1 0 0,0 0 1,0 1-1,2-1 18,27-3-258,-12 0-97,1 1-624,-15 2-290,-1 0 1,1 0-1,-1 0 0,1 1 1,6 1 1268,5 3-2923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3:51.528"/>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98 15 1472,'0'-2'286,"0"1"60,-3 4-466,2-3-136,1 0-171,0 0 171,-4-14 3366,3 13-2865,1 1 112,0 0-106,0 0-6,0 0-90,-19 0 607,19 0-671,0 0-1,0 0 0,0 0 0,0 0 0,0 0 0,0 0 0,0 1 0,0-1 0,0 0 0,0 0 0,0 0 0,0 0 0,0 0 0,0 0 0,0 0 0,0 0 0,0 0 1,0 0-1,0 0 0,0 0 0,0 0 0,0 0 0,0 0 0,0 0 0,-1 0 0,1 1 0,0-1 0,0 0 0,0 0 0,0 0 0,0 0 0,0 0 0,0 0 0,0 0 0,0 0 1,0 0-1,0 0 0,0 0 0,0 0-90,5 4 1970,-5-2-1917,0 21 118,0-23-172,0 6 17,0 1 0,0 0 1,1-1-1,0 1 0,0-1 0,0 1 0,2 3-16,2 2 69,-2 1 1,1-1 0,-2 1-1,0-1 1,1 11-70,-1 19-69,-2 4 69,-1-21 20,-2 100 177,3-119-93,-1 1-1,0 0 1,-1 0 0,0 2-104,-3 11 38,1 1-145,2-15 67,1 0 1,0 0-1,0 0 0,0 4 40,1-5 4,1-1 19,-1 1 1,0-1 0,-1 1 0,1-1 0,-1 0 0,0 1 0,0-1-1,0 0 1,-2 4-24,-12 30 160,2 1 0,0 10-160,2-14-129,7-24 189,1 1 0,0-1 0,0 1-1,1 0 1,1 0 0,0 5-60,0 20 79,1 37 46,1-64-115,0 1 0,0-1 1,1 0-1,1 0 1,2 9-11,3 0 32,1-1 0,0 0 0,10 13-32,-1-5-24,8 14-48,-15-24 83,-8-12-3,-1-1 0,0 0 0,0 1-1,0-1 1,0 1 0,0 1-8,8 22 26,-6-16-18,0 0 1,0 0 0,-1 1 0,-1 0 0,1 7-9,13 128 10,-15-91 83,-2-37-153,2 1 1,0 1 59,-1-10 43,0 0 0,0 0 1,-2 9-44,-1 22 19,3-36-3,0 0 0,-1 1 0,1-1 0,-1 0 0,0 1 0,-1-1 0,0 4-16,-4 7 35,4-10-57,0 0 0,-1-1 0,0 1 0,-2 3 22,-8 12 115,1 0 0,1 0 0,1 1 0,1 0 1,-5 21-116,10-26 86,1-10-83,1 0 0,1 0 0,-1 0 0,1 1 0,1 0-3,4 99-48,-3-90 69,1 1 1,1-1-1,0 0 0,1 0 1,4 10-22,8 40 186,-13-56-169,7 13-119,0-6 214,-9-17-87,0 0 0,-1-1 0,0 1 0,1 0 0,-1 0 0,0 0 0,0 0 0,0-1 0,0 1 1,0 0-1,-1 1-25,1 1 119,0-3-34,0 28-421,2-20 345,0 0 0,-1 1 0,0-1 0,-1 0 1,0 1-1,-1-1 0,0 5-9,-1 5-69,1 0 0,1 12 69,-1 17-43,0-23 87,-3 29-126,-8 62 157,5-54-147,3 1 1,3 22 71,-2 35 228,-1-41-482,-5 74 338,-7-37-40,-4 37-147,18-94 222,2 19-119,1-16 30,-4 9-30,-2 142-9,5-190-56,9 49 6,-9-70 69,0 1-392,-1 1-1,1-1 1,1 1-1,-1-1 1,0 0-1,1 0 1,0 1-1,0-1 1,0 0-1,0 0 1,1 1 382,-2-3-135,0-1 1,0 0 0,1 1 0,-1-1 0,0 0 0,0 0-1,1 0 1,-1 1 0,0-1 0,1 0 0,-1 0-1,0 0 1,1 1 0,-1-1 0,0 0 0,1 0-1,-1 0 1,0 0 0,1 0 0,-1 0 0,1 0-1,-1 0 1,0 0 134,2 0-599,10 1-3123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3:53.581"/>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124 0 832,'0'15'443,"-7"28"506,6-32-535,0 0 0,-1 0 0,0 0 0,-1 0-414,-5 25 205,-7 37 139,8-45-39,2 0 1,0 1-306,1 18 1342,0 42-1342,5-69 234,0-1 0,1 1 0,1-1 0,1 0 0,1 0 0,0 1-234,12 26 419,-8-22-390,-1-1 1,-1 1-1,-1 0-29,-1 8 111,-2 1-1,-2-1 1,-1 19-111,1 38 361,5-50-224,-4-28-104,0 1-1,-1 0 1,0 1-33,-1-1 128,-1 0 0,0 0 0,-1 0 0,-2 10-128,0-6 366,4-11-281,-1 0 0,-1 0-1,1 0 1,-1 0-1,-1 3-84,-4 7 97,6-11-70,-1 0-1,0 0 1,1-1-1,-1 1 1,-1-1-1,1 1-26,-24 30 619,-2 5-619,21-27 78,1 1-1,0-1 1,0 3-78,-5 12-68,8-19 82,0 1 0,0 0 0,0 1 0,1-1-1,1 0 1,-1 1 0,2 1-14,-2 20 198,3 17-198,1-3 47,-1-27 19,1 1 1,3 14-67,-1-10 48,2 4-54,-4-18 3,0 0 1,-1 0-1,0 0 1,0 4 2,2 107 181,6-63-335,-1 131 202,-8 29 90,-3-171-133,2-35-19,0 1 0,1-1 0,0 1 0,0-1-1,1 1 1,3 7 14,-2-6 13,0 0-1,-1 0 1,-1-1-1,0 13-12,0-8 47,0 0 0,2 8-47,7 61-21,-5 0 0,-3 12 21,-6 71-6,5-117 114,-1 11-232,6 39 124,7 31 123,-5 1-267,-5-99-42,-2-24 63,0 0 0,1 0 0,2 9 123,0-3-64,-1 1 0,-1 7 64,5 27-58,-2-21-944,-2 0 0,0 0 0,-3 5 1002,1-22-349,0-13-1832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4:15.335"/>
    </inkml:context>
    <inkml:brush xml:id="br0">
      <inkml:brushProperty name="width" value="0.1" units="cm"/>
      <inkml:brushProperty name="height" value="0.1" units="cm"/>
    </inkml:brush>
  </inkml:definitions>
  <inkml:trace contextRef="#ctx0" brushRef="#br0">720 19 1248,'0'0'37,"-2"-4"405,5 3-79,8-1-69,4-1 1031,-1 0-1,1 1 1,5 0-1325,2 1 280,0 1 1,0 1-1,0 1 0,0 1 1,21 6-281,-3 0 411,-19-5-254,0 0 0,-1 2 0,0 0 0,0 2-1,0 0 1,-1 1 0,7 5-157,-13-6 7,-1 0 0,0 1 0,-1 0 0,0 1 0,0 0 0,-1 1 0,0 0 0,-1 0-1,0 1 1,-1 2-7,-6-12 2,-1 1-1,0 0 0,0-1 0,0 1 1,0 0-1,0 0 0,-1 0 1,1 0-1,-1 0 0,0 0 0,0 0 1,0 0-1,0 0 0,0 0 1,-1 0-1,0 0 0,1 0 0,-1 0 1,0-1-1,0 1 0,-2 2-1,0 0 28,0 1 0,0-1 0,-1 0 0,0 0-1,0-1 1,-1 1 0,1-1 0,-1 0 0,-5 4-28,-8 6 109,12-9-86,0 0 0,-1-1-1,1 1 1,-1-1-1,0-1 1,-5 3-23,11-6 2,-9 4 33,0-1 0,1 2 0,-1 0-1,1 0 1,-2 2-35,-9 4 14,0 0 0,0-1 0,-1-1 0,0-1 0,-2 0-14,-17 7 5,-36 11 279,-4-2-284,16-6 377,-60 26-377,99-33 65,-2-1 0,1-1 0,-18 3-65,29-9 24,-1-1 1,0 0-1,0-1 0,0-1 1,0 0-1,-15-3-24,2-1-139,-22-3 19,-1 2 1,-7 3 119,58 2-7,1 0 1,-1 0-1,1 0 1,-1 1-1,1-1 1,-1 0-1,1 1 0,0-1 1,-1 0-1,1 1 1,0-1-1,-1 0 1,1 1-1,0-1 1,-1 1-1,1-1 1,0 0-1,0 1 1,-1-1-1,1 1 1,0-1-1,0 1 1,0-1-1,0 1 1,0-1-1,0 1 1,-1-1-1,1 1 1,0-1-1,0 1 0,1-1 1,-1 1 6,0 22-67,0-15 177,2 25 44,3 20-154,-2-33 125,-2-1 1,1 1-1,-2 0 1,-1 0-1,0-1 1,-2 6-126,-1-7 185,1 0-35,-1 1 0,-1-1-1,-1 0 1,0 0-1,-2 1-149,5-12 121,1 0 1,0 0-1,0 0 0,1 0 0,0 0 0,0 0 0,1 4-121,0-9 272,0-2-101,0 0-32,-1 14-59,-1-10-109,1-1 0,0 1 1,0 0-1,1 0 1,-1 3 28,-2 11 148,0-10 40,-1 5 173,4 128 621,8-90-950,-8 23 224,0-72-86,0-2-58,0 8-261,-1 21 31,0-23 109,1-1-1,-1 1 1,2-1-1,-1 1 1,1 0-1,-1-1 1,1 1 0,1-1-1,0 3 10,1 0-13,-1 0 0,1-1 0,-2 1 0,1 0 0,-1 0 0,0 6 13,-1 50 12,-1-29-15,1-34 50,0 0 0,0-1 0,0 1 0,0-1 0,0 1-1,0-1 1,0 1 0,0 0 0,1-1 0,-1 1 0,0-1 0,0 1 0,0-1 0,1 1 0,-1-1 0,0 1 0,1-1 0,-1 1 0,0-1-1,1 0-46,-10-10 384,-38-33-602,36 34 164,7 7 43,1-1-1,0 1 1,-1-1 0,1 0-1,1 0 1,-1-1-1,0 1 12,2 2 14,1 0-23,0 1 1,0-1-1,-1 0 1,1 1-1,0-1 1,-1 1-1,1-1 1,-1 1-1,1-1 1,-1 1 0,1-1-1,-1 1 1,1-1-1,-1 1 1,0 0-1,1-1 1,-1 1-1,1 0 1,-1-1 0,0 1-1,1 0 1,-1 0-1,0-1 9,-4-19 341,2 18-1004,6 7 249,2 2 356,1 1 11,0-1 0,1 0 0,0 0 0,0-1 1,5 4 46,16 15 90,-7-5-180,14 8 90,-14-11 137,17 18-137,-32-29 18,0 1 1,0 0-1,-1 0 0,0 1 1,0-1-1,-1 1 1,3 6-19,0 0 64,-7-13 64,0 7 447,-3-6-500,2-1-32,1-1 10,-1-8 109,1 6-139,-1 0 0,1 1 0,0-1-1,0 0 1,0 1 0,0-1 0,0 0 0,0 0 0,0 1-1,1-1 1,-1 0 0,1 1 0,0-2-23,3-6-26,0 0 0,0 1 0,1 0 1,0 0-1,1 0 0,6-7 26,25-28-197,-36 43 194,-1 0 0,1-1 0,-1 1-1,0-1 1,1 1 0,-1-1 0,1 1 0,-1-1 0,0 1 0,1-1 0,-1 0 0,0 1-1,1-1 1,-1 1 0,0-1 0,0 0 0,0 1 0,0-1 0,0 0 0,0 1 0,0-1-1,0 0 1,0 1 0,0-1 0,0 0 0,0 1 0,0-1 3,-1 0 1,0 1 1,1-1-1,-1 1 0,0-1 1,0 1-1,0-1 0,0 1 1,0 0-1,1-1 0,-1 1 0,0 0 1,0 0-1,0-1 0,0 1 1,0 0-1,0 0 0,0 0 1,0 0-1,0 1-1,-85-6 245,-104 2-762,189 3 202,-1 0-1,0 0 0,1 0 1,-1 0-1,0 0 1,1 0-1,-1 0 0,0-1 1,1 1-1,-1-1 1,1 1-1,-1-1 0,1 0 1,-1 0-1,1 0 1,-1 1-1,0-2 316,-3-5-2053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4:26.480"/>
    </inkml:context>
    <inkml:brush xml:id="br0">
      <inkml:brushProperty name="width" value="0.1" units="cm"/>
      <inkml:brushProperty name="height" value="0.1" units="cm"/>
      <inkml:brushProperty name="color" value="#33CCFF"/>
    </inkml:brush>
  </inkml:definitions>
  <inkml:trace contextRef="#ctx0" brushRef="#br0">9 509 1472,'0'0'30,"-1"0"-1,1 0 1,-1 0-1,1 1 1,0-1 0,-1 0-1,1 0 1,-1 1 0,1-1-1,0 0 1,-1 0-1,1 1 1,0-1 0,-1 0-1,1 1 1,0-1 0,-1 1-1,1-1 1,0 0-1,0 1 1,0-1 0,-1 1-1,1-1 1,0 1 0,0-1-1,0 1 1,0-1-1,0 1 1,0-1 0,0 1-1,0-1 1,0 1 0,0-1-1,0 0 1,0 1-1,0-1 1,1 1 0,-1-1-1,0 1 1,0-1 0,0 1-1,1-1 1,-1 0-1,0 1 1,0-1 0,1 1-30,-1 0 67,1-1 1,0 1-1,0 0 1,-1 0 0,1-1-1,0 1 1,0 0-1,0-1 1,0 1 0,0-1-1,0 1 1,-1-1-1,1 0 1,0 1-1,1-1 1,-1 0 0,0 1-1,0-1 1,0 0-1,0 0 1,0 0 0,0 0-1,0 0-67,3-1 114,0-1 0,0 1 0,0-1 0,-1 0-1,1 0 1,-1 0 0,1 0 0,-1 0 0,0-1 0,3-2-114,2-3 132,0 0 1,-1 0-1,5-7-132,-4 1 77,0 0 1,-1 0-1,-1-1 0,0 0 1,-1-1-1,0-2-77,7-16 117,11-36-282,6-34 165,-26 87 113,0 1 1,-1 0-1,0-10-113,-2 19 19,0 0-1,0 1 1,-1-1-1,0 0 1,0 1-1,-1-1 1,1 1-1,-2-1 1,-1-4-19,4 10 10,0 0 0,-1 1 1,1-1-1,0 0 0,-1 0 1,1 1-1,-1-1 0,1 1 1,-1-1-1,1 0 0,-1 1 1,1-1-1,-1 1 0,1-1 1,-1 1-1,0-1 0,1 1 1,-1 0-1,0-1 0,1 1 1,-1 0-1,0-1 0,0 1 1,1 0-1,-1 0 0,0 0 1,0 0-11,0 0 11,0 0 0,0 1-1,0-1 1,0 0 0,0 1 0,0-1 0,0 1 0,0 0 0,0-1 0,0 1-1,0 0 1,1 0 0,-1-1 0,0 1 0,0 0 0,1 0 0,-1 0-11,-2 4 48,0-1 0,0 1 0,1 0 0,0 0 0,0 0 0,0 0 0,-1 5-48,-2 23 354,1 0 1,1 1 0,3 23-355,3 11 434,5 22-434,-5-66-128,0 0 0,2-1 0,0 1 0,6 11 128,15 27-346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4:25.439"/>
    </inkml:context>
    <inkml:brush xml:id="br0">
      <inkml:brushProperty name="width" value="0.1" units="cm"/>
      <inkml:brushProperty name="height" value="0.1" units="cm"/>
    </inkml:brush>
  </inkml:definitions>
  <inkml:trace contextRef="#ctx0" brushRef="#br0">1 537 2976,'-1'-25'3680,"2"-26"730,0 46-4262,-1 1 0,1-1 0,0 1 1,0-1-1,1 1 0,-1-1 0,1 1 0,0 0 1,2-3-149,5-5 177,-1 1 0,2 0 0,-1 0 1,2 1-1,-1 0 0,5-2-177,13-9 143,1 1 0,3 1-143,2 1 76,0 1 1,2 2-1,6 0-76,-6 1 86,39-12 204,1 3 1,69-11-291,-88 20-8,-26 7-47,0 0 1,30-1 54,371-3-61,-422 11 52,126-1-81,-1-1 180,33 8-90,153 6 52,-109-6 19,73 15 41,-158-22-342,-47 0-73,-28 4 537,-50-3-372,-2 0 31,0-1 48,1 1 65,-1-1 0,0 1 0,1-1 0,-1 1 0,0 0 0,1-1 0,-1 1 0,0-1 0,0 1 0,0-1 0,1 1 0,-1-1 0,0 1 0,0-1 0,0 1 0,0-1 0,0 1 0,0-1 0,0 1 0,0-1 0,0 1 0,0-1 0,0 1 0,0-1 0,0 1 0,0-1 0,0 1 0,-1-1 0,1 1 0,0-1 0,0 1 0,-1-1 0,1 1 0,0-1 0,-1 1 0,1-1 0,0 1 0,-1 0 0,1-1 0,-1 1 0,1 0 0,0-1 0,-1 1-6,-26-15 38,14 8-51,-15-10-14,18 11 22,-1 0 0,-8-8 5,17 12 0,1 1 0,0 0 0,-1 0 0,1 0 0,-1 0 0,1 0 0,-1 1 0,1-1 0,-1 0 0,0 1 0,1-1 0,-1 1 0,0-1 0,1 1 0,-1 0 0,-3-4 34,5 3-31,-1 1 0,1 0 0,0-1 0,-1 1 0,1-1 0,0 1 0,-1 0 0,1-1 0,-1 1 0,1 0 0,0-1 0,-1 1 0,1 0 0,-1-1 0,1 1 1,-1 0-1,1 0 0,-1 0 0,1 0 0,-1-1 0,0 1 0,1 0-3,-3-1-89,2 2 18,0-1-190,1 0 90,8 1 203,11 9-107,-17-8 78,1 0-1,-1-1 0,1 1 0,0-1 1,0 0-1,0 1 0,0-1-2,25 6-38,73 18 396,-82-21-318,-1 1 0,6 4-40,-22-9 10,-1 0-1,1 1 0,-1-1 0,0 1 1,1 0-1,-1-1 0,0 1 1,0 0-1,1 0 0,-1 0 0,0 0 1,0 0-1,0 0 0,0 0 1,0 0-1,0 0 0,-1 0 0,2 1-9,-2-1 14,0 0 0,0 0 0,0 0 0,0 0 0,0 0 0,0 0 0,0-1-1,0 1 1,0 0 0,0 0 0,0 0 0,-1 0 0,1 0 0,0 0 0,0-1-1,-1 1 1,1 0 0,-1 0 0,1 0 0,-1-1 0,1 1 0,-1 0-14,-3 3 55,0 0 0,-1 0 0,1 0-1,-1 0 1,0-1 0,0 0 0,0 0 0,-1 1-55,-10 5 247,0 2 0,-12 10-247,-4 2 248,16-5-1939,15-18 576,1 0-981,14-4-3925,5-7 3435,1-10 959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4:33.921"/>
    </inkml:context>
    <inkml:brush xml:id="br0">
      <inkml:brushProperty name="width" value="0.1" units="cm"/>
      <inkml:brushProperty name="height" value="0.1" units="cm"/>
    </inkml:brush>
  </inkml:definitions>
  <inkml:trace contextRef="#ctx0" brushRef="#br0">1 218 4384,'0'0'41,"-1"0"0,1 0 0,0-1 0,0 1 0,0 0 0,0 0 0,0 0 0,0 0 0,0 0 0,0 0 0,0 0 0,0-1 0,0 1 0,0 0 0,1 0 0,-1 0 0,0 0 0,0 0 0,0 0 0,0 0 0,0-1 0,0 1 0,0 0 0,0 0 0,0 0 0,0 0 0,0 0 0,0 0 0,0 0 0,1 0 0,-1 0 0,0 0 0,0 0 0,0 0 0,0 0 0,0-1 0,0 1 0,0 0 0,0 0 0,1 0 0,-1 0 0,0 0 0,0 0 0,0 0 0,0 0 0,0 0 0,0 0 0,0 0 0,1 0 0,-1 0 0,0 0 0,0 0 0,0 1 0,0-1-41,14-1 1036,-11 1-927,0 0 0,0 0 1,0 0-1,-1 1 1,1-1-1,0 1 1,0 0-1,0-1 0,2 3-109,-3-1 30,0 0-1,0 0 0,1 1 0,-2-1 0,1 1 1,0 0-1,0-1 0,-1 1 0,1 0 1,-1 0-1,0 0 0,0 0 0,0 3-29,8 43 52,8 127 194,-9-72 351,-4-27 1133,-4 5-1730,0-65 206,-5-23 178,0-5-344,0 1 0,1-1 1,1 0-1,-1 0 0,2 0 0,0-1 0,-1-9-40,-1-4 18,-1-4 14,-15-88 106,17 90-115,2 1 0,0-1 0,2-13-23,0 27-17,1 0 0,0 0-1,1 0 1,0 1 0,1-1-1,0 1 1,6-10 17,-6 14-39,1-1-1,1 1 1,-1-1 0,2 1-1,-1 1 1,1-1-1,0 1 1,0 1 0,1-1-1,0 1 1,0 0 39,-1 2-53,0 0 0,0 1 0,0-1 0,1 1 0,-1 0 0,1 1 0,-1 0 0,1 0 0,0 1 0,0 0 0,0 0 0,0 1 0,0 0 0,0 0 0,2 1 53,0 0-22,0 1-1,-1 0 0,1 1 1,-1 0-1,0 1 0,0-1 1,0 2-1,-1-1 0,1 1 1,-1 1-1,0-1 0,3 4 23,-10-8 25,0 0 1,0 0-1,0 0 0,0 0 0,0 0 0,0 0 0,0 0 1,0 0-1,0 0 0,0 1 0,-1-1 0,1 0 0,0 1 1,-1-1-1,1 1 0,-1-1 0,0 1 0,0-1 0,1 1 1,-1-1-1,0 1 0,0 0-25,-1-1 40,1 1 0,-1 0-1,1 0 1,-1 0 0,0-1 0,0 1 0,0 0 0,0-1-1,0 1 1,0-1 0,0 1 0,0-1 0,-1 1 0,1-1-1,-1 1-39,-5 3 107,1-1-1,-1 1 0,0-1 0,0-1 0,-1 1 0,1-1 0,-8 2-106,-8 1 50,-1-1 0,1-1 0,-1-1 1,0-2-1,0 0 0,1-1 1,-10-2-51,29 2-2,-9-2-534,12 2 135,7-1 17,45 3-657,6 3 1041,-5 0-196,6-3 196,19-3 74,20-5-74,-29 5 1227,-74 17-934,3-13-292,1 0 0,-1-1-1,1 1 1,-1-1 0,0 0-1,0 0 1,-2 2-1,1-1 2,0 0 1,0 0-1,0 0 0,0 1 0,0 0-2,-9 11 48,-14 16-112,27-31 58,-1 1-1,1-1 1,0 0-1,-1 1 1,1-1-1,0 0 1,-1 1 0,1-1-1,0 1 1,0-1-1,0 0 1,-1 1-1,1-1 1,0 1-1,0-1 1,0 1-1,0-1 1,0 1-1,0-1 1,0 0 0,0 1-1,0-1 1,0 1-1,0-1 1,0 1-1,0-1 1,0 1-1,0-1 1,1 1-1,-1-1 1,0 0-1,0 1 1,0-1-1,1 1 1,-1-1 0,0 0-1,1 1 1,-1-1-1,0 0 1,1 1-1,-1-1 1,0 0-1,1 0 1,-1 1-1,0-1 1,1 0-1,-1 0 1,1 0 0,-1 0-1,1 1 1,-1-1-1,1 0 1,-1 0-1,0 0 1,1 0-1,-1 0 1,1 0 6,2 0-15,0 1 1,0-1-1,0 0 0,0-1 1,0 1-1,0 0 1,0-1-1,2 0 15,1-1 59,0-1 1,-1 0-1,1 0 1,0 0-1,-1 0 1,0-1-1,1 0 1,-1 0-1,-1-1 0,1 1 1,-1-1-1,2-2-59,-4 4 48,0 1-1,0-1 0,0 0 0,-1 1 0,1-1 0,-1 0 1,0 0-1,1 0 0,-2 0 0,1 0 0,0 0 1,0 0-1,-1 0 0,0 0 0,0 0 0,0 0 1,0-1-1,0 1 0,0 0 0,-1 0 0,1 0 1,-1 0-1,0 0 0,0 0 0,-1-2-47,-1 0 5,0 0 0,0-1 0,0 1-1,-1 0 1,1 1 0,-1-1 0,0 1 0,-1 0-1,1 0 1,-5-3-5,8 6-22,0 0 0,0 1 0,0 0 0,-1-1 0,1 1 0,0 0 0,0-1 0,0 1 0,0 0 0,-1 0 0,1 0 0,0 0 0,0 0 0,0 0 0,-1 0 0,1 0 0,0 1-1,0-1 1,0 0 0,0 1 0,0-1 0,-1 1 0,1-1 0,0 1 0,0 0 0,0 0 22,-4 1-88,4-1 79,1-1 1,-1 1 0,1-1-1,-1 1 1,1 0-1,-1-1 1,1 1-1,-1-1 1,1 1-1,0 0 1,-1-1-1,1 1 1,0 0 0,0 0-1,-1-1 1,1 1-1,0 0 1,0 0-1,0-1 1,0 1-1,0 0 1,0 0-1,0-1 1,0 1 0,0 0-1,1 0 1,-1-1-1,0 1 1,0 0-1,1 0 1,-1 0 8,1 2-15,0-1 1,0 1 0,1 0-1,-1-1 1,1 1 0,-1-1-1,3 3 15,0-1 18,0-1 0,0 0 0,0 1 0,0-1 0,1-1 0,0 1 0,-1-1 0,1 0 0,0 0 0,0 0 0,0 0 0,1-1 0,4 1-18,9 0 138,1 0-1,-1-2 1,4 0-138,-9 0 31,12-2 129,-1-1 1,0-1-1,0-1 1,0-1-1,4-3-160,-16 5 14,14-5 22,-1-2 0,0 0 0,7-6-36,-16 9-39,-16 7-196,-1 1 33,0 0-124,0 11 38,1 3 233,0-1 1,0 1-1,2-1 0,-1 1 0,5 11 55,-4-15 35,1-1 0,0 0 0,0 0 0,0-1 0,1 1 0,1-1 0,-1 0 0,6 5-35,-10-12 29,0 0 0,0 0 0,0 0 1,0 0-1,1-1 0,-1 1 0,0 0 1,1-1-1,-1 1 0,0-1 0,1 0 1,-1 1-1,1-1 0,-1 0 0,0 0 0,1 0 1,-1 0-1,1 0 0,-1 0 0,1 0 1,-1 0-1,0-1 0,1 1 0,-1-1 1,1 1-1,-1-1 0,0 1 0,1-1 1,-1 0-1,0 1 0,0-1 0,0 0 1,0 0-1,0 0-29,4-2 14,-1 0 1,0-1 0,-1 1-1,1-1 1,-1 0-1,1 0 1,-1 0-1,-1 0 1,2-2-15,20-51-66,-12 28 148,-9 20-108,0 0 0,-1 0 0,2-8 26,2-11-370,-6 28 360,0 0 1,0 0-1,0 0 1,0 0-1,0 0 1,0 0-1,0-1 1,0 1-1,0 0 1,0 0-1,0 0 1,0 0-1,0 0 1,1 0-1,-1 0 1,0 0-1,0 0 1,0 0-1,0 0 1,0 0-1,0 0 1,0 0-1,0 0 1,0-1-1,0 1 1,0 0-1,0 0 1,0 0 0,0 0-1,1 0 1,-1 0-1,0 0 1,0 0-1,0 0 1,0 0-1,0 0 1,0 0-1,0 0 1,0 0-1,0 0 1,0 0-1,0 0 1,1 0-1,-1 0 1,0 0-1,0 0 1,0 0-1,0 1 1,0-1-1,0 0 1,0 0-1,0 0 1,0 0-1,0 0 1,0 0-1,0 0 1,0 0-1,0 0 1,0 0-1,1 0 1,-1 0-1,0 0 1,0 0-1,0 0 10,5 8-190,1 9 103,-4-10 60,-1 0 1,1 0 0,-1 0-1,2 0 1,-1 0-1,1-1 27,-2-4 24,0-1-1,-1 0 1,1 1-1,0-1 0,0 0 1,0 0-1,0 0 1,0 0-1,0 0 0,0 0 1,0 0-1,1 0 1,-1 0-1,0 0 1,1-1-1,-1 1 0,0 0 1,1-1-1,-1 1 1,1-1-1,-1 0 0,1 1 1,-1-1-1,0 0 1,1 0-1,-1 0 0,1 0 1,-1 0-1,1 0 1,1-1-24,1 0 42,0 0 1,0-1 0,1 0 0,-1 1 0,0-2-1,0 1 1,-1 0 0,1-1 0,0 1-1,-1-1 1,0 0 0,1 0 0,-1-1 0,1-1-43,7-9 45,0-1 0,-1 0 0,-1-1-45,-2 5 66,8-15-47,-2-1 1,0 0-1,7-28-19,-19 54-38,-1 0-1,0 0 1,1 0 0,-1 0-1,0 0 1,1 0-1,0 0 1,-1 0-1,1 0 1,-1 1 0,1-1-1,0 0 1,-1 0-1,1 1 1,0-1 0,0 0-1,0 0 39,0 1-19,0 0 0,-1 0 0,1 0 0,0 0-1,0-1 1,-1 1 0,1 0 0,0 0 0,-1 0 0,1 0-1,0 1 1,0-1 0,-1 0 0,1 0 0,0 0 0,-1 1-1,1-1 1,0 0 0,0 1 19,3 1-36,0 1 0,0 1 0,0-1-1,0 0 1,-1 1 0,3 2 36,0 0-14,7 8 17,0-1 0,1 0 0,1-1 0,0-1 0,1 0 1,0-1-1,7 3-3,-7-5 68,-12-5 6,0-1 1,0 0 0,0 0 0,0 0-1,0-1 1,1 1 0,-1-1 0,1 0-1,-1 0 1,1-1 0,-1 1 0,1-1-1,-1 0 1,1 0 0,1 0-75,-2-1 11,1 0 0,-1 0 0,0 0 0,1-1-1,-1 1 1,0-1 0,0 0 0,0 0 0,0-1 0,-1 1 0,1-1 0,0 0 0,-1 0 0,0 0 0,0 0 0,0-1 0,0 1-1,0-1 1,-1 0 0,1 1 0,1-5-11,-1 1-3,0-1 1,-1 0-1,0 0 0,0 0 0,0 0 0,-1 0 0,0 0 0,-1-1 1,0 1-1,0 0 0,-1 0 0,0-1 0,0 1 0,-1 0 1,-1-4 2,2 11-9,1-1 0,-1 0 0,0 1 0,1-1 0,-1 1 0,0-1 0,0 1 0,0-1 0,0 1 0,0 0 0,-1 0 1,1-1-1,0 1 0,-1 0 0,1 0 0,-2 0 9,2 0-18,0 1 1,0-1-1,0 1 1,-1 0-1,1 0 1,0 0 0,0-1-1,-1 1 1,1 0-1,0 1 1,0-1-1,-1 0 1,1 0-1,0 0 1,0 1-1,0-1 1,0 1-1,-1-1 18,-2 3-46,-1-1-1,1 1 1,0 0-1,0 1 1,0-1-1,0 1 1,0-1-1,1 1 0,0 0 1,-1 1 46,-13 18-40,2 1 0,-10 19 40,18-31 46,1 1 0,1 0 1,0 1-1,1-1 0,0 1 0,0 7-46,3-15 3,1 0-1,0 1 1,0-1-1,1 0 1,0 0-1,0 0 1,0 0-1,1 0 1,0 0-1,0 0 1,0-1-1,1 1 1,0 0-1,0-1 1,2 3-3,-3-5 30,0 0 0,0-1 0,0 1 1,0 0-1,1-1 0,-1 0 0,1 1 0,-1-1 1,1 0-1,0 0 0,0 0 0,0-1 1,0 1-1,0-1 0,1 0 0,-1 1 0,0-2 1,1 1-1,-1 0 0,0-1 0,1 1 0,-1-1 1,1 0-1,-1 0 0,1 0 0,-1-1 1,1 1-31,13-6 130,1 0 1,-1-1-1,0-1 0,-1 0 1,0-1-1,11-8-130,21-12 82,-3 1 282,11-9-364,5-3-135,-59 38 89,0 1 1,0 0-1,0-1 1,0 1-1,1 0 0,-1 0 1,0 0-1,1 1 1,-1-1-1,1 1 1,0-1 45,-3 1-13,0 1 1,1-1 0,-1 0-1,0 0 1,0 0 0,1 1 0,-1-1-1,0 0 1,0 0 0,1 1-1,-1-1 1,0 0 0,0 1 0,0-1-1,1 0 1,-1 1 0,0-1-1,0 0 1,0 1 0,0-1 0,0 0-1,0 1 1,0-1 0,0 1-1,0-1 1,0 0 12,2 13-77,-2-11 20,1 6 82,1 0-1,0-1 0,0 1 1,1 0-1,0-1 0,0 0 1,1 0-1,0 0 1,0 0-1,1 0 0,0-1 1,3 4-25,-4-5 86,1 0 0,0 0 0,0-1 0,1 1 0,-1-1 1,1 0-1,0-1 0,0 1 0,0-1 0,1 0 0,-1-1 1,1 0-1,-1 0 0,5 1-86,-1-2 39,-1-1 0,1 0 0,0-1 0,0 0 0,0 0 0,-1-1 1,1 0-1,-1-1 0,1 0 0,-1-1 0,0 1 0,0-2 0,-1 1 0,1-1 0,0-2-39,-4 4-142,0 0-1,-1 0 0,0-1 1,1 1-1,-1-1 1,0-1-1,-1 1 0,1 0 1,-1-1-1,0 0 0,0 1 1,0-1-1,-1-1 0,0 1 1,0 0-1,0-1 143,2-3 173,-3 9-145,-1-1 0,0 1 0,1-1 0,-1 0 0,0 1-1,1-1 1,-1 1 0,0-1 0,0 0 0,0 0 0,0 1 0,0-1 0,0 0 0,0 1 0,0-1-28,0-2 21,0 1-5210,0 2 1376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4:51.042"/>
    </inkml:context>
    <inkml:brush xml:id="br0">
      <inkml:brushProperty name="width" value="0.1" units="cm"/>
      <inkml:brushProperty name="height" value="0.1" units="cm"/>
    </inkml:brush>
  </inkml:definitions>
  <inkml:trace contextRef="#ctx0" brushRef="#br0">30 193 1248,'-1'-1'226,"0"-1"0,1 1 0,-1-1 0,0 1 0,0-1 0,1 1 0,-1-1 0,1 1 0,0-1 0,-1 0 0,1 1 0,0-1 1,0 0-227,0 1 720,3-4 1829,-1 56-1197,-1-31-1052,0 0 1,-2 0 0,0 0-1,-1 0-300,-10 74 581,-1 92-581,13 96 641,1-131-257,8 98 130,-1-102-490,-1-21 18,2 70 28,-1 74 170,24 89-181,-26-188 10,-5-71-133,1 0 233,1 42 78,-2 30-55,-2-96-362,-4 37 265,2-77-52,-13 127 373,12-137-411,-1 25 65,4-26-44,-2 0-1,-1 0 1,-1-1-1,-1 0 1,-3 7-26,6-14 120,3-15-101,0 0-1,0 0 1,0-1 0,-1 1 0,1 0 0,0 0 0,-1-1 0,1 1 0,-1-1-1,0 1 1,0 0 0,0-1 0,1 1 0,-2 0-19,1-1 85,1-1-10,0 0 5,-4 3 499,7-3-513,38-18-466,-14 11 356,0 1-1,1 1 1,-1 2-1,1 0 0,0 2 1,0 1-1,27 3 45,5 5-18,-1 2-1,0 3 0,6 4 19,-20-3 242,33 16-242,-34-12 212,32 7-212,-11-7-128,64 7 128,-17-5 59,-60-9 58,0-3 0,30 1-117,-44-6-70,-20-1 153,0-1 0,12-1-83,91-7 378,225-18-244,-244 11-309,-44 5 132,1 3 0,20 1 43,28 4-93,119 3-257,-62 15 281,-106-12-14,0-2 1,35-5 82,-15 1-38,166 9-117,-195-4-281,20 6 436,9 2-540,-21-9 588,-50-1-32,-6-2 32,-1 0-37,0 0-102,0 0 59,0 0 160,0 0-21,0 0 48,0 0-54,0 0-58,0 0 5,0 0 53,1 0-113,-1 0 0,0 0 0,0 0 1,1 0-1,-1-1 0,0 1 0,0 0 0,1 0 0,-1 0 1,0 0-1,0-1 0,1 1 0,-1 0 0,0 0 0,0 0 1,0-1-1,0 1 0,1 0 0,-1 0 0,0-1 0,0 1 1,0 0-1,0 0 0,0-1 0,0 1 0,0 0 0,0 0 1,0-1-1,0 1 0,0 0 0,0-1 0,0 1 0,0 0 12,0-13 221,0 8-184,-5-38 16,4 29-33,0-1 0,-2 1-1,-2-11-19,-1-4 85,-2-6 119,-7-21-204,6 26 229,1 0-1,0-15-228,3 15 290,1 13-115,2 0 0,-1-16-175,-4-99-105,6 122 157,-5-128 675,7-40-727,0 46 313,2 67-164,-1 29-208,-3-33 59,-6-247 16,7 265-32,-4-91 262,-9-132-444,-14-3 228,14 155-129,-8-51 41,7 89-6,6 39-54,-1-38 118,7 63 27,-1 0 0,0 1 0,-3-5-27,1 4-11,1 0 0,1 0 0,1 0 11,-5-37-110,4 40 3,1 1 0,0-1 0,2 0 0,0-11 107,3-34-610,-2 34 265,3-24 345,-2 27-190,-2 16 120,1 0 0,0 0 1,1 0-1,0-1 70,7-17-550,7-16 550,-4 7-560,-10 34 536,-1 0-1,0-1 0,0 1 0,0-1 1,-1 1-1,1-1 0,-1 0 0,1 1 1,-1-1-1,0 0 0,0-2 25,5-33-2624,-5 37 2459,0 1 42,0 0 11,0 0 38,-1 1 10,-2 1-6,2-2-10,1 0 64,0 0 107,0 2 1373,-1-4-836,0 1-630,1-1 0,-1 1-1,0 0 1,1 0-1,-1-1 1,0 1-1,0 0 1,1 0-1,-1 0 1,0 0 0,0 0-1,0 0 1,-1 0-1,1 0 1,0 1-1,0-1 3,-23-9-229,-3 0 230,0 2 1,0 1-1,-1 1 1,-7 0-2,-114-9 14,78 9 9,-33-8-23,2 0 335,-1 5 0,-33 3-335,31 2 226,-32-2-21,-93-5 401,165 4-430,0-2-1,-33-11-175,21 0-46,1-3 0,1-4 0,-19-12 46,41 17 117,-2 2 0,-35-7-117,-114-20-80,173 41 93,1 2 0,-21-1-13,35 5-74,1 0 1,-1 1-1,0 0 0,0 1 1,1 1-1,-2 1 74,-72 22 56,4-1 427,-34 2-483,62-18 233,25-4-256,1 0 0,-16 7 23,-39 13 336,75-22-436,0-1 0,-1-1 0,1 0 0,-1 0 0,1-1 0,-1 0 0,1-1 0,-11-2 100,21 3-182,1-1 0,-1 1 1,0 0-1,0 0 1,0 0-1,0 0 0,1 0 1,-1 0-1,0 1 1,0-1-1,0 0 0,0 0 1,1 1-1,-1-1 1,0 0-1,0 1 0,1-1 1,-1 0-1,0 1 1,0 0 181,-7 9-1680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18.583"/>
    </inkml:context>
    <inkml:brush xml:id="br0">
      <inkml:brushProperty name="width" value="0.1" units="cm"/>
      <inkml:brushProperty name="height" value="0.1" units="cm"/>
      <inkml:brushProperty name="color" value="#66CC00"/>
    </inkml:brush>
  </inkml:definitions>
  <inkml:trace contextRef="#ctx0" brushRef="#br0">0 6 576,'0'0'61,"0"-1"0,0 1 0,0 0 0,0 0 0,0 0 0,0 0 0,0-1 0,0 1 0,0 0 0,0 0 0,0 0 0,0-1 0,0 1 0,1 0 0,-1 0 0,0 0 1,0 0-1,0-1 0,0 1 0,0 0 0,0 0 0,0 0 0,1 0 0,-1-1 0,0 1 0,0 0 0,0 0 0,0 0 0,0 0 0,1 0 0,-1 0 0,0 0 0,0 0 0,0 0 0,1-1 0,-1 1 0,0 0 0,0 0 0,0 0 0,0 0 0,1 0 0,-1 0 0,0 0 0,0 0 0,0 0 0,1 0 0,-1 1 0,0-1 0,0 0-61,12 5 4377,-7-3-5275,-4-1 1079,0-1-166,-1 1-1,0-1 0,0 1 0,0-1 0,1 1 0,-1-1 0,0 1 0,1-1 0,-1 0 0,0 1 0,1-1 0,-1 1 0,1-1 0,-1 0 0,1 0 1,-1 1-1,0-1 0,1 0 0,-1 0 0,1 1 0,-1-1 0,1 0 0,0 0 0,-1 0 0,1 0 0,-1 0 0,1 0 0,-1 0 0,1 0-14,6 3 120,3 5-82,-2 1 131,2-2 0,-1 1 0,1-1-1,0 0 1,0-1 0,9 4-169,36 11 171,-31-13-191,-1 1 0,0 1 0,-1 0 0,14 11 20,4 7 57,-2 1 0,-1 2-1,15 17-56,-21-19-46,6 2 46,0 0 121,-19-17-98,0 0-1,0-2 1,1 0-1,1-1 1,0-1-1,0-1 1,1-1-1,0 0 1,4-1-23,-21-6 0,122 38 197,-76-25-335,-37-12 131,0 1-1,0 1 1,3 2 7,11 3-23,-21-7 21,0 0 1,0 0-1,-1 0 0,1 1 0,0-1 0,-1 1 1,0 1-1,5 3 2,0 1 177,-9-7-108,1 0 0,0 0 0,-1 1 0,1-1 0,-1 0 0,1 1 0,-1-1 0,0 1 0,0 0 0,1-1 0,-1 1 0,0 0 0,0-1 0,-1 1 0,1 0 0,0 0 0,-1 0 0,1 0 1,-1 0-1,0 0 0,1 0 0,-1 2-69,1 12 54,1 1 1,1-1-1,2 9-54,4 21 82,-4-17-73,-2-12-6,-1-1-1,0 1 0,-1 5-2,2 39 62,7 46-62,3 34-94,-3 36-9,2 101 259,-16 570-70,-4-517 388,5-259-37,-4 14-437,0-9 155,-4 18 97,-1 12 142,-9 200 144,18-162-509,2-24 97,-3 152 2,4-204 133,-3-5 364,-8 45-625,1-7 111,9-88-109,-15 295 162,7-35-58,6-8 198,1-186-208,0-41-296,2 1 0,4 32 200,-3-45 140,0 0-1,-2 15-139,1 33-28,16 80-132,-14-141 106,0-1 0,1 0 0,0 2 54,6 27-51,-9-41 44,4 33 184,8 32-177,-10-54 59,0 1 1,-1-1-1,0 0 0,-2 7-59,1-11 217,0-7-159,0 0-47,0-1-1,0 1 1,0-1-1,0 1 1,0-1-1,0 1 1,0-1-1,0 1 1,0-1-1,0 1 1,-1-1-1,1 1 1,0-1-1,0 1 0,-1-1 1,1 1-1,0-1 1,-1 0-1,1 1 1,0-1-1,-1 1 1,1-1-1,-1 0 1,1 0-1,0 1 1,-1-1-1,1 0 1,-1 0-11,-5 6 37,4-2-34,-1-1 0,0 1 0,0-1 0,0 0-1,0 0 1,-1 0 0,1-1 0,-1 1 0,-3 1-3,-11 9 1,-9 9-3,-60 53 110,-209 220 537,252-250-698,-46 36 53,-4-12 139,50-37 15,-30 27-154,56-43-517,1 1 0,0 1 0,2 0-1,-7 10 518,21-27-182,0 1-1,1-1 1,-1 0-1,0 1 1,1-1 0,-1 1-1,0-1 1,1 1-1,0-1 1,-1 1-1,1-1 183,0 0-132,0-1-1,0 1 1,0-1-1,0 1 1,0-1-1,0 1 1,0-1-1,0 0 1,1 1-1,-1-1 1,0 1-1,0-1 1,0 1-1,1-1 0,-1 0 1,0 1-1,0-1 1,1 0-1,-1 1 1,0-1-1,1 0 1,-1 1-1,0-1 1,1 0 132,0 1-199,1-1 0,-1 0 0,0 1 0,1-1 0,-1 0 0,1 0 0,-1 0 0,0 0 0,1 0 0,-1 0 1,1 0-1,-1-1 0,0 1 0,1-1 0,-1 1 0,0-1 0,1 1 0,-1-1 0,0 1 0,0-1 0,2-1 199,4-3-1074,1-1 1,-1 0-1,3-3 1074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21.386"/>
    </inkml:context>
    <inkml:brush xml:id="br0">
      <inkml:brushProperty name="width" value="0.1" units="cm"/>
      <inkml:brushProperty name="height" value="0.1" units="cm"/>
      <inkml:brushProperty name="color" value="#66CC00"/>
    </inkml:brush>
  </inkml:definitions>
  <inkml:trace contextRef="#ctx0" brushRef="#br0">1318 15 640,'0'0'14,"0"-1"1,0 1-1,0-1 1,0 0-1,0 1 0,0-1 1,1 0-1,-1 1 1,0-1-1,0 0 0,1 1 1,-1-1-1,0 1 1,1-1-1,-1 1 0,1-1 1,-1 1-1,1-1 1,-1 1-1,1-1 0,-1 1 1,1 0-1,-1-1 1,1 1-1,-1 0 0,1-1 1,-1 1-1,1 0 1,0 0-1,-1 0 0,1-1 1,0 1-1,-1 0 1,1 0-1,0 0 0,-1 0 1,1 0-1,0 0 1,-1 0-1,1 0-14,0 1 71,0 0 0,-1 0-1,1 0 1,0-1 0,0 1 0,-1 0 0,1 0-1,-1 0 1,1 0 0,-1 0 0,0 0 0,1 0 0,-1 0-1,0 0 1,1 0 0,-1 0 0,0 0 0,0 1-71,-1 4 159,1 0 0,-1 0 0,0 0 1,-1 0-1,0-1 0,0 1 0,0 0 1,-2 2-160,-2 4 181,0-1 1,-1 1-1,-3 3-181,-18 19 465,0-2-1,-13 9-464,11-10 429,1 1 0,-10 16-429,-46 84 779,51-76-449,-2-2 1,-4 1-331,20-31 123,0 0 1,-1-2-1,-1 0 1,-2-2 0,0-1-1,-20 13-123,-30 10 181,-2-3-1,-14 2-180,63-28 71,5-3 197,0 1 0,1 1-1,0 1 1,1 1 0,-9 8-268,24-19 110,5-3-79,-1 0 0,1 0 0,0 0-1,-1 0 1,1 0 0,0 0 0,0 0 0,-1 0-1,1 0 1,0 0 0,-1 0 0,1 1 0,0-1-1,0 0 1,-1 0 0,1 0 0,0 0 0,0 1 0,-1-1-1,1 0 1,0 0 0,0 1 0,0-1 0,-1 0-1,1 0 1,0 1 0,0-1 0,0 0 0,0 0-1,0 1 1,0-1 0,0 0 0,-1 1 0,1-1-1,0 0 1,0 0 0,0 1 0,0-1 0,0 0-1,0 1 1,0-1 0,1 0 0,-1 1 0,0-1 0,0 0-1,0 0 1,0 1 0,0-1-31,2 3 113,-1 0 1,0 0-1,-1 0 0,1 0 0,0 0 1,-1 0-1,0 0 0,1 0 1,-1 0-1,-1 1 0,1-1 1,0 0-1,-1 2-113,0 1 286,1 0-1,0-1 1,0 1 0,0 0-1,1 0-285,6 54 171,-4-42-136,-1 1 0,-1 0 0,-1-1 0,0 2-35,1 32-1,-1 1 1,-4 33 0,0-20-16,0 311-44,4-265-174,9 177 629,-17 287-304,6-488-112,-4 93 15,-15 130 454,9-91-37,7-79-353,0-28 257,5 3-315,-2 45 53,0-63 79,1-17 35,-8 41-167,-1 0 145,-1 4-109,1-55 156,-4 0 0,-3 4-192,-36 109 228,10-38-61,1 24-167,30-113-6,4-22 6,1-1 0,2 1 0,0 2 0,2-20 0,1 1 0,0 12 0,3 73 8,-6 183 448,2-187-27,4 8-429,1-12-61,-2-34-83,-17-45 459,17-14-318,0 0 0,1 0 0,-1 0 0,1 0 0,-1 0 0,1 0 0,0 0 0,0 0 0,0 0 0,0 0 0,0 0 0,0-1 0,2 3 3,21 21-288,-9-10 284,58 59-54,40 28 58,-85-79-89,1-2 1,1-1 0,8 4 88,97 47-4,-67-37 491,58 40-487,-79-43-113,-2 2-1,-1 3 0,36 37 114,-48-41-1972,-12-14-2722,-17-18 250,2-8 2787,0-11-1362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23.785"/>
    </inkml:context>
    <inkml:brush xml:id="br0">
      <inkml:brushProperty name="width" value="0.1" units="cm"/>
      <inkml:brushProperty name="height" value="0.1" units="cm"/>
      <inkml:brushProperty name="color" value="#66CC00"/>
    </inkml:brush>
  </inkml:definitions>
  <inkml:trace contextRef="#ctx0" brushRef="#br0">130 167 2656,'-4'1'426,"1"-1"-1,0 0 1,-1-1 0,1 1-1,0 0 1,0-1 0,-1 0-1,1 0 1,0 0 0,0 0-1,-1-1-425,4 2 18,0 0 0,0 0-1,-1 0 1,1 0-1,0 0 1,0-1-1,0 1 1,0 0-1,-1 0 1,1 0 0,0 0-1,0 0 1,0 0-1,0 0 1,-1 0-1,1 0 1,0 0-1,0 0 1,0 0 0,0 0-1,-1 0 1,1 0-1,0 0 1,0 0-1,0 0 1,-1 0-1,1 0 1,0 0 0,0 0-1,0 0 1,0 1-1,0-1 1,-1 0-1,1 0 1,0 0-1,0 0 1,0 0 0,0 0-1,0 0 1,0 1-1,-1-1 1,1 0-1,0 0 1,0 0-1,0 0 1,0 1 0,0-1-1,0 0-17,-2 10 12,2-7 24,-8 72 166,3 0 0,4 27-202,0-6 60,-1 63 116,-6 127 736,6-245-602,1-18 767,-4 22-1077,1-35 598,0-9 96,3-2-646,0 0 1,0 0 0,1 0 0,-1-1 0,0 1-1,0 0 1,1 0 0,-1-1 0,1 1-1,-1-1 1,1 1 0,0 0-49,-9-39 84,1-1 0,3 1 0,0-19-84,5 52 9,-4-86-3,5-37-6,1 25 0,0 27 303,5 0-303,-4 39-31,-2 31 14,1-1 0,0 1 0,0-1 1,1 1-1,-1 0 0,2 0 0,1-2 17,-5 9-5,0 1-1,0-1 1,1 0 0,-1 1-1,1-1 1,-1 1 0,0-1-1,1 1 1,-1-1-1,1 1 1,-1-1 0,1 1-1,-1-1 1,1 1 0,0-1-1,-1 1 1,1 0-1,0-1 1,-1 1 0,1 0-1,0 0 1,-1 0 0,1-1-1,0 1 1,-1 0-1,1 0 6,1 0 1,-1 1-1,0-1 1,1 0 0,-1 1-1,0-1 1,1 1-1,-1-1 1,0 1-1,0-1 1,1 1-1,-1 0 1,0 0-1,0 0 0,6 4 15,-1 1 0,0 1-1,0-1 1,1 4-15,-2-5-43,21 26 66,-1 1 0,-2 1 0,-1 2 0,-2 0 0,-1 1 1,0 5-24,12 36-18,-8-18-3,2-1 1,10 13 20,-25-54 61,-6-7 54,1-1 0,1 0-1,-1-1 1,1 1 0,1-1-1,-1-1 1,6 5-115,-11-11 28,-1 0 0,1-1 0,0 1 0,0-1 0,0 1 0,-1-1 0,1 1 0,0-1-1,0 1 1,0-1 0,0 0 0,0 0 0,0 1 0,0-1 0,0 0 0,0 0 0,0 0 0,0 0 0,0 0 0,0 0 0,0 0 0,0-1 0,0 1 0,0 0 0,0 0 0,-1-1 0,1 1 0,0-1 0,0 1-1,0-1 1,0 1 0,0-1 0,-1 1 0,1-1 0,0 0 0,-1 1 0,1-1 0,0 0 0,-1 0 0,1 0 0,0 0-28,3-6 185,0 1-1,-1-1 1,0 1 0,0-1-1,1-4-184,12-42 337,-2-1-1,4-31-336,-1 3 164,5-20-1185,5 1 0,15-28 1021,-34 107-544,2 1 0,0 0 0,2 0 0,0 1 0,9-10 544,-12 19-675,0 0 0,0 1 0,1 0 0,0 1 0,1 0 0,0 0 0,1 1 0,0 1 0,12-6 675,31-8-2415,-5 2 68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25.129"/>
    </inkml:context>
    <inkml:brush xml:id="br0">
      <inkml:brushProperty name="width" value="0.1" units="cm"/>
      <inkml:brushProperty name="height" value="0.1" units="cm"/>
      <inkml:brushProperty name="color" value="#66CC00"/>
    </inkml:brush>
  </inkml:definitions>
  <inkml:trace contextRef="#ctx0" brushRef="#br0">501 122 4160,'1'-1'121,"-1"1"1,1-1-1,-1 0 0,0 1 1,1-1-1,-1 0 1,1 1-1,-1-1 0,0 0 1,0 0-1,0 1 1,1-1-1,-1 0 0,0 0 1,0 0-1,0 1 1,0-1-1,0-1-121,0-1 412,8-5 143,-7 4-379,0 0 0,0 1 0,0-1 0,-1 0-1,1 0 1,-1 0 0,0 0 0,0 0 0,0 0 0,-1 0 0,0 1 0,1-1 0,-1 0 0,0 0 0,-1 1 0,-1-4-176,3 5 52,-1 0 1,0 1-1,0-1 1,-1 0 0,1 1-1,0-1 1,0 1-1,-1-1 1,1 1-1,-1 0 1,0-1-1,1 1 1,-1 0 0,0 0-1,1 0 1,-1 0-1,0 1 1,0-1-1,0 0 1,0 1-1,0-1 1,0 1-1,0 0 1,0 0 0,0-1-1,0 1 1,0 1-1,0-1 1,0 0-1,0 0 1,0 1-1,0-1 1,-1 1-53,-19 7-56,1 2 1,0 0-1,0 0 1,-11 10 55,14-10 19,-19 13 80,-21 17-99,44-30 56,0 2 0,1 0 0,0 0 0,1 2 0,-4 4-56,12-11-2,0-1 1,0 0-1,1 1 1,-1 0-1,1-1 1,1 1-1,0 1 1,0-1-1,0 0 1,1 0-1,0 1 1,0-1-1,0 1 1,1-1-1,1 1 1,-1-1-1,1 0 1,0 1-1,1-1 1,0 0-1,2 6 2,1-1 80,0 1 0,1-1 0,0-1 0,1 1 0,0-1 0,1 0 0,0 0 0,1-1 0,0-1 0,0 1 0,9 5-80,27 19 785,39 21-785,-35-24 1098,27 23-1098,-50-35 312,-17-13-110,-1 0-1,1 0 0,-1 1 1,-1 0-1,1 1 0,1 2-201,-8-8 72,1 0 0,-1 1-1,1-1 1,-1 0 0,0 1 0,0-1-1,0 1 1,0 0 0,0-1 0,-1 1 0,1 0-1,-1-1 1,0 1 0,0 0 0,0 0-1,0-1 1,0 1 0,-1 0 0,1-1-1,-1 1 1,1 0 0,-1-1 0,0 1 0,0-1-1,0 1 1,-1 0-72,-8 14 482,0-1 0,-2-1 0,-5 7-482,5-7 101,2-3-175,-1 0 1,-1 0 0,0-1-1,-1 0 1,0-1 0,0-1-1,-1 0 1,-9 4 73,-21 8-1663,0-2 1,-12 2 1662,46-18-248,-140 45-7613,110-37 5472,36-10 1891,0-1 0,0 0 0,0 0 0,0 0 1,0-1-1,-2 0 498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33.619"/>
    </inkml:context>
    <inkml:brush xml:id="br0">
      <inkml:brushProperty name="width" value="0.1" units="cm"/>
      <inkml:brushProperty name="height" value="0.1" units="cm"/>
      <inkml:brushProperty name="color" value="#66CC00"/>
    </inkml:brush>
  </inkml:definitions>
  <inkml:trace contextRef="#ctx0" brushRef="#br0">0 110 1152,'28'-32'869,"-27"31"-757,0 1 131,-1-1 0,1 1 0,0 0 0,0-1 0,0 1-1,-1 0 1,1 0 0,0 0 0,0-1 0,0 1 0,0 0 0,0 0 0,0 0-243,100-5 914,3 0-799,139-3 331,-100 1-2,-27 0-479,36-1-58,-26 10 115,0 6-1,7 7-21,-68-9 632,10-2-632,54 4 424,71 8-369,107-8-55,-152-6-7,-28 3 118,49 0 103,-113-5-277,331 4 313,-119-9 125,-71-1-254,313-8 298,-228 4-251,-164 3 281,39-1-236,-136 8-386,0 2 1,0 1 0,0 1 0,20 6 172,-16-1-62,-22-5 94,0-1-1,1-1 1,-1 1 0,1-2-1,0 1 1,2-2-32,-11 0 85,-2 0 11,0 0 80,-2 0-42,-13-8 58,0 2 1,0 0-1,-1 1 1,-4-1-193,4 1 110,-201-61 151,204 61-605,13 5 340,0 0 1,0 0-1,0 0 0,0-1 0,0 1 0,0 0 1,0 0-1,0 0 0,0 0 0,0 0 0,0 0 1,0 0-1,0 0 0,0-1 0,0 1 0,0 0 1,0 0-1,0 0 0,0 0 0,0 0 1,0 0-1,1 0 0,-1 0 0,0 0 0,0 0 1,0 0-1,0 0 0,0 0 0,0-1 0,0 1 1,0 0-1,1 0 0,-1 0 0,0 0 1,0 0-1,0 0 0,0 0 0,0 0 0,0 0 1,0 0-1,0 0 0,1 0 0,-1 0 0,0 0 1,0 0-1,0 1 0,0-1 0,0 0 0,0 0 1,0 0-1,0 0 0,0 0 0,1 0 4,29 1-47,-22 0 116,17 1 22,-1 1 0,0 1-1,0 1 1,0 1 0,0 2-1,-1 0 1,0 1 0,10 7-91,-28-13 21,0 0 0,-1 0 1,0 0-1,1 0 1,-1 0-1,-1 1 0,1 0 1,0 0-1,-1 0 0,3 4-21,-6-7-32,1 1-1,0-1 1,0 1-1,-1-1 0,1 1 1,-1-1-1,0 1 1,1 0-1,-1-1 0,0 1 1,0 0-1,0-1 1,0 1-1,0 0 0,0-1 1,0 1-1,-1-1 1,1 1-1,-1 0 0,1-1 1,-1 1-1,1-1 1,-1 1-1,0-1 0,0 1 1,0-1-1,0 0 1,0 0-1,0 1 0,0-1 1,0 0-1,0 0 0,-1 0 1,1 0-1,0 0 1,-2 0 32,-1 2-237,1-1 0,-1 0 0,0 0 0,0 0 1,-1 0-1,1-1 0,0 0 0,0 0 1,-1 0-1,1 0 0,0-1 0,-1 0 0,1 0 1,-1 0-1,-2 0 237,-47-10-3824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35.150"/>
    </inkml:context>
    <inkml:brush xml:id="br0">
      <inkml:brushProperty name="width" value="0.1" units="cm"/>
      <inkml:brushProperty name="height" value="0.1" units="cm"/>
      <inkml:brushProperty name="color" value="#66CC00"/>
    </inkml:brush>
  </inkml:definitions>
  <inkml:trace contextRef="#ctx0" brushRef="#br0">0 92 2144,'1'-1'44,"-1"0"1,1 0-1,-1 0 0,1 0 0,0 1 1,-1-1-1,1 0 0,0 1 1,0-1-1,0 0 0,0 1 1,-1-1-1,1 1 0,0-1 1,0 1-1,0 0 0,0-1 0,0 1 1,0 0-1,0 0 0,0 0 1,0-1-1,0 1 0,0 0 1,0 0-1,1 1-44,9-7 624,-11 6-569,1-1 0,0 1 0,0-1 0,-1 1 0,1-1 0,0 1 0,0-1 0,0 1 0,0 0 0,0 0 0,-1-1 0,1 1 0,0 0-55,9 1 100,0 0 1,0 0 0,-1 1 0,1 1 0,0 0 0,-1 0 0,2 1-101,8 3 56,88 25 298,31 3-354,-8-4 19,-25-6 590,66 5-609,114 2 351,-56-15-572,2-11 0,33-11 221,-3-15-475,55-19 475,252-36 277,109 12-376,-457 47 113,157-4 614,-119 7-109,1 10-341,-168 3-175,-34-5-66,-33 2 107,-19 1 52,-7 1 72,-160-20-1,96 14-14,41 4-35,-24 1-118,40 2-35,10-1 23,16-1 96,1 2 10,21 0 437,-1 1-1,1 2 0,14 4-530,-52-7 26,0 0 0,0 0-1,0 0 1,0 0 0,0 0-1,0 1 1,0-1 0,0 0-1,0 1 1,0-1 0,0 1-1,-1-1 1,1 1 0,0-1-1,0 1 1,0 0 0,-1-1-1,1 1 1,0 0 0,-1-1-1,1 1 1,-1 0 0,1 0-1,-1 0-25,0-1 4,0 0 0,0 1 0,0-1 0,0 1 0,0-1 0,0 0-1,0 1 1,0-1 0,0 0 0,0 1 0,-1-1 0,1 0 0,0 0 0,0 1 0,0-1-1,-1 0 1,1 1 0,0-1 0,0 0 0,0 0 0,-1 1 0,1-1 0,-1 0-4,-13 6-178,-25 2-1382,-1-3 0,1 0 0,-36-3 1560,43 0-1506,-50-2-494,-13-8 624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36.545"/>
    </inkml:context>
    <inkml:brush xml:id="br0">
      <inkml:brushProperty name="width" value="0.1" units="cm"/>
      <inkml:brushProperty name="height" value="0.1" units="cm"/>
      <inkml:brushProperty name="color" value="#66CC00"/>
    </inkml:brush>
  </inkml:definitions>
  <inkml:trace contextRef="#ctx0" brushRef="#br0">0 1 3392,'15'8'1808,"-9"-6"-1558,7 3 53,0-1-1,1 0 1,-1-1 0,8 1-303,81 6 1749,23-4-1749,78 7 822,29 10-415,138 18-105,198 53 237,-232-44 389,195-2-928,-51-22 970,211-26-970,-307-12 48,-174 6 16,9 9-64,-154-3 257,-25 0 126,10 3-383,-24-2-58,12 2-54,-28-2 164,0 0 0,0-1 0,0 0 0,4-1-52,10 1-70,-16-1 74,-1 0-1,0 0 0,0 0 0,1-1-3,-1 1-36,0-1-1,0 1 1,0 0-1,0 1 37,-6 0-6,-1 0 0,0 0 1,1 0-1,-1 1 0,1-1 0,-1 0 0,0 0 0,1 0 1,-1 0-1,0 0 0,1 0 0,-1-1 0,1 1 1,-1 0-1,0 0 0,1 0 0,-1 0 0,0 0 1,1 0-1,-1-1 0,0 1 0,1 0 0,-1 0 1,0-1-1,1 1 0,-1 0 0,0 0 6,-2-3-83,-1 1 56,1 0 1,-1 0-1,0 0 1,-1 0-1,1 1 0,0-1 1,0 1-1,-1 0 1,1 0-1,-1 0 1,1 1-1,-1-1 0,1 1 1,-1 0 26,-14-4-92,-44-11-932,-54-23 1024,115 38-1,-24-13 53,24 13-50,0 0 0,1-1 0,-1 1-1,0-1 1,1 1 0,-1-1 0,1 1 0,-1-1 0,1 1 0,-1-1 0,1 0 0,0 1 0,-1-1 0,1 0-2,0 0-1,0 1 1,0 0-1,0-1 0,0 1 1,0 0-1,0-1 1,0 1-1,0 0 0,0-1 1,0 1-1,1 0 1,-1-1-1,0 1 0,0 0 1,0 0-1,1-1 1,-1 1-1,0 0 0,0 0 1,1-1-1,-1 1 1,0 0-1,1 0 0,-1 0 1,0-1-1,0 1 1,1 0-1,-1 0 0,0 0 1,1 0-1,-1 0 1,1 0 0,7-3 12,0 1 0,0 0 0,0 0 0,0 1 0,1 0 0,-1 0 1,3 1-13,63 4 141,-57-3-117,3 0 3,13 2 457,15 3-484,-40-5 57,1 1 1,0 0-1,-1 1 0,1 0 1,-1 0-1,0 1 0,6 3-57,-11-5-29,9 7-240,-12-8 251,0-1 0,0 1 0,0-1 0,0 0 0,0 1 0,0-1 0,0 0 0,0 1 1,0-1-1,0 0 0,0 1 0,0-1 0,0 0 0,0 1 0,0-1 0,-1 0 0,1 1 0,0-1 0,0 0 1,0 1-1,-1-1 0,1 0 0,0 1 0,0-1 0,0 0 0,-1 0 0,1 1 0,0-1 0,-1 0 1,1 0-1,0 0 0,0 1 0,-1-1 0,1 0 0,0 0 0,-1 0 0,1 0 0,0 0 0,-1 0 0,1 0 1,-1 0-1,1 0 18,-6 2-280,0 0 1,0 0 0,-1-1-1,1 0 1,0-1 0,-1 1-1,1-1 1,-6-1 279,-2 1-459,-62-2-1402,-26-7-1792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27.492"/>
    </inkml:context>
    <inkml:brush xml:id="br0">
      <inkml:brushProperty name="width" value="0.1" units="cm"/>
      <inkml:brushProperty name="height" value="0.1" units="cm"/>
      <inkml:brushProperty name="color" value="#33CCFF"/>
    </inkml:brush>
  </inkml:definitions>
  <inkml:trace contextRef="#ctx0" brushRef="#br0">3 193 1664,'-3'0'430,"4"0"-210,5 0 15,-5 0 85,-1 0-85,0 0 53,0 0-85,0 0-11,0 0 10,9 0 1350,-7 0-1469,1 0 0,0-1 0,-1 1-1,1-1 1,0 0 0,-1 0 0,1 0 0,-1 0 0,0 0-1,1 0 1,-1-1 0,0 1 0,1-1-83,26-24 905,-25 22-754,-3 3-149,-1 0-1,1 0 1,0 1-1,0-1 0,1 0 1,-1 1-1,0-1 1,0 0-1,0 1 0,0 0 1,0-1-1,1 1 1,-1 0-1,0-1 0,0 1 1,1 0-1,-1 0 1,0 0-1,0 0 0,1 0 1,-1 0-1,0 1 1,1-1-2,10 0 90,27 8 81,-12-1 159,-22-6-291,1 0 0,0 0 0,0-1 0,-1 0-1,1 0 1,0 0 0,0 0 0,0-1-1,-1 0 1,1 0 0,3-2-39,32-7 163,-1 1 1,2 3-1,-1 1 1,17 2-164,21-4 50,-28 3 247,-19 2-278,-1-1 1,1-2-20,86-24 288,-105 27-298,-1 2 1,0-1-1,9 2 10,4 0-131,-16 0 185,1 0 1,-1 0-1,1 1 0,3 1-54,21 4 130,-23-5-146,-4-2-23,-1 1 1,0 0-1,0 0 1,0 1 0,5 2 38,-9-3 6,-1-1 0,1 1 0,0-1 0,0 1 0,-1-1 1,1 1-1,0-1 0,0 0 0,1 0-6,26 4 57,-23-3-40,0 0 1,0 0-1,1-1 0,-1 1 1,0-1-1,0-1 1,0 1-1,0-1 0,1 0 1,-1 0-1,0-1 1,-1 0-1,1 0 1,0 0-1,1-2-17,1 1 134,-7 2-121,0 1 1,0 0-1,-1-1 1,1 1-1,0-1 1,0 1-1,0-1 0,0 1 1,-1-1-1,1 0 1,0 1-1,-1-1 1,1 0-1,0 1 1,-1-1-1,1 0 1,-1 0-14,13-11 56,-2 3-187,2-10-66,-8 15 255,-4 3-46,-1 1 0,1-1-1,0 1 1,0-1 0,0 0-1,-1 1 1,1-1 0,0 0-1,-1 0 1,1 0 0,-1 1-1,1-1 1,-1 0 0,1 0-1,-1 0 1,1 0-12,-1 0 64,0 1-21,0 0-6,0 0 16,0 0-31,0 0-65,2 0 11,-4 0 11,2 0-49,0 0 22,0 0-10,0 0 15,0 0 80,3-14 475,-3 13-464,0 1 27,0 0-80,0 0-182,0 0 43,3-2 69,-2 1 107,-1 1 6,1 0-12,2 0 22,-2 0 144,-1 0-106,-7-1 1107,12 2-1085,-3-1 68,-2 0-91,1 1-86,0-1 0,0 0-1,0 1 1,0-1 0,0 1 0,-1-1-1,1 1 1,0 0 0,0-1-1,0 1 1,0 0 0,-1 0 0,1-1-1,0 1 1,-1 0 0,1 1 1,1-1-38,9 10 37,-8-7-25,0-1-1,1 0 0,-1 1 1,-1 0-1,1 0 1,0 0 26,10 11-285,-12-14 293,1 0 0,-1 1-1,1-1 1,-1 1 0,0-1 0,1 1-1,-1-1 1,0 1 0,0 0-1,0 0 1,-1-1 0,1 2-8,1 1 17,0 0 0,0-1 1,0 1-1,0-1 1,0 0-1,1 1 0,0-1-17,8 13 129,86 140-390,-71-106 294,-20-37-49,1 1-1,1-2 1,6 11 16,-2-6 3,-1 1-1,-1 1 1,-1 0 0,5 16-3,16 31 74,23 45 97,-28-65-253,-7-13 176,1 0 1,19 24-95,-23-38 35,-9-10-22,0 0-1,1-1 0,1 0 1,0 1-13,17 16 24,-1 1 0,-1 1 0,-1 0 0,6 13-24,-20-27-51,-1 1 1,0 0-1,0 2 51,13 24-40,-9-17 73,0 1 0,-2 1 0,1 5-33,17 42 130,-8-29-43,-4-7-98,2 0-1,2 0 12,20 25-126,32 38 126,-70-98-2,13 19 93,-1 1-1,-1 0 1,6 15-91,27 70 398,6 14-572,-25-65 56,-11-21 199,10 15-81,-22-43 83,0 0 0,-1 0 0,0 0 0,2 5-83,6 19-1,-9-27-24,0 0 1,0-1-1,-1 1 1,1 0 0,-1 0-1,1-1 1,-1 3 24,0-4 80,-6 10 965,-14 1-5967,9 3 2671,3 9-1802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37.635"/>
    </inkml:context>
    <inkml:brush xml:id="br0">
      <inkml:brushProperty name="width" value="0.1" units="cm"/>
      <inkml:brushProperty name="height" value="0.1" units="cm"/>
      <inkml:brushProperty name="color" value="#66CC00"/>
    </inkml:brush>
  </inkml:definitions>
  <inkml:trace contextRef="#ctx0" brushRef="#br0">1 14 3904,'17'-5'1585,"-10"3"-1464,0 0 0,-1 0-1,1 1 1,0 0-1,0 0 1,0 1-121,332 17 1592,-235-9-1413,167 15 353,-89-6-184,83 11-131,-102-9-34,496 53 798,-547-61-891,315 25 460,-377-33-545,540 19 875,-444-17-874,86 1-22,233-7 117,-215 3 182,36-2 42,-192 0-74,39 7-251,2 10 736,-93-12-599,-35-3-116,-29-2 82,-35-6-107,-1-2 1,2-3-1,-4-3 4,51 12-18,0 0-1,0-1 0,1 0 1,-1 0-1,1-1 0,0 0 1,0 0-1,-3-4 19,6 2-173,9 2 0,16 1-16,-13 2 217,25-1 88,0 1 1,0 1-1,0 2 0,0 1 0,0 2 0,-1 1 0,0 1 0,0 2 1,1 2-117,-23-8 47,0 0-1,0 2 1,0-1 0,-1 1 0,0 0 0,7 5-47,-13-8-10,0 0 1,0 0-1,0 0 0,0 0 0,0 0 1,0 0-1,-1 0 0,1 1 0,-1-1 0,1 1 1,-1-1-1,0 1 0,0-1 0,0 1 1,0 0-1,-1 0 0,1-1 0,-1 1 1,1 0-1,-1 0 0,0 0 0,0 0 0,-1-1 1,1 1-1,-1 1 10,0 1-172,0-1 1,-1 1-1,0-1 1,0 0 0,0 0-1,0 0 1,-1 0-1,1 0 1,-1 0-1,0-1 1,0 1-1,-1 0 172,-4 3-570,0 0 1,-1-1-1,0 0 0,0 0 0,-1 0 570,-55 25-4874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39.735"/>
    </inkml:context>
    <inkml:brush xml:id="br0">
      <inkml:brushProperty name="width" value="0.1" units="cm"/>
      <inkml:brushProperty name="height" value="0.1" units="cm"/>
      <inkml:brushProperty name="color" value="#66CC00"/>
    </inkml:brush>
  </inkml:definitions>
  <inkml:trace contextRef="#ctx0" brushRef="#br0">25 53 64,'1'-1'2,"-1"0"0,0 0 0,0 0 0,0 0 1,0 0-1,0 0 0,0 0 0,0 0 0,0 1 0,-1-1 0,1 0 0,0 0 1,0 0-1,-1 0 0,1 0 0,-1 1 0,1-1 0,-1 0 0,1 0 0,-1 1 0,0-2-2,-6-14 137,7 15-96,0 1-1,0-1 0,0 1 1,-1-1-1,1 1 1,0-1-1,-1 1 0,1-1 1,0 1-1,-1-1 0,1 1 1,0 0-1,-1-1 0,1 1 1,-1-1-1,1 1 1,-1 0-1,0-1-40,1 1 143,0 0-1,0 0 1,-1 0 0,1 0 0,0 0-1,-1-1 1,1 1 0,0 0 0,0 0 0,-1 0-1,1-1 1,0 1 0,0 0 0,0 0-1,0-1 1,-1 1 0,1 0 0,0-1-1,0 1 1,0 0 0,0 0 0,0-1-1,0 1 1,0 0 0,-1-1 0,1 1 0,0 0-143,-1-2 2394,2 7-331,-1 2-2041,1 0 37,0 1 0,0-1-1,1 0 1,0 4-59,6 29 192,-3 184 1104,-5-181-1120,4 194 752,-3-189-826,2 21 9,-3-43-298,0-22-367,0 0 0,0 1 1,0-1-1,0 1 0,1-1 0,0 0 0,0 4 554,0-10-3002,-1-2 218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40.559"/>
    </inkml:context>
    <inkml:brush xml:id="br0">
      <inkml:brushProperty name="width" value="0.1" units="cm"/>
      <inkml:brushProperty name="height" value="0.1" units="cm"/>
      <inkml:brushProperty name="color" value="#66CC00"/>
    </inkml:brush>
  </inkml:definitions>
  <inkml:trace contextRef="#ctx0" brushRef="#br0">5 14 1824,'0'-4'427,"0"4"-416,0 0 0,0-1 0,1 1 0,-1 0 0,0 0-1,0-1 1,0 1 0,0 0 0,0-1 0,0 1 0,0 0 0,0 0 0,0-1 0,0 1-1,0 0 1,0 0 0,0-1 0,0 1 0,0 0 0,0 0 0,-1-1 0,1 1 0,0 0-1,0 0 1,0-1 0,0 1 0,0 0 0,-1 0 0,1 0 0,0-1 0,0 1 0,0 0-1,-1 0 1,1 0 0,0 0 0,0-1 0,0 1 0,-1 0 0,1 0 0,0 0-1,0 0 1,-1 0 0,1 0 0,0 0 0,-1 0 0,1 0-11,0 0 123,0 0 309,0 0-59,0 0 144,0 0-53,0 0 315,0 0-171,0 0 197,9 2 310,-8-2-1033,3 1 186,0 0 0,-1-1 0,1 1 0,0 1-1,-1-1 1,2 1-268,-4-1 43,0-1 0,0 1 0,0 0 0,0 0 0,0 0 0,0 0 0,0 0 0,0 0 0,0 0 0,0 0 0,-1 0 0,1 1 0,0-1 0,-1 0 0,1 0 0,-1 1 0,1-1 0,-1 0 0,0 1-43,1 6 192,0 0-1,0 0 0,-1-1 0,0 1 1,-1 3-192,0 14 195,1-1-70,0 68 671,-3-1 1,-14 78-797,9-113 146,-7 37 70,12-78-841,2 1 0,0 0 0,0 0 0,2 1 625,-1-2-1905,0-14 1755,0-1 0,1 0 0,-1 0 0,0 0-1,1 0 1,-1 0 0,0 0 0,0 0 0,1 0 0,-1 0 0,0 0-1,1 0 1,-1 0 0,0-1 0,1 1 0,-1 0 0,0 0 0,0 0 0,1 0-1,-1 0 1,0-1 0,0 1 0,1 0 0,-1 0 0,0 0 0,0-1 0,1 1-1,-1 0 1,0 0 150,0-1-248,12-9-1758,-4-4 369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41.198"/>
    </inkml:context>
    <inkml:brush xml:id="br0">
      <inkml:brushProperty name="width" value="0.1" units="cm"/>
      <inkml:brushProperty name="height" value="0.1" units="cm"/>
      <inkml:brushProperty name="color" value="#66CC00"/>
    </inkml:brush>
  </inkml:definitions>
  <inkml:trace contextRef="#ctx0" brushRef="#br0">24 12 3072,'-22'2'3728,"22"-2"-3685,0 0 0,0 0 0,0 0-1,0 0 1,0 0 0,0 0 0,0 0 0,0 0 0,0 0 0,0 0 0,0 0 0,0 0 0,0 0 0,0 0 0,0 0 0,0 0 0,0 1 0,0-1 0,0 0 0,0 0 0,0 0 0,0 0 0,0 0 0,0 0 0,0 0 0,0 0 0,0 0 0,0 0 0,0 0 0,0 0 0,0 0 0,0 0 0,0 0 0,0 0 0,0 0-1,0 1 1,0-1 0,0 0 0,0 0 0,0 0 0,0 0 0,0 0 0,0 0 0,0 0 0,0 0 0,0 0 0,0 0 0,-1 0 0,1 0 0,0 0 0,0 0 0,0 0 0,0 0 0,0 0 0,0 0 0,0 0 0,0 0 0,0 0 0,0 0 0,0 0 0,0 0 0,0 0 0,0 0 0,0 0 0,0 0 0,-1 0 0,1 0-1,0 0 1,0 0 0,0 0-43,12 3 907,1-2-556,1 0 0,-1-1 0,0-1 0,1 0 0,-1-1 0,4-1-351,24-2 412,-39 5-399,142-8 375,-119 8-374,0 1 1,0 1-1,0 2 0,16 4-14,-37-7-61,2 1-279,0-1 1,0 1 0,0-1 0,0 0 0,0-1-1,0 1 1,0-1 0,0-1 0,6 0 339,-9-4-1958,-5-4 636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42.034"/>
    </inkml:context>
    <inkml:brush xml:id="br0">
      <inkml:brushProperty name="width" value="0.1" units="cm"/>
      <inkml:brushProperty name="height" value="0.1" units="cm"/>
      <inkml:brushProperty name="color" value="#66CC00"/>
    </inkml:brush>
  </inkml:definitions>
  <inkml:trace contextRef="#ctx0" brushRef="#br0">103 3 1248,'-3'-3'262,"4"7"966,7 5 909,-6-9-1689,-2 2-194,1 0 1,0 0 0,0-1 0,-1 1 0,0 0 0,1 0 0,-1 0 0,0 0 0,0 0 0,0 0 0,0 1-255,0-3 81,0 2 473,0-2-506,-1 0-1,1 0 1,0 0-1,-1 1 1,1-1-1,0 0 1,-1 0-1,1 1 1,0-1-1,0 0 1,-1 1-1,1-1 1,0 0-1,0 1 1,0-1-1,-1 1 1,1-1-1,0 0 1,0 1-1,0-1 1,0 1-1,0-1 1,0 0-1,0 1 1,0-1-1,0 1 1,0-1-1,0 0 1,0 1 0,0-1-1,0 1-47,-3 9 421,0-5-155,-1 1 1,1-1 0,-1 1-1,2 0 1,-1 0 0,1 0-1,-1 3-266,1-1 90,1 0 0,0 0 0,0 0-1,1 1-89,-3 22 121,-9 79 561,3-20 34,-7 14 1,2-16-288,0 38-429,14-121-143,-3 38-1788,-2-16-2112,4-19-10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57.825"/>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 4 1408,'2'-3'557,"3"6"42,8 12 299,-8-9-829,5 4 85,1-1 0,0 1 0,0-2 0,1 0 0,0 0 0,0-1 0,1 0 0,0-1 0,9 2-154,29 6 485,1-4 0,31 3-485,-79-12 1,11 2 55,0 0 1,0 1-1,1 2-56,-3-2 52,0 0 1,0 0-1,0-2 0,4 1-52,37 4-282,14-7 634,-60-7-304,-7 7-118,-1 0 54,0 0 107,0 0 5,0 0 53,0 0-117,-12-3-981,9 4 934,0-1-1,0 1 1,1-1 0,-1 0-1,0 0 1,0 0-1,1 0 1,-1 0-1,0-1 1,1 1 0,-2-1 15,-32-11 475,15 5-568,-19-4 83,0 3-1,-1 1 0,0 2 1,-40 1 10,15-2 713,-1-3-713,67 9 1,-5 0 179,-8-2 29,13 2-210,0 0 1,0 0-1,0 0 1,0 0-1,-1 0 1,1 0-1,0 0 1,0 0-1,0 0 1,0 0-1,-1 0 1,1 0-1,0 0 1,0 0-1,0 0 1,0 0-1,0-1 1,-1 1-1,1 0 1,0 0-1,0 0 1,0 0-1,0 0 1,0 0-1,0-1 1,0 1-1,0 0 1,-1 0-1,1 0 1,0 0-1,0-1 1,0 1-1,0 0 1,0 0-1,0 0 1,0 0-1,0-1 1,0 1-1,0 0 1,0 0-1,0 0 1,0 0-1,0-1 1,0 1-1,0 0 1,0 0-1,1 0 1,-1 0-1,0-1 1,0 1-1,0 0 1,0 0 4,1-1 0,0 1 1,-1-1-1,1 1 0,-1 0 0,1-1 0,0 1 0,-1 0 1,1 0-1,0-1 0,0 1 0,-1 0 0,1 0 0,0 0 1,-1 0-1,1 0 0,0 0 0,0 0 0,-1 0 0,1 0 1,0 0-5,18 4-111,-18-4 107,19 5-95,144 30-228,-34-10 892,-101-17-426,-19-4-140,1-1 0,-1-1 0,1 0 0,0 0-1,5-1 2,78 7 203,-59-8 122,-35 0-321,1 0-1,-1 0 0,0 0 0,1 0 0,-1 0 0,0 0 0,0 0 1,0 1-1,1-1 0,-1 0 0,0 0 0,0 0 0,0 1 0,1-1 1,-1 0-1,0 0 0,0 1 0,0-1 0,0 0 0,0 0 1,1 1-1,-1-1 0,0 0 0,0 0 0,0 1 0,0-1 0,0 0 1,0 0-1,0 1 0,0-1 0,0 0 0,0 1 0,0-1 0,0 0 1,0 0-1,0 1 0,0-1 0,-1 0-3,-1 14-34,1-12 55,-19 118 91,7-10 73,9-62 94,-8 32-279,-9 25 221,5 1 1,0 52-222,15-130-8,-7 269-144,25 133 152,0-114 224,-12-66-319,-2-43 344,13-38-329,30 300 1,-19-225 153,-18-158-128,15 172 119,-19-122-49,-7 41-16,-1-143-640,-3 18 640,-2 5-534,8-56 535,0 0 0,0 0-1,0 0 1,0 0-1,0 0 1,-1 0-1,1 0 1,0 0 0,-1-1-1,1 1 1,-1 0-1,1 0 1,-1 0-1,1-1 3,0 0 0,0 0 0,0 0 0,-1 1 0,1-1-1,0 0 1,0 0 0,0 0 0,0 0 0,-1 0 0,1 0 0,0 0 0,0 0 0,0 0 0,-1 0 0,1 0 0,0 0-1,0 0 1,0 0 0,-1 0 0,1 0 0,0 0 0,0 0 0,0 0 0,0 0 0,-1 0 0,1 0 0,0 0 0,0 0-1,0-1 1,0 1 0,-1 0 0,1 0 0,0 0 0,0 0 0,0 0 0,0-1-3,-2 0 8,1-1-1,0 0 1,0 0 0,0 0-1,0 0 1,0 0 0,0 0 0,0 0-1,1 0 1,-1 0 0,1 0-1,-1 0-7,-1-17 3,1 1-1,0-1 0,2-17-2,0-32-17,-1 5-41,5-33 58,0 24 26,7-108 214,29-141-240,67-217 229,-69 351-335,1-78 106,-33 217 31,16-135-303,-9-1 0,-7-36 272,-5 105-108,-1-61-47,-3 127 55,-3 0-1,-6-29 101,8 62-61,-9-46-46,2 0-1,3-1 0,2-24 108,6 47 56,0 17-82,-1 1 0,-1 0 0,-1 0 0,-1 0 26,-2 0-216,3 15 217,0-1-1,1 0 1,-1 1-1,2-1 1,-1-1-1,1-2 52,-2 0 0,1-1 0,-3-7-52,1 8-27,1 0 0,1-1 0,-1-8 27,1-4 58,-2 1 1,0-1 0,-7-21-59,6 33-95,0-8 30,3 19 55,0 5-13,0 9-14,8 121-107,0-5 38,-6 34 487,-7 1 0,-16 67-381,-24 43 2662,-27 58-2662,-31 184-251,84-424-888,13-61-287,0 0 0,2 1 0,1 0 1,2 4 1425,2-17-1579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5:58.151"/>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232 929 6048,'-3'-7'243,"-1"-3"111,0 0 1,0-1 0,1 1-1,1-1 1,0 0-1,0 0 1,1-3-355,-23-158 354,-9-2-354,5 26 318,18 93 293,-17-48-611,18 74-281,-1 1 0,-2 0 1,-1 1-1,-7-11 281,0 6-741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6:03.311"/>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287 396 2496,'-10'-6'257,"1"-1"1,-1 0-1,1-1 0,0 1 1,1-2-1,-1 0 0,2 0 1,-7-9-258,-5-15 29,1 1 1,-8-22-30,11 19 320,-3 1-1,-12-19-319,19 37 134,-13-19 81,22 32-193,-1 1 0,1-1 0,-1 1 1,1 0-1,-1 0 0,0 0 0,0 0 0,0 1 0,0-1 0,-1 1 0,0-1-22,-1 2 272,7 6 26,10 5 76,0-3-445,0-1-1,0 0 0,0-1 1,1-1-1,0 0 0,1-1 1,4 1 71,-10-3 36,0 1 0,0-1 0,0 2 0,0-1-36,11 5 37,-11-4-53,-1-1 0,0 2 0,0-1 0,-1 1 0,1 0 0,-1 0 0,0 1 0,4 4 16,-3-2-17,1-1-1,1 1 1,-1-2 0,7 4 17,16 7 158,1-2 1,26 8-159,-20-8 296,31 16-296,-44-17 244,1-2-1,0 0 1,22 5-244,-5-2 590,-41-14-537,1 0-1,-1 0 1,0 1 0,0-1 0,0 0-1,0 1 1,0-1 0,0 1 0,0 0-1,0 0 1,0 0 0,-1 0 0,1 0-1,-1 0 1,1 2-53,1 5 149,-1 0-1,-1-1 1,0 1-1,0 0 1,-1 1-1,0-1 1,0 0 0,-1 0-1,-2 8-148,-4 18 359,-11 32-359,2-11 112,-40 203 192,48-222-229,-48 330 354,38-228-416,-1 27-183,6 64 170,9 167 56,4-319 5,1 157-68,-1 213 142,-10 312-1442,11-715-426,2 1 0,6 28 1733,-4-59-2241,-5-15 2208,0 0 1,0 0-1,0 0 1,0-1-1,0 1 1,0 0-1,0 0 1,0 0-1,0 0 1,0-1-1,0 1 1,1 0-1,-1 0 1,0 0-1,0 0 1,0 0-1,0-1 0,0 1 1,0 0-1,1 0 1,-1 0-1,0 0 1,0 0-1,0 0 1,0-1-1,0 1 1,1 0-1,-1 0 1,0 0-1,0 0 1,0 0-1,0 0 1,1 0-1,-1 0 1,0 0-1,0 0 1,0 0-1,1 0 1,-1 0-1,0 0 1,0 0-1,0 0 1,0 0-1,1 0 1,-1 0-1,0 0 0,0 0 1,0 1-1,0-1 1,1 0-1,-1 0 1,0 0-1,0 0 1,0 0-1,0 0 1,0 0-1,1 1 1,-1-1-1,0 0 1,0 0-1,0 0 1,0 0-1,0 1 1,0-1-1,0 0 1,0 0-1,0 0 1,0 0-1,0 1 1,0-1 32,2-24-1483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6:06.919"/>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517 183 1984,'-2'2'73,"0"1"0,1-1 0,-1 0 0,1 0 0,-1 1 0,1-1 0,0 1 0,0-1 0,0 1 1,0 0-1,0-1 0,1 1 0,-1 0 0,1-1 0,0 1 0,-1 2-73,1 9 94,0 0 1,2 10-95,-2-16 93,5 30 201,4 17-294,-1-10 79,-2 5-79,15 314 1552,-18 110-1552,-12-256 2550,-9 2-2550,-34 214 1794,-19 235-1381,52-397-463,-10 220 372,29-442-292,-8 186-865,7-184 77,5-402 1777,9-372-768,67-275-1654,-67 901 1341,48-327-20,24-152-814,-61 302 288,-23 263 583,-1 0 0,0 0 0,-1-1 1,0 1-1,0 0 0,-1 0 0,-2-4 25,3 9-24,-1-1 0,0 1 1,-1 1-1,1-1 0,-1 0 0,0 1 1,0-1-1,0 1 0,0 0 0,-1 0 1,0 0-1,0 0 0,0 1 0,-3-2 24,4 2 55,-1 1-1,0-1 0,1 0 1,-1 0-1,1 0 0,-3-4-54,5 6 30,0-1 0,1 0-1,-1 1 1,0-1-1,0 0 1,1 0 0,-1 0-1,1 1 1,0-1-1,-1 0 1,1 0 0,0 0-1,0 0 1,0 0-1,0 0 1,1 0 0,-1 1-1,0-1-29,5-17-32,1 0-1,0 1 1,1 0 0,8-13 32,7-20-218,-14 30 150,13-33-24,7-7 92,-27 60-14,-1 0-1,0-1 0,1 1 0,0 0 1,-1 0-1,1 0 0,-1 0 1,1 0-1,0 0 0,0 1 0,0-1 1,0 0-1,0 0 0,0 0 0,0 1 1,0-1-1,0 1 0,0-1 0,0 0 1,0 1 14,0 0-11,-1 0 0,1 0 0,-1 0 0,0 0 0,1 0 1,-1 0-1,1 1 0,-1-1 0,0 0 0,1 0 0,-1 0 1,1 0-1,-1 1 0,0-1 0,1 0 0,-1 1 0,0-1 1,1 0-1,-1 0 0,0 1 0,1-1 11,6 16-96,-1 6 128,-1 0 1,-1 0 0,0 20-33,2 5 56,40 373-597,-41-364 368,14 219 8,-15 156 165,-38 280 2954,11-215-2263,13-213-923,-35 285 722,21-368-467,-20 137-264,34-251 384,6-44-382,-3 8 239,1-8-241,2 4 241,-2 15 38,2-21-53,2 33 15,1 2 15,0-29-61,2-32 152,-1 0 1,-1 0-1,-1 1 0,0-1 0,-3 11-106,-12 28 588,9-31-451,0 1-1,2 0 1,-3 22-137,4-5-28,-1-1 63,3 1 0,1 6-35,-3 258-757,10-316 341,-1-81-235,-5-131-154,6-422-699,10 231-160,-14 367 1591,2-38 690,-6-44-617,-46-601 677,45 606-703,3 114-173,0 14-175,-1 20 3,-5 112 541,1-54-127,-39 455 761,-27 0 1229,54-410-1901,-6-1 0,-6-1-1,-16 35-131,5-34 548,7 2-1,4 1 1,-4 71-548,30-158 277,2 0 0,1 3-277,1-44 1,0 1-1,0-1 0,0 0 0,0 1 0,0-1 1,0 0-1,0 1 0,0-1 0,0 0 0,0 1 1,0-1-1,0 0 0,0 1 0,0-1 1,0 0-1,0 1 0,0-1 0,0 0 0,-1 0 1,1 1-1,0-1 0,0 0 0,0 0 0,-1 1 1,1-1-1,0 0 0,0 0 0,0 1 1,-1-1-1,1 0 0,0 0 0,-1 0 0,1 0 1,0 1-1,0-1 0,-1 0 0,1 0 0,0 0 1,-1 0-1,1 0 0,0 0 0,-1 0 0,1 0 6,-1 0-1,0-1 1,1 1-1,-1 0 0,1-1 1,-1 1-1,1-1 1,-1 1-1,0-1 1,1 1-1,-1-1 0,1 1 1,0-1-1,-1 1 1,1-1-1,0 0 0,-1 1 1,1-1-1,0 1 1,-1-2-6,-1-4 21,0-1 0,1 0 0,0 0 0,0-1 0,0 1 0,1 0 0,0 0 0,1-4-21,-1-9-51,-14-364-1544,-1 51-298,19-158 1893,15 264-6,-11 170 125,2 1 1,3 1-1,2 0-119,-11 41 40,1 0 0,1 0 0,6-11-40,-10 21-14,0 0 0,1 1 0,-1-1 0,1 1 0,0 0 0,0-1 0,0 2 0,0-1 0,0 0 0,1 0 0,-1 1-1,1 0 1,0 0 0,-1 0 0,2 0 14,-3 1-11,-1 1-1,1-1 1,0 1-1,-1-1 1,1 1-1,0 0 1,0 0-1,-1 0 0,1 0 1,0 0-1,0 0 1,-1 0-1,1 0 1,0 1-1,0-1 0,-1 1 1,1-1-1,0 1 1,-1 0-1,1 0 1,-1-1-1,1 1 1,-1 0-1,1 1 12,1 1-21,1 0 1,-1 1-1,-1-1 0,1 1 0,0 0 1,-1-1-1,0 1 0,0 1 0,1 2 21,9 26-58,-2-1-1,-1 2 0,4 30 59,13 115 139,1 148-139,-22 122 1262,-29-5 420,-1-113-957,24-311-772,1 0 0,1 0 1,0 1-1,2-1 0,4 19 47,-6-39-5,-1 0 1,0 0-1,1 0 1,-1 0-1,1 0 1,-1 0 0,0 0-1,1 0 1,-1 0-1,1-1 1,-1 1-1,0 0 1,1 0-1,-1 0 1,1 0 0,-1-1-1,0 1 1,1 0-1,-1 0 1,0-1-1,0 1 1,1 0-1,-1 0 1,0-1 4,5-4 8,-1 0 1,-1-1-1,1 1 1,-1-1-1,0 0 0,0 0 1,-1 0-1,1 0 0,-1 0 1,0-5-9,2 0-9,125-417-1682,-115 378 813,7-8 878,-14 40-147,1 0 0,1 0 0,1 1-1,7-10 148,3 5-10,-20 21 10,0 1 0,0 0 0,0-1 0,1 1 0,-1 0 0,0 0 0,0 0 0,0-1 0,1 1 0,-1 0 0,0 0 0,0 0 0,1 0 0,-1-1 0,0 1 0,1 0 0,-1 0 0,0 0 0,0 0 0,1 0 0,-1 0 0,0 0 0,1 0 0,-1 0 0,0 0 0,1 0 0,-1 0 0,0 0 0,0 0 0,1 0 0,-1 0 0,0 0 0,1 0 0,-1 0 0,0 1 0,3 5 0,-3-5 0,2 7 30,-1 1 1,1 0 0,-1-1-1,-1 1 1,0 0-1,0 0 1,-1 2-31,0 14 68,1 222 172,3-235-348,-3-12 101,0 0 1,0 1-1,1-1 1,-1 0-1,0 0 1,0 0-1,0 0 0,1 0 1,-1 1-1,0-1 1,0 0-1,1 0 1,-1 0-1,0 0 1,0 0-1,1 0 1,-1 0-1,0 0 0,0 0 1,1 0-1,-1 0 1,0 0-1,0 0 1,1 0-1,-1 0 1,0 0-1,1 0 7,0-1-18,0 1 0,0-1-1,1 0 1,-1 0 0,0 1 0,0-1-1,0 0 1,0 0 0,0 0 0,0 0-1,0-1 1,0 1 0,0 0 18,12-22-190,-1 0 1,-1 0 0,-1-1-1,-2 0 1,4-15 189,8-20-195,-16 45 199,1 0 0,1 0 0,0 0 0,1 1 0,0 0-1,1 1 1,9-10-4,-9 12 129,-4 4-278,1 1 1,-1 0-1,1 0 1,0 0-1,4-2 149,-7 6-16,-1 0 0,0 0 0,0 1 0,0-1 0,1 0 0,-1 1 0,0-1 1,1 1-1,-1 0 0,0-1 0,1 1 0,-1 0 0,1 0 0,-1 0 0,0 0 0,1 0 0,-1 0 0,1 0 0,-1 0 0,0 1 0,1-1 0,-1 1 0,0-1 0,1 1 0,-1-1 0,0 1 0,0 0 0,0-1 0,1 1 0,-1 0 16,1 1 8,-1 0 1,1 0-1,-1-1 1,0 1-1,1 0 0,-1 1 1,0-1-1,0 0 1,0 0-1,0 0 0,-1 1 1,1-1-1,-1 0 1,1 1-1,-1-1 1,0 0-1,0 1 0,0 0-8,0 7 142,0 0-1,-1 0 1,-2 9-142,-2 4 196,-1 1 0,-2-1 0,0 0 0,-1 0 0,-1-1 0,-5 7-196,-3 0 151,0 0 0,-2-1 1,-1-1-1,-7 5-151,-71 79 517,-27 47-517,105-128 91,-2-2 0,-1-1-1,0 0 1,-2-2 0,-1-1-1,-1-1 1,-26 15-91,-139 71-963,168-94 43,11-7 30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6:33.167"/>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1466 72 896,'11'-11'369,"-10"10"-368,0 0 0,1 0 0,-1 0 0,0 0-1,0 0 1,0 0 0,0 0 0,0 0 0,0-1 0,0 1 0,0-1-1,1-1 88,-1 0 1,0-1-1,0 1 1,0-1-1,0 1 1,0-1-1,0 1 1,-1-1-1,0 0 0,0 1 1,0-1-1,0 0-88,0 3 80,-2 3 88,0 0-1,-1 0 1,1-1-1,0 1 1,-1-1 0,1 1-1,-3 0-167,-39 17 1376,30-14-1060,0 0 0,1 1 0,0 1 1,0 0-1,0 1 0,1 0 0,-7 7-316,-41 28 288,39-29 145,19-13-404,-1 1 1,1-1-1,-1 1 0,1 0 0,-1 0 1,1 0-1,0 0 0,0 0 1,0 0-1,0 0 0,0 1 0,0 0-29,-19 32 192,14-26 9,1 1 0,0 0 0,-2 5-201,7-12 5,-4 7 5,1 0 1,0 1 0,1-1 0,0 1-1,0 0 1,1 0 0,0 0 0,1 0-1,1 6-10,-2-10 17,-2-2-87,3-4 74,1 1-1,-1-1 0,0 0 1,0 1-1,1-1 1,-1 1-1,1-1 1,-1 1-1,1 0 1,0-1-1,0 1 0,0-1 1,-1 1-1,1 0 1,1 0-4,-2 8-52,-2-1 53,0 0 0,0-1-1,-1 1 1,0 0 0,-2 1-1,3-5 1,0-1 0,-1 0 1,1 0-1,0 0 0,-1-1 0,0 1 0,0-1 1,0 0-1,-1 0 0,-1 1-1,-17 9-9,0 0-1,-1-2 1,0 0 0,-24 6 9,-17 1 170,47-11-108,16-6-65,-1 0 0,1 0 0,0 0 0,0-1 0,0 1 0,0 0 0,-1-1 0,1 1 0,0-1 0,-1 0 3,-18 3-85,20-3 117,1 0 21,-12 19-42,4-8-177,8-10 165,-1 1 0,1-1 0,-1 0-1,0 1 1,0-1 0,0 0 0,0 0 0,0 1 0,0-1 0,0 0-1,0 0 1,0 0 0,0 0 0,0 0 0,-1-1 0,1 1 0,0 0-1,-2 0 2,1-1-1,-1 1-1,1-1 1,0 1-1,0 0 1,0 0-1,0 0 1,0 0-1,0 0 1,0 0-1,0 0 0,-1 1 2,-23 19 68,18-14-87,-2 1 13,1 0-1,1 0 0,0 1 0,0 0 0,1 1 0,0-1 0,-3 7 7,2-4-122,0 0-1,-7 7 123,6-8 27,-51 53-43,53-55 43,1 0 28,-1-2 0,0 1 0,-4 3-55,-4 3-45,-1-2 51,2 2 1,-4 4-7,12-12 28,-9 12 18,-18 16-46,23-22-154,-5 4-28,15-16 156,0 0 68,0 0-31,0 0-102,0 0 43,1 2 112,1-1-63,1 1 0,-1-1 0,1 0 0,-1 0 0,1 0 0,-1 0 0,1 0 0,0-1 0,-1 1 0,1-1 0,1 1-1,3 1 5,-5-2 43,-2 0-26,1 0-65,4 0 43,-4 0 139,-1 0-54,0 0-122,0 0-1,0 0 102,0 0 11,0 0 10,0 0-47,0 0-124,-1 1 74,0 0 0,0 0 1,0 0-1,0 0 0,0 0 0,0 0 0,0 0 0,1 0 0,-1 1 0,0-1 0,1 0 0,-1 0 0,0 2 12,-3 5-69,-3-1 99,6-6-15,0 0-1,0 1 1,-1-1 0,1 0-1,0 0 1,0 0 0,-1 0-1,1 0 1,0 0-1,-1 0 1,1 0 0,-1-1-1,0 1 1,0 0-15,1-1 80,1 0 5,0 0 33,1 1 159,2 4-101,-2-4-197,-1-1-22,0 0 80,0 0 11,0 0 27,0 0-48,0 0-70,0 0-37,0 0-139,0 0 107,0 20 1494,0-19-1452,0-1 81,0 0 192,0 0-113,0 0-170,0 0 6,0 0 31,0 0 80,0 0-26,0 0-102,0 0 33,0 0 74,0 0 48,0 0 106,0 0-79,0 0-128,0 0-11,0 0 64,0 0 16,0 1-49,0-1 11,0 1 1,0-1-1,0 1 1,0-1-1,0 1 1,0-1-1,0 1 1,0-1-1,-1 1 1,1-1-1,0 1 1,0-1-1,0 1 1,0-1-1,-1 0 1,1 1-1,0-1 1,0 1-1,-1-1 1,1 0-1,0 1 1,-1-1-1,1 0 1,0 1-1,-1-1 1,0 0 5,-12 4-29,7-2 4,-14 2 15,0 5-209,20-9 219,-1 0 0,1 0 0,0 0 0,0 0 1,-1 0-1,1 0 0,0 1 0,0-1 0,-1 0 0,1 0 0,0 0 0,0 0 1,-1 0-1,1 1 0,0-1 0,0 0 0,0 0 0,0 0 0,-1 1 0,1-1 1,0 0-1,0 0 0,0 1 0,0-1 0,0 0 0,0 0 0,-1 1 0,1-1 0,0 0 1,0 0-1,0 1 0,0-1 0,0 0 0,0 0 0,0 1 0,0-1 0,0 0 1,0 0-1,1 1 0,-1-1 0,0 0 0,0 0 0,0 1 0,1 9 64,2 1-26,-2-10 4,-1-1-20,1 2-65,-1 0 48,1 1 0,-1-1 0,1 1 0,0-1 0,0 0 0,0 0 0,0 1 0,0-1 0,0 0 0,2 1-5,-3-3 3,0 1-1,1-1 0,-1 1 1,0-1-1,1 1 1,-1-1-1,0 1 0,0-1 1,1 1-1,-1 0 1,0-1-1,0 1 1,0-1-1,0 1 0,0 0 1,0-1-1,0 1 1,0 0-1,0-1-2,1 2 11,-1-1 0,1 0 0,-1 0 0,1 0 0,-1 0 0,1 1-1,0-1 1,0 0 0,0 0 0,0 0 0,-1-1 0,1 1 0,1 0 0,-1 0 0,0 0 0,0-1 0,0 1-11,5 4 17,0 0 52,0 1 0,-1 0 1,0 1-1,0-1 0,0 1 1,-1 0-1,1 3-69,15 28-334,-10-19 312,0 0-1,-1 3 23,1 8 47,-2 0-1,0 1 1,-2 0-1,-2 0 1,-1 1-1,-1-1 1,-2 20-47,-1-37-48,0 1 1,-1-1-1,-2 5 48,-2 14-151,0-14 73,5-17 121,0 1 0,0-1 0,0 1 1,1 0-1,-1 0 0,1 0 0,-1 2-43,1-4 9,0 1 0,0-1 0,0 0-1,-1 0 1,1 1 0,-1-1 0,1 0 0,-1 0-1,1 0 1,-1 0 0,0 1 0,1-1 0,-1 0-1,0 0 1,0 0 0,0 0 0,0-1 0,0 1-1,0 0 1,0 0-9,-4 4 48,4-4 102,1-1-65,-12 9-79,3-4 207,9-5-209,0 0 1,0 0 0,-1 1 0,1-1 0,0 0 0,0 0-1,0 0 1,0 0 0,-1 0 0,1 0 0,0 0 0,0 0-1,0 0 1,0 0 0,-1 0 0,1 0 0,0 0 0,0 0-1,0 0 1,0 0 0,-1 0 0,1 0 0,0 0 0,0 0-1,0 0 1,-1 0 0,1 0 0,0 0 0,0 0 0,0 0 0,0 0-1,-1 0 1,1 0 0,0-1 0,0 1 0,0 0 0,0 0-1,0 0 1,-1 0 0,1 0 0,0-1-5,-1-8-46,5-10 150,-3 18-108,0-1 1,-1 1-1,1 0 1,-1-1 0,1 1-1,-1-1 1,1 1-1,-1-1 1,0 1 0,1-1-1,-1 1 1,0-1-1,0 1 1,0-2 3,0 2-2,-1 0-1,1 0 1,0 0 0,0 1-1,1-1 1,-1 0 0,0 0-1,0 0 1,0 0 0,1 0 0,-1 0-1,0 1 1,1-1 0,-1 0 2,8-22-4,-7 20 2,0-1 0,0 1 0,0-1 0,0 1 0,1 0 0,0-1 2,-1 2-24,-1 1 0,1-1 0,0 0 1,-1 0-1,1 0 0,-1 1 1,1-1-1,-1 0 0,0 0 0,0 0 1,0 0-1,0 0 0,0 0 0,0 0 24,-1-10-78,1 12 73,0 0-1,0-1 1,0 1 0,0 0-1,0 0 1,0 0-1,0 0 1,0 0 0,0 0-1,0 0 1,0 0 0,0-1-1,0 1 1,0 0 0,0 0-1,0 0 1,0 0-1,0 0 1,0 0 0,0 0-1,0 0 1,0 0 0,0-1-1,0 1 1,0 0 0,0 0-1,0 0 1,0 0-1,-1 0 1,1 0 0,0 0-1,0 0 1,0 0 0,0 0-1,0 0 1,0 0 0,0 0-1,0 0 1,0 0-1,-1 0 1,1 0 0,0 0-1,0 0 1,0 0 0,0 0-1,0 0 1,0 0 0,0 0-1,0 0 1,-1 0-1,1 0 7,-6 3-200,-2 1 420,3-4-228,-1 0 0,1 1 0,0-1 0,0 1 0,0 0 0,0 0 0,0 1-1,0-1 1,1 1 0,-1 1 0,0-1 0,1 0 0,-1 1 0,1 0 0,0 0 7,3-1-9,-1 0 1,1 0 0,0 0 0,0 0 0,0 0-1,0 0 1,1 0 0,-1 0 0,0 0-1,1 0 1,-1 0 0,1 1 0,0-1 8,-1 30-115,1-29 129,0-1-9,1 0 1,0-1-1,-1 1 1,1 0-1,0 0 1,0-1 0,0 1-1,0-1 1,1 1-1,-1-1 1,0 1-1,1-1 1,-1 0-1,1 1 1,-1-1 0,1 0-6,3 3-148,12 10 170,-4-2 38,-1-1 1,0 2 0,3 3-61,-12-13 11,-1 1 0,1 0 0,-1 0 0,1-1 0,-1 2 0,0-1 0,-1 0 0,1 0 0,-1 0-1,0 1 1,0-1 0,0 1 0,0-1 0,-1 3-11,2 56-94,-1-15 76,-3 21 18,1-60 52,0 11-42,-1-1 0,0 1 0,-2-1 0,0 0 0,-4 7-10,1-2 0,0 1 0,1 5 0,-1-8-26,5-19 25,1 1 0,-1-1 0,1 1 1,0-1-1,1 1 0,-1 0 0,1-1 1,-1 1 0,1 1 8,-1-1 1,0 0-1,0 0 1,-1 1 0,1-1-1,-1 0 1,0 0-1,0-1 1,0 1 0,-3 2-9,-5 12 31,0-2 116,8-15-150,1 1 0,0 0 1,0-1-1,-1 1 0,1-1 1,0 1-1,1 0 0,-1 0 1,0 0-1,1 0 0,-1-1 1,1 1-1,-1 0 0,1 0 1,0 2 2,-1 6-41,0 0 0,-1 0 0,-2 9 41,2-9 112,-7 16-180,7-22 91,1 0 0,-1 0 1,1 0-1,0 0 0,0 0 0,0 0 0,1 0 0,-1 3-23,-4 26-134,3-30 136,1 1 1,0-1-1,1 1 1,-1 0-1,1-1 1,-1 1 0,1-1-1,0 1 1,0 0-1,1-1 1,-1 1 0,1 0-1,0-1 1,0 1-1,1 2-2,14 23 134,-15-28-76,7 13-308,-4-3 286,0 0 0,0 0 0,-1 0 1,0 0-1,0 6-36,3 4 108,-5-17-128,0 0 0,0-1 1,0 1-1,0 0 0,-1 0 0,1 3 20,-1 12 20,1-13-35,-1-1 0,0 1 0,0 0-1,0 0 1,-1 0 0,0 0 0,0-1 0,-2 6 15,1-5 27,0-1 1,1 1-1,0 0 1,-1 5-28,1-4-6,0-1 0,0 0-1,-1 0 1,-1 4 6,1-5-40,1 0 0,0 0 0,0 1 0,0-1 0,1 2 40,-3 14 67,-2 13-23,2-1 1,0 1-1,3 20-44,0-51 21,1 0-1,0 0 0,-1-1 1,1 1-1,0 0 1,1-1-1,-1 1 0,0-1 1,1 1-1,-1-1 0,1 0 1,0 1-1,-1-1 1,3 2-21,-1-2 3,-1 1 1,0 0 0,0-1 0,0 1 0,0 1 0,0-1 0,-1 0-1,1 0 1,0 3-4,1 17-29,-1-1 0,-1 0 0,0 1-1,-2-1 1,-2 5 29,1 40 2,5 5 142,-3 41-101,0-106-37,1 1 1,0-1-1,1 0 1,0 0-7,1 8 11,0 0 28,-1 0 1,-1 0-1,0 13-39,-1-3-2,0 4 11,0 0 0,4 13-9,-3-25-5,0 0 0,-1 0 0,-1 0 5,1 13 68,-1-24-53,0-1-1,0 0 1,0 0-1,0 0 1,-1 1-1,0-1 1,0-1-1,0 1 1,-1 0-1,0 0 1,-3 3-15,6-7 9,-1-1 0,0 1 1,1 0-1,-1-1 0,0 1 0,0-1 1,0 1-1,0-1 0,1 1 0,-1-1 0,0 0 1,0 1-1,0-1 0,0 0 0,0 0 1,0 0-1,0 0 0,0 0 0,0 0 0,0 0 1,0 0-1,0 0 0,0 0 0,0 0 1,0-1-1,1 1 0,-1 0 0,0-1 0,0 1 1,0-1-1,0 1 0,0-1 0,1 1 1,-1-1-1,0 1 0,0-1 0,1 0-9,-4-4 9,1 0 0,0-1 1,1 1-1,-1-1 0,1 0 0,0 0 0,1 0 0,-1 0 0,1 0 0,0-3-9,-4-18 37,-11-33-193,3 0-1,2 0 1,3-2 156,8-32-592,3 80 536,-2 12 48,0 0-1,-1-1 0,1 1 1,0-1-1,-1 1 1,0-1-1,0 1 0,1-1 1,-2-1 8,1-6 175,0 6-187,0-1 0,0 1 0,0-1 0,0 1 0,0-1 0,1 1 0,0 0 0,0-1 0,0 1-1,1 0 1,1-3 12,-1 0-93,0 6-270,2 9 259,0 3 7,0-1-1,0 1 1,-1 0 0,-1 1 97,9 27 53,-5-22-28,-1 0 0,-1 0 0,-1 1 0,0-1 0,0 12-25,-1 26-213,-3 7 213,1-13 136,4 107-77,-3-145 57,0 0 0,0-1 0,1 1 0,1 2-116,0-2-9,-1-1-1,0 1 1,-1 0 0,0 2 9,-1 7 107,-1 58 99,-3 3-206,2-56 54,-2 0-1,0 0 1,-2-1-1,0 0 1,-5 7-54,-7 30 152,12-39 95,-1 1-1,-2 1-246,5-4 99,4-18-111,0-1 0,0 1 0,0 0 0,0 0 0,-1 0 0,1-1 0,-1 1 0,1 0 1,-1 0-1,0-1 0,1 1 0,-1-1 0,0 1 0,0-1 0,-1 1 12,0 1 20,0 0-1,1 1 0,-1-1 0,1 0 1,-1 1-1,1-1 0,0 1 0,0-1 1,0 1-1,1 0 0,-1 1-19,-4 17 66,-2-10 17,6-11-71,0 0 0,0 0 0,1 0 0,-1 0 1,0 0-1,1 0 0,-1 0 0,1 0 0,-1 0 0,1 0 0,-1 0 0,1 0 1,0 1-1,0-1 0,0 0 0,-1 0-12,1 5 23,-1-1-1,-1 0 1,1 1-1,-1-1 1,0 0 0,0 0-1,0 1-22,-10 26 114,5-12-19,5-14-84,0 0 0,1 0 0,0 0-1,-1-1 1,2 1 0,-1 4-11,0 21-20,1-13 15,0 1-1,0 0 0,5 17 6,1-16 123,-5-17-90,0 0-1,0 0 1,0 0 0,0 0-1,-1 1 1,1-1 0,-1 1-33,1 12-87,-1-7 87,0-1 1,0 1 0,-1 0 0,0 0 0,0-1 0,-1 1 0,0-1 0,-1 2-1,3-9 1,-11 26 472,-7 27-473,10-27-118,-8 18 118,-8 24 22,-16 62-32,36-118 50,2 0 1,-1 0-1,2 0 1,0 1-1,0 0-40,1-8 58,-1 0 0,0 0-1,0 0 1,0 0-1,-2 1-57,2-1 12,-1 0 0,1 0 0,0 0-1,0 0 1,1 2-12,-1-1-28,0 1 0,0-1 0,0 1 0,-3 6 28,2-7-4,0 0 0,1 0 0,0 0 0,0 7 4,-3 8-41,3-20 47,1 0-1,-1 0 1,1 0 0,0 0-1,0 0 1,-1 0 0,1 0-1,0 0 1,1 1 0,-1-1-1,0 0-5,1 6 52,0-1-1,0 1 1,-1 0-1,0 0 1,-1 2-52,0 9-2,1-17 24,0-2-65,1 5 62,-1 0 0,1 0 0,-1 0 1,-1 0-1,1 2-19,0 1 27,12 22 74,-8-25-106,2-1 15,6 6 28,-11-9-156,-1 0 121,1-1 0,-1 1 0,0 0 0,1 0 0,-1-1 0,1 1 0,-1 0 0,1 0 0,-1-1 0,1 1 0,0-1 0,-1 1 0,1 0 0,0-1 0,-1 1-1,1-1 1,0 0 0,0 1 0,0-1 0,-1 0 0,1 1-3,8 5 200,15 10-234,-3-2 94,-18-13-56,-1 0-1,0 0 0,1 0 1,-1 0-1,0 0 0,1-1 1,-1 1-1,1-1 0,0 0-3,20 6 66,-9-2 0,-10-3-89,0 1 1,1-1-1,-1 1 1,-1-1-1,1 1 1,3 2 22,2 2 66,1 0 1,0-1-1,0-1 1,9 3-67,-9-3-3,0 0 0,-1 0 0,1 0 0,-1 2 0,5 3 3,52 34-187,-57-37 210,-1 0 1,0 0 0,0 0-1,-1 1 1,0 0 0,0 1-1,0 0-23,8 11 18,-10-14-13,-1 0 0,0 0 0,0 1 0,1 1-5,12 29-61,-11-24 35,0 1 0,1-1 0,6 9 26,1 0 48,7 9-75,-16-22 68,-5-6-32,1-1 0,0 0 0,-1 1 1,1-1-1,0 0 0,0 0 0,0 0 0,0 1 0,0-1 0,0 0 0,0 0 0,0-1 0,0 1 0,1 0 0,-1 0 0,0 0 0,1-1 0,-1 1 1,0-1-10,3 2 67,0 1 1,0-1 0,-1 1 0,1 0 0,1 1-68,10 8 157,-13-11-200,-3 1 35,2-1 4,2-1 17,11 10 71,23 12 87,-35-20-166,0-1-1,0 0 1,0 0 0,1 0-1,-1 0 1,0 0 0,0-1 0,0 1-1,1-1 1,0 1-5,16 4 22,-15-3-27,1-1 1,0 0-1,0 1 0,-1-2 1,1 1 4,23 6 199,-22-5-154,1 0 0,-1 0 0,0-1 0,6 1-45,-6-1 11,0 0 0,0 1 0,0-1 0,0 1 0,1 1-11,6 2 57,1-1 0,0 0 1,0-1-1,8 1-57,4 1 37,2-1 94,-22-4-154,-1 0 0,0 1 0,0 0 0,1 0 0,-1 0 0,0 0 0,0 1 0,0 0 0,0 0 0,0 0 0,2 2 23,-5-2-155,-1-1 1,1 0 0,0 0-1,0 0 1,0 0 0,0 0-1,1 0 1,-1 0 0,2-1 154,-4 1-400,1-1 1,0 0-1,0 0 1,0 0-1,0 0 0,0 0 1,-1 0-1,1 0 1,0-1-1,0 1 1,0 0-1,0 0 1,-1-1-1,1 1 0,0 0 1,0-1-1,-1 1 1,1-1 399,8-6-4592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28.261"/>
    </inkml:context>
    <inkml:brush xml:id="br0">
      <inkml:brushProperty name="width" value="0.1" units="cm"/>
      <inkml:brushProperty name="height" value="0.1" units="cm"/>
      <inkml:brushProperty name="color" value="#66CC00"/>
    </inkml:brush>
  </inkml:definitions>
  <inkml:trace contextRef="#ctx0" brushRef="#br0">2 225 3072,'0'0'26,"0"0"1,0 0 0,0 0-1,0 0 1,0 1-1,0-1 1,0 0-1,0 0 1,0 0 0,0 0-1,0 0 1,0 0-1,0 0 1,0 0-1,0 0 1,0 0 0,0 0-1,0 0 1,0 0-1,0 1 1,0-1-1,0 0 1,0 0-1,0 0 1,0 0 0,0 0-1,0 0 1,0 0-1,0 0 1,0 0-1,0 0 1,0 0 0,0 0-1,0 0 1,0 0-1,0 0 1,0 0-1,-1 0 1,1 0-1,0 0 1,0 0 0,0 0-1,0 0 1,0 0-1,0 0 1,0 0-1,0 0 1,0 0-27,6 3 432,-6-3-395,4 7-80,1 3 345,1 0-1,0-1 1,0 1-1,5 3-301,8 13 255,-3-1 13,21 29 488,-34-50-641,0-1 1,0 0-1,0 0 0,1-1 0,-1 1 0,1-1 0,-1 1-115,-1-2 144,-2-1 10,0 0 236,-1-4-227,1 1 1,-1 0 0,0 0 0,0-1-1,0 1 1,-1 0 0,1 0 0,-2-2-164,-3-6 146,-5-17-94,0-1 0,2-1 0,1 0 1,1 0-1,1-6-52,3 18-52,1 0 0,1 0 0,0 1 0,3-16 52,-1 22 63,0 1 0,1 0 0,1-4-63,-2 11 26,0-1 0,0 1 0,1 0 0,-1-1 0,1 1 0,0 0 0,0 0 0,0 0 0,0 1 0,0-1 0,2-1-26,-3 3-5,-1 1 1,1-1-1,0 1 1,-1-1 0,1 1-1,0-1 1,-1 1 0,1 0-1,0 0 1,0-1-1,-1 1 1,1 0 0,0 0-1,0 0 1,0-1-1,-1 1 1,1 0 0,0 0-1,0 0 1,0 1-1,-1-1 1,1 0 0,1 0 4,-1 1 20,1 0 1,0-1 0,-1 1-1,1 0 1,0 0 0,-1 0 0,1 1-1,-1-1 1,0 0 0,1 1-21,3 3 102,-2 0 1,1 0-1,0 0 1,-1 0-1,3 6-102,-6-9 44,1 1-1,0 0 0,-1 0 1,1 0-1,-1 0 1,0 0-1,0 0 0,0 0 1,0 0-1,0 0 1,-1 0-1,0 0 0,1 0 1,-1 0-1,0-1 1,0 1-1,-1 0 0,1 0 1,0-1-1,-1 1 0,0-1 1,0 1-1,1-1 1,-1 0-1,-1 0 0,1 0 1,0 0-1,0 0 1,-1 0-1,1-1 0,-1 1 1,0-1-1,1 1 0,-1-1 1,0 0-1,0 0 1,0 0-44,1-1 74,-1 0-587,-1 0 0,1 1 0,-1-1 0,1 1 1,-1 0-1,1 0 0,0 0 0,-1 0 0,1 1 0,0-1 0,-2 2 513,4 3-1280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28.226"/>
    </inkml:context>
    <inkml:brush xml:id="br0">
      <inkml:brushProperty name="width" value="0.1" units="cm"/>
      <inkml:brushProperty name="height" value="0.1" units="cm"/>
      <inkml:brushProperty name="color" value="#33CCFF"/>
    </inkml:brush>
  </inkml:definitions>
  <inkml:trace contextRef="#ctx0" brushRef="#br0">14 3 1984,'-13'-2'1216,"27"9"-475,38 22-964,-23-13-546,25 18 769,2 9-2106,-24-21 1583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6:35.878"/>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100 66 2656,'-1'-2'42,"0"0"0,-1 0 0,1 0 0,0-1 0,0 1 0,1 0 0,-1-1 0,0 1 0,1-1 0,-1 1 0,1-1 1,0 1-1,0-1 0,0 1 0,0-1 0,0 1 0,1-1 0,-1 1 0,1-1 0,-1 1 0,1-1 0,0 1 0,0 0 0,0-1 0,0 1 0,2-1-42,-4 9 49,1 0 0,1 1-1,-1-1 1,1 1 0,0-1-1,0 0 1,1 1 0,0 0-49,12 35 1171,2-1 1,1-1-1,6 7-1171,-17-36 32,-1-1 0,0 1 0,-1 0 0,0 0 0,-1 0 0,0 0 0,-1 1 0,0 0 0,-1-1 0,0 1 0,-1-1 0,0 1 0,-1 0 0,-1 5-32,-7 41 198,3 0 1,3 1-1,2 0 1,3 0-1,4 17-198,-2-39 134,8 51 205,-4 0-1,-4 1-338,-4 1 456,5 0 0,9 41-456,-7-57 776,-2 1 0,-5 38-776,0-75 213,-1-14-135,-2 0-1,-1 0 1,0 0-1,-5 11-77,1-2 37,-3 30-37,-3 37 981,-25 96-981,33-172 185,-8 35-546,-19 101 638,22-83-296,3-14 721,-13 46-702,7-55 50,4 0-1,1 1 1,1 40-50,-9 229 75,14-283-161,1-12 39,1 23 47,-1 161 229,11-74-244,1 84 281,-16-38 0,-4 55-255,7-209 26,2-8-38,-2 13-29,2 1 0,1 0 1,2 1 29,1 65 106,11 57-154,-14-155 76,1 0 0,0-1 0,1 1 0,-1 0 1,2 2-29,-1-3 31,-1 0 1,0 0 0,0 0 0,0 0-1,0 0 1,-1 0 0,1 1-32,-1-1-177,0 0 1,0 0-1,1 0 1,-1 0-1,1-1 1,0 1-1,0 0 1,0-1 0,1 1-1,-1 0 1,2 0 176,-2-2-1211,2-12-2662,-2 5 2989,7-24-3404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6:36.505"/>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8 0 2496,'-7'52'896,"7"-6"-672,0 23-96,3-36 320,-3 9-288,0 9 64,4 1-128,-4 9-128,5 14 0,-5 8-32,-5 4 0,5-4-288,0-4 192,0-5-736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6:37.835"/>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420 1 3328,'0'0'47,"1"-1"0,0 1-1,0 0 1,-1 0 0,1 0 0,0 0 0,-1 0 0,1 0-1,0 0 1,0 0 0,-1 1 0,1-1 0,0 0 0,-1 0-1,1 1 1,0-1 0,-1 0 0,1 1 0,0-1 0,-1 0-1,1 1 1,-1-1 0,1 1 0,-1-1 0,1 1 0,-1-1-1,1 1 1,-1 0 0,1-1 0,-1 1 0,0-1 0,1 1-1,-1 0 1,0-1 0,0 1 0,1 0 0,-1 0 0,0-1-1,0 1 1,0 0-47,2 6-180,-1 0-1,1 0 0,-1 7 181,0-12 93,1 44-32,-3 41-61,0-26 344,-13 231 974,4-148-1196,-10 107-15,15-188 261,4 5-368,-2 5 122,0 6-60,-9 136 95,-12 72 515,14-131-473,5-67 386,-14 80-585,4-58 1212,2 57-1212,8-79 194,-4 1 0,-19 75-194,15-118-128,5-16 91,-3 15 37,-12 119 435,13-81 33,-3-2-1,-10 26-467,1-10 240,5 1 0,-1 52-240,2-15 166,-28 182 239,28-164 258,6 9-663,8-110 14,-3 99 130,4-97 352,6 47-496,-1 11 480,-1-62-143,8 50-337,-5-55-75,0-7-651,1 0 1,2-1 0,2 1 725,-10-37-332,-1 0 1,1 0 0,0-1 0,0 1 0,-1-1 0,1 1 0,0-1-1,1 1 1,-1-1 0,0 1 0,1 0 331,6 5-3589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6:43.981"/>
    </inkml:context>
    <inkml:brush xml:id="br0">
      <inkml:brushProperty name="width" value="0.1" units="cm"/>
      <inkml:brushProperty name="height" value="0.1" units="cm"/>
    </inkml:brush>
  </inkml:definitions>
  <inkml:trace contextRef="#ctx0" brushRef="#br0">172 188 1824,'0'0'759,"-3"-3"3360,2 3-4113,0 0 1,1 0 0,-1 0 0,0 0 0,0 0 0,1 0 0,-1 0 0,0 0 0,1 1 0,-1-1 0,0 0 0,0 0 0,1 1 0,-1-1 0,1 0 0,-1 1 0,0-1-1,0 1-6,-88 57 2315,77-49-1691,10-8-542,1 0 0,-1 1 0,0-1 0,0 0 0,0 0 0,0 0 0,0 0-1,0 0 1,0 0 0,0-1 0,-2 1-82,4 0 12,-1-1-1,0 0 1,0 0-1,0 0 1,0 1 0,1-1-1,-1 0 1,0 0-1,0 0 1,0 0-1,0 0 1,0-1-1,1 1 1,-1 0-1,0 0 1,0-1-1,0 1 1,0 0-1,1-1 1,-1 1-1,0 0 1,0-1 0,1 1-1,-1-1 1,0 0-1,1 1 1,-1-1-1,1 0 1,-1 1-1,1-1 1,-1 0-1,1 1 1,-1-1-1,1 0 1,0 0-1,-1 0-11,0-3 68,0-1-1,1 1 0,-1-1 0,1 1 0,0 0 0,1-5-67,-1-3-108,8 35 76,-2 12-79,-1 0 1,-2 0-1,-1 0 1,-3 19 110,2 27-81,6 35 18,3 117-34,-9-169 249,0-26 132,-1 1-1,-2 0 1,-2 4-284,3-34 456,0-21-214,-3-39-50,-4-46-21,3-24-175,-1-49 13,18-242 55,-1 275-277,-10 86-80,8 58-33,-7-4 308,0 0 0,-1 0 0,1 0 0,-1 0 0,1 0 0,-1 0 0,0 0 0,0 0-1,0 1 1,0 2 18,4 11-5,8 15 24,2-1 1,1 0 0,1-1 0,17 20-20,-3-2-138,3 9 138,107 219 21,-111-218 774,3-2 0,26 32-795,-59-87 19,0-1 0,1 1 0,-1 0 0,0-1 1,1 1-1,-1 0 0,1-1 0,-1 1 0,1-1 1,0 1-1,-1-1 0,1 1 0,-1-1 0,1 1 1,0-1-1,-1 0 0,1 1 0,0-1 1,0 0-1,-1 1 0,1-1 0,0 0 0,0 0 1,-1 0-1,1 0 0,0 0 0,0 0 0,0 0 1,-1 0-1,1 0 0,0 0 0,0 0 0,-1-1 1,1 1-1,0 0 0,0 0 0,-1-1 0,1 1 1,0-1-1,-1 1 0,1 0 0,-1-1 1,1 1-1,0-1 0,-1 1 0,1-1 0,-1 0 1,1 1-1,-1-1 0,0 0 0,1 0-19,2-3 49,-1 0 0,0 0 0,0 0 0,0-1 0,0 1-1,-1-1 1,0 0 0,1 0-49,3-34 344,-1 1 0,-1-32-344,2-27 208,26-329-405,-28 306-3915,-2 94 2299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4:08.835"/>
    </inkml:context>
    <inkml:brush xml:id="br0">
      <inkml:brushProperty name="width" value="0.1" units="cm"/>
      <inkml:brushProperty name="height" value="0.1" units="cm"/>
    </inkml:brush>
  </inkml:definitions>
  <inkml:trace contextRef="#ctx0" brushRef="#br0">3 361 640,'0'0'12,"-1"-1"1,1 1-1,0 0 1,0 0-1,0 0 1,0 0-1,0-1 1,-1 1-1,1 0 0,0 0 1,0-1-1,0 1 1,0 0-1,0 0 1,0 0-1,0-1 1,0 1-1,0 0 0,0 0 1,0-1-1,0 1 1,0 0-1,0 0 1,0-1-1,0 1 1,0 0-1,0 0 0,0 0 1,0-1-1,0 1 1,0 0-1,1 0 1,-1-1-1,0 1 1,0 0-1,0 0-12,10-11 1724,14-6 888,18-3-1487,-1-1 1,0-2-1,13-11-1125,-37 22 11,-1-1 1,0-1-1,-1 0 0,-1 0 1,0-2-1,-1 0 0,-1 0 0,10-17-11,-19 28 82,0-1 0,-1-1 0,1 1 0,-1 0 0,0-1 0,-1 1 0,0-1 0,0 1 0,0-1 0,-1 0 0,0-2-82,0 9-4,0 0 0,0 1 1,0-1-1,0 0 0,0 0 1,0 0-1,0 0 0,0 0 1,0 1-1,0-1 0,0 0 1,0 0-1,0 0 1,-1 0-1,1 0 0,0 0 1,0 0-1,0 1 0,0-1 1,0 0-1,0 0 0,-1 0 1,1 0-1,0 0 0,0 0 1,0 0-1,0 0 0,0 0 1,-1 0-1,1 0 0,0 0 1,0 0-1,0 0 0,0 0 1,0 0-1,-1 0 0,1 0 1,0 0-1,0 0 0,0 0 1,0 0-1,0 0 1,-1 0-1,1 0 4,0 0 262,8 6-150,-6-4-128,-1-1 10,0 0-1,0 0 1,0 0-1,0 0 1,0 1-1,0-1 1,0 0-1,-1 0 1,1 1-1,0-1 1,-1 1-1,1-1 1,-1 0 0,0 1-1,1 1 7,1 25-54,0-9-14,0 1 120,-2 1 0,0 8-52,0-7-24,2 23 24,0-22-65,-2-17 65,0-1 0,1 1 0,0 0 0,0-1 1,0 1-1,0-1 0,1 0 0,0 1 0,0-1 0,0 0 0,4 4 0,-5-7 18,0-1 0,0 1 0,0-1 0,0 1 0,0-1 0,0 0 0,1 1 0,-1-1-1,1 0 1,-1 0 0,1 0 0,-1 0 0,1 0 0,-1 0 0,1-1 0,0 1 0,0-1 0,-1 1-1,1-1 1,0 1 0,0-1 0,0 0 0,0 0-18,1 0 17,0-1 0,0 1 0,0-1 1,0 0-1,0 0 0,0 0 0,0 0 0,-1 0 0,1-1 1,0 1-1,-1-1 0,1 0 0,1-2-17,41-32 35,-1-3-1,34-41-34,-26 27-10,-52 53 1,0 0 0,0 0 1,0 0-1,0 0 1,0-1-1,0 1 0,0 0 1,0 0-1,0 0 0,1 0 1,-1 0-1,0 0 0,0-1 1,0 1-1,0 0 1,0 0-1,0 0 0,0 0 1,1 0-1,-1 0 0,0 0 1,0 0-1,0 0 1,0 0-1,0-1 0,0 1 1,1 0-1,-1 0 0,0 0 1,0 0-1,0 0 1,0 0-1,0 0 0,1 0 1,-1 0-1,0 0 0,0 0 1,0 0-1,0 0 0,0 0 1,1 1-1,-1-1 1,0 0-1,0 0 0,0 0 1,0 0-1,0 0 0,0 0 1,1 0-1,-1 0 1,0 0-1,0 0 0,0 1 1,0-1-1,0 0 0,0 0 1,0 0-1,0 0 1,0 0-1,0 0 0,1 1 1,-1-1-1,0 0 0,0 0 1,0 0-1,0 0 0,0 1 10,1 17-132,-4 20 125,2-28 41,0 0 1,1 0-1,0-1 1,1 1-1,0 0 1,1-1-1,0 1 0,0 0 1,1-1-1,0 0 1,1 0-1,0 0 1,1 0-36,-3-5-45,0 0 0,0-1 0,0 1-1,1-1 1,0 0 0,0 1 0,0-1 0,0-1 0,0 1 0,0 0 0,1-1 0,-1 0 0,1 1 0,0-1 0,-1-1 0,1 1 0,0-1 0,0 1 0,0-1 0,0 0 0,1 0 0,-1-1 0,0 1 0,0-1 0,0 0 0,1 0 0,-1-1-1,0 1 1,0-1 0,3-1 45,14-4-2698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4:09.638"/>
    </inkml:context>
    <inkml:brush xml:id="br0">
      <inkml:brushProperty name="width" value="0.1" units="cm"/>
      <inkml:brushProperty name="height" value="0.1" units="cm"/>
    </inkml:brush>
  </inkml:definitions>
  <inkml:trace contextRef="#ctx0" brushRef="#br0">0 11 2912,'9'-4'4289,"-5"3"-4036,0-1-1,0 1 1,0 0-1,0 0 1,3 0-253,13 2 117,-1 1 0,0 1 0,0 1 1,3 1-118,-4-1 226,1 0 1,0-1 0,0-1 0,3-1-227,-3-1 32,50-1-650,-23-2-3276,-22-1 966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4:12.073"/>
    </inkml:context>
    <inkml:brush xml:id="br0">
      <inkml:brushProperty name="width" value="0.1" units="cm"/>
      <inkml:brushProperty name="height" value="0.1" units="cm"/>
    </inkml:brush>
  </inkml:definitions>
  <inkml:trace contextRef="#ctx0" brushRef="#br0">82 234 1728,'0'0'20,"-1"0"0,1 0 0,0-1 0,-1 1 0,1 0 0,0 0 0,0-1 0,-1 1 0,1 0 0,0 0 0,-1-1 0,1 1 0,0 0 0,0-1 0,0 1 0,-1 0 0,1-1 0,0 1 0,0 0 0,0-1 0,0 1 0,0-1 0,0 1 0,0 0 0,0-1 0,0 1 0,0 0-1,0-1 1,0 1 0,0-1 0,0 1 0,0 0 0,0-1 0,0 1 0,0 0 0,0-1 0,1 1 0,-1 0 0,0-1 0,0 1 0,0 0 0,1-1 0,-1 1-20,2-4 101,3-20 1552,-5 21-1326,1-1 0,-1 1 0,1 0-1,-1 0 1,0-1 0,-1-2-327,1-4 1351,0 10-759,-5 4 171,-2 5-530,1 0 1,0 1 0,0 0 0,1 0-234,-14 24 275,14-27-256,1 0 0,0 0 0,1 1 0,-1-1 0,2 1 0,-1 0 0,1 0 0,0 0 0,0 3-19,2-5 8,-1 0-1,1-1 1,0 1-1,0 0 1,1-1 0,-1 1-1,1 0 1,1-1 0,-1 1-1,1-1 1,0 0-1,0 1 1,0-1 0,1 0-8,0 0 70,0 0 1,0 0-1,0 0 1,1-1-1,0 1 1,0-1-1,0 0 1,1 1-71,-3-4 30,0 0 1,0 0-1,0 1 0,0-2 1,0 1-1,0 0 1,0 0-1,1-1 1,-1 1-1,0-1 0,0 1 1,1-1-1,-1 0 1,0 0-1,0 0 1,1 0-1,-1-1 0,0 1 1,0-1-1,1 1 1,-1-1-1,0 0 1,0 0-31,4-1 39,-1 0 0,1-1 0,-1 0 0,0 0 0,0 0 0,0 0 0,0-1 1,-1 0-1,0 0 0,1 0 0,-1-1 0,-1 1 0,1-1 0,-1 0 0,1-2-39,-3 6 0,3-4-24,0 0 1,-1 0-1,1-1 0,-1 0 0,-1 0 1,1 0-1,-1 0 0,0 0 0,0 0 1,-1-1-1,1-4 24,-2 11-192,1 1 110,-1 1 1,0 0-1,0 0 1,1-1-1,-1 1 1,-1 0 0,1 0-1,0-1 1,0 2 81,-1 2-46,1 0 34,1 0-1,-1-1 0,1 1 1,0 0-1,0 0 0,1-1 1,-1 1-1,1-1 0,0 1 0,0-1 1,0 1-1,1-1 0,0 0 1,0 0 12,-1-1 22,0-1 1,0 0 0,0 1-1,1-1 1,-1 0-1,1 0 1,-1-1 0,1 1-1,0-1 1,-1 1 0,1-1-1,0 0 1,0 0-1,0 0 1,0 0 0,0 0-1,0-1 1,0 0-1,0 1 1,1-1 0,-1 0-1,2-1-22,5 0 155,0-1 1,0 0-1,-1 0 0,1-1 0,-1-1 0,0 1 0,0-2 1,0 1-1,0-1 0,-1 0 0,0-1 0,0 0 0,0 0 0,1-3-155,0 0 36,0-1-1,-1-1 0,0 1 0,0-2 0,-1 1 0,-1-1 0,0 0 0,-1 0 0,0 0 0,1-5-35,-3 3-8,0 0 0,0 0 1,-2-1-1,0 1 0,0 0 1,-1-1-1,-1 1 0,-1-1 1,-2-11 7,4 25-20,-1-1 0,1 1 0,0 0 1,0-1-1,0 1 0,0 0 0,0-1 1,0 1-1,0 0 0,0-1 0,1 1 1,-1 0-1,0 0 0,1-1 0,-1 1 1,1 0-1,0 0 0,-1 0 0,1-1 1,0 1-1,0 0 0,-1 0 0,1 0 1,0 0-1,0 0 0,0 1 0,0-1 1,0 0-1,1 0 0,-1 1 0,0-1 20,3 0-41,-1 0-1,1 0 0,-1 0 0,1 1 0,0-1 1,-1 1-1,1 0 0,0 0 0,0 0 0,-1 0 1,1 1 41,11 2-35,-1 0 0,1 1 0,12 6 35,23 6-130,23 4 91,-28-7 142,17 1-103,-45-11 165,0-1 1,-1 0-1,5-1-165,-19-1 149,-19 14-127,3-2-42,2 0 0,0 1 0,0 0 1,1 1-1,-7 13 20,12-17-61,0 0 0,0 1 0,1 0 0,1 0 0,0 0 0,0 1 0,1-1 0,-1 12 61,4-20 23,0 0 0,0-1 1,0 1-1,1 0 0,-1 0 0,1 0 1,0 0-1,0-1 0,0 1 0,0 0 0,0-1 1,0 1-1,1-1 0,-1 1 0,2 0-23,-3-2 14,1 1-1,0-1 1,0 0-1,0 0 1,1 1-1,-1-1 1,0 0-1,0 0 1,1 0-1,-1 0 1,0-1-1,1 1 0,-1 0 1,1 0-1,-1-1 1,1 1-1,0-1 1,-1 0-1,1 1 1,-1-1-1,1 0 1,0 0-1,-1 0 1,1 0-1,0 0 1,1 0-14,1-1 26,0-1 0,0 1 0,0-1 0,0 0 0,0 0 1,-1 0-1,1 0 0,0-1 0,-1 1 0,0-1 0,0 0 1,0 0-1,0 0 0,0-1 0,0 1 0,-1-1 1,0 1-1,1-1 0,-2 0 0,1 0 0,0 0 0,0-3-26,0 1 27,0 0 0,-1-1-1,0 1 1,-1-1 0,1 1-1,-1-1 1,-1 1 0,1-1-1,-1 1 1,0 0 0,0-1 0,-1 1-1,0 0 1,-2-5-27,3 9-23,0 1-1,0-1 1,0 1-1,0 0 1,0 0 0,0-1-1,0 1 1,0 0 0,-1 0-1,0 0 24,2 0-26,0 1 0,-1 0 0,1-1 0,-1 1-1,1 0 1,-1-1 0,1 1 0,0 0 0,-1 0 0,1 0-1,-1-1 1,0 1 0,1 0 0,-1 0 0,1 0 0,-1 0-1,1 0 1,-1 0 0,1 0 0,-1 0 0,1 0 0,-1 0-1,1 0 1,-1 0 0,1 0 0,-1 1 0,1-1 0,-1 0-1,1 0 1,-1 1 26,1-1-2,0 0 1,-1 1-1,1-1 0,0 1 0,0-1 1,0 0-1,0 1 0,0-1 0,0 1 0,0-1 1,0 1-1,0-1 0,0 1 0,0-1 0,0 0 1,0 1-1,0-1 0,0 1 0,0-1 1,0 1-1,1-1 0,-1 0 0,0 1 0,0-1 1,0 1-1,1-1 2,6 11 4,-1-4 1,-1-1 1,2 0 0,-1 0 0,1 0 0,0-1-1,0 0 1,6 3-6,17 8 109,11 4-109,-28-14 75,14 5 356,25 7-431,-25-9 129,-21-7-69,0 0 0,0-1 0,1 0 0,-1 0 0,0-1 0,1 0 0,-1 0 0,1 0 0,-1-1 0,0 0 0,1 0 0,-1-1 0,0 0 0,0 0 0,0 0 0,0-1 0,0 1 0,-1-1 0,1-1 0,-1 1 0,0-1 0,0 0 0,0 0 0,0-1 0,-1 1 0,0-1 0,0 0 0,1-2-60,5-11 115,-1 0 0,0 0 1,-2 0-1,0-1 1,0-4-116,-3 10-341,0-1 1,-1 1-1,0-1 1,-1 0-1,-1-6 341,0 25-21,19 123-420,-14-101 396,1 0 0,1-1 0,7 16 45,9 12 448,-23-52-293,0-2-89,1 0 0,-1 0 1,0-1-1,0 1 1,0 0-1,0-1 1,1 1-1,-1-1 0,0 1 1,0-1-1,1 0-66,2-4 38,0 0 0,-1 0 0,1 0 0,-1 0-1,0-1 1,0 0 0,0 1 0,-1-1 0,0 0 0,1-5-38,8-21-85,-2 12 20,7-17-139,-14 34 164,0 0-1,-1 0 1,1 0 0,0 1-1,1-1 1,-1 1 0,0-1-1,1 1 1,-1 0 0,2-1 40,-2 2-24,0 0 1,0 0 0,0 1 0,0-1 0,1 0 0,-1 1-1,0-1 1,1 1 0,-1 0 0,0 0 0,1 0 0,-1 0-1,0 0 1,0 0 0,2 1 23,37 10-27,-18-4 108,0-2-71,0-1 0,1-1 0,-1-1-1,1-1 1,-1-1 0,20-3-10,-36 3 46,0-1 1,1-1-1,-1 1 0,0-1 1,0-1-1,0 1 1,0-1-1,-1 0 0,1-1 1,-1 0-1,0 0 1,0 0-1,0-1 0,0 1 1,-1-1-1,0-1 1,0 1-1,0-1 0,-1 0 1,3-3-47,-3 2 19,0 0 0,-1 0 0,0-1 0,0 1 0,0-1 0,-1 0 0,0 0 0,0 0 0,-1 0 0,0 0 0,-1 0 0,1 0 0,-2 0 1,0-5-20,1 7-42,-1 1 0,0-1 1,-1 0-1,1 0 1,-1 1-1,0-1 0,-1 1 1,0-3 41,2 7-14,1 0 1,-1 0-1,1 0 0,-1 0 1,0 0-1,0 0 1,0 0-1,0 0 0,1 0 1,-1 0-1,0 0 1,0 1-1,-1-1 0,1 0 1,0 1-1,0-1 1,0 1-1,0-1 0,0 1 1,-1-1-1,1 1 0,0 0 1,0 0-1,-1 0 1,1 0-1,0 0 0,-1 0 1,1 0-1,0 0 1,0 0-1,-1 0 0,1 1 1,0-1-1,0 0 1,0 1-1,-1-1 0,1 1 1,0 0-1,0-1 0,0 1 1,-1 0 13,-1 2-38,0-1-1,-1 1 1,1 0 0,0 0 0,0 1-1,1-1 1,-1 0 0,1 1 0,0 0 0,-1 0-1,2-1 1,-1 1 0,0 0 0,1 0-1,0 1 1,-1 0 38,0 8-24,-1 0-1,2 0 1,0 0 0,0 10 24,2-10 56,0 1 1,1-1-1,1 0 0,0 0 1,0 0-1,1 0 1,1-1-1,0 0 1,1 0-1,0 0 1,1 0-1,0-1 1,1 0-1,0-1 1,1 0-1,0 0 1,5 4-57,-8-10 30,0 0 1,0 0 0,0 0 0,1 0 0,-1-1 0,1 0 0,0-1 0,0 1 0,0-1 0,0-1 0,0 1-1,1-1 1,-1 0 0,0-1 0,1 0 0,2 0-31,13-2-1313,0-1 0,-1-1 0,0-1 0,15-5 1313,-28 7-926,1 0-1,-1 0 0,1-1 1,-1 0-1,0-1 1,0 0-1,-1 0 0,1-1 927,25-28-2069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6:47.444"/>
    </inkml:context>
    <inkml:brush xml:id="br0">
      <inkml:brushProperty name="width" value="0.1" units="cm"/>
      <inkml:brushProperty name="height" value="0.1" units="cm"/>
    </inkml:brush>
  </inkml:definitions>
  <inkml:trace contextRef="#ctx0" brushRef="#br0">1 8 1472,'0'-8'1977,"3"8"-438,4 13 187,-1-2-1779,3 3 187,-8-12-82,0 1-1,1-1 0,-1 0 0,1 0 0,0 1 1,-1-1-1,1 0 0,2 1-51,12 10 157,-11-8-102,0 0 0,1-1 0,-1 0 0,1 0 0,3 1-55,-4-3 72,-1 0 0,0 0-1,0 1 1,0-1 0,0 1-1,0 0 1,-1 0 0,1 0-1,1 3-71,5 3 37,0-1 0,1 0 0,0 0 0,1-1 0,-1-1 0,1 0 0,12 4-37,6 4 189,-12-5-155,146 75 250,-131-64-198,0 1 0,-1 1 0,20 20-86,-2-1 81,-24-21 222,15 18-303,-24-24 84,0 0 0,0-1 0,2-1-1,1 1-83,-11-8 55,13 7 74,1-1 1,0 0 0,1-2-1,13 3-129,-1 0-38,15 8 38,-23-8-86,-4-2 77,-1 1 1,0 1-1,-1 1 0,1 2 9,-17-11 7,0 1 1,0 0-1,-1 0 0,1 0 0,-1 1 0,-1 0 1,1 0-1,-1 0 0,0 0 0,0 1 0,-1-1 1,0 1-1,0 0 0,0 0 0,-1 0 0,0 2-7,3 23 272,-5-31-309,0-1 16,0 0 63,0 0 6,0 0 27,0 0-48,4 2-50,1 1 1,-1-1-1,1 0 1,-1 0-1,1-1 1,0 1-1,-1-1 1,1 0 0,0-1-1,0 1 1,0-1-1,0 0 1,-1 0-1,1 0 1,0 0-1,0-1 1,0 0-1,0 0 1,3-2 22,-3 2 53,0 0 1,0 0-1,0 1 0,5-1-53,-8 1-58,-1 2-6,1-1 54,-1 1 0,1 0 1,-1 0-1,0 0 0,1 0 1,-1 0-1,0 1 0,0-1 1,-1 0-1,1 1 0,0-1 1,-1 0-1,1 1 0,-1-1 1,0 0-1,0 1 0,0 0 10,0 11-20,-1 0 1,-1 9 19,1-17 6,-2 34 154,2 8-160,-2 28-330,2-60 327,1 0 1,2 13 2,1 13 79,-3-3-18,3 214-74,-1-83 9,-3-95-2,-6 98 10,-1-14 0,8-117-5,2 0-1,7 34 2,-5-40 47,-1 25-47,1 1-154,-3-23 180,-1 0-1,-4 24-25,0 31 51,-3 46-85,1 2-23,9-66 160,-1-40 80,-1 0 0,-2 5-183,-2 47-188,4 15 188,0-14-62,-1-15 84,-4 167 132,2-22-34,4-116-102,-2-75-2,0 29-24,-2 0 0,-4 8 8,-15 138 147,2-18-182,3-53-7,12-94 42,1 1 0,4 38 0,-1 0 0,0 158 101,0-110-69,6 7 43,-1-81-139,-2-19 69,0 19-5,-3 7 120,-3 126 571,3-144-560,0-26-68,0 0 1,-1 0-1,-1 0 0,0-1 1,-2 8-64,-3 19 113,6-29-76,-1-1 0,0 0 0,-2 8-37,-9 30-224,3-17 469,7-22-76,0-1 0,-1 1 0,-3 6-169,3-6 6,1-1 0,-1 1 1,2-1-1,-1 1 0,1 0 0,1 0 1,0 0-1,0 0 0,1 0 1,0 1-1,0 1-6,0-6 0,-1 1 0,1 0 1,-2 0-1,1 0 0,0-1 0,-1 1 1,0-1-1,-1 1 0,1-1 0,-1 0 0,0 0 1,0 0-1,-1 0 0,1-1 0,-1 1 1,0-1-1,0 0 0,-2 1 0,-13 10 16,0 0 1,0-2-1,-1 0 0,-1-1-16,-5 3 6,-28 18 52,2 3 1,1 2 0,-43 41-59,28-20 562,-44 27-562,30-24 206,39-30-814,1 1 0,2 3 0,1 1 0,2 1 608,26-27-785,7-10 541,0 1 0,0 0 0,0 0 0,0 0 0,0 0-1,1 0 1,-1 0 0,1 1 0,0-1 0,-1 0 0,1 1-1,0-1 1,1 1 0,-1 0 244,1-3-67,0 1 1,0-1-1,0 0 0,0 1 0,0-1 0,0 0 1,0 1-1,0-1 0,0 0 0,1 1 1,-1-1-1,0 0 0,0 1 0,0-1 1,1 0-1,-1 0 0,0 1 0,0-1 0,1 0 1,-1 0-1,0 1 0,0-1 0,1 0 1,-1 0-1,0 0 67,14 4-3104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6:59.591"/>
    </inkml:context>
    <inkml:brush xml:id="br0">
      <inkml:brushProperty name="width" value="0.1" units="cm"/>
      <inkml:brushProperty name="height" value="0.1" units="cm"/>
    </inkml:brush>
  </inkml:definitions>
  <inkml:trace contextRef="#ctx0" brushRef="#br0">0 0 736,'5'0'256,"-5"5"-192,4-2 0,-4-3-32,0 0-32,0 0 0,0 0 0,0 0 0,0 10 0,-4-10-96,4 0 64,-5 5 160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7:14.189"/>
    </inkml:context>
    <inkml:brush xml:id="br0">
      <inkml:brushProperty name="width" value="0.1" units="cm"/>
      <inkml:brushProperty name="height" value="0.1" units="cm"/>
    </inkml:brush>
  </inkml:definitions>
  <inkml:trace contextRef="#ctx0" brushRef="#br0">225 99 2240,'3'-16'1227,"0"1"-1,0-1 1,-2 0-1,0 0 1,0-4-1227,-25 72 821,-23 122-461,24-83-320,-32 151 920,5 39-960,18-123 736,31-146-816,1-10-11,0 0-1,0-1 1,0 1 0,0 0 0,-1-1 0,1 1 0,0-1 0,-1 1-1,0 0 1,0 0 91,1-1-1226,0-1 15,1-5-2575,7-8 1535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29.216"/>
    </inkml:context>
    <inkml:brush xml:id="br0">
      <inkml:brushProperty name="width" value="0.1" units="cm"/>
      <inkml:brushProperty name="height" value="0.1" units="cm"/>
      <inkml:brushProperty name="color" value="#33CCFF"/>
    </inkml:brush>
  </inkml:definitions>
  <inkml:trace contextRef="#ctx0" brushRef="#br0">1 282 1664,'0'-2'37,"-1"0"0,1 0 0,0 0-1,1 0 1,-1-1 0,0 1 0,0 0 0,1 0 0,-1 1 0,1-1 0,0 0-1,0 0 1,0 0 0,0 0 0,0 0 0,0 1 0,0-1 0,0 0-1,0 1 1,1-1 0,0 1-37,1-4 26,2-2 26,1 0-1,-1 0 1,1 1-1,1 0 1,-1 0 0,1 0-1,0 1 1,0 0-1,1 0 1,0 1-52,4-2 118,0 1-1,1 0 1,-1 1-1,1 1 1,13-2-118,-10 1-355,-1-1 1,0-1-1,-1 0 0,1-1 1,-1 0-1,0-1 1,8-7 354,1 1 17,0 0 0,2 2-17,-4 3 616,0 2 1,0 0-1,1 1 1,0 1-1,0 1 1,18 0-617,25 0 398,43 5-398,-27 0 4,98 4 348,39 1 43,-75 2-459,106-5 60,3 1-8,323 44 262,-347-17-262,-100-12 254,54-1-242,-161-17 37,61 2 603,31-3-640,-72-3 68,319-7 522,-298 12-694,0 3-1,-1 3 1,1 2-1,46 15 105,-93-20-456,0 0 0,0 2 0,0-1 0,-1 2 0,0 0 0,11 9 456,22 16-2437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7:50.860"/>
    </inkml:context>
    <inkml:brush xml:id="br0">
      <inkml:brushProperty name="width" value="0.1" units="cm"/>
      <inkml:brushProperty name="height" value="0.1" units="cm"/>
      <inkml:brushProperty name="color" value="#CC0066"/>
    </inkml:brush>
  </inkml:definitions>
  <inkml:trace contextRef="#ctx0" brushRef="#br0">1 3430 896,'5'-2'230,"4"-2"721,0 0 0,0 0 0,3-3-951,-11 7 192,-1 0-86,0 0-63,0 0-6,0 0 17,1-1 14,-1 1 0,1-1 0,0 1 0,0-1 0,0 1 0,-1 0 1,1 0-1,0-1 0,0 1 0,0 0 0,0 0 0,0 0 1,0 0-1,-1 0 0,1 0 0,0 0 0,0 0 0,0 0 0,0 1-68,3-1 113,2 0-75,-5 0 20,-1 0 92,0 0-22,3 0-50,-1 1 1,0 0 0,0-1-1,0 1 1,0 0 0,0 0-1,-1 1 1,1-1 0,0 0-1,0 1 1,-1-1 0,1 1-79,4 3-38,-5-3 102,1-2 48,4 2 184,-1 0-1,1 1 0,0 0 0,1 1-295,21 10 414,-10-7-301,-15-6-126,-1 1 0,1-1 0,0 0 0,0 0 0,0-1 1,0 1-1,0 0 0,-1-1 0,1 0 0,1 0 13,45 3 517,-43-2-542,1 0 0,0 0-1,0 0 1,0 1-1,1 0 26,23 5 42,32-3-5,1-2 0,7-4-37,6 1-10,-74 1 38,0 0 1,0-1-1,-1 1 1,1-1-1,0 0 1,-1 0-1,1 0 1,0 0-1,-1-1-28,14-4 101,-8 3-71,0 0-1,0-1 0,6-4-29,0 1 35,-10 5-3,1-1 1,-1-1-1,0 1 1,0 0-1,0-1 1,1-1-33,-2 1 23,1 0 0,0 1 0,0 0-1,1-1 1,2-1-23,4-1 185,0-1-1,9-8-184,-10 7-50,1 0 0,0 1 0,1 0 50,76-44-165,2 4 85,-81 43 149,-1 0 0,1-1 1,-1 0-1,0 0 0,0-1 1,3-4-70,-8 8 16,1-1 0,-1 1 0,1 0 0,-1 0 0,1 0-1,0 0 1,2 0-16,16-9 49,-14 6-2,0 0 0,0-1 1,-1 0-1,0-1 0,0 1 1,0-1-1,-1-1 0,2-2-47,12-25 171,-18 31-150,-1 0 0,1 0 1,-1 0-1,1 0 0,-1-3-21,0 4-14,0-1 1,0 1-1,0-1 1,1 1-1,-1 0 0,1-1 1,0 0 13,-1 3-2,0 0 1,-1-1-1,1 1 1,-1 0-1,0-1 1,1 1-1,-1-1 1,0 1 0,0 0-1,0-1 1,0 0 1,0 0 15,0 0 0,0 1-1,1-1 1,-1 0 0,0 1 0,1-1 0,-1 1 0,1-1 0,-1 0 0,1 1-15,0-2-9,0 1 0,0-1 1,0 0-1,0 0 0,0 0 1,-1 1-1,1-1 0,-1-2 9,5-19-133,-3 18 153,0-1 0,-1 1 0,0-1-1,0 1 1,-1-1 0,0 1 0,0-1-1,0 1 1,-1-5-20,0 1 8,0-1 1,1 1-1,1-6-8,23-117 309,-18 113-348,-5 17 24,0-1 0,0 0 1,0 1-1,0-1 0,-1 0 0,1-1 15,-1 2-4,0 0-1,1 1 0,0-1 0,-1 0 0,1 1 0,0-1 1,0 1-1,1-1 0,-1 1 0,2-2 5,-2 2 3,0-1 0,0 1-1,1 0 1,-1 0 0,0-1-1,-1 1 1,1-1 0,0 1-1,-1-1 1,1-1-3,-1 0 18,0 0 0,1 0 0,0 0 0,0 0 0,0 0 0,1-1-18,-1 1-55,0 0 1,0 0-1,0 1 1,0-1 0,-1 0-1,1-2 55,-2-14 165,1 12-130,0 0 0,0-1-1,0 1 1,1-1 0,1 1 0,-1-2-35,-1-2-18,0 11 16,0 1 1,0-1-1,-1 0 0,1 1 1,0-1-1,0 0 0,0 1 1,0-1-1,0 0 0,0 0 0,0 1 1,0-1-1,1 0 0,-1 1 1,0-1-1,0 0 0,1 1 1,-1-1 1,1-2-9,0 0 0,0 0 0,0 0 0,-1 0 0,1-1-1,-1 1 1,0 0 9,2-11-6,-1 3 18,1 1 0,-2-1-1,0 1 1,-1-10-12,1 10 6,-1-1-1,1 1 1,1-1 0,2-8-6,-2 10 35,0 1 0,-1-1 0,0 1 0,0-3-35,-1 5 27,1 0 0,0-1 0,1 1 0,-1 0 1,1 0-1,0-1 0,1 1 0,0 0-27,-1 0 46,1 0 0,-1 0 1,0 0-1,-1 0 0,1-1 0,-1-3-46,1-12-80,0 2-20,-1 16 113,0-1-1,0 1 0,1-1 1,-1 1-1,1 0 0,0-1 0,1 1 1,-1 0-1,1-1-12,4-9 18,0 0 1,-2-1-1,4-12-18,1-6 233,3-28-190,2 14-43,-7 26 0,-1 0 0,3-21 0,-5 5-16,-1-2 0,-2-7 16,1 16-18,1-1 1,1 1 0,3-7 17,2-12 238,7-45-222,-16 94-9,8-38 88,-1 0 1,-2 0 0,0-36-96,-5-207-75,-9 168 70,2 33 111,2 12 177,4 23-442,0 18 161,1 1-1,1-1 0,5-21-1,-3 22 31,0 0 0,-2 0 0,-1-4-31,0 5-20,2 0-1,0 1 1,3-12 20,6-25-101,-9 34 282,-2 21-243,0 0 1,1-1-1,-1 1 0,2-1 0,-1 1 62,0 3-7,0 0 0,0 0 0,0 0-1,0 0 1,1 0 0,-1 1 0,1-1 0,0 1 0,0-1 0,0 1 0,0 0 0,0-1 7,4-2-56,1 0 0,0 0 0,0 1 0,2-1 56,0 0-59,0 0 1,1 0 0,-1 0 0,1 2 0,0-1 0,0 1-1,0 1 1,1-1 0,-1 2 0,0 0 0,4 0 58,17 1-59,-30 0 262,-1 0-86,1 0-156,0 0 0,0 0 1,0 0-1,0 0 0,0 1 0,0-1 0,0 1 1,0-1-1,0 0 0,0 1 0,0 0 39,-1 5-22,0 1-1,0 0 0,-1-1 1,1 1-1,-2 0 1,1-1-1,-1 0 0,0 1 23,2-6-5,-3 11-23,2 0 1,0 0 0,0 0-1,1 0 1,0-1 0,1 3 27,0 17 137,3 82-244,4 74-21,-3-83 112,-5-92 32,2-1 0,0 0-1,0 0 1,1 0 0,3 9-16,3 10 33,-6-22-48,0 1-1,0-1 1,1 0-1,1 1 16,-1-1 20,0 0-1,0 0 1,-1 1-1,1 2-19,16 54 6,-9-20-6,-6-27 0,-1-1 0,-1 1 0,0-1 0,-1 17 0,-1-15-73,1 0 0,1 1 1,0-1 72,4 23-172,-5-34 263,0 1 0,0 0 0,4 7-91,-3-9 33,-1 0 0,0 0-1,0 0 1,-1 0 0,0 0 0,1 6-33,2 30-80,4 17 197,-8-58-112,0 0 0,1 0-1,-1 0 1,0 0 0,1-1 0,0 1 0,-1 0 0,1 0-1,0 0-4,0 0 9,0 0-1,0 0 0,0 1 0,0-1 0,-1 0 1,1 0-1,-1 1 0,1-1 0,-1 2-8,0-1 35,0 1 0,1-1 0,-1 1-1,1-1 1,0 1 0,0-1 0,1 2-35,0 1-57,3 35-92,-3-30 167,-1 1 1,0 0-1,-1 0 1,0-1-1,-1 1 1,0 1-19,-1 26 107,-7 44-155,4-29 278,-10 4-353,11-47 259,3-10-120,1 0-1,-1 0 1,1 0 0,-1 1 0,1-1-1,0 0 1,-1 0 0,1 1 0,0-1 0,0 0-1,0 1-15,-6 20 167,5-19-127,0 0 1,0 0-1,0 0 0,0 0 0,1 0 0,-1 1 0,1-1-40,-8 51-154,9-41 198,0 0 0,1 0 1,1 5-45,2 33-117,-1-3 258,-2-26-165,4 20 24,1-4-13,-1 0-1,-2 8 14,-3-38 0,0-1 0,1 0 0,0 1 0,1 2 0,4 16 70,-1-1-44,1 0 0,2 1-26,10 38-58,-12-34 42,1-1 0,9 22 16,32 43 0,-26-34 94,-3 2-1,-2 4-93,-14-52 59,0 0-1,1 0 1,1-1 0,0 1-1,1-2 1,0 1 0,1 0-1,1-1 1,0-1 0,0 0-1,11 10-58,90 84 102,-71-64-140,-29-33 93,21 19-104,-24-21 54,0 0 1,-1 1 0,1 0-1,-1 0 1,3 6-6,9 9 62,-14-17-32,0 1-1,0 0 0,-1-1 0,0 1 1,2 5-30,-2-4 12,0-1 0,0 0 1,0-1-1,1 1 0,4 4-12,9 16-105,-6-7 82,-5-8 42,0 0 0,0 1 0,2 9-19,6 11-89,-11-24 148,-1-3-55,1 1 1,-1-1-1,1 0 1,0 1-1,0-1 1,1-1-1,0 1 0,0 0 1,0-1-1,0 0 1,1 0-1,1 1-4,0-1 13,1-1 0,-1 0-1,1-1 1,-1 1 0,1-1 0,5 1-13,9 2 89,-10-2-67,0-1 1,1 0 0,-1-1-1,9 0-22,16 1-37,-12 2-31,-5-1 110,0-1 0,13 0-42,-2-1 54,0 2-1,5 2-53,17 1-272,-39-4 299,1 1 1,-1-1-1,0 2 1,-1 0 0,1 0-1,-1 2 1,1-1 0,-2 1-1,1 1 1,-1 0 0,5 5-28,-12-9-223,1 0 1,0 0-1,-1 0 1,1-1 0,0 1-1,0-1 1,0-1-1,1 1 1,-1 0 0,2-1 222,-5-2-2960,2-5 848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7:55.321"/>
    </inkml:context>
    <inkml:brush xml:id="br0">
      <inkml:brushProperty name="width" value="0.1" units="cm"/>
      <inkml:brushProperty name="height" value="0.1" units="cm"/>
    </inkml:brush>
  </inkml:definitions>
  <inkml:trace contextRef="#ctx0" brushRef="#br0">122 207 736,'0'-2'-18,"1"1"1,-1-1-1,0 1 1,0-1-1,1 1 1,-1-1-1,1 1 0,-1 0 1,1-1-1,0 1 1,-1 0-1,1-1 1,0 1-1,0 0 0,0 0 1,0 0-1,1-1 18,-2 1 48,0 0-1,1 0 0,-1 0 0,0 0 1,0 0-1,0 0 0,0 0 0,0 0 0,0 0 1,0 0-1,0 0 0,0 0 0,0 0 1,-1-1-48,-15 20 112,13-13 85,0-1 1,-1 0 0,1 0 0,-1-1-1,0 1 1,0-1 0,0 0-1,0 0 1,-1 0 0,1 0 0,-1-1-1,-1 1-197,-13 8 764,-27 18-135,47-29-584,-1 0 1,0 0 0,0 0-1,0 0 1,0 0-1,0 0 1,0 0 0,0 0-1,0 0 1,0 0-1,0 0 1,0 0 0,0 0-1,0 0 1,0 0-1,0 0 1,1 0 0,-1 0-1,0 0 1,0 0-1,0 0 1,0 0 0,0 0-1,0 0 1,0 0-1,0 0 1,0 0 0,0 0-1,0 0 1,0 0-1,0 0 1,0 0 0,0 1-1,0-1 1,0 0-1,0 0 1,0 0 0,0 0-1,0 0 1,0 0-1,0 0 1,0 0 0,0 0-1,0 0 1,0 0-1,0 0 1,0 0 0,0 0-1,0 0 1,0 1-1,0-1 1,0 0 0,0 0-1,0 0 1,0 0-1,0 0 1,0 0-1,0 0 1,0 0 0,0 0-1,0 0 1,0 0-1,0 0 1,0 0 0,0 0-1,0 0 1,-1 0-1,1 0 1,0 0 0,0 0-46,10 2 729,12-2-709,-19-1 54,1 0 0,-1 0 0,1-1 0,-1 1 0,1-1 0,-1 0 0,0 0-1,0 0 1,0 0 0,0-1 0,1 1-74,31-35 777,-4 4-842,-13 17 95,1 1-1,13-8-29,-16 12 1,0-1-1,7-9 0,20-14-92,21-12 140,-64 47-213,-5 10-32,2-6 185,0-1 0,0-1 0,0 1 1,-1 0-1,0-1 0,-2 1 12,-11 9 49,-9 6-34,0 0 0,-10 2-15,8-4 62,1 1 1,-1 3-63,-50 37 208,73-53-195,4-3 48,-1 1 0,1-1-1,-1 0 1,0 0 0,0 0 0,1 0 0,-1 0 0,0 0 0,0 0 0,0-1 0,-1 1-61,3-1 101,0 0-80,0 0-85,0 0 38,0 0 68,1 2-60,0 0 0,0 0-1,1 0 1,-1 0 0,1-1 0,-1 1-1,1 0 1,0-1 0,-1 1 0,2 0 18,3 3 6,-3 0 43,1-1 0,-1 1 0,0 0-1,-1 0 1,3 5-49,-2-4 193,-1 0-1,1 0 0,1-1 1,1 3-193,1 0 156,1 1-48,0 0 0,0-1 0,1 0 1,0 0-1,0 0 0,6 2-108,-12-9 38,-1 1 0,1-2 0,0 1 0,0 0 0,0 0-1,0-1 1,0 1 0,0-1 0,1 0 0,-1 1 0,0-1 0,0 0 0,0 0 0,0 0 0,0-1 0,0 1 0,0 0 0,1-1-1,-1 1 1,0-1 0,0 0 0,-1 0 0,1 0 0,0 0 0,0 0 0,1-1-38,-1 0 60,1 1 1,-1-1-1,0 0 1,0-1-1,0 1 1,0 0-1,0-1 1,0 1-1,-1-1 1,1 1-1,-1-1 1,0 0-1,1 1 1,-1-1-1,-1 0 1,1 0-1,0 0 1,0-2-61,-1-14 46,-1 0 1,-1 0 0,0 0 0,-2 1 0,0-1 0,-1 1 0,-1-2-47,-6-23-168,11 39 40,0 0-321,0-1 1,0 1-1,0-1 1,-1 1-1,0-1 0,0 1 1,0 0-1,0 0 0,-3-4 449,4 9-1936,1 5-2298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48.086"/>
    </inkml:context>
    <inkml:brush xml:id="br0">
      <inkml:brushProperty name="width" value="0.1" units="cm"/>
      <inkml:brushProperty name="height" value="0.1" units="cm"/>
    </inkml:brush>
  </inkml:definitions>
  <inkml:trace contextRef="#ctx0" brushRef="#br0">557 677 992,'0'-1'93,"-1"1"0,0-1 0,1 1 0,-1-1 0,0 0 0,1 1 0,-1-1 0,1 0 0,-1 0 0,1 1 0,-1-1 0,1 0 0,-1 0 0,1 0 0,0 1 1,0-1-1,-1 0 0,1 0 0,0 0 0,0 0 0,0 0 0,0 0 0,0 0 0,0 0 0,0 0 0,0 1 0,0-1-93,0-3 364,-1 0 1,0 1-1,0-1 1,-1 1-1,1 0 0,-1-1-364,1 3 72,0 0-1,-1 0 0,1 0 0,0 0 0,-1 1 0,1-1 1,0 0-1,-1 1 0,1-1 0,-1 1 0,1 0 0,-1-1 0,0 1 1,1 0-1,-1 0 0,1 0 0,-1 0 0,1 0 0,-2 0-71,-4 1 73,1-1 0,-1 1-1,1 0 1,-3 1-73,-88 27 475,80-24-222,1 1 0,-9 5-253,-10 4 203,20-9-179,1 1 1,0 1-1,0 1 0,0-1 1,2 2-1,-1 0 0,1 1 0,0 0 1,-7 10-25,16-17 32,-1 1 0,0 0 0,1 1 0,0-1 0,0 1 0,1-1 0,0 1 0,0 0 0,0 0 0,0 0 0,1 2-32,0-6 2,1-1-1,0 0 1,0 0 0,1 0 0,-1 1 0,0-1-1,0 0 1,0 0 0,1 0 0,-1 0 0,1 1-1,-1-1 1,1 0 0,-1 0 0,1 0 0,0 0-1,-1 0 1,1 0 0,0 0-2,1 1 11,0 0 0,1 0 0,-1 0 0,1 0 0,-1-1-1,1 1 1,2 1-11,3 0 24,0 0 0,0 0 0,1-1-1,-1 1 1,3-1-24,14 1 91,0 0-1,0-1 1,1-2 0,-1 0-1,0-2 1,25-5-91,-41 5 30,-1 0-1,0 0 1,0-1 0,0 0-1,0 0 1,0-1-1,-1 0 1,0 0 0,0-1-1,0 0 1,0 0 0,-1-1-1,0 0 1,0 0-1,0 0 1,-1-1 0,0 0-1,4-7-29,-4 5 53,-2 4-26,0 1 1,0-1-1,-1 0 0,0 0 0,0 0 1,0-1-1,-1 1 0,0 0 0,0-1 1,0 1-28,1-20 89,-2 0 1,0 0-1,-2 0 1,-1 1 0,-1-1-1,0 1 1,-2 0-1,-3-5-89,4 14 76,-1 1 1,0-1-1,-1 2 0,-1-1 0,0 1 0,-1 0 0,0 0 1,-1 1-1,0 1 0,-1 0 0,0 0 0,-1 1 0,-11-7-76,0 2 130,-1 2 1,-1 1-1,-4-1-130,-28-13 180,18 6-89,8 6-75,-15-12-16,36 20-1,1-1-1,0 1 0,0-2 0,1 0 0,0 0 0,-5-5 2,6 4-33,-1-1 0,2 0 0,-1 0 0,1 0 0,0-2 33,0 0 4,4 9-46,1 0 0,-1 0 0,1 0 1,0 0-1,0 0 0,0-1 0,0-1 42,1 4-23,0-1 0,0 1 0,0 0 0,0-1 1,0 1-1,1-1 0,-1 1 0,0 0 0,1-1 0,-1 1 0,1 0 0,0 0 0,-1-1 0,1 1 0,0 0 1,0 0-1,0 0 0,0 0 0,0 0 0,0-1 23,3-1-15,-1 1 0,1-1-1,0 1 1,0-1 0,0 1 0,0 0-1,0 0 1,0 1 0,0-1 0,0 1 0,1 0-1,-1 0 1,1 1 0,-1-1 0,1 1 0,3 0 15,11 1 75,-1 1 1,1 0 0,8 3-76,-17-3 43,26 6 276,8 4-319,30 8 438,-9-3 74,-58-17-920,-7 0 105,1 0-1,0 0 1,-1 0 0,1 0 0,0 0 0,-1 0-1,1 0 1,-1 0 0,1 0 0,0 0 0,-1 0-1,1 1 1,0-1 0,-1 0 0,1 0 0,-1 1-1,1-1 304,5 6-4234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49.270"/>
    </inkml:context>
    <inkml:brush xml:id="br0">
      <inkml:brushProperty name="width" value="0.1" units="cm"/>
      <inkml:brushProperty name="height" value="0.1" units="cm"/>
    </inkml:brush>
  </inkml:definitions>
  <inkml:trace contextRef="#ctx0" brushRef="#br0">18 43 1248,'-1'-1'91,"0"-1"27,0 1 1,0-1 0,1 0 0,-1 1-1,0-1 1,0 0 0,1 0 0,-1 0 0,1 1-1,-1-1 1,1 0-119,-4-18 2128,2 124-1027,0-20-474,6 46-627,2 16 144,-4-76 37,-1 187 88,-1-139 241,0-103-388,1-1-1,1 1 1,0-1-1,1 0 0,0 0 1,1 0-1,1 0 1,0 0-1,3 2-121,0 5 47,0-1 0,-1 1-1,-1 1 1,0 3-47,-5 3-437,-1-26-507,-1-8-2069,0-5 1519,7-5-191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50.015"/>
    </inkml:context>
    <inkml:brush xml:id="br0">
      <inkml:brushProperty name="width" value="0.1" units="cm"/>
      <inkml:brushProperty name="height" value="0.1" units="cm"/>
    </inkml:brush>
  </inkml:definitions>
  <inkml:trace contextRef="#ctx0" brushRef="#br0">1 1 2080,'0'0'667,"0"0"-411,0 0-64,0 0 181,0 0-122,0 0-33,0 0-68,0 14 431,1 16-124,2 0 0,1 0 0,6 19-457,4 26 111,-5-16-20,14 122-304,-14-21 105,15 162 413,-22-281-117,-2-29-74,1 0 0,0 0 0,1 1 0,0-1-1,2 6-113,-1-1-981,-3-16 128,0-1-1195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50.578"/>
    </inkml:context>
    <inkml:brush xml:id="br0">
      <inkml:brushProperty name="width" value="0.1" units="cm"/>
      <inkml:brushProperty name="height" value="0.1" units="cm"/>
    </inkml:brush>
  </inkml:definitions>
  <inkml:trace contextRef="#ctx0" brushRef="#br0">17 41 2400,'-4'-3'337,"3"3"-286,1 0 0,-1-1 1,1 1-1,-1-1 1,0 1-1,1 0 0,-1-1 1,0 1-1,1 0 1,-1 0-1,0-1 1,1 1-1,-1 0 0,0 0 1,1 0-1,-1 0 1,0 0-52,0 0 106,1 0 6,0 0 16,0 0 171,0 0 10,0 0 246,2 1-310,0-1 1,1 1 0,-1-1-1,0 1 1,0-1 0,1 0-1,-1 0 1,0 0 0,3 0-246,-5 0 178,19-1 754,0 0 0,3-2-932,-4 0 169,0 1 1,4 1-170,1 0 232,-1-1 0,1-1 0,3-2-232,1 0 493,23-2-493,80 5-875,-111 2-661,-17 0-842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51.096"/>
    </inkml:context>
    <inkml:brush xml:id="br0">
      <inkml:brushProperty name="width" value="0.1" units="cm"/>
      <inkml:brushProperty name="height" value="0.1" units="cm"/>
    </inkml:brush>
  </inkml:definitions>
  <inkml:trace contextRef="#ctx0" brushRef="#br0">194 3 3072,'0'0'25,"0"0"0,0 0 0,0 0 0,0 0 0,-1 0 1,1-1-1,0 1 0,0 0 0,0 0 0,0 0 0,0 0 0,0 0 0,0 0 1,0 0-1,0-1 0,0 1 0,-1 0 0,1 0 0,0 0 0,0 0 0,0 0 0,0 0 1,0 0-1,0 0 0,-1 0 0,1 0 0,0 0 0,0 0 0,0 0 0,0 0 1,0 0-1,0 0 0,-1 0 0,1 0 0,0 0 0,0 0 0,0 0 0,0 0 0,0 0 1,0 0-1,-1 0 0,1 0 0,0 0 0,0 0 0,0 0 0,0 0 0,0 0 0,0 1 1,0-1-1,-1 0 0,1 0 0,0 0 0,0 0-25,-13 9 631,-16 14 172,27-21-603,-3 3-52,0 1 0,1-1 0,-1 1 0,1-1 0,1 1 1,-1 1-1,1-1 0,0 0 0,0 1 0,0 2-148,-5 17 110,1 0 0,0 4-110,2-6 155,-18 77 464,4 1-1,-3 72-618,12 21 1675,10 48-1675,1-202 433,-1-10-263,2 1 0,4 20-170,-6-41-791,2 3-4295,4-16 2009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4:29.635"/>
    </inkml:context>
    <inkml:brush xml:id="br0">
      <inkml:brushProperty name="width" value="0.1" units="cm"/>
      <inkml:brushProperty name="height" value="0.1" units="cm"/>
    </inkml:brush>
  </inkml:definitions>
  <inkml:trace contextRef="#ctx0" brushRef="#br0">3 965 2720,'3'0'1176,"-8"0"-933,4 0-57,1 0-42,3-1 158,0 0 1,-1-1-1,1 1 0,0-1 0,-1 0 0,0 1 1,1-1-1,-1 0 0,0-1 0,0 1 1,0 0-1,1-2-302,5-8 420,-1 0 0,0 0 1,-1 0-1,4-13-420,10-18 223,-6 15-207,2 0 0,1 2 0,1 0 0,2 0 0,0 2 0,2 1 0,8-8-16,16-15 834,-17 16-266,-27 27-398,3-1-57,-4 9-320,-2 4 249,2 0-113,0 1 1,0-1 0,1 0 0,0 0 0,0 0 0,4 8 70,24 51 98,-18-41-42,-8-19 1,0 0 0,0 0 1,1 0-1,0-1 0,0 1 0,1-1 1,0-1-1,0 1 0,1-1 0,-1 0 1,1 0-1,1-1 0,-1 0 0,1 0 1,5 2-58,-9-6 19,-1 0 1,1 0 0,-1 0-1,1-1 1,-1 1 0,1-1-1,-1 0 1,1 0 0,0 0-1,-1-1 1,1 1 0,-1-1-1,1 0 1,2-1-20,6-2-73,1-1-1,-1-1 1,4-2 73,-6 3 89,18-12-185,-28 15-9,0 1 110,0 1 1,0 0-1,0 0 0,0 0 1,0 0-1,0 0 0,0-1 0,0 1 1,0 0-1,0 0 0,0 0 1,0 0-1,0-1 0,0 1 0,0 0 1,0 0-1,0 0 0,0 0 1,0 0-1,0-1 0,0 1 0,0 0 1,1 0-1,-1 0 0,0 0 1,0 0-1,0-1 0,0 1 0,0 0 1,0 0-1,0 0 0,0 0 1,1 0-1,-1 0 0,0 0 1,0 0-1,0 0 0,0-1 0,0 1 1,1 0-1,-1 0 0,0 0 1,0 0-1,0 0 0,0 0 0,1 0 1,-1 0-1,0 0 0,0 0-5,4-11 171,-1 7-182,0 1 0,-1-1 0,1 0 0,-1 0 0,0 0 0,0 0 0,0 0 0,0-4 11,6-12-115,-4 11 120,0 1-1,-1-1 0,0 0 1,0 0-1,-1 0 0,0 0 1,-1 0-1,0 0 1,-1 0-1,1-1 0,-2-3-4,0 0-115,1 5-14,0 0-1,-1 1 1,0-1 0,-1 0 129,2 6-14,0 1 1,0 0 0,-1-1-1,1 1 1,-1 0-1,1 0 1,-1-1-1,0 1 1,1 0 0,-1 0-1,0 0 1,0 0-1,0 0 1,0 0-1,0 0 1,0 0 0,0 0-1,0 0 1,0 0-1,0 1 1,-1-1-1,1 1 1,0-1 0,-1 0 13,1 1-13,0 0 1,-1 0 0,1 0 0,0 1 0,0-1 0,0 0 0,0 0-1,-1 1 1,1-1 0,0 0 0,0 1 0,0 0 0,0-1-1,0 1 1,0-1 0,0 1 0,0 0 0,0 0 0,1 0-1,-1-1 1,0 1 0,0 0 0,1 0 0,-1 0 12,-17 27-418,15-23 376,-3 6 44,0 1 0,1 0-1,0 0 1,1 0 0,0 0 0,1 1 0,0 0 0,1-1 0,1 1 0,0 0 0,1 3-2,-1 2 63,2 0 0,0 0 1,1 0-1,1 0 0,0 0 0,2-1 1,1 3-64,-4-13 135,1 1 0,0-1 0,1 0 0,-1 0 0,1-1 0,1 1 0,-1-1 0,1 0-135,-4-4 24,0-1 1,1 0 0,-1 0-1,0 0 1,0 1 0,1-1-1,-1 0 1,1-1 0,-1 1-1,1 0 1,-1 0 0,1-1-1,-1 1 1,1 0 0,0-1 0,-1 0-1,1 1 1,0-1 0,-1 0-1,1 0 1,0 0 0,-1 0-1,1 0 1,0 0 0,0-1-1,-1 1 1,1-1 0,0 1-1,-1-1 1,1 1 0,-1-1-1,1 0 1,-1 0 0,1 0 0,-1 0-1,0 0 1,1 0 0,-1 0-1,0 0-24,12-13 20,-1 1-1,0-1 1,-1-1-1,-1 0 1,0 0-1,-1-2-19,8-10 33,-6 9-67,14-23 56,2 2 0,3-1-22,13-13-55,22-40 55,-45 63-9,-3-1 0,0-1 0,-2-1 1,-1 0 8,6-20-45,-7 21-9,-1 1-1,-2-2 1,-2 1 0,4-22 54,-10 46-38,2-9-47,-4 17 71,0-1 1,0 1 0,0-1 0,1 1-1,-1 0 1,0-1 0,0 1-1,0-1 1,0 1 0,0-1-1,0 1 1,-1 0 0,1-1 0,0 1-1,0-1 1,0 1 0,0 0-1,0-1 1,0 1 0,-1 0-1,1-1 1,0 1 0,0 0 0,-1-1-1,1 1 1,0 0 0,-1-1-1,1 1 14,0 0-19,-1 0-1,1 0 1,0 0 0,-1 0-1,1 0 1,-1 0-1,1 0 1,0 0 0,-1 0-1,1 1 1,0-1-1,-1 0 1,1 0 0,0 0-1,-1 0 1,1 1-1,0-1 1,-1 0-1,1 0 1,0 1 0,0-1-1,-1 0 1,1 0-1,0 1 1,0-1 0,0 0-1,-1 1 1,1-1-1,0 0 1,0 1 19,-7 14-226,6-12 165,-61 168-330,-10 23-23,16-43 868,-1 26-454,17-51 143,-42 128 81,70-212-107,10-31 4,-1 0 1,0 0-1,-1 0 1,-4 9-122,2 1 42,3-18-4,2-3-1,1 0 16,1-3-67,-1-1 0,1 1 0,0 0 0,0-1 0,0 1 0,0 0 0,1 0 0,0 0 0,-1 0 0,1 0 0,0 0 0,0 0 0,1 1 0,-1-1 0,0 1 0,4-3 14,2-2 6,0 0 1,0 1-1,1 0 1,0 1-1,1-1-6,23-11 4,93-46 35,-107 54-20,-1-1 1,-1-1-1,1 0 1,-2-1-1,0-1 0,0 0 1,-1-2-1,-1 1 0,0-2 1,-1 0-1,10-17-19,17-30 86,30-65-86,-47 80-66,-2 0 1,-2-2 0,-3 0-1,3-16 66,53-267-448,-64 296 493,5-22 8,-12 52-48,-1 0 0,1 0 0,-1-1 0,0 1 0,-1 0 0,-1-7-5,2 14-27,0-1 0,0 1 0,0-1 0,0 1-1,0-1 1,0 1 0,-1-1 0,1 1 0,0-1-1,0 1 1,0-1 0,-1 1 0,1-1 0,0 1-1,-1-1 1,1 1 0,0 0 0,-1-1 0,1 1-1,-1 0 1,1-1 0,0 1 0,-1 0 0,1-1-1,-1 1 1,1 0 0,-1 0 0,1-1 0,-1 1-1,0 0 28,0 0-24,0 0 0,0 1 0,0-1 0,0 0 1,0 0-1,0 1 0,0-1 0,1 1 0,-1-1 0,0 1 0,0-1 0,0 1 0,0 0 0,0-1 0,1 1 24,-5 4-36,0 0 1,0 0-1,1 0 1,-1 2 35,-3 6-32,1 1 1,1-1-1,1 1 0,0 0 0,0 0 1,2 0-1,-1 4 32,-2 5 3,-62 291 488,64-288-427,2 1 0,1-1 0,1 1 0,2 19-64,1-28 132,0 0 1,1-1-1,1 1 1,1-1-1,0 0 1,7 12-133,-11-25 6,0 0 0,0 0-1,0-1 1,0 1 0,1-1 0,0 0 0,-1 1 0,1-1 0,0-1 0,0 1 0,1 0 0,-1-1 0,1 1 0,-1-1 0,1 0 0,0 0 0,0 0 0,-1-1 0,3 1-6,0-1-1,0 0 0,0 0 0,0 0 0,0-1 0,0 0 0,0 0 0,0-1 0,0 0 1,-1 0-1,1 0 0,0-1 0,0 1 0,2-3 1,11-4 40,0 0 1,-1-2 0,-1 0-1,1-1 1,-2-1-1,0 0 1,0-1-1,-1-1 1,-1-1-1,13-15-40,-24 26 22,0-1 0,0 1-1,-1-1 1,1 1 0,-1-1-1,0 1 1,0-1 0,-1 0-1,1-4-21,-1 8 1,-1-1 0,0 1-1,0-1 1,1 0-1,-1 1 1,0-1 0,0 0-1,-1 1 1,1-1-1,0 0 1,-1 1 0,1-1-1,-1 0 1,1 1-1,-1-1 1,1 1 0,-1-1-1,0 1 1,0-1 0,0 1-1,0 0 1,0 0-1,0-1 1,0 1 0,-1 0-1,1 0 1,0 0-1,-1 0 1,1 0 0,-2 0-1,0-1-36,-1 0 0,1 1 0,-1 0 0,0 0 1,0 0-1,1 0 0,-1 0 0,0 1 0,0 0 1,0-1-1,0 1 0,0 1 0,1-1 0,-1 1 0,0-1 1,0 1-1,0 0 0,1 1 0,-1-1 0,1 1 1,-3 0 35,-1 2-11,-1-1 1,1 2 0,-1-1 0,1 1 0,1 0 0,-1 0-1,1 1 1,-1 0 0,2 0 0,-1 0 0,-2 5 10,2-2 41,-1 0 0,2 1 0,-1 0 0,1 0 0,1 0 0,0 1 1,0-1-1,1 1 0,0 0 0,1 0 0,0 1 0,1-1 0,1 0 1,-1 1-42,1-10 16,0 1 1,0 0 0,1-1 0,-1 1 0,1-1-1,-1 1 1,1 0 0,0-1 0,0 1 0,0-1 0,0 0-1,0 1 1,1-1 0,-1 0 0,1 0 0,-1 0-1,1 0 1,0 0 0,0 0 0,0 0 0,0 0 0,0-1-1,1 1-16,1 0 19,0 0-1,0 0 0,0 0 0,1-1 1,-1 0-1,0 1 0,1-2 0,-1 1 1,1 0-1,-1-1 0,1 0 0,0 0 1,0-1-19,30-3-12,1-2 0,-1-2 0,0-1 0,0-2 0,4-3 12,-36 13-4,27-11-55,-1-2 0,-1 0-1,0-2 1,10-9 59,-24 16-3,-8 6-28,1-1 0,-1 2 0,1-1 0,1 0 31,-2 1-40,-1 0 0,1 0 1,-1-1-1,4-1 40,-9 3-117,0 1 90,-1 1 69,-1-1 1,0 1-1,1 0 0,-1 0 0,1-1 1,-1 1-1,1 0 0,-1 0 1,1 1-1,-2 0-42,-8 6 62,4-4-103,0 0-1,0 1 0,0-1 0,1 1 1,-1 1-1,1-1 0,1 1 1,-1 1-1,-2 3 42,0 2-27,0 0-1,1 0 1,0 1 0,1 0-1,0 1 28,5-11 4,0-1 0,0 0 0,1 0-1,-1 1 1,1-1 0,-1 1 0,1-1 0,0 0-1,0 1 1,0-1 0,0 1 0,0-1 0,1 0-1,-1 1 1,1-1 0,-1 0 0,1 1 0,0-1-1,0 0 1,0 0 0,0 1 0,0-1 0,1 0-1,-1 0 1,1-1 0,-1 1 0,1 0 0,0 0-1,0-1 1,-1 1 0,1-1 0,0 0 0,1 1-1,-1-1 1,0 0 0,0 0 0,0 0-1,1 0 1,-1-1 0,0 1 0,1-1 0,-1 1-1,0-1 1,1 0 0,-1 0 0,1 0 0,-1 0-1,0 0 1,1-1 0,-1 1 0,1-1 0,1 0-4,4-3 21,0 0 0,0 0 1,-1-1-1,0 0 0,1 0 1,-2-1-1,3-1-21,45-47 177,-48 47-173,51-54 2,37-39 26,-72 75-14,-2-1-1,-1-1 1,1-5-18,-11 15 32,-1 0 1,0-1-1,-1 0 1,-1 0-1,-1-1 0,0-6-32,6-36-332,-1-20 332,-7 49-75,1 10 69,-2-1 1,-1 1 0,0 0-1,-2 0 1,-1-1 0,-2-9 5,4 31-14,0-1 0,-1 1 1,1 0-1,0-1 0,-1 1 1,0 0-1,1-1 0,-1 1 0,0 0 1,1 0-1,-1 0 0,0 0 1,0 0-1,0 0 0,0 0 1,0 0 13,0 0-12,0 1 0,0-1-1,1 1 1,-1 0 0,0-1 0,0 1 0,0 0 0,0 0 0,1 0 0,-1 0-1,0-1 1,0 1 0,0 0 0,0 1 0,0-1 0,0 0 0,0 0 0,1 0 0,-2 1 12,-1 0-27,0 0 0,0 1 1,0 0-1,0-1 1,0 1-1,0 0 1,1 1-1,-1-1 0,0 0 1,1 1-1,0 0 1,-1 0 26,-4 7-45,0 0 0,1 1 1,0 0-1,1 0 0,0 0 0,-1 6 45,-7 25-22,0 7 22,8-29 8,-1 5 45,0 1 1,2-1-1,1 1 0,1 0 1,1 0-1,1 0 0,1 0 1,2 0-1,0 0 0,2 0 1,2 6-54,27 83 149,45 101-149,-72-205-289,-7-10 263,1-1 0,-1 0 0,0 0 0,0 0 1,0 0-1,1 0 0,-1 0 0,0 0 0,0 0 0,0 0 1,0 0-1,1 0 0,-1 0 0,0 0 0,0 0 0,0 0 1,1 0-1,-1 0 0,0 0 0,0 0 0,0 0 1,1 0-1,-1 0 0,0 0 0,0 0 0,0 0 0,1 0 1,-1 0-1,0-1 0,0 1 0,0 0 0,0 0 0,0 0 1,1 0 25,0-2-148,0 0 0,0 1 0,-1-1 0,1 0 0,0 1 0,-1-1 0,1 0 0,-1 0 0,1 0 0,-1 0 0,0 0 148,1-10-505,0-1 0,-1 1 0,-1-1 0,0 1 0,-1 0 0,0 0 0,-1 0 0,0 0 0,-1 0 0,0 0 0,-1 1 0,-1 0 0,-4-9 505,-13-12-1573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4:30.701"/>
    </inkml:context>
    <inkml:brush xml:id="br0">
      <inkml:brushProperty name="width" value="0.1" units="cm"/>
      <inkml:brushProperty name="height" value="0.1" units="cm"/>
    </inkml:brush>
  </inkml:definitions>
  <inkml:trace contextRef="#ctx0" brushRef="#br0">102 441 2720,'-10'0'317,"-1"0"-1,1 0 1,0 1 0,-1 0 0,0 1-317,1-2 934,9 0-854,0 0-1,0-1 0,0 1 0,0 0 0,1 0 0,-1 0 0,0 0 0,0 0 0,0 0 0,0 0 0,0 0 0,0 0 0,1 1 0,-1-1 0,0 0 1,0 0-1,0 1 0,1-1 0,-1 0 0,0 1 0,0-1 0,1 1 0,-1-1 0,0 1 0,1 0 0,-1-1 0,0 1 0,1 0 0,-1-1 0,1 1-79,-5 19 582,15-23 223,0 0 1,-1 1-1,1 0 1,3 0-806,-7 1 138,56-7 109,1 3 1,0 3-1,-1 2 0,1 3 1,37 7-248,-60-6 92,-26-4-71,1 2 0,-1-1 0,-1 2 0,11 3-21,-19-5-101,1 0 0,-1-1 1,1 1-1,-1-1 0,1 0 0,0 0 101,2 0 109,-7 0-56,-1-1-45,0 1-1,-1 0 0,1 0 0,0-1 1,0 1-1,0 0 0,-1-1 0,1 1 1,0 0-1,0 0 0,-1 0 1,1-1-1,0 1 0,0 0 0,-1 0 1,1 0-1,0-1 0,-1 1 0,1 0 1,0 0-1,-1 0 0,1 0 1,0 0-1,-1 0 0,1 0 0,0 0 1,-1 0-1,1 0 0,-1 0-7,-13-1-76,12 2-11,-2-1 74,0 0 0,0 1 0,1-1 0,-1 1-1,1 0 1,-1 1 0,1-1 0,-1 0 0,1 1 0,0 0-1,-1 0 1,1 0 0,0 0 0,0 0 0,1 1-1,-1-1 1,-1 2 13,2-1 2,-1-1 1,0 1-1,1 0 0,0 0 0,-1 0 0,1 0 1,0 0-1,1 0 0,-1 1 0,1-1 0,-1 1 0,1-1 1,0 1-1,0-1 0,0 4-2,1-3 2,0 1 0,0-1 0,0 1 0,1-1 0,-1 1 0,1-1 0,0 1 0,0-1 0,1 0 0,0 0 0,-1 0 0,1 0 0,1 1-2,1 2 8,0 0 0,1 0 0,-1-1 0,1 1 0,1-1 0,-1-1 0,1 1 0,0-1 0,0 0 0,1 0 0,-1-1 0,1 0 0,6 3-8,-7-5 28,-1 0 1,1 0-1,0 0 0,0-1 1,-1 0-1,1 0 0,0-1 0,0 1 1,0-1-1,0-1 0,0 1 1,0-1-1,0 0 0,0 0 0,0-1 1,0 1-1,-1-1 0,5-2-28,16-10 51,-1 0-1,0-1 0,-1-2 0,0-1 1,-2 0-1,0-2 0,4-5-50,-22 21 16,-1 1 0,0-1 0,0 0-1,0 0 1,2-5-16,-4 9-4,-1 0 0,0-1 0,0 1 0,0-1 0,1 1-1,-1-1 1,0 1 0,0-1 0,0 1 0,0-1 0,0 1-1,0-1 1,0 1 0,0-1 0,0 1 0,0-1 0,0 1 0,0-1-1,0 1 1,0-1 0,-1 1 0,1-1 0,0 1 0,0-1 4,-1 1-11,0-1 0,1 1 0,-1 0 0,0-1 0,1 1 0,-1-1 0,0 1 0,0 0 0,0 0 0,0 0 0,1-1 0,-1 1 0,0 0 0,0 0 0,0 0 0,0 0 0,1 0 0,-1 1 0,0-1 0,0 0 11,-7 1-26,1 1 0,0 0 0,-1 0-1,1 1 1,0 0 0,0 0 0,1 1 0,-1-1 0,1 1-1,0 1 1,0-1 0,0 1 0,0 0 0,1 1-1,0-1 1,0 1 0,-1 2 26,-6 8-66,1 1 0,1 0-1,1 0 1,0 1 0,1 0 0,0 2 66,5-11-11,1 0 0,-1 0 1,2 0-1,-1 0 0,1 0 1,0 0-1,1 0 0,1 6 11,-1-13 4,0-1 1,0 1-1,0 0 0,0 0 0,1 0 0,-1 0 0,1-1 0,-1 1 0,1 0 1,0-1-1,0 1 0,-1 0 0,1-1 0,1 1 0,-1-1 0,0 1 1,0-1-1,0 0 0,1 1 0,-1-1 0,1 0 0,-1 0 0,1 0 0,-1 0 1,1 0-1,-1 0 0,1-1 0,0 1 0,0 0 0,-1-1 0,1 1 0,0-1 1,1 0-5,2 1 12,-1-1 0,0-1 1,1 1-1,-1 0 0,0-1 1,0 0-1,1 0 0,-1 0 1,0-1-1,0 1 1,0-1-1,0 0 0,0 0 1,0 0-13,9-8 7,0 0 0,0-1 1,-1 0-1,-1-1 1,0 0-1,7-10-7,4-8 47,-1-1 0,7-17-47,-17 27 66,-1 0-1,-1-1 0,-1 0 0,-1-1 1,-1 1-1,-1-1 0,1-20-65,-2-3-22,-1 0-1,-3 0 1,-4-19 22,2 19-66,-4-40 172,5 74-143,-1 0 0,-1 0 0,0 0 0,0 0 1,-5-9 36,7 21-17,1-1 0,0 0-1,0 1 1,-1-1 0,1 1 0,0-1 0,0 1 0,-1-1 0,1 1 0,-1-1 0,1 1 0,-1-1 0,1 1 0,0 0 0,-1-1 0,1 1 0,-1-1 0,0 1 0,1 0 0,-1 0-1,0-1 18,1 1-12,-1 0 0,1 0 0,-1 0 0,1 1 0,-1-1 0,1 0 0,-1 0-1,1 0 1,-1 0 0,1 1 0,-1-1 0,1 0 0,0 0 0,-1 1 0,1-1-1,-1 0 1,1 1 0,0-1 0,-1 0 0,1 1 0,0-1 12,-3 4-57,1-1 0,0 0 0,0 1 0,1-1 0,-1 1 0,0 3 57,-7 21-56,2 1-1,0 0 1,3 0-1,0 1 1,1 29 56,3 11 224,4 0-1,2 0-223,0-22-27,1-1 0,2 0 0,9 21 27,-12-47-230,1-2 0,1 1 0,1-1 1,1 0-1,0-1 0,1 0 0,1 0 1,1-1-1,3 2 230,-13-15-280,1 0-1,-1-1 1,1 1 0,0-1 0,0 0-1,0 0 1,0-1 0,1 1-1,-1-1 1,0 0 0,5 1 280,-6-2-187,0-1-1,0 1 1,0-1 0,0 0 0,1 0-1,-1 0 1,0-1 0,0 1 0,0-1 0,0 1-1,0-1 1,0 0 0,0 0 0,0-1 0,0 1-1,0-1 1,-1 1 0,2-2 187,41-31-2096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6:50.342"/>
    </inkml:context>
    <inkml:brush xml:id="br0">
      <inkml:brushProperty name="width" value="0.1" units="cm"/>
      <inkml:brushProperty name="height" value="0.1" units="cm"/>
    </inkml:brush>
  </inkml:definitions>
  <inkml:trace contextRef="#ctx0" brushRef="#br0">217 5 1248,'-6'0'326,"7"-2"-117,1 0-40,-4 15 684,2-11-753,0-1 1,0 1 0,0-1 0,0 0 0,0 1 0,-1-1 0,1 1-1,0-1 1,-1 1 0,0 0-101,0 0 121,0 1 1,0 0-1,1 0 0,-1 0 0,0 0 1,1-1-1,0 1 0,0 0 0,0 0 1,0 0-1,0 0 0,0 0 0,1 1-121,12 42 884,-2-6-565,10 77 116,12 86-118,-26-162-117,-4-26-20,-1 0 0,1 8-180,2 173 794,-9 31-794,-4-50 288,6-37-199,9 48-89,0 32 253,-12-90-68,3-66 158,0 71-194,-2 35-42,-16 63 757,18-168-357,3 23-507,-1 29 277,-4-23-107,-7 15-170,-2 40 635,-22 96-763,18-75 619,15-148-485,1 0-1,1 9-5,0-10 114,-1 1 1,-3 19-115,0-9 14,2 0 0,1 0 0,2 21-14,0 5 102,-4 38 277,1-37-22,2 22-357,2 15 117,-1-60-100,-2 36-17,0-14-118,5 104 182,-1-93-48,-1-40-152,-2 1 1,-1 0 0,-3 19 135,3-41-16,0 3 31,-1-1 0,0 0 1,-1 1-1,0-1 0,0 0 0,-1 0-15,-27 50 128,12-22-46,0 0-1,3 1 1,-6 21-82,13-29 86,-7 24 9,0 17-95,12-55 16,2 1 0,0 0 0,1-1 0,1 1 0,1 0 1,1 5-17,14 43-96,-2 0 69,-11-33 127,-1 0 0,-2 8-100,0-33 93,-4 18-139,3-22 24,0-1 1,1 0-1,-1 1 1,1-1-1,-1 1 1,1-1-1,0 1 1,1-1-1,-1 2 22,2 2-85,-1 2 393,1-1-1,-1 1 1,0 8-308,0-14 74,0 0 1,0 0 0,0 0 0,0 0-1,1-1 1,-1 1 0,1 0 0,0-1-1,0 1 1,0-1 0,0 1 0,1 0-75,9 12 191,8 18-80,-8-13 33,1 0 1,11 12-145,5 7-229,-18-24 145,0-1 0,1 0 1,2 1 83,21 21 128,-24-23-116,2 0 0,-1-2 0,1 1 0,5 2-12,64 37-257,35 14 257,-43-24 8,-1 2 1,0 5-9,37 27 118,-86-60-131,1-1 0,0-2 1,18 6 12,16 3-293,-20-9-271,-1 3 0,0 1 1,6 6 563,-37-18-893,-1 1 0,1-1 0,4 6 893,-4-4-1839,-8-6 1604,1 1 0,0-1 0,-1 0 0,1 0-1,0 1 1,-1-1 0,1 0 0,-1 0 0,1 0-1,-1 1 1,1-1 0,0 0 0,-1 0 0,1 0-1,-1 0 1,1 0 0,-1 0 0,1 0 0,-1 0 0,1 0 235,-2 0-197,0 0 0,0 0 0,0-1 0,1 1 1,-1 0-1,0-1 0,1 0 0,-1 1 0,0-1 1,0 0 196,-25-18-1835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29.560"/>
    </inkml:context>
    <inkml:brush xml:id="br0">
      <inkml:brushProperty name="width" value="0.1" units="cm"/>
      <inkml:brushProperty name="height" value="0.1" units="cm"/>
      <inkml:brushProperty name="color" value="#33CCFF"/>
    </inkml:brush>
  </inkml:definitions>
  <inkml:trace contextRef="#ctx0" brushRef="#br0">41 18 480,'-37'-18'192,"34"18"-160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6:51.419"/>
    </inkml:context>
    <inkml:brush xml:id="br0">
      <inkml:brushProperty name="width" value="0.1" units="cm"/>
      <inkml:brushProperty name="height" value="0.1" units="cm"/>
    </inkml:brush>
  </inkml:definitions>
  <inkml:trace contextRef="#ctx0" brushRef="#br0">177 610 1472,'-4'4'183,"0"0"0,0 0 0,0 0 0,1 1 0,0-1 0,0 1 0,0 0 0,0 0 0,1 0 0,-1 0-183,-5 11 245,2-4-252,-1-1 1,0 0 0,-1 0 0,0-1 0,-1 0 0,0 0 0,-3 1 6,-22 24 1689,4-4-29,28-28-608,7-3-473,9-4 73,23-16 563,3-2 210,15-4-1425,138-63 2049,-134 58-1421,-1-2 1,13-14-629,46-33 875,113-59-875,-153 99-63,63-34-2429,74-25 2492,-189 89-416,8-3-4864,30-16 5280,-59 27-355,1-1 0,-1 0-1,0 0 1,0 0 0,0 0-1,0-1 1,0 1 0,2-4 355,-3 1-480,1 1 0,-2-1 0,1 0 0,0 0 0,-1 0 0,0-3 480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6:53.423"/>
    </inkml:context>
    <inkml:brush xml:id="br0">
      <inkml:brushProperty name="width" value="0.1" units="cm"/>
      <inkml:brushProperty name="height" value="0.1" units="cm"/>
    </inkml:brush>
  </inkml:definitions>
  <inkml:trace contextRef="#ctx0" brushRef="#br0">530 489 320,'0'0'4,"0"0"1,0 0-1,1 0 0,-1 1 1,0-1-1,0 0 0,0 0 0,0 1 1,0-1-1,0 0 0,1 0 1,-1 0-1,0 0 0,0 1 1,0-1-1,0 0 0,1 0 1,-1 0-1,0 0 0,0 0 1,0 0-1,1 1 0,-1-1 0,0 0 1,0 0-1,1 0 0,-1 0 1,0 0-1,0 0 0,0 0 1,1 0-1,-1 0 0,0 0 1,0 0-1,1 0 0,-1 0 0,0 0 1,0 0-1,1-1 0,-1 1 1,0 0-1,0 0 0,0 0 1,1 0-1,-1 0 0,0 0 1,0-1-1,0 1 0,1 0-4,10-7 301,-9 5-212,0 0-1,0 1 1,-1-1 0,1 0 0,-1 0-1,1-1 1,-1 1 0,0 0 0,0 0-1,0 0 1,0-1 0,0 1 0,-1-1-1,1 1 1,-1-1 0,1 1 0,-1 0-1,0-1 1,0 1 0,0-1 0,0 1-1,-1-1 1,1 1 0,-1-1 0,0 0-89,0-2 224,1 1 1,-1-1-1,1 1 1,0-1-1,0 0 1,0 1-1,1-1 1,-1 1-1,1-2-224,1-9 214,1-3-90,0 1 0,1-1-1,0 1 1,3-4-124,-3 8 76,13-46 500,-13 45-492,0 1-1,-1-1 1,-1 0 0,0 1-1,0-4-83,-2 12 91,0-1-1,0 1 1,0 0-1,-1 0 1,1-1-1,-1 1 1,-1 0-1,1 0 1,-1 0-1,1 0 1,-1 0-1,-1 0 1,1 0-1,-1 1 1,0-1-91,1 2 46,0 1 0,-1-1 0,1 1 0,-1-1 0,0 1 0,0 0 0,0 0 0,0 0 0,0 0 0,0 0 0,0 1 0,-1-1 0,1 1 1,0 0-1,-1 0 0,1 0 0,-1 1 0,1-1 0,-3 1-46,0 0 18,0 0 0,-1 1 0,1 0 0,0 0 0,0 1 0,0-1 0,0 1 1,0 1-1,1-1 0,-6 3-18,-44 28 223,31-18 290,-20 10-513,19-14 170,-22 12 347,-20 13-517,52-27 26,-1 2 0,2 0 0,-1 1 0,1 0-1,1 1 1,0 0-26,0 2 2,1 0 0,0 1-1,1 0 1,1 1-1,0 0 1,1 1 0,1 0-1,1 0 1,0 1-1,-3 15-1,9-29 20,1-1 0,-1 1-1,1-1 1,-1 1 0,1 0 0,1-1-1,-1 1 1,1 0 0,0-1 0,0 1-1,0-1 1,0 1 0,1-1-1,0 0 1,0 1 0,1 1-20,1-1 77,0 1 0,0-1 0,0 0 0,1 0 0,0-1 0,0 1 0,0-1 0,0 0 0,1-1 0,-1 1 0,4 0-77,21 10 268,1-1-1,0-1 1,26 5-268,41 14 93,-27-6 167,-29-11-22,-1 2 1,14 9-239,-43-19 16,-1 0 0,0 1 0,0 1-1,-1-1 1,0 2 0,0-1 0,-1 1 0,0 1 0,0 0 0,0 2-16,5 8 54,-2 0 1,0 0-1,-1 2 1,3 9-55,-11-21 92,1-1 0,-1 1 0,-1 0 1,0 0-1,0 0 0,-1 0 0,0 0 0,-1 0 0,0 0 1,0 0-1,-2 8-92,0-12 106,0 1 0,0-1 0,-1 0 0,0 0 0,0 0 0,0 0 0,-1 0 0,0-1 1,0 1-1,0-1 0,-1 0 0,1 0 0,-3 1-106,-3 3 187,-1-1 0,0 0 0,0 0 0,-1-1 0,0-1 0,0 0-187,-6 1-31,0 0 0,0-1 0,-1-1 0,0-1 0,0-1 0,0-1 0,-11 1 31,-31-2-4921,-42-5 4921,41 1-3107,52 2 2615,-36-3-1693,37 2 1271,0-1 0,0 0 0,1 0 0,-4-3 914,11 6-24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4:43.553"/>
    </inkml:context>
    <inkml:brush xml:id="br0">
      <inkml:brushProperty name="width" value="0.1" units="cm"/>
      <inkml:brushProperty name="height" value="0.1" units="cm"/>
    </inkml:brush>
  </inkml:definitions>
  <inkml:trace contextRef="#ctx0" brushRef="#br0">50 19 2816,'0'-1'231,"0"0"1,0 0 0,0 0-1,0 1 1,0-1-1,0 0 1,0 0-1,0 0 1,0 1-1,0-1 1,-1 0 0,1 0-1,0 0 1,-1 1-1,1-1 1,0 0-1,-1 1 1,1-1-1,-1 0 1,0 0-232,0 1 86,0-1-1,0 1 1,0 0 0,0 0-1,0-1 1,-1 1 0,1 0-1,0 0 1,0 0 0,0 0-1,0 0 1,-1 0-86,-7 1 634,9-1-578,-1 0 0,1 0 1,-1 0-1,0 1 0,1-1 0,-1 0 0,1 1 1,-1-1-1,1 0 0,-1 1 0,1-1 0,-1 1 0,1-1 1,-1 1-1,1-1 0,0 1 0,-1-1 0,1 1 1,0-1-1,-1 1 0,1 0 0,0-1 0,0 1 0,-1-1 1,1 1-1,0 0 0,0-1 0,0 1 0,0 0-56,-2 21 360,-5 234 147,6-119-236,1-79-9,5 76 1040,-5-133-1465,0 0 0,0 1 0,1-1 0,-1 0 1,0 1-1,1-1 0,-1 0 0,1 1 0,-1-1 1,1 0-1,0 0 0,-1 0 0,1 0 0,0 0 1,0 0-1,0 0 0,0 0 0,0 0 0,0 0 1,0 0-1,0 0 0,0-1 0,0 1 0,0 0 1,1-1-1,-1 1 0,0-1 0,1 1 0,-1-1 1,0 0-1,0 0 0,1 1 0,-1-1 0,1 0 1,-1 0-1,0 0 0,1 0 0,-1-1 163,11 1-3829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4:44.380"/>
    </inkml:context>
    <inkml:brush xml:id="br0">
      <inkml:brushProperty name="width" value="0.1" units="cm"/>
      <inkml:brushProperty name="height" value="0.1" units="cm"/>
    </inkml:brush>
  </inkml:definitions>
  <inkml:trace contextRef="#ctx0" brushRef="#br0">2 122 1152,'-2'-8'403,"3"-1"-22,11-12 4312,-10 16-3753,1-8 2136,-3 12-2980,0 1 32,0 0 171,0 0-1,0 0 209,17-7 981,10-2-723,-16 5-678,0 1 0,0 0-1,0 1 1,0 0 0,0 0-1,5 1-86,-7 1 145,1-1-1,-1 0 1,0-1-1,8-2-144,-13 3-35,1 0 0,-1-1 1,1 0-1,-1 1 0,1-2 0,-1 1 0,0 0 0,0-1 0,0 0 1,0 0 34,-4 2-614,0 1-692,0 0 138,0 19-4992,0-5 4251,0 3-278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4:45.896"/>
    </inkml:context>
    <inkml:brush xml:id="br0">
      <inkml:brushProperty name="width" value="0.1" units="cm"/>
      <inkml:brushProperty name="height" value="0.1" units="cm"/>
    </inkml:brush>
  </inkml:definitions>
  <inkml:trace contextRef="#ctx0" brushRef="#br0">29 138 1824,'1'0'123,"1"-1"1,-1 1-1,0-1 1,0 1-1,1-1 0,-1 0 1,0 0-1,0 1 1,0-1-1,0 0 1,0 0-1,0 0 0,0 0 1,0 0-1,-1-1 1,2 1-124,4-7 660,4 1 1845,-10 7-2471,0 0-1,0 0 1,0 0 0,0 1 0,1-1-1,-1 0 1,0 0 0,0 0-1,0 0 1,0 0 0,0 0 0,0 0-1,0 0 1,0 1 0,0-1-1,1 0 1,-1 0 0,0 0 0,0 0-1,0 0 1,0 0 0,0 1 0,0-1-1,0 0 1,0 0 0,0 0-1,0 0 1,0 0 0,0 0 0,0 1-1,0-1 1,0 0 0,0 0-1,0 0 1,0 0 0,0 0 0,0 1-1,0-1 1,-1 0 0,1 0-34,-7 20 1367,5-14-1246,0 0 0,1 1 1,0-1-1,0 1 0,0-1 1,1 1-1,0 0 0,0 0-121,0 58-22,4 202-89,-3-121 707,-1-82 552,-1-64-1088,1 0 0,-1 0 0,1-1 0,-1 1 0,1 0 0,-1 0 0,1 0 1,-1-1-1,1 1 0,-1 0 0,1-1 0,-1 1 0,1 0 0,0-1 0,-1 1 0,1 0 0,0-1 0,-1 1 0,1-1-60,-4-8 80,0 0 0,1-1 0,0 1 0,1-1 0,0 0 0,0-1-80,-4-63 32,3 39-80,-9-158 107,9 147-89,2 0-1,2 0 1,3-15 30,-3 52-57,0 1-1,1 0 0,0 0 1,0 1-1,1-1 1,0 0-1,1 1 0,-1 0 1,1-1-1,1 1 1,-1 1-1,1-1 0,1 1 1,-1 0-1,5-4 58,-5 6-10,-1 0-1,1 0 0,1 0 1,-1 0-1,0 1 0,1 0 1,0 1-1,0-1 0,0 1 1,0 0-1,0 0 0,5 0 11,-9 2-16,-1 0-1,1 0 1,0 0 0,-1 0-1,1 0 1,0 1-1,-1-1 1,1 0 0,0 1-1,-1 0 1,1-1 0,-1 1-1,1 0 1,-1 0-1,1 0 1,0 1 16,1-1 10,-1 1 0,1 1 0,-1-1 0,0 0 1,1 1-1,-1-1 0,0 1 0,0 0-10,0 1-12,0 0 0,0 0 0,0 0 0,-1 0 0,0 0-1,0 0 1,0 0 0,0 0 0,0 1 0,-1-1 0,0 0 0,0 1 0,0-1 0,0 0 0,-1 1 12,-5 17 46,5-16-43,-1-1-1,1 1 1,-1 0-1,-1 0 1,1-1-1,-1 1 1,-1 2-3,-3 2 47,-1 0-1,0 0 1,0 0 0,-1-1 0,-8 6-47,-21 14 358,32-25-264,4-3-53,1 0 0,0 0 0,-1 0 0,1 0 0,-1 0 0,1 0-1,-1-1 1,1 1 0,-1-1 0,0 1 0,1-1 0,-1 1-1,0-1 1,-1 0-41,3 0 75,0 0 21,0 0 176,0 0-27,0 1-188,0 1 1,0-1-1,0 0 0,0 0 0,1 1 0,-1-1 1,0 0-1,1 0 0,-1 0 0,1 1 1,0-1-58,12 11 183,-10-9-157,-1-1-1,1 0 0,-1 1 1,1-1-1,-1 1 1,2 2-26,27 52-352,15 34 352,-35-63 169,2-1 0,1-1 1,1-1-1,14 17-169,-13-23-48,4 6 371,-8-6-8107,-12-19 3448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7:29.148"/>
    </inkml:context>
    <inkml:brush xml:id="br0">
      <inkml:brushProperty name="width" value="0.1" units="cm"/>
      <inkml:brushProperty name="height" value="0.1" units="cm"/>
    </inkml:brush>
  </inkml:definitions>
  <inkml:trace contextRef="#ctx0" brushRef="#br0">0 36 1568,'4'-6'613,"-2"6"4368,-2 1-4863,1 0-1,0 0 1,0 0-1,0 0 0,0 0 1,0 0-1,0 0 1,0-1-1,0 1 0,0 0 1,0-1-1,0 1 1,1-1-1,-1 1 0,0-1 1,0 0-1,1 1 0,-1-1 1,0 0-1,0 0 1,1 0-118,32-2 2065,-4 1-1732,-6 4-334,3 0 215,0 0 0,3-2-214,147-1 480,-162 1-468,-1 1 1,1 0-1,-1 1 1,0 1-1,1 0 1,0 1-13,21 6 448,3-7 282,-37-4-852,11 0 82,-11 0 44,0 0 0,0 0 0,0 0 0,1 0 0,-1 0 0,0 0 0,0 1 1,0-1-1,1 1 0,-1 0 0,0 0-4,-1 0 123,7-1-55,-6 0-39,-1 0-1,1 1 1,0-1-1,0 0 1,-1 0-1,1 0 1,0 0-1,-1-1 1,1 1-1,0 0 1,-1-1-1,1 1 1,0-1-1,-1 0 1,2 0-29,0 0-11,0 1 0,0-1 0,0 1 0,0 0 1,0 0-1,0 0 0,0 0 0,1 1 11,2-1-185,-1 0 145,-2 0 75,0 0 0,-1 0 1,1 0-1,0 0 0,0 0 0,-1 1 0,1-1 1,0 1-1,1 1-35,-2-1 32,-2-2 21,0-2-15,0 2-38,0 1-112,0 0 48,0 0 80,0 0 48,0 0 106,0 0-10,0 0 112,0 0-101,-4-3 40,1 1 0,0-1 0,1 0 0,-1 0 0,-2-4-211,1 3 17,-8-16 398,11 18-389,-1-1-1,1 1 1,-1-1-1,1 1 1,-1 0-1,0-1 1,0 1 0,0 0-1,0 0-25,1 1 13,0 1-39,0-1-1,0 0 1,0 0-1,0 1 1,1-1 0,-1 0-1,0 0 1,0 0-1,1 0 1,-1 0-1,0 0 1,1 0-1,-1-1 27,1 1-69,0 1 5,-16-2-283,13 6 481,3-4-134,0 0 1,0 1-1,-1-1 1,1 0-1,0 1 1,0-1-1,0 0 1,-1 0-1,1 1 1,0-1-1,0 0 1,0 0-1,-1 1 1,1-1-1,0 0 1,-1 0-1,1 0 1,0 1-1,-1-1 0,1 0 1,0 0-1,0 0 1,-1 0-1,1 0 1,0 0-1,-1 0 1,1 0-1,-1 0 1,1 0-1,0 0 1,-1 0-1,1 0 1,0 0-1,-41 1-1317,62-2 821,-12 2 442,1 0 0,0-1 1,0 0-1,-1 0 0,1-1 54,0 0 7,0 0 0,0 1 0,0 0 1,1 1-8,37 6 250,-28-2-260,-15-5 8,0 2-1,1-1 1,-1 0 0,0 1-1,0 0 1,-1 0 0,3 2 2,-5-3-1,-1-1 0,0 1 0,0-1 0,0 1 1,1 0-1,-1 0 0,0 0 0,0 0 0,0 0 1,0 0-1,0 0 0,0 0 0,0 0 0,-1 0 1,1 0-1,0 1 0,-1-1 0,1 0 0,-1 0 1,1 1 0,-10 9 16,-17 13 157,5-4-53,15-15-139,0 0 0,-1 0 1,1 0-1,-1-1 0,0 1 19,0-1 29,0 0 0,1 1-1,0 0 1,-6 6-29,-25 26-2592,33-32 1673,1-1 0,-1 0 1,0 0-1,-1 0 0,1 0 0,-1-1 0,1 0 0,-1 0 0,0 0 0,-1 0 919,-14 3-1973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7:30.962"/>
    </inkml:context>
    <inkml:brush xml:id="br0">
      <inkml:brushProperty name="width" value="0.1" units="cm"/>
      <inkml:brushProperty name="height" value="0.1" units="cm"/>
    </inkml:brush>
  </inkml:definitions>
  <inkml:trace contextRef="#ctx0" brushRef="#br0">38 56 2144,'2'-1'112,"0"0"-1,-1 0 1,1 0-1,0 0 1,0 1-1,0-1 1,0 0 0,0 1-1,0-1 1,0 1-1,0 0 1,0-1 0,0 1-1,0 0 1,0 0-1,0 0-111,18-2 700,-3 1-224,2-2 77,19-7 2258,-34 8-2171,4-1-53,272-3 357,-247 4-937,-23 1 5,0 0 0,-1 1-1,6 1-11,7-1-19,-1 0 0,15-2 19,16 0-26,24-6 314,-62 6 153,-15 1-63,-8 0-514,-64 5 67,68-3 43,1-1 0,0 1 1,0 0-1,-1 0 0,1 1 0,0-1 1,-1 1 25,-24 7-194,-62 9 232,-21-7 655,-67-4-693,131-6 161,14 0 137,-18-2-298,-24-3 442,75 4-436,0 0 0,0 0 1,0 0-1,0-1 0,1 1 0,-1-1 0,0 1 0,0 0 0,1-1 0,-1 1 0,0-1 0,1 0 1,-1 1-1,0-1 0,1 1 0,-1-1 0,1 0 0,-1 0 0,1 1 0,-1-1 0,1 0-6,0 0-122,0 1-12,0 0-159,0 0-86,1 2-570,0-2 796,-1 0 0,1 0-1,0 1 1,-1-1 0,1 1 0,-1-1-1,1 0 1,-1 1 0,1-1 0,-1 1 0,0-1-1,1 1 1,-1-1 0,1 1 0,-1-1-1,0 1 1,0 0 0,1-1 0,-1 1 0,0-1-1,0 1 1,0 0 0,0-1 0,0 1-1,1 0 1,-1-1 0,0 1 0,-1 0 0,1-1-1,0 1 1,0-1 0,0 1 0,0 0-1,0-1 1,-1 1 0,1 0 0,0-1 153,-5 4-2960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04.716"/>
    </inkml:context>
    <inkml:brush xml:id="br0">
      <inkml:brushProperty name="width" value="0.1" units="cm"/>
      <inkml:brushProperty name="height" value="0.1" units="cm"/>
    </inkml:brush>
  </inkml:definitions>
  <inkml:trace contextRef="#ctx0" brushRef="#br0">178 558 1472,'0'-2'114,"0"1"0,-1-1 0,1 1 0,-1 0 0,1-1 1,-1 1-1,1 0 0,-1-1 0,1 1 0,-1 0 0,0-1-114,0 1 74,0 0 0,1 0 0,-1 0 0,0 0 0,1-1 0,-1 1 0,1 0 0,0 0 0,-1-1 0,1 1 0,0 0-74,-5-15 1440,-7-20 1253,12 35-2643,0 0 0,-1-1 0,1 1-1,-1 0 1,1 0 0,-1 0 0,0 0 0,1 0-1,-1 0 1,0 1 0,0-1 0,0 0-1,1 0 1,-1 0 0,0 1 0,0-1-1,0 0 1,0 1 0,0-1 0,-1 1-50,-22-10 295,16 9-281,1 0 0,0 1 0,-1 0 0,1 0 0,-1 0 0,1 1 0,0 0 1,-1 1-1,1 0 0,0 0 0,-6 3-14,12-5 3,1 0 1,-1 1-1,0-1 0,0 1 1,0 0-1,0-1 1,0 1-1,1 0 0,-1-1 1,0 1-1,1 0 1,-1 0-1,0 0 0,1 0 1,-1 0-1,1-1 1,0 1-1,-1 0 0,1 0 1,0 0-1,-1 0 1,1 0-1,0 0 0,0 0 1,0 1-1,0-1 1,0 0-1,0 0 0,0 0 1,0 0-1,0 0 1,1 0-1,-1 0 0,0 0 1,1 0-1,-1 0 1,0 0-1,1-1 0,-1 1 1,1 0-4,1 3 8,0-1 0,0 1 0,0-1 0,0 0 0,0 0 0,1 0 0,-1 0 0,1-1 0,0 1 0,0-1 0,0 1-8,26 14 0,1-1 0,1-1 0,18 6 0,-45-20 25,0 0 0,1 0 0,-1 0 0,1 0-1,-1-1 1,1 0 0,-1 1 0,1-2 0,-1 1 0,1 0 0,-1-1 0,1 0 0,-1 0 0,0 0 0,1-1 0,-1 0 0,0 1 0,0-2 0,0 1 0,0 0 0,0-1 0,-1 1 0,1-1 0,-1 0-1,0 0 1,1-1 0,-1 1 0,0-1-25,-2 2 12,0-1-1,0 1 0,0 0 0,-1-1 0,1 1 1,-1-1-1,1 1 0,-1-1 0,0 0 1,0 1-1,0-1 0,0 1 0,0-1 0,-1-1-11,1 1 26,-1-1-1,0 1 0,0-1 1,0 1-1,0-1 1,-1 1-1,1-1 0,-1 1 1,0 0-1,0 0-25,-27-28 112,19 21 125,0-1 1,-4-7-238,6 7 28,0 0 1,1 0 0,1-1 0,0 0 0,0-2-29,-5-14-91,6 18 66,1-2 0,0 1 0,1 0 0,0-1 1,0 0-1,0-9 25,-2-147 85,6 157-80,-1 1 1,2 0-1,0-7-5,-2 17-4,0-1 0,0 1 0,0-1 0,0 1 0,0 0 0,0-1 0,0 1 0,0-1 0,0 1 0,1-1 0,-1 1 0,0 0 0,0-1 0,0 1 0,0-1 0,1 1 0,-1 0 0,0-1 0,0 1 0,1 0 0,-1-1 0,0 1 0,1 0 0,-1-1 0,0 1 0,1 0 0,-1 0 0,0 0 0,1-1 0,-1 1 0,1 0 0,-1 0 0,0 0 0,1 0 0,-1 0 0,1-1 0,-1 1 0,1 0 0,-1 0 0,0 0 0,1 0 0,-1 0 0,1 0 0,-1 1 0,1-1 0,-1 0 0,0 0 0,1 0 0,-1 0 0,1 0 0,-1 1 0,0-1 0,1 0 0,-1 0 0,0 1 0,1-1 0,-1 0 0,1 1 4,3 2-10,-1 0 1,1 1 0,-1 0-1,4 4 10,-6-6 35,6 8-179,-2-1-1,1 1 1,-1 0-1,-1 1 1,0-1 0,0 1-1,1 7 145,7 21-4029,-6-20 883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05.969"/>
    </inkml:context>
    <inkml:brush xml:id="br0">
      <inkml:brushProperty name="width" value="0.1" units="cm"/>
      <inkml:brushProperty name="height" value="0.1" units="cm"/>
    </inkml:brush>
  </inkml:definitions>
  <inkml:trace contextRef="#ctx0" brushRef="#br0">1 1 896,'1'1'38,"1"0"0,-1 1 0,1-1 0,-1 0 0,0 1 0,1 0 1,-1-1-1,0 1 0,0 0 0,0 0 0,0-1 0,-1 1 0,1 0 0,0 0 0,-1 0 0,1 0 0,-1 2-38,1 5 59,0 1 0,-1-1 0,0 5-59,0 11 99,17 128 711,2 42-607,-18-154-44,-1 0 0,-3 0 1,-1-1-1,-2 1 0,-2-1 0,-1 0 1,-10 22-160,15-45-715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06.815"/>
    </inkml:context>
    <inkml:brush xml:id="br0">
      <inkml:brushProperty name="width" value="0.1" units="cm"/>
      <inkml:brushProperty name="height" value="0.1" units="cm"/>
    </inkml:brush>
  </inkml:definitions>
  <inkml:trace contextRef="#ctx0" brushRef="#br0">0 3 832,'0'0'30,"1"-1"0,-1 1 0,1 0 0,-1 0 0,0 0 0,1-1 0,-1 1 0,1 0 0,-1 0 0,1 0 0,-1 0 0,1 0 0,-1 0 0,1 0 0,-1 0 0,1 0 0,-1 0 0,0 0 0,1 0 0,-1 0 0,1 0 0,-1 0 0,1 0 0,-1 0 0,1 1 0,-1-1 0,0 0 0,1 0 0,-1 1 0,1-1 0,-1 0 0,0 1 0,1-1 0,-1 0 0,0 1 0,1-1-30,16 20 1455,-8-10-1174,-6-6-273,0 1-1,0 0 1,0 0 0,0 0-1,-1 0 1,0 0 0,0 1 0,1 1-8,10 49 3,-11-42-4,10 43-160,1 41 161,-11-70-39,-1-1 1,-1 1 0,-2 0-1,-4 19 39,-18 79 1014,-16 36-1014,27-118-16,1-4-347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29.969"/>
    </inkml:context>
    <inkml:brush xml:id="br0">
      <inkml:brushProperty name="width" value="0.1" units="cm"/>
      <inkml:brushProperty name="height" value="0.1" units="cm"/>
      <inkml:brushProperty name="color" value="#33CCFF"/>
    </inkml:brush>
  </inkml:definitions>
  <inkml:trace contextRef="#ctx0" brushRef="#br0">54 26 1984,'-12'-25'2213,"11"25"-1975,-1 0-1,1 0 0,-1 0 1,1 1-1,-1-1 0,1 1 0,-1-1 1,1 1-1,-1 0 0,1-1-237,-1 2 31,0 0 0,0 0 0,0 0-1,0 0 1,0 0 0,1 0-1,-1 1 1,1-1 0,0 0-1,0 1 1,-1-1 0,1 1-1,1 0 1,-1-1 0,0 1-1,1 0 1,-1-1 0,1 1 0,0 0-31,-1 11 38,1-1 1,0 1 0,1 4-39,-1-15-1,3 23 27,2 1-1,0-1 1,1-1 0,2 1-1,1-1 1,0-1-1,2 1 1,1-2 0,1 1-1,12 15-25,-17-28-17,0 0 0,1-1 0,0 0 0,1-1 0,0 0 0,2 1 17,-8-7 4,0 0 0,0 0-1,1 0 1,0 0 0,-1-1 0,1 0-1,0 0 1,0 0 0,0-1-1,0 0 1,0 0 0,0 0-1,1 0 1,-1-1 0,0 0-1,5 0-3,-7-1 27,1 0-1,-1 0 1,0 0 0,0 0-1,1 0 1,-1-1-1,0 1 1,0-1-1,0 0 1,-1 0-1,1 0 1,0 0-1,-1-1 1,0 1-1,1-1 1,-1 0-1,0 1 1,0-1-1,1-2-26,3-7 54,0 0-1,0-1 1,-1 0 0,0-4-54,-3 12 23,7-21 283,-2 1 0,-1-1 0,1-9-306,-6 24 181,0 1 1,0 0-1,-1-1 0,0 1 0,-1 0 1,0-1-1,-1 1 0,0 0 0,-1 0 0,0-2-181,1 8 32,0-1 0,0 0 1,-1 1-1,1 0 0,-1-1 0,0 1 0,0 0 0,-1 1 0,1-1 0,-1 0 0,0 1 0,0 0 0,0 0 0,0 0 0,0 0 0,-1 1 0,1 0 0,-1 0 0,0 0 0,1 0 1,-1 1-1,0 0 0,0 0 0,0 0 0,0 0 0,-1 1-32,-2-1-180,0 1 0,0 1 1,0-1-1,0 1 0,0 0 0,1 1 1,-1 0-1,0 0 0,1 1 0,-1 0 0,1 0 1,0 1-1,0 0 0,0 0 0,1 0 1,-3 3 179,3-1-380,0-1 0,1 1 0,-1 0 0,1 1 380,-17 28-3392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07.428"/>
    </inkml:context>
    <inkml:brush xml:id="br0">
      <inkml:brushProperty name="width" value="0.1" units="cm"/>
      <inkml:brushProperty name="height" value="0.1" units="cm"/>
    </inkml:brush>
  </inkml:definitions>
  <inkml:trace contextRef="#ctx0" brushRef="#br0">3 45 1568,'0'0'20,"-1"0"1,1-1 0,0 1-1,0 0 1,0 0-1,0-1 1,-1 1-1,1 0 1,0 0-1,0-1 1,0 1-1,0 0 1,0 0-1,0-1 1,0 1-1,0 0 1,0 0-1,0-1 1,0 1 0,0 0-1,0-1 1,0 1-1,0 0 1,0 0-1,0-1 1,0 1-1,0 0 1,0-1-1,0 1 1,1 0-1,-1 0 1,0-1-1,0 1-20,10-9 275,14-2 378,-8 7-184,1 0-1,0 1 0,0 1 0,0 1 1,10 0-469,21 2 648,16 5-648,-55-5-9,26 1-950,0-1-1,0-2 0,33-5 960,-38 3-1211,2 2 11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08.101"/>
    </inkml:context>
    <inkml:brush xml:id="br0">
      <inkml:brushProperty name="width" value="0.1" units="cm"/>
      <inkml:brushProperty name="height" value="0.1" units="cm"/>
    </inkml:brush>
  </inkml:definitions>
  <inkml:trace contextRef="#ctx0" brushRef="#br0">124 14 1664,'0'0'21,"0"-1"1,0 0 0,0 1-1,1-1 1,-1 1-1,0-1 1,0 0-1,1 1 1,-1-1-1,1 0 1,-1 1 0,0-1-1,1 1 1,-1-1-1,1 1 1,-1-1-1,1 1 1,-1 0-1,1-1 1,0 1-1,-1 0 1,1-1 0,0 1-1,-1 0 1,1-1-22,0 1 90,-1 0-31,0 0-75,-1 26 1200,-21 81 1286,-8 57-1858,-27 299-142,37-282-2012,15-111-1268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7:21.932"/>
    </inkml:context>
    <inkml:brush xml:id="br0">
      <inkml:brushProperty name="width" value="0.1" units="cm"/>
      <inkml:brushProperty name="height" value="0.1" units="cm"/>
    </inkml:brush>
  </inkml:definitions>
  <inkml:trace contextRef="#ctx0" brushRef="#br0">343 8 576,'10'-7'282,"-10"7"-237,1 0 0,-1 0 1,0 0-1,0 0 0,1-1 0,-1 1 0,0 0 1,0 0-1,1 0 0,-1 0 0,0 0 0,0 0 1,1 0-1,-1 0 0,0 0 0,1 0 0,-1 0 1,0 0-1,0 0 0,1 0 0,-1 0 0,0 0 1,0 1-1,1-1 0,-1 0 0,0 0 0,0 0 1,1 0-1,-1 0 0,0 1 0,0-1 0,0 0 1,1 0-1,-1 0 0,0 1 0,0-1 0,0 0 1,0 0-1,0 1 0,1-1 0,-1 0 0,0 0 1,0 1-1,0-1 0,0 0 0,0 0 0,0 1 0,0-1 1,0 0-1,0 0 0,0 1 0,0-1 0,0 0 1,0 1-1,0-1-45,-8 58 1909,7-46-1804,0 0 0,-1 0 0,0 0 0,-4 9-105,-2 11 23,2-13 123,-1 0 0,0 0 0,-1-1 0,-1 0 0,-2 2-146,1-3 70,-22 56 84,20-48-103,8-17-1,0-1 0,1 1 0,0 0 0,0 0 0,1 0 1,0 0-1,0 0 0,1 1 0,0 2-50,1 22 50,-1 0 1,-2 0 0,-2 0-1,-5 23-50,-4 6 183,8-31-228,-2 0 0,-1-1 0,-4 8 45,-30 77-106,5 0 239,37-113-153,0 0 0,0 1-1,-1-1 1,1 0 0,0 0 0,-1 0 0,0-1-1,1 1 1,-1 0 0,0-1 0,0 1 0,0-1 20,-1 1-912,-1 1 1,1-2-1,-1 1 0,0 0 1,1-1-1,-4 1 912,-2 2-1045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7:22.619"/>
    </inkml:context>
    <inkml:brush xml:id="br0">
      <inkml:brushProperty name="width" value="0.1" units="cm"/>
      <inkml:brushProperty name="height" value="0.1" units="cm"/>
    </inkml:brush>
  </inkml:definitions>
  <inkml:trace contextRef="#ctx0" brushRef="#br0">1 70 1984,'2'-3'272,"0"0"0,0 1 1,1-1-1,-1 0 0,1 1 0,-1 0 0,1-1 1,0 1-1,2-1-272,12-11 2691,-15 13-2616,0 0 0,-1 1 0,1-1 0,0 0 0,0 1 0,0-1 0,-1 1 0,1 0 0,0 0 0,0-1 0,0 1 0,0 0 0,0 1 0,0-1 0,0 0-75,32 5 203,43 4 626,-55-7-538,4 0-76,-1-1 0,1-1 0,19-3-215,-30 0-72,1-1 1,0 0-1,-1-1 0,12-6 72,3-1-5435,-17 11 3552,2 1 294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7:23.435"/>
    </inkml:context>
    <inkml:brush xml:id="br0">
      <inkml:brushProperty name="width" value="0.1" units="cm"/>
      <inkml:brushProperty name="height" value="0.1" units="cm"/>
    </inkml:brush>
  </inkml:definitions>
  <inkml:trace contextRef="#ctx0" brushRef="#br0">289 6 2144,'-5'-6'1542,"5"6"-1458,0 0 1,0 0-1,0 0 0,0 1 1,-1-1-1,1 0 0,0 0 0,0 0 1,0 0-1,0 0 0,0 0 1,0 0-1,0 0 0,0 0 1,0 0-1,0 0 0,0 1 0,0-1 1,0 0-1,0 0 0,0 0 1,0 0-1,0 0 0,-1 0 1,1 0-1,0 0 0,0 0 0,0 0 1,0 0-1,0 0 0,0 0 1,0 0-1,0 0 0,0 0 1,0 0-1,-1 0 0,1 0 0,0 0 1,0 0-1,0 0 0,0 0 1,0 0-1,0 0 0,0 0 1,0 0-1,0 0 0,0 0 0,0 0 1,-1 0-1,1 0-84,-3 12-568,0 4 687,0 0 1,0 1-1,2-1 0,0 1 1,1-1-1,1 9-119,0 10 95,-1-2-24,1 35 115,-4 0-1,-7 38-185,-1-27 800,-4-1 0,-4 0 0,-17 44-800,6-45 859,-4 0 0,-24 37-859,27-65-1228,15-27-1784,11-14-300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7:24.215"/>
    </inkml:context>
    <inkml:brush xml:id="br0">
      <inkml:brushProperty name="width" value="0.1" units="cm"/>
      <inkml:brushProperty name="height" value="0.1" units="cm"/>
    </inkml:brush>
  </inkml:definitions>
  <inkml:trace contextRef="#ctx0" brushRef="#br0">10 21 832,'-2'-2'-739,"1"1"1195,1 0 1,-1 1-1,0-1 1,1 0 0,-1 0-1,1 0 1,-1 0-1,1 0 1,-1 0 0,1 0-1,0 0 1,0 0 0,-1 0-1,1-1-456,0 1 213,0 1-208,0 0-1,0 0 1,0 0-1,0 0 0,0 0 1,0 0-1,0 0 1,0 0-1,0 0 0,0 0 1,0 0-1,0-1 1,0 1-1,0 0 0,0 0 1,0 0-1,0 0 1,0 0-1,0 0 0,0 0 1,0 0-1,0 0 0,0 0 1,0 0-1,0-1 1,0 1-1,0 0 0,0 0 1,0 0-1,0 0 1,0 0-1,0 0 0,0 0 1,0 0-1,0 0 1,0 0-1,1 0 0,-1 0 1,0 0-1,0 0 1,0 0-1,0 0 0,0 0 1,0 0-1,0-1 0,0 1 1,0 0-1,0 0 1,0 0-1,1 0 0,-1 0-4,11 1 212,1 0 0,-1 1 0,0 0 0,1 1-212,0 0 268,0-1 0,1 0 0,-1 0 0,2-2-268,-1 1 275,-8-1-160,0 1-1,0-1 1,0-1 0,1 1-1,-1-1-114,0-2 38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16.026"/>
    </inkml:context>
    <inkml:brush xml:id="br0">
      <inkml:brushProperty name="width" value="0.1" units="cm"/>
      <inkml:brushProperty name="height" value="0.1" units="cm"/>
    </inkml:brush>
  </inkml:definitions>
  <inkml:trace contextRef="#ctx0" brushRef="#br0">822 44 1984,'0'0'28,"0"0"0,0 0 0,0-1-1,0 1 1,1 0 0,-1 0 0,0 0 0,0 0 0,0 0 0,0-1 0,0 1 0,0 0-1,0 0 1,0 0 0,0 0 0,0-1 0,0 1 0,0 0 0,0 0 0,0 0-1,0-1 1,0 1 0,0 0 0,0 0 0,0 0 0,0 0 0,0-1 0,0 1 0,0 0-1,0 0 1,0 0 0,0 0 0,-1 0 0,1-1 0,0 1 0,0 0 0,0 0-1,0 0 1,0 0 0,-1 0-28,1-1 105,-1 0-1,1 1 0,0-1 1,-1 0-1,1 0 0,0 1 1,-1-1-1,1 0 0,0 0 1,0 1-1,0-1 0,-1 0 1,1 0-1,0 0-104,0 0 89,0-1 0,-1 1 0,1 0-1,0 0 1,-1 0 0,1 0 0,-1 0 0,1 0 0,-1 0 0,0 0 0,1 0 0,-1 0 0,0 1 0,0-1-1,0 0 1,0 0 0,1 1 0,-1-1 0,0 0 0,0 1 0,0-1 0,0 1 0,-1-1 0,1 1-1,0 0 1,0-1 0,0 1 0,0 0 0,0 0 0,-1 0-89,-6-2 330,0 1 1,0 1-1,-8-1-330,4 1 218,0 0 0,0 1 0,0 0 0,0 1-1,1 0 1,-8 3-218,-13 5 85,0 2 1,1 1-1,0 1 0,1 2 1,-16 12-86,0 6 192,1 2 0,2 1 0,-7 12-192,30-31 162,-1-1 0,-1 0 0,-5 1-162,3-2 148,-14 8 4,26-17-47,1 0 0,0 1-1,0 0 1,-3 4-105,9-7 14,0-1-35,0 0 1,0 1 0,1 0 0,-1 0 0,1 0 0,1 0 0,-1 1-1,1-1 1,0 1 0,0 0 0,-1 3 20,1 3-8,0 0 0,1 0 0,0 0 0,1 1 0,1-1 0,0 0 0,0 0 0,1 1 0,2 9 8,2-1 9,0 0 0,1 0 0,1 0 0,1-1 0,1 2-9,0-4 57,1 1 0,1-1 0,0-1 0,1 0 0,1-1 0,1 0 0,1-1 1,0 0-1,0-1 0,1-1 0,1-1 0,0 0 0,8 3-57,-16-11-1,0 0 0,-1-1 0,2 0 0,-1 0 0,0-1 0,0 0 0,1-1 0,-1 0 0,1 0 0,-1-1 0,1-1 1,22-1 63,-2-2 0,24-6-63,3 0-62,-38 6 67,1 0-1,-2-1 1,1 0-1,-1-2 1,0 0-1,0-2 1,5-3-5,-13 7 7,0-1 0,-1-1 0,1 0 0,-1 0 0,-1-1 1,0 0-1,0-1 0,0 1 0,-1-2 0,0 1 0,-1-1 0,5-9-7,-3 2 76,0 1-1,-2-1 0,0-1 1,-1 1-1,-1-1 0,0 0 1,-1 0-1,-1-3-75,5-89-43,-8 86-53,-3-17 96,2 21-58,-2-34-145,2 22 158,2 25 48,0 0-1,0 1 1,-1-1-1,0 1 1,0-1-3,-8-32-41,7 30 64,1-1-1,-2 0 1,1 1 0,-1 0-1,-1-1 1,0 1-1,0 0 1,-1 1 0,0-1-1,0 1 1,-1-1-23,-1 2 21,0-1 0,0 1 0,-1 1-1,1-1 1,-1 1 0,-1 1 0,1-1 0,-1 2 0,0-1 0,0 1-1,-1 0 1,1 1 0,-1 0 0,0 1 0,1 0 0,-1 0 0,0 1 0,0 0-1,-1 1 1,1 0 0,0 1 0,0 0 0,-6 1-21,9-1 3,-11 2-409,0 0 0,1 1 0,-6 3 406,19-6-284,1 0 0,-1 0 0,1 1-1,-1-1 1,1 1 0,0 0 0,0 0 0,0 0-1,0 1 1,0-1 0,0 1 0,0 0 0,1-1-1,0 1 1,-1 0 0,1 1 0,0-1-1,0 1 285,-2 14-3578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17.215"/>
    </inkml:context>
    <inkml:brush xml:id="br0">
      <inkml:brushProperty name="width" value="0.1" units="cm"/>
      <inkml:brushProperty name="height" value="0.1" units="cm"/>
    </inkml:brush>
  </inkml:definitions>
  <inkml:trace contextRef="#ctx0" brushRef="#br0">77 9 832,'-10'-1'553,"10"1"-444,-1 0 0,0 0 0,0 0 0,1 1 1,-1-1-1,0 0 0,1 0 0,-1 0 0,0-1 0,1 1 0,-1 0 1,0 0-1,0 0 0,1 0 0,-1-1 0,0 1 0,1 0 1,-1-1-1,1 1 0,-1 0-109,-1-1 183,1 0-1,-1 0 1,1 1 0,-1-1-1,0 1 1,0-1 0,1 1 0,-1 0-1,0-1 1,0 1 0,1 0-1,-1 0 1,0 0 0,0 1-1,1-1 1,-1 0 0,0 1 0,0-1-1,1 1 1,-1-1 0,1 1-1,-1 0 1,0 0 0,1 0-1,-1 0 1,1 0 0,0 0 0,-1 0-1,1 0 1,0 1 0,-1 0-183,2-2 613,0 0-181,0 1-372,0 0 0,0 0 0,0 0 0,1 1 0,-1-1 0,0 0 0,1 0 0,-1 0 0,1 0 1,-1 0-1,1-1 0,-1 1 0,1 0 0,0 0 0,0 0 0,-1 0 0,1-1 0,0 1 0,0 0 0,0 0-60,22 11 445,-14-7-224,2 1-86,-1 0 1,1 1 0,-1 1-1,-1 0 1,0 0 0,7 8-136,-11-10 82,-1-1 1,1 1-1,-1 0 1,0 1 0,0-1-1,-1 1 1,0-1-1,0 1 1,-1 0 0,0 0-1,2 7-82,0 16 504,-2-13 58,1 1 0,5 16-562,-6-28 137,0 0-1,1 0 1,-1-1-1,1 1 0,0 0 1,1-1-1,0 0 0,-1 0 1,2 0-1,0 1-136,19 15-348,0-1 0,1-2-1,2 1 349,-19-13-800,2-2-673,-4-2-993,-4-3-2614,-2-1 1774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26.525"/>
    </inkml:context>
    <inkml:brush xml:id="br0">
      <inkml:brushProperty name="width" value="0.1" units="cm"/>
      <inkml:brushProperty name="height" value="0.1" units="cm"/>
    </inkml:brush>
  </inkml:definitions>
  <inkml:trace contextRef="#ctx0" brushRef="#br0">4 62 1824,'0'0'45,"0"0"0,0-1 0,-1 1 0,1 0 0,0 0 0,0 0 0,-1 0 1,1 0-1,0-1 0,0 1 0,0 0 0,0 0 0,-1 0 0,1-1 0,0 1 0,0 0 0,0 0 0,0 0 0,0-1 0,0 1 0,0 0 1,0 0-1,0-1 0,-1 1 0,1 0 0,0 0 0,0-1 0,0 1 0,0 0 0,0 0 0,0 0 0,1-1 0,-1 1 0,0 0 1,0 0-1,0-1 0,0 1 0,0 0 0,0 0 0,0-1 0,0 1 0,0 0 0,1 0 0,-1 0 0,0 0 0,0-1 0,0 1-45,2-8 1604,-2 8-1156,0-1-289,1 1 0,-1 0 0,0-1 0,0 1 0,0 0 0,1 0 0,-1-1 0,0 1 0,0 0 0,1 0 0,-1-1 0,0 1 0,1 0 0,-1 0 0,0 0 0,1 0 0,-1 0 0,0-1 0,1 1 0,-1 0 0,0 0 0,1 0 0,-1 0 0,1 0 0,-1 0 0,0 0-159,80 3 489,-42 0 439,0-3 1,5-1-929,-11 0 396,18-3 179,31-6 174,53 1-749,-78 7 179,-6-6-296,-38 6 200,1 0 1,0 0-1,4 1-83,3 0 214,-2-1-4753,-23 10 854,-20 14-736,6-5 3114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27.216"/>
    </inkml:context>
    <inkml:brush xml:id="br0">
      <inkml:brushProperty name="width" value="0.1" units="cm"/>
      <inkml:brushProperty name="height" value="0.1" units="cm"/>
    </inkml:brush>
  </inkml:definitions>
  <inkml:trace contextRef="#ctx0" brushRef="#br0">34 69 992,'-1'0'34,"0"0"0,0 0 0,0 0 0,1 0 1,-1 0-1,0 0 0,0 0 0,0 0 0,0-1 0,0 1 0,0 0 1,1 0-1,-1-1 0,0 1 0,0 0 0,0-1 0,1 1 0,-1-1 0,0 1 1,1-1-1,-1 0 0,0 1 0,1-1 0,-1 0 0,1 1 0,-1-1 1,1 0-1,-1 1 0,1-1 0,0 0 0,-1 0 0,1 0 0,0 0 0,-1 1 1,1-1-1,0 0 0,0 0 0,0 0 0,0 0 0,0 0-34,-4-8 1476,3 9-1305,1 0 0,-1-1 0,1 1 0,0-1 0,-1 1 0,1-1 0,0 1 0,-1-1 0,1 1 1,0-1-1,0 1 0,-1-1 0,1 1 0,0-1 0,0 1 0,0-1 0,0 1 0,0-1-171,0 0 100,-1 0 0,1-1 0,0 1 0,0 0 0,0 0 0,0 0 1,0 0-1,1 0 0,-1 0 0,0 0 0,0 0 0,1 0 0,-1 0 0,1 0 1,-1 0-1,1 0 0,-1 0 0,1 0 0,-1 1 0,1-1 0,0 0 0,-1 0 0,1 0 1,0 1-1,0-1 0,0 0 0,-1 1 0,1-1 0,0 1 0,0-1 0,0 1 0,0 0 1,0-1-1,0 1 0,0 0 0,0-1 0,0 1 0,0 0 0,0 0 0,1 0 1,-1 0-1,0 0 0,0 0 0,0 0 0,0 1 0,0-1 0,0 0 0,0 1 0,1-1-100,7 3 22,0 1-1,0-1 1,-1 1-1,1 1 0,2 1-21,-7-3 134,29 18 52,-20-12 149,1-1 0,8 4-335,-16-9 100,-1-1 0,0 0-1,1-1 1,0 1 0,-1-1 0,1 0 0,0 0 0,0-1 0,0 0-100,14-1 76,0-1 1,0-1 0,-1-1-1,2-1-76,41-7 281,-28 5-714,-25 4-901,-1 1-1,1 1 1,-1 0-1,6 0 1335,-6 1-2325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30.979"/>
    </inkml:context>
    <inkml:brush xml:id="br0">
      <inkml:brushProperty name="width" value="0.1" units="cm"/>
      <inkml:brushProperty name="height" value="0.1" units="cm"/>
      <inkml:brushProperty name="color" value="#33CCFF"/>
    </inkml:brush>
  </inkml:definitions>
  <inkml:trace contextRef="#ctx0" brushRef="#br0">24 26 3072,'-4'-3'287,"3"2"-206,0 1 0,0-1-1,1 0 1,-1 0 0,0 0 0,0 1 0,0-1-1,1 0 1,-1 0 0,0 0 0,1 0 0,-1 0-1,1 0 1,-1-1 0,1 1 0,0 0 0,-1 0-1,1 0 1,0 0 0,0 0 0,0-1-81,-3 8 5,2-5 23,1 0 0,-1 0 1,1 0-1,-1 0 0,1 0 0,-1 0 0,1 0 0,0 0 0,0 0 1,-1 0-1,1 0 0,0 0 0,0 0 0,0 0 0,0 0 1,0 0-1,0 0 0,1 1-28,19 69 1562,-10-17-1221,-3-22-253,-1 1 1,-2 6-89,1 23 152,9 189 90,-14-195 32,-2 0 0,-3 0 0,-7 27-274,12-78 155,-1 0 0,0-1 1,-1 1-1,1-1 0,-1 1 1,0-1-1,0 0 0,-2 4-155,4-8 8,0 0-1,0 0 0,0 0 0,0 0 1,0 0-1,0 0 0,0 0 1,0 0-1,0 0 0,0 0 0,0 0 1,-1 0-1,1 0 0,0 0 1,0-1-1,0 1 0,0 0 0,0 0 1,0 0-1,0 0 0,0 0 0,0 0 1,0 0-1,0 0 0,0 0 1,0 0-1,0 0 0,0 0 0,0 0 1,0 0-1,0 1 0,0-1 0,0 0 1,0 0-1,0 0 0,0 0 1,0 0-1,0 0 0,-1 0 0,1 0 1,0 0-1,0 0 0,0 0 1,0 0-1,0 0 0,0 0-7,2-7 99,6-11-26,-5 14-44,0 0 0,1 1-1,0-1 1,-1 1 0,1 0 0,1 0-1,-1 0 1,0 0 0,1 1 0,-1 0 0,1 0-1,0 0 1,0 0 0,3 0-29,6-1 7,-1 1 0,0 0 1,1 1-1,13 0-7,-17 1-17,0 1 1,0-1-1,0 2 0,0 0 0,-1 0 1,1 0-1,0 2 0,-1-1 1,0 1-1,0 0 0,0 1 0,0 0 1,-1 0-1,0 1 0,5 4 17,-11-7-147,1 0 0,-1-1 0,1 2-1,-1-1 1,0 0 0,0 0-1,0 1 1,-1-1 0,1 1 0,-1 0-1,0-1 1,0 1 0,0 0-1,0 0 1,-1 1 147,1 0-451,-1 1-1,1 0 1,-1 0 0,-1-1-1,1 1 1,-1 0-1,0-1 1,-1 1 0,-1 5 451,-8 8-2443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28.469"/>
    </inkml:context>
    <inkml:brush xml:id="br0">
      <inkml:brushProperty name="width" value="0.1" units="cm"/>
      <inkml:brushProperty name="height" value="0.1" units="cm"/>
    </inkml:brush>
  </inkml:definitions>
  <inkml:trace contextRef="#ctx0" brushRef="#br0">94 5 2080,'-5'-5'3151,"2"7"-1630,1 13-1218,0-2-164,-3 4-21,0 0-1,1 0 0,1 0 0,1 0 0,0 9-117,-1 6 310,-15 222 289,12-134-350,1 108 129,5-178-350,0-47-419,0 0 0,0 0 1,0 0-1,-1 0 0,1 0 1,-1-1-1,0 2 391,1-3-137,-1 0 1,1-1-1,0 1 0,-1 0 0,1-1 0,-1 1 0,1 0 1,0-1-1,-1 1 0,0-1 0,1 1 0,-1-1 1,1 1-1,-1-1 0,0 1 0,1-1 0,-1 1 1,0-1-1,1 0 0,-1 1 0,0-1 0,1 0 1,-1 0-1,0 0 0,0 1 0,1-1 0,-1 0 1,0 0 136,-3 0-1526,0 3 689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29.280"/>
    </inkml:context>
    <inkml:brush xml:id="br0">
      <inkml:brushProperty name="width" value="0.1" units="cm"/>
      <inkml:brushProperty name="height" value="0.1" units="cm"/>
    </inkml:brush>
  </inkml:definitions>
  <inkml:trace contextRef="#ctx0" brushRef="#br0">63 40 640,'1'-9'323,"-1"8"-263,0 1 0,0-1 1,0 0-1,0 0 1,0 1-1,0-1 0,0 0 1,0 0-1,0 1 1,1-1-1,-1 0 0,0 1 1,0-1-1,1 0 0,-1 1 1,1-1-1,-1 0-60,3-1 153,-3 2-131,0 0 0,1 0 0,-1-1 0,0 1 0,1 0 0,-1 0 0,0 0 0,0-1 0,1 1 0,-1 0 0,0 0 0,0-1 0,1 1 0,-1 0 0,0-1 0,0 1 0,0 0 0,0-1 0,0 1 0,1 0 0,-1-1 0,0 1 0,0 0 0,0-1 0,0 1 0,0-1 0,0 1-22,4-7 4469,-4 17-4168,-1 0 0,0 0-1,-1 0 1,0 0 0,-1 2-301,0 6 21,0 0 0,1 13-21,-2 7 59,-9 108 125,-7 53 16,12-145-66,2 0-1,1 26-133,2-46 340,1-9-1052,2-7-2932,2-19 2092,5-2-581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29.892"/>
    </inkml:context>
    <inkml:brush xml:id="br0">
      <inkml:brushProperty name="width" value="0.1" units="cm"/>
      <inkml:brushProperty name="height" value="0.1" units="cm"/>
    </inkml:brush>
  </inkml:definitions>
  <inkml:trace contextRef="#ctx0" brushRef="#br0">1 171 3808,'0'-4'291,"0"1"0,0-1 0,1 0 1,-1 1-1,1-1 0,-1 1 0,1-1 0,1 1 1,-1-1-1,1 0-291,2-5 52,-3 6 40,0 0 0,1 0 0,-1 0 0,1 1 0,-1-1 0,1 1 0,0-1 0,0 1 0,0 0-92,4-4 368,-2 2-144,1 0 1,-1 1 0,1-1 0,-1 1-1,1 0 1,0 0 0,1 0-225,13-5 984,0 1 0,2 0-984,14-3 485,0 2 0,0 1 0,1 2 0,3 1-485,145-2-601,-175 6-216,1 1 0,-1 0-1,1 0 1,-1 1 0,5 1 817,-5 1-2394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30.550"/>
    </inkml:context>
    <inkml:brush xml:id="br0">
      <inkml:brushProperty name="width" value="0.1" units="cm"/>
      <inkml:brushProperty name="height" value="0.1" units="cm"/>
    </inkml:brush>
  </inkml:definitions>
  <inkml:trace contextRef="#ctx0" brushRef="#br0">0 33 3328,'1'-2'87,"-1"0"1,0 1-1,1-1 1,0 1-1,-1-1 1,1 1-1,0-1 1,0 1-1,-1-1 1,1 1-1,0 0 1,1-1-1,-1 1 1,0 0-1,0 0 1,0 0-1,1 0 1,-1 0-1,0 0 1,1 0-1,-1 0 1,1 1-1,-1-1 1,1 0-1,0 1 1,-1-1-1,1 1 1,-1 0-1,1 0 1,0-1-1,-1 1 1,1 0-1,0 0 1,-1 1-1,1-1 1,0 0-1,-1 0 0,1 1 1,0-1-1,-1 1 1,1 0-1,0 0-87,3 2 76,0 1 0,0 0 0,-1 0 0,1 0 0,-1 1 0,0 0 0,-1 0 0,1 0 0,-1 0 0,0 0 0,0 0 0,0 1 0,-1 0 0,0-1 0,0 1 0,-1 0 0,1 0 0,-1 0 0,0 0 0,-1 5-76,4 54 195,-3 44-195,-1-8 317,13 98 498,-4-82-488,-8-28-1166,-1-53-93,0-1-1137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31.601"/>
    </inkml:context>
    <inkml:brush xml:id="br0">
      <inkml:brushProperty name="width" value="0.1" units="cm"/>
      <inkml:brushProperty name="height" value="0.1" units="cm"/>
    </inkml:brush>
  </inkml:definitions>
  <inkml:trace contextRef="#ctx0" brushRef="#br0">0 47 2720,'0'-1'156,"0"0"0,0 0 0,0 0-1,0 0 1,0 0 0,0 0 0,1 0 0,-1 0 0,0-1 0,0 1 0,1 0-1,-1 0 1,1 0 0,-1 0 0,1 0 0,-1 0 0,1 1 0,0-1 0,-1 0-1,1 0 1,0 0 0,0 0-156,2-3 884,1 0 1,-1 1-1,1-1 0,0 1 0,2-2-884,-5 5 507,-1 0-112,0 0 79,0 0-116,9 0 708,10 1-883,1 2 0,-1 0 0,0 1 0,16 5-183,-6-1 426,24 3-426,18-4 228,68-1-228,72-10 6,-80 0 10,92 6-49,-173 1 5,0 2 0,0 3 0,20 7 28,-33-6-527,32 14 527,-53-16-425,0 0 1,-1 1-1,1 0 0,-2 1 0,5 5 425,-2 0-1637,-17-13 1508,1 0-1,-1 0 1,1-1 0,-1 1-1,1 0 1,-1 0 0,1 0-1,-1 0 1,0 0 0,1 0-1,-1 0 1,0-1 0,0 1-1,0 0 1,0 0 0,0 0-1,0 0 1,0 0 0,0 0-1,0 0 130,-4 10-1130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33.413"/>
    </inkml:context>
    <inkml:brush xml:id="br0">
      <inkml:brushProperty name="width" value="0.1" units="cm"/>
      <inkml:brushProperty name="height" value="0.1" units="cm"/>
    </inkml:brush>
  </inkml:definitions>
  <inkml:trace contextRef="#ctx0" brushRef="#br0">321 559 576,'0'0'9,"0"0"-1,-1 0 1,1 0 0,-1 0 0,1 0-1,-1 0 1,1 0 0,0 0 0,-1 0-1,1 0 1,-1 0 0,1-1-1,0 1 1,-1 0 0,1 0 0,-1 0-1,1 0 1,0-1 0,-1 1 0,1 0-1,0 0 1,-1-1 0,1 1-1,0 0 1,-1-1 0,1 1 0,0 0-1,0-1 1,0 1 0,-1 0 0,1-1-1,0 1 1,0-1 0,0 1-1,0 0 1,-1-1 0,1 1 0,0-1-1,0 1 1,0-1 0,0 1 0,0 0-1,0-1 1,0 0-9,-12-7 4016,-4-1-2899,13 7-999,0 0 0,0 0-1,0 1 1,0-1 0,-1 1 0,-1-1-118,-17-4 354,16 4-242,0 0-1,0 1 1,0-1-1,0 1 1,0 1 0,-2-1-112,-33-1 470,25 1-238,-1 1-1,-14 1-231,26 0 95,-1 0-1,1 1 1,0 0 0,0 0 0,0 0-1,0 1 1,-4 2-95,-4 1 164,12-5-148,-1 0 0,0-1 0,1 1 0,-1 0 0,1 0 1,-1 0-1,1 0 0,-1 0 0,1 1 0,0-1 0,0 0 1,-1 0-1,1 1 0,0-1 0,0 1 0,0-1 0,0 1 0,1 0 1,-1-1-1,0 1 0,1 0 0,-1-1 0,1 1 0,0 0 1,-1 0-1,1-1 0,0 1 0,0 2-16,1-1-13,0 0 0,0 1 0,0-1 0,1 0 0,-1 0-1,1 0 1,-1 0 0,1 0 0,0 0 0,1 0 0,-1-1 0,0 1 0,1-1 0,-1 1 0,1-1 13,19 17 11,0-1 0,1-2 0,1 0 0,6 3-11,-16-12 12,0 0 1,1-1-1,-1 0 1,1-1-1,0-1 1,0 0-1,1-2 1,9 2-13,-18-4 29,0 0-1,0 0 1,0 0 0,1-1 0,-1 0 0,0 0 0,0-1 0,-1 0 0,6-2-29,-9 3 12,-1 0 0,1 0 1,-1-1-1,0 1 0,0 0 0,1-1 1,-1 0-1,0 1 0,0-1 1,0 0-1,-1 0 0,1 0 1,0 0-1,-1-1 0,1 1 0,-1 0 1,0-1-1,0 1 0,0-1 1,0 1-1,0-1 0,0 1 0,-1-1 1,1 0-1,-1 1 0,0-1 1,0 0-13,0-6 121,-1 0-1,-1 1 1,1-1 0,-1 1 0,-1-1 0,0 1 0,0 0 0,0 0-1,-1 0 1,-5-6-121,-8-14 409,-2 1 0,-7-6-409,7 9-10,-123-146 452,85 102-324,46 56-114,1-1 0,0-1 1,1 1-1,1-2 1,0 1-1,-5-14-4,11 23-26,1 1-1,0-1 1,0 1-1,0-1 1,0 0-1,1 0 1,0 1-1,0-6 27,0 8-23,1-1-1,-1 1 1,1 0-1,0 0 1,-1-1-1,1 1 1,0 0-1,1 0 1,-1 0-1,0 0 1,1 0 0,-1 0-1,1 0 1,-1 0-1,1 1 1,0-1-1,0 1 1,1-2 23,4-1-4,0 0 1,0 0-1,0 0 1,1 1 0,-1 0-1,1 0 1,0 1-1,0 0 1,0 1 0,0 0-1,7-1 4,13 1 406,0 2-1,21 2-405,-38-2 139,4 1-124,0 0 1,0 1-1,-1 1 1,1 1-1,-1 0 1,0 0-1,0 2 1,0 0-1,-1 0 1,0 1-1,1 2-15,-5-4-725,3 2-5355,-11-3 2053,-2 2 3447,0-5 19,-1 9-612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34.490"/>
    </inkml:context>
    <inkml:brush xml:id="br0">
      <inkml:brushProperty name="width" value="0.1" units="cm"/>
      <inkml:brushProperty name="height" value="0.1" units="cm"/>
    </inkml:brush>
  </inkml:definitions>
  <inkml:trace contextRef="#ctx0" brushRef="#br0">72 11 832,'-17'-2'377,"13"2"-155,1 0 1,-1-1-1,1 1 1,-1-1-1,1 0 1,-4-1-223,-13-1 4256,13 14-3302,10 55-858,21 488 763,-24-524-785,0 0 0,-2 0-1,-3 10-73,4-33-50,-3 44-3284,4-50 2097,-4-1-1024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35.227"/>
    </inkml:context>
    <inkml:brush xml:id="br0">
      <inkml:brushProperty name="width" value="0.1" units="cm"/>
      <inkml:brushProperty name="height" value="0.1" units="cm"/>
    </inkml:brush>
  </inkml:definitions>
  <inkml:trace contextRef="#ctx0" brushRef="#br0">17 0 1984,'3'8'708,"0"0"0,0 0 0,-1 1 0,0 1-708,2 11 101,-1-1 1,-1 1-1,0 15-101,-2 23 4,-7 269 109,0-185 497,-3 38 343,8-161-923,0 0-762,-1 0-1,-2 7 733,1-12-2325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36.213"/>
    </inkml:context>
    <inkml:brush xml:id="br0">
      <inkml:brushProperty name="width" value="0.1" units="cm"/>
      <inkml:brushProperty name="height" value="0.1" units="cm"/>
    </inkml:brush>
  </inkml:definitions>
  <inkml:trace contextRef="#ctx0" brushRef="#br0">1 19 832,'0'-8'288,"0"-2"-224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36.666"/>
    </inkml:context>
    <inkml:brush xml:id="br0">
      <inkml:brushProperty name="width" value="0.1" units="cm"/>
      <inkml:brushProperty name="height" value="0.1" units="cm"/>
    </inkml:brush>
  </inkml:definitions>
  <inkml:trace contextRef="#ctx0" brushRef="#br0">1 33 2240,'1'1'870,"1"0"0,0 0-1,-1-1 1,1 1 0,-1-1 0,1 0-1,0 1 1,-1-1 0,2 0-870,23 0 2249,33-6-2546,-50 4 1029,75-6 121,82 1-853,-130 8 14,-11 0 52,24-3-66,-5-5-752,-36 5-397,-7 0-2747,-1-2 2056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31.367"/>
    </inkml:context>
    <inkml:brush xml:id="br0">
      <inkml:brushProperty name="width" value="0.1" units="cm"/>
      <inkml:brushProperty name="height" value="0.1" units="cm"/>
      <inkml:brushProperty name="color" value="#33CCFF"/>
    </inkml:brush>
  </inkml:definitions>
  <inkml:trace contextRef="#ctx0" brushRef="#br0">13 114 4320,'-10'-19'1392,"9"18"-1350,1 0 0,0 0-1,-1 0 1,1 0 0,0 0 0,0 0 0,0 0 0,0 0 0,0 0 0,0 0 0,0 0-1,0 0 1,0 0 0,1 0 0,-1 0 0,0 0 0,0 0 0,1 0 0,-1 0-1,1 1 1,-1-1 0,1 0 0,-1 0 0,1 0-42,1-3 355,2 0-297,-1 0 1,1 1-1,0-1 0,0 1 1,0-1-1,0 1 0,0 0 1,1 1-1,0-1 1,-1 1-1,1 0 0,0 0-58,3-2 78,2 0-94,0 0 0,1 0 0,-1 1-1,1 1 1,0 0 0,0 0-1,0 1 1,1 0 0,-1 1 0,6 1 15,19 2-161,0 2-1,20 6 163,-1-1-952,-50-9 363,1 0-1,0 0 0,0-1 0,0 0 0,1 0 590,10-2-1893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8:37.478"/>
    </inkml:context>
    <inkml:brush xml:id="br0">
      <inkml:brushProperty name="width" value="0.1" units="cm"/>
      <inkml:brushProperty name="height" value="0.1" units="cm"/>
    </inkml:brush>
  </inkml:definitions>
  <inkml:trace contextRef="#ctx0" brushRef="#br0">13 26 4160,'-1'0'66,"1"0"0,-1 0 0,1 0 0,0 0 1,-1 0-1,1 0 0,-1 0 0,1 0 0,-1 0 0,1 0 1,0-1-1,-1 1 0,1 0 0,-1 0 0,1 0 0,-1 0 0,1-1 1,0 1-1,-1 0 0,1 0 0,0-1 0,-1 1 0,1 0 1,0-1-1,-1 1 0,1 0 0,0-1 0,0 1 0,-1 0 0,1-1 1,0 1-1,0-1 0,0 1 0,0-1 0,0 1 0,-1 0 1,1-1-1,0 1 0,0-1 0,0 1 0,0-1 0,0 1 1,0 0-1,0-1 0,0 1 0,1-1 0,-1 1-66,0-1-53,0 1 56,0-1 0,0 1 0,0 0 0,0-1 0,0 1 0,0 0 0,0-1 0,0 1 0,0 0 0,0-1 0,0 1 0,0 0 0,1-1 0,-1 1 0,0 0-1,0-1 1,0 1 0,1 0 0,-1-1 0,0 1 0,0 0 0,1 0 0,-1 0 0,0-1-3,3-2 2494,0 5-2399,-1 0 0,1 1 0,0 0-1,0-1 1,-1 1 0,0 0 0,1 0 0,-1 1 0,0-1 0,-1 0-1,1 1 1,0-1 0,-1 1 0,0-1 0,0 1 0,0 0-1,0 2-94,2 13-21,-1 0 0,0 0 0,-2 3 21,1-11 62,-3 213-515,1-3 628,3-45 678,6 139 321,-7-242-5633,-1-60 2945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49:45.944"/>
    </inkml:context>
    <inkml:brush xml:id="br0">
      <inkml:brushProperty name="width" value="0.1" units="cm"/>
      <inkml:brushProperty name="height" value="0.1" units="cm"/>
    </inkml:brush>
  </inkml:definitions>
  <inkml:trace contextRef="#ctx0" brushRef="#br0">2867 10 1408,'0'0'35,"0"0"0,0 0 0,-1-1 0,1 1 0,0 0 0,0 0 0,0 0 0,0-1 1,0 1-1,-1 0 0,1 0 0,0-1 0,0 1 0,0 0 0,0 0 0,0-1 0,0 1 0,0 0 0,0-1 0,0 1 0,0 0 0,0 0 0,0-1 0,0 1 1,0 0-1,0 0 0,0-1 0,1 1 0,-1 0 0,0 0 0,0-1 0,0 1 0,0 0 0,0 0 0,1-1 0,-1 1 0,0 0 0,0 0 0,0 0 1,1 0-1,-1-1 0,0 1-35,14 1 1992,-4 1-1878,5 1 182,1 1 0,-1 0 0,0 1 1,3 2-297,-3-1 116,1 1-50,-1 0 1,0 2-1,0 0 0,0 1 1,-1 0-1,1 2-66,25 18-121,-10-9 126,7 8-5,-28-22-4,-2 0-1,1 0 1,-1 1 0,0 1-1,0-1 1,3 7 4,-9-13 9,1 1 1,-1-1-1,0 1 0,0 0 1,0-1-1,0 1 1,-1 0-1,1-1 0,-1 1 1,1 0-1,-1 0 0,0-1 1,0 1-1,0 0 1,-1 0-1,1-1 0,-1 1 1,1 0-1,-1 0 1,0-1-1,0 1 0,0-1 1,0 1-1,-1 0-9,-3 4 31,1 0 0,-2-1 0,1 0 0,-1 0 0,0 0 0,0 0 0,-6 3-31,-6 4-32,0-1 0,-1 0 0,0-2 0,-1 0 0,-16 5 32,-33 9-273,-7-1 273,-11 3-89,-152 62-28,5-3-7,157-60 237,-1-4-1,-8-2-112,-52 10-75,57-10-317,-1-4 0,-54 2 392,-285 11-432,310-24 586,-46 3 879,124-4-970,1 2 0,0 1 0,-27 9-63,50-12-1,-28 7 3,1 3-1,0 1 1,1 1-1,-27 17-1,40-19 115,1 1 0,-9 9-115,8-6 243,0-2 1,-1 0-244,-16 11 243,-18 12-35,-49 24-208,-81 42 694,170-97-546,14-6-115,0 0 1,0 0-1,0 1 1,0-1 0,1 1-1,-1 0 1,0-1-1,1 1 1,-1 1-1,1-1 1,-1 1-34,3-3 50,-1 1-1,0 0 0,1-1 1,-1 1-1,0-1 1,1 1-1,-1-1 1,0 1-1,0-1 1,1 0-1,-1 1 1,0-1-1,0 0 0,0 1 1,1-1-1,-1 0 1,0 0-1,0 0 1,0 0-1,0 0 1,0 0-1,0 0-49,0 0 277,2-9 955,26-51-762,-21 49-459,-1-1 1,0 1-1,-1-1 1,-1 0-12,11-28 98,64-129-104,-76 165 39,3-7-129,-5 11 92,0 1-1,0-1 0,-1 0 0,1 0 0,0 0 1,0 0-1,0 0 0,0 0 0,0 0 0,0 0 1,0 0-1,0 0 0,-1 0 0,1 0 0,0 0 0,0 0 1,0 0-1,0 0 0,0 0 0,0 0 0,0 0 1,-1 0-1,1 0 0,0 0 0,0 0 0,0 0 1,0 0-1,0 0 0,0 0 0,0 0 0,0 0 1,-1 0-1,1 0 0,0-1 0,0 1 0,0 0 1,0 0-1,0 0 0,0 0 0,0 0 0,0 0 0,0 0 1,0 0-1,0 0 0,0-1 0,0 1 0,0 0 1,0 0-1,0 0 0,-1 0 0,1 0 0,0 0 1,0 0-1,0-1 0,0 1 0,0 0 0,1 0 1,-1 0-1,0 0 0,0 0 0,0 0 0,0 0 0,0 0 1,0-1-1,0 1 0,0 0 0,0 0 0,0 0 1,0 0 4,-1 1 4,0 0 1,0-1-1,0 1 1,0 0 0,0 0-1,0 0 1,0 0 0,0 0-1,0 1 1,0 0-5,-4 5 55,-8 10-140,0 1-1,2 0 1,0 1 0,-7 16 85,-20 52 53,0 10-53,33-84-10,2-5 66,0 0 0,0-1 1,1 1-1,1 0 0,-1 1 1,1-1-1,0 6-56,1-14 21,0 1-1,1 0 1,-1 0 0,0 0 0,1-1 0,-1 1-1,1 0 1,-1 0 0,0-1 0,1 1-1,0 0 1,-1-1 0,1 1 0,-1-1-1,1 1 1,0-1 0,-1 1 0,1-1-1,0 1 1,0-1 0,-1 1 0,1-1-1,0 0 1,0 0 0,0 1 0,-1-1-1,1 0 1,0 0 0,0 0 0,0 0-1,0 0-20,3 1 75,0-1 0,0 0 0,0 0 0,0 0 0,-1 0 0,4-1-75,29-7 95,50-9 40,23-12-135,-102 26 22,10-1 126,-17 4-73,-2-2-16,1 0 0,-1 1 0,0 0 0,0-1 0,1 1 1,-1 0-1,0 0 0,0 0 0,-1 0 0,1 1 0,0-1 0,0 0-59,-95-26 651,87 23-697,0 0 1,1 0-1,-1-1 0,1 0 1,0-1-1,1 0 0,0-1 1,0 1-1,0-1 1,0-1-1,1 0 0,1 0 1,-1 0-1,1-1 0,1 0 1,0 0-1,0 0 1,-1-4 45,5 10-219,0 1 1,0-1 0,0 0 0,0 0 0,1 1 0,-1-1-1,1 0 1,0 0 0,0 0 0,0 1 0,0-1-1,0 0 1,1 0 0,-1 1 0,1-1 0,0 0 0,0 0-1,0 1 1,0-1 0,0 1 0,0-1 0,1 1 218,17-19-1680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36.940"/>
    </inkml:context>
    <inkml:brush xml:id="br0">
      <inkml:brushProperty name="width" value="0.1" units="cm"/>
      <inkml:brushProperty name="height" value="0.1" units="cm"/>
      <inkml:brushProperty name="color" value="#004F8B"/>
    </inkml:brush>
  </inkml:definitions>
  <inkml:trace contextRef="#ctx0" brushRef="#br0">577 286 1472,'0'0'475,"-1"10"762,0-8-1056,0 1 0,-1-1 0,0 1 0,0-1 0,1 0 0,-1 1 0,-1-1-1,1 0 1,0-1 0,0 1 0,-1 0 0,1-1 0,-3 2-181,-17 14 1157,15-11-1006,1-1-1,-1 0 1,1 0-1,-1 0 1,-1-1-151,-20 14 191,25-15-171,-51 39 490,-2-3 0,-3-1-510,-18 12 10,-15 15-10,91-65 1,-9 8-9,0 0 1,1 0-1,0 1 1,1 1 0,0-1-1,0 1 1,1 0-1,0 1 1,1 0-1,-5 9 8,8-11-20,-1-1 0,1 1 0,1 0 0,-1 0-1,2 0 1,-1 0 0,1 0 0,1 1-1,-1-1 1,2 0 0,-1 0 0,1 1 0,0-1-1,3 8 21,-3-11-5,1 0 0,0-1-1,0 1 1,0 0 0,1-1-1,-1 1 1,1-1 0,1 0-1,-1 0 1,1 0 0,0 0-1,0-1 1,0 1 0,0-1-1,1 0 1,0 0 0,0-1-1,1 1 6,-1-1 2,0 0-1,0-1 0,0 1 0,0-1 0,0 0 1,0-1-1,0 1 0,0-1 0,1 0 0,-1-1 1,0 1-1,1-1 0,-1 0 0,1 0 1,0-1-2,2 0 21,-1-1 1,0 0-1,0 0 1,0 0 0,0-1-1,-1 0 1,1-1-1,-1 0 1,1 0 0,1-2-22,6-5 57,0-2 0,-1 1 1,-1-1-1,0-1 1,-1-1-1,0 1 0,-1-2 1,6-11-58,-5 6-50,42-73-327,-35 64 322,-2 1 1,-2-2-1,0 0 0,-2-1 1,-2 0-1,0-1 0,-3 0 1,2-16 54,-5 13 50,-1 0 1,-2-14-51,-1 49 0,0 1 1,0-1-1,0 1 1,0-1-1,0 1 0,0-1 1,0 1-1,0-1 0,0 1 1,0-1-1,-1 1 0,1-1 1,0 1-1,0-1 0,0 1 1,-1-1-1,1 1 1,0-1-1,0 1 0,-1 0 1,1-1-1,0 1 0,-1-1 1,1 1-1,0 0 0,-1-1 1,1 1-1,-1 0 0,1 0 1,-1-1-1,0 1-11,1 0 1,-1 0-1,0 1 1,1-1 0,-1 0-1,1 0 1,-1 0-1,0 1 1,1-1-1,-1 0 1,1 1-1,-1-1 1,1 0 0,-1 1-1,1-1 1,-1 1-1,1-1 1,-1 1-1,1-1 1,-1 1-1,1-1 1,0 1 0,-1-1-1,1 1 11,-20 33 55,1 1 0,2 0 0,0 6-55,14-34-13,-10 24-30,2-1 1,-3 14 42,12-34 4,-1 0 1,2 0-1,-1 0 1,2 1-1,-1-1 0,1 0 1,1 1-1,0-1 1,2 6-5,5 17 26,2-1 1,1-1 0,3 3-27,-8-19 10,-4-11-4,1 1 0,-1-1-1,1 0 1,0 0 0,0 0-1,0 0 1,1 0 0,0-1-1,-1 1 1,1-1 0,0 0-1,3 1-5,-6-3 13,1 0 0,-1 0 0,1 0 0,0 0 0,-1 0-1,1-1 1,-1 1 0,1-1 0,0 1 0,-1-1 0,1 0 0,0 1 0,0-1-1,-1 0 1,1 0 0,0 0 0,0 0 0,-1-1 0,1 1 0,0 0 0,0-1-1,-1 1 1,1-1 0,0 0 0,-1 1 0,1-1 0,-1 0 0,1 0-1,-1 0 1,1 0 0,-1 0 0,0-1 0,0 1 0,1 0 0,-1 0 0,0-1-1,1-1-12,2-4 43,1-1 0,-1 1-1,0-1 1,-1 0 0,1-1-1,-2 1 1,1-1-43,0-1-60,1 1 0,0-1 0,0 1 0,1 0 0,0 0 0,1 1 0,0-1 0,2-2 60,-3 7-17,0-1 1,0 1-1,0 0 0,0 1 1,1-1-1,-1 1 0,1 0 1,0 1-1,0-1 0,0 1 1,3-1 16,1 0-19,-1 1 0,1 0 0,-1 1 1,1 0-1,-1 1 0,1-1 0,4 2 19,-9 0 1,0 0 0,1 0 0,-1 1 0,0 0 0,0 0 0,-1 0 0,1 0 0,0 1-1,-1 0 1,1 0 0,-1 0 0,1 2-1,-3-4 123,-6 14 26,4-14-138,-1 0-1,0 0 0,0 0 1,0 0-1,0 0 1,0 0-1,0 0 1,-1 0-1,1 0 0,0-1 1,0 1-1,0 0 1,-1-1-1,1 1 1,0-1-1,-1 0 1,0 1-11,-30 4 166,12-3 39,-2 3-190,12-3-47,0-1 1,1 2 0,-1-1 0,1 2-1,0-1 1,0 1 0,0 0-1,0 1 1,1 0 0,0 1 31,3-3-14,1 1 0,0 0-1,0 1 1,0-1 0,0 1 0,1 0 0,0-1 0,0 1 0,0 1 0,1-1 0,-1 0 0,1 1 0,0-1 0,1 1-1,0 0 1,-1 1 14,0 10-62,1 1 0,0-1-1,1 1 1,2 15 62,-1-22-23,1-1-1,0 0 1,0 0-1,1 0 1,0 0-1,1 0 1,0-1-1,1 0 1,0 1-1,0-1 24,-3-7 13,0 1-1,0-1 1,0 0-1,0 0 1,0 0-1,1 0 1,-1 0-1,1 0 1,-1-1-1,1 1 1,0-1-1,-1 1 1,1-1-1,0 0 1,2 0-13,1 0 28,-1 0-1,1 0 1,-1-1 0,1 1 0,-1-2-1,1 1 1,0 0 0,2-2-28,7-1 50,1-1 1,-1-1-1,0 0 0,0-1 1,11-7-51,-11 5-17,-1-2 0,0 1 1,0-2-1,-1 0 1,6-6 16,14-16 61,10-16-61,-42 48-1,94-115-107,-74 88 152,-1-2-1,-2 0 1,2-7-44,-6 8-44,-2-1 1,-2 0 0,0-1-1,-2 0 1,-1 0 0,1-18 43,-1-28-201,-2 0 0,-5-12 201,0 80-43,0-1-1,-1 0 0,0 1 0,-1-1 1,0-3 43,1 8-57,-2-8-68,-1 11 21,-1 8-53,1 0 151,0 0 0,1 0 0,0 0 0,1 1 1,-1-1-1,1 1 0,0 3 6,-9 54 100,4-23-20,-17 126-50,12-71 25,3 24-82,5-58 38,2 1 0,3 0-1,5 21-10,-6-82 0,2 17-16,2 1 0,0-1 0,1 0 0,1 0 0,1 0 16,-7-17 9,1 0-1,-1 0 0,1-1 0,0 1 0,0 0 0,0-1 0,0 1 0,0-1 1,0 1-1,0-1 0,1 0 0,-1 1 0,0-1 0,1 0 0,-1 0 0,1 0 1,-1 0-1,1 0 0,0 0 0,-1-1 0,2 1-8,-2-1 5,0 0 0,-1 0-1,1 0 1,0 0 0,0-1 0,0 1-1,0 0 1,0-1 0,0 1 0,-1 0 0,1-1-1,0 1 1,0-1 0,-1 1 0,1-1-1,0 0 1,-1 1 0,1-1 0,0 0-1,-1 0-4,2 0-10,1-2-2,0-1 0,0 1 0,-1-1 0,1 0-1,-1 0 1,0 0 0,0 0 0,1-1 12,12-39 164,-9 28-279,7-23-65,6-15 158,-1-1 0,4-38 22,-21 86 49,0-1 0,-1 0-1,0 0 1,-1 1-49,1-9-477,0 16 365,4-1-19,-4 1 130,0 0 1,0 0 0,0 0-1,0 0 1,0 0 0,1 0 0,-1 0-1,0 0 1,0 0 0,0 0 0,0 0-1,1 0 1,-1 0 0,0 0 0,0 0-1,0 0 1,0 0 0,0 0 0,0 0-1,1 0 1,-1 0 0,0 0 0,0 0-1,0 0 1,0 0 0,0 1 0,0-1-1,1 0 1,-1 0 0,0 0 0,0 0-1,0 0 1,0 0 0,0 0 0,0 1-1,0-1 1,0 0 0,0 0 0,0 0-1,0 0 1,0 0 0,0 1 0,0-1-1,0 0 1,0 0 0,0 0 0,0 0-1,0 0 1,0 1 0,0-1 0,1 3 8,-1 1 1,0-1-1,0 1 0,0-1 1,0 1-1,-1-1 0,1 1 1,-1-1-1,0 0 0,-1 4-8,-3 14 29,2 4-38,-1 14-148,0 30 157,4-48 11,0 0 0,2 0-1,0 0 1,1-1 0,1 1-1,1-1 1,1 0 0,1 0-1,1 1-10,-6-17-3,0 0-1,1 0 1,-1 0-1,1 0 1,0 0-1,0 0 1,0-1-1,0 1 0,1-1 1,0 0 3,-3-1 12,1-1 0,0 0 0,0 0 0,0 0 0,0 0 0,-1 0 0,1-1 0,1 1 0,-1-1 0,0 1 0,0-1 0,0 0 0,0 0 0,0 1 0,0-2 0,0 1 0,0 0 0,0 0 0,0-1-1,1 1 1,-1-1 0,0 1 0,1-2-12,4-1 19,0-1 0,-1 0 0,0 0-1,0 0 1,0-1 0,-1 0 0,1 0-1,-1 0 1,0-1 0,-1 0-1,1 0 1,-1 0 0,2-4-19,5-11 25,-1 0 1,-1 0-1,5-17-25,-9 21 11,-1-1 0,-1 1 0,0-1 0,-1-6-11,2-8 58,-3 26-58,0 0 0,1-1 0,0 1 0,0 0 0,1 0 0,0 0 0,0 0 0,0 1 0,1-1 0,-1 1 0,6-5 0,-6-2-95,-4 12 68,1-1-1,0 0 1,0 1-1,0-1 1,0 0 0,1 1-1,-1-1 1,0 1-1,0-1 1,0 0-1,0 1 1,1-1 0,-1 1-1,0-1 1,0 1-1,1-1 1,-1 1 0,0-1-1,1 1 1,-1-1-1,1 1 1,-1-1-1,1 1 28,-1 21 48,-8 23-101,-1 4-40,5-29 76,1 0 0,0 1 0,1 10 17,0 11-47,1-32 43,0 0-1,1 0 0,0 0 0,0 0 0,1 0 0,0 0 0,1 0 0,0 0 0,0 0 0,1 1 5,-2-7 9,0-1 0,0 1-1,0-1 1,0 1 0,1-1-1,-1 0 1,1 0 0,-1 0 0,1 0-1,0 0 1,-1 0 0,1 0-1,0 0 1,0-1 0,1 1 0,-1-1-1,0 0 1,0 1 0,1-1-1,-1 0 1,1 0 0,-1 0-1,1-1 1,-1 1 0,1-1 0,-1 1-1,1-1 1,-1 0 0,1 0-1,1 0-8,-1 0 7,0-1-1,0 1 0,-1-1 1,1 0-1,0 0 0,-1 0 1,1 0-1,0 0 0,-1 0 1,0-1-1,1 1 0,-1-1 1,0 1-1,0-1 0,0 0 1,0 0-1,0 0 0,0 0 1,0-1-1,1-1-6,3-6 20,1-1 1,-2 0-1,1 0 0,-1-2-20,9-24-34,1-7 34,-3 7-51,5-16 45,-4 12 76,6-11-70,-17 48-63,-1 0-1,1 0 1,0 0 0,1 0-1,-1 0 1,3-2 63,-4 5-9,0 0 0,1 0 0,-1-1 0,0 1 0,1 0 1,-1 0-1,1 1 0,0-1 0,-1 0 0,1 0 0,0 1 0,-1-1 0,1 1 0,0 0 0,0-1 1,-1 1-1,1 0 0,0 0 0,0 0 9,4 1-5,1 0-1,-1 0 1,0 1 0,0 0 0,-1 0-1,1 0 1,0 1 0,-1 0 0,1 0 0,-1 0-1,0 0 1,0 1 0,2 2 5,14 8 30,3-2 493,-24-13-514,1 1 0,-1 0 0,0 0 0,0-1 0,0 1 0,0 0 0,0-1 0,0 1 0,0 0 0,0-1 0,0 1 0,0 0 0,0-1 0,0 1 0,0 0 0,0-1 0,0 1 0,0 0-1,0-1 1,0 1 0,0 0 0,0-1 0,0 1 0,-1 0 0,1 0 0,0-1 0,0 1-9,-5-9-77,2 5 57,0 1-1,0-1 1,0 1-1,-1 0 0,1 0 1,-1 0-1,0 1 0,0-1 1,0 1-1,0 0 0,-1 0 1,1 0 20,1 1-11,1 1 1,-1-1 0,1 1-1,-1-1 1,1 1 0,-1 0-1,0 0 1,1 0 0,-1 0 0,1 0-1,-1 1 1,1-1 0,-1 1-1,1 0 1,-1 0 0,1 0-1,-1 0 1,1 0 0,0 0-1,0 1 1,-1-1 0,1 1 10,-5 4 16,0 1-1,0 0 1,1 0 0,0 0 0,1 1-1,-1 0 1,1 0 0,1 0 0,0 1-1,0-1 1,-1 4-16,-1 7-30,0 1 0,0 1 0,2-1 0,-1 14 30,-2 9-6,4-28 6,0 1 1,1-1-1,1 8 0,-1 6 2,1-25 19,1 0 1,-1 0-1,1 0 1,0 0-1,0 0 1,0 0-1,1 0 1,-1 0-1,1 0 1,0 0 0,0 0-1,0 0 1,1 0-1,-1-1 1,1 1-1,0-1 1,1 2-22,-2-4 5,-1-1 0,1 0 1,-1 0-1,1 1 0,-1-1 0,1 0 1,0 0-1,-1 0 0,1 0 0,-1 0 1,1 0-1,0 0 0,-1 0 0,1 0 1,0 0-1,-1 0 0,1 0 0,-1-1 1,1 1-6,1 0 12,1-1-25,0 0-1,0 1 1,1-2 0,-1 1 0,0 0 0,0-1-1,0 1 1,0-1 0,-1 0 0,1 0 0,0 0 0,-1 0-1,1 0 1,-1-1 0,0 1 0,0-1 0,0 0-1,2-2 14,4-8-126,0-1-1,-1 0 0,3-9 127,-4 8-38,19-46-100,15-62 138,-40 121 10,4-8-7,-1 0 1,-1-1-1,0 1 1,-1-1 0,0 1-1,0-1 1,-1 0-1,0 0 1,-2-3-4,2 13-9,0 0 0,0 0 0,0 0 0,-1 0 0,1 0 0,0 0 0,-1 0 0,1 0 0,-1-1 0,1 1 0,-1 1 0,1-1 1,-1 0-1,0 0 0,0 0 0,1 0 0,-1 0 0,-1 0 9,1 1 0,1 0 1,-1-1-1,0 1 0,1 0 1,-1 0-1,0 0 0,1 0 1,-1 0-1,0 1 0,1-1 1,-1 0-1,0 0 1,1 0-1,-1 0 0,1 1 1,-1-1-1,0 0 0,1 1 1,-1-1-1,1 0 0,-1 1 1,1-1-1,-1 1 1,1-1-1,-1 1 0,1-1 1,0 1-1,-1-1 0,1 1 1,-1-1-1,1 1 0,0 0 0,-5 6 40,1 0 0,-1 0 0,2 1-1,-1 0 1,1-1 0,0 1 0,1 0 0,0 1-1,0-1 1,0 0 0,1 1-40,-2 7-7,1 0 0,0 1-1,1-1 1,0 1 0,1-1 0,1 0 0,1 1 0,1-1 0,0 2 7,-1-12-12,2 8 28,0-1 1,1 1 0,0-1 0,1 0 0,4 5-17,-9-15 15,1 0 1,0-1-1,0 1 1,0 0-1,0-1 1,0 0-1,1 1 1,-1-1-1,1 0 1,-1 0-1,1-1 1,0 1-1,0 0 1,0-1-1,0 0 1,0 0-1,0 0 1,0 0-1,0 0 1,0 0-1,0-1 0,1 0 1,-1 1-1,0-1 1,0-1-1,2 1-15,6-2-4,0 0 0,0 0 0,0-1 0,-1-1 0,1 0 0,-1 0 0,0-1 0,0 0 0,0-1 0,-1 0 0,0-1 0,0 0 0,-1 0 0,0-1 0,0 0 0,6-8 4,10-16 70,-2-1 0,-1 0-1,-2-2 1,3-8-70,17-31 180,-25 47-201,-1-1 0,-1 0 1,7-26 20,18-89-266,-35 136 253,18-83-375,-1 3-184,8-11 572,-17 67-86,-2 0 1,0 0 0,2-33 85,-9 57 75,0 3-84,-1 0-1,1 0 1,-1 0 0,0 1 0,-1-1 0,1-3 9,0 6-6,0 1 1,-1 0 0,1-1-1,0 1 1,0 0 0,0 0-1,0-1 1,0 1 0,0 0-1,-1-1 1,1 1 0,0 0 0,0 0-1,-1 0 1,1-1 0,0 1-1,0 0 1,-1 0 0,1 0-1,0-1 1,0 1 0,-1 0-1,1 0 1,0 0 0,-1 0-1,1 0 1,0 0 0,0 0-1,-1 0 1,1 0 5,-1 0-15,0 0 0,-1 0 0,1 1 0,0-1 0,0 0-1,0 1 1,0-1 0,0 1 0,0 0 0,0-1 0,0 1 0,0 0 0,-1 0 15,-3 4 13,1-1 0,-1 1 0,1 1 1,0-1-1,0 1 0,0-1 0,1 1 1,-1 0-14,-23 54-45,19-41 5,-3 13 186,0 1 0,2 0 0,-3 30-146,-11 39 191,12-58-73,2 0-1,0 9-117,-1 0 104,5-32-137,1-1-1,0 5 34,1 11 30,1-1 0,1 1 0,3-1 0,0 1 0,8 31-30,-7-53 8,0-1 1,2 0 0,-1 0-1,2-1 1,5 12-9,-8-19 11,-1-1 0,1 0 0,0 0 0,0 0 0,1 0 0,-1 0 0,1-1-1,-1 1 1,1-1 0,0 0 0,1 0 0,-1-1 0,0 1 0,1-1 0,0 0 0,-1 0 0,2 0-11,-3-1 12,0-1-1,-1 0 1,1 0-1,0 0 1,0 0 0,0 0-1,-1 0 1,1-1-1,0 1 1,-1-1 0,1 0-1,0 0 1,-1 0-1,1 0 1,-1 0 0,1 0-1,-1-1 1,1 0-12,4-3 22,0 0 0,-1-1 1,0 1-1,0-1 0,1-3-22,17-20 213,-2-2 1,6-11-214,3-6 16,4-1-140,-11 16 66,-1-1-1,-1-1 1,-2-1-1,11-28 59,-11 8-129,-3-1-1,-2 0 0,2-28 130,-17 82-10,41-202-241,-38 191 229,-1 1 1,0-1 0,-1 0-1,0 1 1,-1-1 0,-1-13 21,1 26-13,-1-1 0,1 1 0,0-1 0,0 0 0,-1 1 0,1-1 0,-1 1 0,1-1 0,-1 1 0,0-1 0,0 1 0,0 0 0,1-1 0,-1 1 0,0 0 0,-1 0 0,1-1 0,0 1 0,0 0 0,0 0 0,-1 0 0,1 1 0,-2-2 13,2 2-9,-1-1-1,0 1 1,1 0 0,-1-1-1,0 1 1,0 0 0,0 0-1,1 0 1,-1 0 0,0 1-1,0-1 1,1 1 0,-1-1-1,0 1 1,1-1 0,-1 1-1,0 0 1,1 0 0,-1-1-1,-1 2 10,-8 6 18,0-1 0,0 2 0,1 0 0,0 0 0,0 0 0,1 1 0,0 1 0,1 0 0,0 0 0,1 0-1,0 1 1,1 0 0,0 0 0,-3 11-18,-12 43-6,-8 45 6,-8 28 1,29-114 9,2 0 1,0 0 0,2 1-1,1 0 1,1 0 0,1 0-1,1 0 1,1 0 0,1 0-1,2 2-10,1-11 27,-1 0-1,2 0 0,1-1 0,0 0 0,3 4-26,-1-1 24,-4-9 7,0-1 1,0 1-1,1-1 0,0 0 1,1-1-1,6 7-31,-11-13 15,0 0 0,0 1 0,1-1 0,-1-1 0,0 1 0,1 0 0,-1-1-1,1 1 1,0-1 0,-1 0 0,1 1 0,0-1 0,0-1 0,0 1 0,0 0 0,0-1 0,-1 1 0,1-1 0,0 0 0,0 0-1,0 0 1,0-1 0,0 1 0,0-1 0,0 1 0,2-2-15,4-2 24,-1 0 0,0-1 0,0 0 0,-1-1 0,0 1-1,1-1 1,4-7-24,13-14 126,7-11-126,-30 36 11,9-14 5,0 0 0,-2-1-1,0 0 1,2-6-16,7-14 129,-16 33-106,0-1 0,0 0-1,0 1 1,-1-1 0,0 0 0,0 0-1,0-1-22,0 2 6,2-5-19,1-2 192,-4 11-177,0 0 1,0 0-1,0-1 0,0 1 1,0 0-1,-1 0 1,1-1-1,0 1 0,0 0 1,0 0-1,0 0 1,0-1-1,0 1 0,-1 0 1,1 0-1,0 0 1,0 0-1,0-1 0,0 1 1,-1 0-1,1 0 1,0 0-1,0 0 0,0 0 1,-1 0-1,1 0 1,0-1-1,0 1 0,-1 0 1,1 0-1,0 0 1,0 0-1,0 0 0,-1 0 1,1 0-1,0 0 1,0 0-1,-1 0 0,1 0 1,0 1-3,-1 12-155,11 304 262,-10-316-87,0 0 1,0 0-1,0 0 1,0 0-1,0 0 1,1 0 0,-1 0-1,0 0 1,1 0-1,-1 0 1,1-1-1,-1 1 1,1 0-1,-1 0 1,1 0-1,0 0 1,-1-1-1,1 1 1,0 0 0,0-1-1,0 1-20,-1-1 4,1 1 0,-1-1 0,1 0 0,0 0-1,-1 0 1,1 0 0,-1 0 0,1 0 0,0 0 0,-1 0 0,1 0 0,-1 0-1,1-1 1,0 1 0,-1 0 0,1 0 0,-1-1 0,1 1 0,-1 0-1,1 0 1,-1-1 0,1 1 0,-1-1 0,1 1 0,-1 0 0,0-1 0,1 1-1,-1-1 1,1 1 0,-1-1 0,0 1 0,0-1 0,1 1 0,-1-1 0,0 1-1,0-1-3,20-35-80,-10 16 149,1 0 1,4-4-70,-7 14-19,0-1 0,0 1 0,1 0 0,0 1 0,9-7 19,-16 14 5,1 0-1,-1 0 1,1 0-1,0 1 1,0-1-1,-1 1 1,1-1-1,0 1 1,0 0-1,0 0 0,0 1 1,0-1-1,0 1 1,1-1-1,-1 1 1,0 0-1,0 0 1,0 0-1,0 1 1,0-1-1,0 1 1,1-1-1,-1 1 0,0 0 1,-1 0-1,4 2-4,-1 0-9,-1 1 1,1-1-1,-1 1 0,0 0 0,-1 0 0,1 0 0,0 0 0,-1 1 0,0-1 0,0 1 0,-1 0 0,1 0 1,-1 0-1,0 0 0,0 1 0,-1-1 0,1 4 9,1 5 40,0 0 1,-2 0-1,1 0 0,-2 0 1,0 0-1,-1 6-40,0-7 45,-2-1 0,1 0 0,-2 0 1,1 0-1,-2 0 0,0-1 0,0 1 0,-6 9-45,-6 5 113,0-1-1,-2 0 1,-1 0-113,-17 19 215,-1-2 0,-9 4-215,32-32 45,0-2-1,-1 0 0,-1 0 1,0-2-1,0 0 1,-1-1-1,-18 6-44,18-8 87,0-1 0,-15 2-87,27-7 2,0 0 0,0 0 1,0-1-1,0 1 1,0-1-1,0-1 0,0 1 1,0-1-1,0 0 0,-5-2-2,10 3-1,0 0 0,0 0-1,1-1 1,-1 1-1,0 0 1,0-1-1,1 1 1,-1 0 0,0-1-1,1 1 1,-1-1-1,0 1 1,1-1-1,-1 1 1,1-1 0,-1 0-1,0 1 1,1-1-1,0 0 1,-1 1 0,1-1-1,-1 0 1,1 0-1,0 1 1,0-1-1,-1 0 1,1 0 0,0 0-1,0 0 1,0 1-1,0-1 1,0 0 0,0 0-1,0 0 1,0 1-1,0-1 1,0 0-1,1 0 1,-1 0 0,0 1-1,1-1 1,-1 0-1,0 0 1,1 1 0,-1-1-1,1 0 1,-1 1-1,1-1 2,1-3 16,1 1 0,0 0 0,0-1 0,0 1-1,0 0 1,1 0 0,-1 1 0,4-3-16,16-7 29,1 1 0,14-5-29,-10 5-234,25-14 234,-35 15-178,-6 4-543,0-1-1,0 0 1,0-1-1,-1 0 1,0-1-1,9-9 722,-2-7-3114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37.485"/>
    </inkml:context>
    <inkml:brush xml:id="br0">
      <inkml:brushProperty name="width" value="0.1" units="cm"/>
      <inkml:brushProperty name="height" value="0.1" units="cm"/>
      <inkml:brushProperty name="color" value="#004F8B"/>
    </inkml:brush>
  </inkml:definitions>
  <inkml:trace contextRef="#ctx0" brushRef="#br0">0 0 2496,'0'0'896,"3"5"-672,2-5-96,-5 0 224,7 3-224,7 4 384,-2 1-288,3-5 672,10 1-512,-5-4 608,8 8-576,10-2 0,5-2-256,3-1-32,3-3-64,-1-7-1248,9-4 640,-12-10-3168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42.747"/>
    </inkml:context>
    <inkml:brush xml:id="br0">
      <inkml:brushProperty name="width" value="0.1" units="cm"/>
      <inkml:brushProperty name="height" value="0.1" units="cm"/>
      <inkml:brushProperty name="color" value="#004F8B"/>
    </inkml:brush>
  </inkml:definitions>
  <inkml:trace contextRef="#ctx0" brushRef="#br0">62 440 832,'-12'13'2363,"5"-7"-1803,1 0 0,1 0 0,-1 0 0,-2 5-560,-4-1 941,7-7-537,7-6 341,13-11-339,13-17-406,-13 14 175,0 1 1,1 1-176,1-1 30,-1 0-1,0-1 0,-1-1 1,-1 0-1,-1-1 0,-1-1 1,0 0-1,7-20-29,-11 24 64,-3 5-40,0 0 0,-1 1 0,0-2 0,1-5-24,21-75 267,-25 88-265,0 1-1,-1-1 1,1 0 0,-1 1 0,0-1-1,0 0 1,0 1 0,0-1 0,-1 0 0,0 1-1,1-1 1,-2 0-2,-1 1-5,2 3 3,1 0 0,0 0 0,0 0 1,0 0-1,0 0 0,-1 0 0,1 0 0,0 0 1,0 0-1,0 0 0,0 0 0,-1 0 0,1 0 1,0 0-1,0 0 0,0 0 0,0 0 1,0 0-1,-1 0 0,1 0 0,0 1 0,0-1 1,0 0-1,0 0 0,0 0 0,0 0 0,0 0 1,-1 0-1,1 1 0,0-1 0,0 0 1,0 0-1,0 0 0,0 0 0,0 1 0,0-1 1,0 0-1,0 0 0,0 0 0,0 0 0,0 1 1,0-1-1,0 0 0,0 0 2,0 5-183,-1 23-47,-2-1 0,-5 25 230,2-19-9,1 15 9,0 8-39,2-13-64,1 0 0,3 32 103,0-51-3,-1-15 18,0 0 0,1 1 0,0-1 0,0 0 0,1 0 0,1 0 0,-1 0 0,4 5-15,-6-13 5,0 0 0,1-1 0,-1 1 0,0-1 0,1 1 0,-1-1 0,1 1 0,-1-1 0,1 1 0,-1-1 0,1 1 0,-1-1 1,1 0-1,-1 1 0,1-1 0,0 0 0,-1 0 0,1 1 0,0-1 0,-1 0 0,1 0 0,0 0 0,-1 0 0,1 0 0,0 0 0,-1 0 0,1 0 0,0 0 0,-1 0 0,1 0 0,0 0 0,-1 0 0,1 0 0,0-1 0,-1 1 0,1 0 0,0-1 0,-1 1 0,1 0 0,-1-1 0,1 1 1,-1-1-1,1 1 0,0-1-5,1-1 15,1-1 0,0 1 0,-1-1 0,1 0-1,-1 1 1,0-1 0,0 0 0,0-1-15,17-34-95,6-20 95,-11 22 26,2 1 1,4-3-27,29-63 37,-36 76-170,-13 25 130,0 0 0,0 0 0,0 0 0,0 0 0,0 0 0,0 0 0,0 0 0,0 0 1,0 0-1,0 0 0,0 0 0,0 1 0,0-1 0,0 0 0,0 0 0,0 0 0,0 0 0,0 0 0,0 0 0,0 0 1,0 0-1,0 0 0,0 0 0,0 0 0,0 0 0,0 0 0,0 0 0,0 0 0,0 0 0,0 1 0,-1-1 1,1 0-1,0 0 0,0 0 0,0 0 0,0 0 0,0 0 0,0 0 0,0 0 0,0 0 0,0 0 0,0 0 0,0 0 1,0 0-1,0 0 0,0 0 0,0 0 0,-1 0 0,1 0 0,0 0 0,0 0 0,0 0 0,0 0 0,0 0 1,0 0-1,0 0 0,0 0 0,0 0 0,0 0 0,0 0 0,0-1 0,0 1 0,0 0 0,0 0 0,0 0 0,-1 0 3,-1 5-37,-18 49 80,11-33 43,2 0-1,-2 7-85,7-19-9,0 1 1,0 0 0,1 0-1,0 0 1,1 0 0,0 0-1,1 8 9,-1-13 11,1-1 0,0 0-1,1 0 1,-1 1 0,0-1-1,1 0 1,0 0 0,0-1-1,0 1 1,1 0 0,-1-1-1,1 1 1,0-1-1,0 0 1,0 0 0,0 0-1,1 0 1,3 2-11,-1-1 68,0-1-1,1 0 1,-1 0-1,1 0 1,0-1-1,0 0 1,0 0-1,0-1 1,1 0-1,-1 0 1,0-1-1,0 0 1,3 0-68,11-2 83,-1 0 0,0-2 0,0 0 1,2-2-84,-15 4-567,0 0 1,-1-1 0,1 0 0,-1 0 0,1-1-1,1-1 567,2-3-3226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43.919"/>
    </inkml:context>
    <inkml:brush xml:id="br0">
      <inkml:brushProperty name="width" value="0.1" units="cm"/>
      <inkml:brushProperty name="height" value="0.1" units="cm"/>
      <inkml:brushProperty name="color" value="#004F8B"/>
    </inkml:brush>
  </inkml:definitions>
  <inkml:trace contextRef="#ctx0" brushRef="#br0">1 795 1472,'1'-19'5444,"0"5"-5145,1-1 0,1 0 0,2-5-299,4-13 381,-2 0-1,2-21-380,-4 21 308,1 1 0,2 0 0,1-1-308,19-52 912,-15 41 225,6-12-1137,-14 44 127,8-26 35,2 0 0,2 2 0,4-5-162,-15 31-32,2-1 1,-1 1-1,1 0 1,0 1 0,1-1-1,0 2 1,1-1-1,0 2 1,8-6 31,-15 11-21,1 0 0,0 0 0,0 1 0,0-1 0,0 1-1,0 0 1,0 0 0,0 0 0,0 0 0,3 1 21,-5 0 7,0 0-1,0 1 1,0-1-1,-1 0 1,1 1 0,0-1-1,0 1 1,0 0-1,0 0 1,-1 0-1,1 0 1,0 0-1,-1 0 1,1 0 0,-1 0-1,1 1 1,-1-1-1,0 1 1,1-1-1,-1 1 1,0-1 0,0 1-1,0 0 1,0-1-7,1 3 14,0 1 1,0-1 0,0 0-1,-1 1 1,1-1 0,-1 1-1,0-1 1,0 1-1,-1-1 1,1 1 0,-1 0-1,0-1 1,-1 1 0,1 1-15,-1 1 79,-1 0 1,0 0-1,0 0 1,0 0-1,-1-1 0,0 1 1,-1 0-1,-2 4-79,-5 5 291,-1-1 0,-1 0 0,0-1 0,-1 0 0,0 0 0,-8 3-291,15-12 9,0-1 0,0 0 0,-1 0 0,1 0-1,-1-1 1,0-1 0,-4 2-9,-9 3-830,20-7 657,0 1 0,0-1 0,1 0-1,-1 0 1,0 0 0,0 0 0,0 0-1,1 0 1,-1 0 0,0 0 0,0 0-1,1-1 1,-1 1 0,0 0 0,0-1 173,1 1-100,-1 0 0,1 0 0,0 0-1,0 0 1,0-1 0,-1 1 0,1 0 0,0 0 0,0 0 0,0-1 0,0 1 0,0 0 0,-1 0 0,1 0 0,0-1 0,0 1-1,0 0 1,0 0 0,0-1 0,0 1 0,0 0 0,0 0 0,0-1 0,0 1 0,0 0 0,0 0 0,0-1 0,0 1 0,0 0-1,0 0 1,0-1 0,0 1 0,1 0 0,-1 0 0,0-1 0,0 1 0,0 0 0,0 0 0,0 0 0,1-1 0,-1 1 0,0 0 0,0 0-1,0 0 1,1 0 0,-1 0 0,0-1 0,0 1 0,0 0 0,1 0 0,-1 0 0,0 0 100,7-7-3120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46.809"/>
    </inkml:context>
    <inkml:brush xml:id="br0">
      <inkml:brushProperty name="width" value="0.1" units="cm"/>
      <inkml:brushProperty name="height" value="0.1" units="cm"/>
      <inkml:brushProperty name="color" value="#004F8B"/>
    </inkml:brush>
  </inkml:definitions>
  <inkml:trace contextRef="#ctx0" brushRef="#br0">3 166 1728,'0'3'199,"0"-1"0,0 0 0,0 0 0,0 0 0,0 0 0,0 0-1,1 0 1,-1 1 0,1-1-199,2 20 946,-3-19-841,0-3-42,0 1 0,0-1 0,0 1 0,0-1 0,0 1 0,0 0 0,1-1 0,-1 1 0,-1-1 0,1 1 0,0-1 0,0 1 0,0 0-1,0-1 1,0 1 0,0-1 0,-1 1 0,1-1 0,0 1 0,0-1 0,-1 1 0,1-1 0,0 1 0,-1-1 0,1 0 0,-1 1 0,1-1 0,0 1-1,-1-1-62,1 0 427,-3 0 496,8 2-862,0-1 0,0 0 0,0 0 0,0 0 0,0-1 0,0 0 0,0 0 0,0 0 1,0-1-1,0 1 0,0-1-61,10-1-27,0 1 0,1 0 0,-1 2 0,4 0 27,19 0 332,-33-1-249,12 0 98,-1 0-1,1-1 1,-1-1-1,3-1-180,5-2-20,0 2 0,1 0 0,0 2 0,6 1 20,-8-2 101,0 0 0,0-2 0,-1 0 0,12-5-101,-33 9 7,9-2-11,0 0 1,0 0 0,1 1-1,-1 0 1,0 1-1,0 0 1,1 1 0,-1 0-1,0 1 1,0 0-1,9 3 4,-2 0-2,1-2 0,-1 0-1,1 0 1,0-2 0,3 0 2,8 0 1,15 1 40,0-3 1,4-1-42,43-2 45,-70 3-59,-1-1 1,17-4 13,-16 2 3,0 2-1,18-1-2,6 3-84,-18 2 87,-1-2 0,1-1 0,0-2 0,-1 0 0,25-7-3,208-63 21,-218 59 126,9-5-147,-36 13-40,-5 3 35,19-9-35,1 1 0,1 1 0,-1 2 0,22-3 40,-30 8 87,1 1 1,-1 1-1,7 1-87,-19 0 23,-1 1-1,0 0 0,0 1 0,0-1 1,0 2-1,0-1 0,0 1 0,0 0 1,-1 1-1,2 0-22,-1 0-100,11 8-425,-19-12 452,0 1 0,1-1 0,-1 0 0,0 1 1,0-1-1,1 1 0,-1-1 0,0 0 0,0 1 1,0-1-1,0 1 0,1-1 0,-1 1 0,0-1 0,0 1 1,0-1-1,0 1 0,0-1 0,0 1 0,0-1 1,0 1-1,0-1 0,-1 0 0,1 1 0,0-1 1,0 1-1,0-1 0,0 1 0,-1-1 0,1 0 1,0 1-1,0-1 0,-1 1 0,1-1 0,0 0 1,-1 1-1,1-1 0,0 0 0,-1 1 0,1-1 0,-1 0 73,-10 8-3466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50.660"/>
    </inkml:context>
    <inkml:brush xml:id="br0">
      <inkml:brushProperty name="width" value="0.1" units="cm"/>
      <inkml:brushProperty name="height" value="0.1" units="cm"/>
      <inkml:brushProperty name="color" value="#004F8B"/>
    </inkml:brush>
  </inkml:definitions>
  <inkml:trace contextRef="#ctx0" brushRef="#br0">274 0 1824,'-9'7'1931,"5"-5"-1604,0 0 1,0 1 0,0-1 0,0 1-1,-3 2-327,-11 8 772,7-6-338,0 1-1,0 1 0,1 0 1,-3 5-434,5-7 149,-3 4-59,1 1 1,0 0-1,1 0 0,1 1 1,0 0-1,1 1 1,-4 7-91,-8 27 371,-8 28-371,25-70 52,-6 17 7,1 0 1,1 0-1,1 0 0,1 1 1,1 4-60,3-21 11,-1 0 0,1 0 1,1 0-1,-1-1 0,1 1 0,1 0 1,-1 0-1,1-1 0,0 1 1,1 0-1,-1-1 0,1 0 0,1 0 1,-1 0-1,1 0 0,0 0 1,0-1-1,1 0 0,-1 0 0,1 0-11,4 3 59,1 2 99,1 0-1,0-1 0,1-1 0,8 5-157,0 0 140,0 1 0,0 1 0,-1 1 0,3 5-140,-15-14 58,-7-6-138,1-1-1,-1 1 1,1 0 0,-1 0 0,1-1 0,0 1 0,-1 0 0,1-1-1,0 1 1,-1-1 0,1 1 0,0-1 0,0 1 0,0-1 0,0 0-1,-1 1 1,1-1 0,0 0 0,0 1 0,0-1 0,0 0-1,0 0 1,0 0 0,0 0 0,0 0 0,0 0 0,0 0 80,4-3-2304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51.851"/>
    </inkml:context>
    <inkml:brush xml:id="br0">
      <inkml:brushProperty name="width" value="0.1" units="cm"/>
      <inkml:brushProperty name="height" value="0.1" units="cm"/>
      <inkml:brushProperty name="color" value="#004F8B"/>
    </inkml:brush>
  </inkml:definitions>
  <inkml:trace contextRef="#ctx0" brushRef="#br0">0 368 1664,'1'4'976,"8"-2"2843,-8-2-3793,-1 0 0,1 0 0,0 1 1,0-1-1,-1 0 0,1 0 0,0 0 0,0 0 0,-1 0 0,1 0 0,0-1 0,0 1 0,-1 0 0,1 0 0,0 0 0,0-1 0,-1 1 0,1 0 0,0-1-26,3-1 94,0-1 0,0 0 0,0 1-1,0-2 1,0 1 0,-1 0-1,1-1 1,-1 0 0,0 1-1,0-1 1,0 0 0,-1-1-1,1 0-93,5-10-34,-1-1 0,0 0-1,0-5 35,9-33 64,-2-1 0,0-21-64,-11 57 120,0 1 0,-1-12-120,-2 30 2,-1 0 1,1 0-1,0 0 0,0 1 1,0-1-1,0 0 0,0 0 1,0 0-1,0 0 1,0 0-1,0 0 0,0 0 1,-1 0-1,1 0 0,0 0 1,0 0-1,0 0 0,0 0 1,0 0-1,0 0 0,0 0 1,0 0-1,0-1 0,-1 1 1,1 0-1,0 0 0,0 0 1,0 0-1,0 0 0,0 0 1,0 0-1,0 0 0,0 0 1,0 0-1,0 0 1,0 0-1,0 0 0,0 0 1,0-1-1,-1 1 0,1 0 1,0 0-1,0 0 0,0 0 1,0 0-1,0 0 0,0 0 1,0 0-1,0 0 0,0-1 1,0 1-1,0 0 0,0 0 1,0 0-1,0 0 0,0 0 1,0 0-1,0 0 0,1 0 1,-1 0-1,0-1 1,0 1-1,0 0 0,0 0 1,0 0-1,0 0-2,-6 10 57,-5 16 46,6 9-100,1-1 0,1 1 0,2 0 0,2 13-3,-1-8-82,0-28 65,0 0-1,1 0 1,0 0-1,1 0 0,0-1 1,1 1-1,0-1 1,1 1-1,0-1 0,2 2 18,-5-11 14,-1-1 0,0 0 0,1 0 0,0 0 0,-1 0 0,1 0 0,0-1 0,-1 1 0,1 0 0,0 0 0,0 0 0,0 0 0,0-1-1,0 1 1,0 0 0,0-1 0,0 1 0,0-1 0,0 1 0,0-1 0,0 0 0,0 1 0,0-1 0,0 0 0,0 0 0,0 0 0,1 0 0,-1 0-14,1 0 25,0-1 1,0 0-1,0 0 1,-1 0-1,1 0 1,0 0-1,0 0 1,-1-1-1,1 1 1,-1 0 0,1-1-1,-1 1 1,0-1-1,1 0 1,0-1-26,12-19 24,0-1 0,-1-1 0,-2 0 0,0 0 0,-2-1 0,0 0 0,-2-1 0,-1 0 0,-1 0 0,0-10-24,-5 10-13,0 18-160,0 16-9,0 9 194,0 0 0,1 0 0,1 0 0,0 0 0,1-1 0,1 1 0,1-1 0,3 8-12,-3-11 37,0-1 0,1 0 1,1 0-1,0 0 0,1-1 1,0 0-1,1-1 0,5 6-37,-13-15-192,1 1-1,0-1 0,0 0 1,0 1-1,0-1 0,0 0 1,0 0-1,0-1 0,0 1 1,0 0-1,0-1 0,0 1 1,0-1-1,0 1 0,1-1 1,-1 0-1,0 0 0,0 0 1,1 0-1,-1-1 0,0 1 1,0-1-1,0 1 1,1-1 192,11-3-2651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52.665"/>
    </inkml:context>
    <inkml:brush xml:id="br0">
      <inkml:brushProperty name="width" value="0.1" units="cm"/>
      <inkml:brushProperty name="height" value="0.1" units="cm"/>
      <inkml:brushProperty name="color" value="#004F8B"/>
    </inkml:brush>
  </inkml:definitions>
  <inkml:trace contextRef="#ctx0" brushRef="#br0">30 875 2144,'-2'-5'712,"1"0"143,1-1-454,0 2-54,-1 0 0,0 0 0,0 1 0,0-1 1,-1 0-1,1 0 0,-1 0-347,-5-15 1052,3 2-716,1-1 0,1-1 0,1 1 0,1 0 0,0 0 0,1-1-336,0-23 198,-1 23-88,0 0 0,2 0 0,0 0 0,1 0 0,1 1 0,0-1 0,1 1 0,3-2-110,28-73 175,22-49 82,-41 101-221,1-10-36,-6 15-95,18-34 95,-27 64-76,0 0 1,0 1-1,1-1 0,0 1 0,2-3 76,-5 8 9,0 0 0,-1 1 0,1-1 0,0 1 0,-1-1 0,1 1 1,-1-1-1,1 1 0,0 0 0,-1-1 0,1 1 0,-1 0 0,1 0-9,1 4-6,-1 0 1,1 0-1,-1 0 1,0 0-1,-1 1 1,1-1-1,-1 0 1,0 0-1,0 1 6,1 16 12,3 2 38,-3-16-42,0-1 0,0 1 1,0-1-1,-1 1 0,-1 2-8,1-4 6,-2 11 117,0 0 1,-2 6-124,2-17 72,0 0-1,1-1 1,-2 1 0,1-1-1,-1 1 1,0-1 0,0 0 0,-3 3-72,4-5 26,-1 0 0,0 0 1,0-1-1,0 1 0,-1-1 1,1 0-1,0 0 1,-1 0-1,0 0 0,1-1 1,-1 1-1,0-1 0,0 0 1,-1 0-27,-6 1-284,0 0-1,0 0 1,-1-2 0,-4 1 284,6 0-921,0 1-935,8-3 461,5-1-374,4-1-930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31.728"/>
    </inkml:context>
    <inkml:brush xml:id="br0">
      <inkml:brushProperty name="width" value="0.1" units="cm"/>
      <inkml:brushProperty name="height" value="0.1" units="cm"/>
      <inkml:brushProperty name="color" value="#33CCFF"/>
    </inkml:brush>
  </inkml:definitions>
  <inkml:trace contextRef="#ctx0" brushRef="#br0">24 152 4736,'-24'-13'1760,"24"16"-1376,3-11-96,2 1 256,4 4-352,3-5 192,12 1-224,9 1 64,15 1-128,13-5 0,11 2-32,2-5-416,0 5 224,-10-2-2784,6-5 1600,11-18-1152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53.497"/>
    </inkml:context>
    <inkml:brush xml:id="br0">
      <inkml:brushProperty name="width" value="0.1" units="cm"/>
      <inkml:brushProperty name="height" value="0.1" units="cm"/>
      <inkml:brushProperty name="color" value="#004F8B"/>
    </inkml:brush>
  </inkml:definitions>
  <inkml:trace contextRef="#ctx0" brushRef="#br0">9 3 3072,'-7'-3'1971,"6"3"-948,0 7-438,1-4-511,1-2-39,-1 1-1,0-1 0,1 0 1,-1 0-1,1 0 1,0 0-1,-1 0 0,1 0 1,0 0-1,-1 0 1,1 0-1,0 0 1,0 0-1,0 0 0,0 0 1,0-1-1,0 1 1,0 0-35,22 13 409,-21-13-425,52 26 394,-35-18-297,0 0 0,0 2 0,-1 0 0,0 1 0,-1 0 0,11 12-81,-16-11 85,-1 0 0,-1 0 0,0 1 0,-1 1 0,0-1 0,-1 1 0,-1 1 0,0 0 0,-1 0 0,-1 0 0,0 0 0,-2 1 0,1 0 0,-2 0 0,-1 0 0,0 12-85,-1-19 52,-1-1 0,0 1 0,0-1 0,-1 1 0,0-1 0,-1 0 1,0 1-1,-1-2 0,0 1 0,0 0 0,-1-1 0,0 0 0,0 0 0,-1 0 0,-3 3-52,-13 12 132,-1 0 0,-1-2 0,0-1 1,-4 0-133,-3 4-419,-29 28 419,54-47-447,0 1 0,-1-1 1,-5 3 446,-1 1-1193,8-6-492,6-6-246,6-4-629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55.666"/>
    </inkml:context>
    <inkml:brush xml:id="br0">
      <inkml:brushProperty name="width" value="0.1" units="cm"/>
      <inkml:brushProperty name="height" value="0.1" units="cm"/>
      <inkml:brushProperty name="color" value="#004F8B"/>
    </inkml:brush>
  </inkml:definitions>
  <inkml:trace contextRef="#ctx0" brushRef="#br0">42 5 1984,'0'-5'1157,"-1"5"-137,-3 6-733,3-3-273,0 0-1,0 0 1,0-1 0,0 1-1,1 0 1,-1 0 0,1 0-1,0 0 1,0 0 0,0 0-1,0 0 1,0 0 0,1 1-14,-1 8 153,1 37 6,-5 161 453,1-150-531,-4-1 0,-8 33-81,12-57-1835,4-34 902,5-1-635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56.203"/>
    </inkml:context>
    <inkml:brush xml:id="br0">
      <inkml:brushProperty name="width" value="0.1" units="cm"/>
      <inkml:brushProperty name="height" value="0.1" units="cm"/>
      <inkml:brushProperty name="color" value="#004F8B"/>
    </inkml:brush>
  </inkml:definitions>
  <inkml:trace contextRef="#ctx0" brushRef="#br0">25 1 1248,'-1'0'16,"1"0"0,-1 0 1,0 0-1,1 0 0,-1 1 0,1-1 0,-1 0 0,1 0 1,-1 1-1,1-1 0,-1 0 0,1 0 0,-1 1 0,1-1 1,0 1-1,-1-1 0,1 0 0,-1 1 0,1-1 1,0 1-1,-1-1 0,1 1 0,0-1 0,0 1 0,-1-1 1,1 1-1,0 0 0,0-1 0,0 1 0,0-1 1,0 1-1,0-1 0,0 1 0,0-1 0,0 1 0,0 0 1,0-1-1,0 1 0,0-1 0,0 1 0,0-1 1,1 1-1,-1 0 0,0-1 0,0 1 0,1-1 0,-1 1 1,0-1-1,1 0 0,-1 1 0,0-1 0,1 1 1,-1-1-1,1 0 0,-1 1 0,1-1 0,-1 0 0,1 1 1,-1-1-17,2 2 16,-1 0 1,0-1-1,0 1 1,0 0 0,0 0-1,0 0 1,0 0-1,0 0 1,-1 0-1,1 0 1,-1 0 0,0 1-1,1-1 1,-1 0-1,0 0 1,0 1-17,2 16 55,2-2 200,-2 1 0,0-1 0,-1 0 0,-1 1 0,0-1 0,-2 5-255,2-6 123,-1-14-108,0 49 60,-3-1 0,-3 1 0,-1 0-75,2-20-808,1 1 0,0 12 808,2-21-1456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56.611"/>
    </inkml:context>
    <inkml:brush xml:id="br0">
      <inkml:brushProperty name="width" value="0.1" units="cm"/>
      <inkml:brushProperty name="height" value="0.1" units="cm"/>
      <inkml:brushProperty name="color" value="#004F8B"/>
    </inkml:brush>
  </inkml:definitions>
  <inkml:trace contextRef="#ctx0" brushRef="#br0">0 23 896,'66'-10'4261,"-55"8"-4314,48-7 636,-50 8-1956,-1 1 0,1 0 0,5 1 1373,-14-1-928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57.015"/>
    </inkml:context>
    <inkml:brush xml:id="br0">
      <inkml:brushProperty name="width" value="0.1" units="cm"/>
      <inkml:brushProperty name="height" value="0.1" units="cm"/>
      <inkml:brushProperty name="color" value="#004F8B"/>
    </inkml:brush>
  </inkml:definitions>
  <inkml:trace contextRef="#ctx0" brushRef="#br0">16 1 1728,'-8'10'640,"13"-2"-480,2 7-64,-2-5 736,-2 8-480,-3 19 192,0 6-288,0 11 32,0 8-160,-3-5-64,-2-6-32,1-7-128,1-5 64,-2-6-256,1-8 160,1-7-1856,3-10 1088,3-13-96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57.502"/>
    </inkml:context>
    <inkml:brush xml:id="br0">
      <inkml:brushProperty name="width" value="0.1" units="cm"/>
      <inkml:brushProperty name="height" value="0.1" units="cm"/>
      <inkml:brushProperty name="color" value="#004F8B"/>
    </inkml:brush>
  </inkml:definitions>
  <inkml:trace contextRef="#ctx0" brushRef="#br0">0 33 832,'1'0'109,"0"-1"-1,0 0 1,0 1 0,0-1-1,0 0 1,0 1 0,0 0 0,0-1-1,0 1 1,0-1 0,0 1-1,0 0 1,0 0 0,1 0-109,27-7 1833,-6 0-1020,-10 4-592,-1 0-1,1 0 1,8 0-221,-18 3-96,0 0 1,0-1-1,-1 1 1,1 1-1,0-1 1,0 0-1,0 1 0,0 0 1,0-1-1,0 1 1,0 0-1,-1 1 0,1-1 1,0 0-1,-1 1 1,1-1-1,1 3 96,-3-4-160,-1 1 0,1 0 0,-1-1 0,1 1 0,0 0 0,-1 0 0,1-1 0,-1 1 0,0 0 0,1 0 0,-1 0 1,0 0-1,1 0 160,1 6-539,5 4-304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57.861"/>
    </inkml:context>
    <inkml:brush xml:id="br0">
      <inkml:brushProperty name="width" value="0.1" units="cm"/>
      <inkml:brushProperty name="height" value="0.1" units="cm"/>
      <inkml:brushProperty name="color" value="#004F8B"/>
    </inkml:brush>
  </inkml:definitions>
  <inkml:trace contextRef="#ctx0" brushRef="#br0">5 0 3552,'-5'0'1312,"17"0"-992,-12 0-128,12 5 0,-3-5-160,-1 3 128,-8-3-96,12 7 320,-5 1-192,7-2-96,-2 1-64,-5-2-1184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3:58.830"/>
    </inkml:context>
    <inkml:brush xml:id="br0">
      <inkml:brushProperty name="width" value="0.1" units="cm"/>
      <inkml:brushProperty name="height" value="0.1" units="cm"/>
      <inkml:brushProperty name="color" value="#004F8B"/>
    </inkml:brush>
  </inkml:definitions>
  <inkml:trace contextRef="#ctx0" brushRef="#br0">58 336 2240,'-2'-4'153,"0"0"0,0 1 0,0-1 1,1 0-1,-1 0 0,1 0 0,0 0 0,0 0 0,1-3-153,-3-37 1513,4 32-1434,0 0 0,0 1 0,1-1 0,1 0 0,0 1 0,0 0 0,1 0 0,0 0 0,1 0 1,1 0-1,0 1 0,4-7-79,-9 16 12,0 0 0,-1 0 0,1 0 0,0 0 0,0 0 0,0 0 0,-1 0 0,1 0 0,0 0 0,0 1 0,0-1 1,1 0-1,-1 1 0,0-1 0,0 0 0,0 1 0,0-1 0,1 1 0,-1 0 0,0-1 0,0 1 0,1 0 0,-1 0-12,1 0 17,0 0 0,0 1 0,0-1 0,-1 1 0,1-1 0,0 1 0,-1 0 0,1 0 0,0 0 0,-1 0 0,1 0 0,-1 0 0,0 0 0,1 0 0,-1 1-17,5 4 64,0 1 0,0 0 1,-1 1-1,0-1 0,0 1 0,0 3-64,5 8 19,0 0 0,1-1 1,1 0-1,14 16-19,-22-30 14,0 0 0,-1 0 0,1 0 1,1-1-1,-1 1 0,0-1 0,1 0 0,0-1 1,-1 1-1,1-1 0,0 0 0,0 0 1,1 0-1,-1-1 0,0 1 0,0-2 0,1 1 1,-1 0-1,1-1 0,-1 0 0,1 0 0,3-1-14,-4 0 13,-1 0 0,1 0-1,0-1 1,-1 0 0,1 0 0,-1 0-1,0 0 1,1 0 0,-1-1-1,0 0 1,0 0 0,2-2-13,0-1-34,-1 0 1,0 0 0,0-1 0,0 0 0,-1 1-1,0-1 1,2-5 33,1-3-84,-1-1 1,-1 0-1,0-1 0,-2 1 0,1-1 1,-2 1-1,0-4 84,-2 15 15,1 0-1,-1 1 1,0-1 0,-1 0 0,1 1 0,-1-1 0,0 0-1,0 1 1,0-1 0,-1 1 0,0-1-15,1 3 9,0 0-1,0 1 1,0-1-1,-1 0 1,1 1-1,0-1 1,-1 0-1,0 1 1,1 0-1,-1-1 1,0 1-1,0 0 1,0 0-1,1 0 1,-1 0 0,0 0-1,-1 0 1,1 1-1,0-1 1,0 1-1,0 0 1,0-1-1,0 1 1,-1 0-9,-4 0-29,1 0 1,-1 0 0,0 1-1,1 0 1,-1 0-1,0 0 1,1 1-1,-1 0 1,1 0 0,0 1-1,0 0 1,0 0-1,0 0 1,0 1 0,0 1 28,0-1-7,-1 2 0,1-1 0,0 1 1,1 0-1,0 0 0,0 1 1,0-1-1,0 1 0,1 0 1,0 1-1,1-1 0,-1 2 7,-3 9 215,-4 14 726,-2-1 1,-1-1 0,-11 17-942,21-39 49,-1-1-1,-1 0 0,1 0 1,-1 0-1,0 0 0,0-1 1,-1 0-1,0-1 0,0 1 1,0-1-1,-1 0 0,1-1 1,-1 0-1,0 0 0,-7 1-48,12-4-187,0 0-1,1 0 0,-1-1 0,0 1 1,0-1-1,1 0 0,-1 0 0,0 0 1,0 0-1,1 0 0,-1-1 0,0 1 0,0-1 1,1 0-1,-1 0 0,1 0 0,-1 0 1,1 0-1,-1 0 0,1-1 0,-1 1 1,1-1-1,0 0 0,0 0 0,0 0 1,0 0-1,0 0 0,0 0 0,1 0 1,-1 0-1,1-1 0,-1 1 0,1-1 1,-1-1 187,-10-37-2267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4:07.571"/>
    </inkml:context>
    <inkml:brush xml:id="br0">
      <inkml:brushProperty name="width" value="0.1" units="cm"/>
      <inkml:brushProperty name="height" value="0.1" units="cm"/>
      <inkml:brushProperty name="color" value="#004F8B"/>
    </inkml:brush>
  </inkml:definitions>
  <inkml:trace contextRef="#ctx0" brushRef="#br0">86 5 2080,'0'-1'57,"0"1"0,0 0 0,0 0 0,0-1 0,-1 1 0,1 0 0,0-1 0,0 1 0,-1 0 0,1 0 0,0 0 0,0-1 0,-1 1 0,1 0 0,0 0 0,-1 0 0,1 0 0,0-1-1,-1 1 1,1 0 0,0 0 0,-1 0 0,1 0 0,0 0 0,-1 0 0,1 0 0,0 0 0,-1 0 0,1 0 0,0 0 0,-1 0 0,1 0 0,0 1 0,-1-1 0,1 0 0,-1 0-57,0 1 36,0 0-1,1 0 1,-1-1-1,0 1 1,0 0-1,0 0 1,0 1 0,1-1-1,-1 0 1,1 0-1,-1 1-35,-1 3-51,0 0 0,0 0 0,0 0 0,1 0 0,-1 5 51,-4 39 95,-15 48-95,10-48-154,-4 48 154,14-89 13,0 1 1,1 0-1,1-1 1,0 1-1,1 6-13,-2-12 12,1 0 0,0-1 0,-1 1 1,1 0-1,0-1 0,0 1 0,0-1 0,1 1 1,-1-1-1,1 0 0,-1 1 0,1-1 0,0 0 1,0 0-1,0 0 0,0 0 0,0-1 0,0 1 1,2 0-13,-2-1 21,0-1 1,0 1 0,0-1 0,0 0 0,0 1 0,0-1 0,0 0 0,0 0 0,0 0 0,0-1 0,0 1 0,0-1 0,-1 1 0,1-1 0,0 1-1,0-1 1,1-1-22,3 0-41,0-1 0,0-1 0,0 1 0,3-3 41,9-8 97,0-1 0,12-13-97,-23 21 27,-1-1-1,0 1 0,0-1 0,0-1 1,-1 1-1,-1-1 0,3-7-26,7-19 174,-1-1 1,-2 0-1,4-31-174,-14 38 858,-1 29-751,-4 18-118,2-6 59,1 0-1,1 0 0,0-1 0,1 10-47,0 9-130,0-14 120,0 0-1,1 0 1,0 0-1,2 0 1,0 0-1,3 6 11,-4-11 85,2 0-1,-1-1 1,2 1 0,-1-1-1,1 0 1,1 0-1,0-1 1,0 0 0,2 1-85,-8-8 277,-1-2 134,0 0-134,0 0-53,26-16 80,-22 10-242,-1 1-1,0 0 1,-1-1-1,1 0 1,0-4-62,7-14-36,-5 14 62,-1-1 0,0 0 1,-1-1-1,0-4-26,10-31-9,-6 28-66,-2 1 1,0-2-1,0-5 75,-2 16-4,2 12 7,2 16 3,8 140-139,-14-127 106,-1-31-5,0-1 38,1 0 1,-1 0-1,1 1 0,0-1 0,-1 0 0,1 0 0,-1 0 0,1 0 0,-1 0 0,1 0 0,0-1 1,-1 1-1,1 0 0,-1 0 0,1 0 0,-1 0 0,1-1 0,0 1 0,-1 0 0,1 0 0,-1-1 0,0 1 1,1-1-1,-1 1 0,1 0 0,-1-1 0,1 1 0,-1-1-6,14-13 139,1-7-113,11-23-26,-3 5 32,-15 27-11,-6 8-28,0 0 0,1 0 0,-1 0 1,1 1-1,0-1 0,0 1 0,0 0 0,0 0 0,0 0 0,3-1 7,-6 4 5,1 0-1,-1 0 1,1 0-1,-1-1 0,1 1 1,0 0-1,-1 1 1,1-1-1,-1 0 0,1 0 1,-1 0-1,1 0 1,-1 0-1,1 0 0,-1 1 1,0-1-1,1 0 1,-1 0-1,1 1 0,-1-1 1,1 0-1,-1 1 1,0-1-1,1 0 0,-1 1 1,0-1-1,1 1 1,-1-1-1,0 0 0,1 1 1,-1-1-1,0 1 1,0-1-1,0 1 0,0-1 1,1 1-1,-1-1 1,0 1-5,9 25-22,-8-22-28,0 1 18,7 18-10,10 23 42,-15-39 3,1 0 0,0 0 1,0 0-1,1 0 0,-1-1 1,2 0-1,-1 0 0,2 1-3,-5-5 8,0-1-1,0 1 0,0 0 0,1-1 0,-1 0 1,1 0-1,-1 0 0,1 0 0,-1 0 0,1 0 0,-1 0 1,1-1-1,0 1 0,0-1 0,-1 0 0,1 0 1,0 0-1,-1 0 0,1 0 0,0-1 0,-1 1 0,1-1 1,0 0-1,1 0-7,2-2 2,-1 1-1,0-1 1,0 1 0,0-1 0,0-1 0,-1 1-1,1-1 1,-1 0 0,0 0 0,0 0-1,1-1-1,8-12 161,0-1 0,-1 0 0,0-1-1,-2 0 1,0 0 0,-2-1 0,6-19-161,-15 56 25,-1 0-1,2 0 1,1 17-25,0-27-39,0-1 0,0 1-1,0-1 1,1 1 0,-1-1-1,2 0 1,-1 0 0,3 4 39,22 26-2779,-27-35 2671,0-1-1,1 0 1,-1 1 0,0-1-1,1 0 1,-1 1 0,0-1-1,1 0 1,-1 0 0,0 1-1,1-1 1,-1 0 0,1 0-1,-1 0 1,0 1 0,1-1-1,-1 0 1,1 0 0,-1 0-1,1 0 1,-1 0 0,0 0-1,1 0 1,-1 0 0,1 0-1,-1 0 1,1 0 0,-1 0-1,0-1 1,1 1-1,-1 0 1,1 0 0,-1 0-1,1-1 1,-1 1 0,0 0-1,1 0 1,-1-1 0,0 1-1,1 0 1,-1-1 0,0 1-1,0 0 1,1-1 0,-1 1-1,0 0 1,0-1 0,1 1-1,-1-1 1,0 1 0,0 0-1,0-1 1,0 1 0,0-1 108,-2-15-1083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4:08.175"/>
    </inkml:context>
    <inkml:brush xml:id="br0">
      <inkml:brushProperty name="width" value="0.1" units="cm"/>
      <inkml:brushProperty name="height" value="0.1" units="cm"/>
      <inkml:brushProperty name="color" value="#004F8B"/>
    </inkml:brush>
  </inkml:definitions>
  <inkml:trace contextRef="#ctx0" brushRef="#br0">5 0 2080,'-1'4'96,"0"0"-1,0-1 1,1 1 0,-1 0-1,1-1 1,-1 1 0,1 0-1,1 0 1,-1 0 0,0-1-1,1 1 1,0 0 0,0-1-1,0 2-95,4 28 405,-6 45 1653,1 31-283,5 16-1775,-2-90 5,2 0-1,1 0 1,2 0-1,1-1 1,8 18-5,-14-46 62,-1 1 0,1-1-1,0 1 1,1-1 0,0 0 0,2 3-62,-4-7-15,0 0 1,0-1-1,0 1 1,0 0-1,0 0 0,0-1 1,1 1-1,-1-1 0,1 0 1,-1 0-1,1 0 1,-1 0-1,1 0 0,-1 0 1,1-1-1,0 1 0,2-1 15,3 0-428,1 0 0,0-1 0,0 0 0,-1-1 0,1 0 0,-1 0 0,1-1 0,-1 0-1,0 0 1,0-1 0,0 0 428,12-7-1685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37.280"/>
    </inkml:context>
    <inkml:brush xml:id="br0">
      <inkml:brushProperty name="width" value="0.1" units="cm"/>
      <inkml:brushProperty name="height" value="0.1" units="cm"/>
      <inkml:brushProperty name="color" value="#33CCFF"/>
    </inkml:brush>
  </inkml:definitions>
  <inkml:trace contextRef="#ctx0" brushRef="#br0">99 2309 1408,'-6'-11'409,"7"10"-219,4 5-53,-6-5-89,1 1-1,0 0 1,0-1 0,0 1 0,0 0 0,0-1-1,0 1 1,0-1 0,0 1 0,0 0-1,0-1 1,0 1 0,0 0 0,0-1 0,0 1-1,0-1 1,0 1 0,0 0 0,0-1-1,1 1 1,-1-1-48,0 1 20,0 0 0,0 0 0,0 0 0,1 0 0,-1-1 0,0 1 0,0 0 0,0 0 0,0 0 0,0-1 0,0 1 0,0 0-1,0 0 1,0 0 0,0-1 0,1 1 0,-1 0 0,0 0 0,0-1 0,0 1 0,0 0 0,-1 0 0,1 0 0,0-1 0,0 1 0,0 0 0,0 0 0,0 0-1,0-1 1,0 1 0,0 0 0,0 0 0,0 0 0,-1-1 0,1 1 0,0 0 0,0 0 0,0 0 0,0 0 0,-1 0 0,1-1 0,0 1 0,0 0-1,0 0 1,0 0 0,-1 0 0,1 0 0,0 0 0,0 0 0,-1 0 0,1 0 0,0 0 0,0 0 0,0 0-20,-1 0 85,-2 0 193,0 0 0,0 0 0,0 0 1,0 1-1,0-1 0,0 1 0,-1 0-278,3 0-5,0 0-1,0 0 1,0-1 0,-1 1-1,1-1 1,0 1 0,0-1 0,0 1-1,-1-1 1,1 0 0,0 0 0,-1 1 5,0-1 36,1 0 0,-1 0-1,1 1 1,-1-1 0,1 0 0,-1 1 0,1 0 0,0-1 0,-1 1 0,1 0 0,0 0 0,-2 0-36,2 0 61,0 0-1,0 0 1,-1 0 0,1 0 0,0-1 0,-1 1 0,1 0 0,-1-1-1,1 1 1,-1-1 0,1 0 0,-1 1 0,0-1-61,-9 3 467,8-3 191,4 1 3,4 0-769,-1-1 108,0 0 0,-1 0 0,1 0 0,0 0 0,0-1 0,0 0 0,1 0 0,19-2 373,0 6 625,-23-3-988,12 1-128,-5 1 247,-7-3-133,1 0 0,0 0 0,-1 1 0,1-1 0,0 1 0,0 0 0,-1-1 0,1 1 0,0 0 0,0 0 0,0 0 0,-1 0 0,1 0 0,0 1 0,0-1 0,0 1 4,5 0-182,-6-1 262,1 1 0,-1-1-1,0 0 1,1 1 0,-1-1 0,0 1-1,1-1 1,-1 1 0,0-1-1,0 1 1,0 0 0,1 0 0,-1-1-1,0 1 1,0 0 0,0 0 0,0 0-1,0 1-79,13 11-74,7 13 74,-19-25-43,13 13 720,-14-13-229,-1-1-160,0 0-149,0 0-64,-3 4 134,0 0-806,9-1 254,2-2 318,1 0 1,-1-1 0,0 0-1,1-1 1,5-1 24,20 0-6,-24 1 36,0 0 0,1 0 1,-1-1-1,0-1-30,0 1-9,0 0 1,0 0 0,10 1 8,25-7 32,-44 8-20,0 0 1,0 0-1,0 0 0,0 0 1,0 0-1,0 0 0,0 0 1,0-1-1,0 1 0,0 0 1,0-1-1,0 1 1,0-1-1,0 1 0,0-1 1,-1 1-1,1-1 0,0 0 1,0 0-13,0 1 42,-1 0-31,0 0-102,0 0 59,0 0 160,0 0-58,0 0-108,0 0-84,0 0 36,0 0 1,0 0 10,3-3 406,38-30-614,-38 31 292,0 0 0,0-1-1,-1 1 1,1-1 0,-1 0-1,1 0 1,-1 0 0,0 0-1,0 0 1,0-1 0,-1 1-1,1-1 1,-1 1 0,0-1-1,0 1 1,0-3-9,21-81-65,4-21 322,-22 87-365,-1 10 74,-1 0-1,-1 1 1,0-1 0,0-1 34,-1-6 170,1 0 1,3-11-171,4 7-185,-7 20 160,0-1 1,0 1-1,0-1 1,0 1 0,0-1-1,0 1 1,-1-1-1,1 0 1,-1 0 24,5-17 160,-2 12-102,-1 3-84,0 0-1,0 1 0,0-1 1,1 1-1,0-1 0,-1 1 1,2-1 26,19-23 65,4-11-65,0 2-7,-25 34-11,0-1 0,0 1 0,-1-1-1,1 1 1,-1-1 0,0 0 0,1 0 18,7-19 31,10-19 3,-2-1-1,-1 0 1,-3-1-1,0-7-33,13-39 160,14-48-315,-5-7 141,-8 30 113,-11 47-300,5-23 114,-5 37 154,3 0 0,11-22-67,39-74-283,-48 104 376,-2-1-1,5-27-92,2-4-222,-19 55 176,3-21 46,-6 25 21,0 0-1,2 1 1,2-6-21,-6 18 12,-1 5-18,-1 0 0,0 1 0,0-1-1,1 0 1,-1 0 0,0 1 0,1-1 0,-1 0 0,1 0 0,-1 1 0,1-1 0,-1 0 0,1 1 0,-1-1 0,1 1 0,0-1 0,-1 1 0,1-1 0,0 1 0,-1-1 0,1 1 0,0 0 0,0-1 0,0 1 0,0 0 6,4-1-15,0 0 0,-1 1 0,1 0 0,0 0 0,0 0 0,0 1 1,0-1-1,0 1 0,-1 0 0,5 2 15,21 3-150,22 2 161,-31-5-93,-13-1 131,0-1 1,-1 0 0,1-1 0,0 0 0,0 0 0,0 0 0,1-1-50,20-4-70,-2-2 1,6-2 69,74-17 480,-84 19-521,1 2 0,1 0 0,-1 2 0,19 0 41,98 3 372,-56 1 279,7 4-632,-30-1-204,-42-4-129,0 2-1,-1 0 1,11 4 314,-23-5-329,-1 1 0,1 0-1,-1 1 1,1-1 0,-1 1-1,0 0 1,0 1 0,0-1 0,0 1-1,-1 1 1,3 2 329,0 1-1506,-1 0 1,-1 1-1,4 6 1506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4:08.551"/>
    </inkml:context>
    <inkml:brush xml:id="br0">
      <inkml:brushProperty name="width" value="0.1" units="cm"/>
      <inkml:brushProperty name="height" value="0.1" units="cm"/>
      <inkml:brushProperty name="color" value="#004F8B"/>
    </inkml:brush>
  </inkml:definitions>
  <inkml:trace contextRef="#ctx0" brushRef="#br0">5 3 4160,'-5'-3'1536,"10"3"-1216,-1 3-64,-4-3 0,8 0-192,-8 0 128,7 8-128,7-1 32,-2-2-32,0 1-64,4 1 32,4 1-608,4-5 320,4 1-1248,10-4 864,-6-4-1632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4:10.366"/>
    </inkml:context>
    <inkml:brush xml:id="br0">
      <inkml:brushProperty name="width" value="0.1" units="cm"/>
      <inkml:brushProperty name="height" value="0.1" units="cm"/>
      <inkml:brushProperty name="color" value="#004F8B"/>
    </inkml:brush>
  </inkml:definitions>
  <inkml:trace contextRef="#ctx0" brushRef="#br0">6 797 1888,'-6'-7'1186,"11"3"-109,7-4-593,-6 1-301,-1 0 1,0 0 0,0 0-1,0-1 1,-1 0 0,0 0-1,-1 0 1,0 0 0,3-9-184,19-77 1439,4-42-1439,-7 28 486,-9 55-255,-3 13 40,-2 0 0,1-13-271,-5 15 76,3-24-58,-7 55 3,-1 1 1,1-1 0,-1 0-1,0 1 1,0-1 0,-1 1-1,0 0 1,0-2-22,2 8-5,0 0 0,0-1-1,-1 1 1,1-1 0,0 1 0,0-1 0,0 1 0,-1-1-1,1 1 1,0 0 0,0-1 0,-1 1 0,1 0-1,0-1 1,-1 1 0,1 0 0,0-1 0,-1 1-1,1 0 1,0 0 0,-1-1 0,1 1 0,-1 0-1,1 0 1,-1-1 5,1 2-11,-1-1 0,1 0 0,-1 0 0,1 0 0,-1 1 0,1-1 0,0 0 0,-1 0 0,1 1 0,-1-1 0,1 0 0,0 1 0,-1-1 0,1 0-1,0 1 1,0-1 0,-1 1 0,1-1 0,0 0 0,0 1 11,-8 23-310,-5 87 272,11-90-13,1 0 0,1 0 0,0-1 0,3 13 51,1 33-30,-4-32-97,1 0 1,2 1-1,1-1 1,1-1-1,2 1 1,2-1-1,10 28 127,-16-55-54,-1 0-1,1 0 0,0 0 0,0-1 0,1 1 0,0-1 1,0 0-1,0 0 0,0 0 0,1-1 55,-2-2 0,-1 0 0,0 0 1,1-1-1,0 1 0,-1-1 0,1 0 0,0 0 1,-1 0-1,1 0 0,0 0 0,0 0 0,0-1 1,0 0-1,0 1 0,0-1 0,0 0 0,0 0 1,-1-1-1,1 1 0,0-1 0,0 1 0,0-1 0,0 0 0,4-2 18,0 0-1,0 0 0,0-1 0,-1 0 1,0 0-1,1-1 0,-1 0 0,-1 0 1,1 0-1,-1-1 0,0 0 0,0 0 1,-1 0-1,1 0 0,1-4-17,1-3 17,0 0 0,-1-1 1,-1 0-1,0 1 0,0-2 0,-1 1 0,0-9-17,-2 14 48,-1-1 1,-1 0-1,0 1 0,0-1 0,-1 1 0,-1-7-48,2 12 17,-1 0 0,0 1-1,0-1 1,0 0-1,0 1 1,-1-1-1,0 1 1,1 0-1,-1-1 1,0 1-1,-1 0 1,1 0 0,-1 0-1,1 0 1,-1 1-1,0-1 1,-2-1-17,4 3-10,-1 0 0,1 1 0,0-1 1,-1 0-1,1 1 0,-1-1 0,1 1 0,-1 0 1,1-1-1,0 1 0,-1 0 0,1 0 0,-1 0 1,1 0-1,-1 0 0,1 0 0,-1 0 0,1 1 1,-1-1-1,1 0 0,-1 1 0,1-1 0,0 1 1,-1 0-1,1-1 0,0 1 0,-1 0 0,1 0 1,0 0-1,0 0 0,0 0 0,0 0 0,0 0 1,0 0-1,0 1 0,0-1 0,0 1 10,-4 6-79,0 0 0,1 0 0,0 1 0,0-1 0,-1 7 79,0 0-15,2-1 0,-1 1 0,2 1 0,0-1 0,1 0 0,0 0 0,1 1 0,1-1 0,1 0 0,0 1 0,3 11 15,-3-22 2,-1 0 0,1 0 0,0 0-1,0 0 1,1 0 0,0-1 0,-1 1 0,1-1-1,1 1 1,-1-1 0,1 0 0,-1-1 0,1 1-1,0 0 1,1-1 0,-1 0 0,1 0 0,-1-1-1,3 2-1,-1-2 38,0 1-1,0-1 1,0-1 0,0 1-1,0-1 1,0 0-1,0-1 1,1 1-1,-1-1 1,0 0-1,0-1 1,1 1-1,-1-1 1,0-1-1,0 1 1,4-3-38,-3 2 9,0 0 1,0-1 0,-1 0-1,1 0 1,-1 0 0,0-1-1,0 0 1,0-1 0,0 1-1,-1-1 1,1 0 0,-1-1-1,-1 1 1,1-1 0,-1 0-1,3-5-9,13-26 239,-1-1 0,-2 0-1,-2-2 1,0-3-239,-12 24 24,-4 18-52,1-1 1,0 0-1,0 1 0,1-1 0,-1 0 1,0 1-1,0-1 0,1 0 0,-1 1 0,1-1 1,-1 1-1,1-1 0,0 1 0,0-1 1,0 1-1,0 0 0,0-1 28,-3 16-64,1-2 42,1-1-1,1 0 1,0 1-1,1-1 1,0 0-1,1 1 23,5 34-116,-5-16-54,0-6 88,-2 0 0,0 1 0,-1 11 82,-1-35 18,1 5 88,0 1 1,-1-1-1,0 0 1,0 1-1,-1-1 1,0 0-1,0 0 1,0 0-1,-3 4-106,4-9 18,0 0-1,-1 0 0,1 0 1,0 0-1,-1 0 0,1 0 1,-1 0-1,1 0 1,-1-1-1,1 1 0,-1-1 1,1 1-1,-1-1 0,0 1 1,1-1-1,-1 0 0,0 0 1,1 0-1,-1 0 0,0 0 1,1 0-1,-1-1 0,0 1 1,1 0-1,-1-1 0,0 0 1,-1 0-18,-3-1-90,-1-1 1,0 0 0,1 0-1,-1-1 1,-3-3 89,9 7-12,0-1 1,0 0-1,1 1 1,-1-1 0,0 0-1,0 0 1,1 1-1,-1-1 1,0 0-1,1 0 1,-1 0 0,1 0-1,-1 0 12,1 1-12,0-1 0,0 1 0,0-1 0,0 1 0,0 0 0,0-1 0,0 1 0,0-1 0,0 1 0,0 0 0,0-1 0,0 1 0,0-1 0,0 1 0,0 0 0,0-1 0,1 1 0,-1 0 0,0-1-1,0 1 1,0-1 0,1 1 12,0-1-26,0 0 0,0 0 0,0 0 0,0 0 0,0 1 0,1-1 0,-1 0 0,0 1 0,0-1-1,1 1 1,-1-1 0,0 1 0,1 0 0,0-1 26,9 0 20,0 0-1,0 1 1,3 0-20,-8 0 25,1 1 0,0-2 0,0 1 0,-1-1 0,1 0 0,0 0 0,-1 0 0,1-1 0,-1 0 0,4-2-25,-5 2 67,-1-1-1,0 1 0,0-1 0,0 0 0,0 0 0,0-1 0,0 1 0,-1-1 1,0 0-1,0 1 0,0-1 0,0-1 0,0 1 0,-1 0 0,1-2-66,18-41 834,12-41-834,10-23 484,-33 83-354,-8 20-326,1 1 0,0 0-1,4-7 197,-6 13-160,-5 13 59,2 5 44,1 1 0,1 5 57,-2 26-105,0-31 98,1 6 35,-2 0 0,0-1 0,-2 1-1,0-1 1,-2-1 0,-7 19-28,8-27 49,4-8-3,0-1 1,-1 0-1,1 0 0,-1 0 1,0 0-1,-1-1 0,1 1-46,0-2 5,3-2-5,0-1 0,0 1-1,0-1 1,-1 0-1,1 1 1,0-1 0,0 1-1,-1-1 1,1 0-1,0 1 1,0-1 0,-1 0-1,1 1 1,0-1-1,-1 0 1,1 0 0,-1 1-1,1-1 1,0 0-1,-1 0 1,1 0 0,-1 1-1,1-1 1,0 0-1,-1 0 1,1 0 0,-1 0-1,1 0 1,-1 0-1,1 0 1,-1 0 0,1 0-1,0 0 1,-1 0-1,1 0 1,-1 0-1,1 0 1,-1-1 0,1 1 0,0 0-4,0 0 0,0 0 0,-1 0 0,1 0 1,0-1-1,0 1 0,0 0 0,0 0 0,0 0 0,0 0 1,0 0-1,0-1 0,0 1 0,0 0 0,0 0 0,0 0 1,0 0-1,0 0 0,0-1 0,0 1 0,0 0 0,0 0 0,0 0 1,0 0-1,0 0 0,0-1 0,1 1 0,-1 0 0,0 0 1,0 0-1,0 0 0,0 0 0,0 0 0,0-1 0,0 1 1,0 0-1,1 0 0,-1 0 0,0 0 0,0 0 0,0 0 1,0 0-1,0 0 0,0 0 0,1 0 0,-1 0 0,0 0 1,0 0-1,0 0 0,0 0 0,0 0 0,1 0 0,-1 0 1,0 0-1,0 0 0,0 0 0,0 0 4,12-2-52,-11 2 61,89-14 114,-32 7-407,4-2 284,-40 4-547,0 0 1,0-1 0,0-2 0,4-2 546,12-8-960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4:13.263"/>
    </inkml:context>
    <inkml:brush xml:id="br0">
      <inkml:brushProperty name="width" value="0.1" units="cm"/>
      <inkml:brushProperty name="height" value="0.1" units="cm"/>
      <inkml:brushProperty name="color" value="#004F8B"/>
    </inkml:brush>
  </inkml:definitions>
  <inkml:trace contextRef="#ctx0" brushRef="#br0">10 965 1824,'-5'6'385,"2"-3"-10,2-5 1377,1-9-1206,2 0 0,0 1-1,0-1 1,1 1 0,2-6-546,6-24 295,4-46-82,-6 37 448,10-37-661,10-41 208,-29 127-226,0-1-1,0 1 0,0 0 0,0 0 0,0-1 1,0 1-1,1 0 0,-1-1 0,0 1 0,0 0 0,0 0 1,1-1-1,-1 1 0,0 0 0,0 0 0,0 0 1,1-1-1,-1 1 0,0 0 0,1 0 0,-1 0 1,0 0-1,0 0 0,1-1 0,-1 1 0,0 0 0,1 0 1,-1 0-1,0 0 0,1 0 0,-1 0 0,0 0 1,1 0 18,12 5-168,-10-3 180,0-1 0,0 1 0,0 1 0,0-1 0,-1 0 0,1 1 0,1 1-12,-1 2-22,-1 0-1,0 0 0,0 0 0,0 0 1,-1 0-1,0 0 0,0 0 0,0 3 23,1 4 1,2 27-45,-2-1-1,-1 1 1,-3 3 44,1 18 32,1-46-45,0 3 27,0 0 1,1-1 0,0 1-1,2 0 1,0-1-1,2 4-14,-4-18-36,-1-1 0,1 0 1,0 1-1,0-1 0,1 0 0,-1 0 0,0 0 0,1 0 0,-1 0 0,1 0 0,0 0 0,0-1 0,-1 1 0,1-1 0,0 1 0,0-1 0,1 0 0,1 1 36,-1 0-44,0-1 1,1 0-1,-1-1 1,1 1-1,-1 0 0,1-1 1,0 0-1,-1 0 1,1 0-1,-1 0 0,1-1 1,0 0 43,5-1-31,0 0 0,1-1-1,-1 0 1,-1-1 0,1 0 0,0 0 0,-1-1 0,0 0 0,2-2 31,2-3 1,-1 0 0,0-1 0,0-1 0,-2 1 0,1-1 0,-1-1-1,3-6 0,12-25 134,12-30-134,-14 28 366,-14 30-144,-4 9-64,0-1-1,0 0 1,-1 0 0,0 0-1,0-1 1,-1 1-1,0-1 1,1-8-158,-5 15 45,-3 6-87,-4 6-41,1 1 40,1 1 0,0 0 0,1 0 0,0 1 0,1 0 0,-3 11 43,-3 7-41,-19 56 25,26-74 29,1 1 0,0 1 0,1-1 0,0 0-1,1 5-12,1-15-11,0-1 1,0 1-1,1 0 0,-1 0 0,1-1 0,0 1 0,0-1 0,1 3 11,-2-5-6,1 0 1,-1-1 0,0 1-1,1 0 1,0 0-1,-1-1 1,1 1 0,-1-1-1,1 1 1,0 0-1,-1-1 1,1 1-1,0-1 1,0 1 0,-1-1-1,1 0 1,0 1-1,0-1 1,0 0-1,0 0 1,-1 1 0,1-1-1,0 0 1,0 0-1,0 0 1,0 0 0,0 0-1,0 0 1,-1 0-1,1-1 1,0 1-1,0 0 1,0 0 0,0-1-1,0 1 1,-1 0 5,4-2-5,0 0-1,0 0 1,0 0 0,0-1-1,-1 1 1,1-1 0,-1 0 0,0 0-1,0 0 1,0 0 0,0 0 0,0-1-1,-1 1 1,0-1 0,1 0 0,-1 0-1,-1 0 1,1 0 0,-1 0-1,1 0 1,0-4 5,1-7 6,0 0 0,0-1 1,-1 1-1,-1-1 0,-1-7-6,2-24-45,0 30 43,-1 1 0,-1 0-1,-1 0 1,0-1 2,0 33-209,1 0-1,0 1 0,2 2 210,2 5-2,2 6-91,7 24 93,-11-45-7,1-1-1,1 1 1,-1-1-1,1 0 1,1 0-1,0 0 1,0-1-1,2 3 8,-6-9 6,0 0-1,0 1 0,0-1 0,0 0 1,1 0-1,-1 0 0,1 0 0,-1 0 1,0 0-1,1 0 0,0-1 0,-1 1 1,1 0-1,0-1-5,-1 1 15,0-1-1,0 0 1,0 0-1,0 0 1,0 0-1,0 0 1,0-1-1,0 1 1,0 0-1,0 0 1,0-1-1,0 1 1,0 0-1,0-1 1,0 1-1,0-1 1,1 0-15,0-1 40,1-1 0,-1 1 0,1-1 0,-1 0 0,0 1 0,0-1 0,-1 0 0,1 0 0,0 0-1,-1 0 1,0-1 0,1-1-40,26-92 395,-4-1 0,8-81-395,-16 5 594,-6 55-511,-6 86-67,1-8 16,-2-24-32,0 32 106,-2 26-129,-1 0 0,1 1 0,-1-1 0,-1 0 0,1 0 0,-1 0 23,1 7-8,0 0 0,0 0 0,0 0 0,0 0 0,0 0-1,0 0 1,-1 0 0,1 1 0,0-1 0,0 0 0,0 0 0,0 0 0,0 0 0,0 0 0,0 0-1,0 0 1,0 0 0,0 0 0,-1 0 0,1 0 0,0 0 0,0 0 0,0 0 0,0 0-1,0 0 1,0 0 0,0 0 0,0 0 0,0 0 0,-1 0 0,1 0 0,0 0 0,0 0 0,0 0-1,0 0 1,0-1 0,0 1 0,0 0 0,0 0 0,0 0 0,0 0 0,0 0 0,0 0 0,-1 0-1,1 0 1,0 0 0,0 0 0,0 0 0,0 0 0,0-1 0,0 1 0,0 0 0,0 0-1,0 0 1,0 0 8,-3 10-162,-1 15 114,0 1-1,2 0 1,1 23 48,0-23-4,1 246-40,-1 18 18,0-249-16,1-1-1,2 1 0,5 25 43,-6-62 10,0 0 0,0 1-1,0-1 1,0 0-1,1 0 1,-1 0 0,1 0-1,0 1-9,-1-5-5,-1 1 0,1 0-1,-1-1 1,1 1 0,-1-1 0,1 1-1,0-1 1,-1 1 0,1-1 0,0 1-1,-1-1 1,1 0 0,0 1 0,0-1-1,-1 0 1,1 1 0,0-1 0,0 0-1,0 0 1,-1 0 0,1 0 0,0 0-1,0 0 1,0 0 0,-1 0 0,1 0-1,0 0 1,0 0 0,0-1 0,-1 1-1,1 0 1,0-1 0,0 1 0,-1 0-1,1-1 1,0 1 0,-1-1 0,1 1-1,0-1 1,-1 1 0,1-1 5,5-4-54,0-1 1,0 0 0,-1-1-1,1 1 1,-1-1 0,-1 0-1,1 0 1,-1-1 0,-1 1-1,2-4 54,5-9-208,17-32-89,-2 2 264,20-25 33,-42 68 24,1 1-1,1 0 1,-1 1 0,1-1-1,0 1 1,0 0 0,1 0-1,-1 0 1,1 1-24,-6 3-4,1 1 1,-1 0-1,0 0 0,1 0 0,-1 0 1,0 0-1,1 0 0,-1 0 0,0 0 1,1 0-1,-1 0 0,0 0 0,1 0 0,-1 0 1,0 0-1,1 0 0,-1 0 0,0 0 1,1 0-1,-1 0 0,0 0 0,1 0 1,-1 1-1,0-1 0,1 0 0,-1 0 1,0 0-1,0 1 0,1-1 0,-1 0 1,0 0-1,0 1 0,1-1 0,-1 0 1,0 0-1,0 1 0,0-1 0,0 0 0,1 1 4,3 13-98,-1 5 173,-1 1 0,0-1 0,-2 0 0,-1 1 1,-1 9-76,-1 29 162,3-34-131,0-3-10,0 0-1,1 0 1,1 0-1,1-1 1,3 12-21,-5-31 9,-1 0 0,0 0 0,0 0 1,0 0-1,1 0 0,-1 0 0,0 0 0,1 0 1,-1 0-1,1-1 0,-1 1 0,1 0 1,0 0-1,-1 0 0,1-1 0,0 1 0,-1 0 1,1-1-1,0 1 0,0-1 0,-1 1 0,2-1-9,-1 1 12,0-1-1,0-1 0,0 1 0,0 0 1,1 0-1,-1 0 0,0-1 1,0 1-1,0 0 0,0-1 0,0 1 1,0-1-1,0 1 0,0-1 0,0 0 1,0 1-1,0-1 0,0 0-11,3-3-28,0 0 0,0 0 0,-1-1 0,1 1 1,-1-1-1,0 0 0,-1 1 0,1-1 0,-1-1 0,0 1 0,0 0 0,-1-1 0,1-1 28,3-7-32,0-2 9,-1 0 0,0-1 0,0-12 23,2 11-250,-4 13-15,-2 11-447,0-5 689,-3 13-78,1-1 1,1 1-1,0-1 1,1 5 100,0-14-24,0 0 1,1 0 0,-1 0-1,1 0 1,0 0 0,0-1 0,1 1-1,-1 0 1,1-1 0,0 1 0,0-1-1,0 1 1,0-1 0,0 0 0,1 0-1,0 0 1,0 0 23,-2-2-18,0 0-1,0 0 0,1-1 1,-1 1-1,0 0 1,1-1-1,-1 1 1,0-1-1,1 0 0,-1 1 1,0-1-1,1 0 1,-1 0-1,1 0 1,-1 0-1,0 0 0,1 0 1,-1 0-1,0-1 1,1 1-1,-1 0 1,1-1 18,3-1-3,-1 1 1,0-1 0,0 0 0,0 0 0,0 0 0,1-2 2,2-2 68,0 1-1,0-2 1,-1 1 0,0-1 0,-1 0 0,1 0-1,-1-1 1,-1 0 0,1 0 0,-1 0-1,-1 0 1,1-1-68,-1 0 123,0-1-1,0 1 0,-1 0 1,0-1-1,0 0 1,-1 1-1,-1-1 1,0 0-1,0 1 0,-1-1 1,0-2-123,0 9 21,0 0 1,0 0 0,0 0 0,0 0-1,0 0 1,-1 1 0,1-1-1,-1 0 1,1 1 0,-1 0 0,-1-2-22,2 3 9,0 1 0,1-1 0,-1 0 0,0 0 0,0 0 0,0 1 1,0-1-1,0 1 0,0-1 0,0 1 0,0-1 0,0 1 1,0-1-1,-1 1 0,1 0 0,0 0 0,0-1 0,0 1 1,0 0-1,0 0 0,-1 0 0,1 0 0,0 1 0,0-1 0,0 0 1,0 0-1,0 1 0,-1-1 0,1 1 0,0-1 0,-1 1-9,-5 4-50,1 0-1,-1 1 0,1 0 0,0 0 1,0 0-1,1 1 0,0 0 1,-4 5 50,1-1 402,0 0 1,-7 6-403,18-19 47,-1 0-1,1 0 0,-1 0 0,1 0 0,0 1 1,-1-1-1,1 1 0,0 0 0,0 0 0,0 0 1,0 0-1,1 0 0,-1 1 0,0-1 0,3 1-46,2 0 95,0 0 1,0 1-1,0-1 0,0 2 0,-1-1 0,3 2-95,-7-2-170,1 0 0,0-1 0,-1 1 0,1-1 0,0 0 0,0 0 0,-1 0 0,1 0-1,0-1 1,0 1 0,-1-1 0,1 0 0,-1 0 0,1-1 0,-1 1 0,1-1 0,-1 1 0,0-1-1,2-1 171,7-10-3066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4:13.589"/>
    </inkml:context>
    <inkml:brush xml:id="br0">
      <inkml:brushProperty name="width" value="0.1" units="cm"/>
      <inkml:brushProperty name="height" value="0.1" units="cm"/>
      <inkml:brushProperty name="color" value="#004F8B"/>
    </inkml:brush>
  </inkml:definitions>
  <inkml:trace contextRef="#ctx0" brushRef="#br0">16 1 6816,'-15'4'2528,"18"-1"-1984,9 5-128,1-1-2272,-1-7 928,5 0-2368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4:13.947"/>
    </inkml:context>
    <inkml:brush xml:id="br0">
      <inkml:brushProperty name="width" value="0.1" units="cm"/>
      <inkml:brushProperty name="height" value="0.1" units="cm"/>
      <inkml:brushProperty name="color" value="#004F8B"/>
    </inkml:brush>
  </inkml:definitions>
  <inkml:trace contextRef="#ctx0" brushRef="#br0">1 51 6464,'0'-7'2400,"0"2"-1856,12 2-160,0 0-544,4-1 0,8-4-96,12 2 160,18 2-160,11 1 160,4-5-1312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4:18.777"/>
    </inkml:context>
    <inkml:brush xml:id="br0">
      <inkml:brushProperty name="width" value="0.1" units="cm"/>
      <inkml:brushProperty name="height" value="0.1" units="cm"/>
      <inkml:brushProperty name="color" value="#004F8B"/>
    </inkml:brush>
  </inkml:definitions>
  <inkml:trace contextRef="#ctx0" brushRef="#br0">32 718 4384,'0'-1'145,"0"1"0,-1-1 0,1 0 0,0 0 0,-1 1 0,1-1 0,-1 0 0,1 1 0,-1-1 0,0 1 0,1-1 0,-1 0 0,0 1 0,1-1 0,-1 1 0,0 0 0,1-1 0,-1 1 0,0 0 0,0-1 0,0 1 0,1 0 0,-1 0 0,0-1 0,0 1 0,0 0 0,0 0 0,1 0 0,-1 0-1,0 0 1,0 0 0,0 1 0,0-1 0,1 0 0,-1 0 0,0 1 0,0-1 0,0 0 0,1 1 0,-1-1 0,0 1 0,1-1 0,-2 1-145,2 0-26,0-1-70,0 0-102,21 2-180,-4-4 396,0-2 1,0 0 0,16-7-19,5-1 34,34-9 310,19-10-344,-67 21 56,-1 0 0,0-2 0,-1 0 0,0-1 0,16-14-56,-29 19 85,0 0-1,0 0 0,-1-1 1,0 0-1,0 0 1,5-10-85,-10 14 39,0 1 0,-1-1 1,0 0-1,0 1 0,0-1 1,0 0-1,-1-1 0,0 1 1,0 0-1,0 0 1,-1 0-1,0-1 0,0 1 1,0 0-1,-1-1 0,0-2-39,0-3-129,0 0 0,1 1-1,1-1 1,-1 0-1,2 1 1,-1-1 0,2 1-1,-1 0 1,2-2 129,1-10-110,17-50-237,-14 47-141,-6 21 487,0-1 0,-1 1 0,1 0 0,-1-1 0,0 1 0,0-1 0,-1 0 0,0-1 1,-18 24 576,15-14-526,3-4-35,0 1 1,-1-1 0,1 1-1,0-1 1,0 0-1,0 1 1,-1-1 0,1 1-1,0-1 1,-1 0 0,1 1-1,0-1 1,0 0 0,-1 0-1,1 1 1,-1-1 0,1 0-1,0 0 1,-1 0 0,1 1-16,-1-1 48,1 0 53,0 0-32,-1 0-31,2-5 1,-1-8-67,0 13 22,0 0 0,0 0 0,0 0 0,0 0-1,0 0 1,0 0 0,0 0 0,0 0 0,-1 0 0,1 0 0,0 0 0,0 0 0,0 0 0,0 0 0,0 0-1,0 0 1,0 0 0,0 0 0,0 0 0,-1 0 0,1 0 0,0 0 0,0 0 0,0 0 0,0 0 0,0 0-1,0 0 1,0 0 0,0 0 0,0 0 0,-1 0 0,1 0 0,0 0 0,0 0 0,0-1 0,0 1 0,0 0-1,0 0 1,0 0 0,0 0 0,0 0 0,0 0 0,0 0 0,0 0 0,0 0 0,0 0 0,0-1 0,0 1-1,0 0 1,0 0 0,0 0 0,0 0 0,0 0 0,0 0 0,0 0 0,0 0 0,0-1 6,-11 15 175,0-1 1,-1 0 0,0-1-1,-1 0 1,-4 2-176,-18 12 220,-20 10-220,48-31-19,-6 3 108,11-8-111,7-6-127,41-48 42,-2-2 1,-3-2-1,22-43 107,-63 101-4,1-1 0,-1 1 0,0 0 1,0 0-1,1 0 0,-1 0 0,0-1 0,1 1 0,-1 0 1,0 0-1,0 0 0,1 0 0,-1 0 0,0 0 0,1 0 1,-1 0-1,0 0 0,1 0 0,-1 0 0,0 0 0,1 0 1,-1 0-1,0 0 0,0 0 0,1 0 0,-1 0 0,0 1 1,1-1-1,-1 0 0,0 0 0,0 0 4,7 4 7,-2 1-25,-1 0-1,0 0 1,-1 0-1,0 0 1,1 0-1,-1 1 1,-1 0-1,1-1 1,-1 3 18,11 20 75,-5-13-56,19 38 454,-24-48-296,-1 1 1,0 0-1,0 0 0,-1 0 1,1 1-1,-2-1 1,2 6-178,-2-9 131,0 0 1,-1 1 0,1-1 0,-1 0 0,1 0-1,-1 0 1,0 0 0,0 0 0,0 0 0,-1 0-1,1 0 1,-1 0 0,1-1 0,-1 1 0,0-1-1,-2 3-131,1-2 115,-1 0 0,1 0 0,-1 0 0,0-1 0,0 1 0,0-1 0,-1 0 0,1 0 0,0 0 0,-4 0-115,-4 1-316,-1 0 0,1-1 0,-1-1 0,1 0-1,-1-1 1,0 0 0,-10-2 316,21 2-325,0 0 0,0 0 0,0 0 0,1-1 0,-1 1 0,0 0 0,0-1 0,0 0 0,1 1 0,-1-1 0,0 0 1,0 0-1,0-1 325,1 1-466,-1-1 0,1 0 1,1 0-1,-1 0 1,0 1-1,0-1 0,0 0 1,1 0-1,-1 0 1,1 0-1,0 0 0,0 0 1,-1-2 465,-5-36-2176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4:30.983"/>
    </inkml:context>
    <inkml:brush xml:id="br0">
      <inkml:brushProperty name="width" value="0.1" units="cm"/>
      <inkml:brushProperty name="height" value="0.1" units="cm"/>
      <inkml:brushProperty name="color" value="#004F8B"/>
    </inkml:brush>
  </inkml:definitions>
  <inkml:trace contextRef="#ctx0" brushRef="#br0">1 104 1728,'0'-1'31,"0"1"0,0-1 1,0 1-1,0 0 0,0-1 0,1 1 1,-1-1-1,0 1 0,0 0 0,1-1 0,-1 1 1,0 0-1,1-1 0,-1 1 0,0 0 1,1-1-1,-1 1 0,0 0 0,1 0 0,-1-1 1,1 1-1,-1 0 0,0 0 0,1 0 1,-1 0-32,5-3 190,-4 2 226,17-1 415,-13 1-681,-2 0-104,-1 1 0,1 0 0,-1-1 0,1 0 0,-1 1 0,1-1 0,-1 0 0,0-1 1,1 1-1,-1 0 0,1-1-46,-1 1 49,0-1 0,0 1 0,0 0 0,1 0-1,-1 0 1,0 0 0,1 1 0,-1-1 0,0 0 0,1 1 0,0 0-49,10 0 122,-1 0-1,1 1 1,-1 1 0,0 0-1,7 2-121,-10-2 139,-1-1 0,0 0 0,1-1 0,-1 0 0,1-1 0,0 0-139,18 0 233,106 1 476,-127 1-688,0 0-1,1 0 1,-1 1-1,0 0 1,0 0-1,0 1 1,0-1-1,0 1 1,-1 0-1,1 1 1,-1-1 0,3 3-21,6 4 153,-9-8-90,0 0 0,0 0 0,0-1 0,0 1 0,0-1 0,0 0 0,0-1 0,0 1-1,1-1 1,4-1-63,22 0 307,-18 0-332,1 1-1,13 2 26,-11-1 111,0-1 0,0-1 0,0-1 0,-1 0-1,1-1 1,0 0 0,0-2-111,12-1 104,22-8-62,-38 9-21,0 1-1,1 1 0,-1 1 1,1 0-1,13-1-20,47-1 80,-52 2-31,0 0 1,0 2-1,0 1 1,11 1-50,-17 0 0,-12-2 0,-1 0 0,1 1 0,-1-1 0,0 1 0,1 0 0,-1 0 0,3 1 0,3 2 28,0-2 1,0 1-1,0-1 0,0-1 1,0 0-1,0 0 1,1-1-1,-1 0 0,4 0-28,-1-1 47,1 1 0,0 1 0,-1 0-1,10 3-46,3 0 46,0-1 0,0-1 0,0-2-1,24-1-45,1 0 207,-26 1-314,17 0 347,0-1 0,23-5-240,-50 5 12,1 0 0,-1 1 0,8 0-12,7 1 17,-16 1-30,1 0 0,0 0 0,-1 1 0,0 1-1,0 0 1,6 4 13,16 4 245,-12-6-182,0-1 0,0-1 0,1 0 0,-1-2 0,1-1 0,2-1-63,26 1 234,-13 0-212,17-3-22,-19 1 82,16-3 2,-7-5-82,18-7-2,-53 13 30,46-4-89,66-22 187,-35 8 199,55-22-327,-118 35 73,-4 3-116,1 1 0,-1 1 0,1 0-1,0 2 1,0 0 0,8 2 43,-4 0-34,-18-1 33,0 1 1,0 0-1,-1 1 1,1 0 0,2 0 0,-1 1 7,1-1 1,0 0 0,3 0-8,-8-1 38,22 1-46,16 4 8,-34-4-9,-1 0 0,0 0 0,0 1 1,0 0-1,0 0 0,0 1 0,2 2 9,2 1-5,-6-4 20,-1 0 0,0 0 0,0 1 0,0-1 0,0 1 0,-1 0 0,0 1 0,1-1 0,-1 1 0,-1-1 0,2 4-15,-4-7-109,-1-1 0,0 0 0,0 1 0,1-1 0,-1 1 0,0-1 0,1 1 0,-1-1 0,0 0 0,1 1 0,-1-1 0,1 0 0,-1 1 0,1-1 0,-1 0 0,1 0 0,-1 0 0,1 1 0,-1-1 1,1 0-1,-1 0 0,1 0 0,-1 0 0,1 0 0,-1 0 0,1 0 0,-1 0 0,1 0 0,-1 0 0,1 0 0,-1 0 0,1 0 0,-1 0 0,1 0 0,-1-1 0,1 1 0,-1 0 0,1 0 0,-1-1 0,1 1 0,-1 0 0,0-1 0,1 1 0,-1 0 0,1-1 0,-1 1 0,0-1 109,2 0-247,-1-1 0,1 1-1,-1-1 1,0 0-1,0 0 1,0 1 0,0-1-1,0 0 1,0 0-1,0 0 1,0 0 0,-1-1 247,2-32-2619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4:34.304"/>
    </inkml:context>
    <inkml:brush xml:id="br0">
      <inkml:brushProperty name="width" value="0.1" units="cm"/>
      <inkml:brushProperty name="height" value="0.1" units="cm"/>
      <inkml:brushProperty name="color" value="#004F8B"/>
    </inkml:brush>
  </inkml:definitions>
  <inkml:trace contextRef="#ctx0" brushRef="#br0">1 37 576,'1'-1'22,"0"0"1,0-1-1,0 1 0,0 0 1,0 0-1,0-1 0,0 1 0,0 0 1,-1-1-1,1 1 0,-1-1 1,1 1-1,-1-1 0,1 1 1,-1-1-1,0 0 0,0 1 0,0-1 1,0 1-1,0-1 0,0 1 1,0-2-23,0 1 5,0 2 78,0 0-1,0 0 1,0 1-1,0-1 1,0 0-1,0 0 1,0 0-1,0 0 1,0 0-1,0 0 1,0 0 0,0 1-1,0-1 1,0 0-1,0 0 1,0 0-1,0 0 1,1 0-1,-1 0 1,0 0 0,0 0-1,0 0 1,0 0-1,0 0 1,0 0-1,0 1 1,0-1-1,0 0 1,1 0 0,-1 0-1,0 0 1,0 0-1,0 0 1,0 0-1,0 0 1,0 0-1,0 0 1,1 0 0,-1 0-1,0 0 1,0 0-1,0 0 1,0 0-1,0 0 1,0 0-1,0 0 1,0-1 0,1 1-83,-3 5 206,1-3-115,0 0 0,0 1 0,0-1-1,0 1 1,1-1 0,-1 1 0,1-1 0,-1 1-1,1-1 1,0 1 0,0 0-91,0-2 55,0 0 0,0 0 0,0 1 0,1-1 0,-1 0 0,0 0 0,0 0 0,1 0 1,-1 0-1,0 0 0,1 0 0,-1 0 0,1 0 0,0 0 0,-1 0 0,1 0 0,0 0 0,0 0 0,-1 0 0,1 0 0,0-1 1,1 2-56,2 0 146,0 0 0,-1-1 0,2 1 1,-1-1-1,4 2-146,-7-3 25,11 2 139,1 0 1,-1 0 0,1-2 0,0 1-1,-1-2 1,3 0-165,19 0-66,30 4 84,-45-1 2,1-1-1,-1-1 0,1-1 0,-1 0 0,0-2 1,11-2-20,29-8 88,-32 8-105,0-2-1,11-4 18,-25 8-3,0 0-1,0 1 1,0 1 0,0 0 0,1 0-1,-1 2 1,1-1 3,47 0 178,41-11 431,-30 3-648,50 1 39,-105 7 7,1-1-17,1 2 0,-1 0 0,4 2 10,-16-2-3,-1 0 0,1 0 0,0 1 0,-1 0 0,1 0 0,-1 1 1,0-1-1,0 1 0,0 0 0,0 1 0,-1-1 0,2 2 3,-2-2 13,0 0 0,0 0 0,1 0 0,-1 0 0,1-1 0,0 1 0,0-1 0,3 0-13,44 10 144,-34-8-131,-7-2-1,0-1 1,0-1-1,6 1-12,-5-1 29,-1 0 1,13 3-30,-6-1 40,0-1-1,0 0 1,0-2-1,0 0 1,8-2-40,16 0-38,47-4-255,-41 3 367,-39 2-47,1 1 0,0 0-1,-1 1 1,1 0 0,-1 1-1,1 0 1,7 2-27,-3 1-86,-1 1 0,0 0 0,3 2 86,5 3 103,-14-8-89,0 0-1,0 0 0,1-1 0,-1 0 0,0 0 1,1-1-1,-1 1 0,1-2 0,2 0-13,36 2-49,91 20 161,-113-20 18,1 0 0,13-2-130,2 0 92,41-3-55,-70 3-26,0-1 1,0 0-1,0-1 1,0 0-1,0 0 0,-1-1 1,8-4-12,-1 1 21,-1 0 1,7 0-22,-21 7 0,17-5 103,-1 1-1,1 0 1,0 2-1,14-1-102,6 2 204,-1-3 0,2-1-204,-1 0 415,0 1 0,2 2-415,-3 0 108,-27 1-85,0 0 0,-1 1 0,1 0-1,0 1 1,-1 0 0,2 1-23,6 1 4,-13-2-269,0-1 0,-1 1-1,1 0 1,0 1-1,1 0 266,-3-1-1194,3-1-1734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4:38.341"/>
    </inkml:context>
    <inkml:brush xml:id="br0">
      <inkml:brushProperty name="width" value="0.1" units="cm"/>
      <inkml:brushProperty name="height" value="0.1" units="cm"/>
      <inkml:brushProperty name="color" value="#004F8B"/>
    </inkml:brush>
  </inkml:definitions>
  <inkml:trace contextRef="#ctx0" brushRef="#br0">2 10 1408,'0'0'45,"-1"0"0,1 0 0,0-1 0,0 1 0,0 0 0,0 0-1,0 0 1,0-1 0,-1 1 0,1 0 0,0 0 0,0 0 0,0-1 0,0 1 0,0 0 0,0 0 0,0-1 0,0 1 0,0 0 0,0 0-1,0 0 1,0-1 0,0 1 0,0 0 0,0 0 0,0-1 0,0 1 0,1 0 0,-1 0 0,0 0 0,0-1 0,0 1 0,0 0 0,0 0-1,0 0 1,1 0 0,-1-1 0,0 1 0,0 0 0,0 0 0,0 0 0,1 0 0,-1 0 0,0 0 0,0-1 0,0 1 0,1 0-45,14-1 783,21 7 253,-22-3-876,-2 1 72,1-2 0,0 1 0,0-2-1,7 1-231,2-1 446,0 1-1,0 1 0,2 2-445,40 4 579,-56-8-549,0 1 0,1-1 0,7 4-30,8 2-69,11 4 126,-9-1 89,-13-6-9,-6-1-74,1-1-1,-1-1 1,0 1-1,0-1 1,1 0-1,4 0-62,146-3 439,147 3-233,-225-1 53,0-3 1,63-13-260,-59 7 132,37 1 97,41 6-229,-125 4 111,-1 1-1,0 2 0,12 4-110,20 3 128,218 28 1024,-244-31-1099,-24-5-51,0-1-1,0 0 0,0-1 1,2-1-2,42-4-15,0-3 1,24-7 14,16-1 162,7 3-167,75 4 5,-125 8 72,-1 3 0,16 5-72,-8-4-1,-9-2-84,18 3 320,0-4 0,47-4-235,-53-5 338,45-10-338,-58 7-12,1 2 0,49 1 12,114 10 54,-181-5-52,0-2 1,19-4-3,-8 0 69,-7 2-43,-10 1 84,0 1 0,18 2-110,33 1-121,96 2-62,-168 0 183,-1 1 0,1 0 0,-1 0 0,0 1 0,0 1 0,0 0 0,8 4 0,6 5 0,0 1 0,13 12 0,-29-21 14,-1-1 0,1 0 0,-1 0 1,1-1-1,0 0 0,0 0 0,1-1 0,-1 0 1,0-1-1,6 0-14,20 1 73,-1-2 0,9-2-73,-26 1-22,63-5 73,0-4 0,32-9-51,-94 15-117,17-3 83,0 1 0,1 1 0,28 1 34,19 1 201,11-5-201,-24 2 34,29 3-253,-54 2 344,-1-1 1,8-3-126,4-5-118,-22 4 107,0 1 1,1 2-1,1 1 11,186 8 45,-208-5-20,135 0 14,-84-1 28,-59 0-54,0 0 0,0 1-1,0 0 1,-1 1 0,1-1 0,1 2-13,26 4 110,14-1 117,0 2-1,2 2-226,-36-6 58,0 0 1,0 2-1,0-1 0,11 8-58,30 12 247,-4-4-39,-24-10-146,0-1 1,4 0-63,-21-8 64,0 1 1,0-2-1,0 0 1,0 0-1,0 0 0,0-1 1,0-1-1,6 0-64,8-2 354,-13 3-246,1-2 0,0 0 0,7-2-108,-5 1-44,1 0 0,11-1 44,4 0-19,85-21 80,-46 9 155,27-1-216,-65 15 143,0 0 0,0 3 0,1 0 0,-1 2 0,11 3-143,-15-3-236,1-1 0,-1-2 0,1 0 0,5-2 236,15-5-5759,-44 6 5295,1 0-1,-1 0 1,1-1-1,-1 1 0,0-1 1,1 1-1,-1-1 1,0 0-1,0 0 0,0-1 1,1 0 464,-1-1-634,0-1 1,1 1-1,-2-1 1,1 1-1,0-3 634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5:54:42.861"/>
    </inkml:context>
    <inkml:brush xml:id="br0">
      <inkml:brushProperty name="width" value="0.35" units="cm"/>
      <inkml:brushProperty name="height" value="0.35" units="cm"/>
      <inkml:brushProperty name="color" value="#FFFFFF"/>
    </inkml:brush>
  </inkml:definitions>
  <inkml:trace contextRef="#ctx0" brushRef="#br0">428 68 3136,'-61'3'1429,"26"-2"-881,-20-3-548,-4 0-46,55 2 178,1 0 1,0 0 0,0 0 0,0 1 0,0-1 0,0 1 0,0-1 0,0 1-1,0 0 1,0 1 0,-1-1-133,1 1 68,1 0-1,0-1 0,1 1 1,-1 0-1,0 0 1,0 0-1,1 0 0,-1 1 1,1-1-1,0 0 1,0 1-1,0-1 0,0 1 1,-1 1-68,-3 14 195,1 0-1,0 1 1,1-1 0,1 12-195,-4 18 149,-6 40 153,-21 115 1172,20-116-1096,8-62-357,5-25-27,0 0 0,-1 0-1,1 0 1,0 0 0,0 0 0,0 0 0,0 0-1,0 0 1,0 0 0,0 0 0,0 0 0,0 0-1,0 0 1,0 0 0,0 0 0,0 0-1,0 0 1,0 0 0,0 0 0,0 0 0,0 0-1,0 0 1,0 0 0,0 0 0,0 0-1,0 0 7,3-15-253,1-8-143,-1-1 0,-1 0 1,-1 0-1,-2-16 396,1-19-92,1-1 293,4-67 558,-5 107-654,0 18-127,-1-1 1,1 0 0,0 0 0,0 1 0,0-1-1,0 0 1,1 0 0,-1 1 0,1-1 0,0 0-1,-1 1 1,1-1 0,0 0 0,1 1 0,0-3 21,-1 5 213,2-2 458,-2 5-337,-1-1-411,2 22 51,0 7-156,-19 98 449,14-116-67,0-8-31,3-7 358,1-106-955,-2-110 82,1 147 922,1 64-941,3 11 159,2 13 57,-1 15 128,-2 0 1,0 6 20,-1 5-1,7 178 443,-10 12-442,0-71 422,6 98 207,-10-169-229,5-79-323,-1-14-365,-1-23-290,1-49-289,-1 16 838,6-39 29,-3 88 104,0 12-8,-1 18 50,-2 56 502,-4-1 0,-8 38-648,-40 149 726,51-251-696,1-1-92,-1 0 1,-1-1-1,-1 5 62,5-15-14,0 1 1,-1 0-1,1-1 1,0 1-1,0-1 0,-1 1 1,1-1-1,0 1 1,-1-1-1,1 1 1,-1-1-1,1 1 0,-1-1 1,1 1-1,-1-1 1,0 1 13,1-2-19,0 1 1,-1 0 0,1 0 0,-1-1 0,1 1-1,0 0 1,-1-1 0,1 1 0,0 0 0,0-1 0,-1 1-1,1-1 1,0 1 0,0-1 0,0 1 0,-1 0-1,1-1 1,0 1 0,0-1 0,0 1 0,0-1 0,0 1-1,0-1 1,0 1 0,0-1 18,-3-16-325,2 1 0,0-1 0,0 1 0,3-17 325,2-13-2097,4-10 2097,0 22-2192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40.193"/>
    </inkml:context>
    <inkml:brush xml:id="br0">
      <inkml:brushProperty name="width" value="0.1" units="cm"/>
      <inkml:brushProperty name="height" value="0.1" units="cm"/>
      <inkml:brushProperty name="color" value="#33CCFF"/>
    </inkml:brush>
  </inkml:definitions>
  <inkml:trace contextRef="#ctx0" brushRef="#br0">65 1 1984,'-3'0'736,"3"0"-576,0 3-32,0-3 64,-4 7-128,4 4-32,-5 7 0,1 5 384,4 5-224,-3 8 704,-6 8-512,6-4 32,-2 2-256,-4 2-96,2 4-32,2-6-256,5-6 128,-7 5-1216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6:49:39.916"/>
    </inkml:context>
    <inkml:brush xml:id="br0">
      <inkml:brushProperty name="width" value="0.1" units="cm"/>
      <inkml:brushProperty name="height" value="0.1" units="cm"/>
      <inkml:brushProperty name="color" value="#849398"/>
    </inkml:brush>
  </inkml:definitions>
  <inkml:trace contextRef="#ctx0" brushRef="#br0">6 62 832,'-5'4'1263,"11"-9"1143,31-9-1462,-10 4-1296,-22 7 427,1 1-1,0 0 1,0 0 0,4-1-75,14-6 322,-21 7-251,0 1 1,0-1-1,0 1 1,0 0-1,1 0 1,-1 0-1,0 0 1,1 0-1,2 1-71,10-2 77,-14 1-72,0 1 1,0-1-1,0 1 0,0 0 0,0 0 0,1 0 0,-1 0 0,0 0 1,0 0-1,0 1 0,0-1 0,0 1 0,1 0-5,-1 1-64,1 3 129,-1 1 0,-1-1-1,1 1 1,-1-1 0,0 1 0,0 0 0,0-1-1,-1 1 1,0 6-65,0-8 14,1 19 87,0-17-51,-1 0 0,0 0 0,0 1 0,-1-1 0,1 0-1,-2 3-49,-2 32 848,2-36-826,0 0 0,0 0 0,0 0 0,-1-1 0,-2 5-22,-1 0-67,-20 32 344,25-39-300,-1 0-1,1 1 1,-1-1-1,1 0 1,-1 0-1,0 0 1,0 0-1,0 0 0,0-1 1,0 1-1,0-1 1,-2 2 23,4-3-1,-1 0 0,1 0 0,0 0-1,0 0 1,-1 1 0,1-1 0,0 0 0,0 0 0,0 0 0,-1 1 0,1-1 0,0 0 0,0 0 0,0 1 0,0-1 0,-1 0 0,1 0 0,0 1-1,0-1 1,0 0 0,0 1 0,0-1 0,0 0 0,0 0 0,0 1 0,0-1 0,0 0 0,0 1 0,0-1 0,0 0 0,0 1 0,0-1 1,0 2-52,-1 0 58,1-1 0,-1 0-1,0 0 1,0 0 0,0 0 0,0 0-1,0 0 1,0 0 0,0 0-1,0 0 1,0 0 0,0-1-1,-1 1 1,1 0 0,0-1-6,1 0-7,0 0 0,-1 0 0,1 0 0,0 0 0,0 0 0,-1 0 0,1 0 0,0 1 0,0-1 0,0 0 0,-1 0 0,1 0 0,0 0 0,0 0 1,0 0-1,0 0 0,-1 1 0,1-1 0,0 0 0,0 0 0,0 0 0,0 0 0,0 1 0,-1-1 0,1 0 0,0 0 0,0 0 0,0 1 0,0-1 0,0 0 0,0 0 0,0 0 0,0 1 0,0-1 1,0 0-1,0 0 0,0 1 7,0-1-63,-4 12-104,4-9 167,-1-1-1,1 1 1,-1-1 0,0 1-1,0-1 1,0 0 0,0 1-1,-1-1 1,1 0 0,-1 0-1,1 0 1,-1 1 0,5-10 534,9-7-263,-9 12-228,0 0 0,0-1-1,0 1 1,-1-1-1,1 0 1,0 0-43,10-11-96,11 3-21,-16 8 138,0 3-15,-7-1 1,0 1 1,0 0 0,0 0 0,0 0-1,0 1 1,1-1 0,-1 0-1,0 0 1,0 0 0,0 1 0,0-1-1,0 1 1,0-1 0,0 1 0,0-1-1,0 1 1,0-1 0,0 1-1,-1 0 1,1 0 0,1 0-8,5 5 83,3-1 113,-8-4-170,0 0-1,1 0 1,-1 1 0,0-1 0,0 1-1,0-1 1,0 1 0,0 0 0,0-1-1,0 2-25,11 10 187,-12-10-737,1 7 312,1-9-2670,0-4-137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6:49:42.393"/>
    </inkml:context>
    <inkml:brush xml:id="br0">
      <inkml:brushProperty name="width" value="0.1" units="cm"/>
      <inkml:brushProperty name="height" value="0.1" units="cm"/>
      <inkml:brushProperty name="color" value="#849398"/>
    </inkml:brush>
  </inkml:definitions>
  <inkml:trace contextRef="#ctx0" brushRef="#br0">322 15 224,'-2'3'73,"6"-3"90,-1 0 134,-3 0-30,0 0 48,0 0-59,0 0 149,0 0-96,0 0 65,0 0-113,0 0-58,0 0-38,0 0 139,0 0-64,0 0 5,0 0-42,0 0 128,0 0-59,-13 4 346,12-4-564,-1 1 0,0-1-1,0 1 1,0-1 0,0 0 0,0 0-1,0 0 1,0 0 0,0 0 0,0 0-1,1 0 1,-1-1 0,0 1 0,0-1-1,0 1 1,0-1 0,-1-1-54,-15-2 467,10 3-418,0 1-1,0-2 0,-6-1-48,-4-1-91,13 3 162,0 0 1,0 0-1,0 0 0,0 1 1,0 0-1,0 0 0,0 0 1,0 0-1,0 1 1,0 0-1,0 0 0,1 0 1,-1 1-72,-11 0 357,15-2-322,-1-1 0,1 1 1,-1 1-1,1-1 0,-1 0 0,1 0 0,-1 0 1,1 1-1,-1-1 0,0 1-35,1 0 3,0-1-1,1 0 1,-1 1-1,0-1 1,0 1 0,1-1-1,-1 1 1,1-1-1,-1 1 1,1 0-1,-1-1 1,1 1 0,-1 0-1,1-1 1,-1 1-1,1 0 1,0 0 0,-1-1-1,1 1 1,0 0-1,0 0-2,-2 3 31,0-1 31,0 0-1,0-1 0,0 1 1,-1-1-1,1 1 0,-1-1-61,-4 5 224,7-7-186,0 0-1,0 0 16,0 0-15,0 0-1,0 0 16,0 0 27,0 0 139,0 0-80,1 1-154,0 1 0,-1-1 0,1 1 0,0-1 0,-1 1 0,1-1 0,0 1 0,-1-1 0,0 1 0,1 0 0,-1 0 15,1 2-38,1 2 59,-1 1 1,1 0-1,-1-1 0,-1 1 1,1 0-1,-1 3-21,1 4-81,-1-11 97,1 1 0,-1-1 0,0 0 0,0 0 1,-1 0-1,1 1 0,-1-1-16,0 6 15,0-1-1,1 1 1,0 0-1,1 6-14,0 6 70,-1-20-161,0-1 22,0 0 65,1 2-40,-2 12 188,2-1 44,5-13-432,7-3 455,64 6-430,-69-3 226,-1 2 0,1-1 1,-1 1-1,1 1 0,-1-1 0,0 1 1,0 0-1,6 5-7,5 0-37,-15-6 3,-1 0 0,0 0 0,0 1-1,0-1 1,0 0 0,0 1-1,0 0 35,-1-1 29,0 1-1,-1 0 1,1 0-1,-1 0 1,1 0-1,-1 0 0,0 0 1,0 0-1,0 0 1,-1 0-1,1 0 1,-1 0-1,1 0 1,-1 0-1,0 0 0,0 0 1,-1 0-1,1 0-28,-7 6 12,-1-1 0,0 0 0,0-1-1,0 0 1,-5 3-12,6-6 4,-1 0 0,0-1 1,0 0-1,0 0 0,0-1 0,0 0 1,-7 0-5,4 0 30,0 1-1,0 0 1,1 0 0,-1 1-30,4 0 11,-1-2-1,1 1 1,-1-1 0,0 0-1,0-1 1,0 0-11,-16 0-2421,25-1 1472,9 0-1824,3 0 474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6:49:44.672"/>
    </inkml:context>
    <inkml:brush xml:id="br0">
      <inkml:brushProperty name="width" value="0.1" units="cm"/>
      <inkml:brushProperty name="height" value="0.1" units="cm"/>
      <inkml:brushProperty name="color" value="#849398"/>
    </inkml:brush>
  </inkml:definitions>
  <inkml:trace contextRef="#ctx0" brushRef="#br0">2 450 1312,'0'0'11,"0"0"-1,0 0 1,0 0 0,0 0-1,0 0 1,0 0-1,0 0 1,0 0 0,0 1-1,0-1 1,0 0 0,0 0-1,0 0 1,0 0 0,0 0-1,0 0 1,0 0-1,0 0 1,0 0 0,0 0-1,0 0 1,0 0 0,0 0-1,0 0 1,1 0 0,-1 1-1,0-1 1,0 0 0,-1 0-1,1 0 1,0 0-1,0 0 1,0 0 0,0 0-1,0 0 1,0 0 0,0 0-1,0 0 1,0 0 0,0 0-1,0 0 1,0 1-1,0-1 1,0 0 0,0 0-1,0 0 1,0 0 0,0 0-1,0 0 1,0 0 0,0 0-1,0 0 1,0 0-1,0 0 1,-1 0 0,1 0-1,0 0 1,0 0 0,0 0-1,0 0 1,0 0 0,0 0-1,0 0 1,0 0 0,0 0-1,0 0-10,7-3 766,10-7 1654,-16 10-2090,-1 0-170,0 0-64,3-1 23,0 0 0,-1 0-1,1 0 1,0-1 0,0 1 0,0-1-1,-1 1 1,1-1 0,0 0-119,1-2 57,6-2 83,0-1-1,-1 0 1,0 0 0,0-1 0,-1 0 0,0-1 0,0 0 0,-1 0-1,5-8-139,1-6-47,-1-1 0,-1 0 0,0 0-1,1-12 48,-10 30 13,8-22 108,-1 0 0,-1-1 0,2-20-121,-5 27-31,-4 17 51,1-1 0,-1 1 0,0-1 0,-1 1 0,1-3-20,-2 1-257,-1 17-30,-23 108 431,13-61-242,7-38 196,1 0 0,1-1 0,1 1 0,0 9-98,2-22-21,0-1 1,1 1-1,0 0 0,-1 0 1,2-1-1,-1 1 1,1 1 20,-1 6-88,1 0 229,-1-13-142,-1 1 0,1-1-1,-1 0 1,0 0-1,1 0 1,-1 1-1,1-1 1,-1 0 0,1 0-1,-1 0 1,1 0-1,-1 0 1,1 0-1,-1 0 1,1 0-1,-1 0 1,1 0 0,-1 0-1,1 0 1,-1 0-1,0-1 1,1 1-1,-1 0 1,1 0 0,-1 0-1,1-1 1,-1 1-1,0 0 1,1 0-1,-1-1 2,9-3-76,-1-1 0,1 0 0,-1-1 0,-1 1 0,1-2 0,-1 1 0,0-1 0,0 0 0,5-8 76,-2 1 30,0-1 0,-1 0 1,-1 0-1,0-1 0,0-1-30,1-6 811,5-18-811,-12 35 2,1-1 40,-1-1 1,-1 1-1,1 0 0,-1-1 0,0 1 1,-1-5-43,0-6-6,0 17 54,0-4 134,0 1-165,-3 7 40,-1 4-44,0 1-1,1 0 1,0 0-1,0 0 0,1 0 1,0 1-1,0-1 1,1 1-1,0 6-12,-7 30 144,7-37-134,0 0 0,0 1-1,0-1 1,1 0 0,1 6-10,0-5 65,-1 0 0,0 0 0,-1 1 1,-1 3-66,1-12 22,0 7-92,2-7 67,-1 0 0,1 0 0,-1 0 0,1 0 0,0 0 0,-1 0 0,1 0 0,0 0 1,0 0-1,0 0 0,0 0 0,0-1 0,0 1 0,0 0 0,0 0 0,0-1 0,0 1 0,0-1 1,0 1-1,1-1 3,2 2 4,6 7 59,-10-8-83,1 0 1,0 0 0,0 0 0,0 0 0,0 0-1,0 0 1,0-1 0,0 1 0,0 0-1,0-1 1,0 1 19,7 3-56,-1 0 29,1 0 0,0 0 0,0-1 0,0-1 0,0 1 0,0-1 0,7 1 27,42 1-4405,15-1 4405,-56-3-2475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6:49:47.476"/>
    </inkml:context>
    <inkml:brush xml:id="br0">
      <inkml:brushProperty name="width" value="0.1" units="cm"/>
      <inkml:brushProperty name="height" value="0.1" units="cm"/>
      <inkml:brushProperty name="color" value="#849398"/>
    </inkml:brush>
  </inkml:definitions>
  <inkml:trace contextRef="#ctx0" brushRef="#br0">4 163 992,'-1'-5'716,"4"5"1169,-2 0-1743,0 1 1,0-1-1,0 1 0,0-1 1,-1 1-1,1-1 0,0 1 1,0-1-1,-1 1 0,1 0 1,-1 0-1,2 0-142,0 7 91,1-1 0,-2 1 0,1 0 0,-1 0 0,0 0 0,0 0 0,-1 0 0,0 0 0,-1 0 0,0 2-91,0 18 34,1 163 297,5-50-694,-9-140 258,4-1 107,0 0 0,0 1 0,-1-1 0,1 0 0,0 0 0,0 0 0,0 0 0,-1 0 0,1 1 0,0-1 0,0 0 0,-1 0 0,1 0 0,0 0 0,-1 0 0,1 0 0,0 0 0,0 0 0,-1 0 0,1 0 0,0 0 0,0 0 0,-1 0 0,1 0 0,0 0 0,-1 0 0,1 0 0,0 0 0,0 0 0,-1-1 0,1 1 0,0 0 0,0 0 0,-1 0 0,1 0 0,0 0 0,0-1 0,0 1 0,-1 0 0,1 0 0,0-1 0,0 1-2,-3-8 70,1 0 0,1 0 1,-1 0-1,1 0 0,1 0 1,0-4-71,-2-17-102,-3-37-302,5-56 404,1 49 201,2-10 28,2 47 470,-4 45-443,1 1-1,0 0 0,0 0 1,2 2-256,-3-10 2,4 16 101,1-1-1,0 0 1,2 0 0,4 8-103,29 62 42,-30-67-136,0-1-86,0-1 1,8 9 179,3 5-292,-17-24 218,1 0 0,-1 0 0,1 0 0,1-1 0,-1 0 0,1 0-1,5 3 75,-11-9-85,1 0 26,4 2 59,-5-3 48,-1 0-31,0 1 0,0-1 0,0 0 0,0 0 0,0 0-1,0 0 1,0 0 0,0 0 0,0 1 0,0-1-1,0 0 1,-1 0 0,1 0 0,0 0 0,0 0 0,0 0-1,0 1 1,0-1 0,0 0 0,1 0 0,-1 0-1,0 0 1,0 0 0,0 1 0,0-1 0,0 0 0,0 0-1,0 0 1,0 0 0,0 0 0,0 0 0,0 0-1,0 1 1,0-1 0,1 0 0,-1 0 0,0 0 0,0 0-1,0 0 1,0 0 0,0 0 0,0 0 0,0 0-1,1 0 1,-1 0 0,0 0 0,0 1 0,0-1 0,0 0-1,0 0 1,1 0 0,-1 0 0,0 0 0,0 0-1,0 0 1,0 0 0,0 0 0,0-1 0,1 1 0,-1 0-1,0 0 1,0 0-17,0 0 40,1-1 1,-1 1-1,0-1 0,1 1 1,-1 0-1,0-1 0,1 0 1,-1 1-1,0-1 0,0 1 1,0-1-1,1 1 0,-1-1 0,0 1 1,0-1-1,0 0 0,0 1-40,1-37 403,2 1-1,1 1 1,5-14-403,28-106 247,-30 125-171,13-34-106,-14 47-183,0 0-1,-2 0 0,0 0 1,0-1-1,-2 0 0,0-9 214,-2 5-3152,0 22 1003,0 1 629,0 4 64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6:49:48.413"/>
    </inkml:context>
    <inkml:brush xml:id="br0">
      <inkml:brushProperty name="width" value="0.1" units="cm"/>
      <inkml:brushProperty name="height" value="0.1" units="cm"/>
      <inkml:brushProperty name="color" value="#849398"/>
    </inkml:brush>
  </inkml:definitions>
  <inkml:trace contextRef="#ctx0" brushRef="#br0">23 0 2720,'0'1'466,"0"-1"-372,0 0-1,1 0 0,-1 0 1,0 1-1,1-1 1,-1 0-1,0 0 1,0 1-1,1-1 0,-1 0 1,0 0-1,0 1 1,1-1-1,-1 0 0,0 1 1,0-1-1,0 0 1,0 1-1,0-1 1,0 1-1,0-1 0,1 0 1,-1 1-1,0-1 1,0 0-1,0 1 0,0-1 1,0 0-1,-1 1 1,1-1-1,0 1 0,0-1 1,0 0-1,0 1 1,0-1-1,0 0-93,-2 6 390,1 0 0,0 0-1,1 0 1,-1 1 0,2 4-390,-1-5 148,0 0 0,0 0 0,-1 1 0,0-1 0,0 0 0,-1 1-148,-3 11 89,1 1-1,1-1 1,1 1 0,0 0-1,2 16-88,-1-20 141,1 12-5,0-20-132,0-6-10,0 0-1,0 0 0,0-1 0,0 1 0,0 0 1,0 0-1,0-1 0,1 1 0,-1 0 0,0 0 1,0-1-1,1 1 0,-1 0 0,0 0 0,1-1 1,-1 1-1,0 0 0,1-1 0,-1 1 0,1-1 1,0 1 6,1 1-114,0 0 0,1 0 0,-1 0 1,1 0-1,0-1 0,-1 1 0,1-1 1,0 0-1,0 0 0,0 0 0,0 0 0,0 0 1,0 0-1,0-1 0,0 0 0,0 1 1,0-1-1,2-1 114,-5 1-84,0 0 0,0 0 0,1 0 0,-1 0 0,0 0 1,0 0-1,0 0 0,0 0 0,1 0 0,-1 0 0,0 0 0,0 0 0,0 0 1,0 0-1,0 0 0,1 0 0,-1 0 0,0-1 0,0 1 0,0 0 0,0 0 1,0 0-1,0 0 0,0 0 0,1 0 0,-1-1 0,0 1 0,0 0 0,0 0 1,0 0-1,0 0 0,0-1 0,0 1 0,0 0 84,2-3-1255,5-1-830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6:49:49.088"/>
    </inkml:context>
    <inkml:brush xml:id="br0">
      <inkml:brushProperty name="width" value="0.1" units="cm"/>
      <inkml:brushProperty name="height" value="0.1" units="cm"/>
      <inkml:brushProperty name="color" value="#849398"/>
    </inkml:brush>
  </inkml:definitions>
  <inkml:trace contextRef="#ctx0" brushRef="#br0">7 37 2080,'-3'-6'240,"3"6"-167,-1 0 0,1 0 0,0 0 0,0-1-1,0 1 1,-1 0 0,1 0 0,0-1 0,0 1 0,0 0-1,0 0 1,-1-1 0,1 1 0,0 0 0,0 0 0,0-1 0,0 1-1,0 0 1,0-1 0,0 1 0,0 0 0,0 0 0,0-1 0,0 1-1,0 0 1,0-1 0,0 1 0,0 0 0,0 0 0,0-1-1,0 1 1,1 0 0,-1-1 0,0 1 0,0 0 0,0 0 0,0-1-1,1 1 1,-1 0 0,0 0 0,0 0 0,0-1 0,1 1 0,-1 0-1,0 0 1,0 0 0,1 0 0,-1 0 0,0-1 0,1 1-1,-1 0 1,0 0 0,1 0-73,-1 0 453,3-5 1969,-3 5-2380,0 0 0,0 0 0,0 0 0,0 0-1,0 0 1,-1 0 0,1 0 0,0 0 0,0 0 0,0 0 0,0 0-1,0 0 1,0 0 0,0 0 0,0 0 0,0 0 0,0 0 0,-1 0 0,1 0-1,0 0 1,0 0 0,0 0 0,0 0 0,0 0 0,0-1 0,0 1 0,0 0-1,0 0 1,0 0 0,0 0 0,0 0 0,0 0 0,0 0 0,0 0-1,0 0 1,0 0 0,0-1 0,0 1 0,0 0 0,0 0 0,0 0 0,0 0-1,0 0 1,0 0 0,0 0 0,0 0 0,0 0 0,0 0 0,0-1 0,0 1-1,0 0 1,0 0 0,0 0 0,0 0-42,-1 0 613,1 0-213,0 0-69,0 0-134,0 0 33,0 0-70,0 0 64,0 0-139,-1-1-131,1 1 37,0 0 0,0 0-1,0 0 1,0 0-1,0-1 1,0 1 0,-1 0-1,1 0 1,0 0 0,0 0-1,0 0 1,0 0-1,0 0 1,0 0 0,0 0-1,-1 0 1,1-1-1,0 1 1,0 0 0,0 0-1,0 0 1,0 0-1,0 0 1,0 0 0,0-1-1,0 1 1,0 0 0,0 0-1,0 0 1,0 0-1,0 0 1,0-1 0,0 1-1,0 0 1,0 0-1,0 0 1,0 0 0,0 0-1,0 0 1,0-1-1,0 1 1,0 0 0,0 0-1,0 0 1,0 0 0,0 0-1,1 0 1,-1 0-1,0-1 1,0 1 0,0 0-1,0 0 1,0 0-1,0 0 1,0 0 0,1 0-1,-1 0 1,0 0-1,0 0 1,0 0 0,0 0-1,0 0 1,0 0 0,1 0-1,-1 0 1,0-1-1,0 1 1,0 0 0,0 1 9,0-1 32,0 0-102,4-3-546,-3 3-5178,-1 0 2418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6:01:08.451"/>
    </inkml:context>
    <inkml:brush xml:id="br0">
      <inkml:brushProperty name="width" value="0.1" units="cm"/>
      <inkml:brushProperty name="height" value="0.1" units="cm"/>
      <inkml:brushProperty name="color" value="#66CC00"/>
    </inkml:brush>
  </inkml:definitions>
  <inkml:trace contextRef="#ctx0" brushRef="#br0">9 1 1248,'-1'2'151,"-1"0"0,1 0 0,1 0 0,-1 0-1,0 0 1,0 1 0,1-1 0,-1 0 0,1 0 0,0 1 0,0-1 0,0 0 0,0 1 0,0 1-151,0-2-54,0 26 2592,0-27-2501,1 0 0,-1 0 0,0 1 0,0-1-1,1 0 1,-1 0 0,1 0 0,-1 0 0,1 0 0,-1 0 0,1 0-1,0 0 1,-1 0 0,1 0 0,0 0 0,0 0 0,0 0 0,-1-1 0,1 1-1,0 0 1,0-1 0,0 1 0,0-1 0,1 1 0,-1-1 0,0 1-1,0-1 1,0 0 0,0 1 0,0-1 0,1 0 0,-1 0 0,0 0-1,1 0-36,26 0 40,-9-1 128,-1 1 0,0 1 0,16 3-168,-5 0 199,1-1-1,-1-1 1,0-2-1,0-1 0,13-3-198,71 1 310,-86 2-235,22-3-6,-8-2 32,21-1-101,-5 4 480,0 2 0,24 4-480,16 0 688,9 1-160,-73-2-430,-16-1-73,0 0 1,6 2-26,4 1-17,-20-4 11,0 1 0,0 0 1,0 0-1,0 1 0,0 0 0,0 0 0,-1 0 0,2 1 6,1 1 22,0 0-1,0-1 1,9 2-22,-6-2 5,47 10 255,-29-8-163,4 1 11,0-3 1,1 0-109,4-1 124,15 5-124,-11 0 41,1-2 0,0-1 0,0-3 0,0-2 0,0-1 0,10-4-41,67-10 266,0 5 1,26 5-267,228 3 69,-144-1 107,-191 3-14,-8 0-173,0 2-1,27 4 12,-42-3 1,0-1 1,12-2-2,11 2-35,-5-1 47,0-2-1,14-2-11,30-3-34,132 2 301,-75-3-220,127-2 146,-194 10-106,85 1 39,-91 6-189,-41-4 183,0-1-1,10 0-119,43-2 140,18-1 243,77 10-383,32 8 384,-86-14-55,32-6-329,3-1-46,-47 4 344,-1-4 1,40-10-299,-58 2-72,0 4 0,34 3 72,-22 0 149,-49 2-21,35 3-128,31 4 118,-13 0 105,-62-2-182,22-1-41,-33-2 11,1 2 1,0 1-1,16 3-11,10 1 99,-39-5-97,-1 1 1,1 0 0,1 2-3,5 0-57,0-1 0,0 0-1,6-2 58,17 2 124,-14-1 92,1-2 0,5-1-216,0 0 325,12 1-325,109 4-165,-138-3 150,42 1 273,0-1 0,50-8-258,202-19 352,-245 21-233,37 0 93,-30 2-127,13-4-85,-1-1 139,-40 5-99,81-6 965,62-15-1005,-145 16 84,25-6-190,0 4 0,0 3-1,9 2 107,-45 5-250,49 1-745,-30 5-3578,-51-5 3521,2 0-1032,-11 2-609,-16 7-1547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6:01:15.811"/>
    </inkml:context>
    <inkml:brush xml:id="br0">
      <inkml:brushProperty name="width" value="0.1" units="cm"/>
      <inkml:brushProperty name="height" value="0.1" units="cm"/>
      <inkml:brushProperty name="color" value="#66CC00"/>
    </inkml:brush>
  </inkml:definitions>
  <inkml:trace contextRef="#ctx0" brushRef="#br0">3 52 640,'-2'-1'414,"2"2"161,2 1-332,-2-1 88,0-1-49,0 0 129,0 0-86,0 0 113,0 0-108,0 0 108,9 0 490,-7 0-919,0 0 0,0 1 0,0-1 1,0 1-1,0-1 0,-1 1 1,1 0-1,0 0 0,-1 0 1,1 0-1,0 0 0,1 1-9,10 6 518,-7-7-317,0 1 0,0-1 0,0 0 1,0 0-1,0-1 0,0 0 0,4 0-201,18 1 42,69 10 513,-69-10-236,-1-1-1,22-3-318,22-1 110,47-3 300,-29 2-239,-69 4-106,0-1-1,9-2-64,-9 1 191,0 1 1,10 1-192,30-2 442,9-3-442,25-1 187,7-1-40,-44 2 144,21 2-291,-41 3 601,19-4-601,-19 1 273,20 1-273,96 3 378,-86 0-4345,-43-2 1818,0-8-1163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6:56.327"/>
    </inkml:context>
    <inkml:brush xml:id="br0">
      <inkml:brushProperty name="width" value="0.1" units="cm"/>
      <inkml:brushProperty name="height" value="0.1" units="cm"/>
      <inkml:brushProperty name="color" value="#66CC00"/>
    </inkml:brush>
  </inkml:definitions>
  <inkml:trace contextRef="#ctx0" brushRef="#br0">181 108 640,'-5'-1'292,"0"0"0,1 0 0,-1 0 0,0 1 1,0-1-1,0 1 0,1 0 0,-2 1-292,5-1 100,-9-4 1473,3 2-802,6 3-773,0-1 0,0 1 0,0-1 1,1 1-1,-1 0 0,0-1 0,0 1 0,1 0 0,-1-1 1,0 1-1,1 0 0,-1 0 0,0 0 2,-3 6 21,0 1-1,0-1 1,1 0-1,0 1 1,1 0 0,-2 3-21,-8 49 41,11-22 130,1-37-166,1-1 8,1 0-1,-1 0 0,0-1 0,1 1 0,-1 0 0,0-1 0,0 1 0,1-1 0,-1 1 0,0-1 0,0 0 0,0 1 0,0-1 0,0 0 0,0 0 0,0 0 0,0 0 0,1 0-12,0-2 41,0 0 1,0 1-1,0-1 1,-1 0-1,1 0 0,-1-1 1,0 1-1,1 0-41,-1-3 62,1 1 0,-1-1 0,0 0 0,0 1-1,0-1 1,-1 0 0,0 0 0,0 0-1,-1-1-61,1 4 13,-1 0 0,0 0 0,1-1 0,-1 1 0,-1 0-1,1 0 1,0 1 0,-1-1 0,1 0 0,-1 0-1,0 0-12,1 2 2,0 0 0,-1 0 0,1 0-1,0 0 1,0 0 0,-1 0 0,1 1-1,-1-1 1,1 0 0,0 1 0,-1-1-1,0 1 1,1-1 0,-1 1 0,1 0-1,-1-1 1,1 1 0,-1 0 0,1 0 0,-1 0-1,0 1 1,1-1 0,-1 0-2,-2 1-30,0 0 0,1 0 0,-1 1 0,0-1 0,1 1 0,-1 0 0,1 0 0,0 0 0,-1 1 0,-1 1 30,3-2-3,0-1 0,0 1 1,0 0-1,1 0 0,-1-1 0,0 1 1,1 0-1,0 0 0,-1 1 0,1-1 1,0 0-1,0 0 0,0 1 0,1-1 1,-1 0-1,0 1 0,1 1 3,0-3 96,0-1 0,1 0 53,3 0-105,0-1 0,-1 1-1,1-1 1,0 0-1,-1 0 1,1 0 0,-1-1-1,1 1 1,-1-1-1,0 0 1,0 0 0,1 0-1,-1 0 1,-1-1-1,4-2-43,-1 0 23,1-1-1,-1 0 1,0-1-1,-1 1 0,1-1 1,-1 1-1,1-5-22,-4 8 48,0 1 0,0-1 0,0 0-1,-1 1 1,1-1 0,-1 0 0,1 0 0,-1 0 0,0 1-1,0-1 1,-1 0 0,1 0 0,-1-2-48,1 4-14,-1-1 0,1 0 1,-1 0-1,1 0 0,-1 1 0,0-1 1,0 0-1,0 1 0,0-1 0,0 1 1,0-1-1,-1 1 0,1-1 0,0 1 1,-1 0-1,1 0 0,-1 0 0,1-1 1,-1 2-1,0-2 14,-1 1-1,1 0 1,-1 1-1,1-1 1,-1 1-1,1-1 1,-1 1-1,0 0 1,1 0-1,-1 0 1,0 0-1,1 0 1,-1 0-1,1 1 0,-1-1 1,0 1-1,-1 1 1,3-2-8,0 1-1,0-1 1,0 0-1,0 1 1,0 0-1,1-1 1,-1 1-1,0 0 1,0-1-1,0 1 1,1 0-1,-1 0 1,0-1-1,1 1 1,-1 0-1,1 0 1,-1 0-1,1 0 1,0 0-1,-1 0 1,1 0-1,0 0 1,-1 0-1,1 0 1,0 0-1,0 0 1,0 0-1,0 0 1,0 0-1,0 0 1,0 0-1,1 0 1,-1 1-1,0-1 1,0 0-1,1 0 0,-1-1 1,1 1-1,-1 0 1,1 0-1,0 1 9,0 0 29,0 0-1,0 0 0,1 0 0,-1 0 0,1 0 1,-1 0-1,1 0 0,0-1 0,0 1 0,0-1 1,0 1-1,0-1 0,0 0 0,0 1 0,0-1 0,1 0 1,-1-1-1,0 1 0,1 0 0,-1-1 0,2 1-28,-23-7 214,15 6-146,0 0-84,0 0 0,0 0 0,0 0 1,0 1-1,0 0 0,0-1 1,-2 2 15,6-2-6,-1 0 1,1 1-1,-1-1 1,1 0-1,-1 0 1,1 1 0,-1-1-1,1 1 1,0-1-1,-1 0 1,1 1-1,-1-1 1,1 1 0,0-1-1,-1 1 1,1-1-1,0 1 1,0-1-1,-1 1 1,1-1-1,0 1 1,0-1 5,0 2 14,0-1-1,0 0 1,0 0 0,0 0-1,0 1 1,1-1-1,-1 0 1,0 0 0,1 0-1,-1 0 1,1 0 0,-1 0-1,1 0 1,-1 0-1,1 1-13,1-1 7,-1 0-1,0 0 0,1 1 1,-1-1-1,1 0 0,-1 0 1,1-1-1,-1 1 0,1 0 1,0 0-1,0-1 0,-1 1 1,1-1-1,0 0 0,0 1 1,-1-1-1,1 0 0,0 0 1,0 0-1,0 0 0,0 0 1,-1-1-1,1 1 0,0-1-6,8 0 21,-1-1 0,0 0-1,0-1 1,1 0-21,14-6 106,0-1-1,13-9-105,-29 15 83,-1-1-1,0 1 1,0-2 0,0 1-1,0-1 1,-1 0-1,0 0 1,0 0 0,2-5-83,-7 10 5,-1 1 0,1-1 0,-1 0 0,1 1 0,-1-1 0,0 1 0,1-1 0,-1 0 0,0 1 0,1-1 0,-1 0 0,0 1 0,0-1 0,0 0 1,1 1-1,-1-1 0,0 0 0,0 0 0,0 1 0,0-1 0,0 0 0,0 1 0,-1-1 0,1 0 0,0 1 0,0-1 0,0 0 0,-1 0 0,1 1 0,0-1 0,-1 1 0,1-1 1,-1 0-7,1 1 0,-1 0-1,0-1 0,0 1 0,0 0 0,1 0 0,-1-1 0,0 1 0,0 0 0,0 0 0,1 0 0,-1 0 0,0 0 0,0 0 0,0 1 0,1-1 0,-1 0 0,0 0 0,0 0 0,1 1 0,-1-1 0,0 0 0,0 1 0,1-1 1,-1 1-1,0-1 0,1 1 0,-1-1 0,0 1 2,-8 6-62,4-3 68,0-1 0,0 1-1,0 0 1,1 0-1,-1 0 1,1 1-1,0 0 1,0 0-1,1 0 1,0 0-1,-1 0 1,0 4-6,4-8 1,-3 6 28,0 0 1,1 0 0,0 1-1,0 4-29,1-11-2,1 0-1,0 0 1,0 0-1,0 0 1,0 1-1,0-1 1,0 0-1,1 0 1,-1 0-1,0 0 1,1 0-1,-1 0 1,0 1-1,1 0 3,0-2-9,-1 1 0,1-1-1,-1 1 1,1-1 0,-1 0 0,1 1 0,0-1 0,-1 0-1,1 1 1,0-1 0,-1 0 0,1 0 0,0 1 0,-1-1-1,1 0 1,0 0 0,-1 0 0,1 0 0,0 0-1,-1 0 1,1 0 0,0 0 0,0 0 0,-1 0 0,1 0-1,0-1 10,2 1 25,0-1 0,0 0 0,0 0 0,0-1 0,-1 1 0,1 0 0,0-1 0,-1 0 0,1 0 0,-1 0 0,1 0 0,-1 0 0,0 0 0,0 0 0,0-1 0,0 1 0,0-1 0,-1 1 0,1-1 0,-1 0 0,1 0 0,-1 0 0,0 0 0,0 0 0,-1 0 0,1-2-25,0 3 7,-1 0 1,1-1-1,-1 1 0,0 0 1,0-1-1,0 1 0,-1-1 1,1 1-1,0 0 0,-1-1 0,0 1 1,1 0-1,-1-1 0,0 1 1,0 0-1,0 0 0,0 0 1,-1 0-1,1 0 0,-1 0 0,1 0 1,-1 0-1,0 1 0,1-1 1,-1 1-1,0-1 0,0 1 1,0-1-1,0 1 0,0 0 0,-1 0 1,1 0-1,-2 0-7,1 0-21,0 1-1,0 0 1,1 0-1,-1 0 1,0 0 0,0 0-1,0 0 1,1 1 0,-1-1-1,0 1 1,1 0-1,-1 0 1,0 0 0,1 0-1,-1 1 1,1-1 0,0 0-1,-3 3 22,-2 1-52,-1 1 0,1 0 0,0 0 0,1 1 0,0 0 52,2-2-28,0 1 0,0-1 0,1 1 0,0 0 0,0 0 0,1 0 0,0 0 0,0 0 0,0 1 0,0-1 0,1 2 28,0-5 5,1 1 0,-1 0 0,1-1 0,0 1 0,0-1 0,0 1 0,1-1 0,-1 1 0,1-1 0,0 1 0,0-1 0,0 0 0,0 1 0,0-1 0,1 0 0,0 0 0,0 0 0,-1 0 0,2 0 0,-1 0 0,1 0-5,-2-2 22,0 0-1,0 0 1,0-1 0,0 1 0,0 0-1,0-1 1,0 1 0,0-1-1,1 1 1,-1-1 0,0 0-1,0 1 1,1-1 0,-1 0 0,0 0-1,0 0 1,1 0 0,-1 0-1,0 0-21,2-1 15,0 1-1,0-1 1,0 0-1,-1 0 1,1 0-1,0 0 1,-1 0 0,3-2-15,2-1 19,-1-1 0,1 0 0,-1 0 0,0-1 0,5-6-19,-6 6 33,-1 0 0,0 0 0,0 0 0,-1-1 0,1 1 0,-1-1-1,-1 0 1,1 0 0,1-7-33,-4 12 1,1-1-1,-1 1 0,1 0 1,-1 0-1,0 0 1,0-1-1,0 1 0,0 0 1,0 0-1,0-1 1,-1 1-1,1 0 0,-1 0 1,0 0-1,1 0 0,-1 0 1,0-1-1,0 2 1,0-1-1,-1 0 0,1 0 1,0 0-1,-1 0 1,1 1-1,-1-1 0,0 1 1,1-1-1,-1 1 0,0 0 1,0-1-1,0 1 1,0 0-1,0 0 0,-2 0 0,2 0-9,0 0-1,-1 1 0,1 0 1,0-1-1,-1 1 0,1 0 0,-1 0 1,1 0-1,0 0 0,-1 0 1,1 1-1,0-1 0,-1 1 0,1 0 1,0 0-1,0-1 0,-1 2 10,-5 2 28,1 0 0,0 1 0,0-1 0,-1 3-28,-9 6 176,16-13-219,1 0-15,29-11-273,-7 4-1504,-4 4-2175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7:09.708"/>
    </inkml:context>
    <inkml:brush xml:id="br0">
      <inkml:brushProperty name="width" value="0.1" units="cm"/>
      <inkml:brushProperty name="height" value="0.1" units="cm"/>
      <inkml:brushProperty name="color" value="#66CC00"/>
    </inkml:brush>
  </inkml:definitions>
  <inkml:trace contextRef="#ctx0" brushRef="#br0">0 2945 832,'20'-7'3413,"-13"7"-3427,-6 0 49,1 0 0,0 0 0,-1 0 0,1 0 0,0 0 0,0 0 0,-1 0-1,1-1 1,0 1 0,-1 0 0,1-1 0,-1 0 0,1 1 0,1-2-35,12-5 1185,-13 6-1023,0 0 0,0 0 0,0 0 0,0 0-1,0 0 1,-1 0 0,1-1 0,0 0-162,1 0 64,-1 0 1,0 0-1,1 1 0,-1-1 1,1 1-1,0-1 0,1 0-64,11-6 8,-11 5 9,1 1 0,-1-2-1,0 1 1,0 0 0,-1-1-1,1 0 1,-1 0 0,1-1-17,-3 4 6,0 0 1,0 0 0,0 0-1,0 0 1,0 0 0,0 0-1,1 0 1,-1 0 0,0 0 0,0 1-1,1-1 1,-1 0 0,0 1-1,1 0 1,-1-1 0,0 1-1,1 0 1,0-1-7,1 0-14,0 1 1,0-1-1,0 0 0,0-1 0,-1 1 1,1 0-1,-1-1 0,3-1 14,3-3 308,-8 6-302,1-1-1,0 1 1,0-1 0,-1 1-1,1-1 1,0 1 0,-1-1-1,1 1 1,-1-1 0,1 0-1,0 1 1,-1-1 0,0 0-1,1 0 1,-1 1 0,1-1-1,-1 0 1,0 0 0,1 1-1,-1-1 1,0 0-6,8-6-69,-7 6 138,-1 1 128,0 0-42,7-11 85,2-11 197,-6 12-691,-4 9 255,1 1 0,1-1 0,-1 1-1,0-1 1,0 1 0,0-1 0,0 1 0,0-1 0,0 1 0,1-1 0,-1 1 0,0-1 0,0 1-1,1-1 1,-1 1 0,0-1 0,1 1 0,-1-1 0,0 1 0,1 0 0,-1-1 0,1 1-1,1-2 36,0 0 1,-1 1-1,1-1 1,-1 0-1,1 0 1,-1 0-1,0 0 0,0-1 1,0 1-1,0 0 1,0 0-1,0-1 1,-1 1-1,1-1-36,0 0 7,0 0-1,0 0 1,1-1-1,-1 1 1,1 0-1,0 0-6,3-4-119,-3 5 132,0 0-1,0-1 0,0 1 0,-1-1 1,1 1-1,-1-1 0,1 0 1,-1 1-1,0-1 0,0 0 1,0 0-1,0 0 0,-1 0 0,1 0-12,-1 0 12,0 1 0,1-1 1,0 1-1,-1-1 0,1 1 0,0-1 0,0 1 0,0 0 0,1-1 0,-1 1 0,0 0-12,1-1 30,0 1 0,-1-1-1,0 0 1,1 0 0,-1 1 0,0-1 0,0-3-30,0 2 6,0 0 1,0 0-1,1 0 0,-1 1 1,1-1-1,0 0 1,0 1-1,0-1 1,0 1-7,1-1-33,0-1 0,0 1 0,-1-1 0,0 0 0,0-1 33,2-5 27,0 1-1,0 1 1,4-6-27,10-23 176,-3 10-144,-3 9 94,-2 5 57,5-5-201,-13 17 25,0 0 0,0 0 1,-1 0-1,1 0 0,0-1 0,-1 1 0,1-1 0,-1 1 1,0-1-1,0 1-7,7-8 53,-8 9-59,1 1 0,0-1-1,0 0 1,-1 0 0,1 1 0,0-1-1,-1 0 1,1 0 0,-1 0 0,1 0 0,-1 0-1,1 0 7,0-3 5,1 0 0,0 1 0,0-1 0,1 1 0,-1-1 0,1 1 0,-1 0 0,1 0 0,0 0 0,0 0 0,1 0 0,-1 1 0,1 0 0,-1-1 0,1 1 0,0 0-5,6-5-12,0-1-1,0 0 0,-1 0 0,0-1 0,1-1 13,-6 5-97,-3 3 104,0 1 0,0 0 0,0-1 0,0 1 0,1 0 0,-1 0-1,0 0 1,1 0 0,-1 0 0,1 0 0,-1 0-7,24-18 187,-16 13-201,-2 0-1,1-1 1,-1 0 0,0 0 0,0 0 0,3-7 14,-1 3-46,0 0 1,8-5 45,7-18 224,16-23-64,-24 30-47,-4 6-98,10-21-181,-21 39 164,1 0 0,-1 0 0,0-1 0,0 1 1,0 0-1,1-3 2,5-17 81,2 10-16,-8 12-61,0 0 0,0 0-1,0 0 1,0-1 0,0 1 0,-1 0 0,1-1 0,0 1-1,-1-1 1,1 1 0,-1-1 0,1 1 0,-1-1 0,0 1-1,1-2-3,-1 2 14,0 0 0,0-1 0,1 1 0,-1 0 0,0 0 0,1 0 0,-1 0 0,1 0 0,-1 0 0,1-1 0,0 1 0,-1 0 0,1 1 0,0-1 0,0 0 0,0 0 0,0 0 0,0 0-14,0 0-23,0 1 0,0-1 0,-1 0 0,1 1 0,0-1 0,-1 0 0,1 0 0,-1 1 0,1-1 0,-1 0 0,1 0 0,-1 0 1,1 0-1,-1 0 0,0 0 0,0 0 0,1 0 23,-1 0-2,0-1 0,0 1 0,1 0 1,-1 0-1,0 0 0,1-1 0,-1 1 0,1 0 1,0 0-1,-1 0 0,1 0 0,0 0 1,0 0-1,-1 0 0,1 0 0,1 0 2,7-12-14,-3 5-162,0 0 187,-2 1 33,0-1 1,0 1 0,1 0-1,0 1 1,0-1 0,0 1-1,1 0 1,5-4-45,-9 9 26,-1-1 1,0 1-1,1-1 0,-1 1 1,0-1-1,0 0 0,0 1 0,0-1 1,0 0-1,0 0-26,-1 0-14,1 0-1,0 0 1,0 0-1,0 1 1,1-1 0,-1 0-1,0 1 1,1-1-1,0 0 15,84-78-90,-72 67 257,36-35-78,-33 31-408,-11 12 354,0-1-1,-1 0 0,0 0 0,1-2-34,27-34-167,-23 31 286,-1-1-1,8-13-118,0-1 7,2 1 0,7-8-7,-6 8 146,0 2-440,-12 13 268,0 1-1,-1-1 0,0 0 1,4-8 26,-9 16 3,-1-1 0,1 1 1,0 0-1,0 0 0,0-1 1,1 1-1,-1 0 0,0 1 1,1-1-1,0 0-3,-1 1 18,1-1 1,-1 0-1,0 0 1,0 0-1,1 0 1,-1 0-1,0 0 1,1-3-19,-1 2-4,1 0-1,0 0 1,-1 0 0,1 1 0,1-1 0,-1 1-1,0-1 1,0 1 0,1 0 0,1 0 4,-4 2-1,8-11 65,-8 10-47,-1 1-1,1-1 0,0 1 0,0-1 0,-1 0 1,1 1-1,0-1 0,-1 0 0,1 1 1,-1-1-1,1 0 0,-1 0 0,1 0 0,-1 1 1,1-2-17,-1 1 58,1-1-1,-1 1 1,1 0 0,0 0 0,-1 0 0,1 0 0,0 0 0,0 0 0,0 0 0,0 0 0,0 0 0,1 0-58,8-16 5,-9 16 70,3-3-91,-4 3 4,1-1 0,0 0 1,-1 1-1,1-1 0,-1 0 0,1 0 0,-1 0 0,0 0 1,0-1 11,0 3 3,0-1 0,0 1 0,0-1 0,0 0 0,0 1 0,0-1 0,0 1 0,1-1 0,-1 1 0,0-1 0,0 1 0,0-1 1,1 1-1,-1-1 0,0 1 0,1-1 0,-1 1 0,0 0 0,1-1-3,0 0 3,0 0 1,-1-1-1,1 1 1,0 0-1,-1-1 1,1 1-1,-1 0 0,1-1 1,-1 1-1,0-1 1,0 1-1,1-1 1,-1 1-1,0-1 0,0 1-3,0-1 1,0 1-1,0-1 0,0 0 0,0 1 0,1-1 0,-1 1 1,1-1-1,-1 0 0,1 1 0,-1-1 0,2 0 0,0-2 8,0 0-1,0 0 0,0 0 0,-1-1 0,0 1 1,0 0-1,0-1 0,0 1-7,0-1 8,0 0 0,0 0 0,1 0 1,0 0-1,0 0 0,0 0-8,7-11 45,-2 4 94,0-1 1,-1 0 0,2-5-140,-5 11 75,0 1 1,0 0-1,0 0 0,4-5-75,11-18-82,-14 21 47,0 0 0,1 0 0,0 1 0,1 0 0,0 0 1,6-6 34,10-12 86,-3-3 81,-15 21-170,0 1 0,0 0 0,0 0 0,1 1 0,0 0 0,4-4 3,-3 4-38,0 0-1,1 1 0,-1-1 1,1 1-1,0 1 0,0 0 1,0 0-1,5-1 39,69-28 128,65-20 203,-126 45-401,0 0 1,13-9 69,-15 6-32,-1 0 0,6-6 32,-16 9 150,-6 6-141,0 0 1,0 0-1,0 0 1,0 0 0,1 0-1,-1 0 1,0 0-1,0 1 1,0-1-1,1 0-9,35-16 29,-29 12-104,1 1 0,-1 0 0,1 1-1,1-1 76,5-3 8,-14 6 15,1 0-1,0 0 0,0 0 1,0 0-1,0 0 0,0 1 1,0-1-1,1 0-22,25-12 160,9-2-149,-7 4-61,-7 1 174,25-8-198,36-4-225,-64 17 236,-13 3 97,0 0 0,0 0 0,0 1 0,0 0 0,5 0-34,-4 1 70,1-1 0,0-1 0,6-1-70,-6 1 26,-1 1 0,0-1 0,7 1-26,-4 0-78,0 0 1,0-1 0,-1 0-1,1-1 1,-1 0 0,4-3 77,4-1 83,-1-2 1,-1-1-1,0 0 1,5-4-84,-4 2 23,2 0 1,-1 2 0,6-3-24,-17 11 37,-1 0-1,0 0 1,0 1 0,2-1-37,-2 1 4,0 0-1,0 0 1,-1-1 0,1 0-1,2-1-3,4-2 56,0 0-1,0 1 0,1 1-55,11-4 26,15-5 198,39-5-224,9 10-197,-60 4 78,1 1 0,18 3 119,-18-1 243,-4 0-182,-10 1-32,0-1 1,0 0-1,0-2 1,0 1-1,10-4-29,24-6-186,18-3 570,-58 12-411,-1 1 0,1 0 0,0 1 0,0-1 0,3 2 27,-2-1-26,0 0 0,0-1-1,7-1 27,-3 1 68,0 0-1,0 0 0,0 1 1,8 2-68,12-1 34,-22-1-60,3 0 37,0 0-1,0 1 1,6 1-11,-3 3 91,-15-4-63,1 0 0,0 0 1,0 0-1,0-1 1,0 1-1,3-1-28,-5 0 96,0 1-75,32 7-325,-10-2 315,-16-5 59,0 0 1,0-1-1,1 1 1,-1-1-1,0-1 1,2 0-71,11 0 164,25 4-340,-35-3 192,-2 0 42,-1 0-1,0 0 1,1 1-1,-1 0 1,3 1-58,-2-1-1,0 0 1,0 0 0,0-1-1,1 0 1,-1 0 0,0-1 0,17 0-68,-3 1 66,1-1 1,-1-1-1,5-2 2,2 3 31,-25 1-41,0 0 0,0 1 0,-1-2 0,1 1 0,0 0 1,0-1-1,0 0 0,1 0 10,-3 0 31,0 1 0,0 0 0,-1 0 0,1-1 0,0 1 0,0 1 0,0-1-1,-1 0 1,1 0 0,0 1 0,0-1 0,0 1-31,14 1-280,24-2 408,-39 0-86,-1 0-4,0 0-49,23 0 208,-21-2-196,-1 1-1,1 0 1,0-1 0,0 1-1,0-1 1,-1 0-1,1 1 1,0-3-1,3-1-106,-4 4 10,-1 1 107,0 0 47,0 0 92,0 0-60,0 0-74,0 0 75,0 0-54,0 0-149,0 0 11,0 0 5,0 0-80,0 0 80,0 0 107,0 0-11,0 0-112,0 0 58,0 0 118,0 0 0,0 0-118,1 0-1,-1 1 0,0-1 1,1 0-1,-1 1 1,0-1-1,0 0 1,1 1-1,-1-1 0,0 0 1,0 1-1,1-1 1,-1 1-1,0-1 0,0 1 1,0-1-1,0 0 1,0 1-1,0-1 0,0 1 1,0-1-1,0 1 1,0-1-1,0 1 1,0-1-1,0 1 0,0-1 1,0 0-1,0 1 1,0-1-1,0 1 0,-1-1 1,1 0-1,0 1 55,-8 18-1306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40.938"/>
    </inkml:context>
    <inkml:brush xml:id="br0">
      <inkml:brushProperty name="width" value="0.1" units="cm"/>
      <inkml:brushProperty name="height" value="0.1" units="cm"/>
      <inkml:brushProperty name="color" value="#33CCFF"/>
    </inkml:brush>
  </inkml:definitions>
  <inkml:trace contextRef="#ctx0" brushRef="#br0">94 0 2400,'-12'0'896,"7"5"-704,2-2-64,-1 1 512,-1 7-384,-2-1-32,-2 8-128,-3 8 0,0 0-64,4 5 64,-1 2-64,6 3 192,-1 11-128,4 7-1024,4 12 512,-1-1-1824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7:22.512"/>
    </inkml:context>
    <inkml:brush xml:id="br0">
      <inkml:brushProperty name="width" value="0.1" units="cm"/>
      <inkml:brushProperty name="height" value="0.1" units="cm"/>
      <inkml:brushProperty name="color" value="#66CC00"/>
    </inkml:brush>
  </inkml:definitions>
  <inkml:trace contextRef="#ctx0" brushRef="#br0">4839 132 1312,'0'0'421,"0"0"-245,0 0-101,0 0-38,-13 4 3254,12-4-3230,-1 0 0,0 0 0,0 0 0,1 0 0,-1 1 1,0-1-1,1 0 0,-1 1 0,0-1 0,1 1 0,-1 0 0,0-1 0,0 2-61,2-2 66,-1 0 0,0 0 0,0 0 0,1 0-1,-1 0 1,0 0 0,1 0 0,-1 0-1,0 0 1,0 0 0,1 0 0,-1 0-1,0 0 1,1 0 0,-1-1-66,1 1 4,-1 0-1,1 0 1,0 0-1,0-1 1,0 1-1,-1 0 1,1 0-1,0 0 1,0 0-1,-1 0 1,1 0-1,0 0 1,0 0-1,-1 0 1,1 0-1,0 0 1,0 0-1,-1 0 1,1 0-1,0 0 1,0 0-1,-1 0 1,1 0-1,0 0 1,0 0-1,-1 0 1,1 0-1,0 0 1,0 0-1,0 1 1,-1-1-1,1 0 1,0 0-1,0 0 1,0 0-1,-1 1 1,1-1-1,0 0-3,-2 0 108,1 0-1,-1 0 0,0 0 1,0 0-1,1-1 0,-1 1 1,0 0-1,0-1-107,-4 0 69,0 0 1,0 1-1,1-1 0,-1 1 1,0 1-1,0-1 0,1 1 1,-1 0-1,0 1-69,3-2 5,0 0-1,0 0 0,1 0 1,-1 0-1,0 0 1,0-1-1,0 0 1,-1 0-5,-17-2 76,12 4-105,0 0 0,0 0 0,0 1 0,-1 0 29,2 0-9,-1 0-1,1-1 0,-1 0 0,0 0 10,-21 3 38,-30 2 244,32-1-266,18-5 31,0 1 0,0 1 0,0 0 0,1 0-1,-1 1-46,1 0 229,-1-1-1,0 0 1,0 0-1,0-1 0,-1 0-228,-7-2-66,-1 0-1,-17-4 67,-5 1-22,-1 1 0,-32 3 22,37 0 209,-58-7-97,-108 10-80,196-4 56,-1 0-1,0 0 1,0-1-1,-4-1-87,-13-2-19,10 2 19,1-1 0,0 0 0,-4-3 0,8 3-62,-1 1 0,1 0 0,-1 0-1,1 1 1,-1 0 0,-9 0 62,-93-5 405,96 7-421,-9-1-27,-1 2 1,1 1-1,-15 3 43,-26 5 85,48-8-169,16-2 82,0 0 1,0 0-1,0 1 1,0-1 0,0 1-1,0 0 1,0 0-1,-2 1 2,-4 1 15,0 0 0,-1-1 0,1-1 0,-1 1-1,1-1 1,-1-1 0,0 0 0,1 0 0,-3-1-15,-13 1 138,-69-11-314,-11 4 395,90 6-166,1 0-1,-9-3-52,9 2-210,0 0 0,-8 1 210,-129 4 342,18 5-385,117-8 12,1 2 0,-15 2 31,14-1-36,0-1 1,-14 0 35,-87 3 53,27 2 38,59-7 27,9-1-257,-1 1 0,-19 4 139,32-3 84,0-1 0,0 1 0,-9-2-84,-5 0 148,-9-2-154,32 3-9,-1 0 0,1-1 0,-1 1 0,1-1 0,-1 1 0,1-1 0,-1 0 0,1 0 0,-1 1-1,1-1 1,0 0 0,-1 0 0,1 0 0,0-1 15,0 1 0,-1 0-1,1 0 1,-1 0-1,1 0 0,-1 0 1,1 0-1,-1 0 1,1 1-1,-1-1 1,0 0-1,1 1 1,-1-1-1,0 1 1,0 0 0,-50-8 240,45 8-314,1-1 0,-1 0 1,1 0-1,-3-1 74,3 0 18,-1 1-1,1 0 1,-1 0 0,-2 1-18,-25-1 81,-29 1-317,32 1 171,19-1 94,-1 1 0,0 0-1,1 1-28,-7 0 69,1 0 0,-8-1-69,8 0 86,-1 0 0,-7 2-86,-10 3-80,-1-2 0,0-1 0,-8-2 80,-48-7 53,36 1 251,-12-2-432,-36 1-123,38 1 886,36 0-275,20 3-375,0 1 0,1 0 0,-3 0 15,12 1 16,-5 0-38,0 0 0,-1 0 0,1 0 0,0-1 0,0 0 0,0 0 0,0-1 0,-1 0 22,1 0-30,1 1 1,0 0-1,0 0 1,-1 1-1,1 0 1,-1 0-1,1 0 1,0 0-1,-1 1 1,-3 0 29,-17 2 188,-20 4-252,-19-7-160,56 0 405,0-1 1,1-1-1,-1 1 0,-1-2-181,-34-5 208,33 6-201,-1 0 0,1 1-1,0 0 1,-1 1 0,-2 0-7,11 0 9,-5 0 8,1-1 0,-1 0-1,0-1 1,-2 0-17,3 0 87,-1 1 1,1-1-1,-1 2 0,-2-1-87,4 1 9,-1-1 0,1 0 1,0 0-1,-3-2-9,-17-2 262,-19-2-310,40 7 85,0-1 1,0 0 0,0 0-1,0 0 1,0 0-38,1-1 19,1 1 1,-1 0-1,0 1 0,0-1 1,0 1-1,0 0 0,0-1 1,1 2-1,-3-1-19,1 1 20,-1-1 1,0 0-1,1 0 0,-5-1-20,-7 0 63,14 1-61,3 0-5,-1 0 0,1 0-1,-1 0 1,1 0 0,-1 0-1,1 0 1,-1 0 0,1 0-1,-1 0 1,1 0 0,-1 0-1,1 0 1,-1 0 0,1 0-1,-1 1 1,1-1 0,-1 0-1,1 0 1,-1 1 0,1-1-1,0 0 1,-1 0 0,1 1 3,-1 0-80,-16 7-102,16-6 174,0-1 0,0 0-1,0 1 1,0-1 0,0 1-1,0-1 1,0 1 0,0 0-1,0-1 1,1 1 0,-1 0-1,1 0 1,-1 0 0,1-1 0,0 1-1,0 0 1,0 0 0,0 0-1,0-1 1,0 1 0,0 0-1,1 0 1,-1 0 0,1 1 8,0 0-7,0 0 0,1 0-1,-1 0 1,1-1 0,-1 1 0,1 0 0,0-1 0,0 1 0,0-1 0,1 0 0,-1 0 0,0 0 0,1 0 0,1 1 7,-2-2 28,0 0 0,-1-1 0,1 1 1,0-1-1,0 1 0,0-1 0,-1 0 1,1 0-1,0 0 0,0 0 0,0 0 1,0 0-1,-1-1 0,1 1 1,0-1-1,0 1 0,-1-1 0,1 1 1,0-1-1,-1 0 0,1 0 0,-1 0 1,1 0-1,-1 0 0,2-1-28,2-2 49,0 1 0,-1-2 1,1 1-1,-1 0 0,0-1 0,0 0 0,1-1-49,-3 2 31,0 1 0,0-1 0,-1 0 0,1 0 0,-1 0 0,0 0 0,0 0 0,0 0 1,0 0-1,0 0-31,-1 2-14,0-1 0,0 1 0,0 0 0,0 0 0,-1 0 0,1 0 0,0 0 0,-1 0 0,0-1 0,1 1 0,-1 0 1,0 0-1,0 1 0,0-1 0,0 0 0,0 0 0,-1 0 0,1 1 0,0-1 0,-2-1 14,1 2-15,1 1 0,0-1 0,-1 0-1,1 1 1,0-1 0,-1 1 0,1 0 0,-1-1 0,1 1-1,-1 0 1,1 0 0,-1 0 0,1 0 0,-1 0-1,1 0 1,-1 0 0,1 1 0,-1-1 0,1 1-1,0-1 1,-1 1 0,1-1 0,-1 1 0,1 0 0,0-1-1,0 1 1,-1 0 0,1 0 0,0 0 15,-2 1-45,0 0 0,0 1 0,1-1 1,-1 1-1,1-1 0,-1 1 0,1 0 0,0-1 1,0 1-1,0 0 0,-1 4 45,-1 4 40,2-8-14,1 0 1,0 1-1,0-1 0,0 0 0,0 1 1,1-1-1,-1 1-26,1-2 48,0-2-112,0 0 69,0 0 36,1 1-1,-1-1 1,1 0 0,-1 0-1,1 0 1,-1 1-1,0-1 1,1 0 0,-1 0-1,1 0 1,-1 0-1,1 0 1,-1 0 0,1 0-1,-1 0 1,1 0-1,-1 0 1,1 0-41,1-1 9,0-1 0,-1 0-1,1 1 1,0-1 0,-1 0 0,1 0 0,-1 0 0,0 0-1,0 0 1,1 0 0,-1 0 0,-1-1 0,1 1 0,0 0-1,0 0 1,-1-1 0,1 1 0,-1-1 0,0 1 0,0 0-1,0-1 1,0 1 0,0-1 0,-1 1 0,1 0 0,-1-1 0,1 1-1,-1 0 1,0 0 0,0-1 0,0 1 0,0 0 0,0 0-1,0 0 1,-1-1-9,1 3-8,0-1-1,0 0 1,0 1-1,0-1 1,1 1 0,-1-1-1,0 1 1,0 0-1,0-1 1,0 1-1,0 0 1,0 0-1,0-1 1,0 1 0,0 0-1,0 0 1,0 0-1,0 0 1,-1 1-1,1-1 1,0 0-1,0 0 1,0 1 0,1-1-1,-1 0 1,0 1-1,-1-1 9,-1 2 0,-1 0 0,1-1 0,-1 1-1,1 0 1,0 1 0,-2 0 0,-1 3-13,0-1 0,1 1-1,-1 0 1,1 0 0,1 1 0,-1-1 0,1 1 0,0 0 0,0 0-1,1 0 1,0 1 0,1-1 0,-1 1 0,1 0 0,0 5 13,2-12 20,1 0 1,-1 1-1,0-1 1,1 0-1,-1 0 1,1 0-1,-1 0 1,1 0 0,0 0-1,0 0 1,-1 0-1,1-1 1,0 1-1,0 0 1,0 0-1,0 0 1,0-1-1,0 1 1,0-1 0,0 1-1,0-1 1,0 1-1,0-1 1,0 1-1,0-1 1,1 0-1,-1 0 1,0 0-1,0 0 1,0 0 0,0 0-1,1 0 1,-1 0-1,1 0-20,4-2 52,0-1 0,0 0-1,0 0 1,-1-1 0,1 1 0,-1-1 0,0 0-1,0-1 1,1 1-52,-4 1 43,1 0 0,-1 0 1,0 0-1,0 0 0,0 0 0,0-1 1,-1 1-1,1 0 0,-1-1 0,0 1 0,0-1 1,0 0-1,0 1 0,-1-1 0,1 0 1,-1-3-44,0 4 22,0 0-36,0-1 0,0 0 1,0 0-1,-1 1 0,1-1 0,-2-3 14,2 7-10,0 0 0,0-1 0,0 1 0,0 0 0,-1-1-1,1 1 1,0 0 0,0 0 0,0-1 0,0 1 0,-1 0 0,1 0 0,0 0-1,0-1 1,-1 1 0,1 0 0,0 0 0,-1 0 0,1 0 0,0-1 0,0 1 0,-1 0-1,1 0 1,0 0 0,-1 0 0,1 0 0,0 0 0,-1 0 0,1 0 10,-1 0-37,0 1-1,0-1 1,0 0 0,0 1 0,0-1 0,0 1-1,0-1 1,0 1 0,0 0 0,0-1 0,0 1-1,1 0 1,-2 0 37,-2 3-8,0 1-1,0 0 0,1 0 1,0 0-1,0 1 0,0-1 1,0 1 8,-10 17 66,1 9-125,11-26-55,3 5-4375,9 2-913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7:32.096"/>
    </inkml:context>
    <inkml:brush xml:id="br0">
      <inkml:brushProperty name="width" value="0.1" units="cm"/>
      <inkml:brushProperty name="height" value="0.1" units="cm"/>
      <inkml:brushProperty name="color" value="#66CC00"/>
    </inkml:brush>
  </inkml:definitions>
  <inkml:trace contextRef="#ctx0" brushRef="#br0">3013 19 1472,'0'-1'17,"0"1"1,0 0-1,0 0 1,0 0-1,0 0 1,0-1-1,0 1 1,0 0-1,0 0 1,0 0-1,0 0 1,0-1-1,0 1 0,0 0 1,1 0-1,-1 0 1,0 0-1,0-1 1,0 1-1,0 0 1,0 0-1,0 0 1,0 0-1,0 0 1,0-1-1,1 1 1,-1 0-1,0 0 0,0 0 1,0 0-1,0 0 1,0 0-1,1 0 1,-1 0-1,0 0 1,0 0-1,0 0 1,0-1-1,1 1 1,-1 0-18,5-2 2421,-4 2-2392,-1-1 0,0 1 0,0 0 1,0 0-1,0-1 0,0 1 0,0 0 0,0-1 1,0 1-1,0 0 0,0-1 0,0 1 0,0 0 1,0-1-1,0 1 0,0 0 0,0-1 0,0 1 1,0 0-1,-1-1 0,1 1 0,0 0 0,0 0 0,0-1 1,0 1-1,-1 0 0,1 0 0,0-1 0,0 1 1,-1 0-1,1 0 0,0-1 0,0 1 0,-1 0 1,1 0-1,0 0 0,-1 0 0,1 0-29,-5 0 26,1 0-1,-1 1 1,1 0 0,-1 0-1,-3 1-25,-14 4 923,-35 7 245,39-6-1053,16-5-125,0-1-1,0-1 1,0 1-1,0 0 1,0 0-1,0-1 1,0 1 0,0-1-1,-2 1 11,0-1-13,0 0-1,0 1 1,0 0 0,1 0-1,-4 1 14,3-1 68,0 0 0,0 0 0,0 0-1,1-1 1,-5 1-68,6-1 55,-1 1 0,1-1-1,0 1 1,-1 0 0,1-1 0,0 1 0,0 0-1,-2 1-54,-16 6 453,3-5-217,0-1 1,0 0-1,-4-1-236,13 0 21,0 0 0,1 0 0,-1 1 0,0 1 0,-6 2-21,-10 3 7,-21 4 388,0-2-1,-28 1-394,54-7 10,0 0-1,0 1 0,0 1 1,-8 4-10,6-1 18,-1 1 1,2 1 0,0 0-1,0 2 1,1 0 0,0 2-1,2 0 1,-7 6-19,-38 31 96,37-26-99,12-11 120,0-2-1,-2 1 1,-12 8-117,-32 17 42,-1-3 1,-8 1-43,-4 7 101,40-26 56,-16 11-157,26-14-34,3-3 4,1 2 0,0 1 0,1 0 1,1 1-1,-13 16 30,0 11 64,-20 19 76,3-4 82,11-15 27,21-24-261,-1-2 0,-1 0 1,-9 8 11,-5 1 53,2 1 0,-24 29-53,42-45 34,-1 0 0,0-1 0,-11 8-34,-9 8-27,10-9 15,12-9 37,0-1 1,0 2-1,-1 1-25,-15 18 87,16-19-169,0 1-1,1-1 1,1 1-1,0 0 1,-4 8 82,-6 17-6,2 1 1,-3 13 5,-10 48 240,-61 123-203,82-207-51,-1-1-1,0 1 1,-2 1 14,-6 10 22,-33 45 330,29-36-299,1 1 1,1 1-1,2 0 0,1 1 1,2 1-1,-3 20-53,-17 66-5,28-105 155,-1 0 0,0-1 0,-8 13-150,3-5-114,-16 27 33,2-6 252,-4 9 53,21-36-181,2-5-19,0 0 0,1 0 0,1 0 0,-3 13-24,-17 69-107,-5 31 155,25-114 75,-1 0-1,0-1 0,-2 1-122,-4 12 76,6-12-45,0-1 0,-1 0 0,-1-1 0,0 1 0,0-1 1,-8 8-32,6-8 28,7-8-6,0-1-1,0 1 0,-1-1 0,1 1 0,0-1 0,-1 0 0,1 0 0,-1 0 0,0 0 1,-2 0-22,2 0 24,0 0 0,1 0 1,-1 0-1,0 0 1,1 1-1,0-1 0,-3 3-24,3-2 6,-1 0-1,0 0 0,1 0 1,-2 0-1,1-1 0,-1 1-5,-13 12 70,5-6 110,12-8-168,-1-1-1,0 1 1,1 0 0,-1-1-1,0 1 1,0 0-1,1-1 1,-1 1-1,0-1 1,0 1-1,0-1 1,0 0-1,0 1 1,0-1-1,1 0 1,-1 0-1,0 1 1,0-1 0,0 0-12,-12 4 257,13-4-239,-1 1-1,1-1 1,0 0 0,-1 1 0,1-1 0,-1 0-1,1 0 1,0 1 0,-1-1 0,1 0-1,-1 0 1,1 0 0,-1 0 0,1 0 0,-1 0-1,1 1 1,-1-1 0,1 0 0,-1 0 0,1 0-1,-1-1 1,1 1 0,-1 0 0,1 0 0,0 0-1,-1 0 1,1 0 0,-1 0 0,1-1 0,-1 1-1,1 0 1,0 0 0,-1-1 0,1 1-1,-1 0 1,1-1 0,0 1 0,-1-1-18,-18-7-181,4 7-91,12 1 260,1 0 0,0 0 0,0-1 0,-1 1 0,1 1 0,0-1 0,-1 0 0,1 0 0,0 1 0,-1 0 0,1-1 0,0 1 0,0 0 0,0 0 0,0 0 0,0 0 0,0 0 0,0 1 0,0-1 0,-1 2 12,0 0-28,-1 1 1,1-1-1,0 1 1,0 0-1,1 0 1,-1 1-1,1-1 1,0 0-1,0 1 1,0 0-1,1-1 1,-1 1-1,1 0 1,0-1-1,1 1 28,-1-1 1,1 0 0,-1 0 0,1 0 0,0 0 0,1 0 0,-1 0 0,1 0 0,-1-1 0,1 1 0,0 0-1,0 0 1,1-1 0,-1 1 0,1 0 0,0-1 0,0 0 0,0 1 0,0-1 0,1 0-1,-2-2 14,0 0 0,0 0 1,0 0-1,1 0 0,-1-1 0,0 1 1,0 0-1,1-1 0,-1 1 0,0-1 1,1 1-1,-1-1 0,1 0 0,-1 0 1,0 0-1,1 1 0,-1-1 0,1 0 1,-1-1-1,1 1 0,-1 0 0,0 0 1,1-1-1,-1 1 0,0-1 0,1 1 1,-1-1-1,0 1 0,1-1 0,-1 0 0,0 0 1,0 1-1,1-2-14,4-2 54,0-1 0,-1 0 1,1 0-1,-1 0 0,4-7-54,0 0 99,0-1 1,-1 0-1,-1-1 0,0 1 0,4-16-99,-10 26-21,0-1 0,0 0 0,0 1 0,-1-1-1,0 0 1,0 0 0,0-3 21,0 6-18,0 0 0,0 1-1,0-1 1,0 0 0,-1 0-1,1 1 1,0-1 0,0 0 0,-1 0-1,1 1 1,-1-1 0,1 0-1,0 1 1,-1-1 0,1 0-1,-1 0 19,0 1-15,1 0 1,-1 0-1,1 0 0,-1-1 0,1 1 0,-1 0 0,1 0 0,-1 0 0,1 0 0,-1 0 0,1 0 0,-1 0 0,1 0 0,-1 0 1,1 0-1,-1 1 0,1-1 0,-1 0 0,1 0 0,-1 0 0,1 1 0,-1-1 0,1 0 0,0 0 0,-1 1 0,1-1 0,-1 0 1,1 1 14,-4 1-35,1 1 0,0 0 0,-1 0 0,1 0 1,0 0-1,1 1 0,-1-1 0,1 1 0,-1 0 1,0 2 34,2-4-7,0 1-1,0-1 1,0 1 0,0-1 0,1 1 0,-1 0 0,1-1-1,-1 1 1,1 0 0,0 0 0,0-1 0,0 1 0,1 0 0,-1-1-1,1 1 1,-1 0 0,1 0 7,0 0 27,0 0 0,1 0-1,-1 0 1,0 0 0,1-1-1,0 1 1,-1-1 0,1 1-1,2 2-26,-3-5 25,0 1 0,0 0-1,0-1 1,0 1 0,0-1-1,0 1 1,0-1 0,1 1-1,-1-1 1,0 0 0,0 1 0,0-1-1,0 0 1,1 0 0,-1 0-1,0 0 1,0 0 0,0 0-1,0 0 1,1 0 0,-1-1-1,0 1 1,0 0 0,0-1-1,0 1 1,0-1 0,1 1-25,3-3 24,0-1-1,0 1 1,0-1 0,-1 0 0,1 0-1,-1-1 1,0 1 0,0-1-1,-1 0 1,1 0 0,-1 0 0,0 0-1,-1-1 1,1 1 0,-1-1 0,0 0-1,0 1 1,-1-1 0,0 0 0,1-6-24,-2 0 17,1 10-38,-1 1-1,0-1 1,0 0 0,0 1-1,0-1 1,0 0-1,0 1 1,0-1 0,0 0-1,-1 1 1,1-1-1,-1 1 1,1-1 0,-1 1-1,0-1 1,0 1-1,1-1 1,-1 1 0,0-1-1,0 1 1,0 0-1,-1 0 1,1-1 0,-1 1 21,2 0-17,-1 1 1,0-1 0,0 1 0,0-1 0,0 1-1,0-1 1,0 1 0,0 0 0,-1 0 0,1-1-1,0 1 1,0 0 0,0 0 0,0 0 0,0 0-1,0 0 1,0 0 0,0 1 0,0-1 0,0 0-1,0 0 1,-1 1 0,1-1 0,1 1 0,-1-1-1,0 1 1,0-1 0,0 1 0,0 0 0,0-1 16,-3 4-49,-1-1 0,1 1 0,0 0 0,0 0 0,-1 1 49,-2 4-4,0 0 0,1 0 0,0 1 1,1 0-1,0 0 0,0 0 0,1 1 0,0-1 1,1 1-1,0 0 0,1 0 0,0 0 0,1 0 1,0 8 3,1-15 21,1-1 0,-1 1 0,1 0 1,0-1-1,0 1 0,0-1 0,0 1 1,1-1-1,0 0 0,-1 1 0,1-1 1,0 0-1,0 0 0,1 0 0,-1 0 1,3 2-22,-4-4 12,0 0 1,1 0 0,-1 0 0,0-1 0,0 1 0,1 0 0,-1-1-1,0 1 1,1 0 0,-1-1 0,0 1 0,1-1 0,-1 0 0,1 0-1,-1 1 1,1-1 0,-1 0 0,1 0 0,-1 0 0,1-1 0,-1 1-1,1 0 1,-1 0 0,0-1 0,1 1 0,-1-1 0,1 1 0,-1-1-1,0 0 1,0 1 0,1-1 0,-1 0 0,0 0 0,0 0 0,0 0-1,0 0 1,0 0 0,0 0 0,0-1 0,0 1 0,0 0 0,0-1-13,3-5 66,0 0 1,0 0 0,-1 0-1,0 0 1,-1-1 0,1 1-1,-1-1 1,-1 1-1,1-1 1,-1 0 0,-1 0-1,1 0 1,-1 0 0,-1-6-67,0 9-32,0 0 0,0 0 0,0 0 0,-1 0 0,1 0 0,-1 1 0,0-1 0,-2-2 32,4 6-16,-1 0 0,0 0 1,1 0-1,-1 0 0,0 0 0,0 0 1,1 1-1,-1-1 0,0 0 1,0 0-1,0 1 0,0-1 0,0 0 1,0 1-1,0-1 0,0 1 1,-1 0-1,1-1 0,0 1 1,0 0-1,0-1 0,0 1 0,-1 0 1,1 0-1,0 0 0,0 0 1,0 0-1,-1 0 0,1 1 0,0-1 1,0 0-1,0 1 0,0-1 1,0 0-1,-1 1 0,1 0 1,0-1 15,-3 3-50,0-1 0,1 1 0,-1 0 0,0 0 0,1 0 0,0 0 1,-1 1-1,1-1 0,1 1 0,-1 0 0,0 0 0,1 0 1,0 0-1,0 1 0,0 0 50,-1 2 52,1-1 0,0 1-1,1 0 1,-1-1 0,1 1 0,0 0 0,1 0 0,0 0-1,0 0 1,1 1-52,-1-8 10,0 1 0,-1-1 0,1 1 0,0-1-1,0 1 1,0-1 0,0 1 0,1-1 0,-1 1 0,0-1 0,0 1-1,0-1 1,0 1 0,0-1 0,1 1 0,-1-1 0,0 0 0,0 1-1,1-1 1,-1 1 0,0-1 0,1 0 0,-1 1 0,0-1 0,1 1-1,-1-1 1,1 0 0,-1 0 0,1 1 0,-1-1 0,0 0 0,1 0-1,-1 0 1,1 1 0,-1-1 0,1 0 0,-1 0 0,1 0 0,-1 0-1,1 0 1,-1 0 0,1 0 0,-1 0 0,1 0 0,-1 0 0,1 0-1,-1 0 1,1-1 0,-1 1 0,1 0 0,-1 0 0,1 0 0,-1-1-1,1 1-9,2-2 61,-1 0-1,1 1 0,-1-1 0,0 0 0,1 0 0,-1-1 0,0 1 0,1-2-60,6-10 38,0-1-1,-1 0 0,6-16-37,5-20-272,-19 51 273,0 0 0,0 0 0,0 0 0,0 0 0,0 0-1,0 0 1,0 0 0,0 0 0,0 0 0,0 0-1,0 0 1,-1 0 0,1 0 0,0 0 0,0 0 0,0 0-1,0 0 1,0 0 0,0 0 0,0 0 0,0 0-1,0 0 1,0 0 0,0 0 0,0 0 0,0 0-1,0 0 1,0 0 0,0 0 0,0 0 0,0 0 0,0-1-1,0 1 1,0 0 0,-1 0 0,1 0 0,0 0-1,0 0 1,0 0 0,0 0 0,0 0 0,0 0 0,0 0-1,0 0 1,0 0 0,1-1 0,-1 1 0,0 0-1,0 0 1,0 0 0,0 0 0,0 0 0,0 0-1,-5 6 68,3 2-405,0 1 0,0 0-1,1 0 1,0-1-1,1 6 338,0-3-947,1-1-1,0 0 0,0 1 1,1-1-1,1 0 0,0 0 1,0 0-1,1 0 0,0-1 1,1 1-1,2 2 948,2 3-2784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7:36.590"/>
    </inkml:context>
    <inkml:brush xml:id="br0">
      <inkml:brushProperty name="width" value="0.1" units="cm"/>
      <inkml:brushProperty name="height" value="0.1" units="cm"/>
      <inkml:brushProperty name="color" value="#66CC00"/>
    </inkml:brush>
  </inkml:definitions>
  <inkml:trace contextRef="#ctx0" brushRef="#br0">3602 27 576,'-1'0'6,"1"-1"1,0 1-1,0 0 0,0 0 0,0 0 1,-1 0-1,1 0 0,0-1 0,0 1 1,0 0-1,0 0 0,0 0 0,0 0 1,-1-1-1,1 1 0,0 0 1,0 0-1,0 0 0,0-1 0,0 1 1,0 0-1,0 0 0,0 0 0,0-1 1,0 1-1,0 0 0,0 0 0,0-1 1,0 1-1,0 0 0,0 0 1,0 0-1,0-1 0,0 1 0,1 0 1,-1 0-1,0 0 0,0-1 0,0 1-6,2-5 113,-2 4 223,3-11 1408,-3 12-1682,0 0 0,0 0 0,0 0 0,0 0 0,0 0 1,0 0-1,0 1 0,0-1 0,0 0 0,1 0 0,-1 0 0,0 0 0,0 0 0,0 0 0,0 0 0,0 1 0,0-1 0,0 0 0,0 0 0,0 0 0,0 0 0,0 0 0,0 0 0,1 0 0,-1 0 0,0 0 0,0 0 0,0 0 1,0 1-1,0-1 0,0 0 0,0 0 0,1 0 0,-1 0 0,0 0 0,0 0 0,0 0 0,0 0 0,0 0 0,0 0 0,1 0 0,-1 0 0,0 0 0,0 0 0,0 0 0,0-1 0,0 1 0,0 0 0,0 0 0,1 0 0,-1 0 1,0 0-63,-1 10 560,1-7-526,0-1-1,-1 1 1,1-1 0,-1 0 0,0 0-1,0 1 1,0-1 0,0 0 0,0 0-1,0 0 1,0 0 0,-1 1-34,-7 14 112,2-9 250,7-8-307,-1 1 1,0-1-1,0 1 1,1 0 0,-1-1-1,0 1 1,1 0-1,-1 0 1,1 0 0,-1-1-1,1 1 1,0 0-1,-1 0 1,1 0 0,0 0-1,-1 0 1,1 0-56,-1 5 73,-1 0 1,0 0-1,0 0 1,0 0-1,-1-1 1,0 1-1,-3 4-73,-2 4 51,7-11-36,0 0 1,1 0-1,-1 0 0,0 0 1,1 0-1,-1 2-15,-2 14-28,-17 60 796,14-60-431,-4 10-311,-19 30 23,17-33-56,-1-1 0,-1-1 0,-1 0 0,-17 20 7,-48 43 757,60-66-478,2 1-1,-3 4-278,15-17-2,0 0 0,0 0 1,1 1-1,1-1 0,0 1 0,0 0 0,0 4 2,0-3 41,1 1-1,1 0 1,0 0-1,1 0 1,0 4-41,-3 49 203,4-62-233,0 10 28,0-1 1,-1 0-1,0 1 1,-1-1-1,-2 7 2,3-12-69,-1 0 0,1 0 0,0 1 0,1-1 0,0 2 69,0-2 30,-1 0 1,1 0 0,-1 0 0,0 0-1,-3 6-30,-1 6 110,4-14-20,0-1 0,0 0 1,-1 1-1,1-1 0,-1 0 0,-1 2-90,-29 49 496,22-40-464,0 0 0,2 1 0,0 0 0,0 1 0,-2 12-32,-3 2-51,9-23 110,1 0 1,0 0 0,-1 6-60,-26 106 373,-18 42-373,42-147-93,-1 0 0,-5 8 93,1-1 74,-2 0 90,0-1 0,-1 0-164,5-9 41,1 1 1,0-1-1,1 1 1,0 0 0,1 1-1,1 0 1,-3 9-42,-46 247-395,50-251 464,-2 0 0,0-1-1,-1 0 1,-1 0 0,0-1-1,-2 0 1,0 0 0,-4 4-69,-35 36 464,24-27-398,5-6-40,1 1-1,-6 12-25,2 5 184,2 0 0,-8 29-184,1-5-133,-3 8 331,-20 42-247,41-100 179,0 0 0,0 0 0,-2-1 0,0-1 1,-11 11-131,-3-1-8,13-11 76,0 0 0,-4 5-68,-6 7 16,-1-2 1,-1-1 0,-1-1 0,-19 11-17,1 1 7,-14 7 947,-44 23-954,22-15 22,15-12 10,44-23-10,0-2 1,-1-1-1,-1 0 0,-13 3-22,-93 22-57,47-14 297,31-9-108,27-7-3,1 1-1,-17 7-128,-34 13 55,-40 7-55,77-23-71,-20 3-13,-10 0 84,-23 4 143,16 0-34,0 3 1,-2 5-110,68-22-8,-1-1 0,0 0 0,-1 0 1,1-1-1,0 0 0,0 0 0,-1-1 1,1-1-1,-4 0 8,-17-3 47,0-2 0,-6-2-47,8 1 31,1 2-1,-15-1-30,-52-4 0,29 6-165,41 2 92,0 1 0,-1 1 0,0 1 73,-18 0 48,42-1-37,-16 1-161,17-1 146,0 0-1,0 0 0,-1 0 0,1 0 0,0 0 0,0 1 0,0-1 0,0 0 1,0 0-1,0 0 0,0 0 0,0 0 0,0 0 0,0 0 0,0 1 0,-1-1 1,1 0-1,0 0 0,0 0 0,0 0 0,0 0 0,0 0 0,0 1 0,0-1 1,0 0-1,0 0 0,0 0 0,0 0 0,0 0 0,0 0 0,1 1 0,-1-1 1,0 0-1,0 0 0,0 0 0,0 0 0,0 0 0,0 0 0,0 0 0,0 1 1,0-1-1,0 0 0,0 0 0,0 0 5,7 3-317,-2-1 331,-3-1-169,11 6 113,-8-5-416,0 1 0,-1-1 0,1 1 0,-1 0 0,0 0 0,0 1 0,0-1 0,2 3 458,21 30-6261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8:17.603"/>
    </inkml:context>
    <inkml:brush xml:id="br0">
      <inkml:brushProperty name="width" value="0.1" units="cm"/>
      <inkml:brushProperty name="height" value="0.1" units="cm"/>
      <inkml:brushProperty name="color" value="#66CC00"/>
    </inkml:brush>
  </inkml:definitions>
  <inkml:trace contextRef="#ctx0" brushRef="#br0">17 878 2144,'-1'0'28,"1"-1"1,-1 1 0,1 0-1,-1 0 1,1 0-1,-1 0 1,1 0-1,-1-1 1,1 1-1,-1 0 1,1 0-1,-1 0 1,1 0-1,-1 1 1,1-1-1,-1 0 1,1 0 0,-1 0-1,1 0 1,-1 0-1,1 1 1,0-1-1,-1 0 1,1 0-1,-1 1 1,1-1-1,-1 0 1,1 1-1,0-1 1,-1 0-1,1 1 1,0-1 0,0 1-1,-1-1 1,1 0-1,0 1 1,0-1-1,-1 1 1,1-1-1,0 1-28,0-1 208,0 0-69,0 0 21,0 0-80,0 0-139,0 0 106,0 1 0,0-1-1,0 0 1,0 0 0,0 0 0,0 1-1,0-1 1,0 0 0,1 0 0,-1 0-1,0 0 1,0 0 0,0 1 0,0-1-1,0 0 1,0 0 0,0 0-1,1 0 1,-1 0 0,0 0 0,0 1-1,0-1 1,0 0 0,0 0 0,1 0-1,-1 0 1,0 0 0,0 0 0,0 0-1,1 0 1,-1 0 0,0 0-1,0 0 1,0 0 0,0 0 0,1 0-1,-1 0 1,0 0-47,8-3 438,-1-1 0,1 0 0,-1 0 0,0-1 0,0 0 0,-1 0 0,1 0 0,-1-1-1,0 0 1,1-2-438,11-15 678,-1 0 0,5-11-678,12-16 414,-7 15-236,2 1 0,1 2 0,27-23-178,-3 9-46,2 2 1,3 3 45,-42 29 1,-1 0 1,0-2 0,-1 1-1,-1-2 1,0 0-1,-1-1 1,4-7-2,5-8 285,-2-1 0,15-31-285,-34 60-4,0 0 0,0 0 0,0 0 0,0-1 0,-1 1 0,1 0 0,-1 0 0,0 0 0,0-1 0,0 1 0,0 0 0,-1-2 4,-1-6 117,-1 0 1,0 1 0,-1-2-118,-6-21 122,9 27-94,0 4-33,1 0 1,-1 1-1,1-1 1,0 0-1,0 1 1,-1-1-1,1 0 1,0 0-1,1 1 0,-1-1 1,0 0-1,0 0 5,4-20-501,4 41 53,-5-4 447,0-1 0,-1 0-1,-1 1 1,0-1 0,-1 1 0,0-1-1,-1 1 1,-3 12 1,-2 3 227,-2 0 1,-1-1-1,-9 20-227,8-29 74,0 0 0,-1-1 0,-9 12-74,17-27-35,-5 7 41,0-1 0,-10 10-6,-4 4 126,9-10-136,-1-1 0,0-1-1,-1 1 11,-5 3 122,-12 6 332,24-17-412,0 1 1,0-1-1,-3 4-42,-39 35-91,22-20-287,-15 17 378,36-33 17,-3 2 147,0 0-1,-1 0 1,0 0 0,-1 0-164,11-10 53,1 0-5,23-19 102,20-13-106,1 2 0,2 2 0,1 2 0,21-8-44,7-1 90,-27 11-31,2 2 0,15-3-59,64-18 0,-120 37 203,-8 1 288,-14-7 653,5 6-833,-4-5-306,1 0-1,1-1 1,0 0 0,0 0 0,1-1-1,1 0 1,0-1 0,1 0-1,-2-6-4,5 10-126,-1 1 0,0 0 0,-5-8 126,10 17-15,0 0-1,0 0 1,0-1 0,-1 1 0,1 0 0,0 0-1,0 0 1,0 0 0,0-1 0,0 1 0,-1 0-1,1 0 1,0 0 0,0 0 0,0 0 0,-1-1 0,1 1-1,0 0 1,0 0 0,-1 0 0,1 0 0,0 0-1,0 0 1,-1 0 0,1 0 0,0 0 0,0 0-1,0 0 1,-1 0 0,1 0 0,0 0 0,0 0-1,-1 0 1,1 0 0,0 0 0,0 0 0,-1 1-1,1-1 1,0 0 0,0 0 0,0 0 0,-1 0-1,1 0 1,0 0 0,0 1 0,0-1 0,0 0-1,-1 0 1,1 0 0,0 1 0,0-1 0,0 0 0,0 0-1,0 1 1,0-1 0,0 0 0,0 0 0,0 0-1,-1 1 1,1-1 0,0 0 15,-4 17-257,0 5 318,1 1-1,1 0 1,1 0 0,2 0 0,2 17-61,-3-9 507,0-30 4,0-1-175,0 0-327,0 0 0,0 0 0,-1 0 0,1 0 0,0 0 0,0 0 0,-1 0 0,1 0 0,0 0 0,0-1 0,0 1 0,-1 0 0,1 0 0,0 0 0,0 0 0,0-1 0,0 1 0,-1 0-1,1 0 1,0 0 0,0-1 0,0 1 0,0 0 0,0 0 0,0 0 0,0-1 0,0 1 0,0 0 0,-1 0 0,1-1 0,0 1 0,0 0-9,-2-9-15,1-5 4,1 9-11,0 0-1,0 0 1,-1 0 0,0 0 0,-1-2 22,-5-32-272,5 37-69,-1 5 169,-4 11-52,6-11 92,0-2 91,-3 8-1224,0 0 1,0 0-1,1 0 1,-1 6 1264,-1 19-2309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8:22.227"/>
    </inkml:context>
    <inkml:brush xml:id="br0">
      <inkml:brushProperty name="width" value="0.1" units="cm"/>
      <inkml:brushProperty name="height" value="0.1" units="cm"/>
      <inkml:brushProperty name="color" value="#66CC00"/>
    </inkml:brush>
  </inkml:definitions>
  <inkml:trace contextRef="#ctx0" brushRef="#br0">561 194 1568,'1'1'4622,"-12"-5"-2498,-8-3-1479,-9-1 81,8 5-420,13 1-195,0 1 0,0 0-1,0 1 1,0-1 0,0 2 0,-5-1-111,0 2 109,1-1 1,-1-1 0,1 0-1,-2-1-109,-14 0 314,23 1-225,1 0 0,-1-1 0,1 1 0,-1-1 0,1 0 0,0 0 0,-1 0 0,1-1 0,0 1 0,0-1 0,-2-1-89,-32-24 455,10 5-124,-5-2-403,21 15 78,-1 1 0,1-1-1,-2 2 1,1 0 0,-1 0-1,0 1 1,-4 0-6,15 5 26,0 0 0,0 0-1,1 0 1,-1 0 0,0 0 0,0 0-1,1-1 1,-1 1 0,1-1-26,-14-7 83,6 5-257,14 5-114,16 4 8,-16-3 303,1-1 0,-1 0-1,1 0 1,-1-1 0,3 1-23,18 2 62,133 18 328,50 4-390,-156-18 294,-30-5-241,1 1 0,-1 1 0,14 5-53,-21-4-16,-16-5 112,0 0 21,0 0 129,0 0-92,0 0-63,0 0 5,0 0 171,0 0-113,0 0-175,0 0-6,-33 3-117,-11 4 960,-63 14-746,72-12-16,17-4-81,0 0 0,1 0 0,-1 2 0,1 0 1,-5 4 26,-4 4 131,0 1 1,1 1-1,1 1 1,0 1-1,2 1 1,-18 21-132,-77 85 43,75-78 63,25-32 341,17-16-438,1 0 1,-1 0 0,0 0 0,0 0 0,0 0 0,0 0 0,0 0 0,0 0 0,0 0-1,0 0 1,0 0 0,0 0 0,0 0 0,0 0 0,0 0 0,0 0 0,0 0 0,0-1 0,0 1-1,0 0 1,0 0 0,0 0 0,0 0 0,0 0 0,-1 0 0,1 0 0,0 0 0,0 0-1,0 0 1,0 0 0,0 0 0,0 0 0,0 0 0,0 0 0,0 0 0,0 0 0,0 0 0,0 0-1,0 0 1,0 0 0,0 0 0,0 0 0,0 0 0,0 0 0,0 0 0,0 0 0,0 0-1,-1 0 1,1 0 0,0 0 0,0 0 0,0 0 0,0 0 0,0 0 0,0 0 0,0 0 0,0 0-1,0 0 1,0 0 0,0 0 0,0 0 0,0 0 0,0 0-10,5-13 317,53-112 371,-39 86-628,3 1 1,1 0-1,9-9-60,51-47-219,-70 76 113,-30 44-974,7-12 1033,1 1 0,1 0-1,-2 5 48,5-10 42,-27 66-5065,-16 24 5023,5-25-3333,31-59 863,1-1 0,-5 4 2470,16-19-9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6:25.137"/>
    </inkml:context>
    <inkml:brush xml:id="br0">
      <inkml:brushProperty name="width" value="0.1" units="cm"/>
      <inkml:brushProperty name="height" value="0.1" units="cm"/>
      <inkml:brushProperty name="color" value="#66CC00"/>
    </inkml:brush>
  </inkml:definitions>
  <inkml:trace contextRef="#ctx0" brushRef="#br0">3 5 576,'-3'-5'192,"3"5"-128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6:26.609"/>
    </inkml:context>
    <inkml:brush xml:id="br0">
      <inkml:brushProperty name="width" value="0.1" units="cm"/>
      <inkml:brushProperty name="height" value="0.1" units="cm"/>
      <inkml:brushProperty name="color" value="#66CC00"/>
    </inkml:brush>
  </inkml:definitions>
  <inkml:trace contextRef="#ctx0" brushRef="#br0">8 0 1472,'3'3'130,"1"1"0,-1-1 1,1 1-1,-1-1 0,0 1 0,0 0 1,-1 0-1,1 1 0,-1-1 0,0 1 1,0 0-131,12 20 338,-10-17-237,0 0 1,-1 0 0,0 1-1,-1-1 1,1 1 0,-1 7-102,1-3 67,7 35 390,-3-1 1,-1 1 0,-3 0-1,-2 0 1,-3 29-458,-22 153 453,13-91 987,-22 98-1440,17-135 531,4 1-1,4 58-530,8-17 397,2-51 182,0-54-360,4 27-219,-1-27 256,-1 28-256,-4-20 42,3 151 97,1 4-257,-4-154 140,5 243-128,1-198 89,0 47-4,-1 264 277,0-330-186,6 11-70,1 19-16,3 48-75,7-2 0,6 0 1,17 36 90,10 3 320,60 138-320,-94-274 47,-3 1 1,-3 1 0,2 16-48,23 170-55,-25-144 57,-6-14 245,-4 0 0,-5 74-247,-1-65 61,-6 140 392,-11 20-453,11-173 75,-18 151-123,-2 3 150,2-9-161,17-169 67,-11 64 176,8-50 9,2-1 1,4 2 0,2 56-194,7-45 165,3 0 1,3 0-1,14 46-165,32 236 645,-55-355-660,19 177-136,-17-144-1589,-3 0 0,-1 0 0,-4 19 1740,4-56-414,1 1 0,-1-1 0,0 1 0,0-1 0,-2 3 414,2-4-588,-1-1 0,0 1 0,0 0 0,0-1 0,0 1 0,-1 0 588,3-3-2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6:28.925"/>
    </inkml:context>
    <inkml:brush xml:id="br0">
      <inkml:brushProperty name="width" value="0.1" units="cm"/>
      <inkml:brushProperty name="height" value="0.1" units="cm"/>
      <inkml:brushProperty name="color" value="#66CC00"/>
    </inkml:brush>
  </inkml:definitions>
  <inkml:trace contextRef="#ctx0" brushRef="#br0">0 66 992,'9'3'414,"1"0"0,-1-1 1,6 1-415,-2 0 640,10 1 176,87 1 1566,3 1-1506,-74-5-994,33 7 118,-34-4 369,34 1-369,39-4 457,196-6 798,-192-4-1188,109-7 170,19-14-237,-43 6 117,19 7-117,-144 12 27,143-3 639,18 10-249,-134 1-364,242 8 53,-201-3-258,1 6 152,142 9 312,-268-22-243,249 7 417,-150 4-45,-54-5-13,42-1-428,-35-6 30,232 6 42,-206 0 180,52-7-252,94-12 485,13-1-172,-133 8-109,30-1-146,171 17 11,-111 3-137,162 14 419,-221-18-185,8-7-166,36 2 404,45 4-545,335 23 0,-518-26 113,169 17-162,-137-9 376,43 13-186,-37-1 134,-30-7 446,59 7-580,227 26-53,-310-44-16,0 1-1,37 12 70,-28-8-790,-36-10-415,-1 1 0,1 1 0,0 1 1205,5 3-2805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6:43.398"/>
    </inkml:context>
    <inkml:brush xml:id="br0">
      <inkml:brushProperty name="width" value="0.1" units="cm"/>
      <inkml:brushProperty name="height" value="0.1" units="cm"/>
      <inkml:brushProperty name="color" value="#66CC00"/>
    </inkml:brush>
  </inkml:definitions>
  <inkml:trace contextRef="#ctx0" brushRef="#br0">282 246 1472,'-5'-1'631,"-2"1"770,-10 5 175,14-5-1472,1 0 0,0 1 0,0-1 0,0 1 1,0-1-1,0 1 0,0 0 0,0 0 0,1 0 0,-1 0 0,0 0 0,0 0 0,1 0 1,-1 1-1,0-1 0,1 0 0,0 1 0,-1 0 0,1-1 0,0 1 0,0 0 0,-1 1-104,-5 14 169,1 0-1,0 0 0,0 6-168,-3 8-115,-4 22 40,1 0 1,3 3 74,1-5 175,-7 40-93,-9 51-62,9-72 122,-12 49 537,21-88-472,4-22-138,0-1 1,0 1 0,0-1-1,-2 2-69,-2 9 207,5-14-74,-1-1 1,1 0-1,0 0 1,-1 0-1,0 0 1,0-1-1,0 1 1,-3 3-134,5-7 11,0 0 0,-1 0 0,1 1 0,0-1 0,0 0 0,-1 0 0,1 0 0,0 0 0,0 0 0,-1 0 0,1 0 0,0 0 0,-1 0 0,1 0 0,0 0 0,0 0 0,-1 0 0,1 0 0,0 0 0,0 0 0,-1 0 0,1 0 0,0-1 0,0 1 1,-1 0-1,1 0 0,0 0 0,0 0 0,-1 0 0,1-1 0,0 1 0,0 0 0,0 0 0,0 0 0,-1-1 0,1 1 0,0 0 0,0 0 0,0-1 0,0 1 0,0 0 0,0 0 0,0-1 0,-1 1 0,1 0 0,0 0 0,0-1 0,0 1 0,0 0 0,0-1 0,0 1-11,-3-16 265,5-27-94,2 1 0,2 0 0,4-7-171,8-63-295,43-322 301,-52 390-212,1-1 1,13-33 205,-13 47-63,-3 10 135,1 0 1,0 0 0,8-11-73,-10 17 136,-6 13-114,1 0 0,-1 0 0,1 0 0,0 0 0,0 0 1,-1 0-1,2 0 0,-1 0 0,0 0 0,0 1 0,0-1 1,1 0-1,-1 1 0,1-1 0,0 1 0,0-1-22,-1 2-15,0 0-1,0 0 1,0 0-1,0 0 1,0 0-1,0 0 0,0 1 1,0-1-1,0 0 1,0 1-1,0-1 1,0 1-1,0-1 1,0 1-1,0-1 0,0 1 1,0 0-1,0 0 16,15 14-130,28 38-105,-3 1-1,21 40 236,-46-71 39,6 14 81,-2 1 0,-2 1 0,-1 0 0,-2 2 0,-2 0 0,0 8-120,-2-17 111,-8-26-56,-1 0 0,0 0 0,0 0 0,-1 0 0,0 0 0,0 1 0,0 3-55,-1-8 197,0-4-10,1-37 101,2 0 0,6-28-288,20-78-192,-21 112 282,34-140-174,-24 104-13,0 12 152,-16 52-103,0 0-1,1-1 0,-1 1 0,1 0 0,1 0 0,-1 0 1,1 1-1,-1-1 0,2 0 49,-4 5-11,-1-1 0,1 0 0,0 1 0,-1-1 0,1 0 0,0 1 0,0-1 0,-1 1 0,1-1 0,0 1 0,0 0 0,0-1 0,-1 1 0,1 0 0,0-1 0,0 1-1,0 0 1,0 0 0,0 0 0,0 0 0,-1 0 0,1 0 0,0 0 0,0 0 0,0 0 0,0 1 0,0-1 0,0 0 0,-1 0 0,1 1 0,0-1 0,0 1 0,0-1 0,-1 0 0,1 1 0,0 0 0,0-1 0,-1 1 0,1-1 0,-1 1 0,1 0 11,3 4-46,-1 0 1,0 0 0,0 0-1,-1 0 1,1 0-1,-1 2 46,3 5-64,31 70-76,15 62 140,-33-94 220,20 73 149,-17-55-7,2-1 0,3 1-362,-2-13 85,21 44 125,-36-82-263,2 1 1,0-2 0,0 1-1,7 4 53,-14-15-892,1-1 1,1-1-1,-1 1 0,1-1 0,4 3 892,-7-5-372,-1 0 1,1-1-1,0 1 1,0-1-1,0 0 0,0 0 1,0 0-1,0 0 0,0-1 1,0 1-1,0-1 1,0 0-1,3 0 372,-2-1-432,0 0 0,1 0 0,-1-1 0,0 1 0,3-3 432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6:45.300"/>
    </inkml:context>
    <inkml:brush xml:id="br0">
      <inkml:brushProperty name="width" value="0.1" units="cm"/>
      <inkml:brushProperty name="height" value="0.1" units="cm"/>
      <inkml:brushProperty name="color" value="#66CC00"/>
    </inkml:brush>
  </inkml:definitions>
  <inkml:trace contextRef="#ctx0" brushRef="#br0">14 2 1984,'-2'-1'766,"2"1"-761,-1 0 0,1 0 0,0 0 0,0 0 1,0 0-1,0 0 0,0 0 0,0 0 0,0 0 1,0 0-1,0 0 0,0 0 0,0 0 0,0 0 1,0 0-1,0 0 0,0 0 0,0 0 0,0 0 1,0 0-1,0 0 0,-1 0 0,1 0 0,0 0 1,0 0-1,0 0 0,0 0 0,0 0 0,0 0 1,0 0-1,0 0 0,0 0 0,0 0 0,0 0 1,0 0-1,0 0 0,0 0 0,0 0 0,0 0 1,0 0-1,0 0 0,0 0 0,0 0 0,0 1 1,0-1-1,0 0 0,0 0 0,0 0 0,0 0 1,0 0-1,0 0 0,0 0 0,0 0 0,0 0 1,0 0-1,0 0 0,0 0 0,0 0 0,0 0 1,0 0-1,0 0 0,0 0 0,0 0-5,-1 0 422,1 0-172,0 0-63,0 0 293,0 0-112,0 0 75,0 0-166,0 0-75,0 0-58,0 0 59,-3 9-59,2-7-81,0 1 0,0-1 0,0 0 0,1 1 1,-1-1-1,1 0 0,-1 1 0,1-1 0,0 1 0,0-1 0,0 0 0,0 1 0,1 2-63,9 37 19,-3-11 102,11 92 225,9 53-116,-4-37-10,-3 46-220,-8-62 649,26 115-649,-35-228-147,18 95 617,-19-84-2484,0 0-1,-1 6 2015,-1-29-2432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28.877"/>
    </inkml:context>
    <inkml:brush xml:id="br0">
      <inkml:brushProperty name="width" value="0.1" units="cm"/>
      <inkml:brushProperty name="height" value="0.1" units="cm"/>
      <inkml:brushProperty name="color" value="#66CC00"/>
    </inkml:brush>
  </inkml:definitions>
  <inkml:trace contextRef="#ctx0" brushRef="#br0">7 117 3232,'0'0'96,"-1"-1"0,0 0 0,1 0-1,-1 0 1,0 0 0,1 0 0,-1 0 0,1 0 0,0 0 0,-1 0-1,1 0 1,0 0 0,0 0 0,-1 0 0,1 0 0,0 0 0,0 0 0,0 0-1,0 0 1,0 0 0,1 0 0,-1 0 0,0 0 0,0 0 0,1 0 0,-1 0-1,0 0 1,1 0 0,0-1-96,3-4 409,-1 0-1,2 0 1,-1 0 0,4-3-409,-3 3 209,-1 2-102,1-1 0,-1 1 0,1 0 0,0 0 0,0 0 0,1 1 0,-1 0 0,1 0 0,-1 0 0,1 0 0,0 1 0,3 0-107,-7 1 28,0 0 1,0 1-1,1-1 1,-1 1 0,0 0-1,0 0 1,1-1-1,-1 2 1,0-1 0,1 0-1,-1 0 1,0 1-1,0-1 1,1 1 0,-1 0-1,0 0 1,0 0-1,0 0 1,0 0-1,0 0 1,0 0 0,0 1-1,0-1 1,-1 1-1,1-1 1,-1 1 0,1 0-1,-1-1 1,1 1-1,-1 0 1,0 0 0,0 0-1,0 0 1,1 2-29,0 1 21,-1 0 0,0 0 0,1 0 0,-2 1 0,1-1 0,0 0 0,-1 0 0,0 1 0,-1-1 0,1 2-21,-3 12 177,-1 0 1,-1 4-178,1-4 80,-24 72 1344,28-90-1404,0-1-1,0 1 1,0-1-1,-1 1 1,1 0 0,0-1-1,0 1 1,0-1-1,0 1 1,0 0 0,0-1-1,0 1 1,1 0-1,-1-1 1,0 1 0,0-1-1,0 1 1,1-1-1,-1 1 1,0 0 0,1-1-1,-1 1 1,0-1-1,1 1 1,-1-1 0,1 1-1,-1-1 1,0 0-1,1 1 1,-1-1 0,1 0-1,-1 1 1,1-1-1,0 0 1,-1 1 0,1-1-20,2 1 25,0 0 1,1-1 0,-1 1 0,0-1 0,0 0 0,2 0-26,2 1 51,26 2-3480,15 4 3429,-22 0-2816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41.972"/>
    </inkml:context>
    <inkml:brush xml:id="br0">
      <inkml:brushProperty name="width" value="0.1" units="cm"/>
      <inkml:brushProperty name="height" value="0.1" units="cm"/>
      <inkml:brushProperty name="color" value="#33CCFF"/>
    </inkml:brush>
  </inkml:definitions>
  <inkml:trace contextRef="#ctx0" brushRef="#br0">8 1059 1728,'-1'-1'35,"0"1"0,1-1 0,-1 1-1,1-1 1,-1 0 0,1 1 0,-1-1 0,1 1 0,-1-1 0,1 0 0,0 1-1,-1-1 1,1 0 0,0 0 0,0 1 0,-1-2-35,7-6 354,4-3-306,-4 3-103,1 0 1,0 1-1,0 0 1,5-3 54,7-7 10,33-30 1464,34-21-1474,-43 35 220,-2-1-1,-1-1 1,18-23-220,-56 55-1,17-18-1,0-1 0,-2-1 0,0-1 0,-2 0 1,0-2 1,19-50-88,-4-2 1,-3 0 0,17-82 87,-43 155 22,4-15-66,-1 0-1,0-14 45,-3 30 2,-1-1 0,0 0 0,0 0 0,0 0-1,-1 0 1,0 1 0,0-1 0,0 0 0,0 0 0,-1 1 0,1-1 0,-1 1 0,-2-3-2,3 6 4,1 0 0,-1 0 1,0 0-1,1 0 1,-1 0-1,0 1 1,0-1-1,1 0 1,-1 0-1,0 1 1,0-1-1,0 1 0,0-1 1,0 1-1,0-1 1,0 1-1,0 0 1,0-1-1,0 1 1,0 0-1,0 0 1,0 0-1,0 0 0,-1 0 1,1 0-1,0 0 1,0 0-1,0 0 1,0 0-1,0 1 1,0-1-1,0 0 1,0 1-1,0-1 0,0 1 1,0-1-1,-1 2-4,-1 0 15,0 0 0,-1 1 0,1-1 0,0 1 0,0 0 0,0 0-1,1 0 1,-1 0 0,-1 4-15,-13 25 388,1 1 0,2 1 0,1 0 0,-1 12-388,-2 2 448,2-7 173,3 0-1,1 1 0,-2 34-620,11-63-46,1 1 0,0-1 0,1 0 0,1 0 0,0 1 0,0-1-1,2 0 1,-1 0 0,2-1 0,0 1 0,0-1 0,1 0 0,1-1 0,0 1-1,0-1 1,1 0 0,1-1 0,-1 0 0,2 0 0,9 8 46,25 11-848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6:46.158"/>
    </inkml:context>
    <inkml:brush xml:id="br0">
      <inkml:brushProperty name="width" value="0.1" units="cm"/>
      <inkml:brushProperty name="height" value="0.1" units="cm"/>
      <inkml:brushProperty name="color" value="#66CC00"/>
    </inkml:brush>
  </inkml:definitions>
  <inkml:trace contextRef="#ctx0" brushRef="#br0">17 10 992,'0'0'60,"-1"0"0,1 0 0,-1 0-1,0-1 1,1 1 0,-1 0 0,1-1 0,-1 1 0,1 0-1,0-1 1,-1 1 0,1-1 0,-1 1 0,1-1 0,0 1 0,-1-1-1,1 1 1,0-1 0,0 1 0,-1-1 0,1 1 0,0-1 0,0 1-1,0-1-59,1 4 2204,-2 9-1359,-3 17-642,2 0 0,0-1 0,4 29-203,12 85 91,-13-135-66,4 35 2,5 39 437,19 76-464,2-22 543,-10-37-281,9 15-262,51 150 16,-65-209 80,-16-53-103,0 0 0,0 1 0,1-1-1,-1 0 1,0 0 0,0 0 0,0 1-1,0-1 1,0 0 0,-1 0 0,1 1-1,0-1 1,0 0 0,-1 1 7,-1 8-1024,1-9 288,-3-1-725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6:46.802"/>
    </inkml:context>
    <inkml:brush xml:id="br0">
      <inkml:brushProperty name="width" value="0.1" units="cm"/>
      <inkml:brushProperty name="height" value="0.1" units="cm"/>
      <inkml:brushProperty name="color" value="#66CC00"/>
    </inkml:brush>
  </inkml:definitions>
  <inkml:trace contextRef="#ctx0" brushRef="#br0">0 90 2656,'1'-1'84,"-1"0"0,0 0-1,1 1 1,-1-1 0,1 0 0,-1 1 0,1-1-1,-1 0 1,1 1 0,-1-1 0,1 1 0,0-1-1,-1 1 1,1-1 0,0 1 0,-1-1 0,1 1-1,0 0 1,0-1 0,0 1 0,0 0-84,23-9 696,-12 5-363,17-7 739,0 1 0,19-2-1072,53-6 1499,-70 13-1202,0 1 1,30 0-298,-43 4-561,-1 1 0,10 2 561,-16-1-1155,0 0 0,0 1 0,0 0 0,2 2 1155,-11-4-2117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6:47.448"/>
    </inkml:context>
    <inkml:brush xml:id="br0">
      <inkml:brushProperty name="width" value="0.1" units="cm"/>
      <inkml:brushProperty name="height" value="0.1" units="cm"/>
      <inkml:brushProperty name="color" value="#66CC00"/>
    </inkml:brush>
  </inkml:definitions>
  <inkml:trace contextRef="#ctx0" brushRef="#br0">5 3 2144,'-4'-2'833,"4"7"130,0-2-903,0-2 84,0 6 603,3 63 928,4 0 1,6 18-1676,-3-12 83,20 96 124,2 26 978,-1 138-4,-31-324-1178,2 15-39,1 9-530,4 19 566,-5-44-146,0 0-1,1 0 1,1 0 0,0 0-1,0-1 1,1 0-1,0 0 147,4 3-1765,3-4 528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7:55.741"/>
    </inkml:context>
    <inkml:brush xml:id="br0">
      <inkml:brushProperty name="width" value="0.1" units="cm"/>
      <inkml:brushProperty name="height" value="0.1" units="cm"/>
      <inkml:brushProperty name="color" value="#66CC00"/>
    </inkml:brush>
  </inkml:definitions>
  <inkml:trace contextRef="#ctx0" brushRef="#br0">9 6722 896,'0'0'12,"0"0"-1,0 0 1,-1 0-1,1 0 1,0 0-1,0 0 1,0 0 0,-1 0-1,1 0 1,0 0-1,0 0 1,0 0 0,0 0-1,-1 1 1,1-1-1,0 0 1,0 0-1,0 0 1,0 0 0,-1 0-1,1 0 1,0 0-1,0 1 1,0-1 0,0 0-1,0 0 1,0 0-1,0 0 1,-1 0-1,1 1 1,0-1 0,0 0-1,0 0 1,0 0-1,0 1 1,0-1 0,0 0-1,0 0 1,0 0-1,0 0 1,0 1-1,0-1 1,0 0-12,4 11 0,9 6 142,-12-17-138,-1 1 68,1-1 1,-1 0 0,1 1 0,0-1 0,-1 0 0,1 1 0,0-1-1,-1 0 1,1 0 0,0 1 0,-1-1 0,1 0 0,0 0-1,-1 0 1,1 0 0,0 0 0,0 0 0,-1 0 0,1 0 0,0 0-73,14-1 187,-15 1-183,0 1 0,-1-1-1,1 0 1,0 0 0,0 0 0,0 0 0,0 0 0,0 0 0,0 1-1,-1-1 1,1 0 0,0 0 0,0 0 0,0 0 0,0 0 0,0 1-1,0-1 1,0 0 0,0 0 0,0 0 0,0 1 0,0-1 0,0 0-1,0 0 1,0 0 0,0 0 0,0 1 0,0-1 0,0 0 0,0 0-1,0 0 1,0 0 0,0 1 0,0-1 0,0 0 0,0 0 0,0 0-1,1 0 1,-1 1 0,0-1 0,0 0 0,0 0 0,0 0 0,0 0-1,0 0 1,1 0 0,-1 1 0,0-1 0,0 0 0,0 0 0,0 0-1,1 0 1,-1 0 0,0 0 0,0 0 0,0 0 0,1 0 0,-1 0-1,0 0 1,0 0 0,0 0 0,0 0 0,1 0 0,-1 0 0,0 0-1,0 0 1,0 0-4,0 1-83,-1-1 0,0 1-1,0 0 1,0-1 0,0 1-1,0 0 1,0-1-1,0 1 1,-1-1 0,1 0-1,0 1 1,0-1 0,0 0-1,0 0 1,-1 0 83,2 0-35,-1 0-1,0 0 1,0 0-1,1 0 1,-1 0-1,0 1 1,1-1 0,-1 0-1,0 0 1,0 1-1,1-1 1,-1 0 0,0 0-1,1 1 1,-1-1-1,1 1 1,-1-1 0,0 1-1,1-1 1,-1 1-1,1-1 1,-1 1-1,1-1 1,0 1 0,-1 0-1,1-1 1,-1 1-1,1 0 1,0-1 0,0 1-1,-1 0 1,1-1-1,0 1 36,-6 10-90,5-10 426,-2-1 1038,2 0-1324,1 0 0,0 0 0,0 0 0,-1 0 0,1 1 0,0-1 0,0 0 0,-1 0 0,1 0 0,0 0 0,0 0 0,-1 0 0,1 0 0,0 0 0,0 0 0,-1 0 0,1-1 0,0 1 0,0 0 0,-1 0 0,1 0 0,0 0 0,0 0 0,0 0 0,-1 0 0,1-1 0,0 1 0,0 0 0,0 0 0,-1 0 0,1 0 0,0-1 0,0 1 0,0 0 0,0 0 0,0-1 0,-1 1 0,1 0 0,0 0 0,0 0 0,0-1-50,0 0 187,1 1-125,1-1 1,-1 0-1,0 1 0,0-1 1,1 0-1,-1 0 1,0 0-1,0 0 0,0 0 1,0 0-1,0 0-62,7-6 327,-5 5-255,1 0-1,0 0 0,0 0 1,0 1-1,0 0 0,0 0 1,1 0-1,-1 1 0,1-1-71,41 0 448,-33 1-535,19 6 92,-31-6 91,24 12 2923,-2-2-3195,3 4 442,-19-10-260,1-4-22,-7 0 2,1 0 1,0 0-1,0 0 1,0 1 0,0-1-1,0 0 1,0 1-1,0-1 1,0 1 0,0 0-1,-1-1 1,1 1-1,2 1 14,-2 0 21,0 1-1,1-1 0,-1 1 1,0-1-1,0 1 0,-1 0 1,2 2-21,-2-4 6,-1 0 1,1-1 0,-1 1 0,1-1 0,-1 1-1,1-1 1,-1 1 0,1 0 0,-1-1 0,1 0-1,0 1 1,-1-1 0,1 1 0,0-1 0,-1 0-1,1 1 1,0-1 0,-1 0 0,1 0-1,0 0 1,0 0 0,0 0-7,0 0 80,-1 0-27,0 0 22,0 0-22,1 0-50,-1 0-1,1 0 0,0 0 0,-1 0 0,1 0 0,-1 0 1,1 0-1,0 0 0,-1 1 0,1-1 0,0 0 0,-1 0 1,1 0-1,-1 1 0,1-1 0,-1 0 0,1 0 0,-1 1-2,7 1-284,23 1 524,-28-3-235,-2 0-69,0 0 48,8 0 214,-4 0-230,-2 0 49,-1 0-1,1 0 1,0 0 0,0 0-1,0 0 1,0-1 0,0 1 0,0 0-1,-1-1 1,1 0 0,0 1-1,0-1 1,-1 0 0,1 0-1,0 0-16,13-5-140,-14 6 153,1-1 0,-1 1 0,0-1-1,1 1 1,-1-1 0,0 1-1,0-1 1,1 0 0,-1 1 0,0-1-1,0-1-12,0 2 22,-1 0-65,32-7 134,-24 5-104,0 0 0,0 0 0,0 1 0,-1 0 0,1 1 0,0 0 0,2 0 13,-9 0 139,-1 0-54,0 0-122,0 0-22,0 0 27,10 0 48,-8 0 80,16 0-197,17 8 291,-33-7-111,1-1 0,-1 0 0,1 0 0,0 0-1,-1 0 1,1 0 0,-1-1 0,1 1 0,-1-1 0,1 1 0,-1-1 0,1 0 0,-1 0-79,0 0 154,0 0-147,1 0 1,0 0-1,0 0 0,-1 0 0,1 1 0,0-1 0,0 1 0,0 0 0,0 0-7,95 0-53,-89 0 55,-1 0-2,-1 0-1,1 0 1,0-1-1,0 0 1,1-1 0,2 1 152,2-2-69,-1-1-139,1 0 0,0 1 0,0 0 0,8 0 56,-20 3 0,57-9-86,-27 1 114,-26 6-13,-1 0 0,1 1 0,0 0 0,-1 0 0,1 0 0,5 0-15,72-2-288,-78 3 350,0 0 0,1 0 1,-1 0-1,0-1 0,0 1 1,3-2-63,4 0 111,14-1-342,7 0 227,21-9 116,-50 12-57,5-3-66,0 1 0,0 0 0,1 1 0,-1 0 0,5 0 11,48-4-106,139 5 239,-181-1-212,-16 1 63,1 0 1,0-1-1,0 1 1,0 1-1,0-1 0,-1 0 1,1 1-1,0 0 1,0 0-1,-1 0 0,1 1 16,11 2 77,-11-3-59,-1 0 1,0 0-1,1 0 1,-1 1-1,0-1 0,1 1 1,-1 0-1,1 1-18,4 1-52,0 1 0,0-2 0,1 1 0,2 0 52,3 2-85,-5-4 175,0-1 0,-1 0 0,1 0 0,0-1 0,0 0-1,8-2-89,8 1-336,0 2 99,-6-1 339,1 0 0,-1-1-1,0-1 1,9-2-102,-22 2-15,0 2 0,0-1 0,0 1 1,0 0-1,0 0 0,0 0 0,0 1 0,0 0 0,0 0 0,4 2 15,1 3-136,-6-3 173,0-1 0,0 0 0,0 0 0,0 0-1,0 0 1,3 0-37,24 2 64,17 7-400,-35-9 387,-1 0 0,1-1-1,-1 0 1,1-1 0,10-2-51,10 1 104,-28 1-108,0-1 0,0 0 0,0-1 0,0 0 1,0 0-1,-1 0 0,6-3 4,14-5-123,22-6 164,-23 8-49,2 0 0,-1 1-1,11-1 9,13 3 26,0 3 1,24 2-27,-40 0 1,113 4 95,-117-3-12,-14-1-102,1 1-1,0-2 1,0 0-1,6-2 19,-13 1-17,0 1 0,1 0 0,-1 1 0,7 0 17,25-1 20,-6-2 16,0 1 0,15 3-36,-11-1-2,50 5-68,8 6-74,-30-6 523,9-3-379,-69-3-49,-1 1 1,0-1-1,1 0 1,1-1 48,-2 0 34,1 1-1,0 0 1,-1 0 0,3 0-34,48-4-288,12-2 459,-3 8-133,2 0-65,30-5 27,-64 2 355,19 3-355,-14-1-286,-2 1 257,-18 1 71,-1-2-1,0-1 1,1 0-42,16-2 181,19 2-181,23-3 0,-64 3 100,0 0-1,9-3-99,-9 2 114,0 1 0,10-1-114,25 1 244,-20 0-177,1 2 1,28 3-68,-30-3-214,-22-1 204,0 0 0,0 1 0,1-1 0,-1 1 1,0 0-1,0 1 0,2 0 10,2 0 56,1 1 0,-1-2 0,0 0 0,0 0 0,1 0 0,-1-1 0,9-1-56,5 0 72,34-6-56,158 4-107,-49-2 459,-102 10-845,-48-3 492,1-1 1,-1 0-1,0-1 0,13-2-15,-2-5 102,25 1-33,75 2-261,84 9 443,-169-3-261,-14-2-127,-1 2 1,17 4 136,-32-3-5,-9-2 35,0 0 0,-1 0 0,1-1 0,0 1 1,0-1-1,3 0-30,73 6-69,-38-1 181,-37-5-109,-1 1 1,1-1 0,-1 1 0,1 0 0,-1 0-1,1 0 1,0 1-4,16 4 6,2-3 121,1-2 0,0 0-1,6-1-125,-4 0 55,-4-7 147,-14 4-198,-3 0 11,0 1 1,0-1 0,0 0-1,-1 0 1,1-1-1,-1 1 1,0-1-1,0 1 1,0-1-1,0 0 1,-1 0-1,1 0 1,-1-1-1,1-2-16,0 1 10,0 0-1,1 0 1,-1 1-1,2-1 0,-1 1 1,3-3-10,-6 7-4,0-1 0,0 1 0,0 0 0,-1-1 1,1 1-1,0-1 0,-1 0 0,1 1 0,-1-1 0,1 1 1,-1-1-1,0 0 0,1 1 0,-1-1 0,0 0 0,0 1 0,-1-1 1,1 0 3,0 1 1,0 0 0,0 1 1,0-1-1,-1 0 0,1 1 1,0-1-1,0 1 0,-1-1 1,1 0-1,0 1 0,-1-1 1,1 1-1,-1-1 0,1 1 1,-1-1-1,1 1 0,-1-1 1,1 1-1,-1 0 0,1-1 1,-1 1-1,1 0 0,-1-1 1,0 1-1,1 0 0,-1 0 1,0-1-1,1 1 0,-1 0 1,0 0-1,1 0 0,-1 0 1,0 0-1,1 0 0,-1 0 1,0 0-1,1 0 0,-1 0 0,0 1 1,0-1-2,-25 6-16,24-6-3,1 1 1,0-1-1,-1 1 1,1 0-1,0-1 1,0 1-1,0 0 1,-1 0-1,1 0 1,0 0-1,0 0 1,0 0-1,0 0 1,1 0-1,-1 0 1,0 0-1,0 0 1,1 1-1,-1-1 1,1 0-1,-1 1 1,1-1-1,-1 0 1,1 1-1,0-1 1,0 1-1,-1-1 1,1 0-1,0 1 1,1-1-1,-1 1 1,0-1-1,0 0 1,0 1-1,1-1 1,-1 0-1,1 1 1,-1-1-1,1 0 1,0 1 18,3 7-14,0 0 0,1-1 1,1 1-1,-1-1 0,4 3 14,-7-8-7,7 9 99,0-1 0,1-1 0,0 1-1,4 2-91,-10-10 48,0 0-1,0 0 0,0 0 1,0-1-1,0 1 0,1-1 0,-1 0 1,1 0-1,-1-1 0,1 1 0,0-1 1,0 0-1,0 0 0,2-1-47,-4 0 11,-1 0-1,1-1 0,-1 1 1,0-1-1,1 0 0,-1 0 1,0 0-1,0 0 0,0 0 0,0-1 1,0 1-1,0 0 0,0-1 1,0 0-1,0 1 0,-1-1 1,1 0-1,0 0 0,-1 0 1,0 0-1,0 0 0,1 0 1,-1 0-1,0-3-10,2 0 41,-1 0 0,0 0 0,-1 0-1,1 0 1,-1-1 0,0 1 0,-1-1 0,1 1-1,-1-1 1,0-4-41,0 7 24,-1-1 0,0 0 1,0 0-1,0 0 0,0 0 0,0 1 0,-1-1 0,1 0 0,-1 1 1,0-1-1,0 1 0,-1 0 0,1 0 0,-1 0 0,0-1-24,2 3-25,-1 0 0,1 0-1,-1 0 1,0 0 0,1 0 0,-1 0-1,0 0 1,0 1 0,1-1 0,-1 1-1,0-1 1,0 1 0,0 0-1,0-1 1,0 1 0,0 0 0,0 0-1,0 0 1,0 1 0,1-1 0,-1 0-1,0 1 1,0 0 0,0-1-1,0 1 1,1 0 0,-1 0 0,0 0-1,1 0 1,-1 0 0,0 0 25,0 1-7,0-1 1,0 1 0,0-1-1,0 1 1,0 0 0,1 0-1,-1 0 1,1 0-1,-1 0 1,1 0 0,0 0-1,0 1 1,0-1 0,0 0-1,0 1 1,1-1-1,-1 0 1,1 1 0,-1-1-1,1 1 1,0-1-1,0 1 1,0-1 0,0 1-1,0-1 1,1 1 0,0 1 6,1 6-8,1-1 0,0 1 0,1-1 1,0 0-1,0 0 0,3 3 8,-6-10 38,0 1 0,1-1 1,-1 1-1,1-1 0,0 0 0,-1 0 0,1 0 0,0 0 0,1 0 0,-1 0 1,0 0-1,2 0-38,-2-1 22,-1-1 1,0 1-1,1-1 1,-1 0 0,0 0-1,1 1 1,-1-1-1,0 0 1,1 0-1,-1 0 1,1-1-1,-1 1 1,0 0 0,1 0-1,-1-1 1,0 1-1,0-1 1,1 1-1,-1-1 1,0 0-1,0 1 1,0-1 0,1 0-1,-1 0 1,0 0-1,0 0 1,0 0-23,3-3 63,0-1 0,0 0 1,0 1-1,0-1 0,-1-1 1,0 1-1,0 0 0,0-1 1,-1 0-1,0 1 0,0-1 0,0-1-63,1-3 4,-1 0 1,-1-1-1,0 1 0,0 0 0,-1-1 0,-1-9-4,1 17-43,0 0 1,-1 0-1,1 1 0,-1-1 1,0 0-1,0 0 1,0 1-1,-1-1 0,1 0 1,-1 1-1,1 0 1,-1-1-1,0 1 0,0 0 1,0 0-1,-1-2 43,1 3-28,0-1 0,1 1 0,-1 0 0,0 0 0,0 0 0,0 0 0,0 0 0,0 1 0,0-1 0,0 1 0,0-1 0,0 1 0,0 0 0,0-1 0,0 1 0,0 0-1,0 0 1,-1 1 0,1-1 0,0 0 0,0 1 0,0-1 0,0 1 0,0 0 28,-2 1-16,-1 0-1,1 0 1,0 0-1,0 1 1,0-1 0,1 1-1,-1 0 1,0 0-1,1 1 1,0-1-1,0 1 1,0-1 0,0 1-1,1 0 1,-1 0-1,1 0 1,0 1-1,0-1 1,0 4 16,1-5 9,0 0-1,0 0 1,1 0 0,-1 1-1,1-1 1,0 0 0,0 0-1,0 1 1,0-1 0,1 0-1,-1 1 1,1-1 0,0 0-1,0 0 1,0 0 0,0 0-1,0 0 1,1 0 0,0 0-1,-1 0 1,1-1 0,0 1-1,0 0 1,1-1 0,-1 0-1,0 1 1,1-1 0,0 0-9,-1-1 21,-1 0 0,0 0 0,0 0 1,1-1-1,-1 1 0,0 0 0,1-1 0,-1 1 1,1-1-1,-1 0 0,1 1 0,-1-1 0,1 0 1,-1 0-1,1 0 0,-1 0 0,1 0 0,-1 0 1,1 0-1,0-1-21,1 0 40,-1 0 0,1 0 0,-1 0 1,1 0-1,-1-1 0,0 1 0,1-1 0,-1 0 1,0 1-1,0-1 0,0-1-40,3-2 36,0-1 0,-1 0-1,0 0 1,0 0 0,0-1-1,0 1 1,-1-1 0,0-1-36,1-17-6,-4 25-6,0-1 0,0 0 0,1 1 1,-1-1-1,0 0 0,0 1 1,0-1-1,0 0 0,0 1 0,0-1 1,-1 1-1,1-1 0,0 0 1,0 1-1,0-1 0,0 1 1,-1-1-1,1 0 0,0 1 0,-1-1 1,1 1-1,0-1 0,-1 1 1,1-1-1,-1 1 0,1-1 0,-1 1 1,1 0-1,-1-1 0,1 1 1,-1 0-1,1-1 0,-1 1 1,0 0-1,1 0 12,-7 0-45,0 1 1,1 0-1,-1 0 1,1 1-1,-1 0 1,1 0-1,0 0 0,0 1 1,0 0-1,0 1 1,0-1-1,1 1 1,-1 0-1,1 0 1,0 0-1,0 1 1,-2 3 44,4-6 40,3-2-31,-1 0 0,1 1-1,0-1 1,-1 0 0,1 1 0,-1-1 0,1 0 0,0 1-1,-1-1 1,1 0 0,0 1 0,-1-1 0,1 1 0,0-1 0,0 1-1,-1-1 1,1 1 0,0-1 0,0 1 0,0-1 0,0 1-1,0-1 1,0 1 0,0-1 0,0 1 0,0-1 0,0 1 0,0-1-9,0 2 144,0-2-139,1 0 0,-1-1 0,1 1 0,-1 0 0,1 0 0,-1 1 1,1-1-1,-1 0 0,1 0 0,-1 0 0,1 0 0,-1 0 0,1 0 1,-1 1-1,1-1 0,-1 0 0,0 0 0,1 1 0,-1-1 1,1 0-1,-1 1 0,0-1 0,1 0 0,-1 1 0,0-1 0,1 1 1,-1-1-1,0 0 0,1 1-5,-1 0-91,0-1 43,0 0 112,0 0 38,0 0 95,0 0-138,0 0-257,0 0 49,0 0 58,0 0 75,0 0 107,0 0-54,0 0-149,0 0 48,0 0 166,0 0-12,0 0 17,0 0-64,0 0-129,0 0 6,8 13-138,-3-9 283,0 0 0,0-1 0,0 0 0,0 0 0,0 0 0,1-1 0,0 0 0,-1 0 0,1 0 1,5 0-66,9 4-49,-19-5 52,0-1 0,0 0 0,0 0 0,0 0 0,0 0-1,0 0 1,0 0 0,0 0 0,0 0 0,0 0 0,0 0 0,-1-1 0,1 1 0,0 0-1,0-1 1,0 1 0,0 0 0,0-1 0,0 1 0,-1-1 0,1 0 0,0 1 0,0-1-1,0 0-2,-1 1-17,1-1 0,0 0 0,0 0 0,0 1 0,0-1 0,0 1-1,0-1 1,0 1 0,0 0 0,0-1 0,0 1 0,1 0 0,-1-1 0,0 1 17,0 0-12,-1 0 44,1 0 0,-1 0 0,1 0 0,-1 0-1,1 0 1,-1 0 0,1 0 0,-1 0 0,1 0 0,-1 0 0,1 0 0,-1-1 0,1 1-1,-1 0 1,1 0 0,-1-1 0,0 1 0,1 0 0,-1 0 0,1-1 0,-1 1 0,0-1-1,1 1 1,-1 0 0,0-1 0,1 0-32,1-1-140,-2 2 145,0-1 1,0 1 0,0 0-1,0 0 1,0-1-1,0 1 1,0 0 0,0-1-1,0 1 1,0 0-1,0-1 1,0 1 0,0 0-1,0 0 1,0-1-1,0 1 1,0 0 0,1-1-1,-1 1 1,0 0-1,0 0 1,0-1-1,0 1 1,1 0 0,-1 0-1,0 0 1,0-1-1,0 1 1,1 0 0,-1 0-1,0 0 1,0 0-1,1-1 1,-1 1 0,0 0-1,1 0 1,-1 0-1,0 0 1,0 0 0,1 0-1,-1 0-5,18-1-149,5-6 207,-3 7-340,19 0 276,6-8 33,-15 5-144,7 8 418,-35-4-277,38 2-158,-32-3 93,0 1-1,0-1 0,0 2 1,0-1-1,-1 1 0,5 1 42,-7-1 44,1-1 1,-1 0-1,1 0 0,4 0-44,18 4-54,-12-1 137,-4 0-70,0 0 0,0-1 1,0-1-1,1 0 0,8 0-13,-13-2-79,0 1-1,-1 0 1,1 1-1,6 1 80,-7-1 9,1 0 0,-1 0 0,1-1-1,6 0-8,-1 2 3,-11-2 10,0-1 0,1 1 0,-1 0 0,0-1 0,1 1 0,-1-1 1,1 0-1,-1 0 0,1 0 0,-1 0-13,14 1-173,-13 0 188,0-1 0,-1 0 0,1 0 0,0 0 0,0 0 0,-1-1 0,1 1-1,1-1-14,51-19 283,-38 13-374,1 1 1,-1 1-1,7-1 91,23-5 234,21-8-234,-26 6 6,32-4-177,-53 13 243,-11 3-14,0-1 0,0-1 0,-1 1 0,1-2-58,43-12-66,-33 10 105,0 0-1,8-5-38,-22 8 25,-5 3-22,1 0 0,-1 0 0,0-1 0,0 1-1,0 0 1,0-1 0,0 1 0,0-1 0,0 1 0,-1-1 0,1 0 0,0 1 0,0-1 0,0 0 0,0 0-1,-1 1 1,1-1 0,0 0 0,-1 0-3,0 0 48,0 1-11,2-1-20,0 1-1,0-1 1,0 0-1,-1 0 0,1 0 1,0 0-1,-1 0 1,1-1-1,0 1 0,-1 0 1,0-1-1,1 1 1,-1-2-17,9-5 138,-9 7-143,0 0 0,-1 0-1,1 0 1,0 0 0,0 0 0,-1 0-1,1 0 1,-1 0 0,1 0-1,-1 0 1,1-1 0,-1 1-1,1 0 1,-1 0 0,0-1 5,0 0 4,1 1 0,-1-1 0,1 1 0,-1-1 0,1 1 0,-1 0 0,1-1 0,0 1 0,-1 0-1,1 0 1,0-1 0,0 1-4,1 0-9,-1 0 12,-1 1 0,1-1 1,0 0-1,0 0 0,0 1 0,-1-1 0,1 0 1,0 0-1,-1 0 0,1 0 0,-1 0 0,1 0 1,-1 0-1,1 0 0,-1 0 0,0 0 0,0 0 0,1-1-3,4-8-45,-4 9 54,-1 1-1,1-1 0,-1 0 0,1 1 1,-1-1-1,1 0 0,-1 1 1,0-1-1,1 0 0,-1 0 1,0 1-1,0-1 0,1 0 1,-1 0-1,0 0 0,0 1 0,0-1-8,0-2-12,1 1 0,-1 0 0,1 0 0,0-1 0,0 1 0,0 0 0,0 0 0,0 0-1,0 0 1,1 0 0,-1 0 12,0 2-27,-1-1 27,0 0-1,0 0 0,0 0 0,0 1 0,0-1 1,0 0-1,1 0 0,-1 0 0,0 0 1,1 1-1,-1-1 0,0 0 0,1 0 0,-1 1 1,1-1 0,-1 0 11,12-26-91,2 4 299,-12 18-258,0 1 0,0 0 0,1 0 0,-1 0 0,1 0-1,2-2 40,-3 4 5,-1 0-1,1 0 0,-1 0 0,0 0 1,0-1-1,0 1 0,0-1 0,0 1 1,0-1-1,-1 1 0,1-1 0,-1-1-4,1 0-2,-1 1 0,1-1 0,0 1-1,0-1 1,0 1 0,1-1 2,-1 1 32,1 0 0,-1 0 0,-1 1 0,1-1 0,0 0 0,-1 0 0,1-2-32,4-19-59,4 6-87,-5 11 120,-1 0 0,0 0 0,0 0-1,0-3 27,3-13 196,1 1-1,2-4-195,1-4 228,-8 26-269,0 0 0,0 0 0,0 1 0,0-1 0,3-3 41,9-14-216,-13 19 215,-1 1 0,1 0 1,0-1-1,0 1 0,0 0 1,0 0-1,0 0 0,0 0 1,0 0-1,0 0 0,0 0 1,1 0 0,9-10-24,-10 9 9,0 0 1,1 1-1,-1-1 0,0 1 1,1-1-1,-1 1 1,1-1-1,1 0 15,12-13 69,-12 10 15,0 0 1,1 0-1,0 0 1,0 0-1,1 1 0,4-5-84,-4-6-133,8-2-43,-10 10 206,0 1 0,1 0 0,0 0 0,4-4-30,-4 5 99,0 0 0,-1 0 0,1 0 1,-1-1-1,0 1 0,1-6-99,17-31 90,-13 23-272,4-14-126,41-173 1657,-41 152-1280,-7 37-195,3-7 18,-5 17 121,-1 0 0,1 1 1,-1-1-1,0-1 0,-1 1 1,1 0-1,-2 0 0,1-4-13,-1 8-14,1 0 0,-1 0 0,1 0 0,-1 0 0,1 0 0,0 0 0,0 0 0,1 0 0,-1 0 14,6-15-50,-6 10-5,-1 7 63,0 0 1,1 0 0,-1-1-1,0 1 1,1 0 0,-1 0 0,1 0-1,-1 0 1,1 0 0,-1 0-1,1 0 1,-1 0 0,1 0-1,0 0 1,0 0-9,1-2 19,-1 0 0,0 0 0,0-1 0,0 1 0,0 0 0,0 0 0,-1-1 0,1 1 0,-1-1 1,0-1-20,3-15 134,-2 11-119,0 1-1,0-1 0,0-8-14,-1 9-4,0-1 0,1 1 0,0-1 0,1-1 4,5-20 21,-2-1-1,0-19-20,-2 21-57,0-11-84,-3 22 267,2-1 1,2-6-127,1-1 23,-1 13-39,-2 1-1,0-1 1,0 0-1,-1 0 17,-1 9-22,1 1 0,-1 0 0,1-1-1,0 1 1,0 0 0,0 0 0,0-1-1,2-1 23,5-17 2,-5 14 61,0 0 0,0 0 0,0 1 0,2-3-63,-2 4-28,2-5 8,0-1 0,-1 0-1,-1 0 1,0 0-1,0 0 1,-1-3 20,1 0-170,1-10 190,5-59 135,-8 57-132,2 0 0,1-4-23,-1 5 55,2-62-204,-3 73 108,1-4 40,-1-1 0,-1-9 1,4-18 139,-5 37-186,2 0 0,-1 0 0,1 0 0,4-8 47,-2 0-153,7-19 158,2 1 0,12-24-5,-18 31-41,-2 7 72,-1 6-94,0 1 1,-1-7 62,2-8 167,3-1-152,2 1 0,5-13-15,-1 6-99,0-10 99,-10 35-13,1-1 0,0 1 0,2-2 13,5-11-68,6-13 213,2 1 0,19-24-145,-11 17-87,13-17-13,-22 35-143,-2-1-1,4-9 244,3-9 96,-2 4 118,5-17-214,-23 51 48,9-26-22,15-24-26,17-13-165,-39 58 160,0 0 1,0 0-1,-1-1 0,2-9 5,7-18 8,-1 4 181,-3 1 0,3-15-189,-4 9 44,9-33-257,-11 36 167,3 1 1,1 0 0,1 1-1,16-31 46,29-32 114,-37 69-138,-2-1-1,-2-1 1,0 0-1,7-27 25,-12 25-6,19-60 183,6-5-177,-21 66-18,7-9 18,3-6 2,-8 16-209,-8 16 372,-1 0-1,2-10-164,5-14-126,7-18 28,-11 10-59,4-28 157,-7 30-99,10-33 99,-12 56-21,2-22 21,-5 27 68,1-1-1,0 1 1,5-11-68,12-18-38,-5 10-34,-11 27 32,-1 0 0,1 0 0,-2-1 0,0 1 0,1-4 40,3-17-60,2 0-1,2 0 0,2-1 61,-9 20-20,10-21 258,10-14-238,-1 1 98,-15 30-136,1 0 1,1 1 0,0 0-1,1 1 1,0 0-1,12-10 38,0 2-120,1 1-1,2 1 0,10-6 121,38-18-16,-55 33 122,-12 7-132,0 0-1,0 0 1,0-1-1,3-3 27,-6 4-27,2 0-1,-1 1 1,0-1-1,4 0 28,-5 1-1,1 1 0,-1-1 0,1 0-1,-1 0 1,0-1 0,1 0 1,14-12 67,-16 14-77,0 0 0,0 0-1,0-1 1,0 1 0,0-1-1,1-1 11,93-104 21,-86 94-32,1 1-1,0 0 0,1 1 1,0 0-1,8-4 12,12-8 173,1 1 0,21-9-173,-4 3-29,-36 18 45,2 2 1,-1 0 0,1 1-1,0 1 1,12-3-17,-27 10 1,12-4-108,0 0 0,1 2 0,-1-1 0,1 2 0,6 0 107,120-2 262,-128 2-259,0 0 0,0-1-1,0-1 1,4-1-3,15-3-118,51-5-15,-65 10 184,0 0 0,0 1 1,9 2-52,-6-1 61,-1-1 1,8-1-62,-11 1-9,-1 0 1,15 2 8,-1-1-330,-23 1 312,0 0-1,1 0 0,-1 0 0,6 3 19,-6-2 8,0 0 0,0-1 1,1 0-1,6 0-8,16 4 309,-29-5-330,-1 0-27,4 0-69,-1 1 131,3 7-546,-5-7 623,-1-1 5,0 0 53,0 0-90,1 1-58,-1-1 0,1 0 0,0 0 0,-1 1 0,1-1 0,0 0 0,-1 1 0,1-1 0,0 0 0,-1 1 0,1-1 0,-1 1 0,1-1 0,-1 1 0,1 0-1,-1-1 1,0 0 0,0 0 0,1 0 0,-1 1 0,0-1 0,0 0 0,0 0 0,0 0 0,0 0 0,0 0 0,0 0 0,1 1 0,-1-1 0,0 0 0,0 0 1,0 0-1,0 0 0,0 1 0,0-1 0,0 0 0,0 0 0,0 0 0,0 0 0,0 1 0,0-1 0,0 0 0,0 0 0,0 0 0,0 0 0,0 1 0,0-1 0,0 0 0,0 0 0,-1 0 0,1 0 1,0 0-1,0 1 0,0-1 0,0 0 0,0 0 0,0 0 0,0 0 0,0 0 0,-1 0 0,1 0 0,0 1 0,0-1 0,0 0 0,0 0 0,0 0 0,-1 0 0,1 0 0,0 0 0,0 0 1,0 0-1,0 0 0,-1 0 0,1 0 0,0 0 0,0 0 0,0 0 0,0 0 0,-1 0 0,1 0 0,0 0 0,0 0 0,0 0-1,-27 0-288,26 0 347,-7-11 255,7 11-313,0-1-60,0 0-1,0 0 1,-1 0-1,1 0 1,0 0 0,-1 0-1,1 1 1,-1-1-1,1 1 1,-1-1-1,1 1 1,-1-1-1,1 1 1,-1 0-1,1 0 1,-1 0-1,1 0 1,-1 0-1,0 0 1,1 0-1,-1 0 1,1 1-1,-1-1 1,1 1-1,-1-1 1,1 1-1,-1 0 60,-12 6-2244,-1 1-1,1 0 1,-12 10 2244,19-12-644,-1 0-1,-1 0 1,1-1-1,-1 0 1,0-1-1,0 0 1,-1 0 0,1-1-1,-8 1 645,7-2-605,0-2 0,1 1-1,-1-2 1,-9 0 605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7:58.119"/>
    </inkml:context>
    <inkml:brush xml:id="br0">
      <inkml:brushProperty name="width" value="0.1" units="cm"/>
      <inkml:brushProperty name="height" value="0.1" units="cm"/>
      <inkml:brushProperty name="color" value="#66CC00"/>
    </inkml:brush>
  </inkml:definitions>
  <inkml:trace contextRef="#ctx0" brushRef="#br0">150 205 4224,'-2'-6'437,"0"0"1,0 1-1,-1-1 0,1 1 0,-2-2-437,2 2 22,1 0-1,0 1 0,1-1 1,-1 0-1,1 0 0,0 0-21,0 4 20,0 1 0,0-1 0,0 0-1,0 1 1,0-1 0,0 0 0,0 1-1,-1-1 1,1 1 0,0-1 0,0 1-1,-1-1 1,1 0 0,0 1 0,-1-1-1,1 1 1,0-1 0,-1 1 0,1 0-1,-1-1 1,1 1 0,-1-1 0,1 1-1,-1-1-19,-15-4 1673,14 5-1504,1 0 1,-1-1-1,1 1 1,-1 0-1,1-1 1,-1 0-1,1 1 1,-1-1-1,1 0 1,0 0-1,-1 0-169,1 1 33,1-1 1,-1 1-1,0-1 1,0 1-1,0-1 0,0 1 1,0 0-1,0-1 1,0 1-1,0 0 1,0 0-1,0 0 0,0 0 1,0 0-1,0 0 1,0 0-1,0 0 0,0 0 1,0 0-1,0 1 1,0-1-1,0 0 1,0 1-1,0-1 0,0 0 1,0 1-1,1-1 1,-1 1-1,0 0 0,0-1 1,0 1-1,1 0 1,-1-1-1,0 1 0,1 0 1,-1 0-1,0 0 1,1 0-1,-1 0 1,1-1-1,0 1 0,-1 0 1,1 0-1,0 0 1,-1 0-1,1 0 0,0 0 1,0 0-1,0 1-33,0 0 38,0 1 0,0-1 0,0 1-1,1-1 1,-1 1 0,1-1 0,-1 1 0,1-1-1,0 0 1,0 1 0,0-1 0,1 1-38,-1 6 195,-1-2 107,0-7-280,0 0-1,0 0 0,1 0 1,-1 0-1,0 0 1,0 0-1,0 0 0,0 0 1,0 0-1,0 0 1,0 0-1,1 0 0,-1 0 1,0 0-1,0 0 1,0 0-1,0 0 0,0 0 1,0 0-1,0 0 1,0 0-1,1 0 0,-1 0 1,0 0-1,0 0 1,0 0-1,0 0 1,0-1-1,0 1 0,0 0 1,0 0-1,0 0 1,0 0-1,1 0 0,-1 0 1,0 0-1,0 0 1,0 0-1,0 0 0,0-1 1,0 1-1,0 0 1,0 0-1,0 0 0,0 0 1,0 0-1,0 0 1,0 0-1,0 0 0,0-1 1,0 1-1,0 0-21,2-3 27,0-1 0,-1 1 0,0-1 0,1 0-1,-1 1 1,0-1 0,-1 0 0,1 0 0,-1 0-1,0 0 1,0 1 0,0-1 0,0 0 0,-1-1-27,-1-13 214,-1 1 1,-4-11-215,5 19 59,1 6-42,0 0-1,0 1 1,0-1-1,-1 0 1,1 0-1,0 1 1,-1-1-1,0 0 1,-2-1-17,4 3 4,-1 1 0,1-1 1,0 1-1,-1-1 0,1 1 1,-1 0-1,0-1 0,1 1 1,-1 0-1,1-1 0,-1 1 1,0 0-1,1 0 0,-1-1 1,1 1-1,-1 0 1,0 0-1,1 0 0,-1 0 1,0 0-1,1 0 0,-1 0 1,0 0-1,1 0 0,-1 0 1,1 1-1,-1-1 0,0 0 1,1 0-1,-1 1 1,1-1-1,-1 0 0,0 1 1,1-1-1,-1 0 0,1 1 1,-1-1-1,1 1 0,-1-1 1,1 1-1,0-1 0,-1 1 1,1-1-1,0 1 0,-1-1 1,1 1-1,0-1 1,-1 1-5,-1 3 9,-1 0 0,1 0 0,0 0 1,0 0-1,1 0 0,-1 1 0,1-1 1,0 1-1,0-1-9,0-1 29,1 0 1,0 0-1,0 0 0,0-1 0,0 1 1,1 0-1,-1 0 0,1-1 1,0 1-1,-1 0 0,1-1 0,0 1 1,1-1-1,-1 1 0,1 0-29,-2-3 17,1 1-1,-1 0 0,1-1 1,-1 1-1,1-1 1,-1 1-1,1-1 0,0 1 1,-1-1-1,1 1 1,0-1-1,-1 0 1,1 1-1,0-1 0,-1 0 1,1 0-1,0 1 1,0-1-1,0 0 0,-1 0 1,1 0-1,0 0 1,0 0-1,-1 0 0,1 0 1,0 0-1,0 0 1,0-1-1,-1 1 1,1 0-1,0 0 0,-1-1 1,1 1-1,0 0 1,0-1-1,-1 1 0,1-1 1,-1 1-1,1-1 1,0 1-1,0-1-16,3-3 26,0 0 1,1 0-1,-1 0 1,3-4-27,-6 5 25,1 1 1,-1-1 0,1 0-1,-1 0 1,0 0-1,0-1 1,0 1 0,0 0-1,-1 0 1,1-2-26,4-16 234,-5 21-229,0-1-5,1 0 1,-1 0-1,1 0 1,-1 0-1,0 0 1,1 0-1,-1 0 0,0 0 1,0 0-1,0 0 1,0 0-1,0 0 1,0 0-1,0 0 1,0 0-1,0 0 1,0 0-1,0 0 1,-1 0-1,1 1 1,0-1-1,-1 0 1,1 0-1,-1 0 0,1 0 0,-1 0 0,1 1 0,0 0 0,0 0 0,0 0 0,0 0 0,0-1 0,-1 1 0,1 0 0,0 0 0,0 0 0,0 0 0,-1 0 0,1 0 0,0 0 0,0 0 0,0 0 0,-1-1 0,1 1 0,0 0 0,0 0 0,-1 0 0,1 0 0,0 0 0,0 0 0,0 0 0,-1 0 0,1 0 0,0 1 0,0-1 0,0 0 0,-1 0 0,1 0 0,0 0 0,0 0 0,0 0 0,-1 0 0,1 0 0,0 1 0,0-1 0,0 0 0,0 0 0,-1 0 0,1 0 0,0 1 0,0-1 0,0 0 0,-4 7 0,4-7 0,-4 6-13,0 1 0,0 0-1,0 0 1,1 0-1,0 0 1,1 1-1,-1-1 1,2 1-1,-1 0 1,1-1-1,0 1 1,0 0-1,1 0 1,0 0-1,1 0 1,0-1-1,0 1 1,0 0-1,1 1 14,-1-7 49,0 0-1,0 1 1,0-1-1,1 0 0,-1 0 1,0 1-1,1-1 0,-1 0 1,1 0-1,0-1 0,0 1 1,-1 0-1,1-1 0,1 1 1,0 0-49,-2-2 29,-1 0 1,1 0-1,-1 0 1,1-1 0,0 1-1,-1 0 1,1 0-1,-1-1 1,0 1-1,1 0 1,-1-1 0,1 1-1,-1-1 1,1 1-1,-1-1 1,0 1-1,1-1-29,-1 1 58,2-2-38,0 0 0,0 1 0,0-1 0,0 0 0,-1 0 0,1 0 0,-1 0 0,1-1 0,-1 1 0,0 0 0,0 0 0,0-1 0,0 1 1,-1-1-1,1 1 0,0-1 0,-1 1 0,0-1 0,0 1 0,1-1 0,-1 0 0,-1 1 0,1-1 0,0 1 0,-1-2-20,1 3-22,0 1 1,0-1-1,0 1 0,0-1 0,0 1 1,0-1-1,0 1 0,-1-1 0,1 1 1,0-1-1,0 1 0,0-1 0,0 1 1,-1-1-1,1 1 0,0 0 0,-1-1 1,1 1-1,0-1 0,-1 1 0,1 0 1,0-1-1,-1 1 0,1 0 0,0 0 1,-1-1-1,1 1 0,-1 0 0,1 0 1,-1 0-1,1-1 0,-1 1 0,1 0 1,-1 0-1,1 0 0,-1 0 0,1 0 1,-1 0-1,1 0 0,-1 0 0,1 0 1,0 0-1,-1 0 0,1 0 0,-1 1 1,1-1-1,-1 0 0,1 0 0,-1 0 1,1 1-1,-1-1 22,-1 1 4,0 0 0,-1 0 0,1 0 1,0 0-1,0 0 0,0 0 0,0 1 1,1-1-1,-1 1 0,0-1 0,1 1 0,-1 0-4,-18 25 185,13-17-202,6-9 43,0 0-1,0 1 0,1-1 0,-1 0 1,0 1-1,1-1 0,-1 1 0,1-1 1,-1 1-1,1-1 0,0 1 0,-1-1 1,1 1-1,0-1 0,0 2-25,13-14 597,1-10-368,-5 10-138,-1-1 0,4-10-91,-6 12-689,-6 15 10,-6 16 554,2-6 254,3-13-101,1 0 0,-1 1 0,1-1 0,-1 0 1,0 0-1,0 0 0,0 0 0,0 0 0,0 0 0,-1 1-28,1-2-16,1-1 59,-4 3 458,6-5-479,0 0 0,0 0 0,0 0-1,-1-1 1,1 1 0,-1-1 0,1 1-1,-1-1 1,0 0 0,0 1 0,0-1-1,-1 0 1,1 0-22,-1 3-8,0-1 0,0 1-1,0 0 1,0 0 0,0-1 0,0 1-1,0 0 1,0 0 0,0 0 0,-1-1-1,1 1 1,0 0 0,0 0 0,0 0-1,0-1 1,0 1 0,0 0 0,-1 0-1,1 0 1,0 0 0,0-1 0,0 1-1,-1 0 1,1 0 0,0 0 0,0 0-1,0 0 1,-1 0 0,1 0 0,0 0-1,0 0 1,-1 0 0,1-1 0,0 1-1,0 0 1,0 0 0,-1 0 0,1 0-1,0 1 1,0-1 0,-1 0 0,1 0-1,0 0 1,0 0 0,0 0 0,-1 0-1,1 0 1,0 0 0,0 0 0,-1 1 8,-10 6-649,7 1 712,-11 18-191,14-24 127,0-1 0,1 1 0,-1 0 0,1-1 0,-1 1-1,1 0 1,0 0 0,-1 0 0,1-1 0,0 1 0,0 0 0,0 0 0,1-1 0,-1 2 1,0-2 13,1-1-1,-1 1 1,0 0 0,1-1 0,-1 1-1,1-1 1,-1 1 0,1 0 0,-1-1-1,1 1 1,-1-1 0,1 1-1,-1-1 1,1 0 0,0 1 0,-1-1-1,1 0 1,0 1 0,-1-1 0,1 0-1,0 0 1,-1 1 0,1-1 0,0 0-1,0 0 1,-1 0 0,1 0 0,0 0-1,0 0 1,-1 0 0,1 0 0,0-1-13,2 1 57,0 0 1,0-1-1,0 0 1,0 0-1,-1 1 1,1-2-1,1 1-57,1-2 67,1 0 0,-1 0-1,1 0 1,-1-1 0,0 0-1,0 0 1,-1 0 0,4-4-67,-3 2-43,-4 5 44,0 0 1,0 0 0,0 0-1,0 0 1,-1 0 0,1 0 0,0-1-1,0 1 1,-1 0 0,1 0-1,-1-1 1,1 1 0,-1-1 0,0 1-1,1 0 1,-1-1 0,0 1-1,0-1 1,0 0-2,0 0-51,-1-3-365,-7 8 147,3 1 213,0 1-1,0-1 1,1 1 0,0 0-1,-1 0 1,1 0-1,1 1 1,-1-1 0,1 1-1,-2 3 57,-7 14-23,7-16 113,1 1 0,1 0-1,-1 0 1,1 0-1,1 1-89,2-8-20,-1-1 0,1 1 1,0-1-1,0 0 0,0 1 0,0-1 0,0 1 0,0-1 0,0 1 0,0-1 0,0 1 0,0-1 0,0 1 0,1-1 0,-1 0 0,0 1 0,0-1 0,0 1 0,0-1 0,1 0 0,-1 1 0,0-1 0,0 0 0,1 1 0,-1-1 0,0 0 0,1 1 0,-1-1 0,0 0 20,14 7-2577,2 1-1989,-5 4 2161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7:59.581"/>
    </inkml:context>
    <inkml:brush xml:id="br0">
      <inkml:brushProperty name="width" value="0.1" units="cm"/>
      <inkml:brushProperty name="height" value="0.1" units="cm"/>
      <inkml:brushProperty name="color" value="#66CC00"/>
    </inkml:brush>
  </inkml:definitions>
  <inkml:trace contextRef="#ctx0" brushRef="#br0">0 42 640,'0'-10'256,"0"2"-192,0 2-32,0 2-160,0-4 64,0 2-320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8:01.048"/>
    </inkml:context>
    <inkml:brush xml:id="br0">
      <inkml:brushProperty name="width" value="0.1" units="cm"/>
      <inkml:brushProperty name="height" value="0.1" units="cm"/>
      <inkml:brushProperty name="color" value="#66CC00"/>
    </inkml:brush>
  </inkml:definitions>
  <inkml:trace contextRef="#ctx0" brushRef="#br0">481 70 1984,'7'-4'794,"-4"2"-347,-1 1 0,1 0-1,-1-1 1,1 0 0,-1 0 0,1 0 0,-1 0 0,0 0 0,0 0-447,-1 1 245,-1 1-90,0 0-38,0 0 6,0 0 154,-4 16 358,2-12-574,0 1 0,-1-1 1,0 0-1,0 0 0,0 0 0,-1 0 1,1 0-1,-1 0 0,0-1 0,0 0 1,0 0-1,0 0-61,-13 7 574,0 0 1,-10 4-575,12-7 388,-107 48 123,66-31-553,43-17 103,-1-1 0,1 2 0,0 0 0,1 0 0,0 1 0,0 1 0,1 0 0,0 0 0,-8 11-61,11-13 74,0 0 0,-1 0 1,1-1-1,-5 2-74,-23 20 946,48-35-635,-1-1 0,0 0 0,5-5-311,138-119 443,-18 23-579,-90 72 171,-21 19-141,0 0 1,2 1 0,0 2-1,12-5 106,-23 12 64,-15 7-112,7 1-202,-5 4 176,0 1 0,-1 0 1,1 0-1,-1 1 1,0-1-1,-1 0 1,0 1-1,1 5 74,-1 9 55,0 1-1,-1 1-54,-1 4 160,-6 88 432,-2-25 901,-12-90-533,-41-16-457,43 11-473,-4 0-50,0 0 0,0 1-1,0 2 1,0 0 0,0 1 0,0 2-1,0 0 1,-1 2 0,1 0-1,-14 5 21,-76 19 198,108-26-172,0 0 1,0-1 0,1 1-1,-1-1 1,-4-1-27,-4 1 64,13 0-16,0 0 27,4-4-80,0 1 0,0 0 0,0 0 0,1 0 0,-1 1 0,1-1 0,0 1 0,0 1 0,0-1 0,3 0 5,12-3-39,0 1 1,3 1 38,-1 0 73,112-23 636,-41 8-842,30 0 133,-118 18-136,35-3 201,-37 3-227,0 0-1,0 0 0,-1 0 0,1 1 1,0-1-1,0 1 0,0 0 0,0 0 1,-1 0-1,1 0 0,2 1 163,-5-1-160,1-1-1,0 1 1,-1 0 0,1 0-1,0 0 1,-1 0-1,1-1 1,-1 1 0,0 0-1,1 0 1,-1 0-1,0 0 1,1 0 0,-1 0-1,0 0 1,0 0 0,0 0-1,0 0 1,0 0-1,0 0 1,0 0 0,0 0-1,0 0 1,-1 0-1,1 0 1,0 0 0,-1 0-1,1 1 161,-13 24-3370,-3-6-987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8:04.977"/>
    </inkml:context>
    <inkml:brush xml:id="br0">
      <inkml:brushProperty name="width" value="0.1" units="cm"/>
      <inkml:brushProperty name="height" value="0.1" units="cm"/>
      <inkml:brushProperty name="color" value="#66CC00"/>
    </inkml:brush>
  </inkml:definitions>
  <inkml:trace contextRef="#ctx0" brushRef="#br0">1 325 1728,'1'-1'182,"0"0"1,-1 1 0,1-1-1,0 0 1,0 0-1,0 1 1,0-1-1,0 0 1,0 1-1,1-1 1,-1 1-1,0 0 1,0-1 0,0 1-1,1 0-182,26-9 1576,-25 8-1348,0-1-1,1 1 0,-1 0 0,0-1 0,0 0 0,0 0 0,1-1-227,15-8 640,-5 6-343,-4 1-196,0 0-1,0 1 0,1 1 0,4-2-100,-3 3-43,140-23 434,-120 17 108,0-1 1,-1-1-1,21-10-499,11-10 126,-2-2 0,-1-2 0,5-8-126,-47 29-11,8-5-372,23-11 383,-62 46-182,5-9 224,0-1 0,0 0-1,-1-1 1,0 0-1,-1-1 1,-4 3-42,-8 6 65,-14 10-53,-4 5 329,-2-2 0,-1-2 0,-41 19-341,41-30 332,-1-1 0,0-2 0,-1-2 0,-10 0-332,33-7 64,-61 13 213,60-11-192,0-2 0,0 0-85,-27 4 118,42-6-83,10-1-30,13-1 40,5 2-48,1 0 0,-1 2 1,0 0-1,0 1 0,-1 1 0,6 3 3,3 2-10,-1 1-1,-1 1 1,0 2 0,2 2 10,-5 0 93,0 0 1,0 3-94,1 0 223,17 10-223,-9-2 1024,-31-27-999,-1 0 0,0 0-1,1 0 1,-1 0 0,1 0-1,-1 0 1,1-1 0,-1 1-1,0 0 1,1 0 0,-1 0 0,0 0-1,1 0 1,-1-1 0,1 1-1,-1 0 1,0 0 0,1-1-1,-1 1 1,0 0 0,1 0 0,-1-1-1,0 1 1,0 0 0,1-1-1,-1 1 1,0 0 0,0-1-1,0 1 1,0-1 0,1 1 0,-1 0-1,0-1 1,0 1-25,5-15 221,-1-21 111,-3 27-366,0-1 1,0 0-1,1 0 1,3-8 33,0 2-52,-1 4-50,0-1-1,0 1 1,1 1 0,1-1 0,0 1 0,0 0 0,2 0 0,4-6 102,-10 15-13,0 1 0,0-1 0,0 1 0,0-1 0,0 1 0,1 0 1,-1 0-1,0 0 0,2 0 13,12-8-247,-15 9 253,-1 0 1,1-1-1,-1 1 1,0 0 0,1 0-1,-1-1 1,1 1-1,-1 0 1,1 0-1,-1 0 1,1 0-1,-1 0 1,1 0-1,-1 0 1,1 0-1,-1 0 1,1 0-1,-1 0 1,1 0-1,-1 0 1,1 0 0,-1 0-1,0 0 1,1 0-7,-1 0-11,0 1-1,0-1 1,1 0 0,-1 0 0,0 0 0,0 0 0,0 0 0,1 0 0,-1 0 0,0 0 0,0 0 0,0 0 0,0 0 0,1 0 0,-1 0 0,0 0 0,0 0 0,0 0 0,1 0 0,-1 0-1,0 0 1,0 0 0,0 0 0,0-1 0,1 1 0,-1 0 0,0 0 0,0 0 0,0 0 0,0 0 0,0 0 0,1-1 0,-1 1 11,-5 5 2,0 0 0,1 0 0,-2-1-1,1 1 1,0-1 0,-1-1 0,0 1 0,0-1 0,0 0 0,-4 1-2,-11 7-78,-3 1 301,20-12 81,16-8-239,5-2-70,38-23 170,-15 12-943,-149 96 628,-1 8 78,62-47-336,46-35 180,0 1 0,1-1 0,-1 1 0,0 0 0,0-1 0,1 1 0,-1 0 0,1 0 0,0 0 0,-1 0 0,1 0 0,0 0 0,0 0 0,0 1 0,1-1 0,-1 1 228,-1 18-5050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8:07.907"/>
    </inkml:context>
    <inkml:brush xml:id="br0">
      <inkml:brushProperty name="width" value="0.1" units="cm"/>
      <inkml:brushProperty name="height" value="0.1" units="cm"/>
      <inkml:brushProperty name="color" value="#66CC00"/>
    </inkml:brush>
  </inkml:definitions>
  <inkml:trace contextRef="#ctx0" brushRef="#br0">14 504 1248,'-6'-9'305,"6"9"-91,-1-1 1,1 0-1,-1 1 1,1-1-1,-1 0 0,1 0 1,-1 1-1,1-1 1,0 0-1,-1 0 0,1 0 1,0 1-1,0-1 1,-1 0-1,1 0 0,0 0 1,0 0-1,0 0 0,0 0-214,0 0 214,0 1 116,0 0-47,0 0 128,0 0-113,0 0 22,0 0-112,0 0-16,0 0-48,0 0 59,0 0-64,0 0 21,0 0-22,0 0 65,0-4 109,-1-1 0,1 1 1,0-1-1,0 1 0,0 0 0,1-1 0,-1 1 1,1 0-313,-1 3 35,13-61 397,2 1 0,3 0 0,12-25-432,-17 54-26,1 1-1,1 1 0,1 0 1,4-2 26,-19 29-85,5-6-177,-5 8 43,7 20 33,-6-12 127,0-1 0,-1 0 0,-1 1 0,1-1 0,-1 1 1,0-1-1,-1 7 59,-8 45 156,-1-1 157,3 0-1,2 0 1,3 39-313,-2-39 678,4-56-572,0-1 70,0 2-30,1 4-110,20 4 1,-19-10 48,-1 1-165,5 1 22,-4-2 84,0 0 7,1 0 0,-1 0 1,1 0-1,-1-1 0,0 1 0,1 0 0,-1-1 0,1 0 0,-1 0 0,0 0 0,0 0 0,1 0 1,0-1-34,0 0 96,0-1 0,0 0 0,0 0 0,-1 0 1,1 0-1,-1-1 0,2-3-96,174-247 299,-138 192-694,-30 49 388,1 1 0,0 0 0,6-5 7,-16 16-27,1 0-1,-1 0 1,1-1-1,-1 1 1,0 0 0,0-1-1,0 1 1,0-1-1,0 0 1,0 1 0,0-1-1,0 0 1,-1 0 0,1 1-1,0-2 28,-2 3 3,1 0-1,-1 0 1,1 0-1,-1 1 1,1-1 0,-1 0-1,1 0 1,0 1-1,-1-1 1,1 0-1,-1 1 1,1-1-1,0 0 1,-1 1 0,1-1-1,0 1 1,-1-1-1,1 0 1,0 1-3,-1 0-1,-7 7-23,-1 0 0,0 0 0,0 0 0,-1-1 0,-7 4 24,-56 28-76,17-10-37,33-18 306,18-9-168,0 1-1,0-1 1,0 1 0,1 0 0,-1 0-1,-3 3-24,-5 6-29,-5 6-4,-1-1 0,0-1 0,-10 4 33,27-18 40,-1 0 0,0-1 0,0 0 0,1 1-1,-1-1 1,0 0 0,0 0 0,0-1 0,0 1 0,0-1-1,-1 1 1,1-1 0,0 0 0,0 0 0,0 0 0,-3-1-40,4 0 24,-1 0 0,1 1 1,-1-1-1,1-1 1,0 1-1,0 0 0,-1-1 1,1 1-1,0-1 1,0 0-1,0 1 0,0-1 1,1 0-1,-1 0 1,0 0-1,1-1 0,-1 1 1,1 0-1,0 0 1,0-1-25,-3-5 22,0 0 0,1 0 0,0 0 0,1-1 0,0 1 0,-1-9-22,3 13 24,-1-1 1,1 0 0,0 1 0,0-1-1,1 0 1,-1 1 0,1-1-1,0 0 1,1 1 0,-1-1-1,1 1 1,0 0 0,1-4-25,5-9-67,-7 14-4,0 1 0,0-1-1,1 1 1,-1-1 0,0 1 0,1-1 0,0 1 0,-1 0 0,1 0-1,0 0 1,0 0 0,0 0 0,2-1 71,-4 3-7,0 0 0,0 0-1,1 0 1,-1 0 0,0-1 0,0 1 0,0 0 0,0 0 0,0 0-1,0 0 1,1 0 0,-1 0 0,0 0 0,0 0 0,0 0-1,0 0 1,1 0 0,-1 0 0,0 0 0,0 0 0,0 0 0,0 0-1,1 0 1,-1 0 0,0 0 0,0 0 0,0 0 0,0 0 0,0 0-1,1 0 1,-1 0 0,0 0 0,0 1 0,0-1 0,0 0 0,0 0-1,1 0 1,-1 0 0,0 0 0,0 0 0,0 0 0,0 1-1,0-1 1,0 0 0,0 0 0,0 0 0,0 0 0,0 0 0,0 1-1,0-1 1,0 0 0,1 0 7,-1 15 154,-7 16 357,-10 13-247,12-33-185,0 0 1,1 1-1,0-1 1,0 7-80,5-12 421,2-7-210,9-8-107,-7 5-56,13-9 103,18-9-151,14-10 56,-45 29-19,3-4-59,1 1-1,0 1 1,0-1-1,1 1 1,1 0 22,-8 4-50,-1 1-1,0-1 1,0 0 0,0 1-1,1-1 1,-1 1 0,0 0-1,1 0 1,-1 0 0,0 0-1,1 0 1,-1 1 50,0-1-58,-1 1 0,0-1-1,1 1 1,-1-1 0,0 1-1,1 0 1,-1 0 0,0-1-1,0 1 1,0 0 0,0 0 0,0 0-1,0 0 1,0 1 0,0-1-1,0 0 1,-1 0 0,1 0 0,0 1-1,0 0 59,7 21-538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8:10.350"/>
    </inkml:context>
    <inkml:brush xml:id="br0">
      <inkml:brushProperty name="width" value="0.1" units="cm"/>
      <inkml:brushProperty name="height" value="0.1" units="cm"/>
      <inkml:brushProperty name="color" value="#66CC00"/>
    </inkml:brush>
  </inkml:definitions>
  <inkml:trace contextRef="#ctx0" brushRef="#br0">117 112 736,'2'-4'30,"1"1"1,0-1 0,-1 1-1,2 0 1,-1 0-1,0 0 1,1 0-1,-1 0 1,1 1-1,0-1 1,1 0-31,1 0 159,-1 0 0,0 0 0,-1-1 0,1 0 0,-1 0 1,3-2-160,-7 5 137,1 0 1,-1 0-1,1 0 1,-1 0 0,1 0-1,-1 0 1,0 0-1,1 0 1,-1 0-1,0-1 1,0 1 0,0 0-1,0 0 1,0 0-1,0 0 1,0 0-1,0 0 1,0 0 0,-1 0-1,1 0 1,0 0-1,-1 0 1,1 0 0,-1 0-1,1 0 1,-1 0-1,1 0 1,-1 0-1,0 0 1,1 0 0,-1 1-1,0-1-137,0-1 96,0 1 0,0 0 0,-1 0 0,1 0 0,0 0-1,-1 0 1,1 0 0,0 0 0,-1 0 0,1 1 0,-1-1 0,1 0-1,-1 1 1,1-1 0,-1 1 0,0 0 0,1-1 0,-1 1 0,0 0-1,-1 0-95,-5 2 103,0-1 0,0 2 0,1-1 0,-1 1 0,0 0 0,1 1 0,0-1 0,0 1 0,0 1 0,0 0 0,1 0 0,-1 0 0,1 0-1,1 1 1,-1 0 0,1 0 0,0 1 0,0 0 0,1 0 0,-3 6-103,3-5-48,0 0 0,1 1 1,1-1-1,-2 5 48,4-12 11,-1 1 0,1 0 1,0 0-1,0-1 0,-1 1 0,1 0 1,0 0-1,0-1 0,1 1 0,-1 0 1,0 0-1,1-1 0,-1 1 0,1 0 1,-1-1-1,1 1 0,0 0 0,-1-1 1,1 1-1,0-1 0,0 1 0,0-1 1,1 0-1,-1 1 0,0-1 0,0 0-11,0 0 14,0-1 0,0 0-1,0 1 1,0-1 0,1 0 0,-1 0-1,0 0 1,0 1 0,0-1 0,0 0-1,0 0 1,0-1 0,0 1-1,0 0 1,0 0 0,0 0 0,0-1-1,0 1 1,0-1 0,0 1-1,0 0 1,0-1 0,0 0 0,0 1-1,0-1 1,-1 0 0,1 1-1,0-1 1,0 0-14,24-25 164,-22 23-112,4-6-2,0 0 1,0-1-1,-1 1 1,0-3-51,-3 7 53,-1 1 1,0-1-1,0 0 0,-1 0 1,0 0-1,1-1 1,-2 1-1,1 0 0,-1 0 1,1-1-54,-17 28 288,11-13-169,0-1 1,1 1 0,0 0-1,0 0 1,1 0 0,-2 8-120,4-12-232,0-1-1,0 1 1,0 0 0,1 0 0,0-1-1,0 1 1,0 0 0,1 0 0,-1-1-1,1 1 1,0 0 0,1-1 0,-1 1-1,3 4 233,-3-7-241,0 0 0,0 0 0,0 0 0,0-1-1,1 1 1,-1 0 0,1-1 0,-1 1 0,1 0 241,1 0-574,0-1 0,0 1 1,0-1-1,0 0 0,-1 0 1,2 0-1,-1 0 574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46.543"/>
    </inkml:context>
    <inkml:brush xml:id="br0">
      <inkml:brushProperty name="width" value="0.1" units="cm"/>
      <inkml:brushProperty name="height" value="0.1" units="cm"/>
      <inkml:brushProperty name="color" value="#33CCFF"/>
    </inkml:brush>
  </inkml:definitions>
  <inkml:trace contextRef="#ctx0" brushRef="#br0">362 462 1152,'-1'0'26,"0"0"1,0 0 0,0 0-1,1-1 1,-1 1-1,0 0 1,0-1-1,1 1 1,-1 0-1,0-1 1,1 1-1,-1-1 1,1 1-1,-1-1 1,0 0-1,1 1 1,-1-1-1,1 0 1,-1 1-1,1-1 1,0 0 0,-1 0-27,0-1 24,0 1-13,1 1 0,-1 0 0,0 0 1,1-1-1,-1 1 0,1 0 0,-1 0 0,0 0 1,1 0-1,-1 0 0,0-1 0,1 1 0,-1 0 0,0 1 1,1-1-1,-1 0 0,0 0-11,1 0 23,-3 0 60,0 0-1,0 0 1,0 0-1,0 0 1,0 0 0,0 1-1,0-1 1,0 1-1,-1 0-82,-15 3 831,-7-1-157,-1 1 1,1 1 0,1 1 0,-21 7-675,38-10-7,1 0 1,-1 0-1,0 1 1,1 0-1,0 0 0,0 1 1,0 0-1,1 0 0,-1 1 1,1 0-1,1 0 0,-1 0 1,1 1-1,0 0 0,0 0 1,1 0-1,-1 2 7,1 1 4,0 0 0,1 0 0,0 1 0,1-1 1,0 1-1,1 0 0,0 0 0,1-1 0,0 1 0,0 0 0,1 0 0,1 0 0,-1-1 0,2 1 0,0-1 0,0 1 0,4 7-4,-6-15 14,1 1-1,0-1 1,-1 0-1,1 1 0,1-1 1,-1 0-1,0 0 0,1 0 1,0 0-1,-1-1 0,1 1 1,0-1-1,0 1 0,1-1 1,-1 0-1,0 0 0,1-1 1,-1 1-1,1-1 0,0 1-13,-1-2 24,0 1 0,0-1-1,0 0 1,0 1 0,1-1-1,-1-1 1,0 1 0,0 0-1,0-1 1,0 0 0,0 1-1,-1-1 1,1 0 0,0 0-1,0-1 1,0 1 0,-1-1-1,1 1 1,-1-1 0,1 0-1,-1 0 1,0 0 0,0 0-1,1-1 1,-1 1-24,4-6 31,-1 1 0,0-1-1,0 0 1,-1 0 0,1 0 0,-2 0-1,1-1 1,-1 0 0,-1 1 0,0-1-1,0 0 1,1-8-31,-1-14-271,-1 0 1,-2 1-1,-1-8 271,1 31-74,-4-37 126,-2 0 0,-2 0 0,-8-22-52,-1-3 404,-27-139-4,41 190-352,0 1 0,-1 1 0,-2-3-48,7 19 11,0-1 1,0 1-1,0-1 1,0 1 0,0-1-1,0 1 1,-1-1-1,1 1 1,0 0-1,0-1 1,-1 1-1,1-1 1,0 1 0,0 0-1,-1-1 1,1 1-1,0-1 1,-1 1-1,1 0 1,-1 0 0,1-1-1,0 1 1,-1 0-1,1 0 1,-1-1-1,1 1 1,-1 0-1,1 0 1,-1 0 0,1 0-1,-1 0-11,1 0 5,-1 1 0,1-1-1,-1 1 1,0-1 0,1 1-1,-1 0 1,1-1 0,-1 1 0,1 0-1,0-1 1,-1 1 0,1 0-1,0-1 1,-1 1 0,1 0 0,0 0-5,-7 35 14,6-11 181,2 1 1,1-1-1,2 13-195,2 16 283,-3-20-153,2 40 39,11 45-169,-2-46-170,-4-10-1180,4-1 0,14 37 1350,-26-93-425,0 0 0,0 0 0,1-1-1,0 1 1,0-1 0,1 0-1,-1 0 1,1 0 0,0 0-1,0 0 1,1-1 0,3 3 425,6 0-843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28:27.283"/>
    </inkml:context>
    <inkml:brush xml:id="br0">
      <inkml:brushProperty name="width" value="0.1" units="cm"/>
      <inkml:brushProperty name="height" value="0.1" units="cm"/>
      <inkml:brushProperty name="color" value="#66CC00"/>
    </inkml:brush>
  </inkml:definitions>
  <inkml:trace contextRef="#ctx0" brushRef="#br0">331 45 2400,'8'-26'1605,"-3"20"-1578,-6 4-213,1 2 198,-1 1 0,1-1 0,-1 0 0,1 0 0,-1 0 0,1 1 0,0-1 0,-1 0 0,1 1 0,0-1 0,-1 0 0,1 1 0,0-1 0,0 0 0,-1 1 0,1-1 0,0 1 0,0-1 0,-1 1 0,1-1 0,0 0 1,0 1-1,0 0-12,-1 3 351,-1 0 1,0 0 0,1 0 0,-1 0 0,-1 0 0,1-1-1,0 1 1,-2 1-352,1-2 279,2-1 59,-1 0-1,1 0 1,-1 0 0,0-1 0,0 1-1,1 0 1,-1-1 0,0 0 0,-2 2-338,3-2 23,1-1 0,-1 1 0,1 0 0,-1 0 1,1 0-1,0 0 0,-1 0 0,1 0 0,0 0 1,0 0-1,0 0 0,0 0 0,0 0 0,0 0 1,0 0-1,0 0 0,0 0 0,0 0 0,1 0 1,-1 0-1,0 0 0,1 0 0,-1 0-23,2 7 0,-2-6-21,0-2 63,-2 6 2204,0-4-942,1-7-1723,0 2 451,0 0 0,0 0 0,0 0 0,0 0 0,0 1 0,-1-1 0,1 0 0,-1 1 0,0-1 0,0 1 0,0 0 0,0-1 0,0 1 0,-1 0-32,-6-9 81,8 10-86,1 0-1,-1 0 1,1 0 0,-1 0 0,0 0 0,1 0 0,-1 0-1,0 1 1,0-1 0,0 0 0,0 1 0,0-1 0,0 0 0,0 1-1,0-1 1,0 1 0,0 0 0,0-1 0,0 1 0,0 0-1,0-1 1,0 1 0,0 0 0,0 0 0,0 0 0,-1 0 5,-2 0-52,0 1 1,-1-1 0,1 1-1,0 0 1,-1 0 0,1 0-1,0 0 1,0 1 0,0 0-1,0 0 1,0 0 0,-3 2 51,1 0-41,1 1 0,-1 0 0,1 0 0,0 0 1,0 0-1,1 1 0,-3 4 41,0 1-28,0 1 0,2-1 0,-1 1 0,1 0 0,1 1 0,0-1 0,1 1 0,-1 8 28,4-18 7,-2 4 51,1 1-1,1 0 0,0 0 0,0 6-57,0-13 21,0 1-1,0 0 1,1-1 0,-1 1-1,0 0 1,1-1 0,0 1-1,-1 0 1,1-1 0,0 1-1,-1-1 1,1 1 0,0-1-1,0 1 1,0-1-1,1 0 1,-1 0 0,0 1-1,0-1 1,1 0 0,-1 0-1,1 0 1,-1 0 0,0-1-1,2 1-20,-2 0 32,0-1 0,1 0 0,-1 0 0,1 0 0,-1 0 0,0 0 0,1 0 0,-1 0 0,1 0 0,-1-1 0,0 1 0,1 0 0,-1-1 0,0 1 0,1-1 0,-1 0 0,0 1 0,0-1 0,1 0 0,-1 0 0,0 0 0,0 0 0,0 0 0,0 0-32,3-3 45,1-1 0,-2 1 0,1-1-1,0 0 1,0-1-45,4-8 38,-1-1-1,0 1 0,-1-1 1,-1 0-1,2-9-37,-6 18 8,0-1 0,0 0 0,-1 0 0,0 1 0,0-1 0,0 0 0,-1 1 0,0-1 0,0 0 0,-2-2-8,3 7-29,-1 0 0,1 0 0,-1 1 0,0-1 1,0 0-1,0 0 0,0 1 0,0-1 0,0 1 0,0-1 1,0 1-1,-1-1 0,1 1 0,-1 0 0,1 0 0,-1-1 0,1 1 1,-1 0-1,0 0 0,1 1 0,-1-1 0,0 0 0,0 0 0,1 1 1,-1-1-1,0 1 0,0 0 0,0 0 0,0-1 0,0 1 0,0 0 1,0 1-1,0-1 0,0 0 0,0 0 29,-3 1-25,0 0 1,0 1-1,0-1 0,0 1 0,0 0 1,0 0-1,1 0 0,-1 1 0,0 0 1,1 0-1,0 0 0,-4 4 25,1 1-39,0 0-1,0 0 1,1 1 0,0 0-1,0 0 1,1 1-1,0 0 1,-1 4 39,0 4 119,0-1 0,1 1-1,1 0 1,-1 11-119,5-28 20,0 0-1,-1 0 1,1 0-1,0 0 1,0 0-1,0 1 1,0-1-1,0 0 1,0 0-1,0 0 1,0 0-1,1 0 0,-1 0 1,0 0-1,1 0 1,-1 0-1,0 0 1,1 0-1,-1 0 1,1 0-1,0 0 1,-1 0-1,1 0 1,0 0-20,0-1 14,0 1 0,0-1 0,1 0 0,-1 1 0,0-1 0,0 0 0,0 0 0,0 0 0,0 0 0,0 0 0,1 0 0,-1 0 0,0 0 0,0-1 0,0 1 0,0 0 1,0-1-1,0 1 0,0-1-14,8-3 68,-1 0 0,1-1 1,-2 0-1,8-5-68,-2-2 118,0-1-1,-1 0 0,0 0 1,-1-1-1,0-1 0,-2 0 1,5-8-118,-9 14-94,-1 4 123,-1 0 0,0 0 0,0 0 0,0-1 0,-1 1 0,0-1 1,0 0-1,-1 0 0,1 1 0,-1-6-29,-1 11-11,1 0 1,-1 0 0,0 0-1,0 0 1,0 0-1,0 0 1,0 0-1,0 0 1,0 0 0,0 0-1,0 0 1,0-1-1,0 1 1,0 0-1,0 0 1,0 0 0,0 0-1,0 0 1,-1 0-1,1 0 1,0 0-1,0 0 1,0 0 0,0 0-1,0 0 1,0-1-1,0 1 1,0 0-1,0 0 1,0 0 0,0 0-1,0 0 1,0 0-1,0 0 1,0 0-1,0 0 1,-1 0 0,1 0-1,0 0 1,0 0-1,0 0 1,0 0-1,0 0 1,0 0 0,0 0-1,0 0 1,0 0-1,0 0 1,0 0-1,-1 0 1,1 0 0,0 0-1,0 0 1,0 0 10,-5 4-286,-4 6 132,4-2 182,1 0 0,-1 1-1,1-1 1,1 1 0,0 0 0,0 0-1,1 0 1,0 0 0,0 0 0,1 0-1,0 1 1,1-1 0,0 0-1,0 1 1,1-1 0,0 0 0,1 0-1,0 0 1,1 0 0,0 3-28,-2-10 28,0 0 1,0 0 0,1 0-1,-1 0 1,0 0 0,1 0-1,-1 0 1,1 0-1,0 0 1,-1-1 0,1 1-1,2 1-28,-3-3 33,-1 1-1,1-1 0,0 1 0,0-1 1,0 1-1,0-1 0,0 0 1,1 1-1,-1-1 0,0 0 0,0 0 1,0 0-1,0 0 0,0 0 1,0 0-1,0 0 0,0 0 0,0 0 1,0 0-1,0-1 0,0 1 1,0-1-1,0 1 0,0 0 0,0-1 1,0 0-1,0 1 0,0-1 1,0 1-1,0-1-32,4-4 54,1-1 0,-1 1 0,0-1 0,-1 0 0,1 0 0,2-5-54,21-43 78,-24 46-59,5-11-2,-1 0-1,5-18-16,-11 28 16,1-1 0,-1 0 0,-1 0 0,0 0-1,0 1 1,-1-1 0,0-3-16,0 11-33,-1-1 0,1 1 0,0-1 0,-1 1 0,1-1 0,-1 1 1,0 0-1,0-1 0,0 1 0,0 0 0,0 0 0,-1 0 0,1 0 0,0 0 0,-1 0 0,0 0 0,1 0 0,-1 0 0,-2-1 33,2 2-33,1 0-1,-1 1 1,0-1-1,0 0 1,0 1-1,0-1 1,0 1-1,0 0 1,0-1-1,0 1 1,0 0-1,0 0 1,0 1 0,0-1-1,0 0 1,0 1-1,0-1 1,0 1-1,0-1 1,0 1-1,0 0 1,0 0-1,0 0 1,0 1 33,-4 1-14,-1 1 0,1 1 1,1-1-1,-1 1 0,0 0 1,1 0-1,0 1 0,1 0 1,-1 0-1,1 0 0,0 0 1,0 1-1,1-1 0,-1 4 14,0 1-6,0-1-1,1 1 1,1-1-1,-1 1 1,2 0-1,0 0 0,0 0 1,1 0-1,0 6 7,1-14 56,-1 1 0,1 0 0,0-1 0,0 1 0,0-1 0,0 1 0,1-1 0,-1 1 0,1-1 0,0 0 0,2 3-56,-4-5 22,1-1 0,-1 1 0,1 0 0,-1-1 1,1 1-1,0-1 0,0 1 0,-1-1 0,1 1 0,0-1 0,0 1 1,-1-1-1,1 0 0,0 1 0,0-1 0,0 0 0,0 0 1,0 0-1,-1 0 0,2 1-22,-1-2 37,0 1 0,1 0 0,-1-1-1,0 1 1,0-1 0,0 1 0,0-1 0,0 0 0,0 1 0,1-1 0,-2 0 0,1 0 0,0 0 0,0 0 0,0 0-1,0 0 1,0 0 0,-1 0 0,1 0-37,5-8 9,0 0-1,0 0 1,-1-1 0,0 0-1,-1 0 1,0 0 0,-1-1-1,0 0 1,-1 1 0,0-1-1,0 0 1,-1 0 0,-1 0-1,0 0 1,0 0 0,-2-10-9,2 20-26,0 1 0,-1-1 0,1 0 0,0 0 0,0 0 0,-1 0 0,1 0 0,0 0 0,-1 0 0,1 1 0,-1-1 0,1 0 0,-1 0 0,1 1 0,-1-1 0,0 0 0,1 1 0,-1-1 0,0 0 1,0 1-1,1-1 0,-1 1 0,0 0 0,0-1 0,0 1 0,0-1 0,0 1 26,-2 0-49,1-1 0,0 1 1,0 0-1,-1 1 0,1-1 1,0 0-1,0 0 0,-1 1 0,1 0 1,0-1-1,-2 2 49,-4 1-70,1 1-1,-1 0 1,1 0 0,0 1-1,0 0 1,0 1 70,3-2-184,-1 1 0,1 0 0,0 0-1,0 0 1,1 0 0,0 0 0,0 1 0,0 0-1,-1 2 185,3-4-381,-1 1 0,1-1-1,0 0 1,0 1-1,0-1 1,0 1 0,1-1-1,0 1 1,0-1-1,0 1 1,0-1 0,2 4 381,-1-4-880,0 0 0,1 0 0,0-1 0,-1 1 0,2-1 0,0 3 880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47.610"/>
    </inkml:context>
    <inkml:brush xml:id="br0">
      <inkml:brushProperty name="width" value="0.1" units="cm"/>
      <inkml:brushProperty name="height" value="0.1" units="cm"/>
      <inkml:brushProperty name="color" value="#33CCFF"/>
    </inkml:brush>
  </inkml:definitions>
  <inkml:trace contextRef="#ctx0" brushRef="#br0">44 1 2400,'-7'2'657,"6"-2"-267,2 1-383,-1-1 0,1 1 0,-1-1 0,0 0 0,1 1-1,-1-1 1,0 1 0,1 0 0,-1-1 0,0 1 0,0-1 0,0 1 0,1-1 0,-1 1 0,0 0 0,0-1 0,0 1 0,0-1 0,0 1 0,0-1 0,0 1 0,0 0-7,0 9 53,0 4 153,0-1 1,-1 0-1,-3 13-206,0 2 182,1 1-1,0 1-181,-3 41 128,-3-14 1311,3 0 1,1 28-1440,6-85 73,0 0 0,1 1 0,-1-1 0,0 0 0,0 0 0,0 0 0,1 0 0,-1 0-1,0 0 1,0 0 0,1 0 0,-1-1-73,45-13 964,-35 9-843,-1 2-1,1-1 0,1 2 0,8-2-120,1 2 9,1 0 0,-1 2-1,1 1 1,0 0 0,-1 2-1,1 0 1,-1 2 0,13 4-9,-13-3 120,-16-5-519,0 0 0,0 1-1,0-1 1,0 1 0,-1 0-1,1 0 1,-1 1 0,1 0-1,-1-1 1,0 1 0,2 2 399,-6-5-104,0 1 0,1-1 0,-1 0 0,0 1 0,0-1 0,1 1 1,-1-1-1,0 1 0,0-1 0,0 1 0,0-1 0,0 1 0,0-1 0,0 1 0,0-1 1,0 1-1,0-1 0,0 1 0,0 0 104,0-1-52,0 0 0,0 0-1,0 0 1,0 1 0,0-1 0,0 0-1,0 0 1,0 0 0,0 0 0,0 1 0,0-1-1,0 0 1,-1 0 0,1 0 0,0 0 0,0 0-1,0 0 1,0 1 0,0-1 0,0 0-1,-1 0 1,1 0 0,0 0 0,0 0 0,0 0-1,0 0 1,0 0 0,-1 0 0,1 0 0,0 0-1,0 1 1,0-1 0,-1 0 0,1 0-1,0 0 1,0 0 0,0 0 0,0-1 0,-1 1-1,1 0 1,0 0 0,0 0 0,0 0 0,0 0-1,-1 0 1,1 0 0,0 0 0,0 0-1,0 0 1,0 0 0,0 0 0,-1-1 0,1 1 52,-7-6-699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47.997"/>
    </inkml:context>
    <inkml:brush xml:id="br0">
      <inkml:brushProperty name="width" value="0.1" units="cm"/>
      <inkml:brushProperty name="height" value="0.1" units="cm"/>
      <inkml:brushProperty name="color" value="#33CCFF"/>
    </inkml:brush>
  </inkml:definitions>
  <inkml:trace contextRef="#ctx0" brushRef="#br0">16 19 5152,'-3'-2'338,"2"2"-217,0-1 0,1 1 0,-1-1 0,0 0 0,0 1 1,0-1-1,1 0 0,-1 1 0,0-1 0,1 0 0,-1 0 1,0 0-1,1 0 0,0 0 0,-1 0 0,1 1 0,-1-1 1,1 0-1,0-1-121,12 4-230,128 8 597,-110-9-291,76-2-138,-38 0-2500,-62 1 2041,-4 0 254,0 0 0,0 0-1,0 0 1,0 0 0,0 0-1,1-1 1,-1 1 0,0-1 0,0 1-1,0-1 1,1 0 267,2-6-1152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48.325"/>
    </inkml:context>
    <inkml:brush xml:id="br0">
      <inkml:brushProperty name="width" value="0.1" units="cm"/>
      <inkml:brushProperty name="height" value="0.1" units="cm"/>
      <inkml:brushProperty name="color" value="#33CCFF"/>
    </inkml:brush>
  </inkml:definitions>
  <inkml:trace contextRef="#ctx0" brushRef="#br0">24 130 4736,'-24'-18'1760,"27"8"-1376,6-8-96,-9 10 384,5-2-416,7-5-320,3 1 32,10-1 128,7 4-64,8 4-192,10 4 64,3 6-608,4 4 416,-5 7-1504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48.686"/>
    </inkml:context>
    <inkml:brush xml:id="br0">
      <inkml:brushProperty name="width" value="0.1" units="cm"/>
      <inkml:brushProperty name="height" value="0.1" units="cm"/>
      <inkml:brushProperty name="color" value="#33CCFF"/>
    </inkml:brush>
  </inkml:definitions>
  <inkml:trace contextRef="#ctx0" brushRef="#br0">6 32 2912,'-1'-1'41,"1"1"-1,0 0 1,-1-1 0,1 1-1,-1 0 1,1-1-1,0 1 1,-1-1 0,1 1-1,0 0 1,0-1 0,-1 1-1,1-1 1,0 1 0,0-1-1,0 1 1,-1-1 0,1 1-1,0-1 1,0 1 0,0-1-1,0 1 1,0-1-1,0 1 1,0-1 0,0 1-1,0-1 1,0 0 0,0 1-1,1-1 1,-1 1 0,0-1-41,1 0 91,1 0 0,-1 1 0,0-1 0,1 0 0,-1 0 0,1 1 0,-1-1-1,1 1 1,-1 0 0,1-1-91,4-1 281,7 0 0,-1 0 1,1 0 0,0 2 0,0-1 0,-1 2 0,7 0-282,15 0 388,-6 0-170,0 1-1,1 2 0,-1 1 1,11 4-218,110 35 330,-44-6-1240,-34-7-3289,-48-21 2226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49.582"/>
    </inkml:context>
    <inkml:brush xml:id="br0">
      <inkml:brushProperty name="width" value="0.1" units="cm"/>
      <inkml:brushProperty name="height" value="0.1" units="cm"/>
      <inkml:brushProperty name="color" value="#33CCFF"/>
    </inkml:brush>
  </inkml:definitions>
  <inkml:trace contextRef="#ctx0" brushRef="#br0">262 504 3552,'-28'0'812,"-23"-3"280,40 1-592,-1 0-309,0 0-1,1 1 1,-2 1-191,5 0 28,1 0 1,-1 1-1,1 0 0,-1 0 1,1 1-1,-1-1 0,-3 3-28,7-2 1,0 0 0,0 0 0,0 0-1,0 1 1,0-1 0,1 1-1,-1 0 1,1 0 0,0 0 0,0 0-1,0 1 1,0-1 0,-1 3-1,3-5 5,0 1 0,0-1 0,0 0 0,0 1 0,1-1 0,-1 0 0,0 1 0,1-1 1,-1 1-1,1-1 0,-1 1 0,1-1 0,0 1 0,-1 0 0,1-1 0,0 1 0,0-1 0,0 1 0,1 0 0,-1-1 1,0 1-1,0-1 0,1 1 0,-1-1 0,1 1 0,0-1 0,-1 1 0,1-1 0,0 0 0,0 1 0,0-1 0,0 0 0,0 0 1,0 1-1,0-1 0,0 0 0,0 0 0,1 0 0,-1 0 0,0-1 0,2 2-5,1 0 53,1 0-1,0 0 0,0 0 1,0-1-1,0 1 1,0-1-1,0 0 0,0-1 1,0 1-1,0-1 1,0 0-1,2-1-52,4 0 108,0 0 1,-1-1-1,1-1 0,-1 1 1,1-2-1,-1 0 0,5-2-108,-9 3-2,-1-1 0,1 1 0,-1-1 0,0 0 0,0 0 0,0-1 0,0 1-1,-1-1 1,0 0 0,0 0 0,0-1 0,-1 1 0,1-2 2,2-4-17,-2 0 0,0 0 0,0-1 0,-1 1-1,0-1 1,-1 0 0,0 0 0,-1-8 17,0-9-36,-1 0 0,-2 0-1,-1-2 37,-2-2 48,-1 1 0,-1 0 0,-2 0 0,-1 1 0,-9-19-48,14 39 109,0-1-1,-1 1 0,0 0 0,-1 1 0,0-1 1,-1 1-1,-1-1-108,9 11 1,0 0 0,0 0 0,-1 0-1,1 0 1,0 0 0,0-1 0,0 1 0,0 0 0,0 0 0,0 0 0,0 0 0,0 0 0,-1 0 0,1 0 0,0 0 0,0 0 0,0 0 0,0-1 0,0 1 0,-1 0-1,1 0 1,0 0 0,0 0 0,0 0 0,0 0 0,0 0 0,-1 0 0,1 0 0,0 0 0,0 0 0,0 0 0,0 0 0,0 1 0,0-1 0,-1 0 0,1 0 0,0 0-1,0 0 1,0 0 0,0 0 0,0 0 0,0 0 0,-1 0 0,1 0 0,0 0 0,0 1 0,0-1-1,-2 9 123,2 15 158,7 25 89,3-1 1,13 40-371,1-13-637,2 0-1,4-2 1,3-1 0,20 29 637,-32-64-2480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49.957"/>
    </inkml:context>
    <inkml:brush xml:id="br0">
      <inkml:brushProperty name="width" value="0.1" units="cm"/>
      <inkml:brushProperty name="height" value="0.1" units="cm"/>
      <inkml:brushProperty name="color" value="#33CCFF"/>
    </inkml:brush>
  </inkml:definitions>
  <inkml:trace contextRef="#ctx0" brushRef="#br0">8 93 4800,'-7'-26'1557,"7"24"-1525,0 0 1,0 0-1,0 0 0,0 1 0,0-1 0,0 0 1,1 0-1,-1 0 0,1 1 0,-1-1 0,1 0 1,0 0-1,0 1 0,-1-1 0,1 0 1,0 1-1,0-1 0,1 1 0,-1-1 0,0 1 1,0 0-1,1 0 0,-1-1 0,1 1 0,1-1-32,2-1 44,0-1 0,1 1-1,-1 1 1,1-1-1,0 1 1,5-2-44,-9 3 11,1 1 0,0-1 1,-1 1-1,1 0 0,0-1 1,-1 1-1,1 0 0,0 1 1,-1-1-1,1 0 0,0 1 0,-1 0 1,1-1-1,-1 1 0,1 0 1,-1 0-1,1 0 0,-1 1 1,0-1-1,0 1 0,1-1 1,-1 1-1,0 0 0,0 0 0,-1 0 1,1 0-1,0 0 0,-1 0 1,1 0-1,-1 1-11,6 8 103,0 1 0,-1 1 1,-1-1-1,0 1 0,1 6-103,-5-16 14,36 128 846,-18-59-1203,11 20 343,-1-5-3695,-20-64 948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50.323"/>
    </inkml:context>
    <inkml:brush xml:id="br0">
      <inkml:brushProperty name="width" value="0.1" units="cm"/>
      <inkml:brushProperty name="height" value="0.1" units="cm"/>
      <inkml:brushProperty name="color" value="#33CCFF"/>
    </inkml:brush>
  </inkml:definitions>
  <inkml:trace contextRef="#ctx0" brushRef="#br0">578 1 5312,'-24'3'1952,"19"4"-1504,-10 8-128,3 3-32,-13 18-224,-7 18 32,-8 11-32,-5 0 224,-5 1-160,-3-2-192,8-2 32,2-5-128,-2-3 64,9 2-768,-2-7 448,10-2-1088,3-7 864,9-6-608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50.902"/>
    </inkml:context>
    <inkml:brush xml:id="br0">
      <inkml:brushProperty name="width" value="0.1" units="cm"/>
      <inkml:brushProperty name="height" value="0.1" units="cm"/>
      <inkml:brushProperty name="color" value="#33CCFF"/>
    </inkml:brush>
  </inkml:definitions>
  <inkml:trace contextRef="#ctx0" brushRef="#br0">17 23 2976,'-14'-9'971,"14"9"-950,0 0 1,-1 0-1,1-1 1,0 1-1,0 0 1,0 0-1,0 0 1,0 0-1,-1 0 1,1 0-1,0-1 1,0 1-1,0 0 1,0 0-1,0 0 1,0 0-1,0-1 1,0 1-1,-1 0 1,1 0-1,0 0 1,0 0-1,0-1 1,0 1-1,0 0 1,0 0-1,0 0 1,0-1-1,0 1 1,0 0-1,0 0 1,0 0-1,1 0 1,-1-1-1,0 1 1,0 0-1,0 0 1,0 0-1,0 0 1,0-1-1,0 1 1,0 0-1,0 0 1,1 0-1,-1 0 1,0 0-1,0-1 1,0 1-1,0 0 1,0 0-1,1 0 1,-1 0-1,0 0 1,0 0-1,0 0 1,0 0-1,1 0 1,-1 0-22,8-4 187,5 3 16,-1 0 1,0 1-1,1 1 0,-1 0 1,0 0-1,6 3-203,21 1 369,-12-3-185,20 2 196,0 2 0,30 8-380,-73-13-151,0 0-1,-1 0 0,1 1 0,0-1 0,-1 1 0,1-1 1,-1 1-1,0 0 0,0 1 0,0-1 0,0 0 0,0 1 1,0 0-1,0 0 0,-1 0 0,1 0 0,0 1 152,5 11-2773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33:29.643"/>
    </inkml:context>
    <inkml:brush xml:id="br0">
      <inkml:brushProperty name="width" value="0.1" units="cm"/>
      <inkml:brushProperty name="height" value="0.1" units="cm"/>
      <inkml:brushProperty name="color" value="#66CC00"/>
    </inkml:brush>
  </inkml:definitions>
  <inkml:trace contextRef="#ctx0" brushRef="#br0">12 123 2976,'-3'-2'186,"3"2"-139,-1 0 0,1-1-1,-1 1 1,1 0 0,0 0 0,-1 0 0,1-1-1,-1 1 1,1 0 0,0 0 0,-1-1-1,1 1 1,-1 0 0,1-1 0,0 1-1,0-1 1,-1 1 0,1 0 0,0-1 0,0 1-1,-1-1 1,1 1 0,0-1 0,0 1-1,0-1 1,0 1 0,0-1 0,-1 1-1,1-1 1,0 1-47,0-1 406,0 1-188,0 0-95,0 0 191,0 0-4,9-4 644,-3 2-719,1 1-1,0 0 0,0 0 1,0 1-1,0 0 0,0 0 0,0 0 1,0 1-235,18 0 323,97-7 491,0-5 0,18-8-814,144-14-34,-94 19 150,-39 1 254,125 7-370,-244 7-180,-4 0-424,24 3 604,-44-3-280,-1 0-1,1 1 0,-1 0 0,1 0 1,-1 1-1,0 0 0,1 0 0,4 4 281,-11-6-143,1 0-1,-1 0 1,1 0-1,-1 0 0,0 0 1,1 1-1,-1-1 1,0 0-1,0 1 0,0-1 1,0 1-1,0 0 1,0-1-1,-1 1 0,1 0 1,0-1-1,-1 1 1,1 0-1,-1 0 0,0-1 1,1 1-1,-1 0 1,0 0-1,0 0 0,0-1 1,-1 1-1,1 0 144,-4 16-2277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51.248"/>
    </inkml:context>
    <inkml:brush xml:id="br0">
      <inkml:brushProperty name="width" value="0.1" units="cm"/>
      <inkml:brushProperty name="height" value="0.1" units="cm"/>
      <inkml:brushProperty name="color" value="#33CCFF"/>
    </inkml:brush>
  </inkml:definitions>
  <inkml:trace contextRef="#ctx0" brushRef="#br0">17 59 5984,'-16'-3'2208,"16"-1"-1728,9-7-128,6 4-160,18-1-192,3 2-96,4-6 64,5 4-32,8 8 0,-8 0-704,-9 5 384,6 3-1728,-1-1 1184,-10-1-1760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52.178"/>
    </inkml:context>
    <inkml:brush xml:id="br0">
      <inkml:brushProperty name="width" value="0.1" units="cm"/>
      <inkml:brushProperty name="height" value="0.1" units="cm"/>
      <inkml:brushProperty name="color" value="#33CCFF"/>
    </inkml:brush>
  </inkml:definitions>
  <inkml:trace contextRef="#ctx0" brushRef="#br0">44 3 2976,'0'-1'57,"-1"1"0,0 0 0,1 0 0,-1-1-1,0 1 1,0 0 0,1 0 0,-1 0 0,0 0 0,0 0 0,0 0 0,1 0 0,-1 0 0,0 0 0,0 1-1,1-1 1,-1 0 0,0 0 0,1 1 0,-1-1 0,0 0 0,1 1 0,-1-1 0,0 1 0,1-1 0,-1 1 0,1-1-1,-1 1 1,1-1 0,-1 1 0,1-1 0,-1 1 0,1 0 0,-1-1 0,1 2-57,-2 0 24,1 0-1,-1 1 1,1-1 0,0 1-1,0-1 1,0 1 0,0 0 0,0-1-1,0 1 1,1 0-24,-7 104 768,5 0 0,10 86-768,-6-152 420,-1-1-1,-2 1 1,-6 31-420,8-40 933,11-34 112,-3-3-858,0 0 0,-1 0 0,5-4-187,23-14 122,-13 14-255,0 0 0,0 1 0,1 1 0,0 1 0,0 2 0,1 0 1,0 1-1,-1 2 0,1 1 0,0 0 0,-1 2 0,1 1 0,16 4 133,7 10-4330,-45-17 1871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52.523"/>
    </inkml:context>
    <inkml:brush xml:id="br0">
      <inkml:brushProperty name="width" value="0.1" units="cm"/>
      <inkml:brushProperty name="height" value="0.1" units="cm"/>
      <inkml:brushProperty name="color" value="#33CCFF"/>
    </inkml:brush>
  </inkml:definitions>
  <inkml:trace contextRef="#ctx0" brushRef="#br0">0 44 6304,'5'-15'2336,"-10"9"-1824,5-6-128,5 9-480,2-2-32,10 2-96,7 3 128,5 3-160,4 2 160,7 2-96,5 1 96,3-5-640,-7 0 416,-3 4-1504,-7 1 1024,-5-1-1824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52.896"/>
    </inkml:context>
    <inkml:brush xml:id="br0">
      <inkml:brushProperty name="width" value="0.1" units="cm"/>
      <inkml:brushProperty name="height" value="0.1" units="cm"/>
      <inkml:brushProperty name="color" value="#33CCFF"/>
    </inkml:brush>
  </inkml:definitions>
  <inkml:trace contextRef="#ctx0" brushRef="#br0">17 54 6560,'-17'-24'2432,"25"20"-1888,8-4-160,-4 5-288,9 0-128,-1-1-128,8 1 96,13-2-544,9 5 352,7 0-1152,12 0 768,3 5-2368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55.184"/>
    </inkml:context>
    <inkml:brush xml:id="br0">
      <inkml:brushProperty name="width" value="0.1" units="cm"/>
      <inkml:brushProperty name="height" value="0.1" units="cm"/>
      <inkml:brushProperty name="color" value="#33CCFF"/>
    </inkml:brush>
  </inkml:definitions>
  <inkml:trace contextRef="#ctx0" brushRef="#br0">0 110 2400,'0'-3'237,"0"0"1,1 0-1,-1 0 1,1 0-1,0 1 1,0-1-1,0 0 1,0 0-1,0 1 1,0-1-1,1 0 1,-1 1-1,1-1 1,1 0-238,1-1 226,0-1 0,0 1 0,0 0 0,1 0 0,0 1 0,-1 0 0,4-2-226,1 0 125,1 0-1,0 1 1,0 0-1,0 0 1,1 1 0,-1 1-1,1 0 1,2 0-125,-12 2-18,21-3 58,0 2 0,1 1 0,0 0-40,-17 1-195,-1-1-1,0 1 0,1-1 1,-1 2-1,0-1 1,0 0-1,0 1 0,0 0 1,0 0-1,0 1 0,-1-1 1,1 1-1,-1 0 0,0 0 1,4 3 195,0 5-2784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55.843"/>
    </inkml:context>
    <inkml:brush xml:id="br0">
      <inkml:brushProperty name="width" value="0.1" units="cm"/>
      <inkml:brushProperty name="height" value="0.1" units="cm"/>
      <inkml:brushProperty name="color" value="#33CCFF"/>
    </inkml:brush>
  </inkml:definitions>
  <inkml:trace contextRef="#ctx0" brushRef="#br0">22 10 1984,'0'0'23,"-1"0"0,1 0 0,0-1 0,0 1 1,0 0-1,-1-1 0,1 1 0,0 0 0,0 0 0,-1-1 0,1 1 0,0 0 1,-1 0-1,1 0 0,0 0 0,-1-1 0,1 1 0,0 0 0,-1 0 0,1 0 0,-1 0 1,1 0-1,0 0 0,-1 0 0,1 0 0,0 0 0,-1 0 0,1 0 0,0 0 1,-1 0-1,1 0 0,-1 0 0,1 0 0,0 1 0,-1-1 0,1 0 0,0 0 1,0 0-1,-1 1 0,1-1-23,-1 1 23,0 0 1,1 1 0,-1-1-1,0 0 1,1 1 0,-1-1-1,1 0 1,-1 1 0,1-1 0,0 1-1,0 0-23,-1 6 157,0 1 0,1-1 0,0 0 0,1 3-157,1 3 220,0 0 0,1 1 0,1-1 0,1-1 0,0 1 0,0-1 0,2 0 0,-1 0-1,2 0 1,0-1 0,0 0 0,8 8-220,-8-11 124,1 0 0,0-1 0,0 0-1,0-1 1,1 0 0,0-1 0,1 1 0,0-2-1,0 0 1,0 0 0,0-1 0,1 0-1,-1-1 1,1 0 0,6 0-124,-8-2 126,0 0-1,1 0 1,-1-1 0,0-1 0,1 1-1,-1-2 1,0 1 0,9-4-126,-15 4 45,0 0 0,0-1 1,0 0-1,0 0 0,0 0 1,0 0-1,0-1 0,-1 0 1,1 1-1,-1-1 0,0-1 0,0 1 1,0 0-1,0-1 0,0 1 1,-1-1-1,1 0 0,-1 0 1,0 0-1,-1 0 0,2-3-45,0-5 47,0 0-1,0-1 0,-1 1 0,-1-1 0,0 0 1,-1 1-1,0-1 0,-1 0 0,-1 1 1,0-1-1,-1-2-46,1 7 10,0 0 1,-1 1-1,0-1 1,0 1-1,0 0 1,-1 0-1,0 0 0,-4-4-10,4 7 3,1 0 0,-1 0 0,0 0 0,0 1 0,0-1 0,0 1-1,-1 0 1,1 1 0,-1-1 0,0 1 0,0 0 0,0 0 0,-1-1-3,3 3-95,0-1 1,0 0 0,-1 1 0,1 0 0,0 0-1,0 0 1,0 0 0,0 0 0,0 1-1,0-1 1,0 1 0,0 0 0,0 0-1,0 0 1,0 0 0,0 0 0,0 1-1,1-1 1,-1 1 0,1 0 0,-1 0 0,1 0-1,0 0 1,-1 0 0,1 0 0,0 1-1,-1 1 95,-5 8-506,0-1-1,2 1 1,-1 0-1,2 0 0,-4 9 507,-11 32-2250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5:56.611"/>
    </inkml:context>
    <inkml:brush xml:id="br0">
      <inkml:brushProperty name="width" value="0.1" units="cm"/>
      <inkml:brushProperty name="height" value="0.1" units="cm"/>
      <inkml:brushProperty name="color" value="#33CCFF"/>
    </inkml:brush>
  </inkml:definitions>
  <inkml:trace contextRef="#ctx0" brushRef="#br0">26 235 3808,'-4'-6'523,"4"4"-438,-1 1 0,0 0 0,1 0 0,-1-1 0,0 1 0,0 0 0,0 0-1,0 0 1,0 0 0,0 0 0,0 0 0,0 0 0,0 0 0,-1 0-85,-6-5 203,10 1-47,17-3-95,-14 6-108,1 1 77,0 0-1,1 0 1,-1 0 0,0 0-1,1 1 1,-1 0 0,1 1-30,11-1 165,1 0-53,365 4 907,-179 0-369,74-15-650,-156 1 907,-1-6 0,114-30-907,-97 8 195,-39 9-273,27 0 78,-95 23-462,0 2 0,1 1 0,-1 1-1,1 2 1,-1 1 0,3 2 462,-23-2-504,0 1 0,0 0 0,0 1 0,0 0 0,-1 1 0,1 0 0,-1 1 0,0 0 0,0 1 0,7 5 504,4 10-1301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6:16.241"/>
    </inkml:context>
    <inkml:brush xml:id="br0">
      <inkml:brushProperty name="width" value="0.1" units="cm"/>
      <inkml:brushProperty name="height" value="0.1" units="cm"/>
      <inkml:brushProperty name="color" value="#33CCFF"/>
    </inkml:brush>
  </inkml:definitions>
  <inkml:trace contextRef="#ctx0" brushRef="#br0">1 716 1824,'0'-1'58,"0"0"-1,0 0 1,1 0 0,-1 0 0,0 0 0,1 0-1,-1 1 1,1-1 0,-1 0 0,1 0-1,-1 0 1,1 0 0,-1 0 0,1 1 0,0-1-1,0 0 1,0 0-58,7-11 591,-7 10-475,1-1 0,-1 1 0,1 0 0,-1 0 0,1 0 0,0 0 0,0 0 0,0 0 0,0 0 0,0 1-116,10-10 339,-6 4-191,0 1 1,1 0-1,0 1 0,1-1 1,-1 1-1,4-1-148,23-18 624,-2-1-194,-13 11-260,-1-2 0,0 0 0,-1 0 0,-1-2 0,6-9-170,2-11-33,-1-2-1,-3 0 1,-1-1-1,2-13 34,-6 16-4,-6 17 18,4-8-154,5-23 140,-15 44 6,-1 0 0,0 0-1,-1 0 1,0 0 0,0-1-1,-1 1 1,0 0 0,-1-9-6,1 16 1,0 0 0,0 0 0,0 0 0,-1 0 0,1 0 1,0 0-1,-1 0 0,1 1 0,0-1 0,-1 0 0,1 0 0,-1 0 0,0 0 1,1 0-1,-1 1 0,1-1 0,-1 0 0,0 0 0,0 1 0,0-1 0,1 1 1,-1-1-1,0 0 0,0 1 0,0 0 0,0-1 0,0 1 0,0 0 0,0-1 1,0 1-1,0 0 0,0 0 0,0 0 0,0 0 0,0 0 0,0 0 0,0 0 1,0 0-1,0 0 0,0 0 0,0 1 0,0-1 0,0 0 0,0 1 0,0-1 1,0 1-1,0-1-1,-4 2-41,0 1 1,0-1 0,0 1-1,0 0 1,0 1 0,1-1-1,-4 4 41,-1 2 6,1 1-1,0 1 0,0-1 0,1 1 0,0 1 0,1-1 0,0 1 1,-1 6-6,-8 24 532,-8 36-532,18-59 136,-6 24 786,1 1 1,-3 44-923,11-65 59,1-1-1,1 1 1,1 0 0,1 0-1,1-1 1,5 18-59,-7-31-109,2-1 0,-1 0 0,1 0-1,0 0 1,1-1 0,0 1 0,0-1 0,1 0 0,0 0 0,0 0-1,0 0 1,1-1 0,0 0 0,0 0 0,8 4 109,14 6-960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6:17.031"/>
    </inkml:context>
    <inkml:brush xml:id="br0">
      <inkml:brushProperty name="width" value="0.1" units="cm"/>
      <inkml:brushProperty name="height" value="0.1" units="cm"/>
      <inkml:brushProperty name="color" value="#33CCFF"/>
    </inkml:brush>
  </inkml:definitions>
  <inkml:trace contextRef="#ctx0" brushRef="#br0">2 47 2304,'0'-1'76,"0"1"0,-1-1 0,1 0 0,0 1 0,0-1 0,0 0 0,0 1 0,0-1 0,-1 0 0,1 1 0,0-1 1,0 0-1,1 1 0,-1-1 0,0 0 0,0 0 0,0 1 0,0-1 0,1 1 0,-1-1 0,0 0 0,1 1 0,-1-1 0,0 0-76,14-9 1150,-7 5-909,-3 3-97,0 0-1,0 0 1,1 0 0,-1 0-1,1 1 1,-1 0 0,1 0-1,-1 0 1,1 1 0,-1-1-1,1 1 1,3 0-144,12 1 488,-1 1-1,8 2-487,-20-3 79,-1 0-12,222 29 1861,-223-30-2297,1 0 1,0 1-1,-1 0 0,1 0 1,-1 1-1,0-1 0,1 1 1,2 2 368,-3-3-4142,0-3 3593,-5 2 211,5-6-1145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17:56:17.632"/>
    </inkml:context>
    <inkml:brush xml:id="br0">
      <inkml:brushProperty name="width" value="0.1" units="cm"/>
      <inkml:brushProperty name="height" value="0.1" units="cm"/>
      <inkml:brushProperty name="color" value="#33CCFF"/>
    </inkml:brush>
  </inkml:definitions>
  <inkml:trace contextRef="#ctx0" brushRef="#br0">144 22 3552,'-2'-2'158,"0"0"-1,0 0 1,0 0 0,0 1 0,0-1-1,0 1 1,-1-1 0,1 1 0,0 0-1,-1 0 1,1 0 0,-1 0-1,1 0 1,-1 1 0,1-1 0,-1 1-1,-1-1-157,1 2 48,0-1-1,0 1 1,0-1-1,1 1 0,-1 0 1,0 0-1,1 0 1,-1 1-1,1-1 0,-1 0 1,1 1-1,0 0 1,-1-1-1,1 1 0,0 0 1,0 0-48,-2 2 54,1 0-1,-1 0 1,1 0 0,0 0 0,1 1-1,-1-1 1,1 1 0,-1-1 0,1 1 0,1 0-1,-1 0 1,1 0 0,0 0 0,0 0-1,0 0 1,0 0 0,1 1 0,0-1 0,0 0-1,1 0 1,0 0 0,-1 0 0,2 1-1,-1-1 1,0-1 0,1 1 0,0 0 0,0 0-1,1-1 1,-1 1 0,1-1 0,0 1-1,0-1 1,1 0 0,-1-1 0,2 3-54,5 3 54,1 0 1,-1-1-1,1 0 1,1-1-1,0 0 0,0-1 1,0 0-1,1-1 1,-1 0-1,7 1-54,13 2 411,0-1-1,0-1 1,24 0-411,-47-5 146,1-1 0,-1 0 0,1 0 0,-1-1 0,0-1 0,1 1 0,-1-1 0,6-3-146,-9 3 48,-1 0 0,1-1 0,0 0 0,-1 0 0,1 0 0,-1 0 0,0-1 0,0 0 0,0 0 0,-1-1 0,0 1 0,4-5-48,-6 5 33,0 1 1,0 0 0,-1 0 0,1-1 0,-1 1-1,0-1 1,0 1 0,0-1 0,0 0-1,0 1 1,-1-1 0,0 0 0,0 1 0,0-1-1,0 0 1,-1 0 0,1 1 0,-1-1 0,0 1-1,0-1 1,0 0 0,0 1 0,-1 0-1,0-1 1,1 1 0,-1 0-34,-3-4 24,1 0 1,-1 0-1,0 1 1,0-1-1,-1 1 0,0 1 1,0-1-1,0 1 0,-1 0 1,0 0-1,-3-1-24,-3 0-43,1 1 0,-1 0-1,-1 1 1,1 0 0,0 1 0,-1 0-1,0 1 1,0 1 0,1 0-1,-1 1 1,0 1 0,0 0 0,0 1-1,-1 0 44,-1 1-401,-1 1 0,1 0 0,0 1 0,0 1 0,1 0-1,-1 2 1,1-1 0,1 2 0,0 0 0,0 1 0,-5 5 401,15-12-339,0 0-1,1 1 1,-1-1 0,1 1 0,0 0 0,0 0-1,1 1 1,-1-1 0,1 0 0,-1 2 339,-5 19-2752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DDDE57-5990-4E4C-858A-945A42330DA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93A2C-8622-4A9D-AC76-CE3B79126101}" type="slidenum">
              <a:rPr lang="en-US" smtClean="0"/>
              <a:t>‹#›</a:t>
            </a:fld>
            <a:endParaRPr lang="en-US"/>
          </a:p>
        </p:txBody>
      </p:sp>
    </p:spTree>
    <p:extLst>
      <p:ext uri="{BB962C8B-B14F-4D97-AF65-F5344CB8AC3E}">
        <p14:creationId xmlns:p14="http://schemas.microsoft.com/office/powerpoint/2010/main" val="180141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DDE57-5990-4E4C-858A-945A42330DA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93A2C-8622-4A9D-AC76-CE3B79126101}" type="slidenum">
              <a:rPr lang="en-US" smtClean="0"/>
              <a:t>‹#›</a:t>
            </a:fld>
            <a:endParaRPr lang="en-US"/>
          </a:p>
        </p:txBody>
      </p:sp>
    </p:spTree>
    <p:extLst>
      <p:ext uri="{BB962C8B-B14F-4D97-AF65-F5344CB8AC3E}">
        <p14:creationId xmlns:p14="http://schemas.microsoft.com/office/powerpoint/2010/main" val="328548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DDE57-5990-4E4C-858A-945A42330DA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93A2C-8622-4A9D-AC76-CE3B79126101}" type="slidenum">
              <a:rPr lang="en-US" smtClean="0"/>
              <a:t>‹#›</a:t>
            </a:fld>
            <a:endParaRPr lang="en-US"/>
          </a:p>
        </p:txBody>
      </p:sp>
    </p:spTree>
    <p:extLst>
      <p:ext uri="{BB962C8B-B14F-4D97-AF65-F5344CB8AC3E}">
        <p14:creationId xmlns:p14="http://schemas.microsoft.com/office/powerpoint/2010/main" val="407485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DDE57-5990-4E4C-858A-945A42330DA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93A2C-8622-4A9D-AC76-CE3B79126101}" type="slidenum">
              <a:rPr lang="en-US" smtClean="0"/>
              <a:t>‹#›</a:t>
            </a:fld>
            <a:endParaRPr lang="en-US"/>
          </a:p>
        </p:txBody>
      </p:sp>
    </p:spTree>
    <p:extLst>
      <p:ext uri="{BB962C8B-B14F-4D97-AF65-F5344CB8AC3E}">
        <p14:creationId xmlns:p14="http://schemas.microsoft.com/office/powerpoint/2010/main" val="381051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DDDE57-5990-4E4C-858A-945A42330DA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93A2C-8622-4A9D-AC76-CE3B79126101}" type="slidenum">
              <a:rPr lang="en-US" smtClean="0"/>
              <a:t>‹#›</a:t>
            </a:fld>
            <a:endParaRPr lang="en-US"/>
          </a:p>
        </p:txBody>
      </p:sp>
    </p:spTree>
    <p:extLst>
      <p:ext uri="{BB962C8B-B14F-4D97-AF65-F5344CB8AC3E}">
        <p14:creationId xmlns:p14="http://schemas.microsoft.com/office/powerpoint/2010/main" val="55380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DDDE57-5990-4E4C-858A-945A42330DA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93A2C-8622-4A9D-AC76-CE3B79126101}" type="slidenum">
              <a:rPr lang="en-US" smtClean="0"/>
              <a:t>‹#›</a:t>
            </a:fld>
            <a:endParaRPr lang="en-US"/>
          </a:p>
        </p:txBody>
      </p:sp>
    </p:spTree>
    <p:extLst>
      <p:ext uri="{BB962C8B-B14F-4D97-AF65-F5344CB8AC3E}">
        <p14:creationId xmlns:p14="http://schemas.microsoft.com/office/powerpoint/2010/main" val="9571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DDDE57-5990-4E4C-858A-945A42330DA3}"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93A2C-8622-4A9D-AC76-CE3B79126101}" type="slidenum">
              <a:rPr lang="en-US" smtClean="0"/>
              <a:t>‹#›</a:t>
            </a:fld>
            <a:endParaRPr lang="en-US"/>
          </a:p>
        </p:txBody>
      </p:sp>
    </p:spTree>
    <p:extLst>
      <p:ext uri="{BB962C8B-B14F-4D97-AF65-F5344CB8AC3E}">
        <p14:creationId xmlns:p14="http://schemas.microsoft.com/office/powerpoint/2010/main" val="275583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DDDE57-5990-4E4C-858A-945A42330DA3}"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93A2C-8622-4A9D-AC76-CE3B79126101}" type="slidenum">
              <a:rPr lang="en-US" smtClean="0"/>
              <a:t>‹#›</a:t>
            </a:fld>
            <a:endParaRPr lang="en-US"/>
          </a:p>
        </p:txBody>
      </p:sp>
    </p:spTree>
    <p:extLst>
      <p:ext uri="{BB962C8B-B14F-4D97-AF65-F5344CB8AC3E}">
        <p14:creationId xmlns:p14="http://schemas.microsoft.com/office/powerpoint/2010/main" val="38131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DDE57-5990-4E4C-858A-945A42330DA3}"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93A2C-8622-4A9D-AC76-CE3B79126101}" type="slidenum">
              <a:rPr lang="en-US" smtClean="0"/>
              <a:t>‹#›</a:t>
            </a:fld>
            <a:endParaRPr lang="en-US"/>
          </a:p>
        </p:txBody>
      </p:sp>
    </p:spTree>
    <p:extLst>
      <p:ext uri="{BB962C8B-B14F-4D97-AF65-F5344CB8AC3E}">
        <p14:creationId xmlns:p14="http://schemas.microsoft.com/office/powerpoint/2010/main" val="395300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DDE57-5990-4E4C-858A-945A42330DA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93A2C-8622-4A9D-AC76-CE3B79126101}" type="slidenum">
              <a:rPr lang="en-US" smtClean="0"/>
              <a:t>‹#›</a:t>
            </a:fld>
            <a:endParaRPr lang="en-US"/>
          </a:p>
        </p:txBody>
      </p:sp>
    </p:spTree>
    <p:extLst>
      <p:ext uri="{BB962C8B-B14F-4D97-AF65-F5344CB8AC3E}">
        <p14:creationId xmlns:p14="http://schemas.microsoft.com/office/powerpoint/2010/main" val="59977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DDE57-5990-4E4C-858A-945A42330DA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93A2C-8622-4A9D-AC76-CE3B79126101}" type="slidenum">
              <a:rPr lang="en-US" smtClean="0"/>
              <a:t>‹#›</a:t>
            </a:fld>
            <a:endParaRPr lang="en-US"/>
          </a:p>
        </p:txBody>
      </p:sp>
    </p:spTree>
    <p:extLst>
      <p:ext uri="{BB962C8B-B14F-4D97-AF65-F5344CB8AC3E}">
        <p14:creationId xmlns:p14="http://schemas.microsoft.com/office/powerpoint/2010/main" val="302519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DDE57-5990-4E4C-858A-945A42330DA3}" type="datetimeFigureOut">
              <a:rPr lang="en-US" smtClean="0"/>
              <a:t>11/5/2020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93A2C-8622-4A9D-AC76-CE3B79126101}" type="slidenum">
              <a:rPr lang="en-US" smtClean="0"/>
              <a:t>‹#›</a:t>
            </a:fld>
            <a:endParaRPr lang="en-US"/>
          </a:p>
        </p:txBody>
      </p:sp>
    </p:spTree>
    <p:extLst>
      <p:ext uri="{BB962C8B-B14F-4D97-AF65-F5344CB8AC3E}">
        <p14:creationId xmlns:p14="http://schemas.microsoft.com/office/powerpoint/2010/main" val="1373743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17" Type="http://schemas.openxmlformats.org/officeDocument/2006/relationships/image" Target="../media/image720.png"/><Relationship Id="rId21" Type="http://schemas.openxmlformats.org/officeDocument/2006/relationships/image" Target="../media/image2410.png"/><Relationship Id="rId42" Type="http://schemas.openxmlformats.org/officeDocument/2006/relationships/customXml" Target="../ink/ink128.xml"/><Relationship Id="rId63" Type="http://schemas.openxmlformats.org/officeDocument/2006/relationships/image" Target="../media/image4510.png"/><Relationship Id="rId84" Type="http://schemas.openxmlformats.org/officeDocument/2006/relationships/customXml" Target="../ink/ink149.xml"/><Relationship Id="rId138" Type="http://schemas.openxmlformats.org/officeDocument/2006/relationships/customXml" Target="../ink/ink176.xml"/><Relationship Id="rId159" Type="http://schemas.openxmlformats.org/officeDocument/2006/relationships/image" Target="../media/image930.png"/><Relationship Id="rId170" Type="http://schemas.openxmlformats.org/officeDocument/2006/relationships/customXml" Target="../ink/ink192.xml"/><Relationship Id="rId191" Type="http://schemas.openxmlformats.org/officeDocument/2006/relationships/image" Target="../media/image113.png"/><Relationship Id="rId205" Type="http://schemas.openxmlformats.org/officeDocument/2006/relationships/image" Target="../media/image120.png"/><Relationship Id="rId16" Type="http://schemas.openxmlformats.org/officeDocument/2006/relationships/customXml" Target="../ink/ink115.xml"/><Relationship Id="rId107" Type="http://schemas.openxmlformats.org/officeDocument/2006/relationships/image" Target="../media/image6710.png"/><Relationship Id="rId11" Type="http://schemas.openxmlformats.org/officeDocument/2006/relationships/image" Target="../media/image1910.png"/><Relationship Id="rId32" Type="http://schemas.openxmlformats.org/officeDocument/2006/relationships/customXml" Target="../ink/ink123.xml"/><Relationship Id="rId37" Type="http://schemas.openxmlformats.org/officeDocument/2006/relationships/image" Target="../media/image3210.png"/><Relationship Id="rId53" Type="http://schemas.openxmlformats.org/officeDocument/2006/relationships/image" Target="../media/image40.png"/><Relationship Id="rId58" Type="http://schemas.openxmlformats.org/officeDocument/2006/relationships/customXml" Target="../ink/ink136.xml"/><Relationship Id="rId74" Type="http://schemas.openxmlformats.org/officeDocument/2006/relationships/customXml" Target="../ink/ink144.xml"/><Relationship Id="rId79" Type="http://schemas.openxmlformats.org/officeDocument/2006/relationships/image" Target="../media/image5310.png"/><Relationship Id="rId102" Type="http://schemas.openxmlformats.org/officeDocument/2006/relationships/customXml" Target="../ink/ink158.xml"/><Relationship Id="rId123" Type="http://schemas.openxmlformats.org/officeDocument/2006/relationships/image" Target="../media/image750.png"/><Relationship Id="rId128" Type="http://schemas.openxmlformats.org/officeDocument/2006/relationships/customXml" Target="../ink/ink171.xml"/><Relationship Id="rId144" Type="http://schemas.openxmlformats.org/officeDocument/2006/relationships/customXml" Target="../ink/ink179.xml"/><Relationship Id="rId149" Type="http://schemas.openxmlformats.org/officeDocument/2006/relationships/image" Target="../media/image880.png"/><Relationship Id="rId5" Type="http://schemas.openxmlformats.org/officeDocument/2006/relationships/image" Target="../media/image1610.png"/><Relationship Id="rId90" Type="http://schemas.openxmlformats.org/officeDocument/2006/relationships/customXml" Target="../ink/ink152.xml"/><Relationship Id="rId95" Type="http://schemas.openxmlformats.org/officeDocument/2006/relationships/image" Target="../media/image6110.png"/><Relationship Id="rId160" Type="http://schemas.openxmlformats.org/officeDocument/2006/relationships/customXml" Target="../ink/ink187.xml"/><Relationship Id="rId165" Type="http://schemas.openxmlformats.org/officeDocument/2006/relationships/image" Target="../media/image960.png"/><Relationship Id="rId181" Type="http://schemas.openxmlformats.org/officeDocument/2006/relationships/image" Target="../media/image1040.png"/><Relationship Id="rId186" Type="http://schemas.openxmlformats.org/officeDocument/2006/relationships/customXml" Target="../ink/ink200.xml"/><Relationship Id="rId22" Type="http://schemas.openxmlformats.org/officeDocument/2006/relationships/customXml" Target="../ink/ink118.xml"/><Relationship Id="rId27" Type="http://schemas.openxmlformats.org/officeDocument/2006/relationships/image" Target="../media/image2710.png"/><Relationship Id="rId43" Type="http://schemas.openxmlformats.org/officeDocument/2006/relationships/image" Target="../media/image3510.png"/><Relationship Id="rId48" Type="http://schemas.openxmlformats.org/officeDocument/2006/relationships/customXml" Target="../ink/ink131.xml"/><Relationship Id="rId64" Type="http://schemas.openxmlformats.org/officeDocument/2006/relationships/customXml" Target="../ink/ink139.xml"/><Relationship Id="rId69" Type="http://schemas.openxmlformats.org/officeDocument/2006/relationships/image" Target="../media/image4810.png"/><Relationship Id="rId113" Type="http://schemas.openxmlformats.org/officeDocument/2006/relationships/image" Target="../media/image700.png"/><Relationship Id="rId118" Type="http://schemas.openxmlformats.org/officeDocument/2006/relationships/customXml" Target="../ink/ink166.xml"/><Relationship Id="rId134" Type="http://schemas.openxmlformats.org/officeDocument/2006/relationships/customXml" Target="../ink/ink174.xml"/><Relationship Id="rId139" Type="http://schemas.openxmlformats.org/officeDocument/2006/relationships/image" Target="../media/image830.png"/><Relationship Id="rId80" Type="http://schemas.openxmlformats.org/officeDocument/2006/relationships/customXml" Target="../ink/ink147.xml"/><Relationship Id="rId85" Type="http://schemas.openxmlformats.org/officeDocument/2006/relationships/image" Target="../media/image5610.png"/><Relationship Id="rId150" Type="http://schemas.openxmlformats.org/officeDocument/2006/relationships/customXml" Target="../ink/ink182.xml"/><Relationship Id="rId155" Type="http://schemas.openxmlformats.org/officeDocument/2006/relationships/image" Target="../media/image910.png"/><Relationship Id="rId171" Type="http://schemas.openxmlformats.org/officeDocument/2006/relationships/image" Target="../media/image990.png"/><Relationship Id="rId176" Type="http://schemas.openxmlformats.org/officeDocument/2006/relationships/customXml" Target="../ink/ink195.xml"/><Relationship Id="rId192" Type="http://schemas.openxmlformats.org/officeDocument/2006/relationships/customXml" Target="../ink/ink203.xml"/><Relationship Id="rId197" Type="http://schemas.openxmlformats.org/officeDocument/2006/relationships/image" Target="../media/image116.png"/><Relationship Id="rId206" Type="http://schemas.openxmlformats.org/officeDocument/2006/relationships/customXml" Target="../ink/ink210.xml"/><Relationship Id="rId201" Type="http://schemas.openxmlformats.org/officeDocument/2006/relationships/image" Target="../media/image118.png"/><Relationship Id="rId12" Type="http://schemas.openxmlformats.org/officeDocument/2006/relationships/customXml" Target="../ink/ink113.xml"/><Relationship Id="rId17" Type="http://schemas.openxmlformats.org/officeDocument/2006/relationships/image" Target="../media/image2210.png"/><Relationship Id="rId33" Type="http://schemas.openxmlformats.org/officeDocument/2006/relationships/image" Target="../media/image3010.png"/><Relationship Id="rId38" Type="http://schemas.openxmlformats.org/officeDocument/2006/relationships/customXml" Target="../ink/ink126.xml"/><Relationship Id="rId59" Type="http://schemas.openxmlformats.org/officeDocument/2006/relationships/image" Target="../media/image4310.png"/><Relationship Id="rId103" Type="http://schemas.openxmlformats.org/officeDocument/2006/relationships/image" Target="../media/image656.png"/><Relationship Id="rId108" Type="http://schemas.openxmlformats.org/officeDocument/2006/relationships/customXml" Target="../ink/ink161.xml"/><Relationship Id="rId124" Type="http://schemas.openxmlformats.org/officeDocument/2006/relationships/customXml" Target="../ink/ink169.xml"/><Relationship Id="rId129" Type="http://schemas.openxmlformats.org/officeDocument/2006/relationships/image" Target="../media/image780.png"/><Relationship Id="rId54" Type="http://schemas.openxmlformats.org/officeDocument/2006/relationships/customXml" Target="../ink/ink134.xml"/><Relationship Id="rId70" Type="http://schemas.openxmlformats.org/officeDocument/2006/relationships/customXml" Target="../ink/ink142.xml"/><Relationship Id="rId75" Type="http://schemas.openxmlformats.org/officeDocument/2006/relationships/image" Target="../media/image5110.png"/><Relationship Id="rId91" Type="http://schemas.openxmlformats.org/officeDocument/2006/relationships/image" Target="../media/image5910.png"/><Relationship Id="rId96" Type="http://schemas.openxmlformats.org/officeDocument/2006/relationships/customXml" Target="../ink/ink155.xml"/><Relationship Id="rId140" Type="http://schemas.openxmlformats.org/officeDocument/2006/relationships/customXml" Target="../ink/ink177.xml"/><Relationship Id="rId145" Type="http://schemas.openxmlformats.org/officeDocument/2006/relationships/image" Target="../media/image860.png"/><Relationship Id="rId161" Type="http://schemas.openxmlformats.org/officeDocument/2006/relationships/image" Target="../media/image940.png"/><Relationship Id="rId166" Type="http://schemas.openxmlformats.org/officeDocument/2006/relationships/customXml" Target="../ink/ink190.xml"/><Relationship Id="rId182" Type="http://schemas.openxmlformats.org/officeDocument/2006/relationships/customXml" Target="../ink/ink198.xml"/><Relationship Id="rId187"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customXml" Target="../ink/ink110.xml"/><Relationship Id="rId23" Type="http://schemas.openxmlformats.org/officeDocument/2006/relationships/image" Target="../media/image2510.png"/><Relationship Id="rId28" Type="http://schemas.openxmlformats.org/officeDocument/2006/relationships/customXml" Target="../ink/ink121.xml"/><Relationship Id="rId49" Type="http://schemas.openxmlformats.org/officeDocument/2006/relationships/image" Target="../media/image3810.png"/><Relationship Id="rId114" Type="http://schemas.openxmlformats.org/officeDocument/2006/relationships/customXml" Target="../ink/ink164.xml"/><Relationship Id="rId119" Type="http://schemas.openxmlformats.org/officeDocument/2006/relationships/image" Target="../media/image730.png"/><Relationship Id="rId44" Type="http://schemas.openxmlformats.org/officeDocument/2006/relationships/customXml" Target="../ink/ink129.xml"/><Relationship Id="rId60" Type="http://schemas.openxmlformats.org/officeDocument/2006/relationships/customXml" Target="../ink/ink137.xml"/><Relationship Id="rId65" Type="http://schemas.openxmlformats.org/officeDocument/2006/relationships/image" Target="../media/image4610.png"/><Relationship Id="rId81" Type="http://schemas.openxmlformats.org/officeDocument/2006/relationships/image" Target="../media/image5410.png"/><Relationship Id="rId86" Type="http://schemas.openxmlformats.org/officeDocument/2006/relationships/customXml" Target="../ink/ink150.xml"/><Relationship Id="rId130" Type="http://schemas.openxmlformats.org/officeDocument/2006/relationships/customXml" Target="../ink/ink172.xml"/><Relationship Id="rId135" Type="http://schemas.openxmlformats.org/officeDocument/2006/relationships/image" Target="../media/image810.png"/><Relationship Id="rId151" Type="http://schemas.openxmlformats.org/officeDocument/2006/relationships/image" Target="../media/image890.png"/><Relationship Id="rId156" Type="http://schemas.openxmlformats.org/officeDocument/2006/relationships/customXml" Target="../ink/ink185.xml"/><Relationship Id="rId177" Type="http://schemas.openxmlformats.org/officeDocument/2006/relationships/image" Target="../media/image1020.png"/><Relationship Id="rId198" Type="http://schemas.openxmlformats.org/officeDocument/2006/relationships/customXml" Target="../ink/ink206.xml"/><Relationship Id="rId172" Type="http://schemas.openxmlformats.org/officeDocument/2006/relationships/customXml" Target="../ink/ink193.xml"/><Relationship Id="rId193" Type="http://schemas.openxmlformats.org/officeDocument/2006/relationships/image" Target="../media/image114.png"/><Relationship Id="rId202" Type="http://schemas.openxmlformats.org/officeDocument/2006/relationships/customXml" Target="../ink/ink208.xml"/><Relationship Id="rId207" Type="http://schemas.openxmlformats.org/officeDocument/2006/relationships/image" Target="../media/image121.png"/><Relationship Id="rId13" Type="http://schemas.openxmlformats.org/officeDocument/2006/relationships/image" Target="../media/image2010.png"/><Relationship Id="rId18" Type="http://schemas.openxmlformats.org/officeDocument/2006/relationships/customXml" Target="../ink/ink116.xml"/><Relationship Id="rId39" Type="http://schemas.openxmlformats.org/officeDocument/2006/relationships/image" Target="../media/image3310.png"/><Relationship Id="rId109" Type="http://schemas.openxmlformats.org/officeDocument/2006/relationships/image" Target="../media/image685.png"/><Relationship Id="rId34" Type="http://schemas.openxmlformats.org/officeDocument/2006/relationships/customXml" Target="../ink/ink124.xml"/><Relationship Id="rId50" Type="http://schemas.openxmlformats.org/officeDocument/2006/relationships/customXml" Target="../ink/ink132.xml"/><Relationship Id="rId55" Type="http://schemas.openxmlformats.org/officeDocument/2006/relationships/image" Target="../media/image41.png"/><Relationship Id="rId76" Type="http://schemas.openxmlformats.org/officeDocument/2006/relationships/customXml" Target="../ink/ink145.xml"/><Relationship Id="rId97" Type="http://schemas.openxmlformats.org/officeDocument/2006/relationships/image" Target="../media/image6210.png"/><Relationship Id="rId104" Type="http://schemas.openxmlformats.org/officeDocument/2006/relationships/customXml" Target="../ink/ink159.xml"/><Relationship Id="rId120" Type="http://schemas.openxmlformats.org/officeDocument/2006/relationships/customXml" Target="../ink/ink167.xml"/><Relationship Id="rId125" Type="http://schemas.openxmlformats.org/officeDocument/2006/relationships/image" Target="../media/image760.png"/><Relationship Id="rId141" Type="http://schemas.openxmlformats.org/officeDocument/2006/relationships/image" Target="../media/image840.png"/><Relationship Id="rId146" Type="http://schemas.openxmlformats.org/officeDocument/2006/relationships/customXml" Target="../ink/ink180.xml"/><Relationship Id="rId167" Type="http://schemas.openxmlformats.org/officeDocument/2006/relationships/image" Target="../media/image970.png"/><Relationship Id="rId188" Type="http://schemas.openxmlformats.org/officeDocument/2006/relationships/customXml" Target="../ink/ink201.xml"/><Relationship Id="rId7" Type="http://schemas.openxmlformats.org/officeDocument/2006/relationships/image" Target="../media/image1710.png"/><Relationship Id="rId71" Type="http://schemas.openxmlformats.org/officeDocument/2006/relationships/image" Target="../media/image4910.png"/><Relationship Id="rId92" Type="http://schemas.openxmlformats.org/officeDocument/2006/relationships/customXml" Target="../ink/ink153.xml"/><Relationship Id="rId162" Type="http://schemas.openxmlformats.org/officeDocument/2006/relationships/customXml" Target="../ink/ink188.xml"/><Relationship Id="rId183" Type="http://schemas.openxmlformats.org/officeDocument/2006/relationships/image" Target="../media/image1050.png"/><Relationship Id="rId2" Type="http://schemas.openxmlformats.org/officeDocument/2006/relationships/customXml" Target="../ink/ink108.xml"/><Relationship Id="rId29" Type="http://schemas.openxmlformats.org/officeDocument/2006/relationships/image" Target="../media/image2810.png"/><Relationship Id="rId24" Type="http://schemas.openxmlformats.org/officeDocument/2006/relationships/customXml" Target="../ink/ink119.xml"/><Relationship Id="rId40" Type="http://schemas.openxmlformats.org/officeDocument/2006/relationships/customXml" Target="../ink/ink127.xml"/><Relationship Id="rId45" Type="http://schemas.openxmlformats.org/officeDocument/2006/relationships/image" Target="../media/image3610.png"/><Relationship Id="rId66" Type="http://schemas.openxmlformats.org/officeDocument/2006/relationships/customXml" Target="../ink/ink140.xml"/><Relationship Id="rId87" Type="http://schemas.openxmlformats.org/officeDocument/2006/relationships/image" Target="../media/image5710.png"/><Relationship Id="rId110" Type="http://schemas.openxmlformats.org/officeDocument/2006/relationships/customXml" Target="../ink/ink162.xml"/><Relationship Id="rId115" Type="http://schemas.openxmlformats.org/officeDocument/2006/relationships/image" Target="../media/image711.png"/><Relationship Id="rId131" Type="http://schemas.openxmlformats.org/officeDocument/2006/relationships/image" Target="../media/image790.png"/><Relationship Id="rId136" Type="http://schemas.openxmlformats.org/officeDocument/2006/relationships/customXml" Target="../ink/ink175.xml"/><Relationship Id="rId157" Type="http://schemas.openxmlformats.org/officeDocument/2006/relationships/image" Target="../media/image920.png"/><Relationship Id="rId178" Type="http://schemas.openxmlformats.org/officeDocument/2006/relationships/customXml" Target="../ink/ink196.xml"/><Relationship Id="rId61" Type="http://schemas.openxmlformats.org/officeDocument/2006/relationships/image" Target="../media/image4410.png"/><Relationship Id="rId82" Type="http://schemas.openxmlformats.org/officeDocument/2006/relationships/customXml" Target="../ink/ink148.xml"/><Relationship Id="rId152" Type="http://schemas.openxmlformats.org/officeDocument/2006/relationships/customXml" Target="../ink/ink183.xml"/><Relationship Id="rId173" Type="http://schemas.openxmlformats.org/officeDocument/2006/relationships/image" Target="../media/image1000.png"/><Relationship Id="rId194" Type="http://schemas.openxmlformats.org/officeDocument/2006/relationships/customXml" Target="../ink/ink204.xml"/><Relationship Id="rId199" Type="http://schemas.openxmlformats.org/officeDocument/2006/relationships/image" Target="../media/image117.png"/><Relationship Id="rId203" Type="http://schemas.openxmlformats.org/officeDocument/2006/relationships/image" Target="../media/image119.png"/><Relationship Id="rId208" Type="http://schemas.openxmlformats.org/officeDocument/2006/relationships/customXml" Target="../ink/ink211.xml"/><Relationship Id="rId19" Type="http://schemas.openxmlformats.org/officeDocument/2006/relationships/image" Target="../media/image2310.png"/><Relationship Id="rId14" Type="http://schemas.openxmlformats.org/officeDocument/2006/relationships/customXml" Target="../ink/ink114.xml"/><Relationship Id="rId30" Type="http://schemas.openxmlformats.org/officeDocument/2006/relationships/customXml" Target="../ink/ink122.xml"/><Relationship Id="rId35" Type="http://schemas.openxmlformats.org/officeDocument/2006/relationships/image" Target="../media/image3110.png"/><Relationship Id="rId56" Type="http://schemas.openxmlformats.org/officeDocument/2006/relationships/customXml" Target="../ink/ink135.xml"/><Relationship Id="rId77" Type="http://schemas.openxmlformats.org/officeDocument/2006/relationships/image" Target="../media/image5210.png"/><Relationship Id="rId100" Type="http://schemas.openxmlformats.org/officeDocument/2006/relationships/customXml" Target="../ink/ink157.xml"/><Relationship Id="rId105" Type="http://schemas.openxmlformats.org/officeDocument/2006/relationships/image" Target="../media/image661.png"/><Relationship Id="rId126" Type="http://schemas.openxmlformats.org/officeDocument/2006/relationships/customXml" Target="../ink/ink170.xml"/><Relationship Id="rId147" Type="http://schemas.openxmlformats.org/officeDocument/2006/relationships/image" Target="../media/image870.png"/><Relationship Id="rId168" Type="http://schemas.openxmlformats.org/officeDocument/2006/relationships/customXml" Target="../ink/ink191.xml"/><Relationship Id="rId8" Type="http://schemas.openxmlformats.org/officeDocument/2006/relationships/customXml" Target="../ink/ink111.xml"/><Relationship Id="rId51" Type="http://schemas.openxmlformats.org/officeDocument/2006/relationships/image" Target="../media/image39.png"/><Relationship Id="rId72" Type="http://schemas.openxmlformats.org/officeDocument/2006/relationships/customXml" Target="../ink/ink143.xml"/><Relationship Id="rId93" Type="http://schemas.openxmlformats.org/officeDocument/2006/relationships/image" Target="../media/image6010.png"/><Relationship Id="rId98" Type="http://schemas.openxmlformats.org/officeDocument/2006/relationships/customXml" Target="../ink/ink156.xml"/><Relationship Id="rId121" Type="http://schemas.openxmlformats.org/officeDocument/2006/relationships/image" Target="../media/image740.png"/><Relationship Id="rId142" Type="http://schemas.openxmlformats.org/officeDocument/2006/relationships/customXml" Target="../ink/ink178.xml"/><Relationship Id="rId163" Type="http://schemas.openxmlformats.org/officeDocument/2006/relationships/image" Target="../media/image950.png"/><Relationship Id="rId184" Type="http://schemas.openxmlformats.org/officeDocument/2006/relationships/customXml" Target="../ink/ink199.xml"/><Relationship Id="rId189" Type="http://schemas.openxmlformats.org/officeDocument/2006/relationships/image" Target="../media/image112.png"/><Relationship Id="rId3" Type="http://schemas.openxmlformats.org/officeDocument/2006/relationships/image" Target="../media/image1510.png"/><Relationship Id="rId25" Type="http://schemas.openxmlformats.org/officeDocument/2006/relationships/image" Target="../media/image26.png"/><Relationship Id="rId46" Type="http://schemas.openxmlformats.org/officeDocument/2006/relationships/customXml" Target="../ink/ink130.xml"/><Relationship Id="rId67" Type="http://schemas.openxmlformats.org/officeDocument/2006/relationships/image" Target="../media/image4710.png"/><Relationship Id="rId116" Type="http://schemas.openxmlformats.org/officeDocument/2006/relationships/customXml" Target="../ink/ink165.xml"/><Relationship Id="rId137" Type="http://schemas.openxmlformats.org/officeDocument/2006/relationships/image" Target="../media/image820.png"/><Relationship Id="rId158" Type="http://schemas.openxmlformats.org/officeDocument/2006/relationships/customXml" Target="../ink/ink186.xml"/><Relationship Id="rId20" Type="http://schemas.openxmlformats.org/officeDocument/2006/relationships/customXml" Target="../ink/ink117.xml"/><Relationship Id="rId41" Type="http://schemas.openxmlformats.org/officeDocument/2006/relationships/image" Target="../media/image3410.png"/><Relationship Id="rId62" Type="http://schemas.openxmlformats.org/officeDocument/2006/relationships/customXml" Target="../ink/ink138.xml"/><Relationship Id="rId83" Type="http://schemas.openxmlformats.org/officeDocument/2006/relationships/image" Target="../media/image5510.png"/><Relationship Id="rId88" Type="http://schemas.openxmlformats.org/officeDocument/2006/relationships/customXml" Target="../ink/ink151.xml"/><Relationship Id="rId111" Type="http://schemas.openxmlformats.org/officeDocument/2006/relationships/image" Target="../media/image690.png"/><Relationship Id="rId132" Type="http://schemas.openxmlformats.org/officeDocument/2006/relationships/customXml" Target="../ink/ink173.xml"/><Relationship Id="rId153" Type="http://schemas.openxmlformats.org/officeDocument/2006/relationships/image" Target="../media/image900.png"/><Relationship Id="rId174" Type="http://schemas.openxmlformats.org/officeDocument/2006/relationships/customXml" Target="../ink/ink194.xml"/><Relationship Id="rId179" Type="http://schemas.openxmlformats.org/officeDocument/2006/relationships/image" Target="../media/image1030.png"/><Relationship Id="rId195" Type="http://schemas.openxmlformats.org/officeDocument/2006/relationships/image" Target="../media/image115.png"/><Relationship Id="rId209" Type="http://schemas.openxmlformats.org/officeDocument/2006/relationships/image" Target="../media/image122.png"/><Relationship Id="rId190" Type="http://schemas.openxmlformats.org/officeDocument/2006/relationships/customXml" Target="../ink/ink202.xml"/><Relationship Id="rId204" Type="http://schemas.openxmlformats.org/officeDocument/2006/relationships/customXml" Target="../ink/ink209.xml"/><Relationship Id="rId15" Type="http://schemas.openxmlformats.org/officeDocument/2006/relationships/image" Target="../media/image2110.png"/><Relationship Id="rId36" Type="http://schemas.openxmlformats.org/officeDocument/2006/relationships/customXml" Target="../ink/ink125.xml"/><Relationship Id="rId57" Type="http://schemas.openxmlformats.org/officeDocument/2006/relationships/image" Target="../media/image4210.png"/><Relationship Id="rId106" Type="http://schemas.openxmlformats.org/officeDocument/2006/relationships/customXml" Target="../ink/ink160.xml"/><Relationship Id="rId127" Type="http://schemas.openxmlformats.org/officeDocument/2006/relationships/image" Target="../media/image770.png"/><Relationship Id="rId10" Type="http://schemas.openxmlformats.org/officeDocument/2006/relationships/customXml" Target="../ink/ink112.xml"/><Relationship Id="rId31" Type="http://schemas.openxmlformats.org/officeDocument/2006/relationships/image" Target="../media/image2910.png"/><Relationship Id="rId52" Type="http://schemas.openxmlformats.org/officeDocument/2006/relationships/customXml" Target="../ink/ink133.xml"/><Relationship Id="rId73" Type="http://schemas.openxmlformats.org/officeDocument/2006/relationships/image" Target="../media/image5010.png"/><Relationship Id="rId78" Type="http://schemas.openxmlformats.org/officeDocument/2006/relationships/customXml" Target="../ink/ink146.xml"/><Relationship Id="rId94" Type="http://schemas.openxmlformats.org/officeDocument/2006/relationships/customXml" Target="../ink/ink154.xml"/><Relationship Id="rId99" Type="http://schemas.openxmlformats.org/officeDocument/2006/relationships/image" Target="../media/image6310.png"/><Relationship Id="rId101" Type="http://schemas.openxmlformats.org/officeDocument/2006/relationships/image" Target="../media/image6410.png"/><Relationship Id="rId122" Type="http://schemas.openxmlformats.org/officeDocument/2006/relationships/customXml" Target="../ink/ink168.xml"/><Relationship Id="rId143" Type="http://schemas.openxmlformats.org/officeDocument/2006/relationships/image" Target="../media/image850.png"/><Relationship Id="rId148" Type="http://schemas.openxmlformats.org/officeDocument/2006/relationships/customXml" Target="../ink/ink181.xml"/><Relationship Id="rId164" Type="http://schemas.openxmlformats.org/officeDocument/2006/relationships/customXml" Target="../ink/ink189.xml"/><Relationship Id="rId169" Type="http://schemas.openxmlformats.org/officeDocument/2006/relationships/image" Target="../media/image980.png"/><Relationship Id="rId185" Type="http://schemas.openxmlformats.org/officeDocument/2006/relationships/image" Target="../media/image110.png"/><Relationship Id="rId4" Type="http://schemas.openxmlformats.org/officeDocument/2006/relationships/customXml" Target="../ink/ink109.xml"/><Relationship Id="rId9" Type="http://schemas.openxmlformats.org/officeDocument/2006/relationships/image" Target="../media/image1810.png"/><Relationship Id="rId180" Type="http://schemas.openxmlformats.org/officeDocument/2006/relationships/customXml" Target="../ink/ink197.xml"/><Relationship Id="rId26" Type="http://schemas.openxmlformats.org/officeDocument/2006/relationships/customXml" Target="../ink/ink120.xml"/><Relationship Id="rId47" Type="http://schemas.openxmlformats.org/officeDocument/2006/relationships/image" Target="../media/image3710.png"/><Relationship Id="rId68" Type="http://schemas.openxmlformats.org/officeDocument/2006/relationships/customXml" Target="../ink/ink141.xml"/><Relationship Id="rId89" Type="http://schemas.openxmlformats.org/officeDocument/2006/relationships/image" Target="../media/image5810.png"/><Relationship Id="rId112" Type="http://schemas.openxmlformats.org/officeDocument/2006/relationships/customXml" Target="../ink/ink163.xml"/><Relationship Id="rId133" Type="http://schemas.openxmlformats.org/officeDocument/2006/relationships/image" Target="../media/image800.png"/><Relationship Id="rId154" Type="http://schemas.openxmlformats.org/officeDocument/2006/relationships/customXml" Target="../ink/ink184.xml"/><Relationship Id="rId175" Type="http://schemas.openxmlformats.org/officeDocument/2006/relationships/image" Target="../media/image1010.png"/><Relationship Id="rId196" Type="http://schemas.openxmlformats.org/officeDocument/2006/relationships/customXml" Target="../ink/ink205.xml"/><Relationship Id="rId200" Type="http://schemas.openxmlformats.org/officeDocument/2006/relationships/customXml" Target="../ink/ink207.xml"/></Relationships>
</file>

<file path=ppt/slides/_rels/slide12.xml.rels><?xml version="1.0" encoding="UTF-8" standalone="yes"?>
<Relationships xmlns="http://schemas.openxmlformats.org/package/2006/relationships"><Relationship Id="rId117" Type="http://schemas.openxmlformats.org/officeDocument/2006/relationships/image" Target="../media/image163.png"/><Relationship Id="rId299" Type="http://schemas.openxmlformats.org/officeDocument/2006/relationships/image" Target="../media/image254.png"/><Relationship Id="rId303" Type="http://schemas.openxmlformats.org/officeDocument/2006/relationships/image" Target="../media/image256.png"/><Relationship Id="rId21" Type="http://schemas.openxmlformats.org/officeDocument/2006/relationships/image" Target="../media/image1150.png"/><Relationship Id="rId42" Type="http://schemas.openxmlformats.org/officeDocument/2006/relationships/customXml" Target="../ink/ink232.xml"/><Relationship Id="rId63" Type="http://schemas.openxmlformats.org/officeDocument/2006/relationships/image" Target="../media/image136.png"/><Relationship Id="rId84" Type="http://schemas.openxmlformats.org/officeDocument/2006/relationships/customXml" Target="../ink/ink253.xml"/><Relationship Id="rId138" Type="http://schemas.openxmlformats.org/officeDocument/2006/relationships/customXml" Target="../ink/ink280.xml"/><Relationship Id="rId159" Type="http://schemas.openxmlformats.org/officeDocument/2006/relationships/image" Target="../media/image184.png"/><Relationship Id="rId324" Type="http://schemas.openxmlformats.org/officeDocument/2006/relationships/customXml" Target="../ink/ink373.xml"/><Relationship Id="rId345" Type="http://schemas.openxmlformats.org/officeDocument/2006/relationships/image" Target="../media/image277.png"/><Relationship Id="rId170" Type="http://schemas.openxmlformats.org/officeDocument/2006/relationships/customXml" Target="../ink/ink296.xml"/><Relationship Id="rId191" Type="http://schemas.openxmlformats.org/officeDocument/2006/relationships/image" Target="../media/image200.png"/><Relationship Id="rId205" Type="http://schemas.openxmlformats.org/officeDocument/2006/relationships/image" Target="../media/image207.png"/><Relationship Id="rId226" Type="http://schemas.openxmlformats.org/officeDocument/2006/relationships/customXml" Target="../ink/ink324.xml"/><Relationship Id="rId247" Type="http://schemas.openxmlformats.org/officeDocument/2006/relationships/image" Target="../media/image228.png"/><Relationship Id="rId107" Type="http://schemas.openxmlformats.org/officeDocument/2006/relationships/image" Target="../media/image158.png"/><Relationship Id="rId268" Type="http://schemas.openxmlformats.org/officeDocument/2006/relationships/customXml" Target="../ink/ink345.xml"/><Relationship Id="rId289" Type="http://schemas.openxmlformats.org/officeDocument/2006/relationships/image" Target="../media/image249.png"/><Relationship Id="rId11" Type="http://schemas.openxmlformats.org/officeDocument/2006/relationships/image" Target="../media/image1100.png"/><Relationship Id="rId32" Type="http://schemas.openxmlformats.org/officeDocument/2006/relationships/customXml" Target="../ink/ink227.xml"/><Relationship Id="rId53" Type="http://schemas.openxmlformats.org/officeDocument/2006/relationships/image" Target="../media/image131.png"/><Relationship Id="rId74" Type="http://schemas.openxmlformats.org/officeDocument/2006/relationships/customXml" Target="../ink/ink248.xml"/><Relationship Id="rId128" Type="http://schemas.openxmlformats.org/officeDocument/2006/relationships/customXml" Target="../ink/ink275.xml"/><Relationship Id="rId149" Type="http://schemas.openxmlformats.org/officeDocument/2006/relationships/image" Target="../media/image179.png"/><Relationship Id="rId314" Type="http://schemas.openxmlformats.org/officeDocument/2006/relationships/customXml" Target="../ink/ink368.xml"/><Relationship Id="rId335" Type="http://schemas.openxmlformats.org/officeDocument/2006/relationships/image" Target="../media/image272.png"/><Relationship Id="rId5" Type="http://schemas.openxmlformats.org/officeDocument/2006/relationships/image" Target="../media/image107.png"/><Relationship Id="rId95" Type="http://schemas.openxmlformats.org/officeDocument/2006/relationships/image" Target="../media/image152.png"/><Relationship Id="rId160" Type="http://schemas.openxmlformats.org/officeDocument/2006/relationships/customXml" Target="../ink/ink291.xml"/><Relationship Id="rId181" Type="http://schemas.openxmlformats.org/officeDocument/2006/relationships/image" Target="../media/image195.png"/><Relationship Id="rId216" Type="http://schemas.openxmlformats.org/officeDocument/2006/relationships/customXml" Target="../ink/ink319.xml"/><Relationship Id="rId237" Type="http://schemas.openxmlformats.org/officeDocument/2006/relationships/image" Target="../media/image223.png"/><Relationship Id="rId258" Type="http://schemas.openxmlformats.org/officeDocument/2006/relationships/customXml" Target="../ink/ink340.xml"/><Relationship Id="rId279" Type="http://schemas.openxmlformats.org/officeDocument/2006/relationships/image" Target="../media/image244.png"/><Relationship Id="rId22" Type="http://schemas.openxmlformats.org/officeDocument/2006/relationships/customXml" Target="../ink/ink222.xml"/><Relationship Id="rId43" Type="http://schemas.openxmlformats.org/officeDocument/2006/relationships/image" Target="../media/image126.png"/><Relationship Id="rId64" Type="http://schemas.openxmlformats.org/officeDocument/2006/relationships/customXml" Target="../ink/ink243.xml"/><Relationship Id="rId118" Type="http://schemas.openxmlformats.org/officeDocument/2006/relationships/customXml" Target="../ink/ink270.xml"/><Relationship Id="rId139" Type="http://schemas.openxmlformats.org/officeDocument/2006/relationships/image" Target="../media/image174.png"/><Relationship Id="rId290" Type="http://schemas.openxmlformats.org/officeDocument/2006/relationships/customXml" Target="../ink/ink356.xml"/><Relationship Id="rId304" Type="http://schemas.openxmlformats.org/officeDocument/2006/relationships/customXml" Target="../ink/ink363.xml"/><Relationship Id="rId325" Type="http://schemas.openxmlformats.org/officeDocument/2006/relationships/image" Target="../media/image267.png"/><Relationship Id="rId85" Type="http://schemas.openxmlformats.org/officeDocument/2006/relationships/image" Target="../media/image147.png"/><Relationship Id="rId150" Type="http://schemas.openxmlformats.org/officeDocument/2006/relationships/customXml" Target="../ink/ink286.xml"/><Relationship Id="rId171" Type="http://schemas.openxmlformats.org/officeDocument/2006/relationships/image" Target="../media/image190.png"/><Relationship Id="rId192" Type="http://schemas.openxmlformats.org/officeDocument/2006/relationships/customXml" Target="../ink/ink307.xml"/><Relationship Id="rId206" Type="http://schemas.openxmlformats.org/officeDocument/2006/relationships/customXml" Target="../ink/ink314.xml"/><Relationship Id="rId227" Type="http://schemas.openxmlformats.org/officeDocument/2006/relationships/image" Target="../media/image218.png"/><Relationship Id="rId248" Type="http://schemas.openxmlformats.org/officeDocument/2006/relationships/customXml" Target="../ink/ink335.xml"/><Relationship Id="rId269" Type="http://schemas.openxmlformats.org/officeDocument/2006/relationships/image" Target="../media/image239.png"/><Relationship Id="rId12" Type="http://schemas.openxmlformats.org/officeDocument/2006/relationships/customXml" Target="../ink/ink217.xml"/><Relationship Id="rId33" Type="http://schemas.openxmlformats.org/officeDocument/2006/relationships/image" Target="../media/image1210.png"/><Relationship Id="rId108" Type="http://schemas.openxmlformats.org/officeDocument/2006/relationships/customXml" Target="../ink/ink265.xml"/><Relationship Id="rId129" Type="http://schemas.openxmlformats.org/officeDocument/2006/relationships/image" Target="../media/image169.png"/><Relationship Id="rId280" Type="http://schemas.openxmlformats.org/officeDocument/2006/relationships/customXml" Target="../ink/ink351.xml"/><Relationship Id="rId315" Type="http://schemas.openxmlformats.org/officeDocument/2006/relationships/image" Target="../media/image262.png"/><Relationship Id="rId336" Type="http://schemas.openxmlformats.org/officeDocument/2006/relationships/customXml" Target="../ink/ink379.xml"/><Relationship Id="rId54" Type="http://schemas.openxmlformats.org/officeDocument/2006/relationships/customXml" Target="../ink/ink238.xml"/><Relationship Id="rId75" Type="http://schemas.openxmlformats.org/officeDocument/2006/relationships/image" Target="../media/image142.png"/><Relationship Id="rId96" Type="http://schemas.openxmlformats.org/officeDocument/2006/relationships/customXml" Target="../ink/ink259.xml"/><Relationship Id="rId140" Type="http://schemas.openxmlformats.org/officeDocument/2006/relationships/customXml" Target="../ink/ink281.xml"/><Relationship Id="rId161" Type="http://schemas.openxmlformats.org/officeDocument/2006/relationships/image" Target="../media/image185.png"/><Relationship Id="rId182" Type="http://schemas.openxmlformats.org/officeDocument/2006/relationships/customXml" Target="../ink/ink302.xml"/><Relationship Id="rId217" Type="http://schemas.openxmlformats.org/officeDocument/2006/relationships/image" Target="../media/image213.png"/><Relationship Id="rId6" Type="http://schemas.openxmlformats.org/officeDocument/2006/relationships/customXml" Target="../ink/ink214.xml"/><Relationship Id="rId238" Type="http://schemas.openxmlformats.org/officeDocument/2006/relationships/customXml" Target="../ink/ink330.xml"/><Relationship Id="rId259" Type="http://schemas.openxmlformats.org/officeDocument/2006/relationships/image" Target="../media/image234.png"/><Relationship Id="rId23" Type="http://schemas.openxmlformats.org/officeDocument/2006/relationships/image" Target="../media/image1160.png"/><Relationship Id="rId119" Type="http://schemas.openxmlformats.org/officeDocument/2006/relationships/image" Target="../media/image164.png"/><Relationship Id="rId270" Type="http://schemas.openxmlformats.org/officeDocument/2006/relationships/customXml" Target="../ink/ink346.xml"/><Relationship Id="rId291" Type="http://schemas.openxmlformats.org/officeDocument/2006/relationships/image" Target="../media/image250.png"/><Relationship Id="rId305" Type="http://schemas.openxmlformats.org/officeDocument/2006/relationships/image" Target="../media/image257.png"/><Relationship Id="rId326" Type="http://schemas.openxmlformats.org/officeDocument/2006/relationships/customXml" Target="../ink/ink374.xml"/><Relationship Id="rId44" Type="http://schemas.openxmlformats.org/officeDocument/2006/relationships/customXml" Target="../ink/ink233.xml"/><Relationship Id="rId65" Type="http://schemas.openxmlformats.org/officeDocument/2006/relationships/image" Target="../media/image137.png"/><Relationship Id="rId86" Type="http://schemas.openxmlformats.org/officeDocument/2006/relationships/customXml" Target="../ink/ink254.xml"/><Relationship Id="rId130" Type="http://schemas.openxmlformats.org/officeDocument/2006/relationships/customXml" Target="../ink/ink276.xml"/><Relationship Id="rId151" Type="http://schemas.openxmlformats.org/officeDocument/2006/relationships/image" Target="../media/image180.png"/><Relationship Id="rId172" Type="http://schemas.openxmlformats.org/officeDocument/2006/relationships/customXml" Target="../ink/ink297.xml"/><Relationship Id="rId193" Type="http://schemas.openxmlformats.org/officeDocument/2006/relationships/image" Target="../media/image201.png"/><Relationship Id="rId207" Type="http://schemas.openxmlformats.org/officeDocument/2006/relationships/image" Target="../media/image208.png"/><Relationship Id="rId228" Type="http://schemas.openxmlformats.org/officeDocument/2006/relationships/customXml" Target="../ink/ink325.xml"/><Relationship Id="rId249" Type="http://schemas.openxmlformats.org/officeDocument/2006/relationships/image" Target="../media/image229.png"/><Relationship Id="rId13" Type="http://schemas.openxmlformats.org/officeDocument/2006/relationships/image" Target="../media/image1110.png"/><Relationship Id="rId109" Type="http://schemas.openxmlformats.org/officeDocument/2006/relationships/image" Target="../media/image159.png"/><Relationship Id="rId260" Type="http://schemas.openxmlformats.org/officeDocument/2006/relationships/customXml" Target="../ink/ink341.xml"/><Relationship Id="rId281" Type="http://schemas.openxmlformats.org/officeDocument/2006/relationships/image" Target="../media/image245.png"/><Relationship Id="rId316" Type="http://schemas.openxmlformats.org/officeDocument/2006/relationships/customXml" Target="../ink/ink369.xml"/><Relationship Id="rId337" Type="http://schemas.openxmlformats.org/officeDocument/2006/relationships/image" Target="../media/image273.png"/><Relationship Id="rId34" Type="http://schemas.openxmlformats.org/officeDocument/2006/relationships/customXml" Target="../ink/ink228.xml"/><Relationship Id="rId55" Type="http://schemas.openxmlformats.org/officeDocument/2006/relationships/image" Target="../media/image132.png"/><Relationship Id="rId76" Type="http://schemas.openxmlformats.org/officeDocument/2006/relationships/customXml" Target="../ink/ink249.xml"/><Relationship Id="rId97" Type="http://schemas.openxmlformats.org/officeDocument/2006/relationships/image" Target="../media/image153.png"/><Relationship Id="rId120" Type="http://schemas.openxmlformats.org/officeDocument/2006/relationships/customXml" Target="../ink/ink271.xml"/><Relationship Id="rId141" Type="http://schemas.openxmlformats.org/officeDocument/2006/relationships/image" Target="../media/image175.png"/><Relationship Id="rId7" Type="http://schemas.openxmlformats.org/officeDocument/2006/relationships/image" Target="../media/image108.png"/><Relationship Id="rId162" Type="http://schemas.openxmlformats.org/officeDocument/2006/relationships/customXml" Target="../ink/ink292.xml"/><Relationship Id="rId183" Type="http://schemas.openxmlformats.org/officeDocument/2006/relationships/image" Target="../media/image196.png"/><Relationship Id="rId218" Type="http://schemas.openxmlformats.org/officeDocument/2006/relationships/customXml" Target="../ink/ink320.xml"/><Relationship Id="rId239" Type="http://schemas.openxmlformats.org/officeDocument/2006/relationships/image" Target="../media/image224.png"/><Relationship Id="rId250" Type="http://schemas.openxmlformats.org/officeDocument/2006/relationships/customXml" Target="../ink/ink336.xml"/><Relationship Id="rId271" Type="http://schemas.openxmlformats.org/officeDocument/2006/relationships/image" Target="../media/image240.png"/><Relationship Id="rId292" Type="http://schemas.openxmlformats.org/officeDocument/2006/relationships/customXml" Target="../ink/ink357.xml"/><Relationship Id="rId306" Type="http://schemas.openxmlformats.org/officeDocument/2006/relationships/customXml" Target="../ink/ink364.xml"/><Relationship Id="rId24" Type="http://schemas.openxmlformats.org/officeDocument/2006/relationships/customXml" Target="../ink/ink223.xml"/><Relationship Id="rId45" Type="http://schemas.openxmlformats.org/officeDocument/2006/relationships/image" Target="../media/image127.png"/><Relationship Id="rId66" Type="http://schemas.openxmlformats.org/officeDocument/2006/relationships/customXml" Target="../ink/ink244.xml"/><Relationship Id="rId87" Type="http://schemas.openxmlformats.org/officeDocument/2006/relationships/image" Target="../media/image148.png"/><Relationship Id="rId110" Type="http://schemas.openxmlformats.org/officeDocument/2006/relationships/customXml" Target="../ink/ink266.xml"/><Relationship Id="rId131" Type="http://schemas.openxmlformats.org/officeDocument/2006/relationships/image" Target="../media/image170.png"/><Relationship Id="rId327" Type="http://schemas.openxmlformats.org/officeDocument/2006/relationships/image" Target="../media/image268.png"/><Relationship Id="rId152" Type="http://schemas.openxmlformats.org/officeDocument/2006/relationships/customXml" Target="../ink/ink287.xml"/><Relationship Id="rId173" Type="http://schemas.openxmlformats.org/officeDocument/2006/relationships/image" Target="../media/image191.png"/><Relationship Id="rId194" Type="http://schemas.openxmlformats.org/officeDocument/2006/relationships/customXml" Target="../ink/ink308.xml"/><Relationship Id="rId208" Type="http://schemas.openxmlformats.org/officeDocument/2006/relationships/customXml" Target="../ink/ink315.xml"/><Relationship Id="rId229" Type="http://schemas.openxmlformats.org/officeDocument/2006/relationships/image" Target="../media/image219.png"/><Relationship Id="rId240" Type="http://schemas.openxmlformats.org/officeDocument/2006/relationships/customXml" Target="../ink/ink331.xml"/><Relationship Id="rId261" Type="http://schemas.openxmlformats.org/officeDocument/2006/relationships/image" Target="../media/image235.png"/><Relationship Id="rId14" Type="http://schemas.openxmlformats.org/officeDocument/2006/relationships/customXml" Target="../ink/ink218.xml"/><Relationship Id="rId35" Type="http://schemas.openxmlformats.org/officeDocument/2006/relationships/image" Target="../media/image1220.png"/><Relationship Id="rId56" Type="http://schemas.openxmlformats.org/officeDocument/2006/relationships/customXml" Target="../ink/ink239.xml"/><Relationship Id="rId77" Type="http://schemas.openxmlformats.org/officeDocument/2006/relationships/image" Target="../media/image143.png"/><Relationship Id="rId100" Type="http://schemas.openxmlformats.org/officeDocument/2006/relationships/customXml" Target="../ink/ink261.xml"/><Relationship Id="rId282" Type="http://schemas.openxmlformats.org/officeDocument/2006/relationships/customXml" Target="../ink/ink352.xml"/><Relationship Id="rId317" Type="http://schemas.openxmlformats.org/officeDocument/2006/relationships/image" Target="../media/image263.png"/><Relationship Id="rId338" Type="http://schemas.openxmlformats.org/officeDocument/2006/relationships/customXml" Target="../ink/ink380.xml"/><Relationship Id="rId8" Type="http://schemas.openxmlformats.org/officeDocument/2006/relationships/customXml" Target="../ink/ink215.xml"/><Relationship Id="rId98" Type="http://schemas.openxmlformats.org/officeDocument/2006/relationships/customXml" Target="../ink/ink260.xml"/><Relationship Id="rId121" Type="http://schemas.openxmlformats.org/officeDocument/2006/relationships/image" Target="../media/image165.png"/><Relationship Id="rId142" Type="http://schemas.openxmlformats.org/officeDocument/2006/relationships/customXml" Target="../ink/ink282.xml"/><Relationship Id="rId163" Type="http://schemas.openxmlformats.org/officeDocument/2006/relationships/image" Target="../media/image186.png"/><Relationship Id="rId184" Type="http://schemas.openxmlformats.org/officeDocument/2006/relationships/customXml" Target="../ink/ink303.xml"/><Relationship Id="rId219" Type="http://schemas.openxmlformats.org/officeDocument/2006/relationships/image" Target="../media/image214.png"/><Relationship Id="rId230" Type="http://schemas.openxmlformats.org/officeDocument/2006/relationships/customXml" Target="../ink/ink326.xml"/><Relationship Id="rId251" Type="http://schemas.openxmlformats.org/officeDocument/2006/relationships/image" Target="../media/image230.png"/><Relationship Id="rId25" Type="http://schemas.openxmlformats.org/officeDocument/2006/relationships/image" Target="../media/image1170.png"/><Relationship Id="rId46" Type="http://schemas.openxmlformats.org/officeDocument/2006/relationships/customXml" Target="../ink/ink234.xml"/><Relationship Id="rId67" Type="http://schemas.openxmlformats.org/officeDocument/2006/relationships/image" Target="../media/image138.png"/><Relationship Id="rId116" Type="http://schemas.openxmlformats.org/officeDocument/2006/relationships/customXml" Target="../ink/ink269.xml"/><Relationship Id="rId137" Type="http://schemas.openxmlformats.org/officeDocument/2006/relationships/image" Target="../media/image173.png"/><Relationship Id="rId158" Type="http://schemas.openxmlformats.org/officeDocument/2006/relationships/customXml" Target="../ink/ink290.xml"/><Relationship Id="rId272" Type="http://schemas.openxmlformats.org/officeDocument/2006/relationships/customXml" Target="../ink/ink347.xml"/><Relationship Id="rId293" Type="http://schemas.openxmlformats.org/officeDocument/2006/relationships/image" Target="../media/image251.png"/><Relationship Id="rId302" Type="http://schemas.openxmlformats.org/officeDocument/2006/relationships/customXml" Target="../ink/ink362.xml"/><Relationship Id="rId307" Type="http://schemas.openxmlformats.org/officeDocument/2006/relationships/image" Target="../media/image258.png"/><Relationship Id="rId323" Type="http://schemas.openxmlformats.org/officeDocument/2006/relationships/image" Target="../media/image266.png"/><Relationship Id="rId328" Type="http://schemas.openxmlformats.org/officeDocument/2006/relationships/customXml" Target="../ink/ink375.xml"/><Relationship Id="rId344" Type="http://schemas.openxmlformats.org/officeDocument/2006/relationships/customXml" Target="../ink/ink383.xml"/><Relationship Id="rId20" Type="http://schemas.openxmlformats.org/officeDocument/2006/relationships/customXml" Target="../ink/ink221.xml"/><Relationship Id="rId41" Type="http://schemas.openxmlformats.org/officeDocument/2006/relationships/image" Target="../media/image125.png"/><Relationship Id="rId62" Type="http://schemas.openxmlformats.org/officeDocument/2006/relationships/customXml" Target="../ink/ink242.xml"/><Relationship Id="rId83" Type="http://schemas.openxmlformats.org/officeDocument/2006/relationships/image" Target="../media/image146.png"/><Relationship Id="rId88" Type="http://schemas.openxmlformats.org/officeDocument/2006/relationships/customXml" Target="../ink/ink255.xml"/><Relationship Id="rId111" Type="http://schemas.openxmlformats.org/officeDocument/2006/relationships/image" Target="../media/image160.png"/><Relationship Id="rId132" Type="http://schemas.openxmlformats.org/officeDocument/2006/relationships/customXml" Target="../ink/ink277.xml"/><Relationship Id="rId153" Type="http://schemas.openxmlformats.org/officeDocument/2006/relationships/image" Target="../media/image181.png"/><Relationship Id="rId174" Type="http://schemas.openxmlformats.org/officeDocument/2006/relationships/customXml" Target="../ink/ink298.xml"/><Relationship Id="rId179" Type="http://schemas.openxmlformats.org/officeDocument/2006/relationships/image" Target="../media/image194.png"/><Relationship Id="rId195" Type="http://schemas.openxmlformats.org/officeDocument/2006/relationships/image" Target="../media/image202.png"/><Relationship Id="rId209" Type="http://schemas.openxmlformats.org/officeDocument/2006/relationships/image" Target="../media/image209.png"/><Relationship Id="rId190" Type="http://schemas.openxmlformats.org/officeDocument/2006/relationships/customXml" Target="../ink/ink306.xml"/><Relationship Id="rId204" Type="http://schemas.openxmlformats.org/officeDocument/2006/relationships/customXml" Target="../ink/ink313.xml"/><Relationship Id="rId220" Type="http://schemas.openxmlformats.org/officeDocument/2006/relationships/customXml" Target="../ink/ink321.xml"/><Relationship Id="rId225" Type="http://schemas.openxmlformats.org/officeDocument/2006/relationships/image" Target="../media/image217.png"/><Relationship Id="rId241" Type="http://schemas.openxmlformats.org/officeDocument/2006/relationships/image" Target="../media/image225.png"/><Relationship Id="rId246" Type="http://schemas.openxmlformats.org/officeDocument/2006/relationships/customXml" Target="../ink/ink334.xml"/><Relationship Id="rId267" Type="http://schemas.openxmlformats.org/officeDocument/2006/relationships/image" Target="../media/image238.png"/><Relationship Id="rId288" Type="http://schemas.openxmlformats.org/officeDocument/2006/relationships/customXml" Target="../ink/ink355.xml"/><Relationship Id="rId15" Type="http://schemas.openxmlformats.org/officeDocument/2006/relationships/image" Target="../media/image1120.png"/><Relationship Id="rId36" Type="http://schemas.openxmlformats.org/officeDocument/2006/relationships/customXml" Target="../ink/ink229.xml"/><Relationship Id="rId57" Type="http://schemas.openxmlformats.org/officeDocument/2006/relationships/image" Target="../media/image133.png"/><Relationship Id="rId106" Type="http://schemas.openxmlformats.org/officeDocument/2006/relationships/customXml" Target="../ink/ink264.xml"/><Relationship Id="rId127" Type="http://schemas.openxmlformats.org/officeDocument/2006/relationships/image" Target="../media/image168.png"/><Relationship Id="rId262" Type="http://schemas.openxmlformats.org/officeDocument/2006/relationships/customXml" Target="../ink/ink342.xml"/><Relationship Id="rId283" Type="http://schemas.openxmlformats.org/officeDocument/2006/relationships/image" Target="../media/image246.png"/><Relationship Id="rId313" Type="http://schemas.openxmlformats.org/officeDocument/2006/relationships/image" Target="../media/image261.png"/><Relationship Id="rId318" Type="http://schemas.openxmlformats.org/officeDocument/2006/relationships/customXml" Target="../ink/ink370.xml"/><Relationship Id="rId339" Type="http://schemas.openxmlformats.org/officeDocument/2006/relationships/image" Target="../media/image274.png"/><Relationship Id="rId10" Type="http://schemas.openxmlformats.org/officeDocument/2006/relationships/customXml" Target="../ink/ink216.xml"/><Relationship Id="rId31" Type="http://schemas.openxmlformats.org/officeDocument/2006/relationships/image" Target="../media/image1200.png"/><Relationship Id="rId52" Type="http://schemas.openxmlformats.org/officeDocument/2006/relationships/customXml" Target="../ink/ink237.xml"/><Relationship Id="rId73" Type="http://schemas.openxmlformats.org/officeDocument/2006/relationships/image" Target="../media/image141.png"/><Relationship Id="rId78" Type="http://schemas.openxmlformats.org/officeDocument/2006/relationships/customXml" Target="../ink/ink250.xml"/><Relationship Id="rId94" Type="http://schemas.openxmlformats.org/officeDocument/2006/relationships/customXml" Target="../ink/ink258.xml"/><Relationship Id="rId99" Type="http://schemas.openxmlformats.org/officeDocument/2006/relationships/image" Target="../media/image154.png"/><Relationship Id="rId101" Type="http://schemas.openxmlformats.org/officeDocument/2006/relationships/image" Target="../media/image155.png"/><Relationship Id="rId122" Type="http://schemas.openxmlformats.org/officeDocument/2006/relationships/customXml" Target="../ink/ink272.xml"/><Relationship Id="rId143" Type="http://schemas.openxmlformats.org/officeDocument/2006/relationships/image" Target="../media/image176.png"/><Relationship Id="rId148" Type="http://schemas.openxmlformats.org/officeDocument/2006/relationships/customXml" Target="../ink/ink285.xml"/><Relationship Id="rId164" Type="http://schemas.openxmlformats.org/officeDocument/2006/relationships/customXml" Target="../ink/ink293.xml"/><Relationship Id="rId169" Type="http://schemas.openxmlformats.org/officeDocument/2006/relationships/image" Target="../media/image189.png"/><Relationship Id="rId185" Type="http://schemas.openxmlformats.org/officeDocument/2006/relationships/image" Target="../media/image197.png"/><Relationship Id="rId334" Type="http://schemas.openxmlformats.org/officeDocument/2006/relationships/customXml" Target="../ink/ink378.xml"/><Relationship Id="rId4" Type="http://schemas.openxmlformats.org/officeDocument/2006/relationships/customXml" Target="../ink/ink213.xml"/><Relationship Id="rId9" Type="http://schemas.openxmlformats.org/officeDocument/2006/relationships/image" Target="../media/image109.png"/><Relationship Id="rId180" Type="http://schemas.openxmlformats.org/officeDocument/2006/relationships/customXml" Target="../ink/ink301.xml"/><Relationship Id="rId210" Type="http://schemas.openxmlformats.org/officeDocument/2006/relationships/customXml" Target="../ink/ink316.xml"/><Relationship Id="rId215" Type="http://schemas.openxmlformats.org/officeDocument/2006/relationships/image" Target="../media/image212.png"/><Relationship Id="rId236" Type="http://schemas.openxmlformats.org/officeDocument/2006/relationships/customXml" Target="../ink/ink329.xml"/><Relationship Id="rId257" Type="http://schemas.openxmlformats.org/officeDocument/2006/relationships/image" Target="../media/image233.png"/><Relationship Id="rId278" Type="http://schemas.openxmlformats.org/officeDocument/2006/relationships/customXml" Target="../ink/ink350.xml"/><Relationship Id="rId26" Type="http://schemas.openxmlformats.org/officeDocument/2006/relationships/customXml" Target="../ink/ink224.xml"/><Relationship Id="rId231" Type="http://schemas.openxmlformats.org/officeDocument/2006/relationships/image" Target="../media/image220.png"/><Relationship Id="rId252" Type="http://schemas.openxmlformats.org/officeDocument/2006/relationships/customXml" Target="../ink/ink337.xml"/><Relationship Id="rId273" Type="http://schemas.openxmlformats.org/officeDocument/2006/relationships/image" Target="../media/image241.png"/><Relationship Id="rId294" Type="http://schemas.openxmlformats.org/officeDocument/2006/relationships/customXml" Target="../ink/ink358.xml"/><Relationship Id="rId308" Type="http://schemas.openxmlformats.org/officeDocument/2006/relationships/customXml" Target="../ink/ink365.xml"/><Relationship Id="rId329" Type="http://schemas.openxmlformats.org/officeDocument/2006/relationships/image" Target="../media/image269.png"/><Relationship Id="rId47" Type="http://schemas.openxmlformats.org/officeDocument/2006/relationships/image" Target="../media/image128.png"/><Relationship Id="rId68" Type="http://schemas.openxmlformats.org/officeDocument/2006/relationships/customXml" Target="../ink/ink245.xml"/><Relationship Id="rId89" Type="http://schemas.openxmlformats.org/officeDocument/2006/relationships/image" Target="../media/image149.png"/><Relationship Id="rId112" Type="http://schemas.openxmlformats.org/officeDocument/2006/relationships/customXml" Target="../ink/ink267.xml"/><Relationship Id="rId133" Type="http://schemas.openxmlformats.org/officeDocument/2006/relationships/image" Target="../media/image171.png"/><Relationship Id="rId154" Type="http://schemas.openxmlformats.org/officeDocument/2006/relationships/customXml" Target="../ink/ink288.xml"/><Relationship Id="rId175" Type="http://schemas.openxmlformats.org/officeDocument/2006/relationships/image" Target="../media/image192.png"/><Relationship Id="rId340" Type="http://schemas.openxmlformats.org/officeDocument/2006/relationships/customXml" Target="../ink/ink381.xml"/><Relationship Id="rId196" Type="http://schemas.openxmlformats.org/officeDocument/2006/relationships/customXml" Target="../ink/ink309.xml"/><Relationship Id="rId200" Type="http://schemas.openxmlformats.org/officeDocument/2006/relationships/customXml" Target="../ink/ink311.xml"/><Relationship Id="rId16" Type="http://schemas.openxmlformats.org/officeDocument/2006/relationships/customXml" Target="../ink/ink219.xml"/><Relationship Id="rId221" Type="http://schemas.openxmlformats.org/officeDocument/2006/relationships/image" Target="../media/image215.png"/><Relationship Id="rId242" Type="http://schemas.openxmlformats.org/officeDocument/2006/relationships/customXml" Target="../ink/ink332.xml"/><Relationship Id="rId263" Type="http://schemas.openxmlformats.org/officeDocument/2006/relationships/image" Target="../media/image236.png"/><Relationship Id="rId284" Type="http://schemas.openxmlformats.org/officeDocument/2006/relationships/customXml" Target="../ink/ink353.xml"/><Relationship Id="rId319" Type="http://schemas.openxmlformats.org/officeDocument/2006/relationships/image" Target="../media/image264.png"/><Relationship Id="rId37" Type="http://schemas.openxmlformats.org/officeDocument/2006/relationships/image" Target="../media/image123.png"/><Relationship Id="rId58" Type="http://schemas.openxmlformats.org/officeDocument/2006/relationships/customXml" Target="../ink/ink240.xml"/><Relationship Id="rId79" Type="http://schemas.openxmlformats.org/officeDocument/2006/relationships/image" Target="../media/image144.png"/><Relationship Id="rId102" Type="http://schemas.openxmlformats.org/officeDocument/2006/relationships/customXml" Target="../ink/ink262.xml"/><Relationship Id="rId123" Type="http://schemas.openxmlformats.org/officeDocument/2006/relationships/image" Target="../media/image166.png"/><Relationship Id="rId144" Type="http://schemas.openxmlformats.org/officeDocument/2006/relationships/customXml" Target="../ink/ink283.xml"/><Relationship Id="rId330" Type="http://schemas.openxmlformats.org/officeDocument/2006/relationships/customXml" Target="../ink/ink376.xml"/><Relationship Id="rId90" Type="http://schemas.openxmlformats.org/officeDocument/2006/relationships/customXml" Target="../ink/ink256.xml"/><Relationship Id="rId165" Type="http://schemas.openxmlformats.org/officeDocument/2006/relationships/image" Target="../media/image187.png"/><Relationship Id="rId186" Type="http://schemas.openxmlformats.org/officeDocument/2006/relationships/customXml" Target="../ink/ink304.xml"/><Relationship Id="rId211" Type="http://schemas.openxmlformats.org/officeDocument/2006/relationships/image" Target="../media/image210.png"/><Relationship Id="rId232" Type="http://schemas.openxmlformats.org/officeDocument/2006/relationships/customXml" Target="../ink/ink327.xml"/><Relationship Id="rId253" Type="http://schemas.openxmlformats.org/officeDocument/2006/relationships/image" Target="../media/image231.png"/><Relationship Id="rId274" Type="http://schemas.openxmlformats.org/officeDocument/2006/relationships/customXml" Target="../ink/ink348.xml"/><Relationship Id="rId295" Type="http://schemas.openxmlformats.org/officeDocument/2006/relationships/image" Target="../media/image252.png"/><Relationship Id="rId309" Type="http://schemas.openxmlformats.org/officeDocument/2006/relationships/image" Target="../media/image259.png"/><Relationship Id="rId27" Type="http://schemas.openxmlformats.org/officeDocument/2006/relationships/image" Target="../media/image1180.png"/><Relationship Id="rId48" Type="http://schemas.openxmlformats.org/officeDocument/2006/relationships/customXml" Target="../ink/ink235.xml"/><Relationship Id="rId69" Type="http://schemas.openxmlformats.org/officeDocument/2006/relationships/image" Target="../media/image139.png"/><Relationship Id="rId113" Type="http://schemas.openxmlformats.org/officeDocument/2006/relationships/image" Target="../media/image161.png"/><Relationship Id="rId134" Type="http://schemas.openxmlformats.org/officeDocument/2006/relationships/customXml" Target="../ink/ink278.xml"/><Relationship Id="rId320" Type="http://schemas.openxmlformats.org/officeDocument/2006/relationships/customXml" Target="../ink/ink371.xml"/><Relationship Id="rId80" Type="http://schemas.openxmlformats.org/officeDocument/2006/relationships/customXml" Target="../ink/ink251.xml"/><Relationship Id="rId155" Type="http://schemas.openxmlformats.org/officeDocument/2006/relationships/image" Target="../media/image182.png"/><Relationship Id="rId176" Type="http://schemas.openxmlformats.org/officeDocument/2006/relationships/customXml" Target="../ink/ink299.xml"/><Relationship Id="rId197" Type="http://schemas.openxmlformats.org/officeDocument/2006/relationships/image" Target="../media/image203.png"/><Relationship Id="rId341" Type="http://schemas.openxmlformats.org/officeDocument/2006/relationships/image" Target="../media/image275.png"/><Relationship Id="rId201" Type="http://schemas.openxmlformats.org/officeDocument/2006/relationships/image" Target="../media/image205.png"/><Relationship Id="rId222" Type="http://schemas.openxmlformats.org/officeDocument/2006/relationships/customXml" Target="../ink/ink322.xml"/><Relationship Id="rId243" Type="http://schemas.openxmlformats.org/officeDocument/2006/relationships/image" Target="../media/image226.png"/><Relationship Id="rId264" Type="http://schemas.openxmlformats.org/officeDocument/2006/relationships/customXml" Target="../ink/ink343.xml"/><Relationship Id="rId285" Type="http://schemas.openxmlformats.org/officeDocument/2006/relationships/image" Target="../media/image247.png"/><Relationship Id="rId17" Type="http://schemas.openxmlformats.org/officeDocument/2006/relationships/image" Target="../media/image1130.png"/><Relationship Id="rId38" Type="http://schemas.openxmlformats.org/officeDocument/2006/relationships/customXml" Target="../ink/ink230.xml"/><Relationship Id="rId59" Type="http://schemas.openxmlformats.org/officeDocument/2006/relationships/image" Target="../media/image134.png"/><Relationship Id="rId103" Type="http://schemas.openxmlformats.org/officeDocument/2006/relationships/image" Target="../media/image156.png"/><Relationship Id="rId124" Type="http://schemas.openxmlformats.org/officeDocument/2006/relationships/customXml" Target="../ink/ink273.xml"/><Relationship Id="rId310" Type="http://schemas.openxmlformats.org/officeDocument/2006/relationships/customXml" Target="../ink/ink366.xml"/><Relationship Id="rId70" Type="http://schemas.openxmlformats.org/officeDocument/2006/relationships/customXml" Target="../ink/ink246.xml"/><Relationship Id="rId91" Type="http://schemas.openxmlformats.org/officeDocument/2006/relationships/image" Target="../media/image150.png"/><Relationship Id="rId145" Type="http://schemas.openxmlformats.org/officeDocument/2006/relationships/image" Target="../media/image177.png"/><Relationship Id="rId166" Type="http://schemas.openxmlformats.org/officeDocument/2006/relationships/customXml" Target="../ink/ink294.xml"/><Relationship Id="rId187" Type="http://schemas.openxmlformats.org/officeDocument/2006/relationships/image" Target="../media/image198.png"/><Relationship Id="rId331" Type="http://schemas.openxmlformats.org/officeDocument/2006/relationships/image" Target="../media/image270.png"/><Relationship Id="rId1" Type="http://schemas.openxmlformats.org/officeDocument/2006/relationships/slideLayout" Target="../slideLayouts/slideLayout7.xml"/><Relationship Id="rId212" Type="http://schemas.openxmlformats.org/officeDocument/2006/relationships/customXml" Target="../ink/ink317.xml"/><Relationship Id="rId233" Type="http://schemas.openxmlformats.org/officeDocument/2006/relationships/image" Target="../media/image221.png"/><Relationship Id="rId254" Type="http://schemas.openxmlformats.org/officeDocument/2006/relationships/customXml" Target="../ink/ink338.xml"/><Relationship Id="rId28" Type="http://schemas.openxmlformats.org/officeDocument/2006/relationships/customXml" Target="../ink/ink225.xml"/><Relationship Id="rId49" Type="http://schemas.openxmlformats.org/officeDocument/2006/relationships/image" Target="../media/image129.png"/><Relationship Id="rId114" Type="http://schemas.openxmlformats.org/officeDocument/2006/relationships/customXml" Target="../ink/ink268.xml"/><Relationship Id="rId275" Type="http://schemas.openxmlformats.org/officeDocument/2006/relationships/image" Target="../media/image242.png"/><Relationship Id="rId296" Type="http://schemas.openxmlformats.org/officeDocument/2006/relationships/customXml" Target="../ink/ink359.xml"/><Relationship Id="rId300" Type="http://schemas.openxmlformats.org/officeDocument/2006/relationships/customXml" Target="../ink/ink361.xml"/><Relationship Id="rId60" Type="http://schemas.openxmlformats.org/officeDocument/2006/relationships/customXml" Target="../ink/ink241.xml"/><Relationship Id="rId81" Type="http://schemas.openxmlformats.org/officeDocument/2006/relationships/image" Target="../media/image145.png"/><Relationship Id="rId135" Type="http://schemas.openxmlformats.org/officeDocument/2006/relationships/image" Target="../media/image172.png"/><Relationship Id="rId156" Type="http://schemas.openxmlformats.org/officeDocument/2006/relationships/customXml" Target="../ink/ink289.xml"/><Relationship Id="rId177" Type="http://schemas.openxmlformats.org/officeDocument/2006/relationships/image" Target="../media/image193.png"/><Relationship Id="rId198" Type="http://schemas.openxmlformats.org/officeDocument/2006/relationships/customXml" Target="../ink/ink310.xml"/><Relationship Id="rId321" Type="http://schemas.openxmlformats.org/officeDocument/2006/relationships/image" Target="../media/image265.png"/><Relationship Id="rId342" Type="http://schemas.openxmlformats.org/officeDocument/2006/relationships/customXml" Target="../ink/ink382.xml"/><Relationship Id="rId202" Type="http://schemas.openxmlformats.org/officeDocument/2006/relationships/customXml" Target="../ink/ink312.xml"/><Relationship Id="rId223" Type="http://schemas.openxmlformats.org/officeDocument/2006/relationships/image" Target="../media/image216.png"/><Relationship Id="rId244" Type="http://schemas.openxmlformats.org/officeDocument/2006/relationships/customXml" Target="../ink/ink333.xml"/><Relationship Id="rId18" Type="http://schemas.openxmlformats.org/officeDocument/2006/relationships/customXml" Target="../ink/ink220.xml"/><Relationship Id="rId39" Type="http://schemas.openxmlformats.org/officeDocument/2006/relationships/image" Target="../media/image124.png"/><Relationship Id="rId265" Type="http://schemas.openxmlformats.org/officeDocument/2006/relationships/image" Target="../media/image237.png"/><Relationship Id="rId286" Type="http://schemas.openxmlformats.org/officeDocument/2006/relationships/customXml" Target="../ink/ink354.xml"/><Relationship Id="rId50" Type="http://schemas.openxmlformats.org/officeDocument/2006/relationships/customXml" Target="../ink/ink236.xml"/><Relationship Id="rId104" Type="http://schemas.openxmlformats.org/officeDocument/2006/relationships/customXml" Target="../ink/ink263.xml"/><Relationship Id="rId125" Type="http://schemas.openxmlformats.org/officeDocument/2006/relationships/image" Target="../media/image167.png"/><Relationship Id="rId146" Type="http://schemas.openxmlformats.org/officeDocument/2006/relationships/customXml" Target="../ink/ink284.xml"/><Relationship Id="rId167" Type="http://schemas.openxmlformats.org/officeDocument/2006/relationships/image" Target="../media/image188.png"/><Relationship Id="rId188" Type="http://schemas.openxmlformats.org/officeDocument/2006/relationships/customXml" Target="../ink/ink305.xml"/><Relationship Id="rId311" Type="http://schemas.openxmlformats.org/officeDocument/2006/relationships/image" Target="../media/image260.png"/><Relationship Id="rId332" Type="http://schemas.openxmlformats.org/officeDocument/2006/relationships/customXml" Target="../ink/ink377.xml"/><Relationship Id="rId71" Type="http://schemas.openxmlformats.org/officeDocument/2006/relationships/image" Target="../media/image140.png"/><Relationship Id="rId92" Type="http://schemas.openxmlformats.org/officeDocument/2006/relationships/customXml" Target="../ink/ink257.xml"/><Relationship Id="rId213" Type="http://schemas.openxmlformats.org/officeDocument/2006/relationships/image" Target="../media/image211.png"/><Relationship Id="rId234" Type="http://schemas.openxmlformats.org/officeDocument/2006/relationships/customXml" Target="../ink/ink328.xml"/><Relationship Id="rId2" Type="http://schemas.openxmlformats.org/officeDocument/2006/relationships/customXml" Target="../ink/ink212.xml"/><Relationship Id="rId29" Type="http://schemas.openxmlformats.org/officeDocument/2006/relationships/image" Target="../media/image1190.png"/><Relationship Id="rId255" Type="http://schemas.openxmlformats.org/officeDocument/2006/relationships/image" Target="../media/image232.png"/><Relationship Id="rId276" Type="http://schemas.openxmlformats.org/officeDocument/2006/relationships/customXml" Target="../ink/ink349.xml"/><Relationship Id="rId297" Type="http://schemas.openxmlformats.org/officeDocument/2006/relationships/image" Target="../media/image253.png"/><Relationship Id="rId40" Type="http://schemas.openxmlformats.org/officeDocument/2006/relationships/customXml" Target="../ink/ink231.xml"/><Relationship Id="rId115" Type="http://schemas.openxmlformats.org/officeDocument/2006/relationships/image" Target="../media/image162.png"/><Relationship Id="rId136" Type="http://schemas.openxmlformats.org/officeDocument/2006/relationships/customXml" Target="../ink/ink279.xml"/><Relationship Id="rId157" Type="http://schemas.openxmlformats.org/officeDocument/2006/relationships/image" Target="../media/image183.png"/><Relationship Id="rId178" Type="http://schemas.openxmlformats.org/officeDocument/2006/relationships/customXml" Target="../ink/ink300.xml"/><Relationship Id="rId301" Type="http://schemas.openxmlformats.org/officeDocument/2006/relationships/image" Target="../media/image255.png"/><Relationship Id="rId322" Type="http://schemas.openxmlformats.org/officeDocument/2006/relationships/customXml" Target="../ink/ink372.xml"/><Relationship Id="rId343" Type="http://schemas.openxmlformats.org/officeDocument/2006/relationships/image" Target="../media/image276.png"/><Relationship Id="rId61" Type="http://schemas.openxmlformats.org/officeDocument/2006/relationships/image" Target="../media/image135.png"/><Relationship Id="rId82" Type="http://schemas.openxmlformats.org/officeDocument/2006/relationships/customXml" Target="../ink/ink252.xml"/><Relationship Id="rId199" Type="http://schemas.openxmlformats.org/officeDocument/2006/relationships/image" Target="../media/image204.png"/><Relationship Id="rId203" Type="http://schemas.openxmlformats.org/officeDocument/2006/relationships/image" Target="../media/image206.png"/><Relationship Id="rId19" Type="http://schemas.openxmlformats.org/officeDocument/2006/relationships/image" Target="../media/image1140.png"/><Relationship Id="rId224" Type="http://schemas.openxmlformats.org/officeDocument/2006/relationships/customXml" Target="../ink/ink323.xml"/><Relationship Id="rId245" Type="http://schemas.openxmlformats.org/officeDocument/2006/relationships/image" Target="../media/image227.png"/><Relationship Id="rId266" Type="http://schemas.openxmlformats.org/officeDocument/2006/relationships/customXml" Target="../ink/ink344.xml"/><Relationship Id="rId287" Type="http://schemas.openxmlformats.org/officeDocument/2006/relationships/image" Target="../media/image248.png"/><Relationship Id="rId30" Type="http://schemas.openxmlformats.org/officeDocument/2006/relationships/customXml" Target="../ink/ink226.xml"/><Relationship Id="rId105" Type="http://schemas.openxmlformats.org/officeDocument/2006/relationships/image" Target="../media/image157.png"/><Relationship Id="rId126" Type="http://schemas.openxmlformats.org/officeDocument/2006/relationships/customXml" Target="../ink/ink274.xml"/><Relationship Id="rId147" Type="http://schemas.openxmlformats.org/officeDocument/2006/relationships/image" Target="../media/image178.png"/><Relationship Id="rId168" Type="http://schemas.openxmlformats.org/officeDocument/2006/relationships/customXml" Target="../ink/ink295.xml"/><Relationship Id="rId312" Type="http://schemas.openxmlformats.org/officeDocument/2006/relationships/customXml" Target="../ink/ink367.xml"/><Relationship Id="rId333" Type="http://schemas.openxmlformats.org/officeDocument/2006/relationships/image" Target="../media/image271.png"/><Relationship Id="rId51" Type="http://schemas.openxmlformats.org/officeDocument/2006/relationships/image" Target="../media/image130.png"/><Relationship Id="rId72" Type="http://schemas.openxmlformats.org/officeDocument/2006/relationships/customXml" Target="../ink/ink247.xml"/><Relationship Id="rId93" Type="http://schemas.openxmlformats.org/officeDocument/2006/relationships/image" Target="../media/image151.png"/><Relationship Id="rId189" Type="http://schemas.openxmlformats.org/officeDocument/2006/relationships/image" Target="../media/image199.png"/><Relationship Id="rId3" Type="http://schemas.openxmlformats.org/officeDocument/2006/relationships/image" Target="../media/image106.png"/><Relationship Id="rId214" Type="http://schemas.openxmlformats.org/officeDocument/2006/relationships/customXml" Target="../ink/ink318.xml"/><Relationship Id="rId235" Type="http://schemas.openxmlformats.org/officeDocument/2006/relationships/image" Target="../media/image222.png"/><Relationship Id="rId256" Type="http://schemas.openxmlformats.org/officeDocument/2006/relationships/customXml" Target="../ink/ink339.xml"/><Relationship Id="rId277" Type="http://schemas.openxmlformats.org/officeDocument/2006/relationships/image" Target="../media/image243.png"/><Relationship Id="rId298" Type="http://schemas.openxmlformats.org/officeDocument/2006/relationships/customXml" Target="../ink/ink3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17" Type="http://schemas.openxmlformats.org/officeDocument/2006/relationships/image" Target="../media/image335.png"/><Relationship Id="rId299" Type="http://schemas.openxmlformats.org/officeDocument/2006/relationships/image" Target="../media/image426.png"/><Relationship Id="rId303" Type="http://schemas.openxmlformats.org/officeDocument/2006/relationships/image" Target="../media/image428.png"/><Relationship Id="rId21" Type="http://schemas.openxmlformats.org/officeDocument/2006/relationships/image" Target="../media/image287.png"/><Relationship Id="rId42" Type="http://schemas.openxmlformats.org/officeDocument/2006/relationships/customXml" Target="../ink/ink404.xml"/><Relationship Id="rId63" Type="http://schemas.openxmlformats.org/officeDocument/2006/relationships/image" Target="../media/image308.png"/><Relationship Id="rId84" Type="http://schemas.openxmlformats.org/officeDocument/2006/relationships/customXml" Target="../ink/ink425.xml"/><Relationship Id="rId138" Type="http://schemas.openxmlformats.org/officeDocument/2006/relationships/customXml" Target="../ink/ink452.xml"/><Relationship Id="rId159" Type="http://schemas.openxmlformats.org/officeDocument/2006/relationships/image" Target="../media/image356.png"/><Relationship Id="rId324" Type="http://schemas.openxmlformats.org/officeDocument/2006/relationships/customXml" Target="../ink/ink545.xml"/><Relationship Id="rId345" Type="http://schemas.openxmlformats.org/officeDocument/2006/relationships/image" Target="../media/image449.png"/><Relationship Id="rId170" Type="http://schemas.openxmlformats.org/officeDocument/2006/relationships/customXml" Target="../ink/ink468.xml"/><Relationship Id="rId191" Type="http://schemas.openxmlformats.org/officeDocument/2006/relationships/image" Target="../media/image372.png"/><Relationship Id="rId205" Type="http://schemas.openxmlformats.org/officeDocument/2006/relationships/image" Target="../media/image379.png"/><Relationship Id="rId226" Type="http://schemas.openxmlformats.org/officeDocument/2006/relationships/customXml" Target="../ink/ink496.xml"/><Relationship Id="rId247" Type="http://schemas.openxmlformats.org/officeDocument/2006/relationships/image" Target="../media/image400.png"/><Relationship Id="rId107" Type="http://schemas.openxmlformats.org/officeDocument/2006/relationships/image" Target="../media/image330.png"/><Relationship Id="rId268" Type="http://schemas.openxmlformats.org/officeDocument/2006/relationships/customXml" Target="../ink/ink517.xml"/><Relationship Id="rId289" Type="http://schemas.openxmlformats.org/officeDocument/2006/relationships/image" Target="../media/image421.png"/><Relationship Id="rId11" Type="http://schemas.openxmlformats.org/officeDocument/2006/relationships/image" Target="../media/image282.png"/><Relationship Id="rId32" Type="http://schemas.openxmlformats.org/officeDocument/2006/relationships/customXml" Target="../ink/ink399.xml"/><Relationship Id="rId53" Type="http://schemas.openxmlformats.org/officeDocument/2006/relationships/image" Target="../media/image303.png"/><Relationship Id="rId74" Type="http://schemas.openxmlformats.org/officeDocument/2006/relationships/customXml" Target="../ink/ink420.xml"/><Relationship Id="rId128" Type="http://schemas.openxmlformats.org/officeDocument/2006/relationships/customXml" Target="../ink/ink447.xml"/><Relationship Id="rId149" Type="http://schemas.openxmlformats.org/officeDocument/2006/relationships/image" Target="../media/image351.png"/><Relationship Id="rId314" Type="http://schemas.openxmlformats.org/officeDocument/2006/relationships/customXml" Target="../ink/ink540.xml"/><Relationship Id="rId335" Type="http://schemas.openxmlformats.org/officeDocument/2006/relationships/image" Target="../media/image444.png"/><Relationship Id="rId5" Type="http://schemas.openxmlformats.org/officeDocument/2006/relationships/image" Target="../media/image279.png"/><Relationship Id="rId95" Type="http://schemas.openxmlformats.org/officeDocument/2006/relationships/image" Target="../media/image324.png"/><Relationship Id="rId160" Type="http://schemas.openxmlformats.org/officeDocument/2006/relationships/customXml" Target="../ink/ink463.xml"/><Relationship Id="rId181" Type="http://schemas.openxmlformats.org/officeDocument/2006/relationships/image" Target="../media/image367.png"/><Relationship Id="rId216" Type="http://schemas.openxmlformats.org/officeDocument/2006/relationships/customXml" Target="../ink/ink491.xml"/><Relationship Id="rId237" Type="http://schemas.openxmlformats.org/officeDocument/2006/relationships/image" Target="../media/image395.png"/><Relationship Id="rId258" Type="http://schemas.openxmlformats.org/officeDocument/2006/relationships/customXml" Target="../ink/ink512.xml"/><Relationship Id="rId279" Type="http://schemas.openxmlformats.org/officeDocument/2006/relationships/image" Target="../media/image416.png"/><Relationship Id="rId22" Type="http://schemas.openxmlformats.org/officeDocument/2006/relationships/customXml" Target="../ink/ink394.xml"/><Relationship Id="rId43" Type="http://schemas.openxmlformats.org/officeDocument/2006/relationships/image" Target="../media/image298.png"/><Relationship Id="rId64" Type="http://schemas.openxmlformats.org/officeDocument/2006/relationships/customXml" Target="../ink/ink415.xml"/><Relationship Id="rId118" Type="http://schemas.openxmlformats.org/officeDocument/2006/relationships/customXml" Target="../ink/ink442.xml"/><Relationship Id="rId139" Type="http://schemas.openxmlformats.org/officeDocument/2006/relationships/image" Target="../media/image346.png"/><Relationship Id="rId290" Type="http://schemas.openxmlformats.org/officeDocument/2006/relationships/customXml" Target="../ink/ink528.xml"/><Relationship Id="rId304" Type="http://schemas.openxmlformats.org/officeDocument/2006/relationships/customXml" Target="../ink/ink535.xml"/><Relationship Id="rId325" Type="http://schemas.openxmlformats.org/officeDocument/2006/relationships/image" Target="../media/image439.png"/><Relationship Id="rId346" Type="http://schemas.openxmlformats.org/officeDocument/2006/relationships/customXml" Target="../ink/ink556.xml"/><Relationship Id="rId85" Type="http://schemas.openxmlformats.org/officeDocument/2006/relationships/image" Target="../media/image319.png"/><Relationship Id="rId150" Type="http://schemas.openxmlformats.org/officeDocument/2006/relationships/customXml" Target="../ink/ink458.xml"/><Relationship Id="rId171" Type="http://schemas.openxmlformats.org/officeDocument/2006/relationships/image" Target="../media/image362.png"/><Relationship Id="rId192" Type="http://schemas.openxmlformats.org/officeDocument/2006/relationships/customXml" Target="../ink/ink479.xml"/><Relationship Id="rId206" Type="http://schemas.openxmlformats.org/officeDocument/2006/relationships/customXml" Target="../ink/ink486.xml"/><Relationship Id="rId227" Type="http://schemas.openxmlformats.org/officeDocument/2006/relationships/image" Target="../media/image390.png"/><Relationship Id="rId248" Type="http://schemas.openxmlformats.org/officeDocument/2006/relationships/customXml" Target="../ink/ink507.xml"/><Relationship Id="rId269" Type="http://schemas.openxmlformats.org/officeDocument/2006/relationships/image" Target="../media/image411.png"/><Relationship Id="rId12" Type="http://schemas.openxmlformats.org/officeDocument/2006/relationships/customXml" Target="../ink/ink389.xml"/><Relationship Id="rId33" Type="http://schemas.openxmlformats.org/officeDocument/2006/relationships/image" Target="../media/image293.png"/><Relationship Id="rId108" Type="http://schemas.openxmlformats.org/officeDocument/2006/relationships/customXml" Target="../ink/ink437.xml"/><Relationship Id="rId129" Type="http://schemas.openxmlformats.org/officeDocument/2006/relationships/image" Target="../media/image341.png"/><Relationship Id="rId280" Type="http://schemas.openxmlformats.org/officeDocument/2006/relationships/customXml" Target="../ink/ink523.xml"/><Relationship Id="rId315" Type="http://schemas.openxmlformats.org/officeDocument/2006/relationships/image" Target="../media/image434.png"/><Relationship Id="rId336" Type="http://schemas.openxmlformats.org/officeDocument/2006/relationships/customXml" Target="../ink/ink551.xml"/><Relationship Id="rId54" Type="http://schemas.openxmlformats.org/officeDocument/2006/relationships/customXml" Target="../ink/ink410.xml"/><Relationship Id="rId75" Type="http://schemas.openxmlformats.org/officeDocument/2006/relationships/image" Target="../media/image314.png"/><Relationship Id="rId96" Type="http://schemas.openxmlformats.org/officeDocument/2006/relationships/customXml" Target="../ink/ink431.xml"/><Relationship Id="rId140" Type="http://schemas.openxmlformats.org/officeDocument/2006/relationships/customXml" Target="../ink/ink453.xml"/><Relationship Id="rId161" Type="http://schemas.openxmlformats.org/officeDocument/2006/relationships/image" Target="../media/image357.png"/><Relationship Id="rId182" Type="http://schemas.openxmlformats.org/officeDocument/2006/relationships/customXml" Target="../ink/ink474.xml"/><Relationship Id="rId217" Type="http://schemas.openxmlformats.org/officeDocument/2006/relationships/image" Target="../media/image385.png"/><Relationship Id="rId6" Type="http://schemas.openxmlformats.org/officeDocument/2006/relationships/customXml" Target="../ink/ink386.xml"/><Relationship Id="rId238" Type="http://schemas.openxmlformats.org/officeDocument/2006/relationships/customXml" Target="../ink/ink502.xml"/><Relationship Id="rId259" Type="http://schemas.openxmlformats.org/officeDocument/2006/relationships/image" Target="../media/image406.png"/><Relationship Id="rId23" Type="http://schemas.openxmlformats.org/officeDocument/2006/relationships/image" Target="../media/image288.png"/><Relationship Id="rId119" Type="http://schemas.openxmlformats.org/officeDocument/2006/relationships/image" Target="../media/image336.png"/><Relationship Id="rId270" Type="http://schemas.openxmlformats.org/officeDocument/2006/relationships/customXml" Target="../ink/ink518.xml"/><Relationship Id="rId291" Type="http://schemas.openxmlformats.org/officeDocument/2006/relationships/image" Target="../media/image422.png"/><Relationship Id="rId305" Type="http://schemas.openxmlformats.org/officeDocument/2006/relationships/image" Target="../media/image429.png"/><Relationship Id="rId326" Type="http://schemas.openxmlformats.org/officeDocument/2006/relationships/customXml" Target="../ink/ink546.xml"/><Relationship Id="rId347" Type="http://schemas.openxmlformats.org/officeDocument/2006/relationships/image" Target="../media/image450.png"/><Relationship Id="rId44" Type="http://schemas.openxmlformats.org/officeDocument/2006/relationships/customXml" Target="../ink/ink405.xml"/><Relationship Id="rId65" Type="http://schemas.openxmlformats.org/officeDocument/2006/relationships/image" Target="../media/image309.png"/><Relationship Id="rId86" Type="http://schemas.openxmlformats.org/officeDocument/2006/relationships/customXml" Target="../ink/ink426.xml"/><Relationship Id="rId130" Type="http://schemas.openxmlformats.org/officeDocument/2006/relationships/customXml" Target="../ink/ink448.xml"/><Relationship Id="rId151" Type="http://schemas.openxmlformats.org/officeDocument/2006/relationships/image" Target="../media/image352.png"/><Relationship Id="rId172" Type="http://schemas.openxmlformats.org/officeDocument/2006/relationships/customXml" Target="../ink/ink469.xml"/><Relationship Id="rId193" Type="http://schemas.openxmlformats.org/officeDocument/2006/relationships/image" Target="../media/image373.png"/><Relationship Id="rId207" Type="http://schemas.openxmlformats.org/officeDocument/2006/relationships/image" Target="../media/image380.png"/><Relationship Id="rId228" Type="http://schemas.openxmlformats.org/officeDocument/2006/relationships/customXml" Target="../ink/ink497.xml"/><Relationship Id="rId249" Type="http://schemas.openxmlformats.org/officeDocument/2006/relationships/image" Target="../media/image401.png"/><Relationship Id="rId13" Type="http://schemas.openxmlformats.org/officeDocument/2006/relationships/image" Target="../media/image283.png"/><Relationship Id="rId109" Type="http://schemas.openxmlformats.org/officeDocument/2006/relationships/image" Target="../media/image331.png"/><Relationship Id="rId260" Type="http://schemas.openxmlformats.org/officeDocument/2006/relationships/customXml" Target="../ink/ink513.xml"/><Relationship Id="rId281" Type="http://schemas.openxmlformats.org/officeDocument/2006/relationships/image" Target="../media/image417.png"/><Relationship Id="rId316" Type="http://schemas.openxmlformats.org/officeDocument/2006/relationships/customXml" Target="../ink/ink541.xml"/><Relationship Id="rId337" Type="http://schemas.openxmlformats.org/officeDocument/2006/relationships/image" Target="../media/image445.png"/><Relationship Id="rId34" Type="http://schemas.openxmlformats.org/officeDocument/2006/relationships/customXml" Target="../ink/ink400.xml"/><Relationship Id="rId55" Type="http://schemas.openxmlformats.org/officeDocument/2006/relationships/image" Target="../media/image304.png"/><Relationship Id="rId76" Type="http://schemas.openxmlformats.org/officeDocument/2006/relationships/customXml" Target="../ink/ink421.xml"/><Relationship Id="rId97" Type="http://schemas.openxmlformats.org/officeDocument/2006/relationships/image" Target="../media/image325.png"/><Relationship Id="rId120" Type="http://schemas.openxmlformats.org/officeDocument/2006/relationships/customXml" Target="../ink/ink443.xml"/><Relationship Id="rId141" Type="http://schemas.openxmlformats.org/officeDocument/2006/relationships/image" Target="../media/image347.png"/><Relationship Id="rId7" Type="http://schemas.openxmlformats.org/officeDocument/2006/relationships/image" Target="../media/image280.png"/><Relationship Id="rId162" Type="http://schemas.openxmlformats.org/officeDocument/2006/relationships/customXml" Target="../ink/ink464.xml"/><Relationship Id="rId183" Type="http://schemas.openxmlformats.org/officeDocument/2006/relationships/image" Target="../media/image368.png"/><Relationship Id="rId218" Type="http://schemas.openxmlformats.org/officeDocument/2006/relationships/customXml" Target="../ink/ink492.xml"/><Relationship Id="rId239" Type="http://schemas.openxmlformats.org/officeDocument/2006/relationships/image" Target="../media/image396.png"/><Relationship Id="rId250" Type="http://schemas.openxmlformats.org/officeDocument/2006/relationships/customXml" Target="../ink/ink508.xml"/><Relationship Id="rId271" Type="http://schemas.openxmlformats.org/officeDocument/2006/relationships/image" Target="../media/image412.png"/><Relationship Id="rId292" Type="http://schemas.openxmlformats.org/officeDocument/2006/relationships/customXml" Target="../ink/ink529.xml"/><Relationship Id="rId306" Type="http://schemas.openxmlformats.org/officeDocument/2006/relationships/customXml" Target="../ink/ink536.xml"/><Relationship Id="rId24" Type="http://schemas.openxmlformats.org/officeDocument/2006/relationships/customXml" Target="../ink/ink395.xml"/><Relationship Id="rId45" Type="http://schemas.openxmlformats.org/officeDocument/2006/relationships/image" Target="../media/image299.png"/><Relationship Id="rId66" Type="http://schemas.openxmlformats.org/officeDocument/2006/relationships/customXml" Target="../ink/ink416.xml"/><Relationship Id="rId87" Type="http://schemas.openxmlformats.org/officeDocument/2006/relationships/image" Target="../media/image320.png"/><Relationship Id="rId110" Type="http://schemas.openxmlformats.org/officeDocument/2006/relationships/customXml" Target="../ink/ink438.xml"/><Relationship Id="rId131" Type="http://schemas.openxmlformats.org/officeDocument/2006/relationships/image" Target="../media/image342.png"/><Relationship Id="rId327" Type="http://schemas.openxmlformats.org/officeDocument/2006/relationships/image" Target="../media/image440.png"/><Relationship Id="rId348" Type="http://schemas.openxmlformats.org/officeDocument/2006/relationships/customXml" Target="../ink/ink557.xml"/><Relationship Id="rId152" Type="http://schemas.openxmlformats.org/officeDocument/2006/relationships/customXml" Target="../ink/ink459.xml"/><Relationship Id="rId173" Type="http://schemas.openxmlformats.org/officeDocument/2006/relationships/image" Target="../media/image363.png"/><Relationship Id="rId194" Type="http://schemas.openxmlformats.org/officeDocument/2006/relationships/customXml" Target="../ink/ink480.xml"/><Relationship Id="rId208" Type="http://schemas.openxmlformats.org/officeDocument/2006/relationships/customXml" Target="../ink/ink487.xml"/><Relationship Id="rId229" Type="http://schemas.openxmlformats.org/officeDocument/2006/relationships/image" Target="../media/image391.png"/><Relationship Id="rId240" Type="http://schemas.openxmlformats.org/officeDocument/2006/relationships/customXml" Target="../ink/ink503.xml"/><Relationship Id="rId261" Type="http://schemas.openxmlformats.org/officeDocument/2006/relationships/image" Target="../media/image407.png"/><Relationship Id="rId14" Type="http://schemas.openxmlformats.org/officeDocument/2006/relationships/customXml" Target="../ink/ink390.xml"/><Relationship Id="rId35" Type="http://schemas.openxmlformats.org/officeDocument/2006/relationships/image" Target="../media/image294.png"/><Relationship Id="rId56" Type="http://schemas.openxmlformats.org/officeDocument/2006/relationships/customXml" Target="../ink/ink411.xml"/><Relationship Id="rId77" Type="http://schemas.openxmlformats.org/officeDocument/2006/relationships/image" Target="../media/image315.png"/><Relationship Id="rId100" Type="http://schemas.openxmlformats.org/officeDocument/2006/relationships/customXml" Target="../ink/ink433.xml"/><Relationship Id="rId282" Type="http://schemas.openxmlformats.org/officeDocument/2006/relationships/customXml" Target="../ink/ink524.xml"/><Relationship Id="rId317" Type="http://schemas.openxmlformats.org/officeDocument/2006/relationships/image" Target="../media/image435.png"/><Relationship Id="rId338" Type="http://schemas.openxmlformats.org/officeDocument/2006/relationships/customXml" Target="../ink/ink552.xml"/><Relationship Id="rId8" Type="http://schemas.openxmlformats.org/officeDocument/2006/relationships/customXml" Target="../ink/ink387.xml"/><Relationship Id="rId98" Type="http://schemas.openxmlformats.org/officeDocument/2006/relationships/customXml" Target="../ink/ink432.xml"/><Relationship Id="rId121" Type="http://schemas.openxmlformats.org/officeDocument/2006/relationships/image" Target="../media/image337.png"/><Relationship Id="rId142" Type="http://schemas.openxmlformats.org/officeDocument/2006/relationships/customXml" Target="../ink/ink454.xml"/><Relationship Id="rId163" Type="http://schemas.openxmlformats.org/officeDocument/2006/relationships/image" Target="../media/image358.png"/><Relationship Id="rId184" Type="http://schemas.openxmlformats.org/officeDocument/2006/relationships/customXml" Target="../ink/ink475.xml"/><Relationship Id="rId219" Type="http://schemas.openxmlformats.org/officeDocument/2006/relationships/image" Target="../media/image386.png"/><Relationship Id="rId230" Type="http://schemas.openxmlformats.org/officeDocument/2006/relationships/customXml" Target="../ink/ink498.xml"/><Relationship Id="rId251" Type="http://schemas.openxmlformats.org/officeDocument/2006/relationships/image" Target="../media/image402.png"/><Relationship Id="rId25" Type="http://schemas.openxmlformats.org/officeDocument/2006/relationships/image" Target="../media/image289.png"/><Relationship Id="rId46" Type="http://schemas.openxmlformats.org/officeDocument/2006/relationships/customXml" Target="../ink/ink406.xml"/><Relationship Id="rId67" Type="http://schemas.openxmlformats.org/officeDocument/2006/relationships/image" Target="../media/image310.png"/><Relationship Id="rId272" Type="http://schemas.openxmlformats.org/officeDocument/2006/relationships/customXml" Target="../ink/ink519.xml"/><Relationship Id="rId293" Type="http://schemas.openxmlformats.org/officeDocument/2006/relationships/image" Target="../media/image423.png"/><Relationship Id="rId307" Type="http://schemas.openxmlformats.org/officeDocument/2006/relationships/image" Target="../media/image430.png"/><Relationship Id="rId328" Type="http://schemas.openxmlformats.org/officeDocument/2006/relationships/customXml" Target="../ink/ink547.xml"/><Relationship Id="rId349" Type="http://schemas.openxmlformats.org/officeDocument/2006/relationships/image" Target="../media/image451.png"/><Relationship Id="rId20" Type="http://schemas.openxmlformats.org/officeDocument/2006/relationships/customXml" Target="../ink/ink393.xml"/><Relationship Id="rId41" Type="http://schemas.openxmlformats.org/officeDocument/2006/relationships/image" Target="../media/image297.png"/><Relationship Id="rId62" Type="http://schemas.openxmlformats.org/officeDocument/2006/relationships/customXml" Target="../ink/ink414.xml"/><Relationship Id="rId83" Type="http://schemas.openxmlformats.org/officeDocument/2006/relationships/image" Target="../media/image318.png"/><Relationship Id="rId88" Type="http://schemas.openxmlformats.org/officeDocument/2006/relationships/customXml" Target="../ink/ink427.xml"/><Relationship Id="rId111" Type="http://schemas.openxmlformats.org/officeDocument/2006/relationships/image" Target="../media/image332.png"/><Relationship Id="rId132" Type="http://schemas.openxmlformats.org/officeDocument/2006/relationships/customXml" Target="../ink/ink449.xml"/><Relationship Id="rId153" Type="http://schemas.openxmlformats.org/officeDocument/2006/relationships/image" Target="../media/image353.png"/><Relationship Id="rId174" Type="http://schemas.openxmlformats.org/officeDocument/2006/relationships/customXml" Target="../ink/ink470.xml"/><Relationship Id="rId179" Type="http://schemas.openxmlformats.org/officeDocument/2006/relationships/image" Target="../media/image366.png"/><Relationship Id="rId195" Type="http://schemas.openxmlformats.org/officeDocument/2006/relationships/image" Target="../media/image374.png"/><Relationship Id="rId209" Type="http://schemas.openxmlformats.org/officeDocument/2006/relationships/image" Target="../media/image381.png"/><Relationship Id="rId190" Type="http://schemas.openxmlformats.org/officeDocument/2006/relationships/customXml" Target="../ink/ink478.xml"/><Relationship Id="rId204" Type="http://schemas.openxmlformats.org/officeDocument/2006/relationships/customXml" Target="../ink/ink485.xml"/><Relationship Id="rId220" Type="http://schemas.openxmlformats.org/officeDocument/2006/relationships/customXml" Target="../ink/ink493.xml"/><Relationship Id="rId225" Type="http://schemas.openxmlformats.org/officeDocument/2006/relationships/image" Target="../media/image389.png"/><Relationship Id="rId241" Type="http://schemas.openxmlformats.org/officeDocument/2006/relationships/image" Target="../media/image397.png"/><Relationship Id="rId246" Type="http://schemas.openxmlformats.org/officeDocument/2006/relationships/customXml" Target="../ink/ink506.xml"/><Relationship Id="rId267" Type="http://schemas.openxmlformats.org/officeDocument/2006/relationships/image" Target="../media/image410.png"/><Relationship Id="rId288" Type="http://schemas.openxmlformats.org/officeDocument/2006/relationships/customXml" Target="../ink/ink527.xml"/><Relationship Id="rId15" Type="http://schemas.openxmlformats.org/officeDocument/2006/relationships/image" Target="../media/image284.png"/><Relationship Id="rId36" Type="http://schemas.openxmlformats.org/officeDocument/2006/relationships/customXml" Target="../ink/ink401.xml"/><Relationship Id="rId57" Type="http://schemas.openxmlformats.org/officeDocument/2006/relationships/image" Target="../media/image305.png"/><Relationship Id="rId106" Type="http://schemas.openxmlformats.org/officeDocument/2006/relationships/customXml" Target="../ink/ink436.xml"/><Relationship Id="rId127" Type="http://schemas.openxmlformats.org/officeDocument/2006/relationships/image" Target="../media/image340.png"/><Relationship Id="rId262" Type="http://schemas.openxmlformats.org/officeDocument/2006/relationships/customXml" Target="../ink/ink514.xml"/><Relationship Id="rId283" Type="http://schemas.openxmlformats.org/officeDocument/2006/relationships/image" Target="../media/image418.png"/><Relationship Id="rId313" Type="http://schemas.openxmlformats.org/officeDocument/2006/relationships/image" Target="../media/image433.png"/><Relationship Id="rId318" Type="http://schemas.openxmlformats.org/officeDocument/2006/relationships/customXml" Target="../ink/ink542.xml"/><Relationship Id="rId339" Type="http://schemas.openxmlformats.org/officeDocument/2006/relationships/image" Target="../media/image446.png"/><Relationship Id="rId10" Type="http://schemas.openxmlformats.org/officeDocument/2006/relationships/customXml" Target="../ink/ink388.xml"/><Relationship Id="rId31" Type="http://schemas.openxmlformats.org/officeDocument/2006/relationships/image" Target="../media/image292.png"/><Relationship Id="rId52" Type="http://schemas.openxmlformats.org/officeDocument/2006/relationships/customXml" Target="../ink/ink409.xml"/><Relationship Id="rId73" Type="http://schemas.openxmlformats.org/officeDocument/2006/relationships/image" Target="../media/image313.png"/><Relationship Id="rId78" Type="http://schemas.openxmlformats.org/officeDocument/2006/relationships/customXml" Target="../ink/ink422.xml"/><Relationship Id="rId94" Type="http://schemas.openxmlformats.org/officeDocument/2006/relationships/customXml" Target="../ink/ink430.xml"/><Relationship Id="rId99" Type="http://schemas.openxmlformats.org/officeDocument/2006/relationships/image" Target="../media/image326.png"/><Relationship Id="rId101" Type="http://schemas.openxmlformats.org/officeDocument/2006/relationships/image" Target="../media/image327.png"/><Relationship Id="rId122" Type="http://schemas.openxmlformats.org/officeDocument/2006/relationships/customXml" Target="../ink/ink444.xml"/><Relationship Id="rId143" Type="http://schemas.openxmlformats.org/officeDocument/2006/relationships/image" Target="../media/image348.png"/><Relationship Id="rId148" Type="http://schemas.openxmlformats.org/officeDocument/2006/relationships/customXml" Target="../ink/ink457.xml"/><Relationship Id="rId164" Type="http://schemas.openxmlformats.org/officeDocument/2006/relationships/customXml" Target="../ink/ink465.xml"/><Relationship Id="rId169" Type="http://schemas.openxmlformats.org/officeDocument/2006/relationships/image" Target="../media/image361.png"/><Relationship Id="rId185" Type="http://schemas.openxmlformats.org/officeDocument/2006/relationships/image" Target="../media/image369.png"/><Relationship Id="rId334" Type="http://schemas.openxmlformats.org/officeDocument/2006/relationships/customXml" Target="../ink/ink550.xml"/><Relationship Id="rId350" Type="http://schemas.openxmlformats.org/officeDocument/2006/relationships/customXml" Target="../ink/ink558.xml"/><Relationship Id="rId4" Type="http://schemas.openxmlformats.org/officeDocument/2006/relationships/customXml" Target="../ink/ink385.xml"/><Relationship Id="rId9" Type="http://schemas.openxmlformats.org/officeDocument/2006/relationships/image" Target="../media/image281.png"/><Relationship Id="rId180" Type="http://schemas.openxmlformats.org/officeDocument/2006/relationships/customXml" Target="../ink/ink473.xml"/><Relationship Id="rId210" Type="http://schemas.openxmlformats.org/officeDocument/2006/relationships/customXml" Target="../ink/ink488.xml"/><Relationship Id="rId215" Type="http://schemas.openxmlformats.org/officeDocument/2006/relationships/image" Target="../media/image384.png"/><Relationship Id="rId236" Type="http://schemas.openxmlformats.org/officeDocument/2006/relationships/customXml" Target="../ink/ink501.xml"/><Relationship Id="rId257" Type="http://schemas.openxmlformats.org/officeDocument/2006/relationships/image" Target="../media/image405.png"/><Relationship Id="rId278" Type="http://schemas.openxmlformats.org/officeDocument/2006/relationships/customXml" Target="../ink/ink522.xml"/><Relationship Id="rId26" Type="http://schemas.openxmlformats.org/officeDocument/2006/relationships/customXml" Target="../ink/ink396.xml"/><Relationship Id="rId231" Type="http://schemas.openxmlformats.org/officeDocument/2006/relationships/image" Target="../media/image392.png"/><Relationship Id="rId252" Type="http://schemas.openxmlformats.org/officeDocument/2006/relationships/customXml" Target="../ink/ink509.xml"/><Relationship Id="rId273" Type="http://schemas.openxmlformats.org/officeDocument/2006/relationships/image" Target="../media/image413.png"/><Relationship Id="rId294" Type="http://schemas.openxmlformats.org/officeDocument/2006/relationships/customXml" Target="../ink/ink530.xml"/><Relationship Id="rId308" Type="http://schemas.openxmlformats.org/officeDocument/2006/relationships/customXml" Target="../ink/ink537.xml"/><Relationship Id="rId329" Type="http://schemas.openxmlformats.org/officeDocument/2006/relationships/image" Target="../media/image441.png"/><Relationship Id="rId47" Type="http://schemas.openxmlformats.org/officeDocument/2006/relationships/image" Target="../media/image300.png"/><Relationship Id="rId68" Type="http://schemas.openxmlformats.org/officeDocument/2006/relationships/customXml" Target="../ink/ink417.xml"/><Relationship Id="rId89" Type="http://schemas.openxmlformats.org/officeDocument/2006/relationships/image" Target="../media/image321.png"/><Relationship Id="rId112" Type="http://schemas.openxmlformats.org/officeDocument/2006/relationships/customXml" Target="../ink/ink439.xml"/><Relationship Id="rId133" Type="http://schemas.openxmlformats.org/officeDocument/2006/relationships/image" Target="../media/image343.png"/><Relationship Id="rId154" Type="http://schemas.openxmlformats.org/officeDocument/2006/relationships/customXml" Target="../ink/ink460.xml"/><Relationship Id="rId175" Type="http://schemas.openxmlformats.org/officeDocument/2006/relationships/image" Target="../media/image364.png"/><Relationship Id="rId340" Type="http://schemas.openxmlformats.org/officeDocument/2006/relationships/customXml" Target="../ink/ink553.xml"/><Relationship Id="rId196" Type="http://schemas.openxmlformats.org/officeDocument/2006/relationships/customXml" Target="../ink/ink481.xml"/><Relationship Id="rId200" Type="http://schemas.openxmlformats.org/officeDocument/2006/relationships/customXml" Target="../ink/ink483.xml"/><Relationship Id="rId16" Type="http://schemas.openxmlformats.org/officeDocument/2006/relationships/customXml" Target="../ink/ink391.xml"/><Relationship Id="rId221" Type="http://schemas.openxmlformats.org/officeDocument/2006/relationships/image" Target="../media/image387.png"/><Relationship Id="rId242" Type="http://schemas.openxmlformats.org/officeDocument/2006/relationships/customXml" Target="../ink/ink504.xml"/><Relationship Id="rId263" Type="http://schemas.openxmlformats.org/officeDocument/2006/relationships/image" Target="../media/image408.png"/><Relationship Id="rId284" Type="http://schemas.openxmlformats.org/officeDocument/2006/relationships/customXml" Target="../ink/ink525.xml"/><Relationship Id="rId319" Type="http://schemas.openxmlformats.org/officeDocument/2006/relationships/image" Target="../media/image436.png"/><Relationship Id="rId37" Type="http://schemas.openxmlformats.org/officeDocument/2006/relationships/image" Target="../media/image295.png"/><Relationship Id="rId58" Type="http://schemas.openxmlformats.org/officeDocument/2006/relationships/customXml" Target="../ink/ink412.xml"/><Relationship Id="rId79" Type="http://schemas.openxmlformats.org/officeDocument/2006/relationships/image" Target="../media/image316.png"/><Relationship Id="rId102" Type="http://schemas.openxmlformats.org/officeDocument/2006/relationships/customXml" Target="../ink/ink434.xml"/><Relationship Id="rId123" Type="http://schemas.openxmlformats.org/officeDocument/2006/relationships/image" Target="../media/image338.png"/><Relationship Id="rId144" Type="http://schemas.openxmlformats.org/officeDocument/2006/relationships/customXml" Target="../ink/ink455.xml"/><Relationship Id="rId330" Type="http://schemas.openxmlformats.org/officeDocument/2006/relationships/customXml" Target="../ink/ink548.xml"/><Relationship Id="rId90" Type="http://schemas.openxmlformats.org/officeDocument/2006/relationships/customXml" Target="../ink/ink428.xml"/><Relationship Id="rId165" Type="http://schemas.openxmlformats.org/officeDocument/2006/relationships/image" Target="../media/image359.png"/><Relationship Id="rId186" Type="http://schemas.openxmlformats.org/officeDocument/2006/relationships/customXml" Target="../ink/ink476.xml"/><Relationship Id="rId351" Type="http://schemas.openxmlformats.org/officeDocument/2006/relationships/image" Target="../media/image452.png"/><Relationship Id="rId211" Type="http://schemas.openxmlformats.org/officeDocument/2006/relationships/image" Target="../media/image382.png"/><Relationship Id="rId232" Type="http://schemas.openxmlformats.org/officeDocument/2006/relationships/customXml" Target="../ink/ink499.xml"/><Relationship Id="rId253" Type="http://schemas.openxmlformats.org/officeDocument/2006/relationships/image" Target="../media/image403.png"/><Relationship Id="rId274" Type="http://schemas.openxmlformats.org/officeDocument/2006/relationships/customXml" Target="../ink/ink520.xml"/><Relationship Id="rId295" Type="http://schemas.openxmlformats.org/officeDocument/2006/relationships/image" Target="../media/image424.png"/><Relationship Id="rId309" Type="http://schemas.openxmlformats.org/officeDocument/2006/relationships/image" Target="../media/image431.png"/><Relationship Id="rId27" Type="http://schemas.openxmlformats.org/officeDocument/2006/relationships/image" Target="../media/image290.png"/><Relationship Id="rId48" Type="http://schemas.openxmlformats.org/officeDocument/2006/relationships/customXml" Target="../ink/ink407.xml"/><Relationship Id="rId69" Type="http://schemas.openxmlformats.org/officeDocument/2006/relationships/image" Target="../media/image311.png"/><Relationship Id="rId113" Type="http://schemas.openxmlformats.org/officeDocument/2006/relationships/image" Target="../media/image333.png"/><Relationship Id="rId134" Type="http://schemas.openxmlformats.org/officeDocument/2006/relationships/customXml" Target="../ink/ink450.xml"/><Relationship Id="rId320" Type="http://schemas.openxmlformats.org/officeDocument/2006/relationships/customXml" Target="../ink/ink543.xml"/><Relationship Id="rId80" Type="http://schemas.openxmlformats.org/officeDocument/2006/relationships/customXml" Target="../ink/ink423.xml"/><Relationship Id="rId155" Type="http://schemas.openxmlformats.org/officeDocument/2006/relationships/image" Target="../media/image354.png"/><Relationship Id="rId176" Type="http://schemas.openxmlformats.org/officeDocument/2006/relationships/customXml" Target="../ink/ink471.xml"/><Relationship Id="rId197" Type="http://schemas.openxmlformats.org/officeDocument/2006/relationships/image" Target="../media/image375.png"/><Relationship Id="rId341" Type="http://schemas.openxmlformats.org/officeDocument/2006/relationships/image" Target="../media/image447.png"/><Relationship Id="rId201" Type="http://schemas.openxmlformats.org/officeDocument/2006/relationships/image" Target="../media/image377.png"/><Relationship Id="rId222" Type="http://schemas.openxmlformats.org/officeDocument/2006/relationships/customXml" Target="../ink/ink494.xml"/><Relationship Id="rId243" Type="http://schemas.openxmlformats.org/officeDocument/2006/relationships/image" Target="../media/image398.png"/><Relationship Id="rId264" Type="http://schemas.openxmlformats.org/officeDocument/2006/relationships/customXml" Target="../ink/ink515.xml"/><Relationship Id="rId285" Type="http://schemas.openxmlformats.org/officeDocument/2006/relationships/image" Target="../media/image419.png"/><Relationship Id="rId17" Type="http://schemas.openxmlformats.org/officeDocument/2006/relationships/image" Target="../media/image285.png"/><Relationship Id="rId38" Type="http://schemas.openxmlformats.org/officeDocument/2006/relationships/customXml" Target="../ink/ink402.xml"/><Relationship Id="rId59" Type="http://schemas.openxmlformats.org/officeDocument/2006/relationships/image" Target="../media/image306.png"/><Relationship Id="rId103" Type="http://schemas.openxmlformats.org/officeDocument/2006/relationships/image" Target="../media/image328.png"/><Relationship Id="rId124" Type="http://schemas.openxmlformats.org/officeDocument/2006/relationships/customXml" Target="../ink/ink445.xml"/><Relationship Id="rId310" Type="http://schemas.openxmlformats.org/officeDocument/2006/relationships/customXml" Target="../ink/ink538.xml"/><Relationship Id="rId70" Type="http://schemas.openxmlformats.org/officeDocument/2006/relationships/customXml" Target="../ink/ink418.xml"/><Relationship Id="rId91" Type="http://schemas.openxmlformats.org/officeDocument/2006/relationships/image" Target="../media/image322.png"/><Relationship Id="rId145" Type="http://schemas.openxmlformats.org/officeDocument/2006/relationships/image" Target="../media/image349.png"/><Relationship Id="rId166" Type="http://schemas.openxmlformats.org/officeDocument/2006/relationships/customXml" Target="../ink/ink466.xml"/><Relationship Id="rId187" Type="http://schemas.openxmlformats.org/officeDocument/2006/relationships/image" Target="../media/image370.png"/><Relationship Id="rId331" Type="http://schemas.openxmlformats.org/officeDocument/2006/relationships/image" Target="../media/image442.png"/><Relationship Id="rId1" Type="http://schemas.openxmlformats.org/officeDocument/2006/relationships/slideLayout" Target="../slideLayouts/slideLayout7.xml"/><Relationship Id="rId212" Type="http://schemas.openxmlformats.org/officeDocument/2006/relationships/customXml" Target="../ink/ink489.xml"/><Relationship Id="rId233" Type="http://schemas.openxmlformats.org/officeDocument/2006/relationships/image" Target="../media/image393.png"/><Relationship Id="rId254" Type="http://schemas.openxmlformats.org/officeDocument/2006/relationships/customXml" Target="../ink/ink510.xml"/><Relationship Id="rId28" Type="http://schemas.openxmlformats.org/officeDocument/2006/relationships/customXml" Target="../ink/ink397.xml"/><Relationship Id="rId49" Type="http://schemas.openxmlformats.org/officeDocument/2006/relationships/image" Target="../media/image301.png"/><Relationship Id="rId114" Type="http://schemas.openxmlformats.org/officeDocument/2006/relationships/customXml" Target="../ink/ink440.xml"/><Relationship Id="rId275" Type="http://schemas.openxmlformats.org/officeDocument/2006/relationships/image" Target="../media/image414.png"/><Relationship Id="rId296" Type="http://schemas.openxmlformats.org/officeDocument/2006/relationships/customXml" Target="../ink/ink531.xml"/><Relationship Id="rId300" Type="http://schemas.openxmlformats.org/officeDocument/2006/relationships/customXml" Target="../ink/ink533.xml"/><Relationship Id="rId60" Type="http://schemas.openxmlformats.org/officeDocument/2006/relationships/customXml" Target="../ink/ink413.xml"/><Relationship Id="rId81" Type="http://schemas.openxmlformats.org/officeDocument/2006/relationships/image" Target="../media/image317.png"/><Relationship Id="rId135" Type="http://schemas.openxmlformats.org/officeDocument/2006/relationships/image" Target="../media/image344.png"/><Relationship Id="rId156" Type="http://schemas.openxmlformats.org/officeDocument/2006/relationships/customXml" Target="../ink/ink461.xml"/><Relationship Id="rId177" Type="http://schemas.openxmlformats.org/officeDocument/2006/relationships/image" Target="../media/image365.png"/><Relationship Id="rId198" Type="http://schemas.openxmlformats.org/officeDocument/2006/relationships/customXml" Target="../ink/ink482.xml"/><Relationship Id="rId321" Type="http://schemas.openxmlformats.org/officeDocument/2006/relationships/image" Target="../media/image437.png"/><Relationship Id="rId342" Type="http://schemas.openxmlformats.org/officeDocument/2006/relationships/customXml" Target="../ink/ink554.xml"/><Relationship Id="rId202" Type="http://schemas.openxmlformats.org/officeDocument/2006/relationships/customXml" Target="../ink/ink484.xml"/><Relationship Id="rId223" Type="http://schemas.openxmlformats.org/officeDocument/2006/relationships/image" Target="../media/image388.png"/><Relationship Id="rId244" Type="http://schemas.openxmlformats.org/officeDocument/2006/relationships/customXml" Target="../ink/ink505.xml"/><Relationship Id="rId18" Type="http://schemas.openxmlformats.org/officeDocument/2006/relationships/customXml" Target="../ink/ink392.xml"/><Relationship Id="rId39" Type="http://schemas.openxmlformats.org/officeDocument/2006/relationships/image" Target="../media/image296.png"/><Relationship Id="rId265" Type="http://schemas.openxmlformats.org/officeDocument/2006/relationships/image" Target="../media/image409.png"/><Relationship Id="rId286" Type="http://schemas.openxmlformats.org/officeDocument/2006/relationships/customXml" Target="../ink/ink526.xml"/><Relationship Id="rId50" Type="http://schemas.openxmlformats.org/officeDocument/2006/relationships/customXml" Target="../ink/ink408.xml"/><Relationship Id="rId104" Type="http://schemas.openxmlformats.org/officeDocument/2006/relationships/customXml" Target="../ink/ink435.xml"/><Relationship Id="rId125" Type="http://schemas.openxmlformats.org/officeDocument/2006/relationships/image" Target="../media/image339.png"/><Relationship Id="rId146" Type="http://schemas.openxmlformats.org/officeDocument/2006/relationships/customXml" Target="../ink/ink456.xml"/><Relationship Id="rId167" Type="http://schemas.openxmlformats.org/officeDocument/2006/relationships/image" Target="../media/image360.png"/><Relationship Id="rId188" Type="http://schemas.openxmlformats.org/officeDocument/2006/relationships/customXml" Target="../ink/ink477.xml"/><Relationship Id="rId311" Type="http://schemas.openxmlformats.org/officeDocument/2006/relationships/image" Target="../media/image432.png"/><Relationship Id="rId332" Type="http://schemas.openxmlformats.org/officeDocument/2006/relationships/customXml" Target="../ink/ink549.xml"/><Relationship Id="rId71" Type="http://schemas.openxmlformats.org/officeDocument/2006/relationships/image" Target="../media/image312.png"/><Relationship Id="rId92" Type="http://schemas.openxmlformats.org/officeDocument/2006/relationships/customXml" Target="../ink/ink429.xml"/><Relationship Id="rId213" Type="http://schemas.openxmlformats.org/officeDocument/2006/relationships/image" Target="../media/image383.png"/><Relationship Id="rId234" Type="http://schemas.openxmlformats.org/officeDocument/2006/relationships/customXml" Target="../ink/ink500.xml"/><Relationship Id="rId2" Type="http://schemas.openxmlformats.org/officeDocument/2006/relationships/customXml" Target="../ink/ink384.xml"/><Relationship Id="rId29" Type="http://schemas.openxmlformats.org/officeDocument/2006/relationships/image" Target="../media/image291.png"/><Relationship Id="rId255" Type="http://schemas.openxmlformats.org/officeDocument/2006/relationships/image" Target="../media/image404.png"/><Relationship Id="rId276" Type="http://schemas.openxmlformats.org/officeDocument/2006/relationships/customXml" Target="../ink/ink521.xml"/><Relationship Id="rId297" Type="http://schemas.openxmlformats.org/officeDocument/2006/relationships/image" Target="../media/image425.png"/><Relationship Id="rId40" Type="http://schemas.openxmlformats.org/officeDocument/2006/relationships/customXml" Target="../ink/ink403.xml"/><Relationship Id="rId115" Type="http://schemas.openxmlformats.org/officeDocument/2006/relationships/image" Target="../media/image334.png"/><Relationship Id="rId136" Type="http://schemas.openxmlformats.org/officeDocument/2006/relationships/customXml" Target="../ink/ink451.xml"/><Relationship Id="rId157" Type="http://schemas.openxmlformats.org/officeDocument/2006/relationships/image" Target="../media/image355.png"/><Relationship Id="rId178" Type="http://schemas.openxmlformats.org/officeDocument/2006/relationships/customXml" Target="../ink/ink472.xml"/><Relationship Id="rId301" Type="http://schemas.openxmlformats.org/officeDocument/2006/relationships/image" Target="../media/image427.png"/><Relationship Id="rId322" Type="http://schemas.openxmlformats.org/officeDocument/2006/relationships/customXml" Target="../ink/ink544.xml"/><Relationship Id="rId343" Type="http://schemas.openxmlformats.org/officeDocument/2006/relationships/image" Target="../media/image448.png"/><Relationship Id="rId61" Type="http://schemas.openxmlformats.org/officeDocument/2006/relationships/image" Target="../media/image307.png"/><Relationship Id="rId82" Type="http://schemas.openxmlformats.org/officeDocument/2006/relationships/customXml" Target="../ink/ink424.xml"/><Relationship Id="rId199" Type="http://schemas.openxmlformats.org/officeDocument/2006/relationships/image" Target="../media/image376.png"/><Relationship Id="rId203" Type="http://schemas.openxmlformats.org/officeDocument/2006/relationships/image" Target="../media/image378.png"/><Relationship Id="rId19" Type="http://schemas.openxmlformats.org/officeDocument/2006/relationships/image" Target="../media/image286.png"/><Relationship Id="rId224" Type="http://schemas.openxmlformats.org/officeDocument/2006/relationships/customXml" Target="../ink/ink495.xml"/><Relationship Id="rId245" Type="http://schemas.openxmlformats.org/officeDocument/2006/relationships/image" Target="../media/image399.png"/><Relationship Id="rId266" Type="http://schemas.openxmlformats.org/officeDocument/2006/relationships/customXml" Target="../ink/ink516.xml"/><Relationship Id="rId287" Type="http://schemas.openxmlformats.org/officeDocument/2006/relationships/image" Target="../media/image420.png"/><Relationship Id="rId30" Type="http://schemas.openxmlformats.org/officeDocument/2006/relationships/customXml" Target="../ink/ink398.xml"/><Relationship Id="rId105" Type="http://schemas.openxmlformats.org/officeDocument/2006/relationships/image" Target="../media/image329.png"/><Relationship Id="rId126" Type="http://schemas.openxmlformats.org/officeDocument/2006/relationships/customXml" Target="../ink/ink446.xml"/><Relationship Id="rId147" Type="http://schemas.openxmlformats.org/officeDocument/2006/relationships/image" Target="../media/image350.png"/><Relationship Id="rId168" Type="http://schemas.openxmlformats.org/officeDocument/2006/relationships/customXml" Target="../ink/ink467.xml"/><Relationship Id="rId312" Type="http://schemas.openxmlformats.org/officeDocument/2006/relationships/customXml" Target="../ink/ink539.xml"/><Relationship Id="rId333" Type="http://schemas.openxmlformats.org/officeDocument/2006/relationships/image" Target="../media/image443.png"/><Relationship Id="rId51" Type="http://schemas.openxmlformats.org/officeDocument/2006/relationships/image" Target="../media/image302.png"/><Relationship Id="rId72" Type="http://schemas.openxmlformats.org/officeDocument/2006/relationships/customXml" Target="../ink/ink419.xml"/><Relationship Id="rId93" Type="http://schemas.openxmlformats.org/officeDocument/2006/relationships/image" Target="../media/image323.png"/><Relationship Id="rId189" Type="http://schemas.openxmlformats.org/officeDocument/2006/relationships/image" Target="../media/image371.png"/><Relationship Id="rId3" Type="http://schemas.openxmlformats.org/officeDocument/2006/relationships/image" Target="../media/image278.png"/><Relationship Id="rId214" Type="http://schemas.openxmlformats.org/officeDocument/2006/relationships/customXml" Target="../ink/ink490.xml"/><Relationship Id="rId235" Type="http://schemas.openxmlformats.org/officeDocument/2006/relationships/image" Target="../media/image394.png"/><Relationship Id="rId256" Type="http://schemas.openxmlformats.org/officeDocument/2006/relationships/customXml" Target="../ink/ink511.xml"/><Relationship Id="rId277" Type="http://schemas.openxmlformats.org/officeDocument/2006/relationships/image" Target="../media/image415.png"/><Relationship Id="rId298" Type="http://schemas.openxmlformats.org/officeDocument/2006/relationships/customXml" Target="../ink/ink532.xml"/><Relationship Id="rId116" Type="http://schemas.openxmlformats.org/officeDocument/2006/relationships/customXml" Target="../ink/ink441.xml"/><Relationship Id="rId137" Type="http://schemas.openxmlformats.org/officeDocument/2006/relationships/image" Target="../media/image345.png"/><Relationship Id="rId158" Type="http://schemas.openxmlformats.org/officeDocument/2006/relationships/customXml" Target="../ink/ink462.xml"/><Relationship Id="rId302" Type="http://schemas.openxmlformats.org/officeDocument/2006/relationships/customXml" Target="../ink/ink534.xml"/><Relationship Id="rId323" Type="http://schemas.openxmlformats.org/officeDocument/2006/relationships/image" Target="../media/image438.png"/><Relationship Id="rId344" Type="http://schemas.openxmlformats.org/officeDocument/2006/relationships/customXml" Target="../ink/ink555.xml"/></Relationships>
</file>

<file path=ppt/slides/_rels/slide15.xml.rels><?xml version="1.0" encoding="UTF-8" standalone="yes"?>
<Relationships xmlns="http://schemas.openxmlformats.org/package/2006/relationships"><Relationship Id="rId13" Type="http://schemas.openxmlformats.org/officeDocument/2006/relationships/image" Target="../media/image4320.png"/><Relationship Id="rId18" Type="http://schemas.openxmlformats.org/officeDocument/2006/relationships/customXml" Target="../ink/ink567.xml"/><Relationship Id="rId26" Type="http://schemas.openxmlformats.org/officeDocument/2006/relationships/customXml" Target="../ink/ink571.xml"/><Relationship Id="rId39" Type="http://schemas.openxmlformats.org/officeDocument/2006/relationships/image" Target="../media/image4450.png"/><Relationship Id="rId21" Type="http://schemas.openxmlformats.org/officeDocument/2006/relationships/image" Target="../media/image4360.png"/><Relationship Id="rId34" Type="http://schemas.openxmlformats.org/officeDocument/2006/relationships/customXml" Target="../ink/ink575.xml"/><Relationship Id="rId42" Type="http://schemas.openxmlformats.org/officeDocument/2006/relationships/customXml" Target="../ink/ink579.xml"/><Relationship Id="rId47" Type="http://schemas.openxmlformats.org/officeDocument/2006/relationships/image" Target="../media/image4490.png"/><Relationship Id="rId50" Type="http://schemas.openxmlformats.org/officeDocument/2006/relationships/customXml" Target="../ink/ink583.xml"/><Relationship Id="rId55" Type="http://schemas.openxmlformats.org/officeDocument/2006/relationships/image" Target="../media/image453.png"/><Relationship Id="rId63" Type="http://schemas.openxmlformats.org/officeDocument/2006/relationships/image" Target="../media/image457.png"/><Relationship Id="rId7" Type="http://schemas.openxmlformats.org/officeDocument/2006/relationships/image" Target="../media/image4290.png"/><Relationship Id="rId2" Type="http://schemas.openxmlformats.org/officeDocument/2006/relationships/customXml" Target="../ink/ink559.xml"/><Relationship Id="rId16" Type="http://schemas.openxmlformats.org/officeDocument/2006/relationships/customXml" Target="../ink/ink566.xml"/><Relationship Id="rId20" Type="http://schemas.openxmlformats.org/officeDocument/2006/relationships/customXml" Target="../ink/ink568.xml"/><Relationship Id="rId29" Type="http://schemas.openxmlformats.org/officeDocument/2006/relationships/image" Target="../media/image4400.png"/><Relationship Id="rId41" Type="http://schemas.openxmlformats.org/officeDocument/2006/relationships/image" Target="../media/image4460.png"/><Relationship Id="rId54" Type="http://schemas.openxmlformats.org/officeDocument/2006/relationships/customXml" Target="../ink/ink585.xml"/><Relationship Id="rId62" Type="http://schemas.openxmlformats.org/officeDocument/2006/relationships/customXml" Target="../ink/ink589.xml"/><Relationship Id="rId1" Type="http://schemas.openxmlformats.org/officeDocument/2006/relationships/slideLayout" Target="../slideLayouts/slideLayout7.xml"/><Relationship Id="rId6" Type="http://schemas.openxmlformats.org/officeDocument/2006/relationships/customXml" Target="../ink/ink561.xml"/><Relationship Id="rId11" Type="http://schemas.openxmlformats.org/officeDocument/2006/relationships/image" Target="../media/image4311.png"/><Relationship Id="rId24" Type="http://schemas.openxmlformats.org/officeDocument/2006/relationships/customXml" Target="../ink/ink570.xml"/><Relationship Id="rId32" Type="http://schemas.openxmlformats.org/officeDocument/2006/relationships/customXml" Target="../ink/ink574.xml"/><Relationship Id="rId37" Type="http://schemas.openxmlformats.org/officeDocument/2006/relationships/image" Target="../media/image4440.png"/><Relationship Id="rId40" Type="http://schemas.openxmlformats.org/officeDocument/2006/relationships/customXml" Target="../ink/ink578.xml"/><Relationship Id="rId45" Type="http://schemas.openxmlformats.org/officeDocument/2006/relationships/image" Target="../media/image4480.png"/><Relationship Id="rId53" Type="http://schemas.openxmlformats.org/officeDocument/2006/relationships/image" Target="../media/image4520.png"/><Relationship Id="rId58" Type="http://schemas.openxmlformats.org/officeDocument/2006/relationships/customXml" Target="../ink/ink587.xml"/><Relationship Id="rId5" Type="http://schemas.openxmlformats.org/officeDocument/2006/relationships/image" Target="../media/image4280.png"/><Relationship Id="rId15" Type="http://schemas.openxmlformats.org/officeDocument/2006/relationships/image" Target="../media/image4330.png"/><Relationship Id="rId23" Type="http://schemas.openxmlformats.org/officeDocument/2006/relationships/image" Target="../media/image4370.png"/><Relationship Id="rId28" Type="http://schemas.openxmlformats.org/officeDocument/2006/relationships/customXml" Target="../ink/ink572.xml"/><Relationship Id="rId36" Type="http://schemas.openxmlformats.org/officeDocument/2006/relationships/customXml" Target="../ink/ink576.xml"/><Relationship Id="rId49" Type="http://schemas.openxmlformats.org/officeDocument/2006/relationships/image" Target="../media/image4500.png"/><Relationship Id="rId57" Type="http://schemas.openxmlformats.org/officeDocument/2006/relationships/image" Target="../media/image454.png"/><Relationship Id="rId61" Type="http://schemas.openxmlformats.org/officeDocument/2006/relationships/image" Target="../media/image456.png"/><Relationship Id="rId10" Type="http://schemas.openxmlformats.org/officeDocument/2006/relationships/customXml" Target="../ink/ink563.xml"/><Relationship Id="rId19" Type="http://schemas.openxmlformats.org/officeDocument/2006/relationships/image" Target="../media/image4350.png"/><Relationship Id="rId31" Type="http://schemas.openxmlformats.org/officeDocument/2006/relationships/image" Target="../media/image4411.png"/><Relationship Id="rId44" Type="http://schemas.openxmlformats.org/officeDocument/2006/relationships/customXml" Target="../ink/ink580.xml"/><Relationship Id="rId52" Type="http://schemas.openxmlformats.org/officeDocument/2006/relationships/customXml" Target="../ink/ink584.xml"/><Relationship Id="rId60" Type="http://schemas.openxmlformats.org/officeDocument/2006/relationships/customXml" Target="../ink/ink588.xml"/><Relationship Id="rId4" Type="http://schemas.openxmlformats.org/officeDocument/2006/relationships/customXml" Target="../ink/ink560.xml"/><Relationship Id="rId9" Type="http://schemas.openxmlformats.org/officeDocument/2006/relationships/image" Target="../media/image4300.png"/><Relationship Id="rId14" Type="http://schemas.openxmlformats.org/officeDocument/2006/relationships/customXml" Target="../ink/ink565.xml"/><Relationship Id="rId22" Type="http://schemas.openxmlformats.org/officeDocument/2006/relationships/customXml" Target="../ink/ink569.xml"/><Relationship Id="rId27" Type="http://schemas.openxmlformats.org/officeDocument/2006/relationships/image" Target="../media/image4390.png"/><Relationship Id="rId30" Type="http://schemas.openxmlformats.org/officeDocument/2006/relationships/customXml" Target="../ink/ink573.xml"/><Relationship Id="rId35" Type="http://schemas.openxmlformats.org/officeDocument/2006/relationships/image" Target="../media/image4430.png"/><Relationship Id="rId43" Type="http://schemas.openxmlformats.org/officeDocument/2006/relationships/image" Target="../media/image4470.png"/><Relationship Id="rId48" Type="http://schemas.openxmlformats.org/officeDocument/2006/relationships/customXml" Target="../ink/ink582.xml"/><Relationship Id="rId56" Type="http://schemas.openxmlformats.org/officeDocument/2006/relationships/customXml" Target="../ink/ink586.xml"/><Relationship Id="rId8" Type="http://schemas.openxmlformats.org/officeDocument/2006/relationships/customXml" Target="../ink/ink562.xml"/><Relationship Id="rId51" Type="http://schemas.openxmlformats.org/officeDocument/2006/relationships/image" Target="../media/image4511.png"/><Relationship Id="rId3" Type="http://schemas.openxmlformats.org/officeDocument/2006/relationships/image" Target="../media/image4270.png"/><Relationship Id="rId12" Type="http://schemas.openxmlformats.org/officeDocument/2006/relationships/customXml" Target="../ink/ink564.xml"/><Relationship Id="rId17" Type="http://schemas.openxmlformats.org/officeDocument/2006/relationships/image" Target="../media/image4340.png"/><Relationship Id="rId25" Type="http://schemas.openxmlformats.org/officeDocument/2006/relationships/image" Target="../media/image4380.png"/><Relationship Id="rId33" Type="http://schemas.openxmlformats.org/officeDocument/2006/relationships/image" Target="../media/image4420.png"/><Relationship Id="rId38" Type="http://schemas.openxmlformats.org/officeDocument/2006/relationships/customXml" Target="../ink/ink577.xml"/><Relationship Id="rId46" Type="http://schemas.openxmlformats.org/officeDocument/2006/relationships/customXml" Target="../ink/ink581.xml"/><Relationship Id="rId59" Type="http://schemas.openxmlformats.org/officeDocument/2006/relationships/image" Target="../media/image4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6" Type="http://schemas.openxmlformats.org/officeDocument/2006/relationships/image" Target="../media/image469.png"/><Relationship Id="rId117" Type="http://schemas.openxmlformats.org/officeDocument/2006/relationships/image" Target="../media/image515.png"/><Relationship Id="rId21" Type="http://schemas.openxmlformats.org/officeDocument/2006/relationships/customXml" Target="../ink/ink599.xml"/><Relationship Id="rId42" Type="http://schemas.openxmlformats.org/officeDocument/2006/relationships/image" Target="../media/image477.png"/><Relationship Id="rId47" Type="http://schemas.openxmlformats.org/officeDocument/2006/relationships/customXml" Target="../ink/ink612.xml"/><Relationship Id="rId63" Type="http://schemas.openxmlformats.org/officeDocument/2006/relationships/customXml" Target="../ink/ink620.xml"/><Relationship Id="rId68" Type="http://schemas.openxmlformats.org/officeDocument/2006/relationships/image" Target="../media/image490.png"/><Relationship Id="rId84" Type="http://schemas.openxmlformats.org/officeDocument/2006/relationships/customXml" Target="../ink/ink630.xml"/><Relationship Id="rId89" Type="http://schemas.openxmlformats.org/officeDocument/2006/relationships/image" Target="../media/image501.png"/><Relationship Id="rId112" Type="http://schemas.openxmlformats.org/officeDocument/2006/relationships/customXml" Target="../ink/ink644.xml"/><Relationship Id="rId133" Type="http://schemas.openxmlformats.org/officeDocument/2006/relationships/image" Target="../media/image523.png"/><Relationship Id="rId138" Type="http://schemas.openxmlformats.org/officeDocument/2006/relationships/customXml" Target="../ink/ink657.xml"/><Relationship Id="rId16" Type="http://schemas.openxmlformats.org/officeDocument/2006/relationships/image" Target="../media/image464.png"/><Relationship Id="rId107" Type="http://schemas.openxmlformats.org/officeDocument/2006/relationships/image" Target="../media/image510.png"/><Relationship Id="rId11" Type="http://schemas.openxmlformats.org/officeDocument/2006/relationships/customXml" Target="../ink/ink594.xml"/><Relationship Id="rId32" Type="http://schemas.openxmlformats.org/officeDocument/2006/relationships/image" Target="../media/image472.png"/><Relationship Id="rId37" Type="http://schemas.openxmlformats.org/officeDocument/2006/relationships/customXml" Target="../ink/ink607.xml"/><Relationship Id="rId53" Type="http://schemas.openxmlformats.org/officeDocument/2006/relationships/customXml" Target="../ink/ink615.xml"/><Relationship Id="rId58" Type="http://schemas.openxmlformats.org/officeDocument/2006/relationships/image" Target="../media/image485.png"/><Relationship Id="rId74" Type="http://schemas.openxmlformats.org/officeDocument/2006/relationships/image" Target="../media/image493.png"/><Relationship Id="rId79" Type="http://schemas.openxmlformats.org/officeDocument/2006/relationships/customXml" Target="../ink/ink628.xml"/><Relationship Id="rId102" Type="http://schemas.openxmlformats.org/officeDocument/2006/relationships/customXml" Target="../ink/ink639.xml"/><Relationship Id="rId123" Type="http://schemas.openxmlformats.org/officeDocument/2006/relationships/image" Target="../media/image518.png"/><Relationship Id="rId128" Type="http://schemas.openxmlformats.org/officeDocument/2006/relationships/customXml" Target="../ink/ink652.xml"/><Relationship Id="rId144" Type="http://schemas.openxmlformats.org/officeDocument/2006/relationships/customXml" Target="../ink/ink660.xml"/><Relationship Id="rId149" Type="http://schemas.openxmlformats.org/officeDocument/2006/relationships/image" Target="../media/image531.png"/><Relationship Id="rId5" Type="http://schemas.openxmlformats.org/officeDocument/2006/relationships/customXml" Target="../ink/ink591.xml"/><Relationship Id="rId90" Type="http://schemas.openxmlformats.org/officeDocument/2006/relationships/customXml" Target="../ink/ink633.xml"/><Relationship Id="rId95" Type="http://schemas.openxmlformats.org/officeDocument/2006/relationships/image" Target="../media/image504.png"/><Relationship Id="rId22" Type="http://schemas.openxmlformats.org/officeDocument/2006/relationships/image" Target="../media/image467.png"/><Relationship Id="rId27" Type="http://schemas.openxmlformats.org/officeDocument/2006/relationships/customXml" Target="../ink/ink602.xml"/><Relationship Id="rId43" Type="http://schemas.openxmlformats.org/officeDocument/2006/relationships/customXml" Target="../ink/ink610.xml"/><Relationship Id="rId48" Type="http://schemas.openxmlformats.org/officeDocument/2006/relationships/image" Target="../media/image480.png"/><Relationship Id="rId64" Type="http://schemas.openxmlformats.org/officeDocument/2006/relationships/image" Target="../media/image488.png"/><Relationship Id="rId69" Type="http://schemas.openxmlformats.org/officeDocument/2006/relationships/customXml" Target="../ink/ink623.xml"/><Relationship Id="rId113" Type="http://schemas.openxmlformats.org/officeDocument/2006/relationships/image" Target="../media/image513.png"/><Relationship Id="rId118" Type="http://schemas.openxmlformats.org/officeDocument/2006/relationships/customXml" Target="../ink/ink647.xml"/><Relationship Id="rId134" Type="http://schemas.openxmlformats.org/officeDocument/2006/relationships/customXml" Target="../ink/ink655.xml"/><Relationship Id="rId139" Type="http://schemas.openxmlformats.org/officeDocument/2006/relationships/image" Target="../media/image526.png"/><Relationship Id="rId80" Type="http://schemas.openxmlformats.org/officeDocument/2006/relationships/image" Target="../media/image496.png"/><Relationship Id="rId85" Type="http://schemas.openxmlformats.org/officeDocument/2006/relationships/image" Target="../media/image499.png"/><Relationship Id="rId150" Type="http://schemas.openxmlformats.org/officeDocument/2006/relationships/customXml" Target="../ink/ink663.xml"/><Relationship Id="rId12" Type="http://schemas.openxmlformats.org/officeDocument/2006/relationships/image" Target="../media/image462.png"/><Relationship Id="rId17" Type="http://schemas.openxmlformats.org/officeDocument/2006/relationships/customXml" Target="../ink/ink597.xml"/><Relationship Id="rId25" Type="http://schemas.openxmlformats.org/officeDocument/2006/relationships/customXml" Target="../ink/ink601.xml"/><Relationship Id="rId33" Type="http://schemas.openxmlformats.org/officeDocument/2006/relationships/customXml" Target="../ink/ink605.xml"/><Relationship Id="rId38" Type="http://schemas.openxmlformats.org/officeDocument/2006/relationships/image" Target="../media/image475.png"/><Relationship Id="rId46" Type="http://schemas.openxmlformats.org/officeDocument/2006/relationships/image" Target="../media/image479.png"/><Relationship Id="rId59" Type="http://schemas.openxmlformats.org/officeDocument/2006/relationships/customXml" Target="../ink/ink618.xml"/><Relationship Id="rId67" Type="http://schemas.openxmlformats.org/officeDocument/2006/relationships/customXml" Target="../ink/ink622.xml"/><Relationship Id="rId103" Type="http://schemas.openxmlformats.org/officeDocument/2006/relationships/image" Target="../media/image508.png"/><Relationship Id="rId108" Type="http://schemas.openxmlformats.org/officeDocument/2006/relationships/customXml" Target="../ink/ink642.xml"/><Relationship Id="rId116" Type="http://schemas.openxmlformats.org/officeDocument/2006/relationships/customXml" Target="../ink/ink646.xml"/><Relationship Id="rId124" Type="http://schemas.openxmlformats.org/officeDocument/2006/relationships/customXml" Target="../ink/ink650.xml"/><Relationship Id="rId129" Type="http://schemas.openxmlformats.org/officeDocument/2006/relationships/image" Target="../media/image521.png"/><Relationship Id="rId137" Type="http://schemas.openxmlformats.org/officeDocument/2006/relationships/image" Target="../media/image525.png"/><Relationship Id="rId20" Type="http://schemas.openxmlformats.org/officeDocument/2006/relationships/image" Target="../media/image466.png"/><Relationship Id="rId41" Type="http://schemas.openxmlformats.org/officeDocument/2006/relationships/customXml" Target="../ink/ink609.xml"/><Relationship Id="rId54" Type="http://schemas.openxmlformats.org/officeDocument/2006/relationships/image" Target="../media/image483.png"/><Relationship Id="rId62" Type="http://schemas.openxmlformats.org/officeDocument/2006/relationships/image" Target="../media/image487.png"/><Relationship Id="rId70" Type="http://schemas.openxmlformats.org/officeDocument/2006/relationships/image" Target="../media/image491.png"/><Relationship Id="rId75" Type="http://schemas.openxmlformats.org/officeDocument/2006/relationships/customXml" Target="../ink/ink626.xml"/><Relationship Id="rId83" Type="http://schemas.openxmlformats.org/officeDocument/2006/relationships/image" Target="../media/image498.png"/><Relationship Id="rId88" Type="http://schemas.openxmlformats.org/officeDocument/2006/relationships/customXml" Target="../ink/ink632.xml"/><Relationship Id="rId91" Type="http://schemas.openxmlformats.org/officeDocument/2006/relationships/image" Target="../media/image502.png"/><Relationship Id="rId96" Type="http://schemas.openxmlformats.org/officeDocument/2006/relationships/customXml" Target="../ink/ink636.xml"/><Relationship Id="rId111" Type="http://schemas.openxmlformats.org/officeDocument/2006/relationships/image" Target="../media/image512.png"/><Relationship Id="rId132" Type="http://schemas.openxmlformats.org/officeDocument/2006/relationships/customXml" Target="../ink/ink654.xml"/><Relationship Id="rId140" Type="http://schemas.openxmlformats.org/officeDocument/2006/relationships/customXml" Target="../ink/ink658.xml"/><Relationship Id="rId145" Type="http://schemas.openxmlformats.org/officeDocument/2006/relationships/image" Target="../media/image529.png"/><Relationship Id="rId1" Type="http://schemas.openxmlformats.org/officeDocument/2006/relationships/slideLayout" Target="../slideLayouts/slideLayout7.xml"/><Relationship Id="rId6" Type="http://schemas.openxmlformats.org/officeDocument/2006/relationships/image" Target="../media/image459.png"/><Relationship Id="rId15" Type="http://schemas.openxmlformats.org/officeDocument/2006/relationships/customXml" Target="../ink/ink596.xml"/><Relationship Id="rId23" Type="http://schemas.openxmlformats.org/officeDocument/2006/relationships/customXml" Target="../ink/ink600.xml"/><Relationship Id="rId28" Type="http://schemas.openxmlformats.org/officeDocument/2006/relationships/image" Target="../media/image470.png"/><Relationship Id="rId36" Type="http://schemas.openxmlformats.org/officeDocument/2006/relationships/image" Target="../media/image474.png"/><Relationship Id="rId49" Type="http://schemas.openxmlformats.org/officeDocument/2006/relationships/customXml" Target="../ink/ink613.xml"/><Relationship Id="rId57" Type="http://schemas.openxmlformats.org/officeDocument/2006/relationships/customXml" Target="../ink/ink617.xml"/><Relationship Id="rId106" Type="http://schemas.openxmlformats.org/officeDocument/2006/relationships/customXml" Target="../ink/ink641.xml"/><Relationship Id="rId114" Type="http://schemas.openxmlformats.org/officeDocument/2006/relationships/customXml" Target="../ink/ink645.xml"/><Relationship Id="rId119" Type="http://schemas.openxmlformats.org/officeDocument/2006/relationships/image" Target="../media/image516.png"/><Relationship Id="rId127" Type="http://schemas.openxmlformats.org/officeDocument/2006/relationships/image" Target="../media/image520.png"/><Relationship Id="rId10" Type="http://schemas.openxmlformats.org/officeDocument/2006/relationships/image" Target="../media/image461.png"/><Relationship Id="rId31" Type="http://schemas.openxmlformats.org/officeDocument/2006/relationships/customXml" Target="../ink/ink604.xml"/><Relationship Id="rId44" Type="http://schemas.openxmlformats.org/officeDocument/2006/relationships/image" Target="../media/image478.png"/><Relationship Id="rId52" Type="http://schemas.openxmlformats.org/officeDocument/2006/relationships/image" Target="../media/image482.png"/><Relationship Id="rId60" Type="http://schemas.openxmlformats.org/officeDocument/2006/relationships/image" Target="../media/image486.png"/><Relationship Id="rId65" Type="http://schemas.openxmlformats.org/officeDocument/2006/relationships/customXml" Target="../ink/ink621.xml"/><Relationship Id="rId73" Type="http://schemas.openxmlformats.org/officeDocument/2006/relationships/customXml" Target="../ink/ink625.xml"/><Relationship Id="rId78" Type="http://schemas.openxmlformats.org/officeDocument/2006/relationships/image" Target="../media/image495.png"/><Relationship Id="rId81" Type="http://schemas.openxmlformats.org/officeDocument/2006/relationships/image" Target="../media/image497.emf"/><Relationship Id="rId86" Type="http://schemas.openxmlformats.org/officeDocument/2006/relationships/customXml" Target="../ink/ink631.xml"/><Relationship Id="rId94" Type="http://schemas.openxmlformats.org/officeDocument/2006/relationships/customXml" Target="../ink/ink635.xml"/><Relationship Id="rId99" Type="http://schemas.openxmlformats.org/officeDocument/2006/relationships/image" Target="../media/image506.png"/><Relationship Id="rId101" Type="http://schemas.openxmlformats.org/officeDocument/2006/relationships/image" Target="../media/image507.png"/><Relationship Id="rId122" Type="http://schemas.openxmlformats.org/officeDocument/2006/relationships/customXml" Target="../ink/ink649.xml"/><Relationship Id="rId130" Type="http://schemas.openxmlformats.org/officeDocument/2006/relationships/customXml" Target="../ink/ink653.xml"/><Relationship Id="rId135" Type="http://schemas.openxmlformats.org/officeDocument/2006/relationships/image" Target="../media/image524.png"/><Relationship Id="rId143" Type="http://schemas.openxmlformats.org/officeDocument/2006/relationships/image" Target="../media/image528.png"/><Relationship Id="rId148" Type="http://schemas.openxmlformats.org/officeDocument/2006/relationships/customXml" Target="../ink/ink662.xml"/><Relationship Id="rId151" Type="http://schemas.openxmlformats.org/officeDocument/2006/relationships/image" Target="../media/image532.png"/><Relationship Id="rId4" Type="http://schemas.openxmlformats.org/officeDocument/2006/relationships/image" Target="../media/image458.png"/><Relationship Id="rId9" Type="http://schemas.openxmlformats.org/officeDocument/2006/relationships/customXml" Target="../ink/ink593.xml"/><Relationship Id="rId13" Type="http://schemas.openxmlformats.org/officeDocument/2006/relationships/customXml" Target="../ink/ink595.xml"/><Relationship Id="rId18" Type="http://schemas.openxmlformats.org/officeDocument/2006/relationships/image" Target="../media/image465.png"/><Relationship Id="rId39" Type="http://schemas.openxmlformats.org/officeDocument/2006/relationships/customXml" Target="../ink/ink608.xml"/><Relationship Id="rId109" Type="http://schemas.openxmlformats.org/officeDocument/2006/relationships/image" Target="../media/image511.png"/><Relationship Id="rId34" Type="http://schemas.openxmlformats.org/officeDocument/2006/relationships/image" Target="../media/image473.png"/><Relationship Id="rId50" Type="http://schemas.openxmlformats.org/officeDocument/2006/relationships/image" Target="../media/image481.png"/><Relationship Id="rId55" Type="http://schemas.openxmlformats.org/officeDocument/2006/relationships/customXml" Target="../ink/ink616.xml"/><Relationship Id="rId76" Type="http://schemas.openxmlformats.org/officeDocument/2006/relationships/image" Target="../media/image494.png"/><Relationship Id="rId97" Type="http://schemas.openxmlformats.org/officeDocument/2006/relationships/image" Target="../media/image505.png"/><Relationship Id="rId104" Type="http://schemas.openxmlformats.org/officeDocument/2006/relationships/customXml" Target="../ink/ink640.xml"/><Relationship Id="rId120" Type="http://schemas.openxmlformats.org/officeDocument/2006/relationships/customXml" Target="../ink/ink648.xml"/><Relationship Id="rId125" Type="http://schemas.openxmlformats.org/officeDocument/2006/relationships/image" Target="../media/image519.png"/><Relationship Id="rId141" Type="http://schemas.openxmlformats.org/officeDocument/2006/relationships/image" Target="../media/image527.png"/><Relationship Id="rId146" Type="http://schemas.openxmlformats.org/officeDocument/2006/relationships/customXml" Target="../ink/ink661.xml"/><Relationship Id="rId7" Type="http://schemas.openxmlformats.org/officeDocument/2006/relationships/customXml" Target="../ink/ink592.xml"/><Relationship Id="rId71" Type="http://schemas.openxmlformats.org/officeDocument/2006/relationships/customXml" Target="../ink/ink624.xml"/><Relationship Id="rId92" Type="http://schemas.openxmlformats.org/officeDocument/2006/relationships/customXml" Target="../ink/ink634.xml"/><Relationship Id="rId2" Type="http://schemas.openxmlformats.org/officeDocument/2006/relationships/image" Target="../media/image453.emf"/><Relationship Id="rId29" Type="http://schemas.openxmlformats.org/officeDocument/2006/relationships/customXml" Target="../ink/ink603.xml"/><Relationship Id="rId24" Type="http://schemas.openxmlformats.org/officeDocument/2006/relationships/image" Target="../media/image468.png"/><Relationship Id="rId40" Type="http://schemas.openxmlformats.org/officeDocument/2006/relationships/image" Target="../media/image476.png"/><Relationship Id="rId45" Type="http://schemas.openxmlformats.org/officeDocument/2006/relationships/customXml" Target="../ink/ink611.xml"/><Relationship Id="rId66" Type="http://schemas.openxmlformats.org/officeDocument/2006/relationships/image" Target="../media/image489.png"/><Relationship Id="rId87" Type="http://schemas.openxmlformats.org/officeDocument/2006/relationships/image" Target="../media/image500.png"/><Relationship Id="rId110" Type="http://schemas.openxmlformats.org/officeDocument/2006/relationships/customXml" Target="../ink/ink643.xml"/><Relationship Id="rId115" Type="http://schemas.openxmlformats.org/officeDocument/2006/relationships/image" Target="../media/image514.png"/><Relationship Id="rId131" Type="http://schemas.openxmlformats.org/officeDocument/2006/relationships/image" Target="../media/image522.png"/><Relationship Id="rId136" Type="http://schemas.openxmlformats.org/officeDocument/2006/relationships/customXml" Target="../ink/ink656.xml"/><Relationship Id="rId61" Type="http://schemas.openxmlformats.org/officeDocument/2006/relationships/customXml" Target="../ink/ink619.xml"/><Relationship Id="rId82" Type="http://schemas.openxmlformats.org/officeDocument/2006/relationships/customXml" Target="../ink/ink629.xml"/><Relationship Id="rId19" Type="http://schemas.openxmlformats.org/officeDocument/2006/relationships/customXml" Target="../ink/ink598.xml"/><Relationship Id="rId14" Type="http://schemas.openxmlformats.org/officeDocument/2006/relationships/image" Target="../media/image463.png"/><Relationship Id="rId30" Type="http://schemas.openxmlformats.org/officeDocument/2006/relationships/image" Target="../media/image471.png"/><Relationship Id="rId35" Type="http://schemas.openxmlformats.org/officeDocument/2006/relationships/customXml" Target="../ink/ink606.xml"/><Relationship Id="rId56" Type="http://schemas.openxmlformats.org/officeDocument/2006/relationships/image" Target="../media/image484.png"/><Relationship Id="rId77" Type="http://schemas.openxmlformats.org/officeDocument/2006/relationships/customXml" Target="../ink/ink627.xml"/><Relationship Id="rId100" Type="http://schemas.openxmlformats.org/officeDocument/2006/relationships/customXml" Target="../ink/ink638.xml"/><Relationship Id="rId105" Type="http://schemas.openxmlformats.org/officeDocument/2006/relationships/image" Target="../media/image509.png"/><Relationship Id="rId126" Type="http://schemas.openxmlformats.org/officeDocument/2006/relationships/customXml" Target="../ink/ink651.xml"/><Relationship Id="rId147" Type="http://schemas.openxmlformats.org/officeDocument/2006/relationships/image" Target="../media/image530.png"/><Relationship Id="rId8" Type="http://schemas.openxmlformats.org/officeDocument/2006/relationships/image" Target="../media/image460.png"/><Relationship Id="rId51" Type="http://schemas.openxmlformats.org/officeDocument/2006/relationships/customXml" Target="../ink/ink614.xml"/><Relationship Id="rId72" Type="http://schemas.openxmlformats.org/officeDocument/2006/relationships/image" Target="../media/image492.png"/><Relationship Id="rId93" Type="http://schemas.openxmlformats.org/officeDocument/2006/relationships/image" Target="../media/image503.png"/><Relationship Id="rId98" Type="http://schemas.openxmlformats.org/officeDocument/2006/relationships/customXml" Target="../ink/ink637.xml"/><Relationship Id="rId121" Type="http://schemas.openxmlformats.org/officeDocument/2006/relationships/image" Target="../media/image517.png"/><Relationship Id="rId142" Type="http://schemas.openxmlformats.org/officeDocument/2006/relationships/customXml" Target="../ink/ink659.xml"/><Relationship Id="rId3" Type="http://schemas.openxmlformats.org/officeDocument/2006/relationships/customXml" Target="../ink/ink590.xml"/></Relationships>
</file>

<file path=ppt/slides/_rels/slide18.xml.rels><?xml version="1.0" encoding="UTF-8" standalone="yes"?>
<Relationships xmlns="http://schemas.openxmlformats.org/package/2006/relationships"><Relationship Id="rId117" Type="http://schemas.openxmlformats.org/officeDocument/2006/relationships/customXml" Target="../ink/ink721.xml"/><Relationship Id="rId21" Type="http://schemas.openxmlformats.org/officeDocument/2006/relationships/customXml" Target="../ink/ink673.xml"/><Relationship Id="rId42" Type="http://schemas.openxmlformats.org/officeDocument/2006/relationships/image" Target="../media/image553.png"/><Relationship Id="rId63" Type="http://schemas.openxmlformats.org/officeDocument/2006/relationships/customXml" Target="../ink/ink694.xml"/><Relationship Id="rId84" Type="http://schemas.openxmlformats.org/officeDocument/2006/relationships/image" Target="../media/image574.png"/><Relationship Id="rId138" Type="http://schemas.openxmlformats.org/officeDocument/2006/relationships/image" Target="../media/image601.png"/><Relationship Id="rId159" Type="http://schemas.openxmlformats.org/officeDocument/2006/relationships/customXml" Target="../ink/ink742.xml"/><Relationship Id="rId170" Type="http://schemas.openxmlformats.org/officeDocument/2006/relationships/image" Target="../media/image617.png"/><Relationship Id="rId191" Type="http://schemas.openxmlformats.org/officeDocument/2006/relationships/image" Target="../media/image627.png"/><Relationship Id="rId205" Type="http://schemas.openxmlformats.org/officeDocument/2006/relationships/image" Target="../media/image634.png"/><Relationship Id="rId226" Type="http://schemas.openxmlformats.org/officeDocument/2006/relationships/customXml" Target="../ink/ink775.xml"/><Relationship Id="rId247" Type="http://schemas.openxmlformats.org/officeDocument/2006/relationships/image" Target="../media/image655.png"/><Relationship Id="rId107" Type="http://schemas.openxmlformats.org/officeDocument/2006/relationships/customXml" Target="../ink/ink716.xml"/><Relationship Id="rId11" Type="http://schemas.openxmlformats.org/officeDocument/2006/relationships/customXml" Target="../ink/ink668.xml"/><Relationship Id="rId32" Type="http://schemas.openxmlformats.org/officeDocument/2006/relationships/image" Target="../media/image548.png"/><Relationship Id="rId53" Type="http://schemas.openxmlformats.org/officeDocument/2006/relationships/customXml" Target="../ink/ink689.xml"/><Relationship Id="rId74" Type="http://schemas.openxmlformats.org/officeDocument/2006/relationships/image" Target="../media/image569.png"/><Relationship Id="rId128" Type="http://schemas.openxmlformats.org/officeDocument/2006/relationships/image" Target="../media/image596.png"/><Relationship Id="rId149" Type="http://schemas.openxmlformats.org/officeDocument/2006/relationships/customXml" Target="../ink/ink737.xml"/><Relationship Id="rId5" Type="http://schemas.openxmlformats.org/officeDocument/2006/relationships/customXml" Target="../ink/ink665.xml"/><Relationship Id="rId95" Type="http://schemas.openxmlformats.org/officeDocument/2006/relationships/customXml" Target="../ink/ink710.xml"/><Relationship Id="rId160" Type="http://schemas.openxmlformats.org/officeDocument/2006/relationships/image" Target="../media/image612.png"/><Relationship Id="rId181" Type="http://schemas.openxmlformats.org/officeDocument/2006/relationships/image" Target="../media/image622.png"/><Relationship Id="rId216" Type="http://schemas.openxmlformats.org/officeDocument/2006/relationships/customXml" Target="../ink/ink770.xml"/><Relationship Id="rId237" Type="http://schemas.openxmlformats.org/officeDocument/2006/relationships/image" Target="../media/image650.png"/><Relationship Id="rId22" Type="http://schemas.openxmlformats.org/officeDocument/2006/relationships/image" Target="../media/image543.png"/><Relationship Id="rId43" Type="http://schemas.openxmlformats.org/officeDocument/2006/relationships/customXml" Target="../ink/ink684.xml"/><Relationship Id="rId64" Type="http://schemas.openxmlformats.org/officeDocument/2006/relationships/image" Target="../media/image564.png"/><Relationship Id="rId118" Type="http://schemas.openxmlformats.org/officeDocument/2006/relationships/image" Target="../media/image591.png"/><Relationship Id="rId139" Type="http://schemas.openxmlformats.org/officeDocument/2006/relationships/customXml" Target="../ink/ink732.xml"/><Relationship Id="rId85" Type="http://schemas.openxmlformats.org/officeDocument/2006/relationships/customXml" Target="../ink/ink705.xml"/><Relationship Id="rId150" Type="http://schemas.openxmlformats.org/officeDocument/2006/relationships/image" Target="../media/image607.png"/><Relationship Id="rId171" Type="http://schemas.openxmlformats.org/officeDocument/2006/relationships/customXml" Target="../ink/ink748.xml"/><Relationship Id="rId192" Type="http://schemas.openxmlformats.org/officeDocument/2006/relationships/customXml" Target="../ink/ink758.xml"/><Relationship Id="rId206" Type="http://schemas.openxmlformats.org/officeDocument/2006/relationships/customXml" Target="../ink/ink765.xml"/><Relationship Id="rId227" Type="http://schemas.openxmlformats.org/officeDocument/2006/relationships/image" Target="../media/image645.png"/><Relationship Id="rId12" Type="http://schemas.openxmlformats.org/officeDocument/2006/relationships/image" Target="../media/image538.png"/><Relationship Id="rId17" Type="http://schemas.openxmlformats.org/officeDocument/2006/relationships/customXml" Target="../ink/ink671.xml"/><Relationship Id="rId33" Type="http://schemas.openxmlformats.org/officeDocument/2006/relationships/customXml" Target="../ink/ink679.xml"/><Relationship Id="rId38" Type="http://schemas.openxmlformats.org/officeDocument/2006/relationships/image" Target="../media/image551.png"/><Relationship Id="rId59" Type="http://schemas.openxmlformats.org/officeDocument/2006/relationships/customXml" Target="../ink/ink692.xml"/><Relationship Id="rId103" Type="http://schemas.openxmlformats.org/officeDocument/2006/relationships/customXml" Target="../ink/ink714.xml"/><Relationship Id="rId108" Type="http://schemas.openxmlformats.org/officeDocument/2006/relationships/image" Target="../media/image586.png"/><Relationship Id="rId124" Type="http://schemas.openxmlformats.org/officeDocument/2006/relationships/image" Target="../media/image594.png"/><Relationship Id="rId129" Type="http://schemas.openxmlformats.org/officeDocument/2006/relationships/customXml" Target="../ink/ink727.xml"/><Relationship Id="rId54" Type="http://schemas.openxmlformats.org/officeDocument/2006/relationships/image" Target="../media/image559.png"/><Relationship Id="rId70" Type="http://schemas.openxmlformats.org/officeDocument/2006/relationships/image" Target="../media/image567.png"/><Relationship Id="rId75" Type="http://schemas.openxmlformats.org/officeDocument/2006/relationships/customXml" Target="../ink/ink700.xml"/><Relationship Id="rId91" Type="http://schemas.openxmlformats.org/officeDocument/2006/relationships/customXml" Target="../ink/ink708.xml"/><Relationship Id="rId96" Type="http://schemas.openxmlformats.org/officeDocument/2006/relationships/image" Target="../media/image580.png"/><Relationship Id="rId140" Type="http://schemas.openxmlformats.org/officeDocument/2006/relationships/image" Target="../media/image602.png"/><Relationship Id="rId145" Type="http://schemas.openxmlformats.org/officeDocument/2006/relationships/customXml" Target="../ink/ink735.xml"/><Relationship Id="rId161" Type="http://schemas.openxmlformats.org/officeDocument/2006/relationships/customXml" Target="../ink/ink743.xml"/><Relationship Id="rId166" Type="http://schemas.openxmlformats.org/officeDocument/2006/relationships/image" Target="../media/image615.png"/><Relationship Id="rId182" Type="http://schemas.openxmlformats.org/officeDocument/2006/relationships/customXml" Target="../ink/ink753.xml"/><Relationship Id="rId187" Type="http://schemas.openxmlformats.org/officeDocument/2006/relationships/image" Target="../media/image625.png"/><Relationship Id="rId217" Type="http://schemas.openxmlformats.org/officeDocument/2006/relationships/image" Target="../media/image640.png"/><Relationship Id="rId1" Type="http://schemas.openxmlformats.org/officeDocument/2006/relationships/slideLayout" Target="../slideLayouts/slideLayout7.xml"/><Relationship Id="rId6" Type="http://schemas.openxmlformats.org/officeDocument/2006/relationships/image" Target="../media/image535.png"/><Relationship Id="rId212" Type="http://schemas.openxmlformats.org/officeDocument/2006/relationships/customXml" Target="../ink/ink768.xml"/><Relationship Id="rId233" Type="http://schemas.openxmlformats.org/officeDocument/2006/relationships/image" Target="../media/image648.png"/><Relationship Id="rId238" Type="http://schemas.openxmlformats.org/officeDocument/2006/relationships/customXml" Target="../ink/ink781.xml"/><Relationship Id="rId23" Type="http://schemas.openxmlformats.org/officeDocument/2006/relationships/customXml" Target="../ink/ink674.xml"/><Relationship Id="rId28" Type="http://schemas.openxmlformats.org/officeDocument/2006/relationships/image" Target="../media/image546.png"/><Relationship Id="rId49" Type="http://schemas.openxmlformats.org/officeDocument/2006/relationships/customXml" Target="../ink/ink687.xml"/><Relationship Id="rId114" Type="http://schemas.openxmlformats.org/officeDocument/2006/relationships/image" Target="../media/image589.png"/><Relationship Id="rId119" Type="http://schemas.openxmlformats.org/officeDocument/2006/relationships/customXml" Target="../ink/ink722.xml"/><Relationship Id="rId44" Type="http://schemas.openxmlformats.org/officeDocument/2006/relationships/image" Target="../media/image554.png"/><Relationship Id="rId60" Type="http://schemas.openxmlformats.org/officeDocument/2006/relationships/image" Target="../media/image562.png"/><Relationship Id="rId65" Type="http://schemas.openxmlformats.org/officeDocument/2006/relationships/customXml" Target="../ink/ink695.xml"/><Relationship Id="rId81" Type="http://schemas.openxmlformats.org/officeDocument/2006/relationships/customXml" Target="../ink/ink703.xml"/><Relationship Id="rId86" Type="http://schemas.openxmlformats.org/officeDocument/2006/relationships/image" Target="../media/image575.png"/><Relationship Id="rId130" Type="http://schemas.openxmlformats.org/officeDocument/2006/relationships/image" Target="../media/image597.png"/><Relationship Id="rId135" Type="http://schemas.openxmlformats.org/officeDocument/2006/relationships/customXml" Target="../ink/ink730.xml"/><Relationship Id="rId151" Type="http://schemas.openxmlformats.org/officeDocument/2006/relationships/customXml" Target="../ink/ink738.xml"/><Relationship Id="rId156" Type="http://schemas.openxmlformats.org/officeDocument/2006/relationships/image" Target="../media/image610.png"/><Relationship Id="rId177" Type="http://schemas.openxmlformats.org/officeDocument/2006/relationships/customXml" Target="../ink/ink751.xml"/><Relationship Id="rId198" Type="http://schemas.openxmlformats.org/officeDocument/2006/relationships/customXml" Target="../ink/ink761.xml"/><Relationship Id="rId172" Type="http://schemas.openxmlformats.org/officeDocument/2006/relationships/image" Target="../media/image618.png"/><Relationship Id="rId193" Type="http://schemas.openxmlformats.org/officeDocument/2006/relationships/image" Target="../media/image628.png"/><Relationship Id="rId202" Type="http://schemas.openxmlformats.org/officeDocument/2006/relationships/customXml" Target="../ink/ink763.xml"/><Relationship Id="rId207" Type="http://schemas.openxmlformats.org/officeDocument/2006/relationships/image" Target="../media/image635.png"/><Relationship Id="rId223" Type="http://schemas.openxmlformats.org/officeDocument/2006/relationships/image" Target="../media/image643.png"/><Relationship Id="rId228" Type="http://schemas.openxmlformats.org/officeDocument/2006/relationships/customXml" Target="../ink/ink776.xml"/><Relationship Id="rId244" Type="http://schemas.openxmlformats.org/officeDocument/2006/relationships/customXml" Target="../ink/ink784.xml"/><Relationship Id="rId13" Type="http://schemas.openxmlformats.org/officeDocument/2006/relationships/customXml" Target="../ink/ink669.xml"/><Relationship Id="rId18" Type="http://schemas.openxmlformats.org/officeDocument/2006/relationships/image" Target="../media/image541.png"/><Relationship Id="rId39" Type="http://schemas.openxmlformats.org/officeDocument/2006/relationships/customXml" Target="../ink/ink682.xml"/><Relationship Id="rId109" Type="http://schemas.openxmlformats.org/officeDocument/2006/relationships/customXml" Target="../ink/ink717.xml"/><Relationship Id="rId34" Type="http://schemas.openxmlformats.org/officeDocument/2006/relationships/image" Target="../media/image549.png"/><Relationship Id="rId50" Type="http://schemas.openxmlformats.org/officeDocument/2006/relationships/image" Target="../media/image557.png"/><Relationship Id="rId55" Type="http://schemas.openxmlformats.org/officeDocument/2006/relationships/customXml" Target="../ink/ink690.xml"/><Relationship Id="rId76" Type="http://schemas.openxmlformats.org/officeDocument/2006/relationships/image" Target="../media/image570.png"/><Relationship Id="rId97" Type="http://schemas.openxmlformats.org/officeDocument/2006/relationships/customXml" Target="../ink/ink711.xml"/><Relationship Id="rId104" Type="http://schemas.openxmlformats.org/officeDocument/2006/relationships/image" Target="../media/image584.png"/><Relationship Id="rId120" Type="http://schemas.openxmlformats.org/officeDocument/2006/relationships/image" Target="../media/image592.png"/><Relationship Id="rId125" Type="http://schemas.openxmlformats.org/officeDocument/2006/relationships/customXml" Target="../ink/ink725.xml"/><Relationship Id="rId141" Type="http://schemas.openxmlformats.org/officeDocument/2006/relationships/customXml" Target="../ink/ink733.xml"/><Relationship Id="rId146" Type="http://schemas.openxmlformats.org/officeDocument/2006/relationships/image" Target="../media/image605.png"/><Relationship Id="rId167" Type="http://schemas.openxmlformats.org/officeDocument/2006/relationships/customXml" Target="../ink/ink746.xml"/><Relationship Id="rId188" Type="http://schemas.openxmlformats.org/officeDocument/2006/relationships/customXml" Target="../ink/ink756.xml"/><Relationship Id="rId7" Type="http://schemas.openxmlformats.org/officeDocument/2006/relationships/customXml" Target="../ink/ink666.xml"/><Relationship Id="rId71" Type="http://schemas.openxmlformats.org/officeDocument/2006/relationships/customXml" Target="../ink/ink698.xml"/><Relationship Id="rId92" Type="http://schemas.openxmlformats.org/officeDocument/2006/relationships/image" Target="../media/image578.png"/><Relationship Id="rId162" Type="http://schemas.openxmlformats.org/officeDocument/2006/relationships/image" Target="../media/image613.png"/><Relationship Id="rId183" Type="http://schemas.openxmlformats.org/officeDocument/2006/relationships/image" Target="../media/image623.png"/><Relationship Id="rId213" Type="http://schemas.openxmlformats.org/officeDocument/2006/relationships/image" Target="../media/image638.png"/><Relationship Id="rId218" Type="http://schemas.openxmlformats.org/officeDocument/2006/relationships/customXml" Target="../ink/ink771.xml"/><Relationship Id="rId234" Type="http://schemas.openxmlformats.org/officeDocument/2006/relationships/customXml" Target="../ink/ink779.xml"/><Relationship Id="rId239" Type="http://schemas.openxmlformats.org/officeDocument/2006/relationships/image" Target="../media/image651.png"/><Relationship Id="rId2" Type="http://schemas.openxmlformats.org/officeDocument/2006/relationships/image" Target="../media/image533.emf"/><Relationship Id="rId29" Type="http://schemas.openxmlformats.org/officeDocument/2006/relationships/customXml" Target="../ink/ink677.xml"/><Relationship Id="rId24" Type="http://schemas.openxmlformats.org/officeDocument/2006/relationships/image" Target="../media/image544.png"/><Relationship Id="rId40" Type="http://schemas.openxmlformats.org/officeDocument/2006/relationships/image" Target="../media/image552.png"/><Relationship Id="rId45" Type="http://schemas.openxmlformats.org/officeDocument/2006/relationships/customXml" Target="../ink/ink685.xml"/><Relationship Id="rId66" Type="http://schemas.openxmlformats.org/officeDocument/2006/relationships/image" Target="../media/image565.png"/><Relationship Id="rId87" Type="http://schemas.openxmlformats.org/officeDocument/2006/relationships/customXml" Target="../ink/ink706.xml"/><Relationship Id="rId110" Type="http://schemas.openxmlformats.org/officeDocument/2006/relationships/image" Target="../media/image587.png"/><Relationship Id="rId115" Type="http://schemas.openxmlformats.org/officeDocument/2006/relationships/customXml" Target="../ink/ink720.xml"/><Relationship Id="rId131" Type="http://schemas.openxmlformats.org/officeDocument/2006/relationships/customXml" Target="../ink/ink728.xml"/><Relationship Id="rId136" Type="http://schemas.openxmlformats.org/officeDocument/2006/relationships/image" Target="../media/image600.png"/><Relationship Id="rId157" Type="http://schemas.openxmlformats.org/officeDocument/2006/relationships/customXml" Target="../ink/ink741.xml"/><Relationship Id="rId178" Type="http://schemas.openxmlformats.org/officeDocument/2006/relationships/image" Target="../media/image621.png"/><Relationship Id="rId61" Type="http://schemas.openxmlformats.org/officeDocument/2006/relationships/customXml" Target="../ink/ink693.xml"/><Relationship Id="rId82" Type="http://schemas.openxmlformats.org/officeDocument/2006/relationships/image" Target="../media/image573.png"/><Relationship Id="rId152" Type="http://schemas.openxmlformats.org/officeDocument/2006/relationships/image" Target="../media/image608.png"/><Relationship Id="rId173" Type="http://schemas.openxmlformats.org/officeDocument/2006/relationships/customXml" Target="../ink/ink749.xml"/><Relationship Id="rId194" Type="http://schemas.openxmlformats.org/officeDocument/2006/relationships/customXml" Target="../ink/ink759.xml"/><Relationship Id="rId199" Type="http://schemas.openxmlformats.org/officeDocument/2006/relationships/image" Target="../media/image631.png"/><Relationship Id="rId203" Type="http://schemas.openxmlformats.org/officeDocument/2006/relationships/image" Target="../media/image633.png"/><Relationship Id="rId208" Type="http://schemas.openxmlformats.org/officeDocument/2006/relationships/customXml" Target="../ink/ink766.xml"/><Relationship Id="rId229" Type="http://schemas.openxmlformats.org/officeDocument/2006/relationships/image" Target="../media/image646.png"/><Relationship Id="rId19" Type="http://schemas.openxmlformats.org/officeDocument/2006/relationships/customXml" Target="../ink/ink672.xml"/><Relationship Id="rId224" Type="http://schemas.openxmlformats.org/officeDocument/2006/relationships/customXml" Target="../ink/ink774.xml"/><Relationship Id="rId240" Type="http://schemas.openxmlformats.org/officeDocument/2006/relationships/customXml" Target="../ink/ink782.xml"/><Relationship Id="rId245" Type="http://schemas.openxmlformats.org/officeDocument/2006/relationships/image" Target="../media/image654.png"/><Relationship Id="rId14" Type="http://schemas.openxmlformats.org/officeDocument/2006/relationships/image" Target="../media/image539.png"/><Relationship Id="rId30" Type="http://schemas.openxmlformats.org/officeDocument/2006/relationships/image" Target="../media/image547.png"/><Relationship Id="rId35" Type="http://schemas.openxmlformats.org/officeDocument/2006/relationships/customXml" Target="../ink/ink680.xml"/><Relationship Id="rId56" Type="http://schemas.openxmlformats.org/officeDocument/2006/relationships/image" Target="../media/image560.png"/><Relationship Id="rId77" Type="http://schemas.openxmlformats.org/officeDocument/2006/relationships/customXml" Target="../ink/ink701.xml"/><Relationship Id="rId100" Type="http://schemas.openxmlformats.org/officeDocument/2006/relationships/image" Target="../media/image582.png"/><Relationship Id="rId105" Type="http://schemas.openxmlformats.org/officeDocument/2006/relationships/customXml" Target="../ink/ink715.xml"/><Relationship Id="rId126" Type="http://schemas.openxmlformats.org/officeDocument/2006/relationships/image" Target="../media/image595.png"/><Relationship Id="rId147" Type="http://schemas.openxmlformats.org/officeDocument/2006/relationships/customXml" Target="../ink/ink736.xml"/><Relationship Id="rId168" Type="http://schemas.openxmlformats.org/officeDocument/2006/relationships/image" Target="../media/image616.png"/><Relationship Id="rId8" Type="http://schemas.openxmlformats.org/officeDocument/2006/relationships/image" Target="../media/image536.png"/><Relationship Id="rId51" Type="http://schemas.openxmlformats.org/officeDocument/2006/relationships/customXml" Target="../ink/ink688.xml"/><Relationship Id="rId72" Type="http://schemas.openxmlformats.org/officeDocument/2006/relationships/image" Target="../media/image568.png"/><Relationship Id="rId93" Type="http://schemas.openxmlformats.org/officeDocument/2006/relationships/customXml" Target="../ink/ink709.xml"/><Relationship Id="rId98" Type="http://schemas.openxmlformats.org/officeDocument/2006/relationships/image" Target="../media/image581.png"/><Relationship Id="rId121" Type="http://schemas.openxmlformats.org/officeDocument/2006/relationships/customXml" Target="../ink/ink723.xml"/><Relationship Id="rId142" Type="http://schemas.openxmlformats.org/officeDocument/2006/relationships/image" Target="../media/image603.png"/><Relationship Id="rId163" Type="http://schemas.openxmlformats.org/officeDocument/2006/relationships/customXml" Target="../ink/ink744.xml"/><Relationship Id="rId184" Type="http://schemas.openxmlformats.org/officeDocument/2006/relationships/customXml" Target="../ink/ink754.xml"/><Relationship Id="rId189" Type="http://schemas.openxmlformats.org/officeDocument/2006/relationships/image" Target="../media/image626.png"/><Relationship Id="rId219" Type="http://schemas.openxmlformats.org/officeDocument/2006/relationships/image" Target="../media/image641.png"/><Relationship Id="rId3" Type="http://schemas.openxmlformats.org/officeDocument/2006/relationships/customXml" Target="../ink/ink664.xml"/><Relationship Id="rId214" Type="http://schemas.openxmlformats.org/officeDocument/2006/relationships/customXml" Target="../ink/ink769.xml"/><Relationship Id="rId230" Type="http://schemas.openxmlformats.org/officeDocument/2006/relationships/customXml" Target="../ink/ink777.xml"/><Relationship Id="rId235" Type="http://schemas.openxmlformats.org/officeDocument/2006/relationships/image" Target="../media/image649.png"/><Relationship Id="rId25" Type="http://schemas.openxmlformats.org/officeDocument/2006/relationships/customXml" Target="../ink/ink675.xml"/><Relationship Id="rId46" Type="http://schemas.openxmlformats.org/officeDocument/2006/relationships/image" Target="../media/image555.png"/><Relationship Id="rId67" Type="http://schemas.openxmlformats.org/officeDocument/2006/relationships/customXml" Target="../ink/ink696.xml"/><Relationship Id="rId116" Type="http://schemas.openxmlformats.org/officeDocument/2006/relationships/image" Target="../media/image590.png"/><Relationship Id="rId137" Type="http://schemas.openxmlformats.org/officeDocument/2006/relationships/customXml" Target="../ink/ink731.xml"/><Relationship Id="rId158" Type="http://schemas.openxmlformats.org/officeDocument/2006/relationships/image" Target="../media/image611.png"/><Relationship Id="rId20" Type="http://schemas.openxmlformats.org/officeDocument/2006/relationships/image" Target="../media/image542.png"/><Relationship Id="rId41" Type="http://schemas.openxmlformats.org/officeDocument/2006/relationships/customXml" Target="../ink/ink683.xml"/><Relationship Id="rId62" Type="http://schemas.openxmlformats.org/officeDocument/2006/relationships/image" Target="../media/image563.png"/><Relationship Id="rId83" Type="http://schemas.openxmlformats.org/officeDocument/2006/relationships/customXml" Target="../ink/ink704.xml"/><Relationship Id="rId88" Type="http://schemas.openxmlformats.org/officeDocument/2006/relationships/image" Target="../media/image576.png"/><Relationship Id="rId111" Type="http://schemas.openxmlformats.org/officeDocument/2006/relationships/customXml" Target="../ink/ink718.xml"/><Relationship Id="rId132" Type="http://schemas.openxmlformats.org/officeDocument/2006/relationships/image" Target="../media/image598.png"/><Relationship Id="rId153" Type="http://schemas.openxmlformats.org/officeDocument/2006/relationships/customXml" Target="../ink/ink739.xml"/><Relationship Id="rId174" Type="http://schemas.openxmlformats.org/officeDocument/2006/relationships/image" Target="../media/image619.png"/><Relationship Id="rId179" Type="http://schemas.openxmlformats.org/officeDocument/2006/relationships/image" Target="../media/image497.emf"/><Relationship Id="rId195" Type="http://schemas.openxmlformats.org/officeDocument/2006/relationships/image" Target="../media/image629.png"/><Relationship Id="rId209" Type="http://schemas.openxmlformats.org/officeDocument/2006/relationships/image" Target="../media/image636.png"/><Relationship Id="rId190" Type="http://schemas.openxmlformats.org/officeDocument/2006/relationships/customXml" Target="../ink/ink757.xml"/><Relationship Id="rId204" Type="http://schemas.openxmlformats.org/officeDocument/2006/relationships/customXml" Target="../ink/ink764.xml"/><Relationship Id="rId220" Type="http://schemas.openxmlformats.org/officeDocument/2006/relationships/customXml" Target="../ink/ink772.xml"/><Relationship Id="rId225" Type="http://schemas.openxmlformats.org/officeDocument/2006/relationships/image" Target="../media/image644.png"/><Relationship Id="rId241" Type="http://schemas.openxmlformats.org/officeDocument/2006/relationships/image" Target="../media/image652.png"/><Relationship Id="rId246" Type="http://schemas.openxmlformats.org/officeDocument/2006/relationships/customXml" Target="../ink/ink785.xml"/><Relationship Id="rId15" Type="http://schemas.openxmlformats.org/officeDocument/2006/relationships/customXml" Target="../ink/ink670.xml"/><Relationship Id="rId36" Type="http://schemas.openxmlformats.org/officeDocument/2006/relationships/image" Target="../media/image550.png"/><Relationship Id="rId57" Type="http://schemas.openxmlformats.org/officeDocument/2006/relationships/customXml" Target="../ink/ink691.xml"/><Relationship Id="rId106" Type="http://schemas.openxmlformats.org/officeDocument/2006/relationships/image" Target="../media/image585.png"/><Relationship Id="rId127" Type="http://schemas.openxmlformats.org/officeDocument/2006/relationships/customXml" Target="../ink/ink726.xml"/><Relationship Id="rId10" Type="http://schemas.openxmlformats.org/officeDocument/2006/relationships/image" Target="../media/image537.png"/><Relationship Id="rId31" Type="http://schemas.openxmlformats.org/officeDocument/2006/relationships/customXml" Target="../ink/ink678.xml"/><Relationship Id="rId52" Type="http://schemas.openxmlformats.org/officeDocument/2006/relationships/image" Target="../media/image558.png"/><Relationship Id="rId73" Type="http://schemas.openxmlformats.org/officeDocument/2006/relationships/customXml" Target="../ink/ink699.xml"/><Relationship Id="rId78" Type="http://schemas.openxmlformats.org/officeDocument/2006/relationships/image" Target="../media/image571.png"/><Relationship Id="rId94" Type="http://schemas.openxmlformats.org/officeDocument/2006/relationships/image" Target="../media/image579.png"/><Relationship Id="rId99" Type="http://schemas.openxmlformats.org/officeDocument/2006/relationships/customXml" Target="../ink/ink712.xml"/><Relationship Id="rId101" Type="http://schemas.openxmlformats.org/officeDocument/2006/relationships/customXml" Target="../ink/ink713.xml"/><Relationship Id="rId122" Type="http://schemas.openxmlformats.org/officeDocument/2006/relationships/image" Target="../media/image593.png"/><Relationship Id="rId143" Type="http://schemas.openxmlformats.org/officeDocument/2006/relationships/customXml" Target="../ink/ink734.xml"/><Relationship Id="rId148" Type="http://schemas.openxmlformats.org/officeDocument/2006/relationships/image" Target="../media/image606.png"/><Relationship Id="rId164" Type="http://schemas.openxmlformats.org/officeDocument/2006/relationships/image" Target="../media/image614.png"/><Relationship Id="rId169" Type="http://schemas.openxmlformats.org/officeDocument/2006/relationships/customXml" Target="../ink/ink747.xml"/><Relationship Id="rId185" Type="http://schemas.openxmlformats.org/officeDocument/2006/relationships/image" Target="../media/image624.png"/><Relationship Id="rId4" Type="http://schemas.openxmlformats.org/officeDocument/2006/relationships/image" Target="../media/image534.png"/><Relationship Id="rId9" Type="http://schemas.openxmlformats.org/officeDocument/2006/relationships/customXml" Target="../ink/ink667.xml"/><Relationship Id="rId180" Type="http://schemas.openxmlformats.org/officeDocument/2006/relationships/customXml" Target="../ink/ink752.xml"/><Relationship Id="rId210" Type="http://schemas.openxmlformats.org/officeDocument/2006/relationships/customXml" Target="../ink/ink767.xml"/><Relationship Id="rId215" Type="http://schemas.openxmlformats.org/officeDocument/2006/relationships/image" Target="../media/image639.png"/><Relationship Id="rId236" Type="http://schemas.openxmlformats.org/officeDocument/2006/relationships/customXml" Target="../ink/ink780.xml"/><Relationship Id="rId26" Type="http://schemas.openxmlformats.org/officeDocument/2006/relationships/image" Target="../media/image545.png"/><Relationship Id="rId231" Type="http://schemas.openxmlformats.org/officeDocument/2006/relationships/image" Target="../media/image647.png"/><Relationship Id="rId47" Type="http://schemas.openxmlformats.org/officeDocument/2006/relationships/customXml" Target="../ink/ink686.xml"/><Relationship Id="rId68" Type="http://schemas.openxmlformats.org/officeDocument/2006/relationships/image" Target="../media/image566.png"/><Relationship Id="rId89" Type="http://schemas.openxmlformats.org/officeDocument/2006/relationships/customXml" Target="../ink/ink707.xml"/><Relationship Id="rId112" Type="http://schemas.openxmlformats.org/officeDocument/2006/relationships/image" Target="../media/image588.png"/><Relationship Id="rId133" Type="http://schemas.openxmlformats.org/officeDocument/2006/relationships/customXml" Target="../ink/ink729.xml"/><Relationship Id="rId154" Type="http://schemas.openxmlformats.org/officeDocument/2006/relationships/image" Target="../media/image609.png"/><Relationship Id="rId175" Type="http://schemas.openxmlformats.org/officeDocument/2006/relationships/customXml" Target="../ink/ink750.xml"/><Relationship Id="rId196" Type="http://schemas.openxmlformats.org/officeDocument/2006/relationships/customXml" Target="../ink/ink760.xml"/><Relationship Id="rId200" Type="http://schemas.openxmlformats.org/officeDocument/2006/relationships/customXml" Target="../ink/ink762.xml"/><Relationship Id="rId16" Type="http://schemas.openxmlformats.org/officeDocument/2006/relationships/image" Target="../media/image540.png"/><Relationship Id="rId221" Type="http://schemas.openxmlformats.org/officeDocument/2006/relationships/image" Target="../media/image642.png"/><Relationship Id="rId242" Type="http://schemas.openxmlformats.org/officeDocument/2006/relationships/customXml" Target="../ink/ink783.xml"/><Relationship Id="rId37" Type="http://schemas.openxmlformats.org/officeDocument/2006/relationships/customXml" Target="../ink/ink681.xml"/><Relationship Id="rId58" Type="http://schemas.openxmlformats.org/officeDocument/2006/relationships/image" Target="../media/image561.png"/><Relationship Id="rId79" Type="http://schemas.openxmlformats.org/officeDocument/2006/relationships/customXml" Target="../ink/ink702.xml"/><Relationship Id="rId102" Type="http://schemas.openxmlformats.org/officeDocument/2006/relationships/image" Target="../media/image583.png"/><Relationship Id="rId123" Type="http://schemas.openxmlformats.org/officeDocument/2006/relationships/customXml" Target="../ink/ink724.xml"/><Relationship Id="rId144" Type="http://schemas.openxmlformats.org/officeDocument/2006/relationships/image" Target="../media/image604.png"/><Relationship Id="rId90" Type="http://schemas.openxmlformats.org/officeDocument/2006/relationships/image" Target="../media/image577.png"/><Relationship Id="rId165" Type="http://schemas.openxmlformats.org/officeDocument/2006/relationships/customXml" Target="../ink/ink745.xml"/><Relationship Id="rId186" Type="http://schemas.openxmlformats.org/officeDocument/2006/relationships/customXml" Target="../ink/ink755.xml"/><Relationship Id="rId211" Type="http://schemas.openxmlformats.org/officeDocument/2006/relationships/image" Target="../media/image637.png"/><Relationship Id="rId232" Type="http://schemas.openxmlformats.org/officeDocument/2006/relationships/customXml" Target="../ink/ink778.xml"/><Relationship Id="rId27" Type="http://schemas.openxmlformats.org/officeDocument/2006/relationships/customXml" Target="../ink/ink676.xml"/><Relationship Id="rId48" Type="http://schemas.openxmlformats.org/officeDocument/2006/relationships/image" Target="../media/image556.png"/><Relationship Id="rId69" Type="http://schemas.openxmlformats.org/officeDocument/2006/relationships/customXml" Target="../ink/ink697.xml"/><Relationship Id="rId113" Type="http://schemas.openxmlformats.org/officeDocument/2006/relationships/customXml" Target="../ink/ink719.xml"/><Relationship Id="rId134" Type="http://schemas.openxmlformats.org/officeDocument/2006/relationships/image" Target="../media/image599.png"/><Relationship Id="rId80" Type="http://schemas.openxmlformats.org/officeDocument/2006/relationships/image" Target="../media/image572.png"/><Relationship Id="rId155" Type="http://schemas.openxmlformats.org/officeDocument/2006/relationships/customXml" Target="../ink/ink740.xml"/><Relationship Id="rId176" Type="http://schemas.openxmlformats.org/officeDocument/2006/relationships/image" Target="../media/image620.png"/><Relationship Id="rId197" Type="http://schemas.openxmlformats.org/officeDocument/2006/relationships/image" Target="../media/image630.png"/><Relationship Id="rId201" Type="http://schemas.openxmlformats.org/officeDocument/2006/relationships/image" Target="../media/image632.png"/><Relationship Id="rId222" Type="http://schemas.openxmlformats.org/officeDocument/2006/relationships/customXml" Target="../ink/ink773.xml"/><Relationship Id="rId243" Type="http://schemas.openxmlformats.org/officeDocument/2006/relationships/image" Target="../media/image653.png"/></Relationships>
</file>

<file path=ppt/slides/_rels/slide19.xml.rels><?xml version="1.0" encoding="UTF-8" standalone="yes"?>
<Relationships xmlns="http://schemas.openxmlformats.org/package/2006/relationships"><Relationship Id="rId13" Type="http://schemas.openxmlformats.org/officeDocument/2006/relationships/image" Target="../media/image663.png"/><Relationship Id="rId18" Type="http://schemas.openxmlformats.org/officeDocument/2006/relationships/customXml" Target="../ink/ink792.xml"/><Relationship Id="rId26" Type="http://schemas.openxmlformats.org/officeDocument/2006/relationships/customXml" Target="../ink/ink796.xml"/><Relationship Id="rId39" Type="http://schemas.openxmlformats.org/officeDocument/2006/relationships/image" Target="../media/image676.png"/><Relationship Id="rId21" Type="http://schemas.openxmlformats.org/officeDocument/2006/relationships/image" Target="../media/image667.png"/><Relationship Id="rId34" Type="http://schemas.openxmlformats.org/officeDocument/2006/relationships/customXml" Target="../ink/ink800.xml"/><Relationship Id="rId42" Type="http://schemas.openxmlformats.org/officeDocument/2006/relationships/customXml" Target="../ink/ink804.xml"/><Relationship Id="rId47" Type="http://schemas.openxmlformats.org/officeDocument/2006/relationships/image" Target="../media/image680.png"/><Relationship Id="rId50" Type="http://schemas.openxmlformats.org/officeDocument/2006/relationships/customXml" Target="../ink/ink808.xml"/><Relationship Id="rId55" Type="http://schemas.openxmlformats.org/officeDocument/2006/relationships/image" Target="../media/image684.png"/><Relationship Id="rId7" Type="http://schemas.openxmlformats.org/officeDocument/2006/relationships/customXml" Target="../ink/ink787.xml"/><Relationship Id="rId12" Type="http://schemas.openxmlformats.org/officeDocument/2006/relationships/customXml" Target="../ink/ink789.xml"/><Relationship Id="rId17" Type="http://schemas.openxmlformats.org/officeDocument/2006/relationships/image" Target="../media/image665.png"/><Relationship Id="rId25" Type="http://schemas.openxmlformats.org/officeDocument/2006/relationships/image" Target="../media/image669.png"/><Relationship Id="rId33" Type="http://schemas.openxmlformats.org/officeDocument/2006/relationships/image" Target="../media/image673.png"/><Relationship Id="rId38" Type="http://schemas.openxmlformats.org/officeDocument/2006/relationships/customXml" Target="../ink/ink802.xml"/><Relationship Id="rId46" Type="http://schemas.openxmlformats.org/officeDocument/2006/relationships/customXml" Target="../ink/ink806.xml"/><Relationship Id="rId2" Type="http://schemas.openxmlformats.org/officeDocument/2006/relationships/image" Target="../media/image656.emf"/><Relationship Id="rId16" Type="http://schemas.openxmlformats.org/officeDocument/2006/relationships/customXml" Target="../ink/ink791.xml"/><Relationship Id="rId20" Type="http://schemas.openxmlformats.org/officeDocument/2006/relationships/customXml" Target="../ink/ink793.xml"/><Relationship Id="rId29" Type="http://schemas.openxmlformats.org/officeDocument/2006/relationships/image" Target="../media/image671.png"/><Relationship Id="rId41" Type="http://schemas.openxmlformats.org/officeDocument/2006/relationships/image" Target="../media/image677.png"/><Relationship Id="rId54" Type="http://schemas.openxmlformats.org/officeDocument/2006/relationships/customXml" Target="../ink/ink810.xml"/><Relationship Id="rId1" Type="http://schemas.openxmlformats.org/officeDocument/2006/relationships/slideLayout" Target="../slideLayouts/slideLayout7.xml"/><Relationship Id="rId6" Type="http://schemas.openxmlformats.org/officeDocument/2006/relationships/image" Target="../media/image659.png"/><Relationship Id="rId11" Type="http://schemas.openxmlformats.org/officeDocument/2006/relationships/image" Target="../media/image662.png"/><Relationship Id="rId24" Type="http://schemas.openxmlformats.org/officeDocument/2006/relationships/customXml" Target="../ink/ink795.xml"/><Relationship Id="rId32" Type="http://schemas.openxmlformats.org/officeDocument/2006/relationships/customXml" Target="../ink/ink799.xml"/><Relationship Id="rId37" Type="http://schemas.openxmlformats.org/officeDocument/2006/relationships/image" Target="../media/image675.png"/><Relationship Id="rId40" Type="http://schemas.openxmlformats.org/officeDocument/2006/relationships/customXml" Target="../ink/ink803.xml"/><Relationship Id="rId45" Type="http://schemas.openxmlformats.org/officeDocument/2006/relationships/image" Target="../media/image679.png"/><Relationship Id="rId53" Type="http://schemas.openxmlformats.org/officeDocument/2006/relationships/image" Target="../media/image683.png"/><Relationship Id="rId5" Type="http://schemas.openxmlformats.org/officeDocument/2006/relationships/customXml" Target="../ink/ink786.xml"/><Relationship Id="rId15" Type="http://schemas.openxmlformats.org/officeDocument/2006/relationships/image" Target="../media/image664.png"/><Relationship Id="rId23" Type="http://schemas.openxmlformats.org/officeDocument/2006/relationships/image" Target="../media/image668.png"/><Relationship Id="rId28" Type="http://schemas.openxmlformats.org/officeDocument/2006/relationships/customXml" Target="../ink/ink797.xml"/><Relationship Id="rId36" Type="http://schemas.openxmlformats.org/officeDocument/2006/relationships/customXml" Target="../ink/ink801.xml"/><Relationship Id="rId49" Type="http://schemas.openxmlformats.org/officeDocument/2006/relationships/image" Target="../media/image681.png"/><Relationship Id="rId10" Type="http://schemas.openxmlformats.org/officeDocument/2006/relationships/customXml" Target="../ink/ink788.xml"/><Relationship Id="rId19" Type="http://schemas.openxmlformats.org/officeDocument/2006/relationships/image" Target="../media/image666.png"/><Relationship Id="rId31" Type="http://schemas.openxmlformats.org/officeDocument/2006/relationships/image" Target="../media/image672.png"/><Relationship Id="rId44" Type="http://schemas.openxmlformats.org/officeDocument/2006/relationships/customXml" Target="../ink/ink805.xml"/><Relationship Id="rId52" Type="http://schemas.openxmlformats.org/officeDocument/2006/relationships/customXml" Target="../ink/ink809.xml"/><Relationship Id="rId4" Type="http://schemas.openxmlformats.org/officeDocument/2006/relationships/image" Target="../media/image658.emf"/><Relationship Id="rId9" Type="http://schemas.openxmlformats.org/officeDocument/2006/relationships/image" Target="../media/image661.emf"/><Relationship Id="rId14" Type="http://schemas.openxmlformats.org/officeDocument/2006/relationships/customXml" Target="../ink/ink790.xml"/><Relationship Id="rId22" Type="http://schemas.openxmlformats.org/officeDocument/2006/relationships/customXml" Target="../ink/ink794.xml"/><Relationship Id="rId27" Type="http://schemas.openxmlformats.org/officeDocument/2006/relationships/image" Target="../media/image670.png"/><Relationship Id="rId30" Type="http://schemas.openxmlformats.org/officeDocument/2006/relationships/customXml" Target="../ink/ink798.xml"/><Relationship Id="rId35" Type="http://schemas.openxmlformats.org/officeDocument/2006/relationships/image" Target="../media/image674.png"/><Relationship Id="rId43" Type="http://schemas.openxmlformats.org/officeDocument/2006/relationships/image" Target="../media/image678.png"/><Relationship Id="rId48" Type="http://schemas.openxmlformats.org/officeDocument/2006/relationships/customXml" Target="../ink/ink807.xml"/><Relationship Id="rId8" Type="http://schemas.openxmlformats.org/officeDocument/2006/relationships/image" Target="../media/image660.png"/><Relationship Id="rId51" Type="http://schemas.openxmlformats.org/officeDocument/2006/relationships/image" Target="../media/image682.png"/><Relationship Id="rId3" Type="http://schemas.openxmlformats.org/officeDocument/2006/relationships/image" Target="../media/image657.emf"/></Relationships>
</file>

<file path=ppt/slides/_rels/slide2.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19.png"/><Relationship Id="rId3" Type="http://schemas.openxmlformats.org/officeDocument/2006/relationships/image" Target="../media/image1.png"/><Relationship Id="rId21" Type="http://schemas.openxmlformats.org/officeDocument/2006/relationships/image" Target="../media/image10.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23.png"/><Relationship Id="rId50" Type="http://schemas.openxmlformats.org/officeDocument/2006/relationships/customXml" Target="../ink/ink25.xml"/><Relationship Id="rId7" Type="http://schemas.openxmlformats.org/officeDocument/2006/relationships/image" Target="../media/image3.png"/><Relationship Id="rId12" Type="http://schemas.openxmlformats.org/officeDocument/2006/relationships/customXml" Target="../ink/ink6.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customXml" Target="../ink/ink19.xml"/><Relationship Id="rId46" Type="http://schemas.openxmlformats.org/officeDocument/2006/relationships/customXml" Target="../ink/ink23.xml"/><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4.png"/><Relationship Id="rId41"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5.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18.png"/><Relationship Id="rId40" Type="http://schemas.openxmlformats.org/officeDocument/2006/relationships/customXml" Target="../ink/ink20.xml"/><Relationship Id="rId45" Type="http://schemas.openxmlformats.org/officeDocument/2006/relationships/image" Target="../media/image22.pn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4.png"/><Relationship Id="rId10" Type="http://schemas.openxmlformats.org/officeDocument/2006/relationships/customXml" Target="../ink/ink5.xml"/><Relationship Id="rId19" Type="http://schemas.openxmlformats.org/officeDocument/2006/relationships/image" Target="../media/image9.png"/><Relationship Id="rId31" Type="http://schemas.openxmlformats.org/officeDocument/2006/relationships/image" Target="../media/image15.png"/><Relationship Id="rId44" Type="http://schemas.openxmlformats.org/officeDocument/2006/relationships/customXml" Target="../ink/ink22.xml"/><Relationship Id="rId4" Type="http://schemas.openxmlformats.org/officeDocument/2006/relationships/customXml" Target="../ink/ink2.xml"/><Relationship Id="rId9" Type="http://schemas.openxmlformats.org/officeDocument/2006/relationships/image" Target="../media/image4.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png"/><Relationship Id="rId30" Type="http://schemas.openxmlformats.org/officeDocument/2006/relationships/customXml" Target="../ink/ink15.xml"/><Relationship Id="rId35" Type="http://schemas.openxmlformats.org/officeDocument/2006/relationships/image" Target="../media/image17.png"/><Relationship Id="rId43" Type="http://schemas.openxmlformats.org/officeDocument/2006/relationships/image" Target="../media/image21.png"/><Relationship Id="rId48" Type="http://schemas.openxmlformats.org/officeDocument/2006/relationships/customXml" Target="../ink/ink24.xml"/><Relationship Id="rId8" Type="http://schemas.openxmlformats.org/officeDocument/2006/relationships/customXml" Target="../ink/ink4.xml"/><Relationship Id="rId51"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97.png"/><Relationship Id="rId13" Type="http://schemas.openxmlformats.org/officeDocument/2006/relationships/customXml" Target="../ink/ink31.xml"/><Relationship Id="rId18" Type="http://schemas.openxmlformats.org/officeDocument/2006/relationships/image" Target="../media/image30.png"/><Relationship Id="rId26" Type="http://schemas.openxmlformats.org/officeDocument/2006/relationships/image" Target="../media/image34.png"/><Relationship Id="rId3" Type="http://schemas.openxmlformats.org/officeDocument/2006/relationships/customXml" Target="../ink/ink26.xml"/><Relationship Id="rId21" Type="http://schemas.openxmlformats.org/officeDocument/2006/relationships/customXml" Target="../ink/ink35.xml"/><Relationship Id="rId34" Type="http://schemas.openxmlformats.org/officeDocument/2006/relationships/image" Target="../media/image38.png"/><Relationship Id="rId7" Type="http://schemas.openxmlformats.org/officeDocument/2006/relationships/customXml" Target="../ink/ink28.xml"/><Relationship Id="rId12" Type="http://schemas.openxmlformats.org/officeDocument/2006/relationships/image" Target="../media/image27.png"/><Relationship Id="rId17" Type="http://schemas.openxmlformats.org/officeDocument/2006/relationships/customXml" Target="../ink/ink33.xml"/><Relationship Id="rId25" Type="http://schemas.openxmlformats.org/officeDocument/2006/relationships/customXml" Target="../ink/ink37.xml"/><Relationship Id="rId33" Type="http://schemas.openxmlformats.org/officeDocument/2006/relationships/customXml" Target="../ink/ink41.xml"/><Relationship Id="rId2" Type="http://schemas.openxmlformats.org/officeDocument/2006/relationships/image" Target="../media/image26.emf"/><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customXml" Target="../ink/ink39.xml"/><Relationship Id="rId1" Type="http://schemas.openxmlformats.org/officeDocument/2006/relationships/slideLayout" Target="../slideLayouts/slideLayout7.xml"/><Relationship Id="rId6" Type="http://schemas.openxmlformats.org/officeDocument/2006/relationships/image" Target="../media/image3100.png"/><Relationship Id="rId11" Type="http://schemas.openxmlformats.org/officeDocument/2006/relationships/customXml" Target="../ink/ink30.xml"/><Relationship Id="rId24" Type="http://schemas.openxmlformats.org/officeDocument/2006/relationships/image" Target="../media/image33.png"/><Relationship Id="rId32" Type="http://schemas.openxmlformats.org/officeDocument/2006/relationships/image" Target="../media/image37.png"/><Relationship Id="rId5" Type="http://schemas.openxmlformats.org/officeDocument/2006/relationships/customXml" Target="../ink/ink27.xml"/><Relationship Id="rId15" Type="http://schemas.openxmlformats.org/officeDocument/2006/relationships/customXml" Target="../ink/ink32.xml"/><Relationship Id="rId23" Type="http://schemas.openxmlformats.org/officeDocument/2006/relationships/customXml" Target="../ink/ink36.xml"/><Relationship Id="rId28" Type="http://schemas.openxmlformats.org/officeDocument/2006/relationships/image" Target="../media/image35.png"/><Relationship Id="rId10" Type="http://schemas.openxmlformats.org/officeDocument/2006/relationships/image" Target="../media/image533.png"/><Relationship Id="rId19" Type="http://schemas.openxmlformats.org/officeDocument/2006/relationships/customXml" Target="../ink/ink34.xml"/><Relationship Id="rId31" Type="http://schemas.openxmlformats.org/officeDocument/2006/relationships/customXml" Target="../ink/ink40.xml"/><Relationship Id="rId4" Type="http://schemas.openxmlformats.org/officeDocument/2006/relationships/image" Target="../media/image2100.png"/><Relationship Id="rId9" Type="http://schemas.openxmlformats.org/officeDocument/2006/relationships/customXml" Target="../ink/ink29.xml"/><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customXml" Target="../ink/ink38.xml"/><Relationship Id="rId30"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image" Target="../media/image39.emf"/><Relationship Id="rId1" Type="http://schemas.openxmlformats.org/officeDocument/2006/relationships/slideLayout" Target="../slideLayouts/slideLayout7.xml"/><Relationship Id="rId4" Type="http://schemas.openxmlformats.org/officeDocument/2006/relationships/image" Target="../media/image710.png"/></Relationships>
</file>

<file path=ppt/slides/_rels/slide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6" Type="http://schemas.openxmlformats.org/officeDocument/2006/relationships/image" Target="../media/image53.png"/><Relationship Id="rId117" Type="http://schemas.openxmlformats.org/officeDocument/2006/relationships/customXml" Target="../ink/ink100.xml"/><Relationship Id="rId21" Type="http://schemas.openxmlformats.org/officeDocument/2006/relationships/customXml" Target="../ink/ink52.xml"/><Relationship Id="rId42" Type="http://schemas.openxmlformats.org/officeDocument/2006/relationships/image" Target="../media/image61.png"/><Relationship Id="rId47" Type="http://schemas.openxmlformats.org/officeDocument/2006/relationships/customXml" Target="../ink/ink65.xml"/><Relationship Id="rId63" Type="http://schemas.openxmlformats.org/officeDocument/2006/relationships/customXml" Target="../ink/ink73.xml"/><Relationship Id="rId68" Type="http://schemas.openxmlformats.org/officeDocument/2006/relationships/image" Target="../media/image74.png"/><Relationship Id="rId84" Type="http://schemas.openxmlformats.org/officeDocument/2006/relationships/image" Target="../media/image82.png"/><Relationship Id="rId89" Type="http://schemas.openxmlformats.org/officeDocument/2006/relationships/customXml" Target="../ink/ink86.xml"/><Relationship Id="rId112" Type="http://schemas.openxmlformats.org/officeDocument/2006/relationships/image" Target="../media/image96.png"/><Relationship Id="rId16" Type="http://schemas.openxmlformats.org/officeDocument/2006/relationships/image" Target="../media/image48.png"/><Relationship Id="rId107" Type="http://schemas.openxmlformats.org/officeDocument/2006/relationships/customXml" Target="../ink/ink95.xml"/><Relationship Id="rId11" Type="http://schemas.openxmlformats.org/officeDocument/2006/relationships/customXml" Target="../ink/ink47.xml"/><Relationship Id="rId32" Type="http://schemas.openxmlformats.org/officeDocument/2006/relationships/image" Target="../media/image56.png"/><Relationship Id="rId37" Type="http://schemas.openxmlformats.org/officeDocument/2006/relationships/customXml" Target="../ink/ink60.xml"/><Relationship Id="rId53" Type="http://schemas.openxmlformats.org/officeDocument/2006/relationships/customXml" Target="../ink/ink68.xml"/><Relationship Id="rId58" Type="http://schemas.openxmlformats.org/officeDocument/2006/relationships/image" Target="../media/image69.png"/><Relationship Id="rId74" Type="http://schemas.openxmlformats.org/officeDocument/2006/relationships/image" Target="../media/image77.png"/><Relationship Id="rId79" Type="http://schemas.openxmlformats.org/officeDocument/2006/relationships/customXml" Target="../ink/ink81.xml"/><Relationship Id="rId102" Type="http://schemas.openxmlformats.org/officeDocument/2006/relationships/image" Target="../media/image91.png"/><Relationship Id="rId123" Type="http://schemas.openxmlformats.org/officeDocument/2006/relationships/customXml" Target="../ink/ink103.xml"/><Relationship Id="rId128" Type="http://schemas.openxmlformats.org/officeDocument/2006/relationships/image" Target="../media/image104.png"/><Relationship Id="rId5" Type="http://schemas.openxmlformats.org/officeDocument/2006/relationships/customXml" Target="../ink/ink44.xml"/><Relationship Id="rId90" Type="http://schemas.openxmlformats.org/officeDocument/2006/relationships/image" Target="../media/image85.png"/><Relationship Id="rId95" Type="http://schemas.openxmlformats.org/officeDocument/2006/relationships/customXml" Target="../ink/ink89.xml"/><Relationship Id="rId19" Type="http://schemas.openxmlformats.org/officeDocument/2006/relationships/customXml" Target="../ink/ink51.xml"/><Relationship Id="rId14" Type="http://schemas.openxmlformats.org/officeDocument/2006/relationships/image" Target="../media/image47.png"/><Relationship Id="rId22" Type="http://schemas.openxmlformats.org/officeDocument/2006/relationships/image" Target="../media/image51.png"/><Relationship Id="rId27" Type="http://schemas.openxmlformats.org/officeDocument/2006/relationships/customXml" Target="../ink/ink55.xml"/><Relationship Id="rId30" Type="http://schemas.openxmlformats.org/officeDocument/2006/relationships/image" Target="../media/image55.png"/><Relationship Id="rId35" Type="http://schemas.openxmlformats.org/officeDocument/2006/relationships/customXml" Target="../ink/ink59.xml"/><Relationship Id="rId43" Type="http://schemas.openxmlformats.org/officeDocument/2006/relationships/customXml" Target="../ink/ink63.xml"/><Relationship Id="rId48" Type="http://schemas.openxmlformats.org/officeDocument/2006/relationships/image" Target="../media/image64.png"/><Relationship Id="rId56" Type="http://schemas.openxmlformats.org/officeDocument/2006/relationships/image" Target="../media/image68.png"/><Relationship Id="rId64" Type="http://schemas.openxmlformats.org/officeDocument/2006/relationships/image" Target="../media/image72.png"/><Relationship Id="rId69" Type="http://schemas.openxmlformats.org/officeDocument/2006/relationships/customXml" Target="../ink/ink76.xml"/><Relationship Id="rId77" Type="http://schemas.openxmlformats.org/officeDocument/2006/relationships/customXml" Target="../ink/ink80.xml"/><Relationship Id="rId100" Type="http://schemas.openxmlformats.org/officeDocument/2006/relationships/image" Target="../media/image90.png"/><Relationship Id="rId105" Type="http://schemas.openxmlformats.org/officeDocument/2006/relationships/customXml" Target="../ink/ink94.xml"/><Relationship Id="rId113" Type="http://schemas.openxmlformats.org/officeDocument/2006/relationships/customXml" Target="../ink/ink98.xml"/><Relationship Id="rId118" Type="http://schemas.openxmlformats.org/officeDocument/2006/relationships/image" Target="../media/image99.png"/><Relationship Id="rId126" Type="http://schemas.openxmlformats.org/officeDocument/2006/relationships/image" Target="../media/image103.png"/><Relationship Id="rId8" Type="http://schemas.openxmlformats.org/officeDocument/2006/relationships/image" Target="../media/image44.png"/><Relationship Id="rId51" Type="http://schemas.openxmlformats.org/officeDocument/2006/relationships/customXml" Target="../ink/ink67.xml"/><Relationship Id="rId72" Type="http://schemas.openxmlformats.org/officeDocument/2006/relationships/image" Target="../media/image76.png"/><Relationship Id="rId80" Type="http://schemas.openxmlformats.org/officeDocument/2006/relationships/image" Target="../media/image80.png"/><Relationship Id="rId85" Type="http://schemas.openxmlformats.org/officeDocument/2006/relationships/customXml" Target="../ink/ink84.xml"/><Relationship Id="rId93" Type="http://schemas.openxmlformats.org/officeDocument/2006/relationships/customXml" Target="../ink/ink88.xml"/><Relationship Id="rId98" Type="http://schemas.openxmlformats.org/officeDocument/2006/relationships/image" Target="../media/image89.png"/><Relationship Id="rId121" Type="http://schemas.openxmlformats.org/officeDocument/2006/relationships/customXml" Target="../ink/ink102.xml"/><Relationship Id="rId3" Type="http://schemas.openxmlformats.org/officeDocument/2006/relationships/customXml" Target="../ink/ink43.xml"/><Relationship Id="rId12" Type="http://schemas.openxmlformats.org/officeDocument/2006/relationships/image" Target="../media/image46.png"/><Relationship Id="rId17" Type="http://schemas.openxmlformats.org/officeDocument/2006/relationships/customXml" Target="../ink/ink50.xml"/><Relationship Id="rId25" Type="http://schemas.openxmlformats.org/officeDocument/2006/relationships/customXml" Target="../ink/ink54.xml"/><Relationship Id="rId33" Type="http://schemas.openxmlformats.org/officeDocument/2006/relationships/customXml" Target="../ink/ink58.xml"/><Relationship Id="rId38" Type="http://schemas.openxmlformats.org/officeDocument/2006/relationships/image" Target="../media/image59.png"/><Relationship Id="rId46" Type="http://schemas.openxmlformats.org/officeDocument/2006/relationships/image" Target="../media/image63.png"/><Relationship Id="rId59" Type="http://schemas.openxmlformats.org/officeDocument/2006/relationships/customXml" Target="../ink/ink71.xml"/><Relationship Id="rId67" Type="http://schemas.openxmlformats.org/officeDocument/2006/relationships/customXml" Target="../ink/ink75.xml"/><Relationship Id="rId103" Type="http://schemas.openxmlformats.org/officeDocument/2006/relationships/customXml" Target="../ink/ink93.xml"/><Relationship Id="rId108" Type="http://schemas.openxmlformats.org/officeDocument/2006/relationships/image" Target="../media/image94.png"/><Relationship Id="rId116" Type="http://schemas.openxmlformats.org/officeDocument/2006/relationships/image" Target="../media/image98.png"/><Relationship Id="rId124" Type="http://schemas.openxmlformats.org/officeDocument/2006/relationships/image" Target="../media/image102.png"/><Relationship Id="rId129" Type="http://schemas.openxmlformats.org/officeDocument/2006/relationships/customXml" Target="../ink/ink106.xml"/><Relationship Id="rId20" Type="http://schemas.openxmlformats.org/officeDocument/2006/relationships/image" Target="../media/image50.png"/><Relationship Id="rId41" Type="http://schemas.openxmlformats.org/officeDocument/2006/relationships/customXml" Target="../ink/ink62.xml"/><Relationship Id="rId54" Type="http://schemas.openxmlformats.org/officeDocument/2006/relationships/image" Target="../media/image67.png"/><Relationship Id="rId62" Type="http://schemas.openxmlformats.org/officeDocument/2006/relationships/image" Target="../media/image71.png"/><Relationship Id="rId70" Type="http://schemas.openxmlformats.org/officeDocument/2006/relationships/image" Target="../media/image75.png"/><Relationship Id="rId75" Type="http://schemas.openxmlformats.org/officeDocument/2006/relationships/customXml" Target="../ink/ink79.xml"/><Relationship Id="rId83" Type="http://schemas.openxmlformats.org/officeDocument/2006/relationships/customXml" Target="../ink/ink83.xml"/><Relationship Id="rId88" Type="http://schemas.openxmlformats.org/officeDocument/2006/relationships/image" Target="../media/image84.png"/><Relationship Id="rId91" Type="http://schemas.openxmlformats.org/officeDocument/2006/relationships/customXml" Target="../ink/ink87.xml"/><Relationship Id="rId96" Type="http://schemas.openxmlformats.org/officeDocument/2006/relationships/image" Target="../media/image88.png"/><Relationship Id="rId111" Type="http://schemas.openxmlformats.org/officeDocument/2006/relationships/customXml" Target="../ink/ink97.xml"/><Relationship Id="rId1" Type="http://schemas.openxmlformats.org/officeDocument/2006/relationships/slideLayout" Target="../slideLayouts/slideLayout7.xml"/><Relationship Id="rId6" Type="http://schemas.openxmlformats.org/officeDocument/2006/relationships/image" Target="../media/image43.png"/><Relationship Id="rId15" Type="http://schemas.openxmlformats.org/officeDocument/2006/relationships/customXml" Target="../ink/ink49.xml"/><Relationship Id="rId23" Type="http://schemas.openxmlformats.org/officeDocument/2006/relationships/customXml" Target="../ink/ink53.xml"/><Relationship Id="rId28" Type="http://schemas.openxmlformats.org/officeDocument/2006/relationships/image" Target="../media/image54.png"/><Relationship Id="rId36" Type="http://schemas.openxmlformats.org/officeDocument/2006/relationships/image" Target="../media/image58.png"/><Relationship Id="rId49" Type="http://schemas.openxmlformats.org/officeDocument/2006/relationships/customXml" Target="../ink/ink66.xml"/><Relationship Id="rId57" Type="http://schemas.openxmlformats.org/officeDocument/2006/relationships/customXml" Target="../ink/ink70.xml"/><Relationship Id="rId106" Type="http://schemas.openxmlformats.org/officeDocument/2006/relationships/image" Target="../media/image93.png"/><Relationship Id="rId114" Type="http://schemas.openxmlformats.org/officeDocument/2006/relationships/image" Target="../media/image97.png"/><Relationship Id="rId119" Type="http://schemas.openxmlformats.org/officeDocument/2006/relationships/customXml" Target="../ink/ink101.xml"/><Relationship Id="rId127" Type="http://schemas.openxmlformats.org/officeDocument/2006/relationships/customXml" Target="../ink/ink105.xml"/><Relationship Id="rId10" Type="http://schemas.openxmlformats.org/officeDocument/2006/relationships/image" Target="../media/image45.png"/><Relationship Id="rId31" Type="http://schemas.openxmlformats.org/officeDocument/2006/relationships/customXml" Target="../ink/ink57.xml"/><Relationship Id="rId44" Type="http://schemas.openxmlformats.org/officeDocument/2006/relationships/image" Target="../media/image62.png"/><Relationship Id="rId52" Type="http://schemas.openxmlformats.org/officeDocument/2006/relationships/image" Target="../media/image66.png"/><Relationship Id="rId60" Type="http://schemas.openxmlformats.org/officeDocument/2006/relationships/image" Target="../media/image70.png"/><Relationship Id="rId65" Type="http://schemas.openxmlformats.org/officeDocument/2006/relationships/customXml" Target="../ink/ink74.xml"/><Relationship Id="rId73" Type="http://schemas.openxmlformats.org/officeDocument/2006/relationships/customXml" Target="../ink/ink78.xml"/><Relationship Id="rId78" Type="http://schemas.openxmlformats.org/officeDocument/2006/relationships/image" Target="../media/image79.png"/><Relationship Id="rId81" Type="http://schemas.openxmlformats.org/officeDocument/2006/relationships/customXml" Target="../ink/ink82.xml"/><Relationship Id="rId86" Type="http://schemas.openxmlformats.org/officeDocument/2006/relationships/image" Target="../media/image83.png"/><Relationship Id="rId94" Type="http://schemas.openxmlformats.org/officeDocument/2006/relationships/image" Target="../media/image87.png"/><Relationship Id="rId99" Type="http://schemas.openxmlformats.org/officeDocument/2006/relationships/customXml" Target="../ink/ink91.xml"/><Relationship Id="rId101" Type="http://schemas.openxmlformats.org/officeDocument/2006/relationships/customXml" Target="../ink/ink92.xml"/><Relationship Id="rId122" Type="http://schemas.openxmlformats.org/officeDocument/2006/relationships/image" Target="../media/image101.png"/><Relationship Id="rId130" Type="http://schemas.openxmlformats.org/officeDocument/2006/relationships/image" Target="../media/image105.png"/><Relationship Id="rId4" Type="http://schemas.openxmlformats.org/officeDocument/2006/relationships/image" Target="../media/image42.png"/><Relationship Id="rId9" Type="http://schemas.openxmlformats.org/officeDocument/2006/relationships/customXml" Target="../ink/ink46.xml"/><Relationship Id="rId13" Type="http://schemas.openxmlformats.org/officeDocument/2006/relationships/customXml" Target="../ink/ink48.xml"/><Relationship Id="rId18" Type="http://schemas.openxmlformats.org/officeDocument/2006/relationships/image" Target="../media/image49.png"/><Relationship Id="rId39" Type="http://schemas.openxmlformats.org/officeDocument/2006/relationships/customXml" Target="../ink/ink61.xml"/><Relationship Id="rId109" Type="http://schemas.openxmlformats.org/officeDocument/2006/relationships/customXml" Target="../ink/ink96.xml"/><Relationship Id="rId34" Type="http://schemas.openxmlformats.org/officeDocument/2006/relationships/image" Target="../media/image57.png"/><Relationship Id="rId50" Type="http://schemas.openxmlformats.org/officeDocument/2006/relationships/image" Target="../media/image65.png"/><Relationship Id="rId55" Type="http://schemas.openxmlformats.org/officeDocument/2006/relationships/customXml" Target="../ink/ink69.xml"/><Relationship Id="rId76" Type="http://schemas.openxmlformats.org/officeDocument/2006/relationships/image" Target="../media/image78.png"/><Relationship Id="rId97" Type="http://schemas.openxmlformats.org/officeDocument/2006/relationships/customXml" Target="../ink/ink90.xml"/><Relationship Id="rId104" Type="http://schemas.openxmlformats.org/officeDocument/2006/relationships/image" Target="../media/image92.png"/><Relationship Id="rId120" Type="http://schemas.openxmlformats.org/officeDocument/2006/relationships/image" Target="../media/image100.png"/><Relationship Id="rId125" Type="http://schemas.openxmlformats.org/officeDocument/2006/relationships/customXml" Target="../ink/ink104.xml"/><Relationship Id="rId7" Type="http://schemas.openxmlformats.org/officeDocument/2006/relationships/customXml" Target="../ink/ink45.xml"/><Relationship Id="rId71" Type="http://schemas.openxmlformats.org/officeDocument/2006/relationships/customXml" Target="../ink/ink77.xml"/><Relationship Id="rId92" Type="http://schemas.openxmlformats.org/officeDocument/2006/relationships/image" Target="../media/image86.png"/><Relationship Id="rId2" Type="http://schemas.openxmlformats.org/officeDocument/2006/relationships/image" Target="../media/image41.emf"/><Relationship Id="rId29" Type="http://schemas.openxmlformats.org/officeDocument/2006/relationships/customXml" Target="../ink/ink56.xml"/><Relationship Id="rId24" Type="http://schemas.openxmlformats.org/officeDocument/2006/relationships/image" Target="../media/image52.png"/><Relationship Id="rId40" Type="http://schemas.openxmlformats.org/officeDocument/2006/relationships/image" Target="../media/image60.png"/><Relationship Id="rId45" Type="http://schemas.openxmlformats.org/officeDocument/2006/relationships/customXml" Target="../ink/ink64.xml"/><Relationship Id="rId66" Type="http://schemas.openxmlformats.org/officeDocument/2006/relationships/image" Target="../media/image73.png"/><Relationship Id="rId87" Type="http://schemas.openxmlformats.org/officeDocument/2006/relationships/customXml" Target="../ink/ink85.xml"/><Relationship Id="rId110" Type="http://schemas.openxmlformats.org/officeDocument/2006/relationships/image" Target="../media/image95.png"/><Relationship Id="rId115" Type="http://schemas.openxmlformats.org/officeDocument/2006/relationships/customXml" Target="../ink/ink99.xml"/><Relationship Id="rId61" Type="http://schemas.openxmlformats.org/officeDocument/2006/relationships/customXml" Target="../ink/ink72.xml"/><Relationship Id="rId82" Type="http://schemas.openxmlformats.org/officeDocument/2006/relationships/image" Target="../media/image81.png"/></Relationships>
</file>

<file path=ppt/slides/_rels/slide7.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ustomXml" Target="../ink/ink107.xml"/><Relationship Id="rId2" Type="http://schemas.openxmlformats.org/officeDocument/2006/relationships/image" Target="../media/image108.emf"/><Relationship Id="rId1" Type="http://schemas.openxmlformats.org/officeDocument/2006/relationships/slideLayout" Target="../slideLayouts/slideLayout7.xml"/><Relationship Id="rId4" Type="http://schemas.openxmlformats.org/officeDocument/2006/relationships/image" Target="../media/image13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Dispersion of magnetic permeability</a:t>
            </a:r>
          </a:p>
        </p:txBody>
      </p:sp>
      <p:sp>
        <p:nvSpPr>
          <p:cNvPr id="3" name="Subtitle 2"/>
          <p:cNvSpPr>
            <a:spLocks noGrp="1"/>
          </p:cNvSpPr>
          <p:nvPr>
            <p:ph type="subTitle" idx="1"/>
          </p:nvPr>
        </p:nvSpPr>
        <p:spPr/>
        <p:txBody>
          <a:bodyPr/>
          <a:lstStyle/>
          <a:p>
            <a:r>
              <a:rPr lang="en-US" dirty="0"/>
              <a:t>LL8 section 79</a:t>
            </a:r>
          </a:p>
        </p:txBody>
      </p:sp>
    </p:spTree>
    <p:extLst>
      <p:ext uri="{BB962C8B-B14F-4D97-AF65-F5344CB8AC3E}">
        <p14:creationId xmlns:p14="http://schemas.microsoft.com/office/powerpoint/2010/main" val="4215258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386" t="23089" r="12613" b="7463"/>
          <a:stretch/>
        </p:blipFill>
        <p:spPr>
          <a:xfrm>
            <a:off x="3674692" y="2435551"/>
            <a:ext cx="3785787" cy="2563739"/>
          </a:xfrm>
          <a:prstGeom prst="rect">
            <a:avLst/>
          </a:prstGeom>
        </p:spPr>
      </p:pic>
      <p:sp>
        <p:nvSpPr>
          <p:cNvPr id="3" name="TextBox 2"/>
          <p:cNvSpPr txBox="1"/>
          <p:nvPr/>
        </p:nvSpPr>
        <p:spPr>
          <a:xfrm>
            <a:off x="1034041" y="777667"/>
            <a:ext cx="7222362" cy="369332"/>
          </a:xfrm>
          <a:prstGeom prst="rect">
            <a:avLst/>
          </a:prstGeom>
          <a:noFill/>
        </p:spPr>
        <p:txBody>
          <a:bodyPr wrap="none" rtlCol="0">
            <a:spAutoFit/>
          </a:bodyPr>
          <a:lstStyle/>
          <a:p>
            <a:r>
              <a:rPr lang="en-US" dirty="0"/>
              <a:t>There is no meaning to using a magnetic susceptibility in the optical range.  </a:t>
            </a:r>
          </a:p>
        </p:txBody>
      </p:sp>
    </p:spTree>
    <p:extLst>
      <p:ext uri="{BB962C8B-B14F-4D97-AF65-F5344CB8AC3E}">
        <p14:creationId xmlns:p14="http://schemas.microsoft.com/office/powerpoint/2010/main" val="3461355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5F9F03-44B4-479C-808C-003C1522C4D5}"/>
              </a:ext>
            </a:extLst>
          </p:cNvPr>
          <p:cNvSpPr txBox="1"/>
          <p:nvPr/>
        </p:nvSpPr>
        <p:spPr>
          <a:xfrm>
            <a:off x="431515" y="626723"/>
            <a:ext cx="7643973" cy="2862322"/>
          </a:xfrm>
          <a:prstGeom prst="rect">
            <a:avLst/>
          </a:prstGeom>
          <a:noFill/>
        </p:spPr>
        <p:txBody>
          <a:bodyPr wrap="square" rtlCol="0">
            <a:spAutoFit/>
          </a:bodyPr>
          <a:lstStyle/>
          <a:p>
            <a:r>
              <a:rPr lang="en-US" dirty="0"/>
              <a:t>Quasi-steady oscillations of magnetization in ferromagnetic bodies.</a:t>
            </a:r>
          </a:p>
          <a:p>
            <a:endParaRPr lang="en-US" dirty="0"/>
          </a:p>
          <a:p>
            <a:r>
              <a:rPr lang="en-US" dirty="0"/>
              <a:t>Ferrites:  Non-metallic ferromagnets that have no electrical conductivity to complicate things.  (Common in high frequency rf circuits.)</a:t>
            </a:r>
          </a:p>
          <a:p>
            <a:endParaRPr lang="en-US" dirty="0"/>
          </a:p>
          <a:p>
            <a:r>
              <a:rPr lang="en-US" dirty="0"/>
              <a:t>“Quasi-steady” means </a:t>
            </a:r>
            <a:r>
              <a:rPr lang="en-US" dirty="0">
                <a:latin typeface="Symbol" panose="05050102010706020507" pitchFamily="18" charset="2"/>
              </a:rPr>
              <a:t>w</a:t>
            </a:r>
            <a:r>
              <a:rPr lang="en-US" dirty="0"/>
              <a:t> &lt;&lt; c/</a:t>
            </a:r>
            <a:r>
              <a:rPr lang="en-US" i="1" dirty="0"/>
              <a:t>l</a:t>
            </a:r>
            <a:r>
              <a:rPr lang="en-US" dirty="0"/>
              <a:t>,  </a:t>
            </a:r>
          </a:p>
          <a:p>
            <a:pPr lvl="1"/>
            <a:r>
              <a:rPr lang="en-US" i="1" dirty="0"/>
              <a:t>l</a:t>
            </a:r>
            <a:r>
              <a:rPr lang="en-US" dirty="0"/>
              <a:t> = dimension of body and max wavelength of oscillation</a:t>
            </a:r>
          </a:p>
          <a:p>
            <a:pPr lvl="1"/>
            <a:r>
              <a:rPr lang="en-US" dirty="0"/>
              <a:t>Wavelength of EM field is large compared to the body</a:t>
            </a:r>
          </a:p>
          <a:p>
            <a:pPr lvl="1"/>
            <a:r>
              <a:rPr lang="en-US" dirty="0"/>
              <a:t>Body is in a uniform time-varying field</a:t>
            </a:r>
          </a:p>
          <a:p>
            <a:endParaRPr lang="en-US" dirty="0"/>
          </a:p>
        </p:txBody>
      </p:sp>
      <p:grpSp>
        <p:nvGrpSpPr>
          <p:cNvPr id="16" name="Group 15">
            <a:extLst>
              <a:ext uri="{FF2B5EF4-FFF2-40B4-BE49-F238E27FC236}">
                <a16:creationId xmlns:a16="http://schemas.microsoft.com/office/drawing/2014/main" id="{46241A0B-E9DF-4042-8A87-9BA146B020D8}"/>
              </a:ext>
            </a:extLst>
          </p:cNvPr>
          <p:cNvGrpSpPr/>
          <p:nvPr/>
        </p:nvGrpSpPr>
        <p:grpSpPr>
          <a:xfrm>
            <a:off x="2833402" y="4105396"/>
            <a:ext cx="167040" cy="152640"/>
            <a:chOff x="2833402" y="4105396"/>
            <a:chExt cx="167040" cy="152640"/>
          </a:xfrm>
        </p:grpSpPr>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30276291-AE21-4362-9610-DD8F3C00222C}"/>
                    </a:ext>
                  </a:extLst>
                </p14:cNvPr>
                <p14:cNvContentPartPr/>
                <p14:nvPr/>
              </p14:nvContentPartPr>
              <p14:xfrm>
                <a:off x="2890282" y="4105396"/>
                <a:ext cx="11880" cy="152640"/>
              </p14:xfrm>
            </p:contentPart>
          </mc:Choice>
          <mc:Fallback xmlns="">
            <p:pic>
              <p:nvPicPr>
                <p:cNvPr id="14" name="Ink 13">
                  <a:extLst>
                    <a:ext uri="{FF2B5EF4-FFF2-40B4-BE49-F238E27FC236}">
                      <a16:creationId xmlns:a16="http://schemas.microsoft.com/office/drawing/2014/main" id="{30276291-AE21-4362-9610-DD8F3C00222C}"/>
                    </a:ext>
                  </a:extLst>
                </p:cNvPr>
                <p:cNvPicPr/>
                <p:nvPr/>
              </p:nvPicPr>
              <p:blipFill>
                <a:blip r:embed="rId3"/>
                <a:stretch>
                  <a:fillRect/>
                </a:stretch>
              </p:blipFill>
              <p:spPr>
                <a:xfrm>
                  <a:off x="2872642" y="4087756"/>
                  <a:ext cx="47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140C1742-0E2F-49E0-8D40-12A2FF7C970A}"/>
                    </a:ext>
                  </a:extLst>
                </p14:cNvPr>
                <p14:cNvContentPartPr/>
                <p14:nvPr/>
              </p14:nvContentPartPr>
              <p14:xfrm>
                <a:off x="2833402" y="4182076"/>
                <a:ext cx="167040" cy="12600"/>
              </p14:xfrm>
            </p:contentPart>
          </mc:Choice>
          <mc:Fallback xmlns="">
            <p:pic>
              <p:nvPicPr>
                <p:cNvPr id="15" name="Ink 14">
                  <a:extLst>
                    <a:ext uri="{FF2B5EF4-FFF2-40B4-BE49-F238E27FC236}">
                      <a16:creationId xmlns:a16="http://schemas.microsoft.com/office/drawing/2014/main" id="{140C1742-0E2F-49E0-8D40-12A2FF7C970A}"/>
                    </a:ext>
                  </a:extLst>
                </p:cNvPr>
                <p:cNvPicPr/>
                <p:nvPr/>
              </p:nvPicPr>
              <p:blipFill>
                <a:blip r:embed="rId5"/>
                <a:stretch>
                  <a:fillRect/>
                </a:stretch>
              </p:blipFill>
              <p:spPr>
                <a:xfrm>
                  <a:off x="2815402" y="4164436"/>
                  <a:ext cx="202680" cy="48240"/>
                </a:xfrm>
                <a:prstGeom prst="rect">
                  <a:avLst/>
                </a:prstGeom>
              </p:spPr>
            </p:pic>
          </mc:Fallback>
        </mc:AlternateContent>
      </p:grpSp>
      <p:grpSp>
        <p:nvGrpSpPr>
          <p:cNvPr id="28" name="Group 27">
            <a:extLst>
              <a:ext uri="{FF2B5EF4-FFF2-40B4-BE49-F238E27FC236}">
                <a16:creationId xmlns:a16="http://schemas.microsoft.com/office/drawing/2014/main" id="{A68951F3-181D-44F5-80EF-0C682D152657}"/>
              </a:ext>
            </a:extLst>
          </p:cNvPr>
          <p:cNvGrpSpPr/>
          <p:nvPr/>
        </p:nvGrpSpPr>
        <p:grpSpPr>
          <a:xfrm>
            <a:off x="1473322" y="3833956"/>
            <a:ext cx="1127520" cy="522000"/>
            <a:chOff x="1473322" y="3833956"/>
            <a:chExt cx="1127520" cy="522000"/>
          </a:xfrm>
        </p:grpSpPr>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90FE63D-8A68-41BC-9673-4C681B4136FD}"/>
                    </a:ext>
                  </a:extLst>
                </p14:cNvPr>
                <p14:cNvContentPartPr/>
                <p14:nvPr/>
              </p14:nvContentPartPr>
              <p14:xfrm>
                <a:off x="1483402" y="3940516"/>
                <a:ext cx="21960" cy="319680"/>
              </p14:xfrm>
            </p:contentPart>
          </mc:Choice>
          <mc:Fallback xmlns="">
            <p:pic>
              <p:nvPicPr>
                <p:cNvPr id="3" name="Ink 2">
                  <a:extLst>
                    <a:ext uri="{FF2B5EF4-FFF2-40B4-BE49-F238E27FC236}">
                      <a16:creationId xmlns:a16="http://schemas.microsoft.com/office/drawing/2014/main" id="{590FE63D-8A68-41BC-9673-4C681B4136FD}"/>
                    </a:ext>
                  </a:extLst>
                </p:cNvPr>
                <p:cNvPicPr/>
                <p:nvPr/>
              </p:nvPicPr>
              <p:blipFill>
                <a:blip r:embed="rId7"/>
                <a:stretch>
                  <a:fillRect/>
                </a:stretch>
              </p:blipFill>
              <p:spPr>
                <a:xfrm>
                  <a:off x="1465402" y="3922876"/>
                  <a:ext cx="576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A667007B-D262-4F7B-ADEA-C34BFE8BABCA}"/>
                    </a:ext>
                  </a:extLst>
                </p14:cNvPr>
                <p14:cNvContentPartPr/>
                <p14:nvPr/>
              </p14:nvContentPartPr>
              <p14:xfrm>
                <a:off x="1662322" y="3974716"/>
                <a:ext cx="17640" cy="342720"/>
              </p14:xfrm>
            </p:contentPart>
          </mc:Choice>
          <mc:Fallback xmlns="">
            <p:pic>
              <p:nvPicPr>
                <p:cNvPr id="4" name="Ink 3">
                  <a:extLst>
                    <a:ext uri="{FF2B5EF4-FFF2-40B4-BE49-F238E27FC236}">
                      <a16:creationId xmlns:a16="http://schemas.microsoft.com/office/drawing/2014/main" id="{A667007B-D262-4F7B-ADEA-C34BFE8BABCA}"/>
                    </a:ext>
                  </a:extLst>
                </p:cNvPr>
                <p:cNvPicPr/>
                <p:nvPr/>
              </p:nvPicPr>
              <p:blipFill>
                <a:blip r:embed="rId9"/>
                <a:stretch>
                  <a:fillRect/>
                </a:stretch>
              </p:blipFill>
              <p:spPr>
                <a:xfrm>
                  <a:off x="1644682" y="3957076"/>
                  <a:ext cx="5328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2B7D4EE1-CB42-4421-999D-2D01389931AF}"/>
                    </a:ext>
                  </a:extLst>
                </p14:cNvPr>
                <p14:cNvContentPartPr/>
                <p14:nvPr/>
              </p14:nvContentPartPr>
              <p14:xfrm>
                <a:off x="1473322" y="4137436"/>
                <a:ext cx="201240" cy="15120"/>
              </p14:xfrm>
            </p:contentPart>
          </mc:Choice>
          <mc:Fallback xmlns="">
            <p:pic>
              <p:nvPicPr>
                <p:cNvPr id="5" name="Ink 4">
                  <a:extLst>
                    <a:ext uri="{FF2B5EF4-FFF2-40B4-BE49-F238E27FC236}">
                      <a16:creationId xmlns:a16="http://schemas.microsoft.com/office/drawing/2014/main" id="{2B7D4EE1-CB42-4421-999D-2D01389931AF}"/>
                    </a:ext>
                  </a:extLst>
                </p:cNvPr>
                <p:cNvPicPr/>
                <p:nvPr/>
              </p:nvPicPr>
              <p:blipFill>
                <a:blip r:embed="rId11"/>
                <a:stretch>
                  <a:fillRect/>
                </a:stretch>
              </p:blipFill>
              <p:spPr>
                <a:xfrm>
                  <a:off x="1455682" y="4119796"/>
                  <a:ext cx="236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ADD02A57-D668-4444-8097-A0F7C6CB14F4}"/>
                    </a:ext>
                  </a:extLst>
                </p14:cNvPr>
                <p14:cNvContentPartPr/>
                <p14:nvPr/>
              </p14:nvContentPartPr>
              <p14:xfrm>
                <a:off x="1884442" y="4105036"/>
                <a:ext cx="135000" cy="14400"/>
              </p14:xfrm>
            </p:contentPart>
          </mc:Choice>
          <mc:Fallback xmlns="">
            <p:pic>
              <p:nvPicPr>
                <p:cNvPr id="6" name="Ink 5">
                  <a:extLst>
                    <a:ext uri="{FF2B5EF4-FFF2-40B4-BE49-F238E27FC236}">
                      <a16:creationId xmlns:a16="http://schemas.microsoft.com/office/drawing/2014/main" id="{ADD02A57-D668-4444-8097-A0F7C6CB14F4}"/>
                    </a:ext>
                  </a:extLst>
                </p:cNvPr>
                <p:cNvPicPr/>
                <p:nvPr/>
              </p:nvPicPr>
              <p:blipFill>
                <a:blip r:embed="rId13"/>
                <a:stretch>
                  <a:fillRect/>
                </a:stretch>
              </p:blipFill>
              <p:spPr>
                <a:xfrm>
                  <a:off x="1866442" y="4087396"/>
                  <a:ext cx="170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5EF98624-FD0A-41A7-8706-A89351C6ECC6}"/>
                    </a:ext>
                  </a:extLst>
                </p14:cNvPr>
                <p14:cNvContentPartPr/>
                <p14:nvPr/>
              </p14:nvContentPartPr>
              <p14:xfrm>
                <a:off x="1904242" y="4174876"/>
                <a:ext cx="97920" cy="10440"/>
              </p14:xfrm>
            </p:contentPart>
          </mc:Choice>
          <mc:Fallback xmlns="">
            <p:pic>
              <p:nvPicPr>
                <p:cNvPr id="7" name="Ink 6">
                  <a:extLst>
                    <a:ext uri="{FF2B5EF4-FFF2-40B4-BE49-F238E27FC236}">
                      <a16:creationId xmlns:a16="http://schemas.microsoft.com/office/drawing/2014/main" id="{5EF98624-FD0A-41A7-8706-A89351C6ECC6}"/>
                    </a:ext>
                  </a:extLst>
                </p:cNvPr>
                <p:cNvPicPr/>
                <p:nvPr/>
              </p:nvPicPr>
              <p:blipFill>
                <a:blip r:embed="rId15"/>
                <a:stretch>
                  <a:fillRect/>
                </a:stretch>
              </p:blipFill>
              <p:spPr>
                <a:xfrm>
                  <a:off x="1886602" y="4156876"/>
                  <a:ext cx="133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4EB7986B-D609-482D-B566-EDB8C5D5BFE5}"/>
                    </a:ext>
                  </a:extLst>
                </p14:cNvPr>
                <p14:cNvContentPartPr/>
                <p14:nvPr/>
              </p14:nvContentPartPr>
              <p14:xfrm>
                <a:off x="2187562" y="3954196"/>
                <a:ext cx="28080" cy="377280"/>
              </p14:xfrm>
            </p:contentPart>
          </mc:Choice>
          <mc:Fallback xmlns="">
            <p:pic>
              <p:nvPicPr>
                <p:cNvPr id="8" name="Ink 7">
                  <a:extLst>
                    <a:ext uri="{FF2B5EF4-FFF2-40B4-BE49-F238E27FC236}">
                      <a16:creationId xmlns:a16="http://schemas.microsoft.com/office/drawing/2014/main" id="{4EB7986B-D609-482D-B566-EDB8C5D5BFE5}"/>
                    </a:ext>
                  </a:extLst>
                </p:cNvPr>
                <p:cNvPicPr/>
                <p:nvPr/>
              </p:nvPicPr>
              <p:blipFill>
                <a:blip r:embed="rId17"/>
                <a:stretch>
                  <a:fillRect/>
                </a:stretch>
              </p:blipFill>
              <p:spPr>
                <a:xfrm>
                  <a:off x="2169922" y="3936196"/>
                  <a:ext cx="6372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797BA818-3CC2-4D22-BE7B-49304D34BF6F}"/>
                    </a:ext>
                  </a:extLst>
                </p14:cNvPr>
                <p14:cNvContentPartPr/>
                <p14:nvPr/>
              </p14:nvContentPartPr>
              <p14:xfrm>
                <a:off x="2357482" y="3945556"/>
                <a:ext cx="44280" cy="366480"/>
              </p14:xfrm>
            </p:contentPart>
          </mc:Choice>
          <mc:Fallback xmlns="">
            <p:pic>
              <p:nvPicPr>
                <p:cNvPr id="9" name="Ink 8">
                  <a:extLst>
                    <a:ext uri="{FF2B5EF4-FFF2-40B4-BE49-F238E27FC236}">
                      <a16:creationId xmlns:a16="http://schemas.microsoft.com/office/drawing/2014/main" id="{797BA818-3CC2-4D22-BE7B-49304D34BF6F}"/>
                    </a:ext>
                  </a:extLst>
                </p:cNvPr>
                <p:cNvPicPr/>
                <p:nvPr/>
              </p:nvPicPr>
              <p:blipFill>
                <a:blip r:embed="rId19"/>
                <a:stretch>
                  <a:fillRect/>
                </a:stretch>
              </p:blipFill>
              <p:spPr>
                <a:xfrm>
                  <a:off x="2339482" y="3927556"/>
                  <a:ext cx="7992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a:extLst>
                    <a:ext uri="{FF2B5EF4-FFF2-40B4-BE49-F238E27FC236}">
                      <a16:creationId xmlns:a16="http://schemas.microsoft.com/office/drawing/2014/main" id="{B98730FE-4B4C-420F-97FA-B78EF716AB37}"/>
                    </a:ext>
                  </a:extLst>
                </p14:cNvPr>
                <p14:cNvContentPartPr/>
                <p14:nvPr/>
              </p14:nvContentPartPr>
              <p14:xfrm>
                <a:off x="2208082" y="4128436"/>
                <a:ext cx="166680" cy="15120"/>
              </p14:xfrm>
            </p:contentPart>
          </mc:Choice>
          <mc:Fallback xmlns="">
            <p:pic>
              <p:nvPicPr>
                <p:cNvPr id="10" name="Ink 9">
                  <a:extLst>
                    <a:ext uri="{FF2B5EF4-FFF2-40B4-BE49-F238E27FC236}">
                      <a16:creationId xmlns:a16="http://schemas.microsoft.com/office/drawing/2014/main" id="{B98730FE-4B4C-420F-97FA-B78EF716AB37}"/>
                    </a:ext>
                  </a:extLst>
                </p:cNvPr>
                <p:cNvPicPr/>
                <p:nvPr/>
              </p:nvPicPr>
              <p:blipFill>
                <a:blip r:embed="rId21"/>
                <a:stretch>
                  <a:fillRect/>
                </a:stretch>
              </p:blipFill>
              <p:spPr>
                <a:xfrm>
                  <a:off x="2190082" y="4110436"/>
                  <a:ext cx="202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a:extLst>
                    <a:ext uri="{FF2B5EF4-FFF2-40B4-BE49-F238E27FC236}">
                      <a16:creationId xmlns:a16="http://schemas.microsoft.com/office/drawing/2014/main" id="{F32E098D-E8E4-4862-9450-B8822D658F6B}"/>
                    </a:ext>
                  </a:extLst>
                </p14:cNvPr>
                <p14:cNvContentPartPr/>
                <p14:nvPr/>
              </p14:nvContentPartPr>
              <p14:xfrm>
                <a:off x="2473042" y="4296196"/>
                <a:ext cx="127800" cy="59760"/>
              </p14:xfrm>
            </p:contentPart>
          </mc:Choice>
          <mc:Fallback xmlns="">
            <p:pic>
              <p:nvPicPr>
                <p:cNvPr id="11" name="Ink 10">
                  <a:extLst>
                    <a:ext uri="{FF2B5EF4-FFF2-40B4-BE49-F238E27FC236}">
                      <a16:creationId xmlns:a16="http://schemas.microsoft.com/office/drawing/2014/main" id="{F32E098D-E8E4-4862-9450-B8822D658F6B}"/>
                    </a:ext>
                  </a:extLst>
                </p:cNvPr>
                <p:cNvPicPr/>
                <p:nvPr/>
              </p:nvPicPr>
              <p:blipFill>
                <a:blip r:embed="rId23"/>
                <a:stretch>
                  <a:fillRect/>
                </a:stretch>
              </p:blipFill>
              <p:spPr>
                <a:xfrm>
                  <a:off x="2455402" y="4278556"/>
                  <a:ext cx="163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A8C99E47-13AB-433E-A05A-3E7E1DED8F30}"/>
                    </a:ext>
                  </a:extLst>
                </p14:cNvPr>
                <p14:cNvContentPartPr/>
                <p14:nvPr/>
              </p14:nvContentPartPr>
              <p14:xfrm>
                <a:off x="1477642" y="3833956"/>
                <a:ext cx="227160" cy="38520"/>
              </p14:xfrm>
            </p:contentPart>
          </mc:Choice>
          <mc:Fallback xmlns="">
            <p:pic>
              <p:nvPicPr>
                <p:cNvPr id="24" name="Ink 23">
                  <a:extLst>
                    <a:ext uri="{FF2B5EF4-FFF2-40B4-BE49-F238E27FC236}">
                      <a16:creationId xmlns:a16="http://schemas.microsoft.com/office/drawing/2014/main" id="{A8C99E47-13AB-433E-A05A-3E7E1DED8F30}"/>
                    </a:ext>
                  </a:extLst>
                </p:cNvPr>
                <p:cNvPicPr/>
                <p:nvPr/>
              </p:nvPicPr>
              <p:blipFill>
                <a:blip r:embed="rId25"/>
                <a:stretch>
                  <a:fillRect/>
                </a:stretch>
              </p:blipFill>
              <p:spPr>
                <a:xfrm>
                  <a:off x="1460002" y="3816316"/>
                  <a:ext cx="262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C31D4B05-F9BF-4CA2-9C93-ED2FFEC13BB9}"/>
                    </a:ext>
                  </a:extLst>
                </p14:cNvPr>
                <p14:cNvContentPartPr/>
                <p14:nvPr/>
              </p14:nvContentPartPr>
              <p14:xfrm>
                <a:off x="2186482" y="3843676"/>
                <a:ext cx="276840" cy="34200"/>
              </p14:xfrm>
            </p:contentPart>
          </mc:Choice>
          <mc:Fallback xmlns="">
            <p:pic>
              <p:nvPicPr>
                <p:cNvPr id="25" name="Ink 24">
                  <a:extLst>
                    <a:ext uri="{FF2B5EF4-FFF2-40B4-BE49-F238E27FC236}">
                      <a16:creationId xmlns:a16="http://schemas.microsoft.com/office/drawing/2014/main" id="{C31D4B05-F9BF-4CA2-9C93-ED2FFEC13BB9}"/>
                    </a:ext>
                  </a:extLst>
                </p:cNvPr>
                <p:cNvPicPr/>
                <p:nvPr/>
              </p:nvPicPr>
              <p:blipFill>
                <a:blip r:embed="rId27"/>
                <a:stretch>
                  <a:fillRect/>
                </a:stretch>
              </p:blipFill>
              <p:spPr>
                <a:xfrm>
                  <a:off x="2168482" y="3825676"/>
                  <a:ext cx="312480" cy="69840"/>
                </a:xfrm>
                <a:prstGeom prst="rect">
                  <a:avLst/>
                </a:prstGeom>
              </p:spPr>
            </p:pic>
          </mc:Fallback>
        </mc:AlternateContent>
      </p:grpSp>
      <p:grpSp>
        <p:nvGrpSpPr>
          <p:cNvPr id="27" name="Group 26">
            <a:extLst>
              <a:ext uri="{FF2B5EF4-FFF2-40B4-BE49-F238E27FC236}">
                <a16:creationId xmlns:a16="http://schemas.microsoft.com/office/drawing/2014/main" id="{FFAA836D-ABEA-4D94-B5ED-3EF8B528FD9A}"/>
              </a:ext>
            </a:extLst>
          </p:cNvPr>
          <p:cNvGrpSpPr/>
          <p:nvPr/>
        </p:nvGrpSpPr>
        <p:grpSpPr>
          <a:xfrm>
            <a:off x="3196642" y="3873196"/>
            <a:ext cx="401040" cy="463680"/>
            <a:chOff x="3196642" y="3873196"/>
            <a:chExt cx="401040" cy="463680"/>
          </a:xfrm>
        </p:grpSpPr>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382ABB4D-4F11-45F1-9CB2-2D70D4CD9B4C}"/>
                    </a:ext>
                  </a:extLst>
                </p14:cNvPr>
                <p14:cNvContentPartPr/>
                <p14:nvPr/>
              </p14:nvContentPartPr>
              <p14:xfrm>
                <a:off x="3256402" y="3957796"/>
                <a:ext cx="19440" cy="379080"/>
              </p14:xfrm>
            </p:contentPart>
          </mc:Choice>
          <mc:Fallback xmlns="">
            <p:pic>
              <p:nvPicPr>
                <p:cNvPr id="17" name="Ink 16">
                  <a:extLst>
                    <a:ext uri="{FF2B5EF4-FFF2-40B4-BE49-F238E27FC236}">
                      <a16:creationId xmlns:a16="http://schemas.microsoft.com/office/drawing/2014/main" id="{382ABB4D-4F11-45F1-9CB2-2D70D4CD9B4C}"/>
                    </a:ext>
                  </a:extLst>
                </p:cNvPr>
                <p:cNvPicPr/>
                <p:nvPr/>
              </p:nvPicPr>
              <p:blipFill>
                <a:blip r:embed="rId29"/>
                <a:stretch>
                  <a:fillRect/>
                </a:stretch>
              </p:blipFill>
              <p:spPr>
                <a:xfrm>
                  <a:off x="3238762" y="3940156"/>
                  <a:ext cx="5508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0918CA96-5623-4FB6-8E5B-DC093AD26794}"/>
                    </a:ext>
                  </a:extLst>
                </p14:cNvPr>
                <p14:cNvContentPartPr/>
                <p14:nvPr/>
              </p14:nvContentPartPr>
              <p14:xfrm>
                <a:off x="3383482" y="3994156"/>
                <a:ext cx="10800" cy="13320"/>
              </p14:xfrm>
            </p:contentPart>
          </mc:Choice>
          <mc:Fallback xmlns="">
            <p:pic>
              <p:nvPicPr>
                <p:cNvPr id="18" name="Ink 17">
                  <a:extLst>
                    <a:ext uri="{FF2B5EF4-FFF2-40B4-BE49-F238E27FC236}">
                      <a16:creationId xmlns:a16="http://schemas.microsoft.com/office/drawing/2014/main" id="{0918CA96-5623-4FB6-8E5B-DC093AD26794}"/>
                    </a:ext>
                  </a:extLst>
                </p:cNvPr>
                <p:cNvPicPr/>
                <p:nvPr/>
              </p:nvPicPr>
              <p:blipFill>
                <a:blip r:embed="rId31"/>
                <a:stretch>
                  <a:fillRect/>
                </a:stretch>
              </p:blipFill>
              <p:spPr>
                <a:xfrm>
                  <a:off x="3365842" y="3976516"/>
                  <a:ext cx="464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E06EF1B0-609D-4E0F-9598-75CBB432E3A8}"/>
                    </a:ext>
                  </a:extLst>
                </p14:cNvPr>
                <p14:cNvContentPartPr/>
                <p14:nvPr/>
              </p14:nvContentPartPr>
              <p14:xfrm>
                <a:off x="3399682" y="3990556"/>
                <a:ext cx="55800" cy="327240"/>
              </p14:xfrm>
            </p:contentPart>
          </mc:Choice>
          <mc:Fallback xmlns="">
            <p:pic>
              <p:nvPicPr>
                <p:cNvPr id="20" name="Ink 19">
                  <a:extLst>
                    <a:ext uri="{FF2B5EF4-FFF2-40B4-BE49-F238E27FC236}">
                      <a16:creationId xmlns:a16="http://schemas.microsoft.com/office/drawing/2014/main" id="{E06EF1B0-609D-4E0F-9598-75CBB432E3A8}"/>
                    </a:ext>
                  </a:extLst>
                </p:cNvPr>
                <p:cNvPicPr/>
                <p:nvPr/>
              </p:nvPicPr>
              <p:blipFill>
                <a:blip r:embed="rId33"/>
                <a:stretch>
                  <a:fillRect/>
                </a:stretch>
              </p:blipFill>
              <p:spPr>
                <a:xfrm>
                  <a:off x="3382042" y="3972556"/>
                  <a:ext cx="914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15CFB4F9-32BB-44B2-9CB2-969B8A69839B}"/>
                    </a:ext>
                  </a:extLst>
                </p14:cNvPr>
                <p14:cNvContentPartPr/>
                <p14:nvPr/>
              </p14:nvContentPartPr>
              <p14:xfrm>
                <a:off x="3286642" y="4154356"/>
                <a:ext cx="151560" cy="32760"/>
              </p14:xfrm>
            </p:contentPart>
          </mc:Choice>
          <mc:Fallback xmlns="">
            <p:pic>
              <p:nvPicPr>
                <p:cNvPr id="21" name="Ink 20">
                  <a:extLst>
                    <a:ext uri="{FF2B5EF4-FFF2-40B4-BE49-F238E27FC236}">
                      <a16:creationId xmlns:a16="http://schemas.microsoft.com/office/drawing/2014/main" id="{15CFB4F9-32BB-44B2-9CB2-969B8A69839B}"/>
                    </a:ext>
                  </a:extLst>
                </p:cNvPr>
                <p:cNvPicPr/>
                <p:nvPr/>
              </p:nvPicPr>
              <p:blipFill>
                <a:blip r:embed="rId35"/>
                <a:stretch>
                  <a:fillRect/>
                </a:stretch>
              </p:blipFill>
              <p:spPr>
                <a:xfrm>
                  <a:off x="3269002" y="4136356"/>
                  <a:ext cx="187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B96F9782-F85E-48EF-A94B-71CEBE14C002}"/>
                    </a:ext>
                  </a:extLst>
                </p14:cNvPr>
                <p14:cNvContentPartPr/>
                <p14:nvPr/>
              </p14:nvContentPartPr>
              <p14:xfrm>
                <a:off x="3549082" y="3907756"/>
                <a:ext cx="48600" cy="52920"/>
              </p14:xfrm>
            </p:contentPart>
          </mc:Choice>
          <mc:Fallback xmlns="">
            <p:pic>
              <p:nvPicPr>
                <p:cNvPr id="22" name="Ink 21">
                  <a:extLst>
                    <a:ext uri="{FF2B5EF4-FFF2-40B4-BE49-F238E27FC236}">
                      <a16:creationId xmlns:a16="http://schemas.microsoft.com/office/drawing/2014/main" id="{B96F9782-F85E-48EF-A94B-71CEBE14C002}"/>
                    </a:ext>
                  </a:extLst>
                </p:cNvPr>
                <p:cNvPicPr/>
                <p:nvPr/>
              </p:nvPicPr>
              <p:blipFill>
                <a:blip r:embed="rId37"/>
                <a:stretch>
                  <a:fillRect/>
                </a:stretch>
              </p:blipFill>
              <p:spPr>
                <a:xfrm>
                  <a:off x="3531082" y="3890116"/>
                  <a:ext cx="84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CB50BC96-FF46-4D86-B48A-247A0E98C47B}"/>
                    </a:ext>
                  </a:extLst>
                </p14:cNvPr>
                <p14:cNvContentPartPr/>
                <p14:nvPr/>
              </p14:nvContentPartPr>
              <p14:xfrm>
                <a:off x="3196642" y="3873196"/>
                <a:ext cx="172440" cy="15120"/>
              </p14:xfrm>
            </p:contentPart>
          </mc:Choice>
          <mc:Fallback xmlns="">
            <p:pic>
              <p:nvPicPr>
                <p:cNvPr id="26" name="Ink 25">
                  <a:extLst>
                    <a:ext uri="{FF2B5EF4-FFF2-40B4-BE49-F238E27FC236}">
                      <a16:creationId xmlns:a16="http://schemas.microsoft.com/office/drawing/2014/main" id="{CB50BC96-FF46-4D86-B48A-247A0E98C47B}"/>
                    </a:ext>
                  </a:extLst>
                </p:cNvPr>
                <p:cNvPicPr/>
                <p:nvPr/>
              </p:nvPicPr>
              <p:blipFill>
                <a:blip r:embed="rId39"/>
                <a:stretch>
                  <a:fillRect/>
                </a:stretch>
              </p:blipFill>
              <p:spPr>
                <a:xfrm>
                  <a:off x="3179002" y="3855196"/>
                  <a:ext cx="208080" cy="50760"/>
                </a:xfrm>
                <a:prstGeom prst="rect">
                  <a:avLst/>
                </a:prstGeom>
              </p:spPr>
            </p:pic>
          </mc:Fallback>
        </mc:AlternateContent>
      </p:grpSp>
      <p:grpSp>
        <p:nvGrpSpPr>
          <p:cNvPr id="41" name="Group 40">
            <a:extLst>
              <a:ext uri="{FF2B5EF4-FFF2-40B4-BE49-F238E27FC236}">
                <a16:creationId xmlns:a16="http://schemas.microsoft.com/office/drawing/2014/main" id="{50CA39FC-86CF-4D15-8743-0E7BFC3B1A45}"/>
              </a:ext>
            </a:extLst>
          </p:cNvPr>
          <p:cNvGrpSpPr/>
          <p:nvPr/>
        </p:nvGrpSpPr>
        <p:grpSpPr>
          <a:xfrm>
            <a:off x="4815562" y="3831436"/>
            <a:ext cx="1220040" cy="464760"/>
            <a:chOff x="4815562" y="3831436"/>
            <a:chExt cx="1220040" cy="464760"/>
          </a:xfrm>
        </p:grpSpPr>
        <mc:AlternateContent xmlns:mc="http://schemas.openxmlformats.org/markup-compatibility/2006" xmlns:p14="http://schemas.microsoft.com/office/powerpoint/2010/main">
          <mc:Choice Requires="p14">
            <p:contentPart p14:bwMode="auto" r:id="rId40">
              <p14:nvContentPartPr>
                <p14:cNvPr id="35" name="Ink 34">
                  <a:extLst>
                    <a:ext uri="{FF2B5EF4-FFF2-40B4-BE49-F238E27FC236}">
                      <a16:creationId xmlns:a16="http://schemas.microsoft.com/office/drawing/2014/main" id="{947DBA8F-D316-4AF6-9D8B-1E61309F2552}"/>
                    </a:ext>
                  </a:extLst>
                </p14:cNvPr>
                <p14:cNvContentPartPr/>
                <p14:nvPr/>
              </p14:nvContentPartPr>
              <p14:xfrm>
                <a:off x="4815562" y="3930436"/>
                <a:ext cx="221760" cy="360720"/>
              </p14:xfrm>
            </p:contentPart>
          </mc:Choice>
          <mc:Fallback xmlns="">
            <p:pic>
              <p:nvPicPr>
                <p:cNvPr id="35" name="Ink 34">
                  <a:extLst>
                    <a:ext uri="{FF2B5EF4-FFF2-40B4-BE49-F238E27FC236}">
                      <a16:creationId xmlns:a16="http://schemas.microsoft.com/office/drawing/2014/main" id="{947DBA8F-D316-4AF6-9D8B-1E61309F2552}"/>
                    </a:ext>
                  </a:extLst>
                </p:cNvPr>
                <p:cNvPicPr/>
                <p:nvPr/>
              </p:nvPicPr>
              <p:blipFill>
                <a:blip r:embed="rId41"/>
                <a:stretch>
                  <a:fillRect/>
                </a:stretch>
              </p:blipFill>
              <p:spPr>
                <a:xfrm>
                  <a:off x="4797922" y="3912436"/>
                  <a:ext cx="25740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 name="Ink 35">
                  <a:extLst>
                    <a:ext uri="{FF2B5EF4-FFF2-40B4-BE49-F238E27FC236}">
                      <a16:creationId xmlns:a16="http://schemas.microsoft.com/office/drawing/2014/main" id="{2D6804AD-88F3-441E-A33A-37FD28034E95}"/>
                    </a:ext>
                  </a:extLst>
                </p14:cNvPr>
                <p14:cNvContentPartPr/>
                <p14:nvPr/>
              </p14:nvContentPartPr>
              <p14:xfrm>
                <a:off x="5172682" y="4026556"/>
                <a:ext cx="246240" cy="64440"/>
              </p14:xfrm>
            </p:contentPart>
          </mc:Choice>
          <mc:Fallback xmlns="">
            <p:pic>
              <p:nvPicPr>
                <p:cNvPr id="36" name="Ink 35">
                  <a:extLst>
                    <a:ext uri="{FF2B5EF4-FFF2-40B4-BE49-F238E27FC236}">
                      <a16:creationId xmlns:a16="http://schemas.microsoft.com/office/drawing/2014/main" id="{2D6804AD-88F3-441E-A33A-37FD28034E95}"/>
                    </a:ext>
                  </a:extLst>
                </p:cNvPr>
                <p:cNvPicPr/>
                <p:nvPr/>
              </p:nvPicPr>
              <p:blipFill>
                <a:blip r:embed="rId43"/>
                <a:stretch>
                  <a:fillRect/>
                </a:stretch>
              </p:blipFill>
              <p:spPr>
                <a:xfrm>
                  <a:off x="5154682" y="4008916"/>
                  <a:ext cx="281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Ink 36">
                  <a:extLst>
                    <a:ext uri="{FF2B5EF4-FFF2-40B4-BE49-F238E27FC236}">
                      <a16:creationId xmlns:a16="http://schemas.microsoft.com/office/drawing/2014/main" id="{BD5195FA-1442-4261-B0A8-F7DA40056113}"/>
                    </a:ext>
                  </a:extLst>
                </p14:cNvPr>
                <p14:cNvContentPartPr/>
                <p14:nvPr/>
              </p14:nvContentPartPr>
              <p14:xfrm>
                <a:off x="5166562" y="4170916"/>
                <a:ext cx="231840" cy="43560"/>
              </p14:xfrm>
            </p:contentPart>
          </mc:Choice>
          <mc:Fallback xmlns="">
            <p:pic>
              <p:nvPicPr>
                <p:cNvPr id="37" name="Ink 36">
                  <a:extLst>
                    <a:ext uri="{FF2B5EF4-FFF2-40B4-BE49-F238E27FC236}">
                      <a16:creationId xmlns:a16="http://schemas.microsoft.com/office/drawing/2014/main" id="{BD5195FA-1442-4261-B0A8-F7DA40056113}"/>
                    </a:ext>
                  </a:extLst>
                </p:cNvPr>
                <p:cNvPicPr/>
                <p:nvPr/>
              </p:nvPicPr>
              <p:blipFill>
                <a:blip r:embed="rId45"/>
                <a:stretch>
                  <a:fillRect/>
                </a:stretch>
              </p:blipFill>
              <p:spPr>
                <a:xfrm>
                  <a:off x="5148922" y="4153276"/>
                  <a:ext cx="267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Ink 37">
                  <a:extLst>
                    <a:ext uri="{FF2B5EF4-FFF2-40B4-BE49-F238E27FC236}">
                      <a16:creationId xmlns:a16="http://schemas.microsoft.com/office/drawing/2014/main" id="{C4575BD7-0713-4557-8AB0-C9BF3F7D20E8}"/>
                    </a:ext>
                  </a:extLst>
                </p14:cNvPr>
                <p14:cNvContentPartPr/>
                <p14:nvPr/>
              </p14:nvContentPartPr>
              <p14:xfrm>
                <a:off x="5630602" y="3918556"/>
                <a:ext cx="192600" cy="341640"/>
              </p14:xfrm>
            </p:contentPart>
          </mc:Choice>
          <mc:Fallback xmlns="">
            <p:pic>
              <p:nvPicPr>
                <p:cNvPr id="38" name="Ink 37">
                  <a:extLst>
                    <a:ext uri="{FF2B5EF4-FFF2-40B4-BE49-F238E27FC236}">
                      <a16:creationId xmlns:a16="http://schemas.microsoft.com/office/drawing/2014/main" id="{C4575BD7-0713-4557-8AB0-C9BF3F7D20E8}"/>
                    </a:ext>
                  </a:extLst>
                </p:cNvPr>
                <p:cNvPicPr/>
                <p:nvPr/>
              </p:nvPicPr>
              <p:blipFill>
                <a:blip r:embed="rId47"/>
                <a:stretch>
                  <a:fillRect/>
                </a:stretch>
              </p:blipFill>
              <p:spPr>
                <a:xfrm>
                  <a:off x="5612602" y="3900916"/>
                  <a:ext cx="22824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1AA896B5-FB24-4385-8857-164DE3972DA7}"/>
                    </a:ext>
                  </a:extLst>
                </p14:cNvPr>
                <p14:cNvContentPartPr/>
                <p14:nvPr/>
              </p14:nvContentPartPr>
              <p14:xfrm>
                <a:off x="5895922" y="4189996"/>
                <a:ext cx="139680" cy="106200"/>
              </p14:xfrm>
            </p:contentPart>
          </mc:Choice>
          <mc:Fallback xmlns="">
            <p:pic>
              <p:nvPicPr>
                <p:cNvPr id="39" name="Ink 38">
                  <a:extLst>
                    <a:ext uri="{FF2B5EF4-FFF2-40B4-BE49-F238E27FC236}">
                      <a16:creationId xmlns:a16="http://schemas.microsoft.com/office/drawing/2014/main" id="{1AA896B5-FB24-4385-8857-164DE3972DA7}"/>
                    </a:ext>
                  </a:extLst>
                </p:cNvPr>
                <p:cNvPicPr/>
                <p:nvPr/>
              </p:nvPicPr>
              <p:blipFill>
                <a:blip r:embed="rId49"/>
                <a:stretch>
                  <a:fillRect/>
                </a:stretch>
              </p:blipFill>
              <p:spPr>
                <a:xfrm>
                  <a:off x="5877922" y="4172356"/>
                  <a:ext cx="175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FC86036F-774A-4666-8346-B3A2D3FA11C5}"/>
                    </a:ext>
                  </a:extLst>
                </p14:cNvPr>
                <p14:cNvContentPartPr/>
                <p14:nvPr/>
              </p14:nvContentPartPr>
              <p14:xfrm>
                <a:off x="5540962" y="3831436"/>
                <a:ext cx="262080" cy="28080"/>
              </p14:xfrm>
            </p:contentPart>
          </mc:Choice>
          <mc:Fallback xmlns="">
            <p:pic>
              <p:nvPicPr>
                <p:cNvPr id="40" name="Ink 39">
                  <a:extLst>
                    <a:ext uri="{FF2B5EF4-FFF2-40B4-BE49-F238E27FC236}">
                      <a16:creationId xmlns:a16="http://schemas.microsoft.com/office/drawing/2014/main" id="{FC86036F-774A-4666-8346-B3A2D3FA11C5}"/>
                    </a:ext>
                  </a:extLst>
                </p:cNvPr>
                <p:cNvPicPr/>
                <p:nvPr/>
              </p:nvPicPr>
              <p:blipFill>
                <a:blip r:embed="rId51"/>
                <a:stretch>
                  <a:fillRect/>
                </a:stretch>
              </p:blipFill>
              <p:spPr>
                <a:xfrm>
                  <a:off x="5522962" y="3813436"/>
                  <a:ext cx="297720" cy="6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43B08549-26DD-437C-86F7-E05A331C73F5}"/>
                  </a:ext>
                </a:extLst>
              </p14:cNvPr>
              <p14:cNvContentPartPr/>
              <p14:nvPr/>
            </p14:nvContentPartPr>
            <p14:xfrm>
              <a:off x="4766602" y="3821716"/>
              <a:ext cx="273240" cy="28440"/>
            </p14:xfrm>
          </p:contentPart>
        </mc:Choice>
        <mc:Fallback xmlns="">
          <p:pic>
            <p:nvPicPr>
              <p:cNvPr id="42" name="Ink 41">
                <a:extLst>
                  <a:ext uri="{FF2B5EF4-FFF2-40B4-BE49-F238E27FC236}">
                    <a16:creationId xmlns:a16="http://schemas.microsoft.com/office/drawing/2014/main" id="{43B08549-26DD-437C-86F7-E05A331C73F5}"/>
                  </a:ext>
                </a:extLst>
              </p:cNvPr>
              <p:cNvPicPr/>
              <p:nvPr/>
            </p:nvPicPr>
            <p:blipFill>
              <a:blip r:embed="rId53"/>
              <a:stretch>
                <a:fillRect/>
              </a:stretch>
            </p:blipFill>
            <p:spPr>
              <a:xfrm>
                <a:off x="4748602" y="3803716"/>
                <a:ext cx="308880" cy="64080"/>
              </a:xfrm>
              <a:prstGeom prst="rect">
                <a:avLst/>
              </a:prstGeom>
            </p:spPr>
          </p:pic>
        </mc:Fallback>
      </mc:AlternateContent>
      <p:grpSp>
        <p:nvGrpSpPr>
          <p:cNvPr id="51" name="Group 50">
            <a:extLst>
              <a:ext uri="{FF2B5EF4-FFF2-40B4-BE49-F238E27FC236}">
                <a16:creationId xmlns:a16="http://schemas.microsoft.com/office/drawing/2014/main" id="{9B2FAE4F-33FB-4BB9-9306-DE30405CBD15}"/>
              </a:ext>
            </a:extLst>
          </p:cNvPr>
          <p:cNvGrpSpPr/>
          <p:nvPr/>
        </p:nvGrpSpPr>
        <p:grpSpPr>
          <a:xfrm>
            <a:off x="6151522" y="3805876"/>
            <a:ext cx="681480" cy="424080"/>
            <a:chOff x="6151522" y="3805876"/>
            <a:chExt cx="681480" cy="424080"/>
          </a:xfrm>
        </p:grpSpPr>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2D0B260A-8CD3-40CA-ABEE-6BCD46738A3F}"/>
                    </a:ext>
                  </a:extLst>
                </p14:cNvPr>
                <p14:cNvContentPartPr/>
                <p14:nvPr/>
              </p14:nvContentPartPr>
              <p14:xfrm>
                <a:off x="6211642" y="3958876"/>
                <a:ext cx="22680" cy="212400"/>
              </p14:xfrm>
            </p:contentPart>
          </mc:Choice>
          <mc:Fallback xmlns="">
            <p:pic>
              <p:nvPicPr>
                <p:cNvPr id="43" name="Ink 42">
                  <a:extLst>
                    <a:ext uri="{FF2B5EF4-FFF2-40B4-BE49-F238E27FC236}">
                      <a16:creationId xmlns:a16="http://schemas.microsoft.com/office/drawing/2014/main" id="{2D0B260A-8CD3-40CA-ABEE-6BCD46738A3F}"/>
                    </a:ext>
                  </a:extLst>
                </p:cNvPr>
                <p:cNvPicPr/>
                <p:nvPr/>
              </p:nvPicPr>
              <p:blipFill>
                <a:blip r:embed="rId55"/>
                <a:stretch>
                  <a:fillRect/>
                </a:stretch>
              </p:blipFill>
              <p:spPr>
                <a:xfrm>
                  <a:off x="6194002" y="3941236"/>
                  <a:ext cx="583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Ink 43">
                  <a:extLst>
                    <a:ext uri="{FF2B5EF4-FFF2-40B4-BE49-F238E27FC236}">
                      <a16:creationId xmlns:a16="http://schemas.microsoft.com/office/drawing/2014/main" id="{C64367B1-4070-443A-85E0-E12C4F1325B1}"/>
                    </a:ext>
                  </a:extLst>
                </p14:cNvPr>
                <p14:cNvContentPartPr/>
                <p14:nvPr/>
              </p14:nvContentPartPr>
              <p14:xfrm>
                <a:off x="6151522" y="4076236"/>
                <a:ext cx="198360" cy="55440"/>
              </p14:xfrm>
            </p:contentPart>
          </mc:Choice>
          <mc:Fallback xmlns="">
            <p:pic>
              <p:nvPicPr>
                <p:cNvPr id="44" name="Ink 43">
                  <a:extLst>
                    <a:ext uri="{FF2B5EF4-FFF2-40B4-BE49-F238E27FC236}">
                      <a16:creationId xmlns:a16="http://schemas.microsoft.com/office/drawing/2014/main" id="{C64367B1-4070-443A-85E0-E12C4F1325B1}"/>
                    </a:ext>
                  </a:extLst>
                </p:cNvPr>
                <p:cNvPicPr/>
                <p:nvPr/>
              </p:nvPicPr>
              <p:blipFill>
                <a:blip r:embed="rId57"/>
                <a:stretch>
                  <a:fillRect/>
                </a:stretch>
              </p:blipFill>
              <p:spPr>
                <a:xfrm>
                  <a:off x="6133882" y="4058236"/>
                  <a:ext cx="234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Ink 45">
                  <a:extLst>
                    <a:ext uri="{FF2B5EF4-FFF2-40B4-BE49-F238E27FC236}">
                      <a16:creationId xmlns:a16="http://schemas.microsoft.com/office/drawing/2014/main" id="{26058C33-E79D-47D2-872B-E4FEF886382C}"/>
                    </a:ext>
                  </a:extLst>
                </p14:cNvPr>
                <p14:cNvContentPartPr/>
                <p14:nvPr/>
              </p14:nvContentPartPr>
              <p14:xfrm>
                <a:off x="6455362" y="3901636"/>
                <a:ext cx="48240" cy="303840"/>
              </p14:xfrm>
            </p:contentPart>
          </mc:Choice>
          <mc:Fallback xmlns="">
            <p:pic>
              <p:nvPicPr>
                <p:cNvPr id="46" name="Ink 45">
                  <a:extLst>
                    <a:ext uri="{FF2B5EF4-FFF2-40B4-BE49-F238E27FC236}">
                      <a16:creationId xmlns:a16="http://schemas.microsoft.com/office/drawing/2014/main" id="{26058C33-E79D-47D2-872B-E4FEF886382C}"/>
                    </a:ext>
                  </a:extLst>
                </p:cNvPr>
                <p:cNvPicPr/>
                <p:nvPr/>
              </p:nvPicPr>
              <p:blipFill>
                <a:blip r:embed="rId59"/>
                <a:stretch>
                  <a:fillRect/>
                </a:stretch>
              </p:blipFill>
              <p:spPr>
                <a:xfrm>
                  <a:off x="6437722" y="3883996"/>
                  <a:ext cx="8388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F55FFA51-11CC-4A9A-9937-0F7281B46C42}"/>
                    </a:ext>
                  </a:extLst>
                </p14:cNvPr>
                <p14:cNvContentPartPr/>
                <p14:nvPr/>
              </p14:nvContentPartPr>
              <p14:xfrm>
                <a:off x="6419362" y="3910636"/>
                <a:ext cx="222480" cy="319320"/>
              </p14:xfrm>
            </p:contentPart>
          </mc:Choice>
          <mc:Fallback xmlns="">
            <p:pic>
              <p:nvPicPr>
                <p:cNvPr id="47" name="Ink 46">
                  <a:extLst>
                    <a:ext uri="{FF2B5EF4-FFF2-40B4-BE49-F238E27FC236}">
                      <a16:creationId xmlns:a16="http://schemas.microsoft.com/office/drawing/2014/main" id="{F55FFA51-11CC-4A9A-9937-0F7281B46C42}"/>
                    </a:ext>
                  </a:extLst>
                </p:cNvPr>
                <p:cNvPicPr/>
                <p:nvPr/>
              </p:nvPicPr>
              <p:blipFill>
                <a:blip r:embed="rId61"/>
                <a:stretch>
                  <a:fillRect/>
                </a:stretch>
              </p:blipFill>
              <p:spPr>
                <a:xfrm>
                  <a:off x="6401722" y="3892996"/>
                  <a:ext cx="2581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006BACD0-0DD9-44E1-85F8-5A7979CAC045}"/>
                    </a:ext>
                  </a:extLst>
                </p14:cNvPr>
                <p14:cNvContentPartPr/>
                <p14:nvPr/>
              </p14:nvContentPartPr>
              <p14:xfrm>
                <a:off x="6367162" y="3827476"/>
                <a:ext cx="244800" cy="18720"/>
              </p14:xfrm>
            </p:contentPart>
          </mc:Choice>
          <mc:Fallback xmlns="">
            <p:pic>
              <p:nvPicPr>
                <p:cNvPr id="48" name="Ink 47">
                  <a:extLst>
                    <a:ext uri="{FF2B5EF4-FFF2-40B4-BE49-F238E27FC236}">
                      <a16:creationId xmlns:a16="http://schemas.microsoft.com/office/drawing/2014/main" id="{006BACD0-0DD9-44E1-85F8-5A7979CAC045}"/>
                    </a:ext>
                  </a:extLst>
                </p:cNvPr>
                <p:cNvPicPr/>
                <p:nvPr/>
              </p:nvPicPr>
              <p:blipFill>
                <a:blip r:embed="rId63"/>
                <a:stretch>
                  <a:fillRect/>
                </a:stretch>
              </p:blipFill>
              <p:spPr>
                <a:xfrm>
                  <a:off x="6349162" y="3809836"/>
                  <a:ext cx="280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0" name="Ink 49">
                  <a:extLst>
                    <a:ext uri="{FF2B5EF4-FFF2-40B4-BE49-F238E27FC236}">
                      <a16:creationId xmlns:a16="http://schemas.microsoft.com/office/drawing/2014/main" id="{FB7065AA-C67E-4BED-B7B5-8FC6445E4B63}"/>
                    </a:ext>
                  </a:extLst>
                </p14:cNvPr>
                <p14:cNvContentPartPr/>
                <p14:nvPr/>
              </p14:nvContentPartPr>
              <p14:xfrm>
                <a:off x="6747682" y="3805876"/>
                <a:ext cx="85320" cy="83880"/>
              </p14:xfrm>
            </p:contentPart>
          </mc:Choice>
          <mc:Fallback xmlns="">
            <p:pic>
              <p:nvPicPr>
                <p:cNvPr id="50" name="Ink 49">
                  <a:extLst>
                    <a:ext uri="{FF2B5EF4-FFF2-40B4-BE49-F238E27FC236}">
                      <a16:creationId xmlns:a16="http://schemas.microsoft.com/office/drawing/2014/main" id="{FB7065AA-C67E-4BED-B7B5-8FC6445E4B63}"/>
                    </a:ext>
                  </a:extLst>
                </p:cNvPr>
                <p:cNvPicPr/>
                <p:nvPr/>
              </p:nvPicPr>
              <p:blipFill>
                <a:blip r:embed="rId65"/>
                <a:stretch>
                  <a:fillRect/>
                </a:stretch>
              </p:blipFill>
              <p:spPr>
                <a:xfrm>
                  <a:off x="6730042" y="3787876"/>
                  <a:ext cx="120960" cy="11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63" name="Ink 62">
                <a:extLst>
                  <a:ext uri="{FF2B5EF4-FFF2-40B4-BE49-F238E27FC236}">
                    <a16:creationId xmlns:a16="http://schemas.microsoft.com/office/drawing/2014/main" id="{E35A77E7-AFEA-4CEE-935F-E042573D9956}"/>
                  </a:ext>
                </a:extLst>
              </p14:cNvPr>
              <p14:cNvContentPartPr/>
              <p14:nvPr/>
            </p14:nvContentPartPr>
            <p14:xfrm>
              <a:off x="7173562" y="3399796"/>
              <a:ext cx="4680" cy="9720"/>
            </p14:xfrm>
          </p:contentPart>
        </mc:Choice>
        <mc:Fallback xmlns="">
          <p:pic>
            <p:nvPicPr>
              <p:cNvPr id="63" name="Ink 62">
                <a:extLst>
                  <a:ext uri="{FF2B5EF4-FFF2-40B4-BE49-F238E27FC236}">
                    <a16:creationId xmlns:a16="http://schemas.microsoft.com/office/drawing/2014/main" id="{E35A77E7-AFEA-4CEE-935F-E042573D9956}"/>
                  </a:ext>
                </a:extLst>
              </p:cNvPr>
              <p:cNvPicPr/>
              <p:nvPr/>
            </p:nvPicPr>
            <p:blipFill>
              <a:blip r:embed="rId67"/>
              <a:stretch>
                <a:fillRect/>
              </a:stretch>
            </p:blipFill>
            <p:spPr>
              <a:xfrm>
                <a:off x="7155922" y="3381796"/>
                <a:ext cx="40320" cy="45360"/>
              </a:xfrm>
              <a:prstGeom prst="rect">
                <a:avLst/>
              </a:prstGeom>
            </p:spPr>
          </p:pic>
        </mc:Fallback>
      </mc:AlternateContent>
      <p:grpSp>
        <p:nvGrpSpPr>
          <p:cNvPr id="68" name="Group 67">
            <a:extLst>
              <a:ext uri="{FF2B5EF4-FFF2-40B4-BE49-F238E27FC236}">
                <a16:creationId xmlns:a16="http://schemas.microsoft.com/office/drawing/2014/main" id="{CC8A2B1C-975B-45AA-93D1-D9AD6A72F671}"/>
              </a:ext>
            </a:extLst>
          </p:cNvPr>
          <p:cNvGrpSpPr/>
          <p:nvPr/>
        </p:nvGrpSpPr>
        <p:grpSpPr>
          <a:xfrm>
            <a:off x="7176802" y="3100996"/>
            <a:ext cx="1612080" cy="604800"/>
            <a:chOff x="7176802" y="3100996"/>
            <a:chExt cx="1612080" cy="604800"/>
          </a:xfrm>
        </p:grpSpPr>
        <mc:AlternateContent xmlns:mc="http://schemas.openxmlformats.org/markup-compatibility/2006" xmlns:p14="http://schemas.microsoft.com/office/powerpoint/2010/main">
          <mc:Choice Requires="p14">
            <p:contentPart p14:bwMode="auto" r:id="rId68">
              <p14:nvContentPartPr>
                <p14:cNvPr id="64" name="Ink 63">
                  <a:extLst>
                    <a:ext uri="{FF2B5EF4-FFF2-40B4-BE49-F238E27FC236}">
                      <a16:creationId xmlns:a16="http://schemas.microsoft.com/office/drawing/2014/main" id="{DB40FE19-4205-40A1-83B4-11B4FFDCFA7E}"/>
                    </a:ext>
                  </a:extLst>
                </p14:cNvPr>
                <p14:cNvContentPartPr/>
                <p14:nvPr/>
              </p14:nvContentPartPr>
              <p14:xfrm>
                <a:off x="7176802" y="3100996"/>
                <a:ext cx="1612080" cy="604800"/>
              </p14:xfrm>
            </p:contentPart>
          </mc:Choice>
          <mc:Fallback xmlns="">
            <p:pic>
              <p:nvPicPr>
                <p:cNvPr id="64" name="Ink 63">
                  <a:extLst>
                    <a:ext uri="{FF2B5EF4-FFF2-40B4-BE49-F238E27FC236}">
                      <a16:creationId xmlns:a16="http://schemas.microsoft.com/office/drawing/2014/main" id="{DB40FE19-4205-40A1-83B4-11B4FFDCFA7E}"/>
                    </a:ext>
                  </a:extLst>
                </p:cNvPr>
                <p:cNvPicPr/>
                <p:nvPr/>
              </p:nvPicPr>
              <p:blipFill>
                <a:blip r:embed="rId69"/>
                <a:stretch>
                  <a:fillRect/>
                </a:stretch>
              </p:blipFill>
              <p:spPr>
                <a:xfrm>
                  <a:off x="7158802" y="3083356"/>
                  <a:ext cx="164772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5" name="Ink 64">
                  <a:extLst>
                    <a:ext uri="{FF2B5EF4-FFF2-40B4-BE49-F238E27FC236}">
                      <a16:creationId xmlns:a16="http://schemas.microsoft.com/office/drawing/2014/main" id="{00866512-6F0A-4219-9923-73D946708E11}"/>
                    </a:ext>
                  </a:extLst>
                </p14:cNvPr>
                <p14:cNvContentPartPr/>
                <p14:nvPr/>
              </p14:nvContentPartPr>
              <p14:xfrm>
                <a:off x="8336002" y="3282436"/>
                <a:ext cx="20880" cy="15120"/>
              </p14:xfrm>
            </p:contentPart>
          </mc:Choice>
          <mc:Fallback xmlns="">
            <p:pic>
              <p:nvPicPr>
                <p:cNvPr id="65" name="Ink 64">
                  <a:extLst>
                    <a:ext uri="{FF2B5EF4-FFF2-40B4-BE49-F238E27FC236}">
                      <a16:creationId xmlns:a16="http://schemas.microsoft.com/office/drawing/2014/main" id="{00866512-6F0A-4219-9923-73D946708E11}"/>
                    </a:ext>
                  </a:extLst>
                </p:cNvPr>
                <p:cNvPicPr/>
                <p:nvPr/>
              </p:nvPicPr>
              <p:blipFill>
                <a:blip r:embed="rId71"/>
                <a:stretch>
                  <a:fillRect/>
                </a:stretch>
              </p:blipFill>
              <p:spPr>
                <a:xfrm>
                  <a:off x="8318362" y="3264436"/>
                  <a:ext cx="56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6" name="Ink 65">
                  <a:extLst>
                    <a:ext uri="{FF2B5EF4-FFF2-40B4-BE49-F238E27FC236}">
                      <a16:creationId xmlns:a16="http://schemas.microsoft.com/office/drawing/2014/main" id="{AA12737A-9ABF-48BF-816D-7DD36D64C4ED}"/>
                    </a:ext>
                  </a:extLst>
                </p14:cNvPr>
                <p14:cNvContentPartPr/>
                <p14:nvPr/>
              </p14:nvContentPartPr>
              <p14:xfrm>
                <a:off x="8100202" y="3248596"/>
                <a:ext cx="168480" cy="16200"/>
              </p14:xfrm>
            </p:contentPart>
          </mc:Choice>
          <mc:Fallback xmlns="">
            <p:pic>
              <p:nvPicPr>
                <p:cNvPr id="66" name="Ink 65">
                  <a:extLst>
                    <a:ext uri="{FF2B5EF4-FFF2-40B4-BE49-F238E27FC236}">
                      <a16:creationId xmlns:a16="http://schemas.microsoft.com/office/drawing/2014/main" id="{AA12737A-9ABF-48BF-816D-7DD36D64C4ED}"/>
                    </a:ext>
                  </a:extLst>
                </p:cNvPr>
                <p:cNvPicPr/>
                <p:nvPr/>
              </p:nvPicPr>
              <p:blipFill>
                <a:blip r:embed="rId73"/>
                <a:stretch>
                  <a:fillRect/>
                </a:stretch>
              </p:blipFill>
              <p:spPr>
                <a:xfrm>
                  <a:off x="8082562" y="3230956"/>
                  <a:ext cx="204120" cy="5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67" name="Ink 66">
                <a:extLst>
                  <a:ext uri="{FF2B5EF4-FFF2-40B4-BE49-F238E27FC236}">
                    <a16:creationId xmlns:a16="http://schemas.microsoft.com/office/drawing/2014/main" id="{F584F4F0-4653-42F9-8A53-A5A973688A5D}"/>
                  </a:ext>
                </a:extLst>
              </p14:cNvPr>
              <p14:cNvContentPartPr/>
              <p14:nvPr/>
            </p14:nvContentPartPr>
            <p14:xfrm>
              <a:off x="7839922" y="3568996"/>
              <a:ext cx="704160" cy="431640"/>
            </p14:xfrm>
          </p:contentPart>
        </mc:Choice>
        <mc:Fallback xmlns="">
          <p:pic>
            <p:nvPicPr>
              <p:cNvPr id="67" name="Ink 66">
                <a:extLst>
                  <a:ext uri="{FF2B5EF4-FFF2-40B4-BE49-F238E27FC236}">
                    <a16:creationId xmlns:a16="http://schemas.microsoft.com/office/drawing/2014/main" id="{F584F4F0-4653-42F9-8A53-A5A973688A5D}"/>
                  </a:ext>
                </a:extLst>
              </p:cNvPr>
              <p:cNvPicPr/>
              <p:nvPr/>
            </p:nvPicPr>
            <p:blipFill>
              <a:blip r:embed="rId75"/>
              <a:stretch>
                <a:fillRect/>
              </a:stretch>
            </p:blipFill>
            <p:spPr>
              <a:xfrm>
                <a:off x="7822282" y="3550996"/>
                <a:ext cx="739800" cy="467280"/>
              </a:xfrm>
              <a:prstGeom prst="rect">
                <a:avLst/>
              </a:prstGeom>
            </p:spPr>
          </p:pic>
        </mc:Fallback>
      </mc:AlternateContent>
      <p:grpSp>
        <p:nvGrpSpPr>
          <p:cNvPr id="71" name="Group 70">
            <a:extLst>
              <a:ext uri="{FF2B5EF4-FFF2-40B4-BE49-F238E27FC236}">
                <a16:creationId xmlns:a16="http://schemas.microsoft.com/office/drawing/2014/main" id="{4828FD14-CCDE-47C5-877A-CE2A99ACDA38}"/>
              </a:ext>
            </a:extLst>
          </p:cNvPr>
          <p:cNvGrpSpPr/>
          <p:nvPr/>
        </p:nvGrpSpPr>
        <p:grpSpPr>
          <a:xfrm>
            <a:off x="2398882" y="3270916"/>
            <a:ext cx="4654800" cy="531000"/>
            <a:chOff x="2398882" y="3270916"/>
            <a:chExt cx="4654800" cy="531000"/>
          </a:xfrm>
        </p:grpSpPr>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F2FF1C75-7728-4E62-93BC-25FC87F0C992}"/>
                    </a:ext>
                  </a:extLst>
                </p14:cNvPr>
                <p14:cNvContentPartPr/>
                <p14:nvPr/>
              </p14:nvContentPartPr>
              <p14:xfrm>
                <a:off x="5736802" y="3270916"/>
                <a:ext cx="1316880" cy="399600"/>
              </p14:xfrm>
            </p:contentPart>
          </mc:Choice>
          <mc:Fallback xmlns="">
            <p:pic>
              <p:nvPicPr>
                <p:cNvPr id="52" name="Ink 51">
                  <a:extLst>
                    <a:ext uri="{FF2B5EF4-FFF2-40B4-BE49-F238E27FC236}">
                      <a16:creationId xmlns:a16="http://schemas.microsoft.com/office/drawing/2014/main" id="{F2FF1C75-7728-4E62-93BC-25FC87F0C992}"/>
                    </a:ext>
                  </a:extLst>
                </p:cNvPr>
                <p:cNvPicPr/>
                <p:nvPr/>
              </p:nvPicPr>
              <p:blipFill>
                <a:blip r:embed="rId77"/>
                <a:stretch>
                  <a:fillRect/>
                </a:stretch>
              </p:blipFill>
              <p:spPr>
                <a:xfrm>
                  <a:off x="5719162" y="3252916"/>
                  <a:ext cx="135252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E3DD924A-A2BE-4509-88F6-FB51D630D0A2}"/>
                    </a:ext>
                  </a:extLst>
                </p14:cNvPr>
                <p14:cNvContentPartPr/>
                <p14:nvPr/>
              </p14:nvContentPartPr>
              <p14:xfrm>
                <a:off x="6198682" y="3307996"/>
                <a:ext cx="177480" cy="9720"/>
              </p14:xfrm>
            </p:contentPart>
          </mc:Choice>
          <mc:Fallback xmlns="">
            <p:pic>
              <p:nvPicPr>
                <p:cNvPr id="53" name="Ink 52">
                  <a:extLst>
                    <a:ext uri="{FF2B5EF4-FFF2-40B4-BE49-F238E27FC236}">
                      <a16:creationId xmlns:a16="http://schemas.microsoft.com/office/drawing/2014/main" id="{E3DD924A-A2BE-4509-88F6-FB51D630D0A2}"/>
                    </a:ext>
                  </a:extLst>
                </p:cNvPr>
                <p:cNvPicPr/>
                <p:nvPr/>
              </p:nvPicPr>
              <p:blipFill>
                <a:blip r:embed="rId79"/>
                <a:stretch>
                  <a:fillRect/>
                </a:stretch>
              </p:blipFill>
              <p:spPr>
                <a:xfrm>
                  <a:off x="6180682" y="3289996"/>
                  <a:ext cx="213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Ink 54">
                  <a:extLst>
                    <a:ext uri="{FF2B5EF4-FFF2-40B4-BE49-F238E27FC236}">
                      <a16:creationId xmlns:a16="http://schemas.microsoft.com/office/drawing/2014/main" id="{46D4F358-0DA2-4679-BC55-58AED1EA0558}"/>
                    </a:ext>
                  </a:extLst>
                </p14:cNvPr>
                <p14:cNvContentPartPr/>
                <p14:nvPr/>
              </p14:nvContentPartPr>
              <p14:xfrm>
                <a:off x="5931922" y="3342556"/>
                <a:ext cx="157320" cy="10440"/>
              </p14:xfrm>
            </p:contentPart>
          </mc:Choice>
          <mc:Fallback xmlns="">
            <p:pic>
              <p:nvPicPr>
                <p:cNvPr id="55" name="Ink 54">
                  <a:extLst>
                    <a:ext uri="{FF2B5EF4-FFF2-40B4-BE49-F238E27FC236}">
                      <a16:creationId xmlns:a16="http://schemas.microsoft.com/office/drawing/2014/main" id="{46D4F358-0DA2-4679-BC55-58AED1EA0558}"/>
                    </a:ext>
                  </a:extLst>
                </p:cNvPr>
                <p:cNvPicPr/>
                <p:nvPr/>
              </p:nvPicPr>
              <p:blipFill>
                <a:blip r:embed="rId81"/>
                <a:stretch>
                  <a:fillRect/>
                </a:stretch>
              </p:blipFill>
              <p:spPr>
                <a:xfrm>
                  <a:off x="5914282" y="3324916"/>
                  <a:ext cx="192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9" name="Ink 68">
                  <a:extLst>
                    <a:ext uri="{FF2B5EF4-FFF2-40B4-BE49-F238E27FC236}">
                      <a16:creationId xmlns:a16="http://schemas.microsoft.com/office/drawing/2014/main" id="{596D9BF9-CA36-4D71-ADB7-CD5520DC14D2}"/>
                    </a:ext>
                  </a:extLst>
                </p14:cNvPr>
                <p14:cNvContentPartPr/>
                <p14:nvPr/>
              </p14:nvContentPartPr>
              <p14:xfrm>
                <a:off x="2398882" y="3439756"/>
                <a:ext cx="3101040" cy="294480"/>
              </p14:xfrm>
            </p:contentPart>
          </mc:Choice>
          <mc:Fallback xmlns="">
            <p:pic>
              <p:nvPicPr>
                <p:cNvPr id="69" name="Ink 68">
                  <a:extLst>
                    <a:ext uri="{FF2B5EF4-FFF2-40B4-BE49-F238E27FC236}">
                      <a16:creationId xmlns:a16="http://schemas.microsoft.com/office/drawing/2014/main" id="{596D9BF9-CA36-4D71-ADB7-CD5520DC14D2}"/>
                    </a:ext>
                  </a:extLst>
                </p:cNvPr>
                <p:cNvPicPr/>
                <p:nvPr/>
              </p:nvPicPr>
              <p:blipFill>
                <a:blip r:embed="rId83"/>
                <a:stretch>
                  <a:fillRect/>
                </a:stretch>
              </p:blipFill>
              <p:spPr>
                <a:xfrm>
                  <a:off x="2380882" y="3422116"/>
                  <a:ext cx="31366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0" name="Ink 69">
                  <a:extLst>
                    <a:ext uri="{FF2B5EF4-FFF2-40B4-BE49-F238E27FC236}">
                      <a16:creationId xmlns:a16="http://schemas.microsoft.com/office/drawing/2014/main" id="{CEBE4FD0-A623-48D3-A03F-483A98A98EA9}"/>
                    </a:ext>
                  </a:extLst>
                </p14:cNvPr>
                <p14:cNvContentPartPr/>
                <p14:nvPr/>
              </p14:nvContentPartPr>
              <p14:xfrm>
                <a:off x="5322082" y="3471076"/>
                <a:ext cx="281880" cy="330840"/>
              </p14:xfrm>
            </p:contentPart>
          </mc:Choice>
          <mc:Fallback xmlns="">
            <p:pic>
              <p:nvPicPr>
                <p:cNvPr id="70" name="Ink 69">
                  <a:extLst>
                    <a:ext uri="{FF2B5EF4-FFF2-40B4-BE49-F238E27FC236}">
                      <a16:creationId xmlns:a16="http://schemas.microsoft.com/office/drawing/2014/main" id="{CEBE4FD0-A623-48D3-A03F-483A98A98EA9}"/>
                    </a:ext>
                  </a:extLst>
                </p:cNvPr>
                <p:cNvPicPr/>
                <p:nvPr/>
              </p:nvPicPr>
              <p:blipFill>
                <a:blip r:embed="rId85"/>
                <a:stretch>
                  <a:fillRect/>
                </a:stretch>
              </p:blipFill>
              <p:spPr>
                <a:xfrm>
                  <a:off x="5304442" y="3453436"/>
                  <a:ext cx="317520" cy="36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72" name="Ink 71">
                <a:extLst>
                  <a:ext uri="{FF2B5EF4-FFF2-40B4-BE49-F238E27FC236}">
                    <a16:creationId xmlns:a16="http://schemas.microsoft.com/office/drawing/2014/main" id="{25CE20E0-93E2-4086-95AB-0DD2C23CE821}"/>
                  </a:ext>
                </a:extLst>
              </p14:cNvPr>
              <p14:cNvContentPartPr/>
              <p14:nvPr/>
            </p14:nvContentPartPr>
            <p14:xfrm>
              <a:off x="441202" y="4621636"/>
              <a:ext cx="174600" cy="271080"/>
            </p14:xfrm>
          </p:contentPart>
        </mc:Choice>
        <mc:Fallback xmlns="">
          <p:pic>
            <p:nvPicPr>
              <p:cNvPr id="72" name="Ink 71">
                <a:extLst>
                  <a:ext uri="{FF2B5EF4-FFF2-40B4-BE49-F238E27FC236}">
                    <a16:creationId xmlns:a16="http://schemas.microsoft.com/office/drawing/2014/main" id="{25CE20E0-93E2-4086-95AB-0DD2C23CE821}"/>
                  </a:ext>
                </a:extLst>
              </p:cNvPr>
              <p:cNvPicPr/>
              <p:nvPr/>
            </p:nvPicPr>
            <p:blipFill>
              <a:blip r:embed="rId87"/>
              <a:stretch>
                <a:fillRect/>
              </a:stretch>
            </p:blipFill>
            <p:spPr>
              <a:xfrm>
                <a:off x="423202" y="4603636"/>
                <a:ext cx="21024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3" name="Ink 72">
                <a:extLst>
                  <a:ext uri="{FF2B5EF4-FFF2-40B4-BE49-F238E27FC236}">
                    <a16:creationId xmlns:a16="http://schemas.microsoft.com/office/drawing/2014/main" id="{A8219F9A-CC4A-44A3-923A-92967A372C42}"/>
                  </a:ext>
                </a:extLst>
              </p14:cNvPr>
              <p14:cNvContentPartPr/>
              <p14:nvPr/>
            </p14:nvContentPartPr>
            <p14:xfrm>
              <a:off x="582682" y="4552876"/>
              <a:ext cx="934920" cy="379800"/>
            </p14:xfrm>
          </p:contentPart>
        </mc:Choice>
        <mc:Fallback xmlns="">
          <p:pic>
            <p:nvPicPr>
              <p:cNvPr id="73" name="Ink 72">
                <a:extLst>
                  <a:ext uri="{FF2B5EF4-FFF2-40B4-BE49-F238E27FC236}">
                    <a16:creationId xmlns:a16="http://schemas.microsoft.com/office/drawing/2014/main" id="{A8219F9A-CC4A-44A3-923A-92967A372C42}"/>
                  </a:ext>
                </a:extLst>
              </p:cNvPr>
              <p:cNvPicPr/>
              <p:nvPr/>
            </p:nvPicPr>
            <p:blipFill>
              <a:blip r:embed="rId89"/>
              <a:stretch>
                <a:fillRect/>
              </a:stretch>
            </p:blipFill>
            <p:spPr>
              <a:xfrm>
                <a:off x="564682" y="4535236"/>
                <a:ext cx="970560" cy="415440"/>
              </a:xfrm>
              <a:prstGeom prst="rect">
                <a:avLst/>
              </a:prstGeom>
            </p:spPr>
          </p:pic>
        </mc:Fallback>
      </mc:AlternateContent>
      <p:grpSp>
        <p:nvGrpSpPr>
          <p:cNvPr id="87" name="Group 86">
            <a:extLst>
              <a:ext uri="{FF2B5EF4-FFF2-40B4-BE49-F238E27FC236}">
                <a16:creationId xmlns:a16="http://schemas.microsoft.com/office/drawing/2014/main" id="{900499C7-2A46-40B8-80A6-AF78B5934912}"/>
              </a:ext>
            </a:extLst>
          </p:cNvPr>
          <p:cNvGrpSpPr/>
          <p:nvPr/>
        </p:nvGrpSpPr>
        <p:grpSpPr>
          <a:xfrm>
            <a:off x="351922" y="4336876"/>
            <a:ext cx="6158520" cy="1006920"/>
            <a:chOff x="351922" y="4336876"/>
            <a:chExt cx="6158520" cy="1006920"/>
          </a:xfrm>
        </p:grpSpPr>
        <mc:AlternateContent xmlns:mc="http://schemas.openxmlformats.org/markup-compatibility/2006" xmlns:p14="http://schemas.microsoft.com/office/powerpoint/2010/main">
          <mc:Choice Requires="p14">
            <p:contentPart p14:bwMode="auto" r:id="rId90">
              <p14:nvContentPartPr>
                <p14:cNvPr id="74" name="Ink 73">
                  <a:extLst>
                    <a:ext uri="{FF2B5EF4-FFF2-40B4-BE49-F238E27FC236}">
                      <a16:creationId xmlns:a16="http://schemas.microsoft.com/office/drawing/2014/main" id="{F54C4CD2-FFB0-41AB-B785-A7E02FA72EB6}"/>
                    </a:ext>
                  </a:extLst>
                </p14:cNvPr>
                <p14:cNvContentPartPr/>
                <p14:nvPr/>
              </p14:nvContentPartPr>
              <p14:xfrm>
                <a:off x="1627042" y="4570876"/>
                <a:ext cx="815400" cy="508680"/>
              </p14:xfrm>
            </p:contentPart>
          </mc:Choice>
          <mc:Fallback xmlns="">
            <p:pic>
              <p:nvPicPr>
                <p:cNvPr id="74" name="Ink 73">
                  <a:extLst>
                    <a:ext uri="{FF2B5EF4-FFF2-40B4-BE49-F238E27FC236}">
                      <a16:creationId xmlns:a16="http://schemas.microsoft.com/office/drawing/2014/main" id="{F54C4CD2-FFB0-41AB-B785-A7E02FA72EB6}"/>
                    </a:ext>
                  </a:extLst>
                </p:cNvPr>
                <p:cNvPicPr/>
                <p:nvPr/>
              </p:nvPicPr>
              <p:blipFill>
                <a:blip r:embed="rId91"/>
                <a:stretch>
                  <a:fillRect/>
                </a:stretch>
              </p:blipFill>
              <p:spPr>
                <a:xfrm>
                  <a:off x="1609402" y="4553236"/>
                  <a:ext cx="85104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5" name="Ink 74">
                  <a:extLst>
                    <a:ext uri="{FF2B5EF4-FFF2-40B4-BE49-F238E27FC236}">
                      <a16:creationId xmlns:a16="http://schemas.microsoft.com/office/drawing/2014/main" id="{D80AF801-BCC6-4F61-93B8-28B0183E4293}"/>
                    </a:ext>
                  </a:extLst>
                </p14:cNvPr>
                <p14:cNvContentPartPr/>
                <p14:nvPr/>
              </p14:nvContentPartPr>
              <p14:xfrm>
                <a:off x="2066242" y="4691836"/>
                <a:ext cx="113040" cy="24120"/>
              </p14:xfrm>
            </p:contentPart>
          </mc:Choice>
          <mc:Fallback xmlns="">
            <p:pic>
              <p:nvPicPr>
                <p:cNvPr id="75" name="Ink 74">
                  <a:extLst>
                    <a:ext uri="{FF2B5EF4-FFF2-40B4-BE49-F238E27FC236}">
                      <a16:creationId xmlns:a16="http://schemas.microsoft.com/office/drawing/2014/main" id="{D80AF801-BCC6-4F61-93B8-28B0183E4293}"/>
                    </a:ext>
                  </a:extLst>
                </p:cNvPr>
                <p:cNvPicPr/>
                <p:nvPr/>
              </p:nvPicPr>
              <p:blipFill>
                <a:blip r:embed="rId93"/>
                <a:stretch>
                  <a:fillRect/>
                </a:stretch>
              </p:blipFill>
              <p:spPr>
                <a:xfrm>
                  <a:off x="2048242" y="4673836"/>
                  <a:ext cx="148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6" name="Ink 75">
                  <a:extLst>
                    <a:ext uri="{FF2B5EF4-FFF2-40B4-BE49-F238E27FC236}">
                      <a16:creationId xmlns:a16="http://schemas.microsoft.com/office/drawing/2014/main" id="{E62155FC-96B4-4460-82FE-BD83343E2F73}"/>
                    </a:ext>
                  </a:extLst>
                </p14:cNvPr>
                <p14:cNvContentPartPr/>
                <p14:nvPr/>
              </p14:nvContentPartPr>
              <p14:xfrm>
                <a:off x="932962" y="4569076"/>
                <a:ext cx="27000" cy="18720"/>
              </p14:xfrm>
            </p:contentPart>
          </mc:Choice>
          <mc:Fallback xmlns="">
            <p:pic>
              <p:nvPicPr>
                <p:cNvPr id="76" name="Ink 75">
                  <a:extLst>
                    <a:ext uri="{FF2B5EF4-FFF2-40B4-BE49-F238E27FC236}">
                      <a16:creationId xmlns:a16="http://schemas.microsoft.com/office/drawing/2014/main" id="{E62155FC-96B4-4460-82FE-BD83343E2F73}"/>
                    </a:ext>
                  </a:extLst>
                </p:cNvPr>
                <p:cNvPicPr/>
                <p:nvPr/>
              </p:nvPicPr>
              <p:blipFill>
                <a:blip r:embed="rId95"/>
                <a:stretch>
                  <a:fillRect/>
                </a:stretch>
              </p:blipFill>
              <p:spPr>
                <a:xfrm>
                  <a:off x="914962" y="4551436"/>
                  <a:ext cx="62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9" name="Ink 78">
                  <a:extLst>
                    <a:ext uri="{FF2B5EF4-FFF2-40B4-BE49-F238E27FC236}">
                      <a16:creationId xmlns:a16="http://schemas.microsoft.com/office/drawing/2014/main" id="{C49D0BFB-E4C9-4176-9AB2-568526834009}"/>
                    </a:ext>
                  </a:extLst>
                </p14:cNvPr>
                <p14:cNvContentPartPr/>
                <p14:nvPr/>
              </p14:nvContentPartPr>
              <p14:xfrm>
                <a:off x="2599042" y="4805596"/>
                <a:ext cx="419040" cy="128880"/>
              </p14:xfrm>
            </p:contentPart>
          </mc:Choice>
          <mc:Fallback xmlns="">
            <p:pic>
              <p:nvPicPr>
                <p:cNvPr id="79" name="Ink 78">
                  <a:extLst>
                    <a:ext uri="{FF2B5EF4-FFF2-40B4-BE49-F238E27FC236}">
                      <a16:creationId xmlns:a16="http://schemas.microsoft.com/office/drawing/2014/main" id="{C49D0BFB-E4C9-4176-9AB2-568526834009}"/>
                    </a:ext>
                  </a:extLst>
                </p:cNvPr>
                <p:cNvPicPr/>
                <p:nvPr/>
              </p:nvPicPr>
              <p:blipFill>
                <a:blip r:embed="rId97"/>
                <a:stretch>
                  <a:fillRect/>
                </a:stretch>
              </p:blipFill>
              <p:spPr>
                <a:xfrm>
                  <a:off x="2581402" y="4787596"/>
                  <a:ext cx="454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0" name="Ink 79">
                  <a:extLst>
                    <a:ext uri="{FF2B5EF4-FFF2-40B4-BE49-F238E27FC236}">
                      <a16:creationId xmlns:a16="http://schemas.microsoft.com/office/drawing/2014/main" id="{2F3F9254-B492-4880-B66D-820E8A1CE819}"/>
                    </a:ext>
                  </a:extLst>
                </p14:cNvPr>
                <p14:cNvContentPartPr/>
                <p14:nvPr/>
              </p14:nvContentPartPr>
              <p14:xfrm>
                <a:off x="2685082" y="4668076"/>
                <a:ext cx="34560" cy="26280"/>
              </p14:xfrm>
            </p:contentPart>
          </mc:Choice>
          <mc:Fallback xmlns="">
            <p:pic>
              <p:nvPicPr>
                <p:cNvPr id="80" name="Ink 79">
                  <a:extLst>
                    <a:ext uri="{FF2B5EF4-FFF2-40B4-BE49-F238E27FC236}">
                      <a16:creationId xmlns:a16="http://schemas.microsoft.com/office/drawing/2014/main" id="{2F3F9254-B492-4880-B66D-820E8A1CE819}"/>
                    </a:ext>
                  </a:extLst>
                </p:cNvPr>
                <p:cNvPicPr/>
                <p:nvPr/>
              </p:nvPicPr>
              <p:blipFill>
                <a:blip r:embed="rId99"/>
                <a:stretch>
                  <a:fillRect/>
                </a:stretch>
              </p:blipFill>
              <p:spPr>
                <a:xfrm>
                  <a:off x="2667442" y="4650436"/>
                  <a:ext cx="70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1" name="Ink 80">
                  <a:extLst>
                    <a:ext uri="{FF2B5EF4-FFF2-40B4-BE49-F238E27FC236}">
                      <a16:creationId xmlns:a16="http://schemas.microsoft.com/office/drawing/2014/main" id="{38B6266B-2A98-4168-B997-F2DEF44C4921}"/>
                    </a:ext>
                  </a:extLst>
                </p14:cNvPr>
                <p14:cNvContentPartPr/>
                <p14:nvPr/>
              </p14:nvContentPartPr>
              <p14:xfrm>
                <a:off x="351922" y="4996036"/>
                <a:ext cx="556560" cy="328320"/>
              </p14:xfrm>
            </p:contentPart>
          </mc:Choice>
          <mc:Fallback xmlns="">
            <p:pic>
              <p:nvPicPr>
                <p:cNvPr id="81" name="Ink 80">
                  <a:extLst>
                    <a:ext uri="{FF2B5EF4-FFF2-40B4-BE49-F238E27FC236}">
                      <a16:creationId xmlns:a16="http://schemas.microsoft.com/office/drawing/2014/main" id="{38B6266B-2A98-4168-B997-F2DEF44C4921}"/>
                    </a:ext>
                  </a:extLst>
                </p:cNvPr>
                <p:cNvPicPr/>
                <p:nvPr/>
              </p:nvPicPr>
              <p:blipFill>
                <a:blip r:embed="rId101"/>
                <a:stretch>
                  <a:fillRect/>
                </a:stretch>
              </p:blipFill>
              <p:spPr>
                <a:xfrm>
                  <a:off x="333922" y="4978036"/>
                  <a:ext cx="59220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2" name="Ink 81">
                  <a:extLst>
                    <a:ext uri="{FF2B5EF4-FFF2-40B4-BE49-F238E27FC236}">
                      <a16:creationId xmlns:a16="http://schemas.microsoft.com/office/drawing/2014/main" id="{12F77FF0-664E-4666-A48B-E42A1EED974A}"/>
                    </a:ext>
                  </a:extLst>
                </p14:cNvPr>
                <p14:cNvContentPartPr/>
                <p14:nvPr/>
              </p14:nvContentPartPr>
              <p14:xfrm>
                <a:off x="383962" y="5114476"/>
                <a:ext cx="211320" cy="24480"/>
              </p14:xfrm>
            </p:contentPart>
          </mc:Choice>
          <mc:Fallback xmlns="">
            <p:pic>
              <p:nvPicPr>
                <p:cNvPr id="82" name="Ink 81">
                  <a:extLst>
                    <a:ext uri="{FF2B5EF4-FFF2-40B4-BE49-F238E27FC236}">
                      <a16:creationId xmlns:a16="http://schemas.microsoft.com/office/drawing/2014/main" id="{12F77FF0-664E-4666-A48B-E42A1EED974A}"/>
                    </a:ext>
                  </a:extLst>
                </p:cNvPr>
                <p:cNvPicPr/>
                <p:nvPr/>
              </p:nvPicPr>
              <p:blipFill>
                <a:blip r:embed="rId103"/>
                <a:stretch>
                  <a:fillRect/>
                </a:stretch>
              </p:blipFill>
              <p:spPr>
                <a:xfrm>
                  <a:off x="365962" y="5096836"/>
                  <a:ext cx="246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3" name="Ink 82">
                  <a:extLst>
                    <a:ext uri="{FF2B5EF4-FFF2-40B4-BE49-F238E27FC236}">
                      <a16:creationId xmlns:a16="http://schemas.microsoft.com/office/drawing/2014/main" id="{0264B4D0-2077-4F54-865C-140E937F2AFC}"/>
                    </a:ext>
                  </a:extLst>
                </p14:cNvPr>
                <p14:cNvContentPartPr/>
                <p14:nvPr/>
              </p14:nvContentPartPr>
              <p14:xfrm>
                <a:off x="1146442" y="5023396"/>
                <a:ext cx="1619640" cy="320400"/>
              </p14:xfrm>
            </p:contentPart>
          </mc:Choice>
          <mc:Fallback xmlns="">
            <p:pic>
              <p:nvPicPr>
                <p:cNvPr id="83" name="Ink 82">
                  <a:extLst>
                    <a:ext uri="{FF2B5EF4-FFF2-40B4-BE49-F238E27FC236}">
                      <a16:creationId xmlns:a16="http://schemas.microsoft.com/office/drawing/2014/main" id="{0264B4D0-2077-4F54-865C-140E937F2AFC}"/>
                    </a:ext>
                  </a:extLst>
                </p:cNvPr>
                <p:cNvPicPr/>
                <p:nvPr/>
              </p:nvPicPr>
              <p:blipFill>
                <a:blip r:embed="rId105"/>
                <a:stretch>
                  <a:fillRect/>
                </a:stretch>
              </p:blipFill>
              <p:spPr>
                <a:xfrm>
                  <a:off x="1128442" y="5005756"/>
                  <a:ext cx="165528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4" name="Ink 83">
                  <a:extLst>
                    <a:ext uri="{FF2B5EF4-FFF2-40B4-BE49-F238E27FC236}">
                      <a16:creationId xmlns:a16="http://schemas.microsoft.com/office/drawing/2014/main" id="{D17D8164-DE4B-4EDB-BC3D-BB79ED28D735}"/>
                    </a:ext>
                  </a:extLst>
                </p14:cNvPr>
                <p14:cNvContentPartPr/>
                <p14:nvPr/>
              </p14:nvContentPartPr>
              <p14:xfrm>
                <a:off x="2855002" y="4486996"/>
                <a:ext cx="597600" cy="792000"/>
              </p14:xfrm>
            </p:contentPart>
          </mc:Choice>
          <mc:Fallback xmlns="">
            <p:pic>
              <p:nvPicPr>
                <p:cNvPr id="84" name="Ink 83">
                  <a:extLst>
                    <a:ext uri="{FF2B5EF4-FFF2-40B4-BE49-F238E27FC236}">
                      <a16:creationId xmlns:a16="http://schemas.microsoft.com/office/drawing/2014/main" id="{D17D8164-DE4B-4EDB-BC3D-BB79ED28D735}"/>
                    </a:ext>
                  </a:extLst>
                </p:cNvPr>
                <p:cNvPicPr/>
                <p:nvPr/>
              </p:nvPicPr>
              <p:blipFill>
                <a:blip r:embed="rId107"/>
                <a:stretch>
                  <a:fillRect/>
                </a:stretch>
              </p:blipFill>
              <p:spPr>
                <a:xfrm>
                  <a:off x="2837002" y="4468996"/>
                  <a:ext cx="633240" cy="827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6" name="Ink 85">
                  <a:extLst>
                    <a:ext uri="{FF2B5EF4-FFF2-40B4-BE49-F238E27FC236}">
                      <a16:creationId xmlns:a16="http://schemas.microsoft.com/office/drawing/2014/main" id="{39CB082D-E22F-416F-A06E-7760AEC95B90}"/>
                    </a:ext>
                  </a:extLst>
                </p14:cNvPr>
                <p14:cNvContentPartPr/>
                <p14:nvPr/>
              </p14:nvContentPartPr>
              <p14:xfrm>
                <a:off x="2847802" y="4336876"/>
                <a:ext cx="3662640" cy="918720"/>
              </p14:xfrm>
            </p:contentPart>
          </mc:Choice>
          <mc:Fallback xmlns="">
            <p:pic>
              <p:nvPicPr>
                <p:cNvPr id="86" name="Ink 85">
                  <a:extLst>
                    <a:ext uri="{FF2B5EF4-FFF2-40B4-BE49-F238E27FC236}">
                      <a16:creationId xmlns:a16="http://schemas.microsoft.com/office/drawing/2014/main" id="{39CB082D-E22F-416F-A06E-7760AEC95B90}"/>
                    </a:ext>
                  </a:extLst>
                </p:cNvPr>
                <p:cNvPicPr/>
                <p:nvPr/>
              </p:nvPicPr>
              <p:blipFill>
                <a:blip r:embed="rId109"/>
                <a:stretch>
                  <a:fillRect/>
                </a:stretch>
              </p:blipFill>
              <p:spPr>
                <a:xfrm>
                  <a:off x="2830162" y="4318876"/>
                  <a:ext cx="3698280" cy="954360"/>
                </a:xfrm>
                <a:prstGeom prst="rect">
                  <a:avLst/>
                </a:prstGeom>
              </p:spPr>
            </p:pic>
          </mc:Fallback>
        </mc:AlternateContent>
      </p:grpSp>
      <p:grpSp>
        <p:nvGrpSpPr>
          <p:cNvPr id="101" name="Group 100">
            <a:extLst>
              <a:ext uri="{FF2B5EF4-FFF2-40B4-BE49-F238E27FC236}">
                <a16:creationId xmlns:a16="http://schemas.microsoft.com/office/drawing/2014/main" id="{9779DEFF-50F1-4517-A791-97D6BA524D20}"/>
              </a:ext>
            </a:extLst>
          </p:cNvPr>
          <p:cNvGrpSpPr/>
          <p:nvPr/>
        </p:nvGrpSpPr>
        <p:grpSpPr>
          <a:xfrm>
            <a:off x="2322202" y="5529556"/>
            <a:ext cx="1434960" cy="492480"/>
            <a:chOff x="2322202" y="5529556"/>
            <a:chExt cx="1434960" cy="492480"/>
          </a:xfrm>
        </p:grpSpPr>
        <mc:AlternateContent xmlns:mc="http://schemas.openxmlformats.org/markup-compatibility/2006" xmlns:p14="http://schemas.microsoft.com/office/powerpoint/2010/main">
          <mc:Choice Requires="p14">
            <p:contentPart p14:bwMode="auto" r:id="rId110">
              <p14:nvContentPartPr>
                <p14:cNvPr id="88" name="Ink 87">
                  <a:extLst>
                    <a:ext uri="{FF2B5EF4-FFF2-40B4-BE49-F238E27FC236}">
                      <a16:creationId xmlns:a16="http://schemas.microsoft.com/office/drawing/2014/main" id="{8CD52CE8-AFD2-4877-8216-0421199E43E1}"/>
                    </a:ext>
                  </a:extLst>
                </p14:cNvPr>
                <p14:cNvContentPartPr/>
                <p14:nvPr/>
              </p14:nvContentPartPr>
              <p14:xfrm>
                <a:off x="2332642" y="5714956"/>
                <a:ext cx="243720" cy="307080"/>
              </p14:xfrm>
            </p:contentPart>
          </mc:Choice>
          <mc:Fallback xmlns="">
            <p:pic>
              <p:nvPicPr>
                <p:cNvPr id="88" name="Ink 87">
                  <a:extLst>
                    <a:ext uri="{FF2B5EF4-FFF2-40B4-BE49-F238E27FC236}">
                      <a16:creationId xmlns:a16="http://schemas.microsoft.com/office/drawing/2014/main" id="{8CD52CE8-AFD2-4877-8216-0421199E43E1}"/>
                    </a:ext>
                  </a:extLst>
                </p:cNvPr>
                <p:cNvPicPr/>
                <p:nvPr/>
              </p:nvPicPr>
              <p:blipFill>
                <a:blip r:embed="rId111"/>
                <a:stretch>
                  <a:fillRect/>
                </a:stretch>
              </p:blipFill>
              <p:spPr>
                <a:xfrm>
                  <a:off x="2315002" y="5697316"/>
                  <a:ext cx="2793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9" name="Ink 88">
                  <a:extLst>
                    <a:ext uri="{FF2B5EF4-FFF2-40B4-BE49-F238E27FC236}">
                      <a16:creationId xmlns:a16="http://schemas.microsoft.com/office/drawing/2014/main" id="{35D1D2E4-0EB4-4926-8580-36C2B17E2DA0}"/>
                    </a:ext>
                  </a:extLst>
                </p14:cNvPr>
                <p14:cNvContentPartPr/>
                <p14:nvPr/>
              </p14:nvContentPartPr>
              <p14:xfrm>
                <a:off x="2347042" y="5628556"/>
                <a:ext cx="6480" cy="8640"/>
              </p14:xfrm>
            </p:contentPart>
          </mc:Choice>
          <mc:Fallback xmlns="">
            <p:pic>
              <p:nvPicPr>
                <p:cNvPr id="89" name="Ink 88">
                  <a:extLst>
                    <a:ext uri="{FF2B5EF4-FFF2-40B4-BE49-F238E27FC236}">
                      <a16:creationId xmlns:a16="http://schemas.microsoft.com/office/drawing/2014/main" id="{35D1D2E4-0EB4-4926-8580-36C2B17E2DA0}"/>
                    </a:ext>
                  </a:extLst>
                </p:cNvPr>
                <p:cNvPicPr/>
                <p:nvPr/>
              </p:nvPicPr>
              <p:blipFill>
                <a:blip r:embed="rId113"/>
                <a:stretch>
                  <a:fillRect/>
                </a:stretch>
              </p:blipFill>
              <p:spPr>
                <a:xfrm>
                  <a:off x="2329042" y="5610556"/>
                  <a:ext cx="42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0" name="Ink 89">
                  <a:extLst>
                    <a:ext uri="{FF2B5EF4-FFF2-40B4-BE49-F238E27FC236}">
                      <a16:creationId xmlns:a16="http://schemas.microsoft.com/office/drawing/2014/main" id="{8075C107-FADC-416B-A583-8CFD8B74B7C3}"/>
                    </a:ext>
                  </a:extLst>
                </p14:cNvPr>
                <p14:cNvContentPartPr/>
                <p14:nvPr/>
              </p14:nvContentPartPr>
              <p14:xfrm>
                <a:off x="2322202" y="5617036"/>
                <a:ext cx="256680" cy="39960"/>
              </p14:xfrm>
            </p:contentPart>
          </mc:Choice>
          <mc:Fallback xmlns="">
            <p:pic>
              <p:nvPicPr>
                <p:cNvPr id="90" name="Ink 89">
                  <a:extLst>
                    <a:ext uri="{FF2B5EF4-FFF2-40B4-BE49-F238E27FC236}">
                      <a16:creationId xmlns:a16="http://schemas.microsoft.com/office/drawing/2014/main" id="{8075C107-FADC-416B-A583-8CFD8B74B7C3}"/>
                    </a:ext>
                  </a:extLst>
                </p:cNvPr>
                <p:cNvPicPr/>
                <p:nvPr/>
              </p:nvPicPr>
              <p:blipFill>
                <a:blip r:embed="rId115"/>
                <a:stretch>
                  <a:fillRect/>
                </a:stretch>
              </p:blipFill>
              <p:spPr>
                <a:xfrm>
                  <a:off x="2304202" y="5599396"/>
                  <a:ext cx="292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1" name="Ink 90">
                  <a:extLst>
                    <a:ext uri="{FF2B5EF4-FFF2-40B4-BE49-F238E27FC236}">
                      <a16:creationId xmlns:a16="http://schemas.microsoft.com/office/drawing/2014/main" id="{8FFD1597-9013-427D-801B-61ADAF7BFC95}"/>
                    </a:ext>
                  </a:extLst>
                </p14:cNvPr>
                <p14:cNvContentPartPr/>
                <p14:nvPr/>
              </p14:nvContentPartPr>
              <p14:xfrm>
                <a:off x="2655202" y="5727556"/>
                <a:ext cx="177120" cy="196560"/>
              </p14:xfrm>
            </p:contentPart>
          </mc:Choice>
          <mc:Fallback xmlns="">
            <p:pic>
              <p:nvPicPr>
                <p:cNvPr id="91" name="Ink 90">
                  <a:extLst>
                    <a:ext uri="{FF2B5EF4-FFF2-40B4-BE49-F238E27FC236}">
                      <a16:creationId xmlns:a16="http://schemas.microsoft.com/office/drawing/2014/main" id="{8FFD1597-9013-427D-801B-61ADAF7BFC95}"/>
                    </a:ext>
                  </a:extLst>
                </p:cNvPr>
                <p:cNvPicPr/>
                <p:nvPr/>
              </p:nvPicPr>
              <p:blipFill>
                <a:blip r:embed="rId117"/>
                <a:stretch>
                  <a:fillRect/>
                </a:stretch>
              </p:blipFill>
              <p:spPr>
                <a:xfrm>
                  <a:off x="2637562" y="5709556"/>
                  <a:ext cx="2127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2" name="Ink 91">
                  <a:extLst>
                    <a:ext uri="{FF2B5EF4-FFF2-40B4-BE49-F238E27FC236}">
                      <a16:creationId xmlns:a16="http://schemas.microsoft.com/office/drawing/2014/main" id="{785B6163-9A48-4FCC-B380-7730A103CD95}"/>
                    </a:ext>
                  </a:extLst>
                </p14:cNvPr>
                <p14:cNvContentPartPr/>
                <p14:nvPr/>
              </p14:nvContentPartPr>
              <p14:xfrm>
                <a:off x="2654842" y="5752756"/>
                <a:ext cx="140400" cy="167400"/>
              </p14:xfrm>
            </p:contentPart>
          </mc:Choice>
          <mc:Fallback xmlns="">
            <p:pic>
              <p:nvPicPr>
                <p:cNvPr id="92" name="Ink 91">
                  <a:extLst>
                    <a:ext uri="{FF2B5EF4-FFF2-40B4-BE49-F238E27FC236}">
                      <a16:creationId xmlns:a16="http://schemas.microsoft.com/office/drawing/2014/main" id="{785B6163-9A48-4FCC-B380-7730A103CD95}"/>
                    </a:ext>
                  </a:extLst>
                </p:cNvPr>
                <p:cNvPicPr/>
                <p:nvPr/>
              </p:nvPicPr>
              <p:blipFill>
                <a:blip r:embed="rId119"/>
                <a:stretch>
                  <a:fillRect/>
                </a:stretch>
              </p:blipFill>
              <p:spPr>
                <a:xfrm>
                  <a:off x="2636842" y="5735116"/>
                  <a:ext cx="176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3" name="Ink 92">
                  <a:extLst>
                    <a:ext uri="{FF2B5EF4-FFF2-40B4-BE49-F238E27FC236}">
                      <a16:creationId xmlns:a16="http://schemas.microsoft.com/office/drawing/2014/main" id="{80EDCFE0-C572-4A06-A1D4-94938681D3A4}"/>
                    </a:ext>
                  </a:extLst>
                </p14:cNvPr>
                <p14:cNvContentPartPr/>
                <p14:nvPr/>
              </p14:nvContentPartPr>
              <p14:xfrm>
                <a:off x="2960482" y="5678236"/>
                <a:ext cx="32760" cy="258120"/>
              </p14:xfrm>
            </p:contentPart>
          </mc:Choice>
          <mc:Fallback xmlns="">
            <p:pic>
              <p:nvPicPr>
                <p:cNvPr id="93" name="Ink 92">
                  <a:extLst>
                    <a:ext uri="{FF2B5EF4-FFF2-40B4-BE49-F238E27FC236}">
                      <a16:creationId xmlns:a16="http://schemas.microsoft.com/office/drawing/2014/main" id="{80EDCFE0-C572-4A06-A1D4-94938681D3A4}"/>
                    </a:ext>
                  </a:extLst>
                </p:cNvPr>
                <p:cNvPicPr/>
                <p:nvPr/>
              </p:nvPicPr>
              <p:blipFill>
                <a:blip r:embed="rId121"/>
                <a:stretch>
                  <a:fillRect/>
                </a:stretch>
              </p:blipFill>
              <p:spPr>
                <a:xfrm>
                  <a:off x="2942482" y="5660596"/>
                  <a:ext cx="684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4" name="Ink 93">
                  <a:extLst>
                    <a:ext uri="{FF2B5EF4-FFF2-40B4-BE49-F238E27FC236}">
                      <a16:creationId xmlns:a16="http://schemas.microsoft.com/office/drawing/2014/main" id="{D59621F7-82E3-4B68-8DF4-0BF0358FA783}"/>
                    </a:ext>
                  </a:extLst>
                </p14:cNvPr>
                <p14:cNvContentPartPr/>
                <p14:nvPr/>
              </p14:nvContentPartPr>
              <p14:xfrm>
                <a:off x="3073522" y="5644756"/>
                <a:ext cx="74880" cy="296280"/>
              </p14:xfrm>
            </p:contentPart>
          </mc:Choice>
          <mc:Fallback xmlns="">
            <p:pic>
              <p:nvPicPr>
                <p:cNvPr id="94" name="Ink 93">
                  <a:extLst>
                    <a:ext uri="{FF2B5EF4-FFF2-40B4-BE49-F238E27FC236}">
                      <a16:creationId xmlns:a16="http://schemas.microsoft.com/office/drawing/2014/main" id="{D59621F7-82E3-4B68-8DF4-0BF0358FA783}"/>
                    </a:ext>
                  </a:extLst>
                </p:cNvPr>
                <p:cNvPicPr/>
                <p:nvPr/>
              </p:nvPicPr>
              <p:blipFill>
                <a:blip r:embed="rId123"/>
                <a:stretch>
                  <a:fillRect/>
                </a:stretch>
              </p:blipFill>
              <p:spPr>
                <a:xfrm>
                  <a:off x="3055882" y="5627116"/>
                  <a:ext cx="1105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5" name="Ink 94">
                  <a:extLst>
                    <a:ext uri="{FF2B5EF4-FFF2-40B4-BE49-F238E27FC236}">
                      <a16:creationId xmlns:a16="http://schemas.microsoft.com/office/drawing/2014/main" id="{F24842B3-5AC8-43A0-B41C-81B84BC2B3D9}"/>
                    </a:ext>
                  </a:extLst>
                </p14:cNvPr>
                <p14:cNvContentPartPr/>
                <p14:nvPr/>
              </p14:nvContentPartPr>
              <p14:xfrm>
                <a:off x="3004402" y="5814676"/>
                <a:ext cx="98640" cy="15120"/>
              </p14:xfrm>
            </p:contentPart>
          </mc:Choice>
          <mc:Fallback xmlns="">
            <p:pic>
              <p:nvPicPr>
                <p:cNvPr id="95" name="Ink 94">
                  <a:extLst>
                    <a:ext uri="{FF2B5EF4-FFF2-40B4-BE49-F238E27FC236}">
                      <a16:creationId xmlns:a16="http://schemas.microsoft.com/office/drawing/2014/main" id="{F24842B3-5AC8-43A0-B41C-81B84BC2B3D9}"/>
                    </a:ext>
                  </a:extLst>
                </p:cNvPr>
                <p:cNvPicPr/>
                <p:nvPr/>
              </p:nvPicPr>
              <p:blipFill>
                <a:blip r:embed="rId125"/>
                <a:stretch>
                  <a:fillRect/>
                </a:stretch>
              </p:blipFill>
              <p:spPr>
                <a:xfrm>
                  <a:off x="2986402" y="5796676"/>
                  <a:ext cx="134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6" name="Ink 95">
                  <a:extLst>
                    <a:ext uri="{FF2B5EF4-FFF2-40B4-BE49-F238E27FC236}">
                      <a16:creationId xmlns:a16="http://schemas.microsoft.com/office/drawing/2014/main" id="{6A2DBD3F-43A6-46F4-A12E-41BF3CE4E38E}"/>
                    </a:ext>
                  </a:extLst>
                </p14:cNvPr>
                <p14:cNvContentPartPr/>
                <p14:nvPr/>
              </p14:nvContentPartPr>
              <p14:xfrm>
                <a:off x="2890282" y="5612356"/>
                <a:ext cx="233280" cy="25920"/>
              </p14:xfrm>
            </p:contentPart>
          </mc:Choice>
          <mc:Fallback xmlns="">
            <p:pic>
              <p:nvPicPr>
                <p:cNvPr id="96" name="Ink 95">
                  <a:extLst>
                    <a:ext uri="{FF2B5EF4-FFF2-40B4-BE49-F238E27FC236}">
                      <a16:creationId xmlns:a16="http://schemas.microsoft.com/office/drawing/2014/main" id="{6A2DBD3F-43A6-46F4-A12E-41BF3CE4E38E}"/>
                    </a:ext>
                  </a:extLst>
                </p:cNvPr>
                <p:cNvPicPr/>
                <p:nvPr/>
              </p:nvPicPr>
              <p:blipFill>
                <a:blip r:embed="rId127"/>
                <a:stretch>
                  <a:fillRect/>
                </a:stretch>
              </p:blipFill>
              <p:spPr>
                <a:xfrm>
                  <a:off x="2872642" y="5594716"/>
                  <a:ext cx="2689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7" name="Ink 96">
                  <a:extLst>
                    <a:ext uri="{FF2B5EF4-FFF2-40B4-BE49-F238E27FC236}">
                      <a16:creationId xmlns:a16="http://schemas.microsoft.com/office/drawing/2014/main" id="{37703905-D968-496A-963B-70473A63C248}"/>
                    </a:ext>
                  </a:extLst>
                </p14:cNvPr>
                <p14:cNvContentPartPr/>
                <p14:nvPr/>
              </p14:nvContentPartPr>
              <p14:xfrm>
                <a:off x="3235882" y="5529556"/>
                <a:ext cx="69120" cy="125280"/>
              </p14:xfrm>
            </p:contentPart>
          </mc:Choice>
          <mc:Fallback xmlns="">
            <p:pic>
              <p:nvPicPr>
                <p:cNvPr id="97" name="Ink 96">
                  <a:extLst>
                    <a:ext uri="{FF2B5EF4-FFF2-40B4-BE49-F238E27FC236}">
                      <a16:creationId xmlns:a16="http://schemas.microsoft.com/office/drawing/2014/main" id="{37703905-D968-496A-963B-70473A63C248}"/>
                    </a:ext>
                  </a:extLst>
                </p:cNvPr>
                <p:cNvPicPr/>
                <p:nvPr/>
              </p:nvPicPr>
              <p:blipFill>
                <a:blip r:embed="rId129"/>
                <a:stretch>
                  <a:fillRect/>
                </a:stretch>
              </p:blipFill>
              <p:spPr>
                <a:xfrm>
                  <a:off x="3217882" y="5511556"/>
                  <a:ext cx="104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8" name="Ink 97">
                  <a:extLst>
                    <a:ext uri="{FF2B5EF4-FFF2-40B4-BE49-F238E27FC236}">
                      <a16:creationId xmlns:a16="http://schemas.microsoft.com/office/drawing/2014/main" id="{DB8B5510-6707-4637-A4B2-CA30BC377438}"/>
                    </a:ext>
                  </a:extLst>
                </p14:cNvPr>
                <p14:cNvContentPartPr/>
                <p14:nvPr/>
              </p14:nvContentPartPr>
              <p14:xfrm>
                <a:off x="3303922" y="5771116"/>
                <a:ext cx="162000" cy="29520"/>
              </p14:xfrm>
            </p:contentPart>
          </mc:Choice>
          <mc:Fallback xmlns="">
            <p:pic>
              <p:nvPicPr>
                <p:cNvPr id="98" name="Ink 97">
                  <a:extLst>
                    <a:ext uri="{FF2B5EF4-FFF2-40B4-BE49-F238E27FC236}">
                      <a16:creationId xmlns:a16="http://schemas.microsoft.com/office/drawing/2014/main" id="{DB8B5510-6707-4637-A4B2-CA30BC377438}"/>
                    </a:ext>
                  </a:extLst>
                </p:cNvPr>
                <p:cNvPicPr/>
                <p:nvPr/>
              </p:nvPicPr>
              <p:blipFill>
                <a:blip r:embed="rId131"/>
                <a:stretch>
                  <a:fillRect/>
                </a:stretch>
              </p:blipFill>
              <p:spPr>
                <a:xfrm>
                  <a:off x="3286282" y="5753476"/>
                  <a:ext cx="197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9" name="Ink 98">
                  <a:extLst>
                    <a:ext uri="{FF2B5EF4-FFF2-40B4-BE49-F238E27FC236}">
                      <a16:creationId xmlns:a16="http://schemas.microsoft.com/office/drawing/2014/main" id="{F8A0ABE6-90D3-4E43-A010-70B777F61477}"/>
                    </a:ext>
                  </a:extLst>
                </p14:cNvPr>
                <p14:cNvContentPartPr/>
                <p14:nvPr/>
              </p14:nvContentPartPr>
              <p14:xfrm>
                <a:off x="3292402" y="5885956"/>
                <a:ext cx="155880" cy="18720"/>
              </p14:xfrm>
            </p:contentPart>
          </mc:Choice>
          <mc:Fallback xmlns="">
            <p:pic>
              <p:nvPicPr>
                <p:cNvPr id="99" name="Ink 98">
                  <a:extLst>
                    <a:ext uri="{FF2B5EF4-FFF2-40B4-BE49-F238E27FC236}">
                      <a16:creationId xmlns:a16="http://schemas.microsoft.com/office/drawing/2014/main" id="{F8A0ABE6-90D3-4E43-A010-70B777F61477}"/>
                    </a:ext>
                  </a:extLst>
                </p:cNvPr>
                <p:cNvPicPr/>
                <p:nvPr/>
              </p:nvPicPr>
              <p:blipFill>
                <a:blip r:embed="rId133"/>
                <a:stretch>
                  <a:fillRect/>
                </a:stretch>
              </p:blipFill>
              <p:spPr>
                <a:xfrm>
                  <a:off x="3274402" y="5867956"/>
                  <a:ext cx="191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0" name="Ink 99">
                  <a:extLst>
                    <a:ext uri="{FF2B5EF4-FFF2-40B4-BE49-F238E27FC236}">
                      <a16:creationId xmlns:a16="http://schemas.microsoft.com/office/drawing/2014/main" id="{93A2A8CF-7B2C-4919-9511-2C6813B16434}"/>
                    </a:ext>
                  </a:extLst>
                </p14:cNvPr>
                <p14:cNvContentPartPr/>
                <p14:nvPr/>
              </p14:nvContentPartPr>
              <p14:xfrm>
                <a:off x="3583282" y="5770036"/>
                <a:ext cx="173880" cy="135360"/>
              </p14:xfrm>
            </p:contentPart>
          </mc:Choice>
          <mc:Fallback xmlns="">
            <p:pic>
              <p:nvPicPr>
                <p:cNvPr id="100" name="Ink 99">
                  <a:extLst>
                    <a:ext uri="{FF2B5EF4-FFF2-40B4-BE49-F238E27FC236}">
                      <a16:creationId xmlns:a16="http://schemas.microsoft.com/office/drawing/2014/main" id="{93A2A8CF-7B2C-4919-9511-2C6813B16434}"/>
                    </a:ext>
                  </a:extLst>
                </p:cNvPr>
                <p:cNvPicPr/>
                <p:nvPr/>
              </p:nvPicPr>
              <p:blipFill>
                <a:blip r:embed="rId135"/>
                <a:stretch>
                  <a:fillRect/>
                </a:stretch>
              </p:blipFill>
              <p:spPr>
                <a:xfrm>
                  <a:off x="3565642" y="5752396"/>
                  <a:ext cx="209520" cy="171000"/>
                </a:xfrm>
                <a:prstGeom prst="rect">
                  <a:avLst/>
                </a:prstGeom>
              </p:spPr>
            </p:pic>
          </mc:Fallback>
        </mc:AlternateContent>
      </p:grpSp>
      <p:grpSp>
        <p:nvGrpSpPr>
          <p:cNvPr id="112" name="Group 111">
            <a:extLst>
              <a:ext uri="{FF2B5EF4-FFF2-40B4-BE49-F238E27FC236}">
                <a16:creationId xmlns:a16="http://schemas.microsoft.com/office/drawing/2014/main" id="{4143C79B-CC82-4458-9F2B-7964A42B726F}"/>
              </a:ext>
            </a:extLst>
          </p:cNvPr>
          <p:cNvGrpSpPr/>
          <p:nvPr/>
        </p:nvGrpSpPr>
        <p:grpSpPr>
          <a:xfrm>
            <a:off x="5023282" y="5398876"/>
            <a:ext cx="1376640" cy="476280"/>
            <a:chOff x="5023282" y="5398876"/>
            <a:chExt cx="1376640" cy="476280"/>
          </a:xfrm>
        </p:grpSpPr>
        <mc:AlternateContent xmlns:mc="http://schemas.openxmlformats.org/markup-compatibility/2006" xmlns:p14="http://schemas.microsoft.com/office/powerpoint/2010/main">
          <mc:Choice Requires="p14">
            <p:contentPart p14:bwMode="auto" r:id="rId136">
              <p14:nvContentPartPr>
                <p14:cNvPr id="103" name="Ink 102">
                  <a:extLst>
                    <a:ext uri="{FF2B5EF4-FFF2-40B4-BE49-F238E27FC236}">
                      <a16:creationId xmlns:a16="http://schemas.microsoft.com/office/drawing/2014/main" id="{31FEA4D5-7E8D-4438-82C3-F5F788B3F091}"/>
                    </a:ext>
                  </a:extLst>
                </p14:cNvPr>
                <p14:cNvContentPartPr/>
                <p14:nvPr/>
              </p14:nvContentPartPr>
              <p14:xfrm>
                <a:off x="5036242" y="5492116"/>
                <a:ext cx="219960" cy="7560"/>
              </p14:xfrm>
            </p:contentPart>
          </mc:Choice>
          <mc:Fallback xmlns="">
            <p:pic>
              <p:nvPicPr>
                <p:cNvPr id="103" name="Ink 102">
                  <a:extLst>
                    <a:ext uri="{FF2B5EF4-FFF2-40B4-BE49-F238E27FC236}">
                      <a16:creationId xmlns:a16="http://schemas.microsoft.com/office/drawing/2014/main" id="{31FEA4D5-7E8D-4438-82C3-F5F788B3F091}"/>
                    </a:ext>
                  </a:extLst>
                </p:cNvPr>
                <p:cNvPicPr/>
                <p:nvPr/>
              </p:nvPicPr>
              <p:blipFill>
                <a:blip r:embed="rId137"/>
                <a:stretch>
                  <a:fillRect/>
                </a:stretch>
              </p:blipFill>
              <p:spPr>
                <a:xfrm>
                  <a:off x="5018242" y="5474476"/>
                  <a:ext cx="255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2" name="Ink 101">
                  <a:extLst>
                    <a:ext uri="{FF2B5EF4-FFF2-40B4-BE49-F238E27FC236}">
                      <a16:creationId xmlns:a16="http://schemas.microsoft.com/office/drawing/2014/main" id="{C430C4A6-E2FD-4D96-B8E6-C80EA1759558}"/>
                    </a:ext>
                  </a:extLst>
                </p14:cNvPr>
                <p14:cNvContentPartPr/>
                <p14:nvPr/>
              </p14:nvContentPartPr>
              <p14:xfrm>
                <a:off x="5023282" y="5613796"/>
                <a:ext cx="286920" cy="261360"/>
              </p14:xfrm>
            </p:contentPart>
          </mc:Choice>
          <mc:Fallback xmlns="">
            <p:pic>
              <p:nvPicPr>
                <p:cNvPr id="102" name="Ink 101">
                  <a:extLst>
                    <a:ext uri="{FF2B5EF4-FFF2-40B4-BE49-F238E27FC236}">
                      <a16:creationId xmlns:a16="http://schemas.microsoft.com/office/drawing/2014/main" id="{C430C4A6-E2FD-4D96-B8E6-C80EA1759558}"/>
                    </a:ext>
                  </a:extLst>
                </p:cNvPr>
                <p:cNvPicPr/>
                <p:nvPr/>
              </p:nvPicPr>
              <p:blipFill>
                <a:blip r:embed="rId139"/>
                <a:stretch>
                  <a:fillRect/>
                </a:stretch>
              </p:blipFill>
              <p:spPr>
                <a:xfrm>
                  <a:off x="5005282" y="5596156"/>
                  <a:ext cx="3225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4" name="Ink 103">
                  <a:extLst>
                    <a:ext uri="{FF2B5EF4-FFF2-40B4-BE49-F238E27FC236}">
                      <a16:creationId xmlns:a16="http://schemas.microsoft.com/office/drawing/2014/main" id="{1702CFA0-A019-4354-AFE6-6D952700086B}"/>
                    </a:ext>
                  </a:extLst>
                </p14:cNvPr>
                <p14:cNvContentPartPr/>
                <p14:nvPr/>
              </p14:nvContentPartPr>
              <p14:xfrm>
                <a:off x="5452042" y="5737636"/>
                <a:ext cx="17640" cy="41760"/>
              </p14:xfrm>
            </p:contentPart>
          </mc:Choice>
          <mc:Fallback xmlns="">
            <p:pic>
              <p:nvPicPr>
                <p:cNvPr id="104" name="Ink 103">
                  <a:extLst>
                    <a:ext uri="{FF2B5EF4-FFF2-40B4-BE49-F238E27FC236}">
                      <a16:creationId xmlns:a16="http://schemas.microsoft.com/office/drawing/2014/main" id="{1702CFA0-A019-4354-AFE6-6D952700086B}"/>
                    </a:ext>
                  </a:extLst>
                </p:cNvPr>
                <p:cNvPicPr/>
                <p:nvPr/>
              </p:nvPicPr>
              <p:blipFill>
                <a:blip r:embed="rId141"/>
                <a:stretch>
                  <a:fillRect/>
                </a:stretch>
              </p:blipFill>
              <p:spPr>
                <a:xfrm>
                  <a:off x="5434402" y="5719636"/>
                  <a:ext cx="53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Ink 105">
                  <a:extLst>
                    <a:ext uri="{FF2B5EF4-FFF2-40B4-BE49-F238E27FC236}">
                      <a16:creationId xmlns:a16="http://schemas.microsoft.com/office/drawing/2014/main" id="{58ACEFE1-5916-4CAB-967C-B61313CD063C}"/>
                    </a:ext>
                  </a:extLst>
                </p14:cNvPr>
                <p14:cNvContentPartPr/>
                <p14:nvPr/>
              </p14:nvContentPartPr>
              <p14:xfrm>
                <a:off x="5607922" y="5552956"/>
                <a:ext cx="141480" cy="297720"/>
              </p14:xfrm>
            </p:contentPart>
          </mc:Choice>
          <mc:Fallback xmlns="">
            <p:pic>
              <p:nvPicPr>
                <p:cNvPr id="106" name="Ink 105">
                  <a:extLst>
                    <a:ext uri="{FF2B5EF4-FFF2-40B4-BE49-F238E27FC236}">
                      <a16:creationId xmlns:a16="http://schemas.microsoft.com/office/drawing/2014/main" id="{58ACEFE1-5916-4CAB-967C-B61313CD063C}"/>
                    </a:ext>
                  </a:extLst>
                </p:cNvPr>
                <p:cNvPicPr/>
                <p:nvPr/>
              </p:nvPicPr>
              <p:blipFill>
                <a:blip r:embed="rId143"/>
                <a:stretch>
                  <a:fillRect/>
                </a:stretch>
              </p:blipFill>
              <p:spPr>
                <a:xfrm>
                  <a:off x="5589922" y="5535316"/>
                  <a:ext cx="1771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7" name="Ink 106">
                  <a:extLst>
                    <a:ext uri="{FF2B5EF4-FFF2-40B4-BE49-F238E27FC236}">
                      <a16:creationId xmlns:a16="http://schemas.microsoft.com/office/drawing/2014/main" id="{05D99490-F0A6-47B2-9E7F-60498032783B}"/>
                    </a:ext>
                  </a:extLst>
                </p14:cNvPr>
                <p14:cNvContentPartPr/>
                <p14:nvPr/>
              </p14:nvContentPartPr>
              <p14:xfrm>
                <a:off x="5541322" y="5446036"/>
                <a:ext cx="217440" cy="32040"/>
              </p14:xfrm>
            </p:contentPart>
          </mc:Choice>
          <mc:Fallback xmlns="">
            <p:pic>
              <p:nvPicPr>
                <p:cNvPr id="107" name="Ink 106">
                  <a:extLst>
                    <a:ext uri="{FF2B5EF4-FFF2-40B4-BE49-F238E27FC236}">
                      <a16:creationId xmlns:a16="http://schemas.microsoft.com/office/drawing/2014/main" id="{05D99490-F0A6-47B2-9E7F-60498032783B}"/>
                    </a:ext>
                  </a:extLst>
                </p:cNvPr>
                <p:cNvPicPr/>
                <p:nvPr/>
              </p:nvPicPr>
              <p:blipFill>
                <a:blip r:embed="rId145"/>
                <a:stretch>
                  <a:fillRect/>
                </a:stretch>
              </p:blipFill>
              <p:spPr>
                <a:xfrm>
                  <a:off x="5523322" y="5428036"/>
                  <a:ext cx="253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8" name="Ink 107">
                  <a:extLst>
                    <a:ext uri="{FF2B5EF4-FFF2-40B4-BE49-F238E27FC236}">
                      <a16:creationId xmlns:a16="http://schemas.microsoft.com/office/drawing/2014/main" id="{78F46281-88B9-4345-9380-213F4C412105}"/>
                    </a:ext>
                  </a:extLst>
                </p14:cNvPr>
                <p14:cNvContentPartPr/>
                <p14:nvPr/>
              </p14:nvContentPartPr>
              <p14:xfrm>
                <a:off x="5866402" y="5398876"/>
                <a:ext cx="90720" cy="85680"/>
              </p14:xfrm>
            </p:contentPart>
          </mc:Choice>
          <mc:Fallback xmlns="">
            <p:pic>
              <p:nvPicPr>
                <p:cNvPr id="108" name="Ink 107">
                  <a:extLst>
                    <a:ext uri="{FF2B5EF4-FFF2-40B4-BE49-F238E27FC236}">
                      <a16:creationId xmlns:a16="http://schemas.microsoft.com/office/drawing/2014/main" id="{78F46281-88B9-4345-9380-213F4C412105}"/>
                    </a:ext>
                  </a:extLst>
                </p:cNvPr>
                <p:cNvPicPr/>
                <p:nvPr/>
              </p:nvPicPr>
              <p:blipFill>
                <a:blip r:embed="rId147"/>
                <a:stretch>
                  <a:fillRect/>
                </a:stretch>
              </p:blipFill>
              <p:spPr>
                <a:xfrm>
                  <a:off x="5848762" y="5380876"/>
                  <a:ext cx="126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9" name="Ink 108">
                  <a:extLst>
                    <a:ext uri="{FF2B5EF4-FFF2-40B4-BE49-F238E27FC236}">
                      <a16:creationId xmlns:a16="http://schemas.microsoft.com/office/drawing/2014/main" id="{A599001F-D75F-44AE-8A82-C253320E3F3E}"/>
                    </a:ext>
                  </a:extLst>
                </p14:cNvPr>
                <p14:cNvContentPartPr/>
                <p14:nvPr/>
              </p14:nvContentPartPr>
              <p14:xfrm>
                <a:off x="5954242" y="5646916"/>
                <a:ext cx="130680" cy="25920"/>
              </p14:xfrm>
            </p:contentPart>
          </mc:Choice>
          <mc:Fallback xmlns="">
            <p:pic>
              <p:nvPicPr>
                <p:cNvPr id="109" name="Ink 108">
                  <a:extLst>
                    <a:ext uri="{FF2B5EF4-FFF2-40B4-BE49-F238E27FC236}">
                      <a16:creationId xmlns:a16="http://schemas.microsoft.com/office/drawing/2014/main" id="{A599001F-D75F-44AE-8A82-C253320E3F3E}"/>
                    </a:ext>
                  </a:extLst>
                </p:cNvPr>
                <p:cNvPicPr/>
                <p:nvPr/>
              </p:nvPicPr>
              <p:blipFill>
                <a:blip r:embed="rId149"/>
                <a:stretch>
                  <a:fillRect/>
                </a:stretch>
              </p:blipFill>
              <p:spPr>
                <a:xfrm>
                  <a:off x="5936602" y="5628916"/>
                  <a:ext cx="166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0" name="Ink 109">
                  <a:extLst>
                    <a:ext uri="{FF2B5EF4-FFF2-40B4-BE49-F238E27FC236}">
                      <a16:creationId xmlns:a16="http://schemas.microsoft.com/office/drawing/2014/main" id="{ED4C1DBE-6B2C-4812-B337-E3A1EA2939C9}"/>
                    </a:ext>
                  </a:extLst>
                </p14:cNvPr>
                <p14:cNvContentPartPr/>
                <p14:nvPr/>
              </p14:nvContentPartPr>
              <p14:xfrm>
                <a:off x="5942362" y="5707396"/>
                <a:ext cx="144360" cy="43560"/>
              </p14:xfrm>
            </p:contentPart>
          </mc:Choice>
          <mc:Fallback xmlns="">
            <p:pic>
              <p:nvPicPr>
                <p:cNvPr id="110" name="Ink 109">
                  <a:extLst>
                    <a:ext uri="{FF2B5EF4-FFF2-40B4-BE49-F238E27FC236}">
                      <a16:creationId xmlns:a16="http://schemas.microsoft.com/office/drawing/2014/main" id="{ED4C1DBE-6B2C-4812-B337-E3A1EA2939C9}"/>
                    </a:ext>
                  </a:extLst>
                </p:cNvPr>
                <p:cNvPicPr/>
                <p:nvPr/>
              </p:nvPicPr>
              <p:blipFill>
                <a:blip r:embed="rId151"/>
                <a:stretch>
                  <a:fillRect/>
                </a:stretch>
              </p:blipFill>
              <p:spPr>
                <a:xfrm>
                  <a:off x="5924362" y="5689756"/>
                  <a:ext cx="180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1" name="Ink 110">
                  <a:extLst>
                    <a:ext uri="{FF2B5EF4-FFF2-40B4-BE49-F238E27FC236}">
                      <a16:creationId xmlns:a16="http://schemas.microsoft.com/office/drawing/2014/main" id="{79DD8989-F0F5-451A-8F8C-1AC74539CFEF}"/>
                    </a:ext>
                  </a:extLst>
                </p14:cNvPr>
                <p14:cNvContentPartPr/>
                <p14:nvPr/>
              </p14:nvContentPartPr>
              <p14:xfrm>
                <a:off x="6185002" y="5607316"/>
                <a:ext cx="214920" cy="158400"/>
              </p14:xfrm>
            </p:contentPart>
          </mc:Choice>
          <mc:Fallback xmlns="">
            <p:pic>
              <p:nvPicPr>
                <p:cNvPr id="111" name="Ink 110">
                  <a:extLst>
                    <a:ext uri="{FF2B5EF4-FFF2-40B4-BE49-F238E27FC236}">
                      <a16:creationId xmlns:a16="http://schemas.microsoft.com/office/drawing/2014/main" id="{79DD8989-F0F5-451A-8F8C-1AC74539CFEF}"/>
                    </a:ext>
                  </a:extLst>
                </p:cNvPr>
                <p:cNvPicPr/>
                <p:nvPr/>
              </p:nvPicPr>
              <p:blipFill>
                <a:blip r:embed="rId153"/>
                <a:stretch>
                  <a:fillRect/>
                </a:stretch>
              </p:blipFill>
              <p:spPr>
                <a:xfrm>
                  <a:off x="6167002" y="5589676"/>
                  <a:ext cx="250560" cy="194040"/>
                </a:xfrm>
                <a:prstGeom prst="rect">
                  <a:avLst/>
                </a:prstGeom>
              </p:spPr>
            </p:pic>
          </mc:Fallback>
        </mc:AlternateContent>
      </p:grpSp>
      <p:sp>
        <p:nvSpPr>
          <p:cNvPr id="113" name="TextBox 112">
            <a:extLst>
              <a:ext uri="{FF2B5EF4-FFF2-40B4-BE49-F238E27FC236}">
                <a16:creationId xmlns:a16="http://schemas.microsoft.com/office/drawing/2014/main" id="{AA453572-F975-482E-9267-1E87ECC89496}"/>
              </a:ext>
            </a:extLst>
          </p:cNvPr>
          <p:cNvSpPr txBox="1"/>
          <p:nvPr/>
        </p:nvSpPr>
        <p:spPr>
          <a:xfrm>
            <a:off x="6790342" y="5398876"/>
            <a:ext cx="2335433" cy="646331"/>
          </a:xfrm>
          <a:prstGeom prst="rect">
            <a:avLst/>
          </a:prstGeom>
          <a:noFill/>
        </p:spPr>
        <p:txBody>
          <a:bodyPr wrap="square" rtlCol="0">
            <a:spAutoFit/>
          </a:bodyPr>
          <a:lstStyle/>
          <a:p>
            <a:r>
              <a:rPr lang="en-US" dirty="0"/>
              <a:t>Neglecting displacement current</a:t>
            </a:r>
          </a:p>
        </p:txBody>
      </p:sp>
      <p:sp>
        <p:nvSpPr>
          <p:cNvPr id="114" name="TextBox 113">
            <a:extLst>
              <a:ext uri="{FF2B5EF4-FFF2-40B4-BE49-F238E27FC236}">
                <a16:creationId xmlns:a16="http://schemas.microsoft.com/office/drawing/2014/main" id="{8E6EFFC9-4D73-454C-AAEE-8D48E8E2982F}"/>
              </a:ext>
            </a:extLst>
          </p:cNvPr>
          <p:cNvSpPr txBox="1"/>
          <p:nvPr/>
        </p:nvSpPr>
        <p:spPr>
          <a:xfrm>
            <a:off x="870862" y="6292756"/>
            <a:ext cx="4276980" cy="369332"/>
          </a:xfrm>
          <a:prstGeom prst="rect">
            <a:avLst/>
          </a:prstGeom>
          <a:noFill/>
        </p:spPr>
        <p:txBody>
          <a:bodyPr wrap="square" rtlCol="0">
            <a:spAutoFit/>
          </a:bodyPr>
          <a:lstStyle/>
          <a:p>
            <a:r>
              <a:rPr lang="en-US" dirty="0"/>
              <a:t>Same as </a:t>
            </a:r>
            <a:r>
              <a:rPr lang="en-US" dirty="0" err="1"/>
              <a:t>magnetostatic</a:t>
            </a:r>
            <a:r>
              <a:rPr lang="en-US" dirty="0"/>
              <a:t> equations except </a:t>
            </a:r>
          </a:p>
        </p:txBody>
      </p:sp>
      <p:grpSp>
        <p:nvGrpSpPr>
          <p:cNvPr id="123" name="Group 122">
            <a:extLst>
              <a:ext uri="{FF2B5EF4-FFF2-40B4-BE49-F238E27FC236}">
                <a16:creationId xmlns:a16="http://schemas.microsoft.com/office/drawing/2014/main" id="{9C4CD0D2-5B49-4F4F-8196-333C1BC0B709}"/>
              </a:ext>
            </a:extLst>
          </p:cNvPr>
          <p:cNvGrpSpPr/>
          <p:nvPr/>
        </p:nvGrpSpPr>
        <p:grpSpPr>
          <a:xfrm>
            <a:off x="5008522" y="6229036"/>
            <a:ext cx="1388880" cy="394200"/>
            <a:chOff x="5008522" y="6229036"/>
            <a:chExt cx="1388880" cy="394200"/>
          </a:xfrm>
        </p:grpSpPr>
        <mc:AlternateContent xmlns:mc="http://schemas.openxmlformats.org/markup-compatibility/2006" xmlns:p14="http://schemas.microsoft.com/office/powerpoint/2010/main">
          <mc:Choice Requires="p14">
            <p:contentPart p14:bwMode="auto" r:id="rId154">
              <p14:nvContentPartPr>
                <p14:cNvPr id="115" name="Ink 114">
                  <a:extLst>
                    <a:ext uri="{FF2B5EF4-FFF2-40B4-BE49-F238E27FC236}">
                      <a16:creationId xmlns:a16="http://schemas.microsoft.com/office/drawing/2014/main" id="{D3948CB2-3C32-4DB0-8729-A772A7EDFC4D}"/>
                    </a:ext>
                  </a:extLst>
                </p14:cNvPr>
                <p14:cNvContentPartPr/>
                <p14:nvPr/>
              </p14:nvContentPartPr>
              <p14:xfrm>
                <a:off x="5008522" y="6339196"/>
                <a:ext cx="215640" cy="242280"/>
              </p14:xfrm>
            </p:contentPart>
          </mc:Choice>
          <mc:Fallback xmlns="">
            <p:pic>
              <p:nvPicPr>
                <p:cNvPr id="115" name="Ink 114">
                  <a:extLst>
                    <a:ext uri="{FF2B5EF4-FFF2-40B4-BE49-F238E27FC236}">
                      <a16:creationId xmlns:a16="http://schemas.microsoft.com/office/drawing/2014/main" id="{D3948CB2-3C32-4DB0-8729-A772A7EDFC4D}"/>
                    </a:ext>
                  </a:extLst>
                </p:cNvPr>
                <p:cNvPicPr/>
                <p:nvPr/>
              </p:nvPicPr>
              <p:blipFill>
                <a:blip r:embed="rId155"/>
                <a:stretch>
                  <a:fillRect/>
                </a:stretch>
              </p:blipFill>
              <p:spPr>
                <a:xfrm>
                  <a:off x="4990882" y="6321556"/>
                  <a:ext cx="2512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6" name="Ink 115">
                  <a:extLst>
                    <a:ext uri="{FF2B5EF4-FFF2-40B4-BE49-F238E27FC236}">
                      <a16:creationId xmlns:a16="http://schemas.microsoft.com/office/drawing/2014/main" id="{FE9ADF18-7C6D-4604-A9BA-597651E702F4}"/>
                    </a:ext>
                  </a:extLst>
                </p14:cNvPr>
                <p14:cNvContentPartPr/>
                <p14:nvPr/>
              </p14:nvContentPartPr>
              <p14:xfrm>
                <a:off x="5332162" y="6387436"/>
                <a:ext cx="149400" cy="14400"/>
              </p14:xfrm>
            </p:contentPart>
          </mc:Choice>
          <mc:Fallback xmlns="">
            <p:pic>
              <p:nvPicPr>
                <p:cNvPr id="116" name="Ink 115">
                  <a:extLst>
                    <a:ext uri="{FF2B5EF4-FFF2-40B4-BE49-F238E27FC236}">
                      <a16:creationId xmlns:a16="http://schemas.microsoft.com/office/drawing/2014/main" id="{FE9ADF18-7C6D-4604-A9BA-597651E702F4}"/>
                    </a:ext>
                  </a:extLst>
                </p:cNvPr>
                <p:cNvPicPr/>
                <p:nvPr/>
              </p:nvPicPr>
              <p:blipFill>
                <a:blip r:embed="rId157"/>
                <a:stretch>
                  <a:fillRect/>
                </a:stretch>
              </p:blipFill>
              <p:spPr>
                <a:xfrm>
                  <a:off x="5314522" y="6369436"/>
                  <a:ext cx="1850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7" name="Ink 116">
                  <a:extLst>
                    <a:ext uri="{FF2B5EF4-FFF2-40B4-BE49-F238E27FC236}">
                      <a16:creationId xmlns:a16="http://schemas.microsoft.com/office/drawing/2014/main" id="{96A3F5E7-8991-4F10-B5C2-DCD81A0AF248}"/>
                    </a:ext>
                  </a:extLst>
                </p14:cNvPr>
                <p14:cNvContentPartPr/>
                <p14:nvPr/>
              </p14:nvContentPartPr>
              <p14:xfrm>
                <a:off x="5372842" y="6506956"/>
                <a:ext cx="146880" cy="17280"/>
              </p14:xfrm>
            </p:contentPart>
          </mc:Choice>
          <mc:Fallback xmlns="">
            <p:pic>
              <p:nvPicPr>
                <p:cNvPr id="117" name="Ink 116">
                  <a:extLst>
                    <a:ext uri="{FF2B5EF4-FFF2-40B4-BE49-F238E27FC236}">
                      <a16:creationId xmlns:a16="http://schemas.microsoft.com/office/drawing/2014/main" id="{96A3F5E7-8991-4F10-B5C2-DCD81A0AF248}"/>
                    </a:ext>
                  </a:extLst>
                </p:cNvPr>
                <p:cNvPicPr/>
                <p:nvPr/>
              </p:nvPicPr>
              <p:blipFill>
                <a:blip r:embed="rId159"/>
                <a:stretch>
                  <a:fillRect/>
                </a:stretch>
              </p:blipFill>
              <p:spPr>
                <a:xfrm>
                  <a:off x="5355202" y="6489316"/>
                  <a:ext cx="1825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9" name="Ink 118">
                  <a:extLst>
                    <a:ext uri="{FF2B5EF4-FFF2-40B4-BE49-F238E27FC236}">
                      <a16:creationId xmlns:a16="http://schemas.microsoft.com/office/drawing/2014/main" id="{79A1B0D2-C81F-47DA-B452-81454909FF74}"/>
                    </a:ext>
                  </a:extLst>
                </p14:cNvPr>
                <p14:cNvContentPartPr/>
                <p14:nvPr/>
              </p14:nvContentPartPr>
              <p14:xfrm>
                <a:off x="5597122" y="6320836"/>
                <a:ext cx="221040" cy="263160"/>
              </p14:xfrm>
            </p:contentPart>
          </mc:Choice>
          <mc:Fallback xmlns="">
            <p:pic>
              <p:nvPicPr>
                <p:cNvPr id="119" name="Ink 118">
                  <a:extLst>
                    <a:ext uri="{FF2B5EF4-FFF2-40B4-BE49-F238E27FC236}">
                      <a16:creationId xmlns:a16="http://schemas.microsoft.com/office/drawing/2014/main" id="{79A1B0D2-C81F-47DA-B452-81454909FF74}"/>
                    </a:ext>
                  </a:extLst>
                </p:cNvPr>
                <p:cNvPicPr/>
                <p:nvPr/>
              </p:nvPicPr>
              <p:blipFill>
                <a:blip r:embed="rId161"/>
                <a:stretch>
                  <a:fillRect/>
                </a:stretch>
              </p:blipFill>
              <p:spPr>
                <a:xfrm>
                  <a:off x="5579482" y="6303196"/>
                  <a:ext cx="25668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0" name="Ink 119">
                  <a:extLst>
                    <a:ext uri="{FF2B5EF4-FFF2-40B4-BE49-F238E27FC236}">
                      <a16:creationId xmlns:a16="http://schemas.microsoft.com/office/drawing/2014/main" id="{50885211-D09B-4E31-82EE-00B9F277335F}"/>
                    </a:ext>
                  </a:extLst>
                </p14:cNvPr>
                <p14:cNvContentPartPr/>
                <p14:nvPr/>
              </p14:nvContentPartPr>
              <p14:xfrm>
                <a:off x="5933002" y="6229036"/>
                <a:ext cx="137520" cy="349560"/>
              </p14:xfrm>
            </p:contentPart>
          </mc:Choice>
          <mc:Fallback xmlns="">
            <p:pic>
              <p:nvPicPr>
                <p:cNvPr id="120" name="Ink 119">
                  <a:extLst>
                    <a:ext uri="{FF2B5EF4-FFF2-40B4-BE49-F238E27FC236}">
                      <a16:creationId xmlns:a16="http://schemas.microsoft.com/office/drawing/2014/main" id="{50885211-D09B-4E31-82EE-00B9F277335F}"/>
                    </a:ext>
                  </a:extLst>
                </p:cNvPr>
                <p:cNvPicPr/>
                <p:nvPr/>
              </p:nvPicPr>
              <p:blipFill>
                <a:blip r:embed="rId163"/>
                <a:stretch>
                  <a:fillRect/>
                </a:stretch>
              </p:blipFill>
              <p:spPr>
                <a:xfrm>
                  <a:off x="5915002" y="6211396"/>
                  <a:ext cx="17316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1" name="Ink 120">
                  <a:extLst>
                    <a:ext uri="{FF2B5EF4-FFF2-40B4-BE49-F238E27FC236}">
                      <a16:creationId xmlns:a16="http://schemas.microsoft.com/office/drawing/2014/main" id="{E94D725E-CABB-44EC-9962-DA725AA51F11}"/>
                    </a:ext>
                  </a:extLst>
                </p14:cNvPr>
                <p14:cNvContentPartPr/>
                <p14:nvPr/>
              </p14:nvContentPartPr>
              <p14:xfrm>
                <a:off x="6019762" y="6349636"/>
                <a:ext cx="230760" cy="183240"/>
              </p14:xfrm>
            </p:contentPart>
          </mc:Choice>
          <mc:Fallback xmlns="">
            <p:pic>
              <p:nvPicPr>
                <p:cNvPr id="121" name="Ink 120">
                  <a:extLst>
                    <a:ext uri="{FF2B5EF4-FFF2-40B4-BE49-F238E27FC236}">
                      <a16:creationId xmlns:a16="http://schemas.microsoft.com/office/drawing/2014/main" id="{E94D725E-CABB-44EC-9962-DA725AA51F11}"/>
                    </a:ext>
                  </a:extLst>
                </p:cNvPr>
                <p:cNvPicPr/>
                <p:nvPr/>
              </p:nvPicPr>
              <p:blipFill>
                <a:blip r:embed="rId165"/>
                <a:stretch>
                  <a:fillRect/>
                </a:stretch>
              </p:blipFill>
              <p:spPr>
                <a:xfrm>
                  <a:off x="6001762" y="6331636"/>
                  <a:ext cx="2664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2" name="Ink 121">
                  <a:extLst>
                    <a:ext uri="{FF2B5EF4-FFF2-40B4-BE49-F238E27FC236}">
                      <a16:creationId xmlns:a16="http://schemas.microsoft.com/office/drawing/2014/main" id="{87892E0E-B6A0-48EB-BE90-180D1EB6B1D5}"/>
                    </a:ext>
                  </a:extLst>
                </p14:cNvPr>
                <p14:cNvContentPartPr/>
                <p14:nvPr/>
              </p14:nvContentPartPr>
              <p14:xfrm>
                <a:off x="6217042" y="6240556"/>
                <a:ext cx="180360" cy="382680"/>
              </p14:xfrm>
            </p:contentPart>
          </mc:Choice>
          <mc:Fallback xmlns="">
            <p:pic>
              <p:nvPicPr>
                <p:cNvPr id="122" name="Ink 121">
                  <a:extLst>
                    <a:ext uri="{FF2B5EF4-FFF2-40B4-BE49-F238E27FC236}">
                      <a16:creationId xmlns:a16="http://schemas.microsoft.com/office/drawing/2014/main" id="{87892E0E-B6A0-48EB-BE90-180D1EB6B1D5}"/>
                    </a:ext>
                  </a:extLst>
                </p:cNvPr>
                <p:cNvPicPr/>
                <p:nvPr/>
              </p:nvPicPr>
              <p:blipFill>
                <a:blip r:embed="rId167"/>
                <a:stretch>
                  <a:fillRect/>
                </a:stretch>
              </p:blipFill>
              <p:spPr>
                <a:xfrm>
                  <a:off x="6199402" y="6222556"/>
                  <a:ext cx="216000" cy="418320"/>
                </a:xfrm>
                <a:prstGeom prst="rect">
                  <a:avLst/>
                </a:prstGeom>
              </p:spPr>
            </p:pic>
          </mc:Fallback>
        </mc:AlternateContent>
      </p:grpSp>
      <p:sp>
        <p:nvSpPr>
          <p:cNvPr id="124" name="TextBox 123">
            <a:extLst>
              <a:ext uri="{FF2B5EF4-FFF2-40B4-BE49-F238E27FC236}">
                <a16:creationId xmlns:a16="http://schemas.microsoft.com/office/drawing/2014/main" id="{D2428CDB-A05D-4FC3-82E8-1E5C609C3103}"/>
              </a:ext>
            </a:extLst>
          </p:cNvPr>
          <p:cNvSpPr txBox="1"/>
          <p:nvPr/>
        </p:nvSpPr>
        <p:spPr>
          <a:xfrm>
            <a:off x="420045" y="37517"/>
            <a:ext cx="2928793" cy="646331"/>
          </a:xfrm>
          <a:prstGeom prst="rect">
            <a:avLst/>
          </a:prstGeom>
          <a:noFill/>
        </p:spPr>
        <p:txBody>
          <a:bodyPr wrap="square" rtlCol="0">
            <a:spAutoFit/>
          </a:bodyPr>
          <a:lstStyle/>
          <a:p>
            <a:r>
              <a:rPr lang="en-US" b="1" dirty="0"/>
              <a:t>Magneto static oscillations</a:t>
            </a:r>
          </a:p>
          <a:p>
            <a:r>
              <a:rPr lang="en-US" b="1" dirty="0"/>
              <a:t>(ferromagnetic resonance)</a:t>
            </a:r>
          </a:p>
        </p:txBody>
      </p:sp>
      <p:grpSp>
        <p:nvGrpSpPr>
          <p:cNvPr id="133" name="Group 132">
            <a:extLst>
              <a:ext uri="{FF2B5EF4-FFF2-40B4-BE49-F238E27FC236}">
                <a16:creationId xmlns:a16="http://schemas.microsoft.com/office/drawing/2014/main" id="{F14C9CE4-C8CC-462F-8E1D-12A0B121EFB9}"/>
              </a:ext>
            </a:extLst>
          </p:cNvPr>
          <p:cNvGrpSpPr/>
          <p:nvPr/>
        </p:nvGrpSpPr>
        <p:grpSpPr>
          <a:xfrm>
            <a:off x="6608722" y="6209236"/>
            <a:ext cx="1113480" cy="403560"/>
            <a:chOff x="6608722" y="6209236"/>
            <a:chExt cx="1113480" cy="403560"/>
          </a:xfrm>
        </p:grpSpPr>
        <mc:AlternateContent xmlns:mc="http://schemas.openxmlformats.org/markup-compatibility/2006" xmlns:p14="http://schemas.microsoft.com/office/powerpoint/2010/main">
          <mc:Choice Requires="p14">
            <p:contentPart p14:bwMode="auto" r:id="rId168">
              <p14:nvContentPartPr>
                <p14:cNvPr id="125" name="Ink 124">
                  <a:extLst>
                    <a:ext uri="{FF2B5EF4-FFF2-40B4-BE49-F238E27FC236}">
                      <a16:creationId xmlns:a16="http://schemas.microsoft.com/office/drawing/2014/main" id="{9512BCAE-D077-4783-833F-4675D74A4C0A}"/>
                    </a:ext>
                  </a:extLst>
                </p14:cNvPr>
                <p14:cNvContentPartPr/>
                <p14:nvPr/>
              </p14:nvContentPartPr>
              <p14:xfrm>
                <a:off x="6608722" y="6470236"/>
                <a:ext cx="48600" cy="142560"/>
              </p14:xfrm>
            </p:contentPart>
          </mc:Choice>
          <mc:Fallback xmlns="">
            <p:pic>
              <p:nvPicPr>
                <p:cNvPr id="125" name="Ink 124">
                  <a:extLst>
                    <a:ext uri="{FF2B5EF4-FFF2-40B4-BE49-F238E27FC236}">
                      <a16:creationId xmlns:a16="http://schemas.microsoft.com/office/drawing/2014/main" id="{9512BCAE-D077-4783-833F-4675D74A4C0A}"/>
                    </a:ext>
                  </a:extLst>
                </p:cNvPr>
                <p:cNvPicPr/>
                <p:nvPr/>
              </p:nvPicPr>
              <p:blipFill>
                <a:blip r:embed="rId169"/>
                <a:stretch>
                  <a:fillRect/>
                </a:stretch>
              </p:blipFill>
              <p:spPr>
                <a:xfrm>
                  <a:off x="6591082" y="6452596"/>
                  <a:ext cx="84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6" name="Ink 125">
                  <a:extLst>
                    <a:ext uri="{FF2B5EF4-FFF2-40B4-BE49-F238E27FC236}">
                      <a16:creationId xmlns:a16="http://schemas.microsoft.com/office/drawing/2014/main" id="{8AAE6989-76EB-4488-9A23-DA7FB73A1417}"/>
                    </a:ext>
                  </a:extLst>
                </p14:cNvPr>
                <p14:cNvContentPartPr/>
                <p14:nvPr/>
              </p14:nvContentPartPr>
              <p14:xfrm>
                <a:off x="6798442" y="6262516"/>
                <a:ext cx="246600" cy="273240"/>
              </p14:xfrm>
            </p:contentPart>
          </mc:Choice>
          <mc:Fallback xmlns="">
            <p:pic>
              <p:nvPicPr>
                <p:cNvPr id="126" name="Ink 125">
                  <a:extLst>
                    <a:ext uri="{FF2B5EF4-FFF2-40B4-BE49-F238E27FC236}">
                      <a16:creationId xmlns:a16="http://schemas.microsoft.com/office/drawing/2014/main" id="{8AAE6989-76EB-4488-9A23-DA7FB73A1417}"/>
                    </a:ext>
                  </a:extLst>
                </p:cNvPr>
                <p:cNvPicPr/>
                <p:nvPr/>
              </p:nvPicPr>
              <p:blipFill>
                <a:blip r:embed="rId171"/>
                <a:stretch>
                  <a:fillRect/>
                </a:stretch>
              </p:blipFill>
              <p:spPr>
                <a:xfrm>
                  <a:off x="6780802" y="6244876"/>
                  <a:ext cx="2822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7" name="Ink 126">
                  <a:extLst>
                    <a:ext uri="{FF2B5EF4-FFF2-40B4-BE49-F238E27FC236}">
                      <a16:creationId xmlns:a16="http://schemas.microsoft.com/office/drawing/2014/main" id="{3E0FD801-AC81-47AD-9177-F586634ABA29}"/>
                    </a:ext>
                  </a:extLst>
                </p14:cNvPr>
                <p14:cNvContentPartPr/>
                <p14:nvPr/>
              </p14:nvContentPartPr>
              <p14:xfrm>
                <a:off x="7106602" y="6510556"/>
                <a:ext cx="27000" cy="39600"/>
              </p14:xfrm>
            </p:contentPart>
          </mc:Choice>
          <mc:Fallback xmlns="">
            <p:pic>
              <p:nvPicPr>
                <p:cNvPr id="127" name="Ink 126">
                  <a:extLst>
                    <a:ext uri="{FF2B5EF4-FFF2-40B4-BE49-F238E27FC236}">
                      <a16:creationId xmlns:a16="http://schemas.microsoft.com/office/drawing/2014/main" id="{3E0FD801-AC81-47AD-9177-F586634ABA29}"/>
                    </a:ext>
                  </a:extLst>
                </p:cNvPr>
                <p:cNvPicPr/>
                <p:nvPr/>
              </p:nvPicPr>
              <p:blipFill>
                <a:blip r:embed="rId173"/>
                <a:stretch>
                  <a:fillRect/>
                </a:stretch>
              </p:blipFill>
              <p:spPr>
                <a:xfrm>
                  <a:off x="7088602" y="6492916"/>
                  <a:ext cx="62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8" name="Ink 127">
                  <a:extLst>
                    <a:ext uri="{FF2B5EF4-FFF2-40B4-BE49-F238E27FC236}">
                      <a16:creationId xmlns:a16="http://schemas.microsoft.com/office/drawing/2014/main" id="{5CA8D1D2-DD27-4916-9DDB-37D1DF842C65}"/>
                    </a:ext>
                  </a:extLst>
                </p14:cNvPr>
                <p14:cNvContentPartPr/>
                <p14:nvPr/>
              </p14:nvContentPartPr>
              <p14:xfrm>
                <a:off x="7117762" y="6402556"/>
                <a:ext cx="6480" cy="13320"/>
              </p14:xfrm>
            </p:contentPart>
          </mc:Choice>
          <mc:Fallback xmlns="">
            <p:pic>
              <p:nvPicPr>
                <p:cNvPr id="128" name="Ink 127">
                  <a:extLst>
                    <a:ext uri="{FF2B5EF4-FFF2-40B4-BE49-F238E27FC236}">
                      <a16:creationId xmlns:a16="http://schemas.microsoft.com/office/drawing/2014/main" id="{5CA8D1D2-DD27-4916-9DDB-37D1DF842C65}"/>
                    </a:ext>
                  </a:extLst>
                </p:cNvPr>
                <p:cNvPicPr/>
                <p:nvPr/>
              </p:nvPicPr>
              <p:blipFill>
                <a:blip r:embed="rId175"/>
                <a:stretch>
                  <a:fillRect/>
                </a:stretch>
              </p:blipFill>
              <p:spPr>
                <a:xfrm>
                  <a:off x="7100122" y="6384916"/>
                  <a:ext cx="42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9" name="Ink 128">
                  <a:extLst>
                    <a:ext uri="{FF2B5EF4-FFF2-40B4-BE49-F238E27FC236}">
                      <a16:creationId xmlns:a16="http://schemas.microsoft.com/office/drawing/2014/main" id="{8F1A47CE-8838-4584-8DAA-866218901CBC}"/>
                    </a:ext>
                  </a:extLst>
                </p14:cNvPr>
                <p14:cNvContentPartPr/>
                <p14:nvPr/>
              </p14:nvContentPartPr>
              <p14:xfrm>
                <a:off x="7164922" y="6429196"/>
                <a:ext cx="147240" cy="149040"/>
              </p14:xfrm>
            </p:contentPart>
          </mc:Choice>
          <mc:Fallback xmlns="">
            <p:pic>
              <p:nvPicPr>
                <p:cNvPr id="129" name="Ink 128">
                  <a:extLst>
                    <a:ext uri="{FF2B5EF4-FFF2-40B4-BE49-F238E27FC236}">
                      <a16:creationId xmlns:a16="http://schemas.microsoft.com/office/drawing/2014/main" id="{8F1A47CE-8838-4584-8DAA-866218901CBC}"/>
                    </a:ext>
                  </a:extLst>
                </p:cNvPr>
                <p:cNvPicPr/>
                <p:nvPr/>
              </p:nvPicPr>
              <p:blipFill>
                <a:blip r:embed="rId177"/>
                <a:stretch>
                  <a:fillRect/>
                </a:stretch>
              </p:blipFill>
              <p:spPr>
                <a:xfrm>
                  <a:off x="7146922" y="6411196"/>
                  <a:ext cx="1828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0" name="Ink 129">
                  <a:extLst>
                    <a:ext uri="{FF2B5EF4-FFF2-40B4-BE49-F238E27FC236}">
                      <a16:creationId xmlns:a16="http://schemas.microsoft.com/office/drawing/2014/main" id="{A8216C3E-676E-4D1E-9FD8-25C31A169E43}"/>
                    </a:ext>
                  </a:extLst>
                </p14:cNvPr>
                <p14:cNvContentPartPr/>
                <p14:nvPr/>
              </p14:nvContentPartPr>
              <p14:xfrm>
                <a:off x="7342402" y="6209236"/>
                <a:ext cx="102600" cy="308520"/>
              </p14:xfrm>
            </p:contentPart>
          </mc:Choice>
          <mc:Fallback xmlns="">
            <p:pic>
              <p:nvPicPr>
                <p:cNvPr id="130" name="Ink 129">
                  <a:extLst>
                    <a:ext uri="{FF2B5EF4-FFF2-40B4-BE49-F238E27FC236}">
                      <a16:creationId xmlns:a16="http://schemas.microsoft.com/office/drawing/2014/main" id="{A8216C3E-676E-4D1E-9FD8-25C31A169E43}"/>
                    </a:ext>
                  </a:extLst>
                </p:cNvPr>
                <p:cNvPicPr/>
                <p:nvPr/>
              </p:nvPicPr>
              <p:blipFill>
                <a:blip r:embed="rId179"/>
                <a:stretch>
                  <a:fillRect/>
                </a:stretch>
              </p:blipFill>
              <p:spPr>
                <a:xfrm>
                  <a:off x="7324762" y="6191596"/>
                  <a:ext cx="1382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1" name="Ink 130">
                  <a:extLst>
                    <a:ext uri="{FF2B5EF4-FFF2-40B4-BE49-F238E27FC236}">
                      <a16:creationId xmlns:a16="http://schemas.microsoft.com/office/drawing/2014/main" id="{D379D793-0C81-4959-89A2-9A6ED75C9AE4}"/>
                    </a:ext>
                  </a:extLst>
                </p14:cNvPr>
                <p14:cNvContentPartPr/>
                <p14:nvPr/>
              </p14:nvContentPartPr>
              <p14:xfrm>
                <a:off x="7453282" y="6343516"/>
                <a:ext cx="128520" cy="96120"/>
              </p14:xfrm>
            </p:contentPart>
          </mc:Choice>
          <mc:Fallback xmlns="">
            <p:pic>
              <p:nvPicPr>
                <p:cNvPr id="131" name="Ink 130">
                  <a:extLst>
                    <a:ext uri="{FF2B5EF4-FFF2-40B4-BE49-F238E27FC236}">
                      <a16:creationId xmlns:a16="http://schemas.microsoft.com/office/drawing/2014/main" id="{D379D793-0C81-4959-89A2-9A6ED75C9AE4}"/>
                    </a:ext>
                  </a:extLst>
                </p:cNvPr>
                <p:cNvPicPr/>
                <p:nvPr/>
              </p:nvPicPr>
              <p:blipFill>
                <a:blip r:embed="rId181"/>
                <a:stretch>
                  <a:fillRect/>
                </a:stretch>
              </p:blipFill>
              <p:spPr>
                <a:xfrm>
                  <a:off x="7435642" y="6325516"/>
                  <a:ext cx="164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2" name="Ink 131">
                  <a:extLst>
                    <a:ext uri="{FF2B5EF4-FFF2-40B4-BE49-F238E27FC236}">
                      <a16:creationId xmlns:a16="http://schemas.microsoft.com/office/drawing/2014/main" id="{A7D67E5C-FF4E-4DE6-A51B-6D727476FBD4}"/>
                    </a:ext>
                  </a:extLst>
                </p14:cNvPr>
                <p14:cNvContentPartPr/>
                <p14:nvPr/>
              </p14:nvContentPartPr>
              <p14:xfrm>
                <a:off x="7603762" y="6242356"/>
                <a:ext cx="118440" cy="293400"/>
              </p14:xfrm>
            </p:contentPart>
          </mc:Choice>
          <mc:Fallback xmlns="">
            <p:pic>
              <p:nvPicPr>
                <p:cNvPr id="132" name="Ink 131">
                  <a:extLst>
                    <a:ext uri="{FF2B5EF4-FFF2-40B4-BE49-F238E27FC236}">
                      <a16:creationId xmlns:a16="http://schemas.microsoft.com/office/drawing/2014/main" id="{A7D67E5C-FF4E-4DE6-A51B-6D727476FBD4}"/>
                    </a:ext>
                  </a:extLst>
                </p:cNvPr>
                <p:cNvPicPr/>
                <p:nvPr/>
              </p:nvPicPr>
              <p:blipFill>
                <a:blip r:embed="rId183"/>
                <a:stretch>
                  <a:fillRect/>
                </a:stretch>
              </p:blipFill>
              <p:spPr>
                <a:xfrm>
                  <a:off x="7585762" y="6224716"/>
                  <a:ext cx="154080" cy="329040"/>
                </a:xfrm>
                <a:prstGeom prst="rect">
                  <a:avLst/>
                </a:prstGeom>
              </p:spPr>
            </p:pic>
          </mc:Fallback>
        </mc:AlternateContent>
      </p:grpSp>
      <p:sp>
        <p:nvSpPr>
          <p:cNvPr id="134" name="TextBox 133">
            <a:extLst>
              <a:ext uri="{FF2B5EF4-FFF2-40B4-BE49-F238E27FC236}">
                <a16:creationId xmlns:a16="http://schemas.microsoft.com/office/drawing/2014/main" id="{2A5597C6-BD22-4D66-8AF8-5A5CCB9F9AD8}"/>
              </a:ext>
            </a:extLst>
          </p:cNvPr>
          <p:cNvSpPr txBox="1"/>
          <p:nvPr/>
        </p:nvSpPr>
        <p:spPr>
          <a:xfrm>
            <a:off x="7799222" y="6147070"/>
            <a:ext cx="1145568" cy="646331"/>
          </a:xfrm>
          <a:prstGeom prst="rect">
            <a:avLst/>
          </a:prstGeom>
          <a:noFill/>
        </p:spPr>
        <p:txBody>
          <a:bodyPr wrap="square" rtlCol="0">
            <a:spAutoFit/>
          </a:bodyPr>
          <a:lstStyle/>
          <a:p>
            <a:r>
              <a:rPr lang="en-US" dirty="0"/>
              <a:t>Ferro magnetics</a:t>
            </a:r>
          </a:p>
        </p:txBody>
      </p:sp>
      <p:sp>
        <p:nvSpPr>
          <p:cNvPr id="135" name="Rectangle 134">
            <a:extLst>
              <a:ext uri="{FF2B5EF4-FFF2-40B4-BE49-F238E27FC236}">
                <a16:creationId xmlns:a16="http://schemas.microsoft.com/office/drawing/2014/main" id="{9EC143B6-F770-40C4-B91A-E1E31F4968FC}"/>
              </a:ext>
            </a:extLst>
          </p:cNvPr>
          <p:cNvSpPr/>
          <p:nvPr/>
        </p:nvSpPr>
        <p:spPr>
          <a:xfrm>
            <a:off x="3565036" y="90967"/>
            <a:ext cx="5219166" cy="577081"/>
          </a:xfrm>
          <a:prstGeom prst="rect">
            <a:avLst/>
          </a:prstGeom>
        </p:spPr>
        <p:txBody>
          <a:bodyPr wrap="square">
            <a:spAutoFit/>
          </a:bodyPr>
          <a:lstStyle/>
          <a:p>
            <a:r>
              <a:rPr lang="en-US" sz="1050" dirty="0">
                <a:solidFill>
                  <a:srgbClr val="333333"/>
                </a:solidFill>
                <a:latin typeface="Proxima Nova"/>
              </a:rPr>
              <a:t>J. H. E. Griffiths, Nature 158, 670 (1946)</a:t>
            </a:r>
          </a:p>
          <a:p>
            <a:r>
              <a:rPr lang="en-US" sz="1050" dirty="0">
                <a:solidFill>
                  <a:srgbClr val="333333"/>
                </a:solidFill>
                <a:latin typeface="Proxima Nova"/>
              </a:rPr>
              <a:t>Interpretation of Anomalous Larmor Frequencies in Ferromagnetic Resonance Experiment, </a:t>
            </a:r>
            <a:r>
              <a:rPr lang="en-US" sz="1050" dirty="0">
                <a:solidFill>
                  <a:srgbClr val="555555"/>
                </a:solidFill>
                <a:latin typeface="Proxima Nova"/>
              </a:rPr>
              <a:t>Charles Kittel, Phys. Rev. </a:t>
            </a:r>
            <a:r>
              <a:rPr lang="en-US" sz="1050" b="1" dirty="0">
                <a:solidFill>
                  <a:srgbClr val="555555"/>
                </a:solidFill>
                <a:latin typeface="Proxima Nova"/>
              </a:rPr>
              <a:t>71</a:t>
            </a:r>
            <a:r>
              <a:rPr lang="en-US" sz="1050" dirty="0">
                <a:solidFill>
                  <a:srgbClr val="555555"/>
                </a:solidFill>
                <a:latin typeface="Proxima Nova"/>
              </a:rPr>
              <a:t>, 270 (1947).</a:t>
            </a:r>
            <a:endParaRPr lang="en-US" sz="1050" b="0" i="0" dirty="0">
              <a:solidFill>
                <a:srgbClr val="555555"/>
              </a:solidFill>
              <a:effectLst/>
              <a:latin typeface="Proxima Nova"/>
            </a:endParaRPr>
          </a:p>
        </p:txBody>
      </p:sp>
      <p:grpSp>
        <p:nvGrpSpPr>
          <p:cNvPr id="58" name="Group 57">
            <a:extLst>
              <a:ext uri="{FF2B5EF4-FFF2-40B4-BE49-F238E27FC236}">
                <a16:creationId xmlns:a16="http://schemas.microsoft.com/office/drawing/2014/main" id="{C539EF18-CA52-47E2-9D3E-5D4E950F7F78}"/>
              </a:ext>
            </a:extLst>
          </p:cNvPr>
          <p:cNvGrpSpPr/>
          <p:nvPr/>
        </p:nvGrpSpPr>
        <p:grpSpPr>
          <a:xfrm>
            <a:off x="6379042" y="2152036"/>
            <a:ext cx="2716200" cy="561960"/>
            <a:chOff x="6379042" y="2152036"/>
            <a:chExt cx="2716200" cy="561960"/>
          </a:xfrm>
        </p:grpSpPr>
        <mc:AlternateContent xmlns:mc="http://schemas.openxmlformats.org/markup-compatibility/2006">
          <mc:Choice xmlns:p14="http://schemas.microsoft.com/office/powerpoint/2010/main" Requires="p14">
            <p:contentPart p14:bwMode="auto" r:id="rId184">
              <p14:nvContentPartPr>
                <p14:cNvPr id="12" name="Ink 11">
                  <a:extLst>
                    <a:ext uri="{FF2B5EF4-FFF2-40B4-BE49-F238E27FC236}">
                      <a16:creationId xmlns:a16="http://schemas.microsoft.com/office/drawing/2014/main" id="{C8219F32-8032-4296-87BE-0ECC1BC4C601}"/>
                    </a:ext>
                  </a:extLst>
                </p14:cNvPr>
                <p14:cNvContentPartPr/>
                <p14:nvPr/>
              </p14:nvContentPartPr>
              <p14:xfrm>
                <a:off x="6379042" y="2152036"/>
                <a:ext cx="2716200" cy="561960"/>
              </p14:xfrm>
            </p:contentPart>
          </mc:Choice>
          <mc:Fallback>
            <p:pic>
              <p:nvPicPr>
                <p:cNvPr id="12" name="Ink 11">
                  <a:extLst>
                    <a:ext uri="{FF2B5EF4-FFF2-40B4-BE49-F238E27FC236}">
                      <a16:creationId xmlns:a16="http://schemas.microsoft.com/office/drawing/2014/main" id="{C8219F32-8032-4296-87BE-0ECC1BC4C601}"/>
                    </a:ext>
                  </a:extLst>
                </p:cNvPr>
                <p:cNvPicPr/>
                <p:nvPr/>
              </p:nvPicPr>
              <p:blipFill>
                <a:blip r:embed="rId185"/>
                <a:stretch>
                  <a:fillRect/>
                </a:stretch>
              </p:blipFill>
              <p:spPr>
                <a:xfrm>
                  <a:off x="6361042" y="2134036"/>
                  <a:ext cx="2751840" cy="597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 name="Ink 12">
                  <a:extLst>
                    <a:ext uri="{FF2B5EF4-FFF2-40B4-BE49-F238E27FC236}">
                      <a16:creationId xmlns:a16="http://schemas.microsoft.com/office/drawing/2014/main" id="{9BD01E7F-ECBC-4686-BD2E-A936CA3A1174}"/>
                    </a:ext>
                  </a:extLst>
                </p14:cNvPr>
                <p14:cNvContentPartPr/>
                <p14:nvPr/>
              </p14:nvContentPartPr>
              <p14:xfrm>
                <a:off x="6648322" y="2324116"/>
                <a:ext cx="61200" cy="228960"/>
              </p14:xfrm>
            </p:contentPart>
          </mc:Choice>
          <mc:Fallback>
            <p:pic>
              <p:nvPicPr>
                <p:cNvPr id="13" name="Ink 12">
                  <a:extLst>
                    <a:ext uri="{FF2B5EF4-FFF2-40B4-BE49-F238E27FC236}">
                      <a16:creationId xmlns:a16="http://schemas.microsoft.com/office/drawing/2014/main" id="{9BD01E7F-ECBC-4686-BD2E-A936CA3A1174}"/>
                    </a:ext>
                  </a:extLst>
                </p:cNvPr>
                <p:cNvPicPr/>
                <p:nvPr/>
              </p:nvPicPr>
              <p:blipFill>
                <a:blip r:embed="rId187"/>
                <a:stretch>
                  <a:fillRect/>
                </a:stretch>
              </p:blipFill>
              <p:spPr>
                <a:xfrm>
                  <a:off x="6630682" y="2306116"/>
                  <a:ext cx="968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9" name="Ink 18">
                  <a:extLst>
                    <a:ext uri="{FF2B5EF4-FFF2-40B4-BE49-F238E27FC236}">
                      <a16:creationId xmlns:a16="http://schemas.microsoft.com/office/drawing/2014/main" id="{458BB96F-7FC3-4AB0-ACF8-FD65DE7182D0}"/>
                    </a:ext>
                  </a:extLst>
                </p14:cNvPr>
                <p14:cNvContentPartPr/>
                <p14:nvPr/>
              </p14:nvContentPartPr>
              <p14:xfrm>
                <a:off x="6802042" y="2316916"/>
                <a:ext cx="37080" cy="206280"/>
              </p14:xfrm>
            </p:contentPart>
          </mc:Choice>
          <mc:Fallback>
            <p:pic>
              <p:nvPicPr>
                <p:cNvPr id="19" name="Ink 18">
                  <a:extLst>
                    <a:ext uri="{FF2B5EF4-FFF2-40B4-BE49-F238E27FC236}">
                      <a16:creationId xmlns:a16="http://schemas.microsoft.com/office/drawing/2014/main" id="{458BB96F-7FC3-4AB0-ACF8-FD65DE7182D0}"/>
                    </a:ext>
                  </a:extLst>
                </p:cNvPr>
                <p:cNvPicPr/>
                <p:nvPr/>
              </p:nvPicPr>
              <p:blipFill>
                <a:blip r:embed="rId189"/>
                <a:stretch>
                  <a:fillRect/>
                </a:stretch>
              </p:blipFill>
              <p:spPr>
                <a:xfrm>
                  <a:off x="6784042" y="2299276"/>
                  <a:ext cx="727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3" name="Ink 22">
                  <a:extLst>
                    <a:ext uri="{FF2B5EF4-FFF2-40B4-BE49-F238E27FC236}">
                      <a16:creationId xmlns:a16="http://schemas.microsoft.com/office/drawing/2014/main" id="{031EBC9A-BCC1-4BBC-A23B-41640DA7BBB0}"/>
                    </a:ext>
                  </a:extLst>
                </p14:cNvPr>
                <p14:cNvContentPartPr/>
                <p14:nvPr/>
              </p14:nvContentPartPr>
              <p14:xfrm>
                <a:off x="6898882" y="2298916"/>
                <a:ext cx="79200" cy="247680"/>
              </p14:xfrm>
            </p:contentPart>
          </mc:Choice>
          <mc:Fallback>
            <p:pic>
              <p:nvPicPr>
                <p:cNvPr id="23" name="Ink 22">
                  <a:extLst>
                    <a:ext uri="{FF2B5EF4-FFF2-40B4-BE49-F238E27FC236}">
                      <a16:creationId xmlns:a16="http://schemas.microsoft.com/office/drawing/2014/main" id="{031EBC9A-BCC1-4BBC-A23B-41640DA7BBB0}"/>
                    </a:ext>
                  </a:extLst>
                </p:cNvPr>
                <p:cNvPicPr/>
                <p:nvPr/>
              </p:nvPicPr>
              <p:blipFill>
                <a:blip r:embed="rId191"/>
                <a:stretch>
                  <a:fillRect/>
                </a:stretch>
              </p:blipFill>
              <p:spPr>
                <a:xfrm>
                  <a:off x="6880882" y="2281276"/>
                  <a:ext cx="1148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9" name="Ink 28">
                  <a:extLst>
                    <a:ext uri="{FF2B5EF4-FFF2-40B4-BE49-F238E27FC236}">
                      <a16:creationId xmlns:a16="http://schemas.microsoft.com/office/drawing/2014/main" id="{8EDE5225-B28F-4DBE-B6BC-DF05F63B1929}"/>
                    </a:ext>
                  </a:extLst>
                </p14:cNvPr>
                <p14:cNvContentPartPr/>
                <p14:nvPr/>
              </p14:nvContentPartPr>
              <p14:xfrm>
                <a:off x="7102642" y="2257156"/>
                <a:ext cx="36360" cy="246240"/>
              </p14:xfrm>
            </p:contentPart>
          </mc:Choice>
          <mc:Fallback>
            <p:pic>
              <p:nvPicPr>
                <p:cNvPr id="29" name="Ink 28">
                  <a:extLst>
                    <a:ext uri="{FF2B5EF4-FFF2-40B4-BE49-F238E27FC236}">
                      <a16:creationId xmlns:a16="http://schemas.microsoft.com/office/drawing/2014/main" id="{8EDE5225-B28F-4DBE-B6BC-DF05F63B1929}"/>
                    </a:ext>
                  </a:extLst>
                </p:cNvPr>
                <p:cNvPicPr/>
                <p:nvPr/>
              </p:nvPicPr>
              <p:blipFill>
                <a:blip r:embed="rId193"/>
                <a:stretch>
                  <a:fillRect/>
                </a:stretch>
              </p:blipFill>
              <p:spPr>
                <a:xfrm>
                  <a:off x="7084642" y="2239516"/>
                  <a:ext cx="720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0" name="Ink 29">
                  <a:extLst>
                    <a:ext uri="{FF2B5EF4-FFF2-40B4-BE49-F238E27FC236}">
                      <a16:creationId xmlns:a16="http://schemas.microsoft.com/office/drawing/2014/main" id="{C2082077-6AD1-4CEC-AFFF-B7949D30265F}"/>
                    </a:ext>
                  </a:extLst>
                </p14:cNvPr>
                <p14:cNvContentPartPr/>
                <p14:nvPr/>
              </p14:nvContentPartPr>
              <p14:xfrm>
                <a:off x="7295962" y="2240236"/>
                <a:ext cx="15840" cy="281160"/>
              </p14:xfrm>
            </p:contentPart>
          </mc:Choice>
          <mc:Fallback>
            <p:pic>
              <p:nvPicPr>
                <p:cNvPr id="30" name="Ink 29">
                  <a:extLst>
                    <a:ext uri="{FF2B5EF4-FFF2-40B4-BE49-F238E27FC236}">
                      <a16:creationId xmlns:a16="http://schemas.microsoft.com/office/drawing/2014/main" id="{C2082077-6AD1-4CEC-AFFF-B7949D30265F}"/>
                    </a:ext>
                  </a:extLst>
                </p:cNvPr>
                <p:cNvPicPr/>
                <p:nvPr/>
              </p:nvPicPr>
              <p:blipFill>
                <a:blip r:embed="rId195"/>
                <a:stretch>
                  <a:fillRect/>
                </a:stretch>
              </p:blipFill>
              <p:spPr>
                <a:xfrm>
                  <a:off x="7278322" y="2222596"/>
                  <a:ext cx="5148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1" name="Ink 30">
                  <a:extLst>
                    <a:ext uri="{FF2B5EF4-FFF2-40B4-BE49-F238E27FC236}">
                      <a16:creationId xmlns:a16="http://schemas.microsoft.com/office/drawing/2014/main" id="{09FD764C-017A-4C18-8517-9D10B92C1A3F}"/>
                    </a:ext>
                  </a:extLst>
                </p14:cNvPr>
                <p14:cNvContentPartPr/>
                <p14:nvPr/>
              </p14:nvContentPartPr>
              <p14:xfrm>
                <a:off x="7519162" y="2375596"/>
                <a:ext cx="13320" cy="176040"/>
              </p14:xfrm>
            </p:contentPart>
          </mc:Choice>
          <mc:Fallback>
            <p:pic>
              <p:nvPicPr>
                <p:cNvPr id="31" name="Ink 30">
                  <a:extLst>
                    <a:ext uri="{FF2B5EF4-FFF2-40B4-BE49-F238E27FC236}">
                      <a16:creationId xmlns:a16="http://schemas.microsoft.com/office/drawing/2014/main" id="{09FD764C-017A-4C18-8517-9D10B92C1A3F}"/>
                    </a:ext>
                  </a:extLst>
                </p:cNvPr>
                <p:cNvPicPr/>
                <p:nvPr/>
              </p:nvPicPr>
              <p:blipFill>
                <a:blip r:embed="rId197"/>
                <a:stretch>
                  <a:fillRect/>
                </a:stretch>
              </p:blipFill>
              <p:spPr>
                <a:xfrm>
                  <a:off x="7501522" y="2357956"/>
                  <a:ext cx="48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2" name="Ink 31">
                  <a:extLst>
                    <a:ext uri="{FF2B5EF4-FFF2-40B4-BE49-F238E27FC236}">
                      <a16:creationId xmlns:a16="http://schemas.microsoft.com/office/drawing/2014/main" id="{5D307AA0-D477-4B3A-80B3-E9EEF202DED3}"/>
                    </a:ext>
                  </a:extLst>
                </p14:cNvPr>
                <p14:cNvContentPartPr/>
                <p14:nvPr/>
              </p14:nvContentPartPr>
              <p14:xfrm>
                <a:off x="7979242" y="2518516"/>
                <a:ext cx="9000" cy="111240"/>
              </p14:xfrm>
            </p:contentPart>
          </mc:Choice>
          <mc:Fallback>
            <p:pic>
              <p:nvPicPr>
                <p:cNvPr id="32" name="Ink 31">
                  <a:extLst>
                    <a:ext uri="{FF2B5EF4-FFF2-40B4-BE49-F238E27FC236}">
                      <a16:creationId xmlns:a16="http://schemas.microsoft.com/office/drawing/2014/main" id="{5D307AA0-D477-4B3A-80B3-E9EEF202DED3}"/>
                    </a:ext>
                  </a:extLst>
                </p:cNvPr>
                <p:cNvPicPr/>
                <p:nvPr/>
              </p:nvPicPr>
              <p:blipFill>
                <a:blip r:embed="rId199"/>
                <a:stretch>
                  <a:fillRect/>
                </a:stretch>
              </p:blipFill>
              <p:spPr>
                <a:xfrm>
                  <a:off x="7961242" y="2500516"/>
                  <a:ext cx="44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3" name="Ink 32">
                  <a:extLst>
                    <a:ext uri="{FF2B5EF4-FFF2-40B4-BE49-F238E27FC236}">
                      <a16:creationId xmlns:a16="http://schemas.microsoft.com/office/drawing/2014/main" id="{EE25849B-73B1-460B-A5E2-4FF204689A43}"/>
                    </a:ext>
                  </a:extLst>
                </p14:cNvPr>
                <p14:cNvContentPartPr/>
                <p14:nvPr/>
              </p14:nvContentPartPr>
              <p14:xfrm>
                <a:off x="8138722" y="2505556"/>
                <a:ext cx="39960" cy="115200"/>
              </p14:xfrm>
            </p:contentPart>
          </mc:Choice>
          <mc:Fallback>
            <p:pic>
              <p:nvPicPr>
                <p:cNvPr id="33" name="Ink 32">
                  <a:extLst>
                    <a:ext uri="{FF2B5EF4-FFF2-40B4-BE49-F238E27FC236}">
                      <a16:creationId xmlns:a16="http://schemas.microsoft.com/office/drawing/2014/main" id="{EE25849B-73B1-460B-A5E2-4FF204689A43}"/>
                    </a:ext>
                  </a:extLst>
                </p:cNvPr>
                <p:cNvPicPr/>
                <p:nvPr/>
              </p:nvPicPr>
              <p:blipFill>
                <a:blip r:embed="rId201"/>
                <a:stretch>
                  <a:fillRect/>
                </a:stretch>
              </p:blipFill>
              <p:spPr>
                <a:xfrm>
                  <a:off x="8120722" y="2487556"/>
                  <a:ext cx="75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4" name="Ink 33">
                  <a:extLst>
                    <a:ext uri="{FF2B5EF4-FFF2-40B4-BE49-F238E27FC236}">
                      <a16:creationId xmlns:a16="http://schemas.microsoft.com/office/drawing/2014/main" id="{59FA3C89-4925-4BC5-86DC-83B15C2C5945}"/>
                    </a:ext>
                  </a:extLst>
                </p14:cNvPr>
                <p14:cNvContentPartPr/>
                <p14:nvPr/>
              </p14:nvContentPartPr>
              <p14:xfrm>
                <a:off x="8383162" y="2513476"/>
                <a:ext cx="33840" cy="170640"/>
              </p14:xfrm>
            </p:contentPart>
          </mc:Choice>
          <mc:Fallback>
            <p:pic>
              <p:nvPicPr>
                <p:cNvPr id="34" name="Ink 33">
                  <a:extLst>
                    <a:ext uri="{FF2B5EF4-FFF2-40B4-BE49-F238E27FC236}">
                      <a16:creationId xmlns:a16="http://schemas.microsoft.com/office/drawing/2014/main" id="{59FA3C89-4925-4BC5-86DC-83B15C2C5945}"/>
                    </a:ext>
                  </a:extLst>
                </p:cNvPr>
                <p:cNvPicPr/>
                <p:nvPr/>
              </p:nvPicPr>
              <p:blipFill>
                <a:blip r:embed="rId203"/>
                <a:stretch>
                  <a:fillRect/>
                </a:stretch>
              </p:blipFill>
              <p:spPr>
                <a:xfrm>
                  <a:off x="8365522" y="2495836"/>
                  <a:ext cx="694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5" name="Ink 44">
                  <a:extLst>
                    <a:ext uri="{FF2B5EF4-FFF2-40B4-BE49-F238E27FC236}">
                      <a16:creationId xmlns:a16="http://schemas.microsoft.com/office/drawing/2014/main" id="{2A74E76A-2A6C-4979-81D4-3B82E6834FE5}"/>
                    </a:ext>
                  </a:extLst>
                </p14:cNvPr>
                <p14:cNvContentPartPr/>
                <p14:nvPr/>
              </p14:nvContentPartPr>
              <p14:xfrm>
                <a:off x="8589442" y="2487556"/>
                <a:ext cx="16560" cy="187560"/>
              </p14:xfrm>
            </p:contentPart>
          </mc:Choice>
          <mc:Fallback>
            <p:pic>
              <p:nvPicPr>
                <p:cNvPr id="45" name="Ink 44">
                  <a:extLst>
                    <a:ext uri="{FF2B5EF4-FFF2-40B4-BE49-F238E27FC236}">
                      <a16:creationId xmlns:a16="http://schemas.microsoft.com/office/drawing/2014/main" id="{2A74E76A-2A6C-4979-81D4-3B82E6834FE5}"/>
                    </a:ext>
                  </a:extLst>
                </p:cNvPr>
                <p:cNvPicPr/>
                <p:nvPr/>
              </p:nvPicPr>
              <p:blipFill>
                <a:blip r:embed="rId205"/>
                <a:stretch>
                  <a:fillRect/>
                </a:stretch>
              </p:blipFill>
              <p:spPr>
                <a:xfrm>
                  <a:off x="8571442" y="2469916"/>
                  <a:ext cx="522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9" name="Ink 48">
                  <a:extLst>
                    <a:ext uri="{FF2B5EF4-FFF2-40B4-BE49-F238E27FC236}">
                      <a16:creationId xmlns:a16="http://schemas.microsoft.com/office/drawing/2014/main" id="{5BCC3BCB-935D-473D-9987-2A405E03ED1E}"/>
                    </a:ext>
                  </a:extLst>
                </p14:cNvPr>
                <p14:cNvContentPartPr/>
                <p14:nvPr/>
              </p14:nvContentPartPr>
              <p14:xfrm>
                <a:off x="8776642" y="2413396"/>
                <a:ext cx="122040" cy="232920"/>
              </p14:xfrm>
            </p:contentPart>
          </mc:Choice>
          <mc:Fallback>
            <p:pic>
              <p:nvPicPr>
                <p:cNvPr id="49" name="Ink 48">
                  <a:extLst>
                    <a:ext uri="{FF2B5EF4-FFF2-40B4-BE49-F238E27FC236}">
                      <a16:creationId xmlns:a16="http://schemas.microsoft.com/office/drawing/2014/main" id="{5BCC3BCB-935D-473D-9987-2A405E03ED1E}"/>
                    </a:ext>
                  </a:extLst>
                </p:cNvPr>
                <p:cNvPicPr/>
                <p:nvPr/>
              </p:nvPicPr>
              <p:blipFill>
                <a:blip r:embed="rId207"/>
                <a:stretch>
                  <a:fillRect/>
                </a:stretch>
              </p:blipFill>
              <p:spPr>
                <a:xfrm>
                  <a:off x="8758642" y="2395756"/>
                  <a:ext cx="1576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7" name="Ink 56">
                  <a:extLst>
                    <a:ext uri="{FF2B5EF4-FFF2-40B4-BE49-F238E27FC236}">
                      <a16:creationId xmlns:a16="http://schemas.microsoft.com/office/drawing/2014/main" id="{6A4A3333-6377-46C4-AC58-FBA57EAD9F30}"/>
                    </a:ext>
                  </a:extLst>
                </p14:cNvPr>
                <p14:cNvContentPartPr/>
                <p14:nvPr/>
              </p14:nvContentPartPr>
              <p14:xfrm>
                <a:off x="7021642" y="2443276"/>
                <a:ext cx="266400" cy="218880"/>
              </p14:xfrm>
            </p:contentPart>
          </mc:Choice>
          <mc:Fallback>
            <p:pic>
              <p:nvPicPr>
                <p:cNvPr id="57" name="Ink 56">
                  <a:extLst>
                    <a:ext uri="{FF2B5EF4-FFF2-40B4-BE49-F238E27FC236}">
                      <a16:creationId xmlns:a16="http://schemas.microsoft.com/office/drawing/2014/main" id="{6A4A3333-6377-46C4-AC58-FBA57EAD9F30}"/>
                    </a:ext>
                  </a:extLst>
                </p:cNvPr>
                <p:cNvPicPr/>
                <p:nvPr/>
              </p:nvPicPr>
              <p:blipFill>
                <a:blip r:embed="rId209"/>
                <a:stretch>
                  <a:fillRect/>
                </a:stretch>
              </p:blipFill>
              <p:spPr>
                <a:xfrm>
                  <a:off x="7004002" y="2425276"/>
                  <a:ext cx="302040" cy="254520"/>
                </a:xfrm>
                <a:prstGeom prst="rect">
                  <a:avLst/>
                </a:prstGeom>
              </p:spPr>
            </p:pic>
          </mc:Fallback>
        </mc:AlternateContent>
      </p:grpSp>
    </p:spTree>
    <p:extLst>
      <p:ext uri="{BB962C8B-B14F-4D97-AF65-F5344CB8AC3E}">
        <p14:creationId xmlns:p14="http://schemas.microsoft.com/office/powerpoint/2010/main" val="3973971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12D29E1-5C8E-44D5-BAF1-CE091CC15358}"/>
              </a:ext>
            </a:extLst>
          </p:cNvPr>
          <p:cNvGrpSpPr/>
          <p:nvPr/>
        </p:nvGrpSpPr>
        <p:grpSpPr>
          <a:xfrm>
            <a:off x="1067962" y="390556"/>
            <a:ext cx="1465920" cy="366840"/>
            <a:chOff x="1067962" y="390556"/>
            <a:chExt cx="1465920" cy="3668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173CE87-1CA7-4248-AE52-4091C380BFD1}"/>
                    </a:ext>
                  </a:extLst>
                </p14:cNvPr>
                <p14:cNvContentPartPr/>
                <p14:nvPr/>
              </p14:nvContentPartPr>
              <p14:xfrm>
                <a:off x="1067962" y="450676"/>
                <a:ext cx="228960" cy="306720"/>
              </p14:xfrm>
            </p:contentPart>
          </mc:Choice>
          <mc:Fallback xmlns="">
            <p:pic>
              <p:nvPicPr>
                <p:cNvPr id="2" name="Ink 1">
                  <a:extLst>
                    <a:ext uri="{FF2B5EF4-FFF2-40B4-BE49-F238E27FC236}">
                      <a16:creationId xmlns:a16="http://schemas.microsoft.com/office/drawing/2014/main" id="{2173CE87-1CA7-4248-AE52-4091C380BFD1}"/>
                    </a:ext>
                  </a:extLst>
                </p:cNvPr>
                <p:cNvPicPr/>
                <p:nvPr/>
              </p:nvPicPr>
              <p:blipFill>
                <a:blip r:embed="rId3"/>
                <a:stretch>
                  <a:fillRect/>
                </a:stretch>
              </p:blipFill>
              <p:spPr>
                <a:xfrm>
                  <a:off x="1049962" y="432676"/>
                  <a:ext cx="26460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B7F447C-C772-4400-9B04-3F9C5FEE9571}"/>
                    </a:ext>
                  </a:extLst>
                </p14:cNvPr>
                <p14:cNvContentPartPr/>
                <p14:nvPr/>
              </p14:nvContentPartPr>
              <p14:xfrm>
                <a:off x="1078042" y="396316"/>
                <a:ext cx="257760" cy="29160"/>
              </p14:xfrm>
            </p:contentPart>
          </mc:Choice>
          <mc:Fallback xmlns="">
            <p:pic>
              <p:nvPicPr>
                <p:cNvPr id="3" name="Ink 2">
                  <a:extLst>
                    <a:ext uri="{FF2B5EF4-FFF2-40B4-BE49-F238E27FC236}">
                      <a16:creationId xmlns:a16="http://schemas.microsoft.com/office/drawing/2014/main" id="{FB7F447C-C772-4400-9B04-3F9C5FEE9571}"/>
                    </a:ext>
                  </a:extLst>
                </p:cNvPr>
                <p:cNvPicPr/>
                <p:nvPr/>
              </p:nvPicPr>
              <p:blipFill>
                <a:blip r:embed="rId5"/>
                <a:stretch>
                  <a:fillRect/>
                </a:stretch>
              </p:blipFill>
              <p:spPr>
                <a:xfrm>
                  <a:off x="1060042" y="378316"/>
                  <a:ext cx="293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3C32AD8-CF7A-48EA-A34F-A060CDED280F}"/>
                    </a:ext>
                  </a:extLst>
                </p14:cNvPr>
                <p14:cNvContentPartPr/>
                <p14:nvPr/>
              </p14:nvContentPartPr>
              <p14:xfrm>
                <a:off x="1467202" y="523756"/>
                <a:ext cx="136800" cy="147600"/>
              </p14:xfrm>
            </p:contentPart>
          </mc:Choice>
          <mc:Fallback xmlns="">
            <p:pic>
              <p:nvPicPr>
                <p:cNvPr id="4" name="Ink 3">
                  <a:extLst>
                    <a:ext uri="{FF2B5EF4-FFF2-40B4-BE49-F238E27FC236}">
                      <a16:creationId xmlns:a16="http://schemas.microsoft.com/office/drawing/2014/main" id="{13C32AD8-CF7A-48EA-A34F-A060CDED280F}"/>
                    </a:ext>
                  </a:extLst>
                </p:cNvPr>
                <p:cNvPicPr/>
                <p:nvPr/>
              </p:nvPicPr>
              <p:blipFill>
                <a:blip r:embed="rId7"/>
                <a:stretch>
                  <a:fillRect/>
                </a:stretch>
              </p:blipFill>
              <p:spPr>
                <a:xfrm>
                  <a:off x="1449202" y="506116"/>
                  <a:ext cx="172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1331BCA-767F-4D02-B144-7C7D91E63F00}"/>
                    </a:ext>
                  </a:extLst>
                </p14:cNvPr>
                <p14:cNvContentPartPr/>
                <p14:nvPr/>
              </p14:nvContentPartPr>
              <p14:xfrm>
                <a:off x="1464682" y="522676"/>
                <a:ext cx="162720" cy="155160"/>
              </p14:xfrm>
            </p:contentPart>
          </mc:Choice>
          <mc:Fallback xmlns="">
            <p:pic>
              <p:nvPicPr>
                <p:cNvPr id="5" name="Ink 4">
                  <a:extLst>
                    <a:ext uri="{FF2B5EF4-FFF2-40B4-BE49-F238E27FC236}">
                      <a16:creationId xmlns:a16="http://schemas.microsoft.com/office/drawing/2014/main" id="{41331BCA-767F-4D02-B144-7C7D91E63F00}"/>
                    </a:ext>
                  </a:extLst>
                </p:cNvPr>
                <p:cNvPicPr/>
                <p:nvPr/>
              </p:nvPicPr>
              <p:blipFill>
                <a:blip r:embed="rId9"/>
                <a:stretch>
                  <a:fillRect/>
                </a:stretch>
              </p:blipFill>
              <p:spPr>
                <a:xfrm>
                  <a:off x="1447042" y="505036"/>
                  <a:ext cx="1983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AB9F24C-4D40-4D7C-A174-3F9C0DABE695}"/>
                    </a:ext>
                  </a:extLst>
                </p14:cNvPr>
                <p14:cNvContentPartPr/>
                <p14:nvPr/>
              </p14:nvContentPartPr>
              <p14:xfrm>
                <a:off x="1745482" y="444556"/>
                <a:ext cx="4680" cy="228240"/>
              </p14:xfrm>
            </p:contentPart>
          </mc:Choice>
          <mc:Fallback xmlns="">
            <p:pic>
              <p:nvPicPr>
                <p:cNvPr id="7" name="Ink 6">
                  <a:extLst>
                    <a:ext uri="{FF2B5EF4-FFF2-40B4-BE49-F238E27FC236}">
                      <a16:creationId xmlns:a16="http://schemas.microsoft.com/office/drawing/2014/main" id="{1AB9F24C-4D40-4D7C-A174-3F9C0DABE695}"/>
                    </a:ext>
                  </a:extLst>
                </p:cNvPr>
                <p:cNvPicPr/>
                <p:nvPr/>
              </p:nvPicPr>
              <p:blipFill>
                <a:blip r:embed="rId11"/>
                <a:stretch>
                  <a:fillRect/>
                </a:stretch>
              </p:blipFill>
              <p:spPr>
                <a:xfrm>
                  <a:off x="1727482" y="426556"/>
                  <a:ext cx="403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6FD32284-1805-4694-AE12-797853341520}"/>
                    </a:ext>
                  </a:extLst>
                </p14:cNvPr>
                <p14:cNvContentPartPr/>
                <p14:nvPr/>
              </p14:nvContentPartPr>
              <p14:xfrm>
                <a:off x="1862842" y="446356"/>
                <a:ext cx="28080" cy="240840"/>
              </p14:xfrm>
            </p:contentPart>
          </mc:Choice>
          <mc:Fallback xmlns="">
            <p:pic>
              <p:nvPicPr>
                <p:cNvPr id="8" name="Ink 7">
                  <a:extLst>
                    <a:ext uri="{FF2B5EF4-FFF2-40B4-BE49-F238E27FC236}">
                      <a16:creationId xmlns:a16="http://schemas.microsoft.com/office/drawing/2014/main" id="{6FD32284-1805-4694-AE12-797853341520}"/>
                    </a:ext>
                  </a:extLst>
                </p:cNvPr>
                <p:cNvPicPr/>
                <p:nvPr/>
              </p:nvPicPr>
              <p:blipFill>
                <a:blip r:embed="rId13"/>
                <a:stretch>
                  <a:fillRect/>
                </a:stretch>
              </p:blipFill>
              <p:spPr>
                <a:xfrm>
                  <a:off x="1845202" y="428716"/>
                  <a:ext cx="637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5204D984-FA60-4E9D-B0C3-F177EAB615B9}"/>
                    </a:ext>
                  </a:extLst>
                </p14:cNvPr>
                <p14:cNvContentPartPr/>
                <p14:nvPr/>
              </p14:nvContentPartPr>
              <p14:xfrm>
                <a:off x="1722082" y="587476"/>
                <a:ext cx="202320" cy="38520"/>
              </p14:xfrm>
            </p:contentPart>
          </mc:Choice>
          <mc:Fallback xmlns="">
            <p:pic>
              <p:nvPicPr>
                <p:cNvPr id="9" name="Ink 8">
                  <a:extLst>
                    <a:ext uri="{FF2B5EF4-FFF2-40B4-BE49-F238E27FC236}">
                      <a16:creationId xmlns:a16="http://schemas.microsoft.com/office/drawing/2014/main" id="{5204D984-FA60-4E9D-B0C3-F177EAB615B9}"/>
                    </a:ext>
                  </a:extLst>
                </p:cNvPr>
                <p:cNvPicPr/>
                <p:nvPr/>
              </p:nvPicPr>
              <p:blipFill>
                <a:blip r:embed="rId15"/>
                <a:stretch>
                  <a:fillRect/>
                </a:stretch>
              </p:blipFill>
              <p:spPr>
                <a:xfrm>
                  <a:off x="1704442" y="569836"/>
                  <a:ext cx="237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1FC8A35D-E347-411D-8710-16DE9098452A}"/>
                    </a:ext>
                  </a:extLst>
                </p14:cNvPr>
                <p14:cNvContentPartPr/>
                <p14:nvPr/>
              </p14:nvContentPartPr>
              <p14:xfrm>
                <a:off x="1689682" y="397756"/>
                <a:ext cx="253440" cy="27720"/>
              </p14:xfrm>
            </p:contentPart>
          </mc:Choice>
          <mc:Fallback xmlns="">
            <p:pic>
              <p:nvPicPr>
                <p:cNvPr id="10" name="Ink 9">
                  <a:extLst>
                    <a:ext uri="{FF2B5EF4-FFF2-40B4-BE49-F238E27FC236}">
                      <a16:creationId xmlns:a16="http://schemas.microsoft.com/office/drawing/2014/main" id="{1FC8A35D-E347-411D-8710-16DE9098452A}"/>
                    </a:ext>
                  </a:extLst>
                </p:cNvPr>
                <p:cNvPicPr/>
                <p:nvPr/>
              </p:nvPicPr>
              <p:blipFill>
                <a:blip r:embed="rId17"/>
                <a:stretch>
                  <a:fillRect/>
                </a:stretch>
              </p:blipFill>
              <p:spPr>
                <a:xfrm>
                  <a:off x="1672042" y="379756"/>
                  <a:ext cx="289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52463AD9-5780-44A0-865B-6E9723B645F3}"/>
                    </a:ext>
                  </a:extLst>
                </p14:cNvPr>
                <p14:cNvContentPartPr/>
                <p14:nvPr/>
              </p14:nvContentPartPr>
              <p14:xfrm>
                <a:off x="2061922" y="390556"/>
                <a:ext cx="47160" cy="63360"/>
              </p14:xfrm>
            </p:contentPart>
          </mc:Choice>
          <mc:Fallback xmlns="">
            <p:pic>
              <p:nvPicPr>
                <p:cNvPr id="12" name="Ink 11">
                  <a:extLst>
                    <a:ext uri="{FF2B5EF4-FFF2-40B4-BE49-F238E27FC236}">
                      <a16:creationId xmlns:a16="http://schemas.microsoft.com/office/drawing/2014/main" id="{52463AD9-5780-44A0-865B-6E9723B645F3}"/>
                    </a:ext>
                  </a:extLst>
                </p:cNvPr>
                <p:cNvPicPr/>
                <p:nvPr/>
              </p:nvPicPr>
              <p:blipFill>
                <a:blip r:embed="rId19"/>
                <a:stretch>
                  <a:fillRect/>
                </a:stretch>
              </p:blipFill>
              <p:spPr>
                <a:xfrm>
                  <a:off x="2044282" y="372556"/>
                  <a:ext cx="82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ED5B78BF-C6A5-4ECA-B3D9-2C265BE9A903}"/>
                    </a:ext>
                  </a:extLst>
                </p14:cNvPr>
                <p14:cNvContentPartPr/>
                <p14:nvPr/>
              </p14:nvContentPartPr>
              <p14:xfrm>
                <a:off x="2172082" y="536716"/>
                <a:ext cx="103680" cy="10800"/>
              </p14:xfrm>
            </p:contentPart>
          </mc:Choice>
          <mc:Fallback xmlns="">
            <p:pic>
              <p:nvPicPr>
                <p:cNvPr id="13" name="Ink 12">
                  <a:extLst>
                    <a:ext uri="{FF2B5EF4-FFF2-40B4-BE49-F238E27FC236}">
                      <a16:creationId xmlns:a16="http://schemas.microsoft.com/office/drawing/2014/main" id="{ED5B78BF-C6A5-4ECA-B3D9-2C265BE9A903}"/>
                    </a:ext>
                  </a:extLst>
                </p:cNvPr>
                <p:cNvPicPr/>
                <p:nvPr/>
              </p:nvPicPr>
              <p:blipFill>
                <a:blip r:embed="rId21"/>
                <a:stretch>
                  <a:fillRect/>
                </a:stretch>
              </p:blipFill>
              <p:spPr>
                <a:xfrm>
                  <a:off x="2154442" y="519076"/>
                  <a:ext cx="139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52E432E8-EB85-4D97-84EC-C1CCF9854F0F}"/>
                    </a:ext>
                  </a:extLst>
                </p14:cNvPr>
                <p14:cNvContentPartPr/>
                <p14:nvPr/>
              </p14:nvContentPartPr>
              <p14:xfrm>
                <a:off x="2124562" y="611596"/>
                <a:ext cx="126360" cy="12600"/>
              </p14:xfrm>
            </p:contentPart>
          </mc:Choice>
          <mc:Fallback xmlns="">
            <p:pic>
              <p:nvPicPr>
                <p:cNvPr id="14" name="Ink 13">
                  <a:extLst>
                    <a:ext uri="{FF2B5EF4-FFF2-40B4-BE49-F238E27FC236}">
                      <a16:creationId xmlns:a16="http://schemas.microsoft.com/office/drawing/2014/main" id="{52E432E8-EB85-4D97-84EC-C1CCF9854F0F}"/>
                    </a:ext>
                  </a:extLst>
                </p:cNvPr>
                <p:cNvPicPr/>
                <p:nvPr/>
              </p:nvPicPr>
              <p:blipFill>
                <a:blip r:embed="rId23"/>
                <a:stretch>
                  <a:fillRect/>
                </a:stretch>
              </p:blipFill>
              <p:spPr>
                <a:xfrm>
                  <a:off x="2106922" y="593956"/>
                  <a:ext cx="162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6B86087C-6C53-4539-8AAF-B185BF1D913B}"/>
                    </a:ext>
                  </a:extLst>
                </p14:cNvPr>
                <p14:cNvContentPartPr/>
                <p14:nvPr/>
              </p14:nvContentPartPr>
              <p14:xfrm>
                <a:off x="2383042" y="495316"/>
                <a:ext cx="150840" cy="151200"/>
              </p14:xfrm>
            </p:contentPart>
          </mc:Choice>
          <mc:Fallback xmlns="">
            <p:pic>
              <p:nvPicPr>
                <p:cNvPr id="15" name="Ink 14">
                  <a:extLst>
                    <a:ext uri="{FF2B5EF4-FFF2-40B4-BE49-F238E27FC236}">
                      <a16:creationId xmlns:a16="http://schemas.microsoft.com/office/drawing/2014/main" id="{6B86087C-6C53-4539-8AAF-B185BF1D913B}"/>
                    </a:ext>
                  </a:extLst>
                </p:cNvPr>
                <p:cNvPicPr/>
                <p:nvPr/>
              </p:nvPicPr>
              <p:blipFill>
                <a:blip r:embed="rId25"/>
                <a:stretch>
                  <a:fillRect/>
                </a:stretch>
              </p:blipFill>
              <p:spPr>
                <a:xfrm>
                  <a:off x="2365042" y="477316"/>
                  <a:ext cx="186480" cy="18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27AF1773-C3C0-4D90-A58D-7702605A64F9}"/>
                  </a:ext>
                </a:extLst>
              </p14:cNvPr>
              <p14:cNvContentPartPr/>
              <p14:nvPr/>
            </p14:nvContentPartPr>
            <p14:xfrm>
              <a:off x="2893522" y="505756"/>
              <a:ext cx="972360" cy="163080"/>
            </p14:xfrm>
          </p:contentPart>
        </mc:Choice>
        <mc:Fallback xmlns="">
          <p:pic>
            <p:nvPicPr>
              <p:cNvPr id="17" name="Ink 16">
                <a:extLst>
                  <a:ext uri="{FF2B5EF4-FFF2-40B4-BE49-F238E27FC236}">
                    <a16:creationId xmlns:a16="http://schemas.microsoft.com/office/drawing/2014/main" id="{27AF1773-C3C0-4D90-A58D-7702605A64F9}"/>
                  </a:ext>
                </a:extLst>
              </p:cNvPr>
              <p:cNvPicPr/>
              <p:nvPr/>
            </p:nvPicPr>
            <p:blipFill>
              <a:blip r:embed="rId27"/>
              <a:stretch>
                <a:fillRect/>
              </a:stretch>
            </p:blipFill>
            <p:spPr>
              <a:xfrm>
                <a:off x="2875522" y="488116"/>
                <a:ext cx="1008000" cy="198720"/>
              </a:xfrm>
              <a:prstGeom prst="rect">
                <a:avLst/>
              </a:prstGeom>
            </p:spPr>
          </p:pic>
        </mc:Fallback>
      </mc:AlternateContent>
      <p:grpSp>
        <p:nvGrpSpPr>
          <p:cNvPr id="36" name="Group 35">
            <a:extLst>
              <a:ext uri="{FF2B5EF4-FFF2-40B4-BE49-F238E27FC236}">
                <a16:creationId xmlns:a16="http://schemas.microsoft.com/office/drawing/2014/main" id="{51561567-928E-46EF-8C62-0AEFC15D15DC}"/>
              </a:ext>
            </a:extLst>
          </p:cNvPr>
          <p:cNvGrpSpPr/>
          <p:nvPr/>
        </p:nvGrpSpPr>
        <p:grpSpPr>
          <a:xfrm>
            <a:off x="4147762" y="290836"/>
            <a:ext cx="1784520" cy="387360"/>
            <a:chOff x="4147762" y="290836"/>
            <a:chExt cx="1784520" cy="387360"/>
          </a:xfrm>
        </p:grpSpPr>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7D4CFE0B-10FB-47DB-87FE-F9760DFC94B1}"/>
                    </a:ext>
                  </a:extLst>
                </p14:cNvPr>
                <p14:cNvContentPartPr/>
                <p14:nvPr/>
              </p14:nvContentPartPr>
              <p14:xfrm>
                <a:off x="4147762" y="418276"/>
                <a:ext cx="50040" cy="244800"/>
              </p14:xfrm>
            </p:contentPart>
          </mc:Choice>
          <mc:Fallback xmlns="">
            <p:pic>
              <p:nvPicPr>
                <p:cNvPr id="22" name="Ink 21">
                  <a:extLst>
                    <a:ext uri="{FF2B5EF4-FFF2-40B4-BE49-F238E27FC236}">
                      <a16:creationId xmlns:a16="http://schemas.microsoft.com/office/drawing/2014/main" id="{7D4CFE0B-10FB-47DB-87FE-F9760DFC94B1}"/>
                    </a:ext>
                  </a:extLst>
                </p:cNvPr>
                <p:cNvPicPr/>
                <p:nvPr/>
              </p:nvPicPr>
              <p:blipFill>
                <a:blip r:embed="rId29"/>
                <a:stretch>
                  <a:fillRect/>
                </a:stretch>
              </p:blipFill>
              <p:spPr>
                <a:xfrm>
                  <a:off x="4130122" y="400636"/>
                  <a:ext cx="856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1EEFEDB5-70D0-41FC-8603-2C3D6C9D065D}"/>
                    </a:ext>
                  </a:extLst>
                </p14:cNvPr>
                <p14:cNvContentPartPr/>
                <p14:nvPr/>
              </p14:nvContentPartPr>
              <p14:xfrm>
                <a:off x="4291402" y="456796"/>
                <a:ext cx="50040" cy="221400"/>
              </p14:xfrm>
            </p:contentPart>
          </mc:Choice>
          <mc:Fallback xmlns="">
            <p:pic>
              <p:nvPicPr>
                <p:cNvPr id="23" name="Ink 22">
                  <a:extLst>
                    <a:ext uri="{FF2B5EF4-FFF2-40B4-BE49-F238E27FC236}">
                      <a16:creationId xmlns:a16="http://schemas.microsoft.com/office/drawing/2014/main" id="{1EEFEDB5-70D0-41FC-8603-2C3D6C9D065D}"/>
                    </a:ext>
                  </a:extLst>
                </p:cNvPr>
                <p:cNvPicPr/>
                <p:nvPr/>
              </p:nvPicPr>
              <p:blipFill>
                <a:blip r:embed="rId31"/>
                <a:stretch>
                  <a:fillRect/>
                </a:stretch>
              </p:blipFill>
              <p:spPr>
                <a:xfrm>
                  <a:off x="4273402" y="438796"/>
                  <a:ext cx="856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E8F5050B-32E1-4A04-A731-8338F5983AEA}"/>
                    </a:ext>
                  </a:extLst>
                </p14:cNvPr>
                <p14:cNvContentPartPr/>
                <p14:nvPr/>
              </p14:nvContentPartPr>
              <p14:xfrm>
                <a:off x="4181602" y="579556"/>
                <a:ext cx="177480" cy="21600"/>
              </p14:xfrm>
            </p:contentPart>
          </mc:Choice>
          <mc:Fallback xmlns="">
            <p:pic>
              <p:nvPicPr>
                <p:cNvPr id="24" name="Ink 23">
                  <a:extLst>
                    <a:ext uri="{FF2B5EF4-FFF2-40B4-BE49-F238E27FC236}">
                      <a16:creationId xmlns:a16="http://schemas.microsoft.com/office/drawing/2014/main" id="{E8F5050B-32E1-4A04-A731-8338F5983AEA}"/>
                    </a:ext>
                  </a:extLst>
                </p:cNvPr>
                <p:cNvPicPr/>
                <p:nvPr/>
              </p:nvPicPr>
              <p:blipFill>
                <a:blip r:embed="rId33"/>
                <a:stretch>
                  <a:fillRect/>
                </a:stretch>
              </p:blipFill>
              <p:spPr>
                <a:xfrm>
                  <a:off x="4163602" y="561916"/>
                  <a:ext cx="213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15942CFD-E359-415B-B1D3-ED97532CAE2A}"/>
                    </a:ext>
                  </a:extLst>
                </p14:cNvPr>
                <p14:cNvContentPartPr/>
                <p14:nvPr/>
              </p14:nvContentPartPr>
              <p14:xfrm>
                <a:off x="4175482" y="344116"/>
                <a:ext cx="192240" cy="26280"/>
              </p14:xfrm>
            </p:contentPart>
          </mc:Choice>
          <mc:Fallback xmlns="">
            <p:pic>
              <p:nvPicPr>
                <p:cNvPr id="25" name="Ink 24">
                  <a:extLst>
                    <a:ext uri="{FF2B5EF4-FFF2-40B4-BE49-F238E27FC236}">
                      <a16:creationId xmlns:a16="http://schemas.microsoft.com/office/drawing/2014/main" id="{15942CFD-E359-415B-B1D3-ED97532CAE2A}"/>
                    </a:ext>
                  </a:extLst>
                </p:cNvPr>
                <p:cNvPicPr/>
                <p:nvPr/>
              </p:nvPicPr>
              <p:blipFill>
                <a:blip r:embed="rId35"/>
                <a:stretch>
                  <a:fillRect/>
                </a:stretch>
              </p:blipFill>
              <p:spPr>
                <a:xfrm>
                  <a:off x="4157842" y="326476"/>
                  <a:ext cx="227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11C31759-E5A0-4BE0-B9B9-B6CBAD906933}"/>
                    </a:ext>
                  </a:extLst>
                </p14:cNvPr>
                <p14:cNvContentPartPr/>
                <p14:nvPr/>
              </p14:nvContentPartPr>
              <p14:xfrm>
                <a:off x="4469962" y="290836"/>
                <a:ext cx="99720" cy="105840"/>
              </p14:xfrm>
            </p:contentPart>
          </mc:Choice>
          <mc:Fallback xmlns="">
            <p:pic>
              <p:nvPicPr>
                <p:cNvPr id="26" name="Ink 25">
                  <a:extLst>
                    <a:ext uri="{FF2B5EF4-FFF2-40B4-BE49-F238E27FC236}">
                      <a16:creationId xmlns:a16="http://schemas.microsoft.com/office/drawing/2014/main" id="{11C31759-E5A0-4BE0-B9B9-B6CBAD906933}"/>
                    </a:ext>
                  </a:extLst>
                </p:cNvPr>
                <p:cNvPicPr/>
                <p:nvPr/>
              </p:nvPicPr>
              <p:blipFill>
                <a:blip r:embed="rId37"/>
                <a:stretch>
                  <a:fillRect/>
                </a:stretch>
              </p:blipFill>
              <p:spPr>
                <a:xfrm>
                  <a:off x="4451962" y="272836"/>
                  <a:ext cx="135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BC2666EA-3C34-48A2-A162-B58421B30486}"/>
                    </a:ext>
                  </a:extLst>
                </p14:cNvPr>
                <p14:cNvContentPartPr/>
                <p14:nvPr/>
              </p14:nvContentPartPr>
              <p14:xfrm>
                <a:off x="4616842" y="522676"/>
                <a:ext cx="191520" cy="46080"/>
              </p14:xfrm>
            </p:contentPart>
          </mc:Choice>
          <mc:Fallback xmlns="">
            <p:pic>
              <p:nvPicPr>
                <p:cNvPr id="28" name="Ink 27">
                  <a:extLst>
                    <a:ext uri="{FF2B5EF4-FFF2-40B4-BE49-F238E27FC236}">
                      <a16:creationId xmlns:a16="http://schemas.microsoft.com/office/drawing/2014/main" id="{BC2666EA-3C34-48A2-A162-B58421B30486}"/>
                    </a:ext>
                  </a:extLst>
                </p:cNvPr>
                <p:cNvPicPr/>
                <p:nvPr/>
              </p:nvPicPr>
              <p:blipFill>
                <a:blip r:embed="rId39"/>
                <a:stretch>
                  <a:fillRect/>
                </a:stretch>
              </p:blipFill>
              <p:spPr>
                <a:xfrm>
                  <a:off x="4598842" y="505036"/>
                  <a:ext cx="227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9D49E5C0-C112-45F3-8DE5-E4253EF9DF93}"/>
                    </a:ext>
                  </a:extLst>
                </p14:cNvPr>
                <p14:cNvContentPartPr/>
                <p14:nvPr/>
              </p14:nvContentPartPr>
              <p14:xfrm>
                <a:off x="4599202" y="643636"/>
                <a:ext cx="200520" cy="19080"/>
              </p14:xfrm>
            </p:contentPart>
          </mc:Choice>
          <mc:Fallback xmlns="">
            <p:pic>
              <p:nvPicPr>
                <p:cNvPr id="29" name="Ink 28">
                  <a:extLst>
                    <a:ext uri="{FF2B5EF4-FFF2-40B4-BE49-F238E27FC236}">
                      <a16:creationId xmlns:a16="http://schemas.microsoft.com/office/drawing/2014/main" id="{9D49E5C0-C112-45F3-8DE5-E4253EF9DF93}"/>
                    </a:ext>
                  </a:extLst>
                </p:cNvPr>
                <p:cNvPicPr/>
                <p:nvPr/>
              </p:nvPicPr>
              <p:blipFill>
                <a:blip r:embed="rId41"/>
                <a:stretch>
                  <a:fillRect/>
                </a:stretch>
              </p:blipFill>
              <p:spPr>
                <a:xfrm>
                  <a:off x="4581202" y="625636"/>
                  <a:ext cx="236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95F6708F-5329-43FB-B6DF-B4DF321ABD15}"/>
                    </a:ext>
                  </a:extLst>
                </p14:cNvPr>
                <p14:cNvContentPartPr/>
                <p14:nvPr/>
              </p14:nvContentPartPr>
              <p14:xfrm>
                <a:off x="4995562" y="555796"/>
                <a:ext cx="137880" cy="35280"/>
              </p14:xfrm>
            </p:contentPart>
          </mc:Choice>
          <mc:Fallback xmlns="">
            <p:pic>
              <p:nvPicPr>
                <p:cNvPr id="31" name="Ink 30">
                  <a:extLst>
                    <a:ext uri="{FF2B5EF4-FFF2-40B4-BE49-F238E27FC236}">
                      <a16:creationId xmlns:a16="http://schemas.microsoft.com/office/drawing/2014/main" id="{95F6708F-5329-43FB-B6DF-B4DF321ABD15}"/>
                    </a:ext>
                  </a:extLst>
                </p:cNvPr>
                <p:cNvPicPr/>
                <p:nvPr/>
              </p:nvPicPr>
              <p:blipFill>
                <a:blip r:embed="rId43"/>
                <a:stretch>
                  <a:fillRect/>
                </a:stretch>
              </p:blipFill>
              <p:spPr>
                <a:xfrm>
                  <a:off x="4977922" y="538156"/>
                  <a:ext cx="173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49700D3D-81DB-4127-8754-753DD92B5657}"/>
                    </a:ext>
                  </a:extLst>
                </p14:cNvPr>
                <p14:cNvContentPartPr/>
                <p14:nvPr/>
              </p14:nvContentPartPr>
              <p14:xfrm>
                <a:off x="5272042" y="436636"/>
                <a:ext cx="218520" cy="227880"/>
              </p14:xfrm>
            </p:contentPart>
          </mc:Choice>
          <mc:Fallback xmlns="">
            <p:pic>
              <p:nvPicPr>
                <p:cNvPr id="32" name="Ink 31">
                  <a:extLst>
                    <a:ext uri="{FF2B5EF4-FFF2-40B4-BE49-F238E27FC236}">
                      <a16:creationId xmlns:a16="http://schemas.microsoft.com/office/drawing/2014/main" id="{49700D3D-81DB-4127-8754-753DD92B5657}"/>
                    </a:ext>
                  </a:extLst>
                </p:cNvPr>
                <p:cNvPicPr/>
                <p:nvPr/>
              </p:nvPicPr>
              <p:blipFill>
                <a:blip r:embed="rId45"/>
                <a:stretch>
                  <a:fillRect/>
                </a:stretch>
              </p:blipFill>
              <p:spPr>
                <a:xfrm>
                  <a:off x="5254402" y="418996"/>
                  <a:ext cx="2541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3403CAEB-A230-46A2-9557-94ED63A26E31}"/>
                    </a:ext>
                  </a:extLst>
                </p14:cNvPr>
                <p14:cNvContentPartPr/>
                <p14:nvPr/>
              </p14:nvContentPartPr>
              <p14:xfrm>
                <a:off x="5275282" y="345916"/>
                <a:ext cx="142920" cy="40320"/>
              </p14:xfrm>
            </p:contentPart>
          </mc:Choice>
          <mc:Fallback xmlns="">
            <p:pic>
              <p:nvPicPr>
                <p:cNvPr id="33" name="Ink 32">
                  <a:extLst>
                    <a:ext uri="{FF2B5EF4-FFF2-40B4-BE49-F238E27FC236}">
                      <a16:creationId xmlns:a16="http://schemas.microsoft.com/office/drawing/2014/main" id="{3403CAEB-A230-46A2-9557-94ED63A26E31}"/>
                    </a:ext>
                  </a:extLst>
                </p:cNvPr>
                <p:cNvPicPr/>
                <p:nvPr/>
              </p:nvPicPr>
              <p:blipFill>
                <a:blip r:embed="rId47"/>
                <a:stretch>
                  <a:fillRect/>
                </a:stretch>
              </p:blipFill>
              <p:spPr>
                <a:xfrm>
                  <a:off x="5257642" y="328276"/>
                  <a:ext cx="178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A304BB21-9DB6-4800-B6F1-BB4FB486546D}"/>
                    </a:ext>
                  </a:extLst>
                </p14:cNvPr>
                <p14:cNvContentPartPr/>
                <p14:nvPr/>
              </p14:nvContentPartPr>
              <p14:xfrm>
                <a:off x="5545642" y="359596"/>
                <a:ext cx="386640" cy="112680"/>
              </p14:xfrm>
            </p:contentPart>
          </mc:Choice>
          <mc:Fallback xmlns="">
            <p:pic>
              <p:nvPicPr>
                <p:cNvPr id="34" name="Ink 33">
                  <a:extLst>
                    <a:ext uri="{FF2B5EF4-FFF2-40B4-BE49-F238E27FC236}">
                      <a16:creationId xmlns:a16="http://schemas.microsoft.com/office/drawing/2014/main" id="{A304BB21-9DB6-4800-B6F1-BB4FB486546D}"/>
                    </a:ext>
                  </a:extLst>
                </p:cNvPr>
                <p:cNvPicPr/>
                <p:nvPr/>
              </p:nvPicPr>
              <p:blipFill>
                <a:blip r:embed="rId49"/>
                <a:stretch>
                  <a:fillRect/>
                </a:stretch>
              </p:blipFill>
              <p:spPr>
                <a:xfrm>
                  <a:off x="5528002" y="341956"/>
                  <a:ext cx="422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08FAAA4E-BE9B-47F3-BC2A-A92A7251B459}"/>
                    </a:ext>
                  </a:extLst>
                </p14:cNvPr>
                <p14:cNvContentPartPr/>
                <p14:nvPr/>
              </p14:nvContentPartPr>
              <p14:xfrm>
                <a:off x="5733202" y="334036"/>
                <a:ext cx="5760" cy="248760"/>
              </p14:xfrm>
            </p:contentPart>
          </mc:Choice>
          <mc:Fallback xmlns="">
            <p:pic>
              <p:nvPicPr>
                <p:cNvPr id="35" name="Ink 34">
                  <a:extLst>
                    <a:ext uri="{FF2B5EF4-FFF2-40B4-BE49-F238E27FC236}">
                      <a16:creationId xmlns:a16="http://schemas.microsoft.com/office/drawing/2014/main" id="{08FAAA4E-BE9B-47F3-BC2A-A92A7251B459}"/>
                    </a:ext>
                  </a:extLst>
                </p:cNvPr>
                <p:cNvPicPr/>
                <p:nvPr/>
              </p:nvPicPr>
              <p:blipFill>
                <a:blip r:embed="rId51"/>
                <a:stretch>
                  <a:fillRect/>
                </a:stretch>
              </p:blipFill>
              <p:spPr>
                <a:xfrm>
                  <a:off x="5715562" y="316036"/>
                  <a:ext cx="41400" cy="28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F4DDBC33-31B6-45A9-8E78-70AFE3045DBA}"/>
                  </a:ext>
                </a:extLst>
              </p14:cNvPr>
              <p14:cNvContentPartPr/>
              <p14:nvPr/>
            </p14:nvContentPartPr>
            <p14:xfrm>
              <a:off x="2808202" y="1269316"/>
              <a:ext cx="147600" cy="281880"/>
            </p14:xfrm>
          </p:contentPart>
        </mc:Choice>
        <mc:Fallback xmlns="">
          <p:pic>
            <p:nvPicPr>
              <p:cNvPr id="37" name="Ink 36">
                <a:extLst>
                  <a:ext uri="{FF2B5EF4-FFF2-40B4-BE49-F238E27FC236}">
                    <a16:creationId xmlns:a16="http://schemas.microsoft.com/office/drawing/2014/main" id="{F4DDBC33-31B6-45A9-8E78-70AFE3045DBA}"/>
                  </a:ext>
                </a:extLst>
              </p:cNvPr>
              <p:cNvPicPr/>
              <p:nvPr/>
            </p:nvPicPr>
            <p:blipFill>
              <a:blip r:embed="rId53"/>
              <a:stretch>
                <a:fillRect/>
              </a:stretch>
            </p:blipFill>
            <p:spPr>
              <a:xfrm>
                <a:off x="2790202" y="1251676"/>
                <a:ext cx="183240" cy="317520"/>
              </a:xfrm>
              <a:prstGeom prst="rect">
                <a:avLst/>
              </a:prstGeom>
            </p:spPr>
          </p:pic>
        </mc:Fallback>
      </mc:AlternateContent>
      <p:grpSp>
        <p:nvGrpSpPr>
          <p:cNvPr id="46" name="Group 45">
            <a:extLst>
              <a:ext uri="{FF2B5EF4-FFF2-40B4-BE49-F238E27FC236}">
                <a16:creationId xmlns:a16="http://schemas.microsoft.com/office/drawing/2014/main" id="{5543B49F-4B65-4DC2-A9DC-7A5FB2F9903B}"/>
              </a:ext>
            </a:extLst>
          </p:cNvPr>
          <p:cNvGrpSpPr/>
          <p:nvPr/>
        </p:nvGrpSpPr>
        <p:grpSpPr>
          <a:xfrm>
            <a:off x="3050842" y="1275796"/>
            <a:ext cx="725040" cy="423720"/>
            <a:chOff x="3050842" y="1275796"/>
            <a:chExt cx="725040" cy="423720"/>
          </a:xfrm>
        </p:grpSpPr>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EA660918-6622-4287-92FD-D720763A769E}"/>
                    </a:ext>
                  </a:extLst>
                </p14:cNvPr>
                <p14:cNvContentPartPr/>
                <p14:nvPr/>
              </p14:nvContentPartPr>
              <p14:xfrm>
                <a:off x="3050842" y="1560916"/>
                <a:ext cx="34560" cy="138600"/>
              </p14:xfrm>
            </p:contentPart>
          </mc:Choice>
          <mc:Fallback xmlns="">
            <p:pic>
              <p:nvPicPr>
                <p:cNvPr id="40" name="Ink 39">
                  <a:extLst>
                    <a:ext uri="{FF2B5EF4-FFF2-40B4-BE49-F238E27FC236}">
                      <a16:creationId xmlns:a16="http://schemas.microsoft.com/office/drawing/2014/main" id="{EA660918-6622-4287-92FD-D720763A769E}"/>
                    </a:ext>
                  </a:extLst>
                </p:cNvPr>
                <p:cNvPicPr/>
                <p:nvPr/>
              </p:nvPicPr>
              <p:blipFill>
                <a:blip r:embed="rId55"/>
                <a:stretch>
                  <a:fillRect/>
                </a:stretch>
              </p:blipFill>
              <p:spPr>
                <a:xfrm>
                  <a:off x="3033202" y="1543276"/>
                  <a:ext cx="702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58558063-C027-4333-B414-1B76C118CDFF}"/>
                    </a:ext>
                  </a:extLst>
                </p14:cNvPr>
                <p14:cNvContentPartPr/>
                <p14:nvPr/>
              </p14:nvContentPartPr>
              <p14:xfrm>
                <a:off x="3063442" y="1461916"/>
                <a:ext cx="16200" cy="37080"/>
              </p14:xfrm>
            </p:contentPart>
          </mc:Choice>
          <mc:Fallback xmlns="">
            <p:pic>
              <p:nvPicPr>
                <p:cNvPr id="41" name="Ink 40">
                  <a:extLst>
                    <a:ext uri="{FF2B5EF4-FFF2-40B4-BE49-F238E27FC236}">
                      <a16:creationId xmlns:a16="http://schemas.microsoft.com/office/drawing/2014/main" id="{58558063-C027-4333-B414-1B76C118CDFF}"/>
                    </a:ext>
                  </a:extLst>
                </p:cNvPr>
                <p:cNvPicPr/>
                <p:nvPr/>
              </p:nvPicPr>
              <p:blipFill>
                <a:blip r:embed="rId57"/>
                <a:stretch>
                  <a:fillRect/>
                </a:stretch>
              </p:blipFill>
              <p:spPr>
                <a:xfrm>
                  <a:off x="3045442" y="1444276"/>
                  <a:ext cx="51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A2E17A4F-2CD6-4F87-92BF-EE6C95F84F56}"/>
                    </a:ext>
                  </a:extLst>
                </p14:cNvPr>
                <p14:cNvContentPartPr/>
                <p14:nvPr/>
              </p14:nvContentPartPr>
              <p14:xfrm>
                <a:off x="3292762" y="1335916"/>
                <a:ext cx="174960" cy="10800"/>
              </p14:xfrm>
            </p:contentPart>
          </mc:Choice>
          <mc:Fallback xmlns="">
            <p:pic>
              <p:nvPicPr>
                <p:cNvPr id="43" name="Ink 42">
                  <a:extLst>
                    <a:ext uri="{FF2B5EF4-FFF2-40B4-BE49-F238E27FC236}">
                      <a16:creationId xmlns:a16="http://schemas.microsoft.com/office/drawing/2014/main" id="{A2E17A4F-2CD6-4F87-92BF-EE6C95F84F56}"/>
                    </a:ext>
                  </a:extLst>
                </p:cNvPr>
                <p:cNvPicPr/>
                <p:nvPr/>
              </p:nvPicPr>
              <p:blipFill>
                <a:blip r:embed="rId59"/>
                <a:stretch>
                  <a:fillRect/>
                </a:stretch>
              </p:blipFill>
              <p:spPr>
                <a:xfrm>
                  <a:off x="3274762" y="1317916"/>
                  <a:ext cx="210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AB51353D-B039-40E3-B9F2-B0F151D2B5FB}"/>
                    </a:ext>
                  </a:extLst>
                </p14:cNvPr>
                <p14:cNvContentPartPr/>
                <p14:nvPr/>
              </p14:nvContentPartPr>
              <p14:xfrm>
                <a:off x="3306082" y="1434196"/>
                <a:ext cx="126360" cy="21600"/>
              </p14:xfrm>
            </p:contentPart>
          </mc:Choice>
          <mc:Fallback xmlns="">
            <p:pic>
              <p:nvPicPr>
                <p:cNvPr id="44" name="Ink 43">
                  <a:extLst>
                    <a:ext uri="{FF2B5EF4-FFF2-40B4-BE49-F238E27FC236}">
                      <a16:creationId xmlns:a16="http://schemas.microsoft.com/office/drawing/2014/main" id="{AB51353D-B039-40E3-B9F2-B0F151D2B5FB}"/>
                    </a:ext>
                  </a:extLst>
                </p:cNvPr>
                <p:cNvPicPr/>
                <p:nvPr/>
              </p:nvPicPr>
              <p:blipFill>
                <a:blip r:embed="rId61"/>
                <a:stretch>
                  <a:fillRect/>
                </a:stretch>
              </p:blipFill>
              <p:spPr>
                <a:xfrm>
                  <a:off x="3288442" y="1416196"/>
                  <a:ext cx="162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D3B51A62-99AF-4A32-8921-FD2AC68349AB}"/>
                    </a:ext>
                  </a:extLst>
                </p14:cNvPr>
                <p14:cNvContentPartPr/>
                <p14:nvPr/>
              </p14:nvContentPartPr>
              <p14:xfrm>
                <a:off x="3538642" y="1275796"/>
                <a:ext cx="237240" cy="240120"/>
              </p14:xfrm>
            </p:contentPart>
          </mc:Choice>
          <mc:Fallback xmlns="">
            <p:pic>
              <p:nvPicPr>
                <p:cNvPr id="45" name="Ink 44">
                  <a:extLst>
                    <a:ext uri="{FF2B5EF4-FFF2-40B4-BE49-F238E27FC236}">
                      <a16:creationId xmlns:a16="http://schemas.microsoft.com/office/drawing/2014/main" id="{D3B51A62-99AF-4A32-8921-FD2AC68349AB}"/>
                    </a:ext>
                  </a:extLst>
                </p:cNvPr>
                <p:cNvPicPr/>
                <p:nvPr/>
              </p:nvPicPr>
              <p:blipFill>
                <a:blip r:embed="rId63"/>
                <a:stretch>
                  <a:fillRect/>
                </a:stretch>
              </p:blipFill>
              <p:spPr>
                <a:xfrm>
                  <a:off x="3521002" y="1258156"/>
                  <a:ext cx="272880" cy="275760"/>
                </a:xfrm>
                <a:prstGeom prst="rect">
                  <a:avLst/>
                </a:prstGeom>
              </p:spPr>
            </p:pic>
          </mc:Fallback>
        </mc:AlternateContent>
      </p:grpSp>
      <p:grpSp>
        <p:nvGrpSpPr>
          <p:cNvPr id="55" name="Group 54">
            <a:extLst>
              <a:ext uri="{FF2B5EF4-FFF2-40B4-BE49-F238E27FC236}">
                <a16:creationId xmlns:a16="http://schemas.microsoft.com/office/drawing/2014/main" id="{B2B28000-C989-4CFB-B5B1-400DB10D0CDA}"/>
              </a:ext>
            </a:extLst>
          </p:cNvPr>
          <p:cNvGrpSpPr/>
          <p:nvPr/>
        </p:nvGrpSpPr>
        <p:grpSpPr>
          <a:xfrm>
            <a:off x="3831322" y="1223956"/>
            <a:ext cx="736560" cy="399600"/>
            <a:chOff x="3831322" y="1223956"/>
            <a:chExt cx="736560" cy="399600"/>
          </a:xfrm>
        </p:grpSpPr>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DBCFC207-551A-4D36-AF67-280FDCA18644}"/>
                    </a:ext>
                  </a:extLst>
                </p14:cNvPr>
                <p14:cNvContentPartPr/>
                <p14:nvPr/>
              </p14:nvContentPartPr>
              <p14:xfrm>
                <a:off x="3831322" y="1498636"/>
                <a:ext cx="16200" cy="113400"/>
              </p14:xfrm>
            </p:contentPart>
          </mc:Choice>
          <mc:Fallback xmlns="">
            <p:pic>
              <p:nvPicPr>
                <p:cNvPr id="47" name="Ink 46">
                  <a:extLst>
                    <a:ext uri="{FF2B5EF4-FFF2-40B4-BE49-F238E27FC236}">
                      <a16:creationId xmlns:a16="http://schemas.microsoft.com/office/drawing/2014/main" id="{DBCFC207-551A-4D36-AF67-280FDCA18644}"/>
                    </a:ext>
                  </a:extLst>
                </p:cNvPr>
                <p:cNvPicPr/>
                <p:nvPr/>
              </p:nvPicPr>
              <p:blipFill>
                <a:blip r:embed="rId65"/>
                <a:stretch>
                  <a:fillRect/>
                </a:stretch>
              </p:blipFill>
              <p:spPr>
                <a:xfrm>
                  <a:off x="3813322" y="1480996"/>
                  <a:ext cx="51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DF9227FB-76FD-480E-B7BB-027F5891824C}"/>
                    </a:ext>
                  </a:extLst>
                </p14:cNvPr>
                <p14:cNvContentPartPr/>
                <p14:nvPr/>
              </p14:nvContentPartPr>
              <p14:xfrm>
                <a:off x="3874162" y="1420156"/>
                <a:ext cx="10800" cy="4320"/>
              </p14:xfrm>
            </p:contentPart>
          </mc:Choice>
          <mc:Fallback xmlns="">
            <p:pic>
              <p:nvPicPr>
                <p:cNvPr id="48" name="Ink 47">
                  <a:extLst>
                    <a:ext uri="{FF2B5EF4-FFF2-40B4-BE49-F238E27FC236}">
                      <a16:creationId xmlns:a16="http://schemas.microsoft.com/office/drawing/2014/main" id="{DF9227FB-76FD-480E-B7BB-027F5891824C}"/>
                    </a:ext>
                  </a:extLst>
                </p:cNvPr>
                <p:cNvPicPr/>
                <p:nvPr/>
              </p:nvPicPr>
              <p:blipFill>
                <a:blip r:embed="rId67"/>
                <a:stretch>
                  <a:fillRect/>
                </a:stretch>
              </p:blipFill>
              <p:spPr>
                <a:xfrm>
                  <a:off x="3856522" y="1402516"/>
                  <a:ext cx="46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 name="Ink 49">
                  <a:extLst>
                    <a:ext uri="{FF2B5EF4-FFF2-40B4-BE49-F238E27FC236}">
                      <a16:creationId xmlns:a16="http://schemas.microsoft.com/office/drawing/2014/main" id="{29CB1F84-BE33-4A8B-8DDD-1E6380082F97}"/>
                    </a:ext>
                  </a:extLst>
                </p14:cNvPr>
                <p14:cNvContentPartPr/>
                <p14:nvPr/>
              </p14:nvContentPartPr>
              <p14:xfrm>
                <a:off x="3947242" y="1440316"/>
                <a:ext cx="126360" cy="183240"/>
              </p14:xfrm>
            </p:contentPart>
          </mc:Choice>
          <mc:Fallback xmlns="">
            <p:pic>
              <p:nvPicPr>
                <p:cNvPr id="50" name="Ink 49">
                  <a:extLst>
                    <a:ext uri="{FF2B5EF4-FFF2-40B4-BE49-F238E27FC236}">
                      <a16:creationId xmlns:a16="http://schemas.microsoft.com/office/drawing/2014/main" id="{29CB1F84-BE33-4A8B-8DDD-1E6380082F97}"/>
                    </a:ext>
                  </a:extLst>
                </p:cNvPr>
                <p:cNvPicPr/>
                <p:nvPr/>
              </p:nvPicPr>
              <p:blipFill>
                <a:blip r:embed="rId69"/>
                <a:stretch>
                  <a:fillRect/>
                </a:stretch>
              </p:blipFill>
              <p:spPr>
                <a:xfrm>
                  <a:off x="3929242" y="1422316"/>
                  <a:ext cx="1620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7B83EA0E-96B1-4073-91DC-452BA652F054}"/>
                    </a:ext>
                  </a:extLst>
                </p14:cNvPr>
                <p14:cNvContentPartPr/>
                <p14:nvPr/>
              </p14:nvContentPartPr>
              <p14:xfrm>
                <a:off x="4127602" y="1230436"/>
                <a:ext cx="77760" cy="320760"/>
              </p14:xfrm>
            </p:contentPart>
          </mc:Choice>
          <mc:Fallback xmlns="">
            <p:pic>
              <p:nvPicPr>
                <p:cNvPr id="52" name="Ink 51">
                  <a:extLst>
                    <a:ext uri="{FF2B5EF4-FFF2-40B4-BE49-F238E27FC236}">
                      <a16:creationId xmlns:a16="http://schemas.microsoft.com/office/drawing/2014/main" id="{7B83EA0E-96B1-4073-91DC-452BA652F054}"/>
                    </a:ext>
                  </a:extLst>
                </p:cNvPr>
                <p:cNvPicPr/>
                <p:nvPr/>
              </p:nvPicPr>
              <p:blipFill>
                <a:blip r:embed="rId71"/>
                <a:stretch>
                  <a:fillRect/>
                </a:stretch>
              </p:blipFill>
              <p:spPr>
                <a:xfrm>
                  <a:off x="4109602" y="1212436"/>
                  <a:ext cx="11340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Ink 52">
                  <a:extLst>
                    <a:ext uri="{FF2B5EF4-FFF2-40B4-BE49-F238E27FC236}">
                      <a16:creationId xmlns:a16="http://schemas.microsoft.com/office/drawing/2014/main" id="{51AE1E18-566C-438F-BDB3-5A78F07726FE}"/>
                    </a:ext>
                  </a:extLst>
                </p14:cNvPr>
                <p14:cNvContentPartPr/>
                <p14:nvPr/>
              </p14:nvContentPartPr>
              <p14:xfrm>
                <a:off x="4225882" y="1316476"/>
                <a:ext cx="187560" cy="162360"/>
              </p14:xfrm>
            </p:contentPart>
          </mc:Choice>
          <mc:Fallback xmlns="">
            <p:pic>
              <p:nvPicPr>
                <p:cNvPr id="53" name="Ink 52">
                  <a:extLst>
                    <a:ext uri="{FF2B5EF4-FFF2-40B4-BE49-F238E27FC236}">
                      <a16:creationId xmlns:a16="http://schemas.microsoft.com/office/drawing/2014/main" id="{51AE1E18-566C-438F-BDB3-5A78F07726FE}"/>
                    </a:ext>
                  </a:extLst>
                </p:cNvPr>
                <p:cNvPicPr/>
                <p:nvPr/>
              </p:nvPicPr>
              <p:blipFill>
                <a:blip r:embed="rId73"/>
                <a:stretch>
                  <a:fillRect/>
                </a:stretch>
              </p:blipFill>
              <p:spPr>
                <a:xfrm>
                  <a:off x="4207882" y="1298476"/>
                  <a:ext cx="2232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Ink 53">
                  <a:extLst>
                    <a:ext uri="{FF2B5EF4-FFF2-40B4-BE49-F238E27FC236}">
                      <a16:creationId xmlns:a16="http://schemas.microsoft.com/office/drawing/2014/main" id="{0FCFE966-9AE0-4B92-BBCB-A9E093E286EA}"/>
                    </a:ext>
                  </a:extLst>
                </p14:cNvPr>
                <p14:cNvContentPartPr/>
                <p14:nvPr/>
              </p14:nvContentPartPr>
              <p14:xfrm>
                <a:off x="4440442" y="1223956"/>
                <a:ext cx="127440" cy="342720"/>
              </p14:xfrm>
            </p:contentPart>
          </mc:Choice>
          <mc:Fallback xmlns="">
            <p:pic>
              <p:nvPicPr>
                <p:cNvPr id="54" name="Ink 53">
                  <a:extLst>
                    <a:ext uri="{FF2B5EF4-FFF2-40B4-BE49-F238E27FC236}">
                      <a16:creationId xmlns:a16="http://schemas.microsoft.com/office/drawing/2014/main" id="{0FCFE966-9AE0-4B92-BBCB-A9E093E286EA}"/>
                    </a:ext>
                  </a:extLst>
                </p:cNvPr>
                <p:cNvPicPr/>
                <p:nvPr/>
              </p:nvPicPr>
              <p:blipFill>
                <a:blip r:embed="rId75"/>
                <a:stretch>
                  <a:fillRect/>
                </a:stretch>
              </p:blipFill>
              <p:spPr>
                <a:xfrm>
                  <a:off x="4422802" y="1205956"/>
                  <a:ext cx="163080" cy="37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DDCBDB32-DD29-441C-83DD-83B8ECE5FDA8}"/>
                  </a:ext>
                </a:extLst>
              </p14:cNvPr>
              <p14:cNvContentPartPr/>
              <p14:nvPr/>
            </p14:nvContentPartPr>
            <p14:xfrm>
              <a:off x="4633762" y="1173556"/>
              <a:ext cx="64800" cy="352800"/>
            </p14:xfrm>
          </p:contentPart>
        </mc:Choice>
        <mc:Fallback xmlns="">
          <p:pic>
            <p:nvPicPr>
              <p:cNvPr id="56" name="Ink 55">
                <a:extLst>
                  <a:ext uri="{FF2B5EF4-FFF2-40B4-BE49-F238E27FC236}">
                    <a16:creationId xmlns:a16="http://schemas.microsoft.com/office/drawing/2014/main" id="{DDCBDB32-DD29-441C-83DD-83B8ECE5FDA8}"/>
                  </a:ext>
                </a:extLst>
              </p:cNvPr>
              <p:cNvPicPr/>
              <p:nvPr/>
            </p:nvPicPr>
            <p:blipFill>
              <a:blip r:embed="rId77"/>
              <a:stretch>
                <a:fillRect/>
              </a:stretch>
            </p:blipFill>
            <p:spPr>
              <a:xfrm>
                <a:off x="4615762" y="1155556"/>
                <a:ext cx="100440" cy="388440"/>
              </a:xfrm>
              <a:prstGeom prst="rect">
                <a:avLst/>
              </a:prstGeom>
            </p:spPr>
          </p:pic>
        </mc:Fallback>
      </mc:AlternateContent>
      <p:grpSp>
        <p:nvGrpSpPr>
          <p:cNvPr id="61" name="Group 60">
            <a:extLst>
              <a:ext uri="{FF2B5EF4-FFF2-40B4-BE49-F238E27FC236}">
                <a16:creationId xmlns:a16="http://schemas.microsoft.com/office/drawing/2014/main" id="{577BE71C-13E2-4368-9649-525BE383CE38}"/>
              </a:ext>
            </a:extLst>
          </p:cNvPr>
          <p:cNvGrpSpPr/>
          <p:nvPr/>
        </p:nvGrpSpPr>
        <p:grpSpPr>
          <a:xfrm>
            <a:off x="4638082" y="1143316"/>
            <a:ext cx="438120" cy="442080"/>
            <a:chOff x="4638082" y="1143316"/>
            <a:chExt cx="438120" cy="442080"/>
          </a:xfrm>
        </p:grpSpPr>
        <mc:AlternateContent xmlns:mc="http://schemas.openxmlformats.org/markup-compatibility/2006" xmlns:p14="http://schemas.microsoft.com/office/powerpoint/2010/main">
          <mc:Choice Requires="p14">
            <p:contentPart p14:bwMode="auto" r:id="rId78">
              <p14:nvContentPartPr>
                <p14:cNvPr id="57" name="Ink 56">
                  <a:extLst>
                    <a:ext uri="{FF2B5EF4-FFF2-40B4-BE49-F238E27FC236}">
                      <a16:creationId xmlns:a16="http://schemas.microsoft.com/office/drawing/2014/main" id="{9DB156EC-4176-4CAF-900C-666FF693FA4F}"/>
                    </a:ext>
                  </a:extLst>
                </p14:cNvPr>
                <p14:cNvContentPartPr/>
                <p14:nvPr/>
              </p14:nvContentPartPr>
              <p14:xfrm>
                <a:off x="4774522" y="1248076"/>
                <a:ext cx="66600" cy="272520"/>
              </p14:xfrm>
            </p:contentPart>
          </mc:Choice>
          <mc:Fallback xmlns="">
            <p:pic>
              <p:nvPicPr>
                <p:cNvPr id="57" name="Ink 56">
                  <a:extLst>
                    <a:ext uri="{FF2B5EF4-FFF2-40B4-BE49-F238E27FC236}">
                      <a16:creationId xmlns:a16="http://schemas.microsoft.com/office/drawing/2014/main" id="{9DB156EC-4176-4CAF-900C-666FF693FA4F}"/>
                    </a:ext>
                  </a:extLst>
                </p:cNvPr>
                <p:cNvPicPr/>
                <p:nvPr/>
              </p:nvPicPr>
              <p:blipFill>
                <a:blip r:embed="rId79"/>
                <a:stretch>
                  <a:fillRect/>
                </a:stretch>
              </p:blipFill>
              <p:spPr>
                <a:xfrm>
                  <a:off x="4756522" y="1230076"/>
                  <a:ext cx="1022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8" name="Ink 57">
                  <a:extLst>
                    <a:ext uri="{FF2B5EF4-FFF2-40B4-BE49-F238E27FC236}">
                      <a16:creationId xmlns:a16="http://schemas.microsoft.com/office/drawing/2014/main" id="{287341C9-DF37-4E70-8B1F-60ECF114F0E4}"/>
                    </a:ext>
                  </a:extLst>
                </p14:cNvPr>
                <p14:cNvContentPartPr/>
                <p14:nvPr/>
              </p14:nvContentPartPr>
              <p14:xfrm>
                <a:off x="4638082" y="1365796"/>
                <a:ext cx="177840" cy="12240"/>
              </p14:xfrm>
            </p:contentPart>
          </mc:Choice>
          <mc:Fallback xmlns="">
            <p:pic>
              <p:nvPicPr>
                <p:cNvPr id="58" name="Ink 57">
                  <a:extLst>
                    <a:ext uri="{FF2B5EF4-FFF2-40B4-BE49-F238E27FC236}">
                      <a16:creationId xmlns:a16="http://schemas.microsoft.com/office/drawing/2014/main" id="{287341C9-DF37-4E70-8B1F-60ECF114F0E4}"/>
                    </a:ext>
                  </a:extLst>
                </p:cNvPr>
                <p:cNvPicPr/>
                <p:nvPr/>
              </p:nvPicPr>
              <p:blipFill>
                <a:blip r:embed="rId81"/>
                <a:stretch>
                  <a:fillRect/>
                </a:stretch>
              </p:blipFill>
              <p:spPr>
                <a:xfrm>
                  <a:off x="4620082" y="1347796"/>
                  <a:ext cx="213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506045D8-17F9-4B43-801C-FA550663B07D}"/>
                    </a:ext>
                  </a:extLst>
                </p14:cNvPr>
                <p14:cNvContentPartPr/>
                <p14:nvPr/>
              </p14:nvContentPartPr>
              <p14:xfrm>
                <a:off x="4957402" y="1143316"/>
                <a:ext cx="77760" cy="91080"/>
              </p14:xfrm>
            </p:contentPart>
          </mc:Choice>
          <mc:Fallback xmlns="">
            <p:pic>
              <p:nvPicPr>
                <p:cNvPr id="59" name="Ink 58">
                  <a:extLst>
                    <a:ext uri="{FF2B5EF4-FFF2-40B4-BE49-F238E27FC236}">
                      <a16:creationId xmlns:a16="http://schemas.microsoft.com/office/drawing/2014/main" id="{506045D8-17F9-4B43-801C-FA550663B07D}"/>
                    </a:ext>
                  </a:extLst>
                </p:cNvPr>
                <p:cNvPicPr/>
                <p:nvPr/>
              </p:nvPicPr>
              <p:blipFill>
                <a:blip r:embed="rId83"/>
                <a:stretch>
                  <a:fillRect/>
                </a:stretch>
              </p:blipFill>
              <p:spPr>
                <a:xfrm>
                  <a:off x="4939402" y="1125676"/>
                  <a:ext cx="113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0C47C5A1-F4E4-4A0A-BEED-DB695BF03008}"/>
                    </a:ext>
                  </a:extLst>
                </p14:cNvPr>
                <p14:cNvContentPartPr/>
                <p14:nvPr/>
              </p14:nvContentPartPr>
              <p14:xfrm>
                <a:off x="4916722" y="1428796"/>
                <a:ext cx="159480" cy="156600"/>
              </p14:xfrm>
            </p:contentPart>
          </mc:Choice>
          <mc:Fallback xmlns="">
            <p:pic>
              <p:nvPicPr>
                <p:cNvPr id="60" name="Ink 59">
                  <a:extLst>
                    <a:ext uri="{FF2B5EF4-FFF2-40B4-BE49-F238E27FC236}">
                      <a16:creationId xmlns:a16="http://schemas.microsoft.com/office/drawing/2014/main" id="{0C47C5A1-F4E4-4A0A-BEED-DB695BF03008}"/>
                    </a:ext>
                  </a:extLst>
                </p:cNvPr>
                <p:cNvPicPr/>
                <p:nvPr/>
              </p:nvPicPr>
              <p:blipFill>
                <a:blip r:embed="rId85"/>
                <a:stretch>
                  <a:fillRect/>
                </a:stretch>
              </p:blipFill>
              <p:spPr>
                <a:xfrm>
                  <a:off x="4898722" y="1411156"/>
                  <a:ext cx="195120" cy="19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06224193-B073-4838-A556-5E38608D46A5}"/>
                  </a:ext>
                </a:extLst>
              </p14:cNvPr>
              <p14:cNvContentPartPr/>
              <p14:nvPr/>
            </p14:nvContentPartPr>
            <p14:xfrm>
              <a:off x="2998642" y="1153756"/>
              <a:ext cx="76320" cy="112320"/>
            </p14:xfrm>
          </p:contentPart>
        </mc:Choice>
        <mc:Fallback xmlns="">
          <p:pic>
            <p:nvPicPr>
              <p:cNvPr id="62" name="Ink 61">
                <a:extLst>
                  <a:ext uri="{FF2B5EF4-FFF2-40B4-BE49-F238E27FC236}">
                    <a16:creationId xmlns:a16="http://schemas.microsoft.com/office/drawing/2014/main" id="{06224193-B073-4838-A556-5E38608D46A5}"/>
                  </a:ext>
                </a:extLst>
              </p:cNvPr>
              <p:cNvPicPr/>
              <p:nvPr/>
            </p:nvPicPr>
            <p:blipFill>
              <a:blip r:embed="rId87"/>
              <a:stretch>
                <a:fillRect/>
              </a:stretch>
            </p:blipFill>
            <p:spPr>
              <a:xfrm>
                <a:off x="2981002" y="1135756"/>
                <a:ext cx="111960" cy="147960"/>
              </a:xfrm>
              <a:prstGeom prst="rect">
                <a:avLst/>
              </a:prstGeom>
            </p:spPr>
          </p:pic>
        </mc:Fallback>
      </mc:AlternateContent>
      <p:grpSp>
        <p:nvGrpSpPr>
          <p:cNvPr id="73" name="Group 72">
            <a:extLst>
              <a:ext uri="{FF2B5EF4-FFF2-40B4-BE49-F238E27FC236}">
                <a16:creationId xmlns:a16="http://schemas.microsoft.com/office/drawing/2014/main" id="{127C8D87-7812-4BDE-B866-19B490F313D0}"/>
              </a:ext>
            </a:extLst>
          </p:cNvPr>
          <p:cNvGrpSpPr/>
          <p:nvPr/>
        </p:nvGrpSpPr>
        <p:grpSpPr>
          <a:xfrm>
            <a:off x="1227442" y="2046916"/>
            <a:ext cx="1438560" cy="366840"/>
            <a:chOff x="1227442" y="2046916"/>
            <a:chExt cx="1438560" cy="366840"/>
          </a:xfrm>
        </p:grpSpPr>
        <mc:AlternateContent xmlns:mc="http://schemas.openxmlformats.org/markup-compatibility/2006" xmlns:p14="http://schemas.microsoft.com/office/powerpoint/2010/main">
          <mc:Choice Requires="p14">
            <p:contentPart p14:bwMode="auto" r:id="rId88">
              <p14:nvContentPartPr>
                <p14:cNvPr id="63" name="Ink 62">
                  <a:extLst>
                    <a:ext uri="{FF2B5EF4-FFF2-40B4-BE49-F238E27FC236}">
                      <a16:creationId xmlns:a16="http://schemas.microsoft.com/office/drawing/2014/main" id="{9D82B479-AFB7-4EB3-84BD-A87FE5D076D0}"/>
                    </a:ext>
                  </a:extLst>
                </p14:cNvPr>
                <p14:cNvContentPartPr/>
                <p14:nvPr/>
              </p14:nvContentPartPr>
              <p14:xfrm>
                <a:off x="1227442" y="2181556"/>
                <a:ext cx="235080" cy="232200"/>
              </p14:xfrm>
            </p:contentPart>
          </mc:Choice>
          <mc:Fallback xmlns="">
            <p:pic>
              <p:nvPicPr>
                <p:cNvPr id="63" name="Ink 62">
                  <a:extLst>
                    <a:ext uri="{FF2B5EF4-FFF2-40B4-BE49-F238E27FC236}">
                      <a16:creationId xmlns:a16="http://schemas.microsoft.com/office/drawing/2014/main" id="{9D82B479-AFB7-4EB3-84BD-A87FE5D076D0}"/>
                    </a:ext>
                  </a:extLst>
                </p:cNvPr>
                <p:cNvPicPr/>
                <p:nvPr/>
              </p:nvPicPr>
              <p:blipFill>
                <a:blip r:embed="rId89"/>
                <a:stretch>
                  <a:fillRect/>
                </a:stretch>
              </p:blipFill>
              <p:spPr>
                <a:xfrm>
                  <a:off x="1209802" y="2163916"/>
                  <a:ext cx="2707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B7F302B4-D088-460C-88AD-349680FD86CF}"/>
                    </a:ext>
                  </a:extLst>
                </p14:cNvPr>
                <p14:cNvContentPartPr/>
                <p14:nvPr/>
              </p14:nvContentPartPr>
              <p14:xfrm>
                <a:off x="1257322" y="2046916"/>
                <a:ext cx="222120" cy="30960"/>
              </p14:xfrm>
            </p:contentPart>
          </mc:Choice>
          <mc:Fallback xmlns="">
            <p:pic>
              <p:nvPicPr>
                <p:cNvPr id="64" name="Ink 63">
                  <a:extLst>
                    <a:ext uri="{FF2B5EF4-FFF2-40B4-BE49-F238E27FC236}">
                      <a16:creationId xmlns:a16="http://schemas.microsoft.com/office/drawing/2014/main" id="{B7F302B4-D088-460C-88AD-349680FD86CF}"/>
                    </a:ext>
                  </a:extLst>
                </p:cNvPr>
                <p:cNvPicPr/>
                <p:nvPr/>
              </p:nvPicPr>
              <p:blipFill>
                <a:blip r:embed="rId91"/>
                <a:stretch>
                  <a:fillRect/>
                </a:stretch>
              </p:blipFill>
              <p:spPr>
                <a:xfrm>
                  <a:off x="1239682" y="2029276"/>
                  <a:ext cx="257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290AD4CD-3D05-493E-8828-AC8763B2544B}"/>
                    </a:ext>
                  </a:extLst>
                </p14:cNvPr>
                <p14:cNvContentPartPr/>
                <p14:nvPr/>
              </p14:nvContentPartPr>
              <p14:xfrm>
                <a:off x="1666282" y="2283076"/>
                <a:ext cx="16920" cy="32760"/>
              </p14:xfrm>
            </p:contentPart>
          </mc:Choice>
          <mc:Fallback xmlns="">
            <p:pic>
              <p:nvPicPr>
                <p:cNvPr id="65" name="Ink 64">
                  <a:extLst>
                    <a:ext uri="{FF2B5EF4-FFF2-40B4-BE49-F238E27FC236}">
                      <a16:creationId xmlns:a16="http://schemas.microsoft.com/office/drawing/2014/main" id="{290AD4CD-3D05-493E-8828-AC8763B2544B}"/>
                    </a:ext>
                  </a:extLst>
                </p:cNvPr>
                <p:cNvPicPr/>
                <p:nvPr/>
              </p:nvPicPr>
              <p:blipFill>
                <a:blip r:embed="rId93"/>
                <a:stretch>
                  <a:fillRect/>
                </a:stretch>
              </p:blipFill>
              <p:spPr>
                <a:xfrm>
                  <a:off x="1648642" y="2265436"/>
                  <a:ext cx="52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D554D853-C585-4FED-9C4D-8963022A1DDB}"/>
                    </a:ext>
                  </a:extLst>
                </p14:cNvPr>
                <p14:cNvContentPartPr/>
                <p14:nvPr/>
              </p14:nvContentPartPr>
              <p14:xfrm>
                <a:off x="1830442" y="2173636"/>
                <a:ext cx="106920" cy="229320"/>
              </p14:xfrm>
            </p:contentPart>
          </mc:Choice>
          <mc:Fallback xmlns="">
            <p:pic>
              <p:nvPicPr>
                <p:cNvPr id="66" name="Ink 65">
                  <a:extLst>
                    <a:ext uri="{FF2B5EF4-FFF2-40B4-BE49-F238E27FC236}">
                      <a16:creationId xmlns:a16="http://schemas.microsoft.com/office/drawing/2014/main" id="{D554D853-C585-4FED-9C4D-8963022A1DDB}"/>
                    </a:ext>
                  </a:extLst>
                </p:cNvPr>
                <p:cNvPicPr/>
                <p:nvPr/>
              </p:nvPicPr>
              <p:blipFill>
                <a:blip r:embed="rId95"/>
                <a:stretch>
                  <a:fillRect/>
                </a:stretch>
              </p:blipFill>
              <p:spPr>
                <a:xfrm>
                  <a:off x="1812442" y="2155996"/>
                  <a:ext cx="1425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Ink 66">
                  <a:extLst>
                    <a:ext uri="{FF2B5EF4-FFF2-40B4-BE49-F238E27FC236}">
                      <a16:creationId xmlns:a16="http://schemas.microsoft.com/office/drawing/2014/main" id="{898EA65D-377F-4E53-9854-B9AB11681E36}"/>
                    </a:ext>
                  </a:extLst>
                </p14:cNvPr>
                <p14:cNvContentPartPr/>
                <p14:nvPr/>
              </p14:nvContentPartPr>
              <p14:xfrm>
                <a:off x="1991722" y="2108836"/>
                <a:ext cx="110160" cy="87480"/>
              </p14:xfrm>
            </p:contentPart>
          </mc:Choice>
          <mc:Fallback xmlns="">
            <p:pic>
              <p:nvPicPr>
                <p:cNvPr id="67" name="Ink 66">
                  <a:extLst>
                    <a:ext uri="{FF2B5EF4-FFF2-40B4-BE49-F238E27FC236}">
                      <a16:creationId xmlns:a16="http://schemas.microsoft.com/office/drawing/2014/main" id="{898EA65D-377F-4E53-9854-B9AB11681E36}"/>
                    </a:ext>
                  </a:extLst>
                </p:cNvPr>
                <p:cNvPicPr/>
                <p:nvPr/>
              </p:nvPicPr>
              <p:blipFill>
                <a:blip r:embed="rId97"/>
                <a:stretch>
                  <a:fillRect/>
                </a:stretch>
              </p:blipFill>
              <p:spPr>
                <a:xfrm>
                  <a:off x="1973722" y="2091196"/>
                  <a:ext cx="145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9" name="Ink 68">
                  <a:extLst>
                    <a:ext uri="{FF2B5EF4-FFF2-40B4-BE49-F238E27FC236}">
                      <a16:creationId xmlns:a16="http://schemas.microsoft.com/office/drawing/2014/main" id="{8EB25BC2-4D1B-4311-8FB2-2B5D376FE1DA}"/>
                    </a:ext>
                  </a:extLst>
                </p14:cNvPr>
                <p14:cNvContentPartPr/>
                <p14:nvPr/>
              </p14:nvContentPartPr>
              <p14:xfrm>
                <a:off x="1817482" y="2103436"/>
                <a:ext cx="123120" cy="10440"/>
              </p14:xfrm>
            </p:contentPart>
          </mc:Choice>
          <mc:Fallback xmlns="">
            <p:pic>
              <p:nvPicPr>
                <p:cNvPr id="69" name="Ink 68">
                  <a:extLst>
                    <a:ext uri="{FF2B5EF4-FFF2-40B4-BE49-F238E27FC236}">
                      <a16:creationId xmlns:a16="http://schemas.microsoft.com/office/drawing/2014/main" id="{8EB25BC2-4D1B-4311-8FB2-2B5D376FE1DA}"/>
                    </a:ext>
                  </a:extLst>
                </p:cNvPr>
                <p:cNvPicPr/>
                <p:nvPr/>
              </p:nvPicPr>
              <p:blipFill>
                <a:blip r:embed="rId99"/>
                <a:stretch>
                  <a:fillRect/>
                </a:stretch>
              </p:blipFill>
              <p:spPr>
                <a:xfrm>
                  <a:off x="1799482" y="2085796"/>
                  <a:ext cx="158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0" name="Ink 69">
                  <a:extLst>
                    <a:ext uri="{FF2B5EF4-FFF2-40B4-BE49-F238E27FC236}">
                      <a16:creationId xmlns:a16="http://schemas.microsoft.com/office/drawing/2014/main" id="{EEBAB1DF-B74A-4EF1-BC10-8B235EC75EC3}"/>
                    </a:ext>
                  </a:extLst>
                </p14:cNvPr>
                <p14:cNvContentPartPr/>
                <p14:nvPr/>
              </p14:nvContentPartPr>
              <p14:xfrm>
                <a:off x="2234362" y="2217556"/>
                <a:ext cx="140040" cy="21600"/>
              </p14:xfrm>
            </p:contentPart>
          </mc:Choice>
          <mc:Fallback xmlns="">
            <p:pic>
              <p:nvPicPr>
                <p:cNvPr id="70" name="Ink 69">
                  <a:extLst>
                    <a:ext uri="{FF2B5EF4-FFF2-40B4-BE49-F238E27FC236}">
                      <a16:creationId xmlns:a16="http://schemas.microsoft.com/office/drawing/2014/main" id="{EEBAB1DF-B74A-4EF1-BC10-8B235EC75EC3}"/>
                    </a:ext>
                  </a:extLst>
                </p:cNvPr>
                <p:cNvPicPr/>
                <p:nvPr/>
              </p:nvPicPr>
              <p:blipFill>
                <a:blip r:embed="rId101"/>
                <a:stretch>
                  <a:fillRect/>
                </a:stretch>
              </p:blipFill>
              <p:spPr>
                <a:xfrm>
                  <a:off x="2216362" y="2199916"/>
                  <a:ext cx="175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Ink 70">
                  <a:extLst>
                    <a:ext uri="{FF2B5EF4-FFF2-40B4-BE49-F238E27FC236}">
                      <a16:creationId xmlns:a16="http://schemas.microsoft.com/office/drawing/2014/main" id="{2B3D23AF-FE54-43A6-B406-416FD67B3811}"/>
                    </a:ext>
                  </a:extLst>
                </p14:cNvPr>
                <p14:cNvContentPartPr/>
                <p14:nvPr/>
              </p14:nvContentPartPr>
              <p14:xfrm>
                <a:off x="2201962" y="2293516"/>
                <a:ext cx="187560" cy="30600"/>
              </p14:xfrm>
            </p:contentPart>
          </mc:Choice>
          <mc:Fallback xmlns="">
            <p:pic>
              <p:nvPicPr>
                <p:cNvPr id="71" name="Ink 70">
                  <a:extLst>
                    <a:ext uri="{FF2B5EF4-FFF2-40B4-BE49-F238E27FC236}">
                      <a16:creationId xmlns:a16="http://schemas.microsoft.com/office/drawing/2014/main" id="{2B3D23AF-FE54-43A6-B406-416FD67B3811}"/>
                    </a:ext>
                  </a:extLst>
                </p:cNvPr>
                <p:cNvPicPr/>
                <p:nvPr/>
              </p:nvPicPr>
              <p:blipFill>
                <a:blip r:embed="rId103"/>
                <a:stretch>
                  <a:fillRect/>
                </a:stretch>
              </p:blipFill>
              <p:spPr>
                <a:xfrm>
                  <a:off x="2184322" y="2275516"/>
                  <a:ext cx="223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Ink 71">
                  <a:extLst>
                    <a:ext uri="{FF2B5EF4-FFF2-40B4-BE49-F238E27FC236}">
                      <a16:creationId xmlns:a16="http://schemas.microsoft.com/office/drawing/2014/main" id="{99BB78CA-A284-4399-9852-C8A8E4FAC393}"/>
                    </a:ext>
                  </a:extLst>
                </p14:cNvPr>
                <p14:cNvContentPartPr/>
                <p14:nvPr/>
              </p14:nvContentPartPr>
              <p14:xfrm>
                <a:off x="2463682" y="2186956"/>
                <a:ext cx="202320" cy="214920"/>
              </p14:xfrm>
            </p:contentPart>
          </mc:Choice>
          <mc:Fallback xmlns="">
            <p:pic>
              <p:nvPicPr>
                <p:cNvPr id="72" name="Ink 71">
                  <a:extLst>
                    <a:ext uri="{FF2B5EF4-FFF2-40B4-BE49-F238E27FC236}">
                      <a16:creationId xmlns:a16="http://schemas.microsoft.com/office/drawing/2014/main" id="{99BB78CA-A284-4399-9852-C8A8E4FAC393}"/>
                    </a:ext>
                  </a:extLst>
                </p:cNvPr>
                <p:cNvPicPr/>
                <p:nvPr/>
              </p:nvPicPr>
              <p:blipFill>
                <a:blip r:embed="rId105"/>
                <a:stretch>
                  <a:fillRect/>
                </a:stretch>
              </p:blipFill>
              <p:spPr>
                <a:xfrm>
                  <a:off x="2446042" y="2168956"/>
                  <a:ext cx="237960" cy="250560"/>
                </a:xfrm>
                <a:prstGeom prst="rect">
                  <a:avLst/>
                </a:prstGeom>
              </p:spPr>
            </p:pic>
          </mc:Fallback>
        </mc:AlternateContent>
      </p:grpSp>
      <p:grpSp>
        <p:nvGrpSpPr>
          <p:cNvPr id="92" name="Group 91">
            <a:extLst>
              <a:ext uri="{FF2B5EF4-FFF2-40B4-BE49-F238E27FC236}">
                <a16:creationId xmlns:a16="http://schemas.microsoft.com/office/drawing/2014/main" id="{7385DBA3-60D9-42C6-82FF-AB6DC4108B4F}"/>
              </a:ext>
            </a:extLst>
          </p:cNvPr>
          <p:cNvGrpSpPr/>
          <p:nvPr/>
        </p:nvGrpSpPr>
        <p:grpSpPr>
          <a:xfrm>
            <a:off x="2959762" y="2327356"/>
            <a:ext cx="194040" cy="135720"/>
            <a:chOff x="2959762" y="2327356"/>
            <a:chExt cx="194040" cy="135720"/>
          </a:xfrm>
        </p:grpSpPr>
        <mc:AlternateContent xmlns:mc="http://schemas.openxmlformats.org/markup-compatibility/2006" xmlns:p14="http://schemas.microsoft.com/office/powerpoint/2010/main">
          <mc:Choice Requires="p14">
            <p:contentPart p14:bwMode="auto" r:id="rId106">
              <p14:nvContentPartPr>
                <p14:cNvPr id="82" name="Ink 81">
                  <a:extLst>
                    <a:ext uri="{FF2B5EF4-FFF2-40B4-BE49-F238E27FC236}">
                      <a16:creationId xmlns:a16="http://schemas.microsoft.com/office/drawing/2014/main" id="{E81064C0-C69E-4F7C-AC79-E2663595CEE5}"/>
                    </a:ext>
                  </a:extLst>
                </p14:cNvPr>
                <p14:cNvContentPartPr/>
                <p14:nvPr/>
              </p14:nvContentPartPr>
              <p14:xfrm>
                <a:off x="2959762" y="2327356"/>
                <a:ext cx="177120" cy="26280"/>
              </p14:xfrm>
            </p:contentPart>
          </mc:Choice>
          <mc:Fallback xmlns="">
            <p:pic>
              <p:nvPicPr>
                <p:cNvPr id="82" name="Ink 81">
                  <a:extLst>
                    <a:ext uri="{FF2B5EF4-FFF2-40B4-BE49-F238E27FC236}">
                      <a16:creationId xmlns:a16="http://schemas.microsoft.com/office/drawing/2014/main" id="{E81064C0-C69E-4F7C-AC79-E2663595CEE5}"/>
                    </a:ext>
                  </a:extLst>
                </p:cNvPr>
                <p:cNvPicPr/>
                <p:nvPr/>
              </p:nvPicPr>
              <p:blipFill>
                <a:blip r:embed="rId107"/>
                <a:stretch>
                  <a:fillRect/>
                </a:stretch>
              </p:blipFill>
              <p:spPr>
                <a:xfrm>
                  <a:off x="2942122" y="2309716"/>
                  <a:ext cx="212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3" name="Ink 82">
                  <a:extLst>
                    <a:ext uri="{FF2B5EF4-FFF2-40B4-BE49-F238E27FC236}">
                      <a16:creationId xmlns:a16="http://schemas.microsoft.com/office/drawing/2014/main" id="{6B1A039F-5F46-4E2F-BCF2-6E1971B2CECA}"/>
                    </a:ext>
                  </a:extLst>
                </p14:cNvPr>
                <p14:cNvContentPartPr/>
                <p14:nvPr/>
              </p14:nvContentPartPr>
              <p14:xfrm>
                <a:off x="2992882" y="2433916"/>
                <a:ext cx="160920" cy="29160"/>
              </p14:xfrm>
            </p:contentPart>
          </mc:Choice>
          <mc:Fallback xmlns="">
            <p:pic>
              <p:nvPicPr>
                <p:cNvPr id="83" name="Ink 82">
                  <a:extLst>
                    <a:ext uri="{FF2B5EF4-FFF2-40B4-BE49-F238E27FC236}">
                      <a16:creationId xmlns:a16="http://schemas.microsoft.com/office/drawing/2014/main" id="{6B1A039F-5F46-4E2F-BCF2-6E1971B2CECA}"/>
                    </a:ext>
                  </a:extLst>
                </p:cNvPr>
                <p:cNvPicPr/>
                <p:nvPr/>
              </p:nvPicPr>
              <p:blipFill>
                <a:blip r:embed="rId109"/>
                <a:stretch>
                  <a:fillRect/>
                </a:stretch>
              </p:blipFill>
              <p:spPr>
                <a:xfrm>
                  <a:off x="2975242" y="2415916"/>
                  <a:ext cx="196560" cy="64800"/>
                </a:xfrm>
                <a:prstGeom prst="rect">
                  <a:avLst/>
                </a:prstGeom>
              </p:spPr>
            </p:pic>
          </mc:Fallback>
        </mc:AlternateContent>
      </p:grpSp>
      <p:grpSp>
        <p:nvGrpSpPr>
          <p:cNvPr id="97" name="Group 96">
            <a:extLst>
              <a:ext uri="{FF2B5EF4-FFF2-40B4-BE49-F238E27FC236}">
                <a16:creationId xmlns:a16="http://schemas.microsoft.com/office/drawing/2014/main" id="{4A0838CE-621E-42C0-A827-77E90550AD34}"/>
              </a:ext>
            </a:extLst>
          </p:cNvPr>
          <p:cNvGrpSpPr/>
          <p:nvPr/>
        </p:nvGrpSpPr>
        <p:grpSpPr>
          <a:xfrm>
            <a:off x="3417682" y="2001916"/>
            <a:ext cx="897480" cy="759240"/>
            <a:chOff x="3417682" y="2001916"/>
            <a:chExt cx="897480" cy="759240"/>
          </a:xfrm>
        </p:grpSpPr>
        <mc:AlternateContent xmlns:mc="http://schemas.openxmlformats.org/markup-compatibility/2006" xmlns:p14="http://schemas.microsoft.com/office/powerpoint/2010/main">
          <mc:Choice Requires="p14">
            <p:contentPart p14:bwMode="auto" r:id="rId110">
              <p14:nvContentPartPr>
                <p14:cNvPr id="84" name="Ink 83">
                  <a:extLst>
                    <a:ext uri="{FF2B5EF4-FFF2-40B4-BE49-F238E27FC236}">
                      <a16:creationId xmlns:a16="http://schemas.microsoft.com/office/drawing/2014/main" id="{FE9280AB-583B-4A65-A76A-9023BFB87F74}"/>
                    </a:ext>
                  </a:extLst>
                </p14:cNvPr>
                <p14:cNvContentPartPr/>
                <p14:nvPr/>
              </p14:nvContentPartPr>
              <p14:xfrm>
                <a:off x="3476722" y="2101996"/>
                <a:ext cx="155880" cy="249120"/>
              </p14:xfrm>
            </p:contentPart>
          </mc:Choice>
          <mc:Fallback xmlns="">
            <p:pic>
              <p:nvPicPr>
                <p:cNvPr id="84" name="Ink 83">
                  <a:extLst>
                    <a:ext uri="{FF2B5EF4-FFF2-40B4-BE49-F238E27FC236}">
                      <a16:creationId xmlns:a16="http://schemas.microsoft.com/office/drawing/2014/main" id="{FE9280AB-583B-4A65-A76A-9023BFB87F74}"/>
                    </a:ext>
                  </a:extLst>
                </p:cNvPr>
                <p:cNvPicPr/>
                <p:nvPr/>
              </p:nvPicPr>
              <p:blipFill>
                <a:blip r:embed="rId111"/>
                <a:stretch>
                  <a:fillRect/>
                </a:stretch>
              </p:blipFill>
              <p:spPr>
                <a:xfrm>
                  <a:off x="3459082" y="2083996"/>
                  <a:ext cx="1915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5" name="Ink 84">
                  <a:extLst>
                    <a:ext uri="{FF2B5EF4-FFF2-40B4-BE49-F238E27FC236}">
                      <a16:creationId xmlns:a16="http://schemas.microsoft.com/office/drawing/2014/main" id="{A242A959-EDA4-4A7B-80A0-576F83748335}"/>
                    </a:ext>
                  </a:extLst>
                </p14:cNvPr>
                <p14:cNvContentPartPr/>
                <p14:nvPr/>
              </p14:nvContentPartPr>
              <p14:xfrm>
                <a:off x="3417682" y="2366596"/>
                <a:ext cx="329400" cy="22320"/>
              </p14:xfrm>
            </p:contentPart>
          </mc:Choice>
          <mc:Fallback xmlns="">
            <p:pic>
              <p:nvPicPr>
                <p:cNvPr id="85" name="Ink 84">
                  <a:extLst>
                    <a:ext uri="{FF2B5EF4-FFF2-40B4-BE49-F238E27FC236}">
                      <a16:creationId xmlns:a16="http://schemas.microsoft.com/office/drawing/2014/main" id="{A242A959-EDA4-4A7B-80A0-576F83748335}"/>
                    </a:ext>
                  </a:extLst>
                </p:cNvPr>
                <p:cNvPicPr/>
                <p:nvPr/>
              </p:nvPicPr>
              <p:blipFill>
                <a:blip r:embed="rId113"/>
                <a:stretch>
                  <a:fillRect/>
                </a:stretch>
              </p:blipFill>
              <p:spPr>
                <a:xfrm>
                  <a:off x="3399682" y="2348596"/>
                  <a:ext cx="3650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6" name="Ink 85">
                  <a:extLst>
                    <a:ext uri="{FF2B5EF4-FFF2-40B4-BE49-F238E27FC236}">
                      <a16:creationId xmlns:a16="http://schemas.microsoft.com/office/drawing/2014/main" id="{3CBBD7EA-E6B3-4D4F-8E2E-A1B5BE833559}"/>
                    </a:ext>
                  </a:extLst>
                </p14:cNvPr>
                <p14:cNvContentPartPr/>
                <p14:nvPr/>
              </p14:nvContentPartPr>
              <p14:xfrm>
                <a:off x="3462322" y="2462356"/>
                <a:ext cx="78480" cy="186840"/>
              </p14:xfrm>
            </p:contentPart>
          </mc:Choice>
          <mc:Fallback xmlns="">
            <p:pic>
              <p:nvPicPr>
                <p:cNvPr id="86" name="Ink 85">
                  <a:extLst>
                    <a:ext uri="{FF2B5EF4-FFF2-40B4-BE49-F238E27FC236}">
                      <a16:creationId xmlns:a16="http://schemas.microsoft.com/office/drawing/2014/main" id="{3CBBD7EA-E6B3-4D4F-8E2E-A1B5BE833559}"/>
                    </a:ext>
                  </a:extLst>
                </p:cNvPr>
                <p:cNvPicPr/>
                <p:nvPr/>
              </p:nvPicPr>
              <p:blipFill>
                <a:blip r:embed="rId115"/>
                <a:stretch>
                  <a:fillRect/>
                </a:stretch>
              </p:blipFill>
              <p:spPr>
                <a:xfrm>
                  <a:off x="3444682" y="2444716"/>
                  <a:ext cx="1141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7" name="Ink 86">
                  <a:extLst>
                    <a:ext uri="{FF2B5EF4-FFF2-40B4-BE49-F238E27FC236}">
                      <a16:creationId xmlns:a16="http://schemas.microsoft.com/office/drawing/2014/main" id="{98D3BADF-D595-471A-95BE-0CBC608DA10C}"/>
                    </a:ext>
                  </a:extLst>
                </p14:cNvPr>
                <p14:cNvContentPartPr/>
                <p14:nvPr/>
              </p14:nvContentPartPr>
              <p14:xfrm>
                <a:off x="3594082" y="2521036"/>
                <a:ext cx="135720" cy="116280"/>
              </p14:xfrm>
            </p:contentPart>
          </mc:Choice>
          <mc:Fallback xmlns="">
            <p:pic>
              <p:nvPicPr>
                <p:cNvPr id="87" name="Ink 86">
                  <a:extLst>
                    <a:ext uri="{FF2B5EF4-FFF2-40B4-BE49-F238E27FC236}">
                      <a16:creationId xmlns:a16="http://schemas.microsoft.com/office/drawing/2014/main" id="{98D3BADF-D595-471A-95BE-0CBC608DA10C}"/>
                    </a:ext>
                  </a:extLst>
                </p:cNvPr>
                <p:cNvPicPr/>
                <p:nvPr/>
              </p:nvPicPr>
              <p:blipFill>
                <a:blip r:embed="rId117"/>
                <a:stretch>
                  <a:fillRect/>
                </a:stretch>
              </p:blipFill>
              <p:spPr>
                <a:xfrm>
                  <a:off x="3576082" y="2503036"/>
                  <a:ext cx="171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8" name="Ink 87">
                  <a:extLst>
                    <a:ext uri="{FF2B5EF4-FFF2-40B4-BE49-F238E27FC236}">
                      <a16:creationId xmlns:a16="http://schemas.microsoft.com/office/drawing/2014/main" id="{A4714B02-7EDD-45A6-9E84-758E6D1E3632}"/>
                    </a:ext>
                  </a:extLst>
                </p14:cNvPr>
                <p14:cNvContentPartPr/>
                <p14:nvPr/>
              </p14:nvContentPartPr>
              <p14:xfrm>
                <a:off x="3561682" y="2489716"/>
                <a:ext cx="211680" cy="161280"/>
              </p14:xfrm>
            </p:contentPart>
          </mc:Choice>
          <mc:Fallback xmlns="">
            <p:pic>
              <p:nvPicPr>
                <p:cNvPr id="88" name="Ink 87">
                  <a:extLst>
                    <a:ext uri="{FF2B5EF4-FFF2-40B4-BE49-F238E27FC236}">
                      <a16:creationId xmlns:a16="http://schemas.microsoft.com/office/drawing/2014/main" id="{A4714B02-7EDD-45A6-9E84-758E6D1E3632}"/>
                    </a:ext>
                  </a:extLst>
                </p:cNvPr>
                <p:cNvPicPr/>
                <p:nvPr/>
              </p:nvPicPr>
              <p:blipFill>
                <a:blip r:embed="rId119"/>
                <a:stretch>
                  <a:fillRect/>
                </a:stretch>
              </p:blipFill>
              <p:spPr>
                <a:xfrm>
                  <a:off x="3543682" y="2472076"/>
                  <a:ext cx="247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9" name="Ink 88">
                  <a:extLst>
                    <a:ext uri="{FF2B5EF4-FFF2-40B4-BE49-F238E27FC236}">
                      <a16:creationId xmlns:a16="http://schemas.microsoft.com/office/drawing/2014/main" id="{2E2CD393-5F52-4AE2-A6EF-542B552C83AC}"/>
                    </a:ext>
                  </a:extLst>
                </p14:cNvPr>
                <p14:cNvContentPartPr/>
                <p14:nvPr/>
              </p14:nvContentPartPr>
              <p14:xfrm>
                <a:off x="3780922" y="2640556"/>
                <a:ext cx="30600" cy="120600"/>
              </p14:xfrm>
            </p:contentPart>
          </mc:Choice>
          <mc:Fallback xmlns="">
            <p:pic>
              <p:nvPicPr>
                <p:cNvPr id="89" name="Ink 88">
                  <a:extLst>
                    <a:ext uri="{FF2B5EF4-FFF2-40B4-BE49-F238E27FC236}">
                      <a16:creationId xmlns:a16="http://schemas.microsoft.com/office/drawing/2014/main" id="{2E2CD393-5F52-4AE2-A6EF-542B552C83AC}"/>
                    </a:ext>
                  </a:extLst>
                </p:cNvPr>
                <p:cNvPicPr/>
                <p:nvPr/>
              </p:nvPicPr>
              <p:blipFill>
                <a:blip r:embed="rId121"/>
                <a:stretch>
                  <a:fillRect/>
                </a:stretch>
              </p:blipFill>
              <p:spPr>
                <a:xfrm>
                  <a:off x="3762922" y="2622916"/>
                  <a:ext cx="66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Ink 89">
                  <a:extLst>
                    <a:ext uri="{FF2B5EF4-FFF2-40B4-BE49-F238E27FC236}">
                      <a16:creationId xmlns:a16="http://schemas.microsoft.com/office/drawing/2014/main" id="{171EDEA2-A3F6-4F8A-9B65-96E21FB78091}"/>
                    </a:ext>
                  </a:extLst>
                </p14:cNvPr>
                <p14:cNvContentPartPr/>
                <p14:nvPr/>
              </p14:nvContentPartPr>
              <p14:xfrm>
                <a:off x="3868402" y="2575756"/>
                <a:ext cx="3240" cy="17280"/>
              </p14:xfrm>
            </p:contentPart>
          </mc:Choice>
          <mc:Fallback xmlns="">
            <p:pic>
              <p:nvPicPr>
                <p:cNvPr id="90" name="Ink 89">
                  <a:extLst>
                    <a:ext uri="{FF2B5EF4-FFF2-40B4-BE49-F238E27FC236}">
                      <a16:creationId xmlns:a16="http://schemas.microsoft.com/office/drawing/2014/main" id="{171EDEA2-A3F6-4F8A-9B65-96E21FB78091}"/>
                    </a:ext>
                  </a:extLst>
                </p:cNvPr>
                <p:cNvPicPr/>
                <p:nvPr/>
              </p:nvPicPr>
              <p:blipFill>
                <a:blip r:embed="rId123"/>
                <a:stretch>
                  <a:fillRect/>
                </a:stretch>
              </p:blipFill>
              <p:spPr>
                <a:xfrm>
                  <a:off x="3850402" y="2558116"/>
                  <a:ext cx="38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3" name="Ink 92">
                  <a:extLst>
                    <a:ext uri="{FF2B5EF4-FFF2-40B4-BE49-F238E27FC236}">
                      <a16:creationId xmlns:a16="http://schemas.microsoft.com/office/drawing/2014/main" id="{AFD0358B-97F5-409A-93E1-7D4F12194D7D}"/>
                    </a:ext>
                  </a:extLst>
                </p14:cNvPr>
                <p14:cNvContentPartPr/>
                <p14:nvPr/>
              </p14:nvContentPartPr>
              <p14:xfrm>
                <a:off x="3963442" y="2171836"/>
                <a:ext cx="141120" cy="282600"/>
              </p14:xfrm>
            </p:contentPart>
          </mc:Choice>
          <mc:Fallback xmlns="">
            <p:pic>
              <p:nvPicPr>
                <p:cNvPr id="93" name="Ink 92">
                  <a:extLst>
                    <a:ext uri="{FF2B5EF4-FFF2-40B4-BE49-F238E27FC236}">
                      <a16:creationId xmlns:a16="http://schemas.microsoft.com/office/drawing/2014/main" id="{AFD0358B-97F5-409A-93E1-7D4F12194D7D}"/>
                    </a:ext>
                  </a:extLst>
                </p:cNvPr>
                <p:cNvPicPr/>
                <p:nvPr/>
              </p:nvPicPr>
              <p:blipFill>
                <a:blip r:embed="rId125"/>
                <a:stretch>
                  <a:fillRect/>
                </a:stretch>
              </p:blipFill>
              <p:spPr>
                <a:xfrm>
                  <a:off x="3945802" y="2154196"/>
                  <a:ext cx="17676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4" name="Ink 93">
                  <a:extLst>
                    <a:ext uri="{FF2B5EF4-FFF2-40B4-BE49-F238E27FC236}">
                      <a16:creationId xmlns:a16="http://schemas.microsoft.com/office/drawing/2014/main" id="{26BFBD92-D522-44DF-9F54-7B62DE348651}"/>
                    </a:ext>
                  </a:extLst>
                </p14:cNvPr>
                <p14:cNvContentPartPr/>
                <p14:nvPr/>
              </p14:nvContentPartPr>
              <p14:xfrm>
                <a:off x="4139122" y="2505556"/>
                <a:ext cx="38520" cy="105840"/>
              </p14:xfrm>
            </p:contentPart>
          </mc:Choice>
          <mc:Fallback xmlns="">
            <p:pic>
              <p:nvPicPr>
                <p:cNvPr id="94" name="Ink 93">
                  <a:extLst>
                    <a:ext uri="{FF2B5EF4-FFF2-40B4-BE49-F238E27FC236}">
                      <a16:creationId xmlns:a16="http://schemas.microsoft.com/office/drawing/2014/main" id="{26BFBD92-D522-44DF-9F54-7B62DE348651}"/>
                    </a:ext>
                  </a:extLst>
                </p:cNvPr>
                <p:cNvPicPr/>
                <p:nvPr/>
              </p:nvPicPr>
              <p:blipFill>
                <a:blip r:embed="rId127"/>
                <a:stretch>
                  <a:fillRect/>
                </a:stretch>
              </p:blipFill>
              <p:spPr>
                <a:xfrm>
                  <a:off x="4121122" y="2487556"/>
                  <a:ext cx="74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5" name="Ink 94">
                  <a:extLst>
                    <a:ext uri="{FF2B5EF4-FFF2-40B4-BE49-F238E27FC236}">
                      <a16:creationId xmlns:a16="http://schemas.microsoft.com/office/drawing/2014/main" id="{C93E38F5-A0F0-42BE-A592-110695B6C515}"/>
                    </a:ext>
                  </a:extLst>
                </p14:cNvPr>
                <p14:cNvContentPartPr/>
                <p14:nvPr/>
              </p14:nvContentPartPr>
              <p14:xfrm>
                <a:off x="4171162" y="2424916"/>
                <a:ext cx="2160" cy="4320"/>
              </p14:xfrm>
            </p:contentPart>
          </mc:Choice>
          <mc:Fallback xmlns="">
            <p:pic>
              <p:nvPicPr>
                <p:cNvPr id="95" name="Ink 94">
                  <a:extLst>
                    <a:ext uri="{FF2B5EF4-FFF2-40B4-BE49-F238E27FC236}">
                      <a16:creationId xmlns:a16="http://schemas.microsoft.com/office/drawing/2014/main" id="{C93E38F5-A0F0-42BE-A592-110695B6C515}"/>
                    </a:ext>
                  </a:extLst>
                </p:cNvPr>
                <p:cNvPicPr/>
                <p:nvPr/>
              </p:nvPicPr>
              <p:blipFill>
                <a:blip r:embed="rId129"/>
                <a:stretch>
                  <a:fillRect/>
                </a:stretch>
              </p:blipFill>
              <p:spPr>
                <a:xfrm>
                  <a:off x="4153522" y="2406916"/>
                  <a:ext cx="378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6" name="Ink 95">
                  <a:extLst>
                    <a:ext uri="{FF2B5EF4-FFF2-40B4-BE49-F238E27FC236}">
                      <a16:creationId xmlns:a16="http://schemas.microsoft.com/office/drawing/2014/main" id="{6AC74594-3BB2-41D4-8A92-10BE986424E8}"/>
                    </a:ext>
                  </a:extLst>
                </p14:cNvPr>
                <p14:cNvContentPartPr/>
                <p14:nvPr/>
              </p14:nvContentPartPr>
              <p14:xfrm>
                <a:off x="4206442" y="2001916"/>
                <a:ext cx="108720" cy="130320"/>
              </p14:xfrm>
            </p:contentPart>
          </mc:Choice>
          <mc:Fallback xmlns="">
            <p:pic>
              <p:nvPicPr>
                <p:cNvPr id="96" name="Ink 95">
                  <a:extLst>
                    <a:ext uri="{FF2B5EF4-FFF2-40B4-BE49-F238E27FC236}">
                      <a16:creationId xmlns:a16="http://schemas.microsoft.com/office/drawing/2014/main" id="{6AC74594-3BB2-41D4-8A92-10BE986424E8}"/>
                    </a:ext>
                  </a:extLst>
                </p:cNvPr>
                <p:cNvPicPr/>
                <p:nvPr/>
              </p:nvPicPr>
              <p:blipFill>
                <a:blip r:embed="rId131"/>
                <a:stretch>
                  <a:fillRect/>
                </a:stretch>
              </p:blipFill>
              <p:spPr>
                <a:xfrm>
                  <a:off x="4188442" y="1984276"/>
                  <a:ext cx="144360" cy="165960"/>
                </a:xfrm>
                <a:prstGeom prst="rect">
                  <a:avLst/>
                </a:prstGeom>
              </p:spPr>
            </p:pic>
          </mc:Fallback>
        </mc:AlternateContent>
      </p:grpSp>
      <p:grpSp>
        <p:nvGrpSpPr>
          <p:cNvPr id="110" name="Group 109">
            <a:extLst>
              <a:ext uri="{FF2B5EF4-FFF2-40B4-BE49-F238E27FC236}">
                <a16:creationId xmlns:a16="http://schemas.microsoft.com/office/drawing/2014/main" id="{FC0DDAA6-3971-48C1-80A2-CAC77FFA89E1}"/>
              </a:ext>
            </a:extLst>
          </p:cNvPr>
          <p:cNvGrpSpPr/>
          <p:nvPr/>
        </p:nvGrpSpPr>
        <p:grpSpPr>
          <a:xfrm>
            <a:off x="3074602" y="3108196"/>
            <a:ext cx="1346040" cy="456480"/>
            <a:chOff x="3074602" y="3108196"/>
            <a:chExt cx="1346040" cy="456480"/>
          </a:xfrm>
        </p:grpSpPr>
        <mc:AlternateContent xmlns:mc="http://schemas.openxmlformats.org/markup-compatibility/2006" xmlns:p14="http://schemas.microsoft.com/office/powerpoint/2010/main">
          <mc:Choice Requires="p14">
            <p:contentPart p14:bwMode="auto" r:id="rId132">
              <p14:nvContentPartPr>
                <p14:cNvPr id="98" name="Ink 97">
                  <a:extLst>
                    <a:ext uri="{FF2B5EF4-FFF2-40B4-BE49-F238E27FC236}">
                      <a16:creationId xmlns:a16="http://schemas.microsoft.com/office/drawing/2014/main" id="{6167DCC0-7907-4AE9-8D96-075B3E8A8459}"/>
                    </a:ext>
                  </a:extLst>
                </p14:cNvPr>
                <p14:cNvContentPartPr/>
                <p14:nvPr/>
              </p14:nvContentPartPr>
              <p14:xfrm>
                <a:off x="3074602" y="3239236"/>
                <a:ext cx="222840" cy="15480"/>
              </p14:xfrm>
            </p:contentPart>
          </mc:Choice>
          <mc:Fallback xmlns="">
            <p:pic>
              <p:nvPicPr>
                <p:cNvPr id="98" name="Ink 97">
                  <a:extLst>
                    <a:ext uri="{FF2B5EF4-FFF2-40B4-BE49-F238E27FC236}">
                      <a16:creationId xmlns:a16="http://schemas.microsoft.com/office/drawing/2014/main" id="{6167DCC0-7907-4AE9-8D96-075B3E8A8459}"/>
                    </a:ext>
                  </a:extLst>
                </p:cNvPr>
                <p:cNvPicPr/>
                <p:nvPr/>
              </p:nvPicPr>
              <p:blipFill>
                <a:blip r:embed="rId133"/>
                <a:stretch>
                  <a:fillRect/>
                </a:stretch>
              </p:blipFill>
              <p:spPr>
                <a:xfrm>
                  <a:off x="3056602" y="3221236"/>
                  <a:ext cx="2584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9" name="Ink 98">
                  <a:extLst>
                    <a:ext uri="{FF2B5EF4-FFF2-40B4-BE49-F238E27FC236}">
                      <a16:creationId xmlns:a16="http://schemas.microsoft.com/office/drawing/2014/main" id="{A35469E3-CD6B-4760-9ED9-4822B2213E76}"/>
                    </a:ext>
                  </a:extLst>
                </p14:cNvPr>
                <p14:cNvContentPartPr/>
                <p14:nvPr/>
              </p14:nvContentPartPr>
              <p14:xfrm>
                <a:off x="3079642" y="3313756"/>
                <a:ext cx="229320" cy="39240"/>
              </p14:xfrm>
            </p:contentPart>
          </mc:Choice>
          <mc:Fallback xmlns="">
            <p:pic>
              <p:nvPicPr>
                <p:cNvPr id="99" name="Ink 98">
                  <a:extLst>
                    <a:ext uri="{FF2B5EF4-FFF2-40B4-BE49-F238E27FC236}">
                      <a16:creationId xmlns:a16="http://schemas.microsoft.com/office/drawing/2014/main" id="{A35469E3-CD6B-4760-9ED9-4822B2213E76}"/>
                    </a:ext>
                  </a:extLst>
                </p:cNvPr>
                <p:cNvPicPr/>
                <p:nvPr/>
              </p:nvPicPr>
              <p:blipFill>
                <a:blip r:embed="rId135"/>
                <a:stretch>
                  <a:fillRect/>
                </a:stretch>
              </p:blipFill>
              <p:spPr>
                <a:xfrm>
                  <a:off x="3062002" y="3295756"/>
                  <a:ext cx="264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1" name="Ink 100">
                  <a:extLst>
                    <a:ext uri="{FF2B5EF4-FFF2-40B4-BE49-F238E27FC236}">
                      <a16:creationId xmlns:a16="http://schemas.microsoft.com/office/drawing/2014/main" id="{D7EDC80E-A9BC-41F9-AFDE-21BA13060063}"/>
                    </a:ext>
                  </a:extLst>
                </p14:cNvPr>
                <p14:cNvContentPartPr/>
                <p14:nvPr/>
              </p14:nvContentPartPr>
              <p14:xfrm>
                <a:off x="3415882" y="3419236"/>
                <a:ext cx="3240" cy="1440"/>
              </p14:xfrm>
            </p:contentPart>
          </mc:Choice>
          <mc:Fallback xmlns="">
            <p:pic>
              <p:nvPicPr>
                <p:cNvPr id="101" name="Ink 100">
                  <a:extLst>
                    <a:ext uri="{FF2B5EF4-FFF2-40B4-BE49-F238E27FC236}">
                      <a16:creationId xmlns:a16="http://schemas.microsoft.com/office/drawing/2014/main" id="{D7EDC80E-A9BC-41F9-AFDE-21BA13060063}"/>
                    </a:ext>
                  </a:extLst>
                </p:cNvPr>
                <p:cNvPicPr/>
                <p:nvPr/>
              </p:nvPicPr>
              <p:blipFill>
                <a:blip r:embed="rId137"/>
                <a:stretch>
                  <a:fillRect/>
                </a:stretch>
              </p:blipFill>
              <p:spPr>
                <a:xfrm>
                  <a:off x="3398242" y="3401236"/>
                  <a:ext cx="38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2" name="Ink 101">
                  <a:extLst>
                    <a:ext uri="{FF2B5EF4-FFF2-40B4-BE49-F238E27FC236}">
                      <a16:creationId xmlns:a16="http://schemas.microsoft.com/office/drawing/2014/main" id="{DC911992-6EB6-46B8-ACFA-2CD1A72ECF88}"/>
                    </a:ext>
                  </a:extLst>
                </p14:cNvPr>
                <p14:cNvContentPartPr/>
                <p14:nvPr/>
              </p14:nvContentPartPr>
              <p14:xfrm>
                <a:off x="3406882" y="3194236"/>
                <a:ext cx="279360" cy="218880"/>
              </p14:xfrm>
            </p:contentPart>
          </mc:Choice>
          <mc:Fallback xmlns="">
            <p:pic>
              <p:nvPicPr>
                <p:cNvPr id="102" name="Ink 101">
                  <a:extLst>
                    <a:ext uri="{FF2B5EF4-FFF2-40B4-BE49-F238E27FC236}">
                      <a16:creationId xmlns:a16="http://schemas.microsoft.com/office/drawing/2014/main" id="{DC911992-6EB6-46B8-ACFA-2CD1A72ECF88}"/>
                    </a:ext>
                  </a:extLst>
                </p:cNvPr>
                <p:cNvPicPr/>
                <p:nvPr/>
              </p:nvPicPr>
              <p:blipFill>
                <a:blip r:embed="rId139"/>
                <a:stretch>
                  <a:fillRect/>
                </a:stretch>
              </p:blipFill>
              <p:spPr>
                <a:xfrm>
                  <a:off x="3388882" y="3176236"/>
                  <a:ext cx="3150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4" name="Ink 103">
                  <a:extLst>
                    <a:ext uri="{FF2B5EF4-FFF2-40B4-BE49-F238E27FC236}">
                      <a16:creationId xmlns:a16="http://schemas.microsoft.com/office/drawing/2014/main" id="{4ECC6A75-F6DC-4038-B283-D350FCD1863B}"/>
                    </a:ext>
                  </a:extLst>
                </p14:cNvPr>
                <p14:cNvContentPartPr/>
                <p14:nvPr/>
              </p14:nvContentPartPr>
              <p14:xfrm>
                <a:off x="3733402" y="3434716"/>
                <a:ext cx="19440" cy="95040"/>
              </p14:xfrm>
            </p:contentPart>
          </mc:Choice>
          <mc:Fallback xmlns="">
            <p:pic>
              <p:nvPicPr>
                <p:cNvPr id="104" name="Ink 103">
                  <a:extLst>
                    <a:ext uri="{FF2B5EF4-FFF2-40B4-BE49-F238E27FC236}">
                      <a16:creationId xmlns:a16="http://schemas.microsoft.com/office/drawing/2014/main" id="{4ECC6A75-F6DC-4038-B283-D350FCD1863B}"/>
                    </a:ext>
                  </a:extLst>
                </p:cNvPr>
                <p:cNvPicPr/>
                <p:nvPr/>
              </p:nvPicPr>
              <p:blipFill>
                <a:blip r:embed="rId141"/>
                <a:stretch>
                  <a:fillRect/>
                </a:stretch>
              </p:blipFill>
              <p:spPr>
                <a:xfrm>
                  <a:off x="3715402" y="3417076"/>
                  <a:ext cx="55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5" name="Ink 104">
                  <a:extLst>
                    <a:ext uri="{FF2B5EF4-FFF2-40B4-BE49-F238E27FC236}">
                      <a16:creationId xmlns:a16="http://schemas.microsoft.com/office/drawing/2014/main" id="{4413BE2B-81F7-4DA9-A29F-D3BEB806BC8B}"/>
                    </a:ext>
                  </a:extLst>
                </p14:cNvPr>
                <p14:cNvContentPartPr/>
                <p14:nvPr/>
              </p14:nvContentPartPr>
              <p14:xfrm>
                <a:off x="3755722" y="3352636"/>
                <a:ext cx="1440" cy="19800"/>
              </p14:xfrm>
            </p:contentPart>
          </mc:Choice>
          <mc:Fallback xmlns="">
            <p:pic>
              <p:nvPicPr>
                <p:cNvPr id="105" name="Ink 104">
                  <a:extLst>
                    <a:ext uri="{FF2B5EF4-FFF2-40B4-BE49-F238E27FC236}">
                      <a16:creationId xmlns:a16="http://schemas.microsoft.com/office/drawing/2014/main" id="{4413BE2B-81F7-4DA9-A29F-D3BEB806BC8B}"/>
                    </a:ext>
                  </a:extLst>
                </p:cNvPr>
                <p:cNvPicPr/>
                <p:nvPr/>
              </p:nvPicPr>
              <p:blipFill>
                <a:blip r:embed="rId143"/>
                <a:stretch>
                  <a:fillRect/>
                </a:stretch>
              </p:blipFill>
              <p:spPr>
                <a:xfrm>
                  <a:off x="3738082" y="3334636"/>
                  <a:ext cx="37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6" name="Ink 105">
                  <a:extLst>
                    <a:ext uri="{FF2B5EF4-FFF2-40B4-BE49-F238E27FC236}">
                      <a16:creationId xmlns:a16="http://schemas.microsoft.com/office/drawing/2014/main" id="{5EF71653-DF22-4A92-9E09-D42B7D809F3A}"/>
                    </a:ext>
                  </a:extLst>
                </p14:cNvPr>
                <p14:cNvContentPartPr/>
                <p14:nvPr/>
              </p14:nvContentPartPr>
              <p14:xfrm>
                <a:off x="3841762" y="3345076"/>
                <a:ext cx="107280" cy="219600"/>
              </p14:xfrm>
            </p:contentPart>
          </mc:Choice>
          <mc:Fallback xmlns="">
            <p:pic>
              <p:nvPicPr>
                <p:cNvPr id="106" name="Ink 105">
                  <a:extLst>
                    <a:ext uri="{FF2B5EF4-FFF2-40B4-BE49-F238E27FC236}">
                      <a16:creationId xmlns:a16="http://schemas.microsoft.com/office/drawing/2014/main" id="{5EF71653-DF22-4A92-9E09-D42B7D809F3A}"/>
                    </a:ext>
                  </a:extLst>
                </p:cNvPr>
                <p:cNvPicPr/>
                <p:nvPr/>
              </p:nvPicPr>
              <p:blipFill>
                <a:blip r:embed="rId145"/>
                <a:stretch>
                  <a:fillRect/>
                </a:stretch>
              </p:blipFill>
              <p:spPr>
                <a:xfrm>
                  <a:off x="3824122" y="3327076"/>
                  <a:ext cx="1429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7" name="Ink 106">
                  <a:extLst>
                    <a:ext uri="{FF2B5EF4-FFF2-40B4-BE49-F238E27FC236}">
                      <a16:creationId xmlns:a16="http://schemas.microsoft.com/office/drawing/2014/main" id="{4C934153-0B26-4819-BCAB-F55846ADEAFE}"/>
                    </a:ext>
                  </a:extLst>
                </p14:cNvPr>
                <p14:cNvContentPartPr/>
                <p14:nvPr/>
              </p14:nvContentPartPr>
              <p14:xfrm>
                <a:off x="3995122" y="3108196"/>
                <a:ext cx="109440" cy="379440"/>
              </p14:xfrm>
            </p:contentPart>
          </mc:Choice>
          <mc:Fallback xmlns="">
            <p:pic>
              <p:nvPicPr>
                <p:cNvPr id="107" name="Ink 106">
                  <a:extLst>
                    <a:ext uri="{FF2B5EF4-FFF2-40B4-BE49-F238E27FC236}">
                      <a16:creationId xmlns:a16="http://schemas.microsoft.com/office/drawing/2014/main" id="{4C934153-0B26-4819-BCAB-F55846ADEAFE}"/>
                    </a:ext>
                  </a:extLst>
                </p:cNvPr>
                <p:cNvPicPr/>
                <p:nvPr/>
              </p:nvPicPr>
              <p:blipFill>
                <a:blip r:embed="rId147"/>
                <a:stretch>
                  <a:fillRect/>
                </a:stretch>
              </p:blipFill>
              <p:spPr>
                <a:xfrm>
                  <a:off x="3977482" y="3090196"/>
                  <a:ext cx="14508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8" name="Ink 107">
                  <a:extLst>
                    <a:ext uri="{FF2B5EF4-FFF2-40B4-BE49-F238E27FC236}">
                      <a16:creationId xmlns:a16="http://schemas.microsoft.com/office/drawing/2014/main" id="{F3EA175A-E4E8-463B-A224-7B79512547AA}"/>
                    </a:ext>
                  </a:extLst>
                </p14:cNvPr>
                <p14:cNvContentPartPr/>
                <p14:nvPr/>
              </p14:nvContentPartPr>
              <p14:xfrm>
                <a:off x="4143442" y="3234196"/>
                <a:ext cx="171720" cy="150840"/>
              </p14:xfrm>
            </p:contentPart>
          </mc:Choice>
          <mc:Fallback xmlns="">
            <p:pic>
              <p:nvPicPr>
                <p:cNvPr id="108" name="Ink 107">
                  <a:extLst>
                    <a:ext uri="{FF2B5EF4-FFF2-40B4-BE49-F238E27FC236}">
                      <a16:creationId xmlns:a16="http://schemas.microsoft.com/office/drawing/2014/main" id="{F3EA175A-E4E8-463B-A224-7B79512547AA}"/>
                    </a:ext>
                  </a:extLst>
                </p:cNvPr>
                <p:cNvPicPr/>
                <p:nvPr/>
              </p:nvPicPr>
              <p:blipFill>
                <a:blip r:embed="rId149"/>
                <a:stretch>
                  <a:fillRect/>
                </a:stretch>
              </p:blipFill>
              <p:spPr>
                <a:xfrm>
                  <a:off x="4125442" y="3216196"/>
                  <a:ext cx="207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Ink 108">
                  <a:extLst>
                    <a:ext uri="{FF2B5EF4-FFF2-40B4-BE49-F238E27FC236}">
                      <a16:creationId xmlns:a16="http://schemas.microsoft.com/office/drawing/2014/main" id="{E993F870-1CB1-401D-9513-AC1DCAFA77C1}"/>
                    </a:ext>
                  </a:extLst>
                </p14:cNvPr>
                <p14:cNvContentPartPr/>
                <p14:nvPr/>
              </p14:nvContentPartPr>
              <p14:xfrm>
                <a:off x="4336762" y="3111796"/>
                <a:ext cx="83880" cy="393480"/>
              </p14:xfrm>
            </p:contentPart>
          </mc:Choice>
          <mc:Fallback xmlns="">
            <p:pic>
              <p:nvPicPr>
                <p:cNvPr id="109" name="Ink 108">
                  <a:extLst>
                    <a:ext uri="{FF2B5EF4-FFF2-40B4-BE49-F238E27FC236}">
                      <a16:creationId xmlns:a16="http://schemas.microsoft.com/office/drawing/2014/main" id="{E993F870-1CB1-401D-9513-AC1DCAFA77C1}"/>
                    </a:ext>
                  </a:extLst>
                </p:cNvPr>
                <p:cNvPicPr/>
                <p:nvPr/>
              </p:nvPicPr>
              <p:blipFill>
                <a:blip r:embed="rId151"/>
                <a:stretch>
                  <a:fillRect/>
                </a:stretch>
              </p:blipFill>
              <p:spPr>
                <a:xfrm>
                  <a:off x="4318762" y="3094156"/>
                  <a:ext cx="119520" cy="429120"/>
                </a:xfrm>
                <a:prstGeom prst="rect">
                  <a:avLst/>
                </a:prstGeom>
              </p:spPr>
            </p:pic>
          </mc:Fallback>
        </mc:AlternateContent>
      </p:grpSp>
      <p:grpSp>
        <p:nvGrpSpPr>
          <p:cNvPr id="113" name="Group 112">
            <a:extLst>
              <a:ext uri="{FF2B5EF4-FFF2-40B4-BE49-F238E27FC236}">
                <a16:creationId xmlns:a16="http://schemas.microsoft.com/office/drawing/2014/main" id="{1F38A62A-E9B8-47AB-A33D-9EA852EA3544}"/>
              </a:ext>
            </a:extLst>
          </p:cNvPr>
          <p:cNvGrpSpPr/>
          <p:nvPr/>
        </p:nvGrpSpPr>
        <p:grpSpPr>
          <a:xfrm>
            <a:off x="5277442" y="1313596"/>
            <a:ext cx="297000" cy="180360"/>
            <a:chOff x="5277442" y="1313596"/>
            <a:chExt cx="297000" cy="180360"/>
          </a:xfrm>
        </p:grpSpPr>
        <mc:AlternateContent xmlns:mc="http://schemas.openxmlformats.org/markup-compatibility/2006" xmlns:p14="http://schemas.microsoft.com/office/powerpoint/2010/main">
          <mc:Choice Requires="p14">
            <p:contentPart p14:bwMode="auto" r:id="rId152">
              <p14:nvContentPartPr>
                <p14:cNvPr id="111" name="Ink 110">
                  <a:extLst>
                    <a:ext uri="{FF2B5EF4-FFF2-40B4-BE49-F238E27FC236}">
                      <a16:creationId xmlns:a16="http://schemas.microsoft.com/office/drawing/2014/main" id="{D8468477-9223-40FD-8546-746979EEDC0A}"/>
                    </a:ext>
                  </a:extLst>
                </p14:cNvPr>
                <p14:cNvContentPartPr/>
                <p14:nvPr/>
              </p14:nvContentPartPr>
              <p14:xfrm>
                <a:off x="5358442" y="1313596"/>
                <a:ext cx="216000" cy="47520"/>
              </p14:xfrm>
            </p:contentPart>
          </mc:Choice>
          <mc:Fallback xmlns="">
            <p:pic>
              <p:nvPicPr>
                <p:cNvPr id="111" name="Ink 110">
                  <a:extLst>
                    <a:ext uri="{FF2B5EF4-FFF2-40B4-BE49-F238E27FC236}">
                      <a16:creationId xmlns:a16="http://schemas.microsoft.com/office/drawing/2014/main" id="{D8468477-9223-40FD-8546-746979EEDC0A}"/>
                    </a:ext>
                  </a:extLst>
                </p:cNvPr>
                <p:cNvPicPr/>
                <p:nvPr/>
              </p:nvPicPr>
              <p:blipFill>
                <a:blip r:embed="rId153"/>
                <a:stretch>
                  <a:fillRect/>
                </a:stretch>
              </p:blipFill>
              <p:spPr>
                <a:xfrm>
                  <a:off x="5340802" y="1295956"/>
                  <a:ext cx="251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2" name="Ink 111">
                  <a:extLst>
                    <a:ext uri="{FF2B5EF4-FFF2-40B4-BE49-F238E27FC236}">
                      <a16:creationId xmlns:a16="http://schemas.microsoft.com/office/drawing/2014/main" id="{64D9ADED-64AA-4F84-9D58-C4FC12936F89}"/>
                    </a:ext>
                  </a:extLst>
                </p14:cNvPr>
                <p14:cNvContentPartPr/>
                <p14:nvPr/>
              </p14:nvContentPartPr>
              <p14:xfrm>
                <a:off x="5277442" y="1441396"/>
                <a:ext cx="248040" cy="52560"/>
              </p14:xfrm>
            </p:contentPart>
          </mc:Choice>
          <mc:Fallback xmlns="">
            <p:pic>
              <p:nvPicPr>
                <p:cNvPr id="112" name="Ink 111">
                  <a:extLst>
                    <a:ext uri="{FF2B5EF4-FFF2-40B4-BE49-F238E27FC236}">
                      <a16:creationId xmlns:a16="http://schemas.microsoft.com/office/drawing/2014/main" id="{64D9ADED-64AA-4F84-9D58-C4FC12936F89}"/>
                    </a:ext>
                  </a:extLst>
                </p:cNvPr>
                <p:cNvPicPr/>
                <p:nvPr/>
              </p:nvPicPr>
              <p:blipFill>
                <a:blip r:embed="rId155"/>
                <a:stretch>
                  <a:fillRect/>
                </a:stretch>
              </p:blipFill>
              <p:spPr>
                <a:xfrm>
                  <a:off x="5259802" y="1423396"/>
                  <a:ext cx="283680" cy="88200"/>
                </a:xfrm>
                <a:prstGeom prst="rect">
                  <a:avLst/>
                </a:prstGeom>
              </p:spPr>
            </p:pic>
          </mc:Fallback>
        </mc:AlternateContent>
      </p:grpSp>
      <p:grpSp>
        <p:nvGrpSpPr>
          <p:cNvPr id="123" name="Group 122">
            <a:extLst>
              <a:ext uri="{FF2B5EF4-FFF2-40B4-BE49-F238E27FC236}">
                <a16:creationId xmlns:a16="http://schemas.microsoft.com/office/drawing/2014/main" id="{AC70C9CF-50F7-41C9-A1A3-7181F883FB0E}"/>
              </a:ext>
            </a:extLst>
          </p:cNvPr>
          <p:cNvGrpSpPr/>
          <p:nvPr/>
        </p:nvGrpSpPr>
        <p:grpSpPr>
          <a:xfrm>
            <a:off x="5729242" y="1249876"/>
            <a:ext cx="1086480" cy="381960"/>
            <a:chOff x="5729242" y="1249876"/>
            <a:chExt cx="1086480" cy="381960"/>
          </a:xfrm>
        </p:grpSpPr>
        <mc:AlternateContent xmlns:mc="http://schemas.openxmlformats.org/markup-compatibility/2006" xmlns:p14="http://schemas.microsoft.com/office/powerpoint/2010/main">
          <mc:Choice Requires="p14">
            <p:contentPart p14:bwMode="auto" r:id="rId156">
              <p14:nvContentPartPr>
                <p14:cNvPr id="114" name="Ink 113">
                  <a:extLst>
                    <a:ext uri="{FF2B5EF4-FFF2-40B4-BE49-F238E27FC236}">
                      <a16:creationId xmlns:a16="http://schemas.microsoft.com/office/drawing/2014/main" id="{01FCE045-624B-44E7-876D-60D82F5D1D16}"/>
                    </a:ext>
                  </a:extLst>
                </p14:cNvPr>
                <p14:cNvContentPartPr/>
                <p14:nvPr/>
              </p14:nvContentPartPr>
              <p14:xfrm>
                <a:off x="5729242" y="1393156"/>
                <a:ext cx="209520" cy="33840"/>
              </p14:xfrm>
            </p:contentPart>
          </mc:Choice>
          <mc:Fallback xmlns="">
            <p:pic>
              <p:nvPicPr>
                <p:cNvPr id="114" name="Ink 113">
                  <a:extLst>
                    <a:ext uri="{FF2B5EF4-FFF2-40B4-BE49-F238E27FC236}">
                      <a16:creationId xmlns:a16="http://schemas.microsoft.com/office/drawing/2014/main" id="{01FCE045-624B-44E7-876D-60D82F5D1D16}"/>
                    </a:ext>
                  </a:extLst>
                </p:cNvPr>
                <p:cNvPicPr/>
                <p:nvPr/>
              </p:nvPicPr>
              <p:blipFill>
                <a:blip r:embed="rId157"/>
                <a:stretch>
                  <a:fillRect/>
                </a:stretch>
              </p:blipFill>
              <p:spPr>
                <a:xfrm>
                  <a:off x="5711242" y="1375516"/>
                  <a:ext cx="245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5" name="Ink 114">
                  <a:extLst>
                    <a:ext uri="{FF2B5EF4-FFF2-40B4-BE49-F238E27FC236}">
                      <a16:creationId xmlns:a16="http://schemas.microsoft.com/office/drawing/2014/main" id="{4DEAC72E-1A69-4FEB-8F90-0C9EF9EB3369}"/>
                    </a:ext>
                  </a:extLst>
                </p14:cNvPr>
                <p14:cNvContentPartPr/>
                <p14:nvPr/>
              </p14:nvContentPartPr>
              <p14:xfrm>
                <a:off x="5941642" y="1308556"/>
                <a:ext cx="236160" cy="236880"/>
              </p14:xfrm>
            </p:contentPart>
          </mc:Choice>
          <mc:Fallback xmlns="">
            <p:pic>
              <p:nvPicPr>
                <p:cNvPr id="115" name="Ink 114">
                  <a:extLst>
                    <a:ext uri="{FF2B5EF4-FFF2-40B4-BE49-F238E27FC236}">
                      <a16:creationId xmlns:a16="http://schemas.microsoft.com/office/drawing/2014/main" id="{4DEAC72E-1A69-4FEB-8F90-0C9EF9EB3369}"/>
                    </a:ext>
                  </a:extLst>
                </p:cNvPr>
                <p:cNvPicPr/>
                <p:nvPr/>
              </p:nvPicPr>
              <p:blipFill>
                <a:blip r:embed="rId159"/>
                <a:stretch>
                  <a:fillRect/>
                </a:stretch>
              </p:blipFill>
              <p:spPr>
                <a:xfrm>
                  <a:off x="5924002" y="1290916"/>
                  <a:ext cx="2718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6" name="Ink 115">
                  <a:extLst>
                    <a:ext uri="{FF2B5EF4-FFF2-40B4-BE49-F238E27FC236}">
                      <a16:creationId xmlns:a16="http://schemas.microsoft.com/office/drawing/2014/main" id="{632BA1FA-4079-43E8-8BA3-17E64FBBF61F}"/>
                    </a:ext>
                  </a:extLst>
                </p14:cNvPr>
                <p14:cNvContentPartPr/>
                <p14:nvPr/>
              </p14:nvContentPartPr>
              <p14:xfrm>
                <a:off x="6232882" y="1513756"/>
                <a:ext cx="33840" cy="87120"/>
              </p14:xfrm>
            </p:contentPart>
          </mc:Choice>
          <mc:Fallback xmlns="">
            <p:pic>
              <p:nvPicPr>
                <p:cNvPr id="116" name="Ink 115">
                  <a:extLst>
                    <a:ext uri="{FF2B5EF4-FFF2-40B4-BE49-F238E27FC236}">
                      <a16:creationId xmlns:a16="http://schemas.microsoft.com/office/drawing/2014/main" id="{632BA1FA-4079-43E8-8BA3-17E64FBBF61F}"/>
                    </a:ext>
                  </a:extLst>
                </p:cNvPr>
                <p:cNvPicPr/>
                <p:nvPr/>
              </p:nvPicPr>
              <p:blipFill>
                <a:blip r:embed="rId161"/>
                <a:stretch>
                  <a:fillRect/>
                </a:stretch>
              </p:blipFill>
              <p:spPr>
                <a:xfrm>
                  <a:off x="6215242" y="1496116"/>
                  <a:ext cx="69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7" name="Ink 116">
                  <a:extLst>
                    <a:ext uri="{FF2B5EF4-FFF2-40B4-BE49-F238E27FC236}">
                      <a16:creationId xmlns:a16="http://schemas.microsoft.com/office/drawing/2014/main" id="{48FE7343-E2DE-4F6B-B999-B9DE98079DB3}"/>
                    </a:ext>
                  </a:extLst>
                </p14:cNvPr>
                <p14:cNvContentPartPr/>
                <p14:nvPr/>
              </p14:nvContentPartPr>
              <p14:xfrm>
                <a:off x="6310282" y="1430956"/>
                <a:ext cx="3240" cy="6840"/>
              </p14:xfrm>
            </p:contentPart>
          </mc:Choice>
          <mc:Fallback xmlns="">
            <p:pic>
              <p:nvPicPr>
                <p:cNvPr id="117" name="Ink 116">
                  <a:extLst>
                    <a:ext uri="{FF2B5EF4-FFF2-40B4-BE49-F238E27FC236}">
                      <a16:creationId xmlns:a16="http://schemas.microsoft.com/office/drawing/2014/main" id="{48FE7343-E2DE-4F6B-B999-B9DE98079DB3}"/>
                    </a:ext>
                  </a:extLst>
                </p:cNvPr>
                <p:cNvPicPr/>
                <p:nvPr/>
              </p:nvPicPr>
              <p:blipFill>
                <a:blip r:embed="rId163"/>
                <a:stretch>
                  <a:fillRect/>
                </a:stretch>
              </p:blipFill>
              <p:spPr>
                <a:xfrm>
                  <a:off x="6292282" y="1413316"/>
                  <a:ext cx="38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8" name="Ink 117">
                  <a:extLst>
                    <a:ext uri="{FF2B5EF4-FFF2-40B4-BE49-F238E27FC236}">
                      <a16:creationId xmlns:a16="http://schemas.microsoft.com/office/drawing/2014/main" id="{611F0B97-36D1-4A7C-BE06-C0BF1E5FDE21}"/>
                    </a:ext>
                  </a:extLst>
                </p14:cNvPr>
                <p14:cNvContentPartPr/>
                <p14:nvPr/>
              </p14:nvContentPartPr>
              <p14:xfrm>
                <a:off x="6355282" y="1464796"/>
                <a:ext cx="73800" cy="167040"/>
              </p14:xfrm>
            </p:contentPart>
          </mc:Choice>
          <mc:Fallback xmlns="">
            <p:pic>
              <p:nvPicPr>
                <p:cNvPr id="118" name="Ink 117">
                  <a:extLst>
                    <a:ext uri="{FF2B5EF4-FFF2-40B4-BE49-F238E27FC236}">
                      <a16:creationId xmlns:a16="http://schemas.microsoft.com/office/drawing/2014/main" id="{611F0B97-36D1-4A7C-BE06-C0BF1E5FDE21}"/>
                    </a:ext>
                  </a:extLst>
                </p:cNvPr>
                <p:cNvPicPr/>
                <p:nvPr/>
              </p:nvPicPr>
              <p:blipFill>
                <a:blip r:embed="rId165"/>
                <a:stretch>
                  <a:fillRect/>
                </a:stretch>
              </p:blipFill>
              <p:spPr>
                <a:xfrm>
                  <a:off x="6337282" y="1446796"/>
                  <a:ext cx="109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0" name="Ink 119">
                  <a:extLst>
                    <a:ext uri="{FF2B5EF4-FFF2-40B4-BE49-F238E27FC236}">
                      <a16:creationId xmlns:a16="http://schemas.microsoft.com/office/drawing/2014/main" id="{08F1FA1D-CA96-44E0-B5E7-19B0DCBF8976}"/>
                    </a:ext>
                  </a:extLst>
                </p14:cNvPr>
                <p14:cNvContentPartPr/>
                <p14:nvPr/>
              </p14:nvContentPartPr>
              <p14:xfrm>
                <a:off x="6473722" y="1307116"/>
                <a:ext cx="231480" cy="124200"/>
              </p14:xfrm>
            </p:contentPart>
          </mc:Choice>
          <mc:Fallback xmlns="">
            <p:pic>
              <p:nvPicPr>
                <p:cNvPr id="120" name="Ink 119">
                  <a:extLst>
                    <a:ext uri="{FF2B5EF4-FFF2-40B4-BE49-F238E27FC236}">
                      <a16:creationId xmlns:a16="http://schemas.microsoft.com/office/drawing/2014/main" id="{08F1FA1D-CA96-44E0-B5E7-19B0DCBF8976}"/>
                    </a:ext>
                  </a:extLst>
                </p:cNvPr>
                <p:cNvPicPr/>
                <p:nvPr/>
              </p:nvPicPr>
              <p:blipFill>
                <a:blip r:embed="rId167"/>
                <a:stretch>
                  <a:fillRect/>
                </a:stretch>
              </p:blipFill>
              <p:spPr>
                <a:xfrm>
                  <a:off x="6455722" y="1289476"/>
                  <a:ext cx="267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1" name="Ink 120">
                  <a:extLst>
                    <a:ext uri="{FF2B5EF4-FFF2-40B4-BE49-F238E27FC236}">
                      <a16:creationId xmlns:a16="http://schemas.microsoft.com/office/drawing/2014/main" id="{4C757EDF-AF3F-4582-8524-17F193A926FE}"/>
                    </a:ext>
                  </a:extLst>
                </p14:cNvPr>
                <p14:cNvContentPartPr/>
                <p14:nvPr/>
              </p14:nvContentPartPr>
              <p14:xfrm>
                <a:off x="6408922" y="1249876"/>
                <a:ext cx="179640" cy="254160"/>
              </p14:xfrm>
            </p:contentPart>
          </mc:Choice>
          <mc:Fallback xmlns="">
            <p:pic>
              <p:nvPicPr>
                <p:cNvPr id="121" name="Ink 120">
                  <a:extLst>
                    <a:ext uri="{FF2B5EF4-FFF2-40B4-BE49-F238E27FC236}">
                      <a16:creationId xmlns:a16="http://schemas.microsoft.com/office/drawing/2014/main" id="{4C757EDF-AF3F-4582-8524-17F193A926FE}"/>
                    </a:ext>
                  </a:extLst>
                </p:cNvPr>
                <p:cNvPicPr/>
                <p:nvPr/>
              </p:nvPicPr>
              <p:blipFill>
                <a:blip r:embed="rId169"/>
                <a:stretch>
                  <a:fillRect/>
                </a:stretch>
              </p:blipFill>
              <p:spPr>
                <a:xfrm>
                  <a:off x="6390922" y="1232236"/>
                  <a:ext cx="2152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2" name="Ink 121">
                  <a:extLst>
                    <a:ext uri="{FF2B5EF4-FFF2-40B4-BE49-F238E27FC236}">
                      <a16:creationId xmlns:a16="http://schemas.microsoft.com/office/drawing/2014/main" id="{E72859F8-8F56-40FC-B70E-C18DCCE0513F}"/>
                    </a:ext>
                  </a:extLst>
                </p14:cNvPr>
                <p14:cNvContentPartPr/>
                <p14:nvPr/>
              </p14:nvContentPartPr>
              <p14:xfrm>
                <a:off x="6681802" y="1250596"/>
                <a:ext cx="133920" cy="266400"/>
              </p14:xfrm>
            </p:contentPart>
          </mc:Choice>
          <mc:Fallback xmlns="">
            <p:pic>
              <p:nvPicPr>
                <p:cNvPr id="122" name="Ink 121">
                  <a:extLst>
                    <a:ext uri="{FF2B5EF4-FFF2-40B4-BE49-F238E27FC236}">
                      <a16:creationId xmlns:a16="http://schemas.microsoft.com/office/drawing/2014/main" id="{E72859F8-8F56-40FC-B70E-C18DCCE0513F}"/>
                    </a:ext>
                  </a:extLst>
                </p:cNvPr>
                <p:cNvPicPr/>
                <p:nvPr/>
              </p:nvPicPr>
              <p:blipFill>
                <a:blip r:embed="rId171"/>
                <a:stretch>
                  <a:fillRect/>
                </a:stretch>
              </p:blipFill>
              <p:spPr>
                <a:xfrm>
                  <a:off x="6664162" y="1232956"/>
                  <a:ext cx="169560" cy="302040"/>
                </a:xfrm>
                <a:prstGeom prst="rect">
                  <a:avLst/>
                </a:prstGeom>
              </p:spPr>
            </p:pic>
          </mc:Fallback>
        </mc:AlternateContent>
      </p:grpSp>
      <p:grpSp>
        <p:nvGrpSpPr>
          <p:cNvPr id="130" name="Group 129">
            <a:extLst>
              <a:ext uri="{FF2B5EF4-FFF2-40B4-BE49-F238E27FC236}">
                <a16:creationId xmlns:a16="http://schemas.microsoft.com/office/drawing/2014/main" id="{45C363A7-F8B3-4ACB-8EFC-0B0B97ED05BF}"/>
              </a:ext>
            </a:extLst>
          </p:cNvPr>
          <p:cNvGrpSpPr/>
          <p:nvPr/>
        </p:nvGrpSpPr>
        <p:grpSpPr>
          <a:xfrm>
            <a:off x="6943882" y="1106236"/>
            <a:ext cx="530280" cy="789480"/>
            <a:chOff x="6943882" y="1106236"/>
            <a:chExt cx="530280" cy="789480"/>
          </a:xfrm>
        </p:grpSpPr>
        <mc:AlternateContent xmlns:mc="http://schemas.openxmlformats.org/markup-compatibility/2006" xmlns:p14="http://schemas.microsoft.com/office/powerpoint/2010/main">
          <mc:Choice Requires="p14">
            <p:contentPart p14:bwMode="auto" r:id="rId172">
              <p14:nvContentPartPr>
                <p14:cNvPr id="124" name="Ink 123">
                  <a:extLst>
                    <a:ext uri="{FF2B5EF4-FFF2-40B4-BE49-F238E27FC236}">
                      <a16:creationId xmlns:a16="http://schemas.microsoft.com/office/drawing/2014/main" id="{26C54841-A8E2-4165-A024-1B7A8856ECDB}"/>
                    </a:ext>
                  </a:extLst>
                </p14:cNvPr>
                <p14:cNvContentPartPr/>
                <p14:nvPr/>
              </p14:nvContentPartPr>
              <p14:xfrm>
                <a:off x="7022722" y="1106236"/>
                <a:ext cx="130680" cy="283680"/>
              </p14:xfrm>
            </p:contentPart>
          </mc:Choice>
          <mc:Fallback xmlns="">
            <p:pic>
              <p:nvPicPr>
                <p:cNvPr id="124" name="Ink 123">
                  <a:extLst>
                    <a:ext uri="{FF2B5EF4-FFF2-40B4-BE49-F238E27FC236}">
                      <a16:creationId xmlns:a16="http://schemas.microsoft.com/office/drawing/2014/main" id="{26C54841-A8E2-4165-A024-1B7A8856ECDB}"/>
                    </a:ext>
                  </a:extLst>
                </p:cNvPr>
                <p:cNvPicPr/>
                <p:nvPr/>
              </p:nvPicPr>
              <p:blipFill>
                <a:blip r:embed="rId173"/>
                <a:stretch>
                  <a:fillRect/>
                </a:stretch>
              </p:blipFill>
              <p:spPr>
                <a:xfrm>
                  <a:off x="7005082" y="1088596"/>
                  <a:ext cx="1663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5" name="Ink 124">
                  <a:extLst>
                    <a:ext uri="{FF2B5EF4-FFF2-40B4-BE49-F238E27FC236}">
                      <a16:creationId xmlns:a16="http://schemas.microsoft.com/office/drawing/2014/main" id="{57007440-46B5-4826-A055-8A768EBB3069}"/>
                    </a:ext>
                  </a:extLst>
                </p14:cNvPr>
                <p14:cNvContentPartPr/>
                <p14:nvPr/>
              </p14:nvContentPartPr>
              <p14:xfrm>
                <a:off x="6943882" y="1449316"/>
                <a:ext cx="525240" cy="48240"/>
              </p14:xfrm>
            </p:contentPart>
          </mc:Choice>
          <mc:Fallback xmlns="">
            <p:pic>
              <p:nvPicPr>
                <p:cNvPr id="125" name="Ink 124">
                  <a:extLst>
                    <a:ext uri="{FF2B5EF4-FFF2-40B4-BE49-F238E27FC236}">
                      <a16:creationId xmlns:a16="http://schemas.microsoft.com/office/drawing/2014/main" id="{57007440-46B5-4826-A055-8A768EBB3069}"/>
                    </a:ext>
                  </a:extLst>
                </p:cNvPr>
                <p:cNvPicPr/>
                <p:nvPr/>
              </p:nvPicPr>
              <p:blipFill>
                <a:blip r:embed="rId175"/>
                <a:stretch>
                  <a:fillRect/>
                </a:stretch>
              </p:blipFill>
              <p:spPr>
                <a:xfrm>
                  <a:off x="6925882" y="1431316"/>
                  <a:ext cx="560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6" name="Ink 125">
                  <a:extLst>
                    <a:ext uri="{FF2B5EF4-FFF2-40B4-BE49-F238E27FC236}">
                      <a16:creationId xmlns:a16="http://schemas.microsoft.com/office/drawing/2014/main" id="{D85BF99E-4A63-43BB-BC76-A3E9F0D10CFD}"/>
                    </a:ext>
                  </a:extLst>
                </p14:cNvPr>
                <p14:cNvContentPartPr/>
                <p14:nvPr/>
              </p14:nvContentPartPr>
              <p14:xfrm>
                <a:off x="6950362" y="1548316"/>
                <a:ext cx="109440" cy="221760"/>
              </p14:xfrm>
            </p:contentPart>
          </mc:Choice>
          <mc:Fallback xmlns="">
            <p:pic>
              <p:nvPicPr>
                <p:cNvPr id="126" name="Ink 125">
                  <a:extLst>
                    <a:ext uri="{FF2B5EF4-FFF2-40B4-BE49-F238E27FC236}">
                      <a16:creationId xmlns:a16="http://schemas.microsoft.com/office/drawing/2014/main" id="{D85BF99E-4A63-43BB-BC76-A3E9F0D10CFD}"/>
                    </a:ext>
                  </a:extLst>
                </p:cNvPr>
                <p:cNvPicPr/>
                <p:nvPr/>
              </p:nvPicPr>
              <p:blipFill>
                <a:blip r:embed="rId177"/>
                <a:stretch>
                  <a:fillRect/>
                </a:stretch>
              </p:blipFill>
              <p:spPr>
                <a:xfrm>
                  <a:off x="6932722" y="1530316"/>
                  <a:ext cx="1450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7" name="Ink 126">
                  <a:extLst>
                    <a:ext uri="{FF2B5EF4-FFF2-40B4-BE49-F238E27FC236}">
                      <a16:creationId xmlns:a16="http://schemas.microsoft.com/office/drawing/2014/main" id="{9B0787E4-7F0D-4462-8F51-14B3A7EC973E}"/>
                    </a:ext>
                  </a:extLst>
                </p14:cNvPr>
                <p14:cNvContentPartPr/>
                <p14:nvPr/>
              </p14:nvContentPartPr>
              <p14:xfrm>
                <a:off x="7104082" y="1693396"/>
                <a:ext cx="156600" cy="108720"/>
              </p14:xfrm>
            </p:contentPart>
          </mc:Choice>
          <mc:Fallback xmlns="">
            <p:pic>
              <p:nvPicPr>
                <p:cNvPr id="127" name="Ink 126">
                  <a:extLst>
                    <a:ext uri="{FF2B5EF4-FFF2-40B4-BE49-F238E27FC236}">
                      <a16:creationId xmlns:a16="http://schemas.microsoft.com/office/drawing/2014/main" id="{9B0787E4-7F0D-4462-8F51-14B3A7EC973E}"/>
                    </a:ext>
                  </a:extLst>
                </p:cNvPr>
                <p:cNvPicPr/>
                <p:nvPr/>
              </p:nvPicPr>
              <p:blipFill>
                <a:blip r:embed="rId179"/>
                <a:stretch>
                  <a:fillRect/>
                </a:stretch>
              </p:blipFill>
              <p:spPr>
                <a:xfrm>
                  <a:off x="7086082" y="1675396"/>
                  <a:ext cx="192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8" name="Ink 127">
                  <a:extLst>
                    <a:ext uri="{FF2B5EF4-FFF2-40B4-BE49-F238E27FC236}">
                      <a16:creationId xmlns:a16="http://schemas.microsoft.com/office/drawing/2014/main" id="{133E1DF4-29CE-4FF5-8D59-24D21C74F249}"/>
                    </a:ext>
                  </a:extLst>
                </p14:cNvPr>
                <p14:cNvContentPartPr/>
                <p14:nvPr/>
              </p14:nvContentPartPr>
              <p14:xfrm>
                <a:off x="7108042" y="1649836"/>
                <a:ext cx="191880" cy="152280"/>
              </p14:xfrm>
            </p:contentPart>
          </mc:Choice>
          <mc:Fallback xmlns="">
            <p:pic>
              <p:nvPicPr>
                <p:cNvPr id="128" name="Ink 127">
                  <a:extLst>
                    <a:ext uri="{FF2B5EF4-FFF2-40B4-BE49-F238E27FC236}">
                      <a16:creationId xmlns:a16="http://schemas.microsoft.com/office/drawing/2014/main" id="{133E1DF4-29CE-4FF5-8D59-24D21C74F249}"/>
                    </a:ext>
                  </a:extLst>
                </p:cNvPr>
                <p:cNvPicPr/>
                <p:nvPr/>
              </p:nvPicPr>
              <p:blipFill>
                <a:blip r:embed="rId181"/>
                <a:stretch>
                  <a:fillRect/>
                </a:stretch>
              </p:blipFill>
              <p:spPr>
                <a:xfrm>
                  <a:off x="7090402" y="1631836"/>
                  <a:ext cx="2275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9" name="Ink 128">
                  <a:extLst>
                    <a:ext uri="{FF2B5EF4-FFF2-40B4-BE49-F238E27FC236}">
                      <a16:creationId xmlns:a16="http://schemas.microsoft.com/office/drawing/2014/main" id="{FF034612-732E-4204-9AD8-E4E3F162ED00}"/>
                    </a:ext>
                  </a:extLst>
                </p14:cNvPr>
                <p14:cNvContentPartPr/>
                <p14:nvPr/>
              </p14:nvContentPartPr>
              <p14:xfrm>
                <a:off x="7339162" y="1747036"/>
                <a:ext cx="135000" cy="148680"/>
              </p14:xfrm>
            </p:contentPart>
          </mc:Choice>
          <mc:Fallback xmlns="">
            <p:pic>
              <p:nvPicPr>
                <p:cNvPr id="129" name="Ink 128">
                  <a:extLst>
                    <a:ext uri="{FF2B5EF4-FFF2-40B4-BE49-F238E27FC236}">
                      <a16:creationId xmlns:a16="http://schemas.microsoft.com/office/drawing/2014/main" id="{FF034612-732E-4204-9AD8-E4E3F162ED00}"/>
                    </a:ext>
                  </a:extLst>
                </p:cNvPr>
                <p:cNvPicPr/>
                <p:nvPr/>
              </p:nvPicPr>
              <p:blipFill>
                <a:blip r:embed="rId183"/>
                <a:stretch>
                  <a:fillRect/>
                </a:stretch>
              </p:blipFill>
              <p:spPr>
                <a:xfrm>
                  <a:off x="7321162" y="1729036"/>
                  <a:ext cx="170640" cy="184320"/>
                </a:xfrm>
                <a:prstGeom prst="rect">
                  <a:avLst/>
                </a:prstGeom>
              </p:spPr>
            </p:pic>
          </mc:Fallback>
        </mc:AlternateContent>
      </p:grpSp>
      <p:grpSp>
        <p:nvGrpSpPr>
          <p:cNvPr id="133" name="Group 132">
            <a:extLst>
              <a:ext uri="{FF2B5EF4-FFF2-40B4-BE49-F238E27FC236}">
                <a16:creationId xmlns:a16="http://schemas.microsoft.com/office/drawing/2014/main" id="{D3E76F92-6064-443A-8B9D-A928F2B72607}"/>
              </a:ext>
            </a:extLst>
          </p:cNvPr>
          <p:cNvGrpSpPr/>
          <p:nvPr/>
        </p:nvGrpSpPr>
        <p:grpSpPr>
          <a:xfrm>
            <a:off x="7540762" y="1132876"/>
            <a:ext cx="390240" cy="415440"/>
            <a:chOff x="7540762" y="1132876"/>
            <a:chExt cx="390240" cy="415440"/>
          </a:xfrm>
        </p:grpSpPr>
        <mc:AlternateContent xmlns:mc="http://schemas.openxmlformats.org/markup-compatibility/2006" xmlns:p14="http://schemas.microsoft.com/office/powerpoint/2010/main">
          <mc:Choice Requires="p14">
            <p:contentPart p14:bwMode="auto" r:id="rId184">
              <p14:nvContentPartPr>
                <p14:cNvPr id="131" name="Ink 130">
                  <a:extLst>
                    <a:ext uri="{FF2B5EF4-FFF2-40B4-BE49-F238E27FC236}">
                      <a16:creationId xmlns:a16="http://schemas.microsoft.com/office/drawing/2014/main" id="{CBE3EF4A-A95E-4D35-B699-839126D45DC4}"/>
                    </a:ext>
                  </a:extLst>
                </p14:cNvPr>
                <p14:cNvContentPartPr/>
                <p14:nvPr/>
              </p14:nvContentPartPr>
              <p14:xfrm>
                <a:off x="7540762" y="1198756"/>
                <a:ext cx="390240" cy="200520"/>
              </p14:xfrm>
            </p:contentPart>
          </mc:Choice>
          <mc:Fallback xmlns="">
            <p:pic>
              <p:nvPicPr>
                <p:cNvPr id="131" name="Ink 130">
                  <a:extLst>
                    <a:ext uri="{FF2B5EF4-FFF2-40B4-BE49-F238E27FC236}">
                      <a16:creationId xmlns:a16="http://schemas.microsoft.com/office/drawing/2014/main" id="{CBE3EF4A-A95E-4D35-B699-839126D45DC4}"/>
                    </a:ext>
                  </a:extLst>
                </p:cNvPr>
                <p:cNvPicPr/>
                <p:nvPr/>
              </p:nvPicPr>
              <p:blipFill>
                <a:blip r:embed="rId185"/>
                <a:stretch>
                  <a:fillRect/>
                </a:stretch>
              </p:blipFill>
              <p:spPr>
                <a:xfrm>
                  <a:off x="7522762" y="1181116"/>
                  <a:ext cx="4258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2" name="Ink 131">
                  <a:extLst>
                    <a:ext uri="{FF2B5EF4-FFF2-40B4-BE49-F238E27FC236}">
                      <a16:creationId xmlns:a16="http://schemas.microsoft.com/office/drawing/2014/main" id="{AE727E6F-E466-4B3C-8CDC-4D3D78B4BEB4}"/>
                    </a:ext>
                  </a:extLst>
                </p14:cNvPr>
                <p14:cNvContentPartPr/>
                <p14:nvPr/>
              </p14:nvContentPartPr>
              <p14:xfrm>
                <a:off x="7707082" y="1132876"/>
                <a:ext cx="18360" cy="415440"/>
              </p14:xfrm>
            </p:contentPart>
          </mc:Choice>
          <mc:Fallback xmlns="">
            <p:pic>
              <p:nvPicPr>
                <p:cNvPr id="132" name="Ink 131">
                  <a:extLst>
                    <a:ext uri="{FF2B5EF4-FFF2-40B4-BE49-F238E27FC236}">
                      <a16:creationId xmlns:a16="http://schemas.microsoft.com/office/drawing/2014/main" id="{AE727E6F-E466-4B3C-8CDC-4D3D78B4BEB4}"/>
                    </a:ext>
                  </a:extLst>
                </p:cNvPr>
                <p:cNvPicPr/>
                <p:nvPr/>
              </p:nvPicPr>
              <p:blipFill>
                <a:blip r:embed="rId187"/>
                <a:stretch>
                  <a:fillRect/>
                </a:stretch>
              </p:blipFill>
              <p:spPr>
                <a:xfrm>
                  <a:off x="7689442" y="1115236"/>
                  <a:ext cx="54000" cy="451080"/>
                </a:xfrm>
                <a:prstGeom prst="rect">
                  <a:avLst/>
                </a:prstGeom>
              </p:spPr>
            </p:pic>
          </mc:Fallback>
        </mc:AlternateContent>
      </p:grpSp>
      <p:grpSp>
        <p:nvGrpSpPr>
          <p:cNvPr id="140" name="Group 139">
            <a:extLst>
              <a:ext uri="{FF2B5EF4-FFF2-40B4-BE49-F238E27FC236}">
                <a16:creationId xmlns:a16="http://schemas.microsoft.com/office/drawing/2014/main" id="{93E56413-94E6-4592-A1F8-290C4B5EC72F}"/>
              </a:ext>
            </a:extLst>
          </p:cNvPr>
          <p:cNvGrpSpPr/>
          <p:nvPr/>
        </p:nvGrpSpPr>
        <p:grpSpPr>
          <a:xfrm>
            <a:off x="4601722" y="2787796"/>
            <a:ext cx="999720" cy="492120"/>
            <a:chOff x="4601722" y="2787796"/>
            <a:chExt cx="999720" cy="492120"/>
          </a:xfrm>
        </p:grpSpPr>
        <mc:AlternateContent xmlns:mc="http://schemas.openxmlformats.org/markup-compatibility/2006" xmlns:p14="http://schemas.microsoft.com/office/powerpoint/2010/main">
          <mc:Choice Requires="p14">
            <p:contentPart p14:bwMode="auto" r:id="rId188">
              <p14:nvContentPartPr>
                <p14:cNvPr id="134" name="Ink 133">
                  <a:extLst>
                    <a:ext uri="{FF2B5EF4-FFF2-40B4-BE49-F238E27FC236}">
                      <a16:creationId xmlns:a16="http://schemas.microsoft.com/office/drawing/2014/main" id="{5EB0A1F2-1B5C-4D85-B736-6F46193FA017}"/>
                    </a:ext>
                  </a:extLst>
                </p14:cNvPr>
                <p14:cNvContentPartPr/>
                <p14:nvPr/>
              </p14:nvContentPartPr>
              <p14:xfrm>
                <a:off x="4633762" y="2865556"/>
                <a:ext cx="213120" cy="334440"/>
              </p14:xfrm>
            </p:contentPart>
          </mc:Choice>
          <mc:Fallback xmlns="">
            <p:pic>
              <p:nvPicPr>
                <p:cNvPr id="134" name="Ink 133">
                  <a:extLst>
                    <a:ext uri="{FF2B5EF4-FFF2-40B4-BE49-F238E27FC236}">
                      <a16:creationId xmlns:a16="http://schemas.microsoft.com/office/drawing/2014/main" id="{5EB0A1F2-1B5C-4D85-B736-6F46193FA017}"/>
                    </a:ext>
                  </a:extLst>
                </p:cNvPr>
                <p:cNvPicPr/>
                <p:nvPr/>
              </p:nvPicPr>
              <p:blipFill>
                <a:blip r:embed="rId189"/>
                <a:stretch>
                  <a:fillRect/>
                </a:stretch>
              </p:blipFill>
              <p:spPr>
                <a:xfrm>
                  <a:off x="4616122" y="2847916"/>
                  <a:ext cx="2487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5" name="Ink 134">
                  <a:extLst>
                    <a:ext uri="{FF2B5EF4-FFF2-40B4-BE49-F238E27FC236}">
                      <a16:creationId xmlns:a16="http://schemas.microsoft.com/office/drawing/2014/main" id="{50464512-15FD-465A-8CA6-F9DA1DBD96D2}"/>
                    </a:ext>
                  </a:extLst>
                </p14:cNvPr>
                <p14:cNvContentPartPr/>
                <p14:nvPr/>
              </p14:nvContentPartPr>
              <p14:xfrm>
                <a:off x="4860922" y="2800756"/>
                <a:ext cx="178920" cy="87840"/>
              </p14:xfrm>
            </p:contentPart>
          </mc:Choice>
          <mc:Fallback xmlns="">
            <p:pic>
              <p:nvPicPr>
                <p:cNvPr id="135" name="Ink 134">
                  <a:extLst>
                    <a:ext uri="{FF2B5EF4-FFF2-40B4-BE49-F238E27FC236}">
                      <a16:creationId xmlns:a16="http://schemas.microsoft.com/office/drawing/2014/main" id="{50464512-15FD-465A-8CA6-F9DA1DBD96D2}"/>
                    </a:ext>
                  </a:extLst>
                </p:cNvPr>
                <p:cNvPicPr/>
                <p:nvPr/>
              </p:nvPicPr>
              <p:blipFill>
                <a:blip r:embed="rId191"/>
                <a:stretch>
                  <a:fillRect/>
                </a:stretch>
              </p:blipFill>
              <p:spPr>
                <a:xfrm>
                  <a:off x="4843282" y="2783116"/>
                  <a:ext cx="214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7" name="Ink 136">
                  <a:extLst>
                    <a:ext uri="{FF2B5EF4-FFF2-40B4-BE49-F238E27FC236}">
                      <a16:creationId xmlns:a16="http://schemas.microsoft.com/office/drawing/2014/main" id="{D6536F48-1E1B-465B-A08E-1A7B43104526}"/>
                    </a:ext>
                  </a:extLst>
                </p14:cNvPr>
                <p14:cNvContentPartPr/>
                <p14:nvPr/>
              </p14:nvContentPartPr>
              <p14:xfrm>
                <a:off x="5147482" y="2846476"/>
                <a:ext cx="389160" cy="197640"/>
              </p14:xfrm>
            </p:contentPart>
          </mc:Choice>
          <mc:Fallback xmlns="">
            <p:pic>
              <p:nvPicPr>
                <p:cNvPr id="137" name="Ink 136">
                  <a:extLst>
                    <a:ext uri="{FF2B5EF4-FFF2-40B4-BE49-F238E27FC236}">
                      <a16:creationId xmlns:a16="http://schemas.microsoft.com/office/drawing/2014/main" id="{D6536F48-1E1B-465B-A08E-1A7B43104526}"/>
                    </a:ext>
                  </a:extLst>
                </p:cNvPr>
                <p:cNvPicPr/>
                <p:nvPr/>
              </p:nvPicPr>
              <p:blipFill>
                <a:blip r:embed="rId193"/>
                <a:stretch>
                  <a:fillRect/>
                </a:stretch>
              </p:blipFill>
              <p:spPr>
                <a:xfrm>
                  <a:off x="5129482" y="2828476"/>
                  <a:ext cx="4248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8" name="Ink 137">
                  <a:extLst>
                    <a:ext uri="{FF2B5EF4-FFF2-40B4-BE49-F238E27FC236}">
                      <a16:creationId xmlns:a16="http://schemas.microsoft.com/office/drawing/2014/main" id="{847ECADF-7729-4B86-BD31-0D73E5243D1E}"/>
                    </a:ext>
                  </a:extLst>
                </p14:cNvPr>
                <p14:cNvContentPartPr/>
                <p14:nvPr/>
              </p14:nvContentPartPr>
              <p14:xfrm>
                <a:off x="5300842" y="2787796"/>
                <a:ext cx="82440" cy="397440"/>
              </p14:xfrm>
            </p:contentPart>
          </mc:Choice>
          <mc:Fallback xmlns="">
            <p:pic>
              <p:nvPicPr>
                <p:cNvPr id="138" name="Ink 137">
                  <a:extLst>
                    <a:ext uri="{FF2B5EF4-FFF2-40B4-BE49-F238E27FC236}">
                      <a16:creationId xmlns:a16="http://schemas.microsoft.com/office/drawing/2014/main" id="{847ECADF-7729-4B86-BD31-0D73E5243D1E}"/>
                    </a:ext>
                  </a:extLst>
                </p:cNvPr>
                <p:cNvPicPr/>
                <p:nvPr/>
              </p:nvPicPr>
              <p:blipFill>
                <a:blip r:embed="rId195"/>
                <a:stretch>
                  <a:fillRect/>
                </a:stretch>
              </p:blipFill>
              <p:spPr>
                <a:xfrm>
                  <a:off x="5282842" y="2769796"/>
                  <a:ext cx="1180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9" name="Ink 138">
                  <a:extLst>
                    <a:ext uri="{FF2B5EF4-FFF2-40B4-BE49-F238E27FC236}">
                      <a16:creationId xmlns:a16="http://schemas.microsoft.com/office/drawing/2014/main" id="{2C27F71D-F529-42F9-9FF4-C7E492E15119}"/>
                    </a:ext>
                  </a:extLst>
                </p14:cNvPr>
                <p14:cNvContentPartPr/>
                <p14:nvPr/>
              </p14:nvContentPartPr>
              <p14:xfrm>
                <a:off x="4601722" y="3238516"/>
                <a:ext cx="999720" cy="41400"/>
              </p14:xfrm>
            </p:contentPart>
          </mc:Choice>
          <mc:Fallback xmlns="">
            <p:pic>
              <p:nvPicPr>
                <p:cNvPr id="139" name="Ink 138">
                  <a:extLst>
                    <a:ext uri="{FF2B5EF4-FFF2-40B4-BE49-F238E27FC236}">
                      <a16:creationId xmlns:a16="http://schemas.microsoft.com/office/drawing/2014/main" id="{2C27F71D-F529-42F9-9FF4-C7E492E15119}"/>
                    </a:ext>
                  </a:extLst>
                </p:cNvPr>
                <p:cNvPicPr/>
                <p:nvPr/>
              </p:nvPicPr>
              <p:blipFill>
                <a:blip r:embed="rId197"/>
                <a:stretch>
                  <a:fillRect/>
                </a:stretch>
              </p:blipFill>
              <p:spPr>
                <a:xfrm>
                  <a:off x="4584082" y="3220516"/>
                  <a:ext cx="1035360" cy="77040"/>
                </a:xfrm>
                <a:prstGeom prst="rect">
                  <a:avLst/>
                </a:prstGeom>
              </p:spPr>
            </p:pic>
          </mc:Fallback>
        </mc:AlternateContent>
      </p:grpSp>
      <p:grpSp>
        <p:nvGrpSpPr>
          <p:cNvPr id="156" name="Group 155">
            <a:extLst>
              <a:ext uri="{FF2B5EF4-FFF2-40B4-BE49-F238E27FC236}">
                <a16:creationId xmlns:a16="http://schemas.microsoft.com/office/drawing/2014/main" id="{8B387EB1-3BCB-4BC4-8F91-8A31256A998D}"/>
              </a:ext>
            </a:extLst>
          </p:cNvPr>
          <p:cNvGrpSpPr/>
          <p:nvPr/>
        </p:nvGrpSpPr>
        <p:grpSpPr>
          <a:xfrm>
            <a:off x="4656082" y="3405556"/>
            <a:ext cx="1146240" cy="460080"/>
            <a:chOff x="4656082" y="3405556"/>
            <a:chExt cx="1146240" cy="460080"/>
          </a:xfrm>
        </p:grpSpPr>
        <mc:AlternateContent xmlns:mc="http://schemas.openxmlformats.org/markup-compatibility/2006" xmlns:p14="http://schemas.microsoft.com/office/powerpoint/2010/main">
          <mc:Choice Requires="p14">
            <p:contentPart p14:bwMode="auto" r:id="rId198">
              <p14:nvContentPartPr>
                <p14:cNvPr id="141" name="Ink 140">
                  <a:extLst>
                    <a:ext uri="{FF2B5EF4-FFF2-40B4-BE49-F238E27FC236}">
                      <a16:creationId xmlns:a16="http://schemas.microsoft.com/office/drawing/2014/main" id="{8611A094-D700-401E-BECA-98B24711E2B0}"/>
                    </a:ext>
                  </a:extLst>
                </p14:cNvPr>
                <p14:cNvContentPartPr/>
                <p14:nvPr/>
              </p14:nvContentPartPr>
              <p14:xfrm>
                <a:off x="4656082" y="3423196"/>
                <a:ext cx="140760" cy="295560"/>
              </p14:xfrm>
            </p:contentPart>
          </mc:Choice>
          <mc:Fallback xmlns="">
            <p:pic>
              <p:nvPicPr>
                <p:cNvPr id="141" name="Ink 140">
                  <a:extLst>
                    <a:ext uri="{FF2B5EF4-FFF2-40B4-BE49-F238E27FC236}">
                      <a16:creationId xmlns:a16="http://schemas.microsoft.com/office/drawing/2014/main" id="{8611A094-D700-401E-BECA-98B24711E2B0}"/>
                    </a:ext>
                  </a:extLst>
                </p:cNvPr>
                <p:cNvPicPr/>
                <p:nvPr/>
              </p:nvPicPr>
              <p:blipFill>
                <a:blip r:embed="rId199"/>
                <a:stretch>
                  <a:fillRect/>
                </a:stretch>
              </p:blipFill>
              <p:spPr>
                <a:xfrm>
                  <a:off x="4638082" y="3405556"/>
                  <a:ext cx="17640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2" name="Ink 141">
                  <a:extLst>
                    <a:ext uri="{FF2B5EF4-FFF2-40B4-BE49-F238E27FC236}">
                      <a16:creationId xmlns:a16="http://schemas.microsoft.com/office/drawing/2014/main" id="{EF2A3519-C0A2-4DAA-85F2-9E5F1E6E210C}"/>
                    </a:ext>
                  </a:extLst>
                </p14:cNvPr>
                <p14:cNvContentPartPr/>
                <p14:nvPr/>
              </p14:nvContentPartPr>
              <p14:xfrm>
                <a:off x="4860922" y="3474316"/>
                <a:ext cx="185760" cy="205560"/>
              </p14:xfrm>
            </p:contentPart>
          </mc:Choice>
          <mc:Fallback xmlns="">
            <p:pic>
              <p:nvPicPr>
                <p:cNvPr id="142" name="Ink 141">
                  <a:extLst>
                    <a:ext uri="{FF2B5EF4-FFF2-40B4-BE49-F238E27FC236}">
                      <a16:creationId xmlns:a16="http://schemas.microsoft.com/office/drawing/2014/main" id="{EF2A3519-C0A2-4DAA-85F2-9E5F1E6E210C}"/>
                    </a:ext>
                  </a:extLst>
                </p:cNvPr>
                <p:cNvPicPr/>
                <p:nvPr/>
              </p:nvPicPr>
              <p:blipFill>
                <a:blip r:embed="rId201"/>
                <a:stretch>
                  <a:fillRect/>
                </a:stretch>
              </p:blipFill>
              <p:spPr>
                <a:xfrm>
                  <a:off x="4843282" y="3456316"/>
                  <a:ext cx="2214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3" name="Ink 142">
                  <a:extLst>
                    <a:ext uri="{FF2B5EF4-FFF2-40B4-BE49-F238E27FC236}">
                      <a16:creationId xmlns:a16="http://schemas.microsoft.com/office/drawing/2014/main" id="{E1DE5BB8-60CA-4048-8BAB-203372022121}"/>
                    </a:ext>
                  </a:extLst>
                </p14:cNvPr>
                <p14:cNvContentPartPr/>
                <p14:nvPr/>
              </p14:nvContentPartPr>
              <p14:xfrm>
                <a:off x="4857682" y="3464956"/>
                <a:ext cx="205560" cy="248760"/>
              </p14:xfrm>
            </p:contentPart>
          </mc:Choice>
          <mc:Fallback xmlns="">
            <p:pic>
              <p:nvPicPr>
                <p:cNvPr id="143" name="Ink 142">
                  <a:extLst>
                    <a:ext uri="{FF2B5EF4-FFF2-40B4-BE49-F238E27FC236}">
                      <a16:creationId xmlns:a16="http://schemas.microsoft.com/office/drawing/2014/main" id="{E1DE5BB8-60CA-4048-8BAB-203372022121}"/>
                    </a:ext>
                  </a:extLst>
                </p:cNvPr>
                <p:cNvPicPr/>
                <p:nvPr/>
              </p:nvPicPr>
              <p:blipFill>
                <a:blip r:embed="rId203"/>
                <a:stretch>
                  <a:fillRect/>
                </a:stretch>
              </p:blipFill>
              <p:spPr>
                <a:xfrm>
                  <a:off x="4840042" y="3447316"/>
                  <a:ext cx="2412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4" name="Ink 143">
                  <a:extLst>
                    <a:ext uri="{FF2B5EF4-FFF2-40B4-BE49-F238E27FC236}">
                      <a16:creationId xmlns:a16="http://schemas.microsoft.com/office/drawing/2014/main" id="{CFE03B88-8440-4B6A-AC6D-8008398ED76C}"/>
                    </a:ext>
                  </a:extLst>
                </p14:cNvPr>
                <p14:cNvContentPartPr/>
                <p14:nvPr/>
              </p14:nvContentPartPr>
              <p14:xfrm>
                <a:off x="5090962" y="3722716"/>
                <a:ext cx="51120" cy="118080"/>
              </p14:xfrm>
            </p:contentPart>
          </mc:Choice>
          <mc:Fallback xmlns="">
            <p:pic>
              <p:nvPicPr>
                <p:cNvPr id="144" name="Ink 143">
                  <a:extLst>
                    <a:ext uri="{FF2B5EF4-FFF2-40B4-BE49-F238E27FC236}">
                      <a16:creationId xmlns:a16="http://schemas.microsoft.com/office/drawing/2014/main" id="{CFE03B88-8440-4B6A-AC6D-8008398ED76C}"/>
                    </a:ext>
                  </a:extLst>
                </p:cNvPr>
                <p:cNvPicPr/>
                <p:nvPr/>
              </p:nvPicPr>
              <p:blipFill>
                <a:blip r:embed="rId205"/>
                <a:stretch>
                  <a:fillRect/>
                </a:stretch>
              </p:blipFill>
              <p:spPr>
                <a:xfrm>
                  <a:off x="5073322" y="3705076"/>
                  <a:ext cx="86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5" name="Ink 144">
                  <a:extLst>
                    <a:ext uri="{FF2B5EF4-FFF2-40B4-BE49-F238E27FC236}">
                      <a16:creationId xmlns:a16="http://schemas.microsoft.com/office/drawing/2014/main" id="{CDCDF910-3130-4E01-A51A-1EC3EB72A1A9}"/>
                    </a:ext>
                  </a:extLst>
                </p14:cNvPr>
                <p14:cNvContentPartPr/>
                <p14:nvPr/>
              </p14:nvContentPartPr>
              <p14:xfrm>
                <a:off x="5187082" y="3608956"/>
                <a:ext cx="12240" cy="35640"/>
              </p14:xfrm>
            </p:contentPart>
          </mc:Choice>
          <mc:Fallback xmlns="">
            <p:pic>
              <p:nvPicPr>
                <p:cNvPr id="145" name="Ink 144">
                  <a:extLst>
                    <a:ext uri="{FF2B5EF4-FFF2-40B4-BE49-F238E27FC236}">
                      <a16:creationId xmlns:a16="http://schemas.microsoft.com/office/drawing/2014/main" id="{CDCDF910-3130-4E01-A51A-1EC3EB72A1A9}"/>
                    </a:ext>
                  </a:extLst>
                </p:cNvPr>
                <p:cNvPicPr/>
                <p:nvPr/>
              </p:nvPicPr>
              <p:blipFill>
                <a:blip r:embed="rId207"/>
                <a:stretch>
                  <a:fillRect/>
                </a:stretch>
              </p:blipFill>
              <p:spPr>
                <a:xfrm>
                  <a:off x="5169442" y="3591316"/>
                  <a:ext cx="478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7" name="Ink 146">
                  <a:extLst>
                    <a:ext uri="{FF2B5EF4-FFF2-40B4-BE49-F238E27FC236}">
                      <a16:creationId xmlns:a16="http://schemas.microsoft.com/office/drawing/2014/main" id="{D69A5749-9520-4053-B06B-72DC2CB02603}"/>
                    </a:ext>
                  </a:extLst>
                </p14:cNvPr>
                <p14:cNvContentPartPr/>
                <p14:nvPr/>
              </p14:nvContentPartPr>
              <p14:xfrm>
                <a:off x="5198962" y="3405556"/>
                <a:ext cx="217080" cy="298800"/>
              </p14:xfrm>
            </p:contentPart>
          </mc:Choice>
          <mc:Fallback xmlns="">
            <p:pic>
              <p:nvPicPr>
                <p:cNvPr id="147" name="Ink 146">
                  <a:extLst>
                    <a:ext uri="{FF2B5EF4-FFF2-40B4-BE49-F238E27FC236}">
                      <a16:creationId xmlns:a16="http://schemas.microsoft.com/office/drawing/2014/main" id="{D69A5749-9520-4053-B06B-72DC2CB02603}"/>
                    </a:ext>
                  </a:extLst>
                </p:cNvPr>
                <p:cNvPicPr/>
                <p:nvPr/>
              </p:nvPicPr>
              <p:blipFill>
                <a:blip r:embed="rId209"/>
                <a:stretch>
                  <a:fillRect/>
                </a:stretch>
              </p:blipFill>
              <p:spPr>
                <a:xfrm>
                  <a:off x="5181322" y="3387916"/>
                  <a:ext cx="25272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8" name="Ink 147">
                  <a:extLst>
                    <a:ext uri="{FF2B5EF4-FFF2-40B4-BE49-F238E27FC236}">
                      <a16:creationId xmlns:a16="http://schemas.microsoft.com/office/drawing/2014/main" id="{A4289FCA-6A9E-417A-A7EC-CFA809FACAF0}"/>
                    </a:ext>
                  </a:extLst>
                </p14:cNvPr>
                <p14:cNvContentPartPr/>
                <p14:nvPr/>
              </p14:nvContentPartPr>
              <p14:xfrm>
                <a:off x="5492002" y="3480076"/>
                <a:ext cx="163800" cy="177840"/>
              </p14:xfrm>
            </p:contentPart>
          </mc:Choice>
          <mc:Fallback xmlns="">
            <p:pic>
              <p:nvPicPr>
                <p:cNvPr id="148" name="Ink 147">
                  <a:extLst>
                    <a:ext uri="{FF2B5EF4-FFF2-40B4-BE49-F238E27FC236}">
                      <a16:creationId xmlns:a16="http://schemas.microsoft.com/office/drawing/2014/main" id="{A4289FCA-6A9E-417A-A7EC-CFA809FACAF0}"/>
                    </a:ext>
                  </a:extLst>
                </p:cNvPr>
                <p:cNvPicPr/>
                <p:nvPr/>
              </p:nvPicPr>
              <p:blipFill>
                <a:blip r:embed="rId211"/>
                <a:stretch>
                  <a:fillRect/>
                </a:stretch>
              </p:blipFill>
              <p:spPr>
                <a:xfrm>
                  <a:off x="5474362" y="3462436"/>
                  <a:ext cx="1994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9" name="Ink 148">
                  <a:extLst>
                    <a:ext uri="{FF2B5EF4-FFF2-40B4-BE49-F238E27FC236}">
                      <a16:creationId xmlns:a16="http://schemas.microsoft.com/office/drawing/2014/main" id="{20B68194-3BAA-44B2-B822-5AB043D39B24}"/>
                    </a:ext>
                  </a:extLst>
                </p14:cNvPr>
                <p14:cNvContentPartPr/>
                <p14:nvPr/>
              </p14:nvContentPartPr>
              <p14:xfrm>
                <a:off x="5462482" y="3446236"/>
                <a:ext cx="232920" cy="224280"/>
              </p14:xfrm>
            </p:contentPart>
          </mc:Choice>
          <mc:Fallback xmlns="">
            <p:pic>
              <p:nvPicPr>
                <p:cNvPr id="149" name="Ink 148">
                  <a:extLst>
                    <a:ext uri="{FF2B5EF4-FFF2-40B4-BE49-F238E27FC236}">
                      <a16:creationId xmlns:a16="http://schemas.microsoft.com/office/drawing/2014/main" id="{20B68194-3BAA-44B2-B822-5AB043D39B24}"/>
                    </a:ext>
                  </a:extLst>
                </p:cNvPr>
                <p:cNvPicPr/>
                <p:nvPr/>
              </p:nvPicPr>
              <p:blipFill>
                <a:blip r:embed="rId213"/>
                <a:stretch>
                  <a:fillRect/>
                </a:stretch>
              </p:blipFill>
              <p:spPr>
                <a:xfrm>
                  <a:off x="5444842" y="3428236"/>
                  <a:ext cx="2685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1" name="Ink 150">
                  <a:extLst>
                    <a:ext uri="{FF2B5EF4-FFF2-40B4-BE49-F238E27FC236}">
                      <a16:creationId xmlns:a16="http://schemas.microsoft.com/office/drawing/2014/main" id="{FF13C758-91CE-4C4F-8DE0-8AC1D58DBD80}"/>
                    </a:ext>
                  </a:extLst>
                </p14:cNvPr>
                <p14:cNvContentPartPr/>
                <p14:nvPr/>
              </p14:nvContentPartPr>
              <p14:xfrm>
                <a:off x="5705122" y="3600316"/>
                <a:ext cx="97200" cy="265320"/>
              </p14:xfrm>
            </p:contentPart>
          </mc:Choice>
          <mc:Fallback xmlns="">
            <p:pic>
              <p:nvPicPr>
                <p:cNvPr id="151" name="Ink 150">
                  <a:extLst>
                    <a:ext uri="{FF2B5EF4-FFF2-40B4-BE49-F238E27FC236}">
                      <a16:creationId xmlns:a16="http://schemas.microsoft.com/office/drawing/2014/main" id="{FF13C758-91CE-4C4F-8DE0-8AC1D58DBD80}"/>
                    </a:ext>
                  </a:extLst>
                </p:cNvPr>
                <p:cNvPicPr/>
                <p:nvPr/>
              </p:nvPicPr>
              <p:blipFill>
                <a:blip r:embed="rId215"/>
                <a:stretch>
                  <a:fillRect/>
                </a:stretch>
              </p:blipFill>
              <p:spPr>
                <a:xfrm>
                  <a:off x="5687482" y="3582316"/>
                  <a:ext cx="132840" cy="300960"/>
                </a:xfrm>
                <a:prstGeom prst="rect">
                  <a:avLst/>
                </a:prstGeom>
              </p:spPr>
            </p:pic>
          </mc:Fallback>
        </mc:AlternateContent>
      </p:grpSp>
      <p:grpSp>
        <p:nvGrpSpPr>
          <p:cNvPr id="155" name="Group 154">
            <a:extLst>
              <a:ext uri="{FF2B5EF4-FFF2-40B4-BE49-F238E27FC236}">
                <a16:creationId xmlns:a16="http://schemas.microsoft.com/office/drawing/2014/main" id="{98EDE3FC-EE02-4575-9A9A-7495992EEFA0}"/>
              </a:ext>
            </a:extLst>
          </p:cNvPr>
          <p:cNvGrpSpPr/>
          <p:nvPr/>
        </p:nvGrpSpPr>
        <p:grpSpPr>
          <a:xfrm>
            <a:off x="6055762" y="3037636"/>
            <a:ext cx="590040" cy="308520"/>
            <a:chOff x="6055762" y="3037636"/>
            <a:chExt cx="590040" cy="308520"/>
          </a:xfrm>
        </p:grpSpPr>
        <mc:AlternateContent xmlns:mc="http://schemas.openxmlformats.org/markup-compatibility/2006" xmlns:p14="http://schemas.microsoft.com/office/powerpoint/2010/main">
          <mc:Choice Requires="p14">
            <p:contentPart p14:bwMode="auto" r:id="rId216">
              <p14:nvContentPartPr>
                <p14:cNvPr id="152" name="Ink 151">
                  <a:extLst>
                    <a:ext uri="{FF2B5EF4-FFF2-40B4-BE49-F238E27FC236}">
                      <a16:creationId xmlns:a16="http://schemas.microsoft.com/office/drawing/2014/main" id="{5A4396E4-37C9-4915-AD2E-B670004440EA}"/>
                    </a:ext>
                  </a:extLst>
                </p14:cNvPr>
                <p14:cNvContentPartPr/>
                <p14:nvPr/>
              </p14:nvContentPartPr>
              <p14:xfrm>
                <a:off x="6055762" y="3141676"/>
                <a:ext cx="162360" cy="56520"/>
              </p14:xfrm>
            </p:contentPart>
          </mc:Choice>
          <mc:Fallback xmlns="">
            <p:pic>
              <p:nvPicPr>
                <p:cNvPr id="152" name="Ink 151">
                  <a:extLst>
                    <a:ext uri="{FF2B5EF4-FFF2-40B4-BE49-F238E27FC236}">
                      <a16:creationId xmlns:a16="http://schemas.microsoft.com/office/drawing/2014/main" id="{5A4396E4-37C9-4915-AD2E-B670004440EA}"/>
                    </a:ext>
                  </a:extLst>
                </p:cNvPr>
                <p:cNvPicPr/>
                <p:nvPr/>
              </p:nvPicPr>
              <p:blipFill>
                <a:blip r:embed="rId217"/>
                <a:stretch>
                  <a:fillRect/>
                </a:stretch>
              </p:blipFill>
              <p:spPr>
                <a:xfrm>
                  <a:off x="6038122" y="3124036"/>
                  <a:ext cx="198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3" name="Ink 152">
                  <a:extLst>
                    <a:ext uri="{FF2B5EF4-FFF2-40B4-BE49-F238E27FC236}">
                      <a16:creationId xmlns:a16="http://schemas.microsoft.com/office/drawing/2014/main" id="{0E5F2F08-6AB5-4894-AF61-E31BD80D7D5B}"/>
                    </a:ext>
                  </a:extLst>
                </p14:cNvPr>
                <p14:cNvContentPartPr/>
                <p14:nvPr/>
              </p14:nvContentPartPr>
              <p14:xfrm>
                <a:off x="6069082" y="3277756"/>
                <a:ext cx="213480" cy="7920"/>
              </p14:xfrm>
            </p:contentPart>
          </mc:Choice>
          <mc:Fallback xmlns="">
            <p:pic>
              <p:nvPicPr>
                <p:cNvPr id="153" name="Ink 152">
                  <a:extLst>
                    <a:ext uri="{FF2B5EF4-FFF2-40B4-BE49-F238E27FC236}">
                      <a16:creationId xmlns:a16="http://schemas.microsoft.com/office/drawing/2014/main" id="{0E5F2F08-6AB5-4894-AF61-E31BD80D7D5B}"/>
                    </a:ext>
                  </a:extLst>
                </p:cNvPr>
                <p:cNvPicPr/>
                <p:nvPr/>
              </p:nvPicPr>
              <p:blipFill>
                <a:blip r:embed="rId219"/>
                <a:stretch>
                  <a:fillRect/>
                </a:stretch>
              </p:blipFill>
              <p:spPr>
                <a:xfrm>
                  <a:off x="6051082" y="3259756"/>
                  <a:ext cx="249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4" name="Ink 153">
                  <a:extLst>
                    <a:ext uri="{FF2B5EF4-FFF2-40B4-BE49-F238E27FC236}">
                      <a16:creationId xmlns:a16="http://schemas.microsoft.com/office/drawing/2014/main" id="{C320EE8D-24CB-4E31-87B4-37E8A8508519}"/>
                    </a:ext>
                  </a:extLst>
                </p14:cNvPr>
                <p14:cNvContentPartPr/>
                <p14:nvPr/>
              </p14:nvContentPartPr>
              <p14:xfrm>
                <a:off x="6404602" y="3037636"/>
                <a:ext cx="241200" cy="308520"/>
              </p14:xfrm>
            </p:contentPart>
          </mc:Choice>
          <mc:Fallback xmlns="">
            <p:pic>
              <p:nvPicPr>
                <p:cNvPr id="154" name="Ink 153">
                  <a:extLst>
                    <a:ext uri="{FF2B5EF4-FFF2-40B4-BE49-F238E27FC236}">
                      <a16:creationId xmlns:a16="http://schemas.microsoft.com/office/drawing/2014/main" id="{C320EE8D-24CB-4E31-87B4-37E8A8508519}"/>
                    </a:ext>
                  </a:extLst>
                </p:cNvPr>
                <p:cNvPicPr/>
                <p:nvPr/>
              </p:nvPicPr>
              <p:blipFill>
                <a:blip r:embed="rId221"/>
                <a:stretch>
                  <a:fillRect/>
                </a:stretch>
              </p:blipFill>
              <p:spPr>
                <a:xfrm>
                  <a:off x="6386962" y="3019996"/>
                  <a:ext cx="276840" cy="344160"/>
                </a:xfrm>
                <a:prstGeom prst="rect">
                  <a:avLst/>
                </a:prstGeom>
              </p:spPr>
            </p:pic>
          </mc:Fallback>
        </mc:AlternateContent>
      </p:grpSp>
      <p:sp>
        <p:nvSpPr>
          <p:cNvPr id="158" name="TextBox 157">
            <a:extLst>
              <a:ext uri="{FF2B5EF4-FFF2-40B4-BE49-F238E27FC236}">
                <a16:creationId xmlns:a16="http://schemas.microsoft.com/office/drawing/2014/main" id="{04E7EE44-029D-4C75-9226-F777B2E2B7C4}"/>
              </a:ext>
            </a:extLst>
          </p:cNvPr>
          <p:cNvSpPr txBox="1"/>
          <p:nvPr/>
        </p:nvSpPr>
        <p:spPr>
          <a:xfrm>
            <a:off x="991456" y="4248364"/>
            <a:ext cx="1737704" cy="1477328"/>
          </a:xfrm>
          <a:prstGeom prst="rect">
            <a:avLst/>
          </a:prstGeom>
          <a:noFill/>
        </p:spPr>
        <p:txBody>
          <a:bodyPr wrap="square" rtlCol="0">
            <a:spAutoFit/>
          </a:bodyPr>
          <a:lstStyle/>
          <a:p>
            <a:r>
              <a:rPr lang="en-US" dirty="0"/>
              <a:t>Outside body</a:t>
            </a:r>
          </a:p>
          <a:p>
            <a:endParaRPr lang="en-US" dirty="0"/>
          </a:p>
          <a:p>
            <a:endParaRPr lang="en-US" dirty="0"/>
          </a:p>
          <a:p>
            <a:r>
              <a:rPr lang="en-US" dirty="0"/>
              <a:t>Boundary conditions</a:t>
            </a:r>
          </a:p>
        </p:txBody>
      </p:sp>
      <mc:AlternateContent xmlns:mc="http://schemas.openxmlformats.org/markup-compatibility/2006" xmlns:p14="http://schemas.microsoft.com/office/powerpoint/2010/main">
        <mc:Choice Requires="p14">
          <p:contentPart p14:bwMode="auto" r:id="rId222">
            <p14:nvContentPartPr>
              <p14:cNvPr id="159" name="Ink 158">
                <a:extLst>
                  <a:ext uri="{FF2B5EF4-FFF2-40B4-BE49-F238E27FC236}">
                    <a16:creationId xmlns:a16="http://schemas.microsoft.com/office/drawing/2014/main" id="{93283A4B-ECE8-4822-8CA7-F3B699718EA6}"/>
                  </a:ext>
                </a:extLst>
              </p14:cNvPr>
              <p14:cNvContentPartPr/>
              <p14:nvPr/>
            </p14:nvContentPartPr>
            <p14:xfrm>
              <a:off x="3263602" y="4335796"/>
              <a:ext cx="263520" cy="313200"/>
            </p14:xfrm>
          </p:contentPart>
        </mc:Choice>
        <mc:Fallback xmlns="">
          <p:pic>
            <p:nvPicPr>
              <p:cNvPr id="159" name="Ink 158">
                <a:extLst>
                  <a:ext uri="{FF2B5EF4-FFF2-40B4-BE49-F238E27FC236}">
                    <a16:creationId xmlns:a16="http://schemas.microsoft.com/office/drawing/2014/main" id="{93283A4B-ECE8-4822-8CA7-F3B699718EA6}"/>
                  </a:ext>
                </a:extLst>
              </p:cNvPr>
              <p:cNvPicPr/>
              <p:nvPr/>
            </p:nvPicPr>
            <p:blipFill>
              <a:blip r:embed="rId223"/>
              <a:stretch>
                <a:fillRect/>
              </a:stretch>
            </p:blipFill>
            <p:spPr>
              <a:xfrm>
                <a:off x="3245962" y="4318156"/>
                <a:ext cx="299160" cy="348840"/>
              </a:xfrm>
              <a:prstGeom prst="rect">
                <a:avLst/>
              </a:prstGeom>
            </p:spPr>
          </p:pic>
        </mc:Fallback>
      </mc:AlternateContent>
      <p:grpSp>
        <p:nvGrpSpPr>
          <p:cNvPr id="165" name="Group 164">
            <a:extLst>
              <a:ext uri="{FF2B5EF4-FFF2-40B4-BE49-F238E27FC236}">
                <a16:creationId xmlns:a16="http://schemas.microsoft.com/office/drawing/2014/main" id="{B9A14BD4-0181-449C-8C13-F589605A0CCE}"/>
              </a:ext>
            </a:extLst>
          </p:cNvPr>
          <p:cNvGrpSpPr/>
          <p:nvPr/>
        </p:nvGrpSpPr>
        <p:grpSpPr>
          <a:xfrm>
            <a:off x="3652762" y="4317076"/>
            <a:ext cx="1142280" cy="321840"/>
            <a:chOff x="3652762" y="4317076"/>
            <a:chExt cx="1142280" cy="321840"/>
          </a:xfrm>
        </p:grpSpPr>
        <mc:AlternateContent xmlns:mc="http://schemas.openxmlformats.org/markup-compatibility/2006" xmlns:p14="http://schemas.microsoft.com/office/powerpoint/2010/main">
          <mc:Choice Requires="p14">
            <p:contentPart p14:bwMode="auto" r:id="rId224">
              <p14:nvContentPartPr>
                <p14:cNvPr id="160" name="Ink 159">
                  <a:extLst>
                    <a:ext uri="{FF2B5EF4-FFF2-40B4-BE49-F238E27FC236}">
                      <a16:creationId xmlns:a16="http://schemas.microsoft.com/office/drawing/2014/main" id="{51084AE5-6064-48A4-AC61-F970969CAF83}"/>
                    </a:ext>
                  </a:extLst>
                </p14:cNvPr>
                <p14:cNvContentPartPr/>
                <p14:nvPr/>
              </p14:nvContentPartPr>
              <p14:xfrm>
                <a:off x="3652762" y="4350196"/>
                <a:ext cx="372600" cy="145440"/>
              </p14:xfrm>
            </p:contentPart>
          </mc:Choice>
          <mc:Fallback xmlns="">
            <p:pic>
              <p:nvPicPr>
                <p:cNvPr id="160" name="Ink 159">
                  <a:extLst>
                    <a:ext uri="{FF2B5EF4-FFF2-40B4-BE49-F238E27FC236}">
                      <a16:creationId xmlns:a16="http://schemas.microsoft.com/office/drawing/2014/main" id="{51084AE5-6064-48A4-AC61-F970969CAF83}"/>
                    </a:ext>
                  </a:extLst>
                </p:cNvPr>
                <p:cNvPicPr/>
                <p:nvPr/>
              </p:nvPicPr>
              <p:blipFill>
                <a:blip r:embed="rId225"/>
                <a:stretch>
                  <a:fillRect/>
                </a:stretch>
              </p:blipFill>
              <p:spPr>
                <a:xfrm>
                  <a:off x="3635122" y="4332196"/>
                  <a:ext cx="408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1" name="Ink 160">
                  <a:extLst>
                    <a:ext uri="{FF2B5EF4-FFF2-40B4-BE49-F238E27FC236}">
                      <a16:creationId xmlns:a16="http://schemas.microsoft.com/office/drawing/2014/main" id="{4AF13AC6-16E4-467E-AB64-570FFC3783FA}"/>
                    </a:ext>
                  </a:extLst>
                </p14:cNvPr>
                <p14:cNvContentPartPr/>
                <p14:nvPr/>
              </p14:nvContentPartPr>
              <p14:xfrm>
                <a:off x="3793882" y="4317076"/>
                <a:ext cx="22320" cy="321840"/>
              </p14:xfrm>
            </p:contentPart>
          </mc:Choice>
          <mc:Fallback xmlns="">
            <p:pic>
              <p:nvPicPr>
                <p:cNvPr id="161" name="Ink 160">
                  <a:extLst>
                    <a:ext uri="{FF2B5EF4-FFF2-40B4-BE49-F238E27FC236}">
                      <a16:creationId xmlns:a16="http://schemas.microsoft.com/office/drawing/2014/main" id="{4AF13AC6-16E4-467E-AB64-570FFC3783FA}"/>
                    </a:ext>
                  </a:extLst>
                </p:cNvPr>
                <p:cNvPicPr/>
                <p:nvPr/>
              </p:nvPicPr>
              <p:blipFill>
                <a:blip r:embed="rId227"/>
                <a:stretch>
                  <a:fillRect/>
                </a:stretch>
              </p:blipFill>
              <p:spPr>
                <a:xfrm>
                  <a:off x="3775882" y="4299436"/>
                  <a:ext cx="5796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2" name="Ink 161">
                  <a:extLst>
                    <a:ext uri="{FF2B5EF4-FFF2-40B4-BE49-F238E27FC236}">
                      <a16:creationId xmlns:a16="http://schemas.microsoft.com/office/drawing/2014/main" id="{A47A705F-79F7-42BE-8F82-579DA343143C}"/>
                    </a:ext>
                  </a:extLst>
                </p14:cNvPr>
                <p14:cNvContentPartPr/>
                <p14:nvPr/>
              </p14:nvContentPartPr>
              <p14:xfrm>
                <a:off x="4197442" y="4434436"/>
                <a:ext cx="193320" cy="20160"/>
              </p14:xfrm>
            </p:contentPart>
          </mc:Choice>
          <mc:Fallback xmlns="">
            <p:pic>
              <p:nvPicPr>
                <p:cNvPr id="162" name="Ink 161">
                  <a:extLst>
                    <a:ext uri="{FF2B5EF4-FFF2-40B4-BE49-F238E27FC236}">
                      <a16:creationId xmlns:a16="http://schemas.microsoft.com/office/drawing/2014/main" id="{A47A705F-79F7-42BE-8F82-579DA343143C}"/>
                    </a:ext>
                  </a:extLst>
                </p:cNvPr>
                <p:cNvPicPr/>
                <p:nvPr/>
              </p:nvPicPr>
              <p:blipFill>
                <a:blip r:embed="rId229"/>
                <a:stretch>
                  <a:fillRect/>
                </a:stretch>
              </p:blipFill>
              <p:spPr>
                <a:xfrm>
                  <a:off x="4179802" y="4416796"/>
                  <a:ext cx="228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3" name="Ink 162">
                  <a:extLst>
                    <a:ext uri="{FF2B5EF4-FFF2-40B4-BE49-F238E27FC236}">
                      <a16:creationId xmlns:a16="http://schemas.microsoft.com/office/drawing/2014/main" id="{53349ED7-1797-435D-A3FF-547093D4A12B}"/>
                    </a:ext>
                  </a:extLst>
                </p14:cNvPr>
                <p14:cNvContentPartPr/>
                <p14:nvPr/>
              </p14:nvContentPartPr>
              <p14:xfrm>
                <a:off x="4205002" y="4561516"/>
                <a:ext cx="174600" cy="30240"/>
              </p14:xfrm>
            </p:contentPart>
          </mc:Choice>
          <mc:Fallback xmlns="">
            <p:pic>
              <p:nvPicPr>
                <p:cNvPr id="163" name="Ink 162">
                  <a:extLst>
                    <a:ext uri="{FF2B5EF4-FFF2-40B4-BE49-F238E27FC236}">
                      <a16:creationId xmlns:a16="http://schemas.microsoft.com/office/drawing/2014/main" id="{53349ED7-1797-435D-A3FF-547093D4A12B}"/>
                    </a:ext>
                  </a:extLst>
                </p:cNvPr>
                <p:cNvPicPr/>
                <p:nvPr/>
              </p:nvPicPr>
              <p:blipFill>
                <a:blip r:embed="rId231"/>
                <a:stretch>
                  <a:fillRect/>
                </a:stretch>
              </p:blipFill>
              <p:spPr>
                <a:xfrm>
                  <a:off x="4187362" y="4543876"/>
                  <a:ext cx="210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4" name="Ink 163">
                  <a:extLst>
                    <a:ext uri="{FF2B5EF4-FFF2-40B4-BE49-F238E27FC236}">
                      <a16:creationId xmlns:a16="http://schemas.microsoft.com/office/drawing/2014/main" id="{6BC6074C-B3DA-424A-AC63-43482FB97956}"/>
                    </a:ext>
                  </a:extLst>
                </p14:cNvPr>
                <p14:cNvContentPartPr/>
                <p14:nvPr/>
              </p14:nvContentPartPr>
              <p14:xfrm>
                <a:off x="4504882" y="4368916"/>
                <a:ext cx="290160" cy="237960"/>
              </p14:xfrm>
            </p:contentPart>
          </mc:Choice>
          <mc:Fallback xmlns="">
            <p:pic>
              <p:nvPicPr>
                <p:cNvPr id="164" name="Ink 163">
                  <a:extLst>
                    <a:ext uri="{FF2B5EF4-FFF2-40B4-BE49-F238E27FC236}">
                      <a16:creationId xmlns:a16="http://schemas.microsoft.com/office/drawing/2014/main" id="{6BC6074C-B3DA-424A-AC63-43482FB97956}"/>
                    </a:ext>
                  </a:extLst>
                </p:cNvPr>
                <p:cNvPicPr/>
                <p:nvPr/>
              </p:nvPicPr>
              <p:blipFill>
                <a:blip r:embed="rId233"/>
                <a:stretch>
                  <a:fillRect/>
                </a:stretch>
              </p:blipFill>
              <p:spPr>
                <a:xfrm>
                  <a:off x="4487242" y="4351276"/>
                  <a:ext cx="325800" cy="273600"/>
                </a:xfrm>
                <a:prstGeom prst="rect">
                  <a:avLst/>
                </a:prstGeom>
              </p:spPr>
            </p:pic>
          </mc:Fallback>
        </mc:AlternateContent>
      </p:grpSp>
      <p:grpSp>
        <p:nvGrpSpPr>
          <p:cNvPr id="173" name="Group 172">
            <a:extLst>
              <a:ext uri="{FF2B5EF4-FFF2-40B4-BE49-F238E27FC236}">
                <a16:creationId xmlns:a16="http://schemas.microsoft.com/office/drawing/2014/main" id="{DD680A8C-B4E4-4D48-B3AA-134B45E53F4C}"/>
              </a:ext>
            </a:extLst>
          </p:cNvPr>
          <p:cNvGrpSpPr/>
          <p:nvPr/>
        </p:nvGrpSpPr>
        <p:grpSpPr>
          <a:xfrm>
            <a:off x="3367642" y="5129956"/>
            <a:ext cx="534600" cy="601560"/>
            <a:chOff x="3367642" y="5129956"/>
            <a:chExt cx="534600" cy="601560"/>
          </a:xfrm>
        </p:grpSpPr>
        <mc:AlternateContent xmlns:mc="http://schemas.openxmlformats.org/markup-compatibility/2006" xmlns:p14="http://schemas.microsoft.com/office/powerpoint/2010/main">
          <mc:Choice Requires="p14">
            <p:contentPart p14:bwMode="auto" r:id="rId234">
              <p14:nvContentPartPr>
                <p14:cNvPr id="166" name="Ink 165">
                  <a:extLst>
                    <a:ext uri="{FF2B5EF4-FFF2-40B4-BE49-F238E27FC236}">
                      <a16:creationId xmlns:a16="http://schemas.microsoft.com/office/drawing/2014/main" id="{AF9FE49A-0E91-45B4-97A5-998FDA1F6F8F}"/>
                    </a:ext>
                  </a:extLst>
                </p14:cNvPr>
                <p14:cNvContentPartPr/>
                <p14:nvPr/>
              </p14:nvContentPartPr>
              <p14:xfrm>
                <a:off x="3388882" y="5228956"/>
                <a:ext cx="38880" cy="419040"/>
              </p14:xfrm>
            </p:contentPart>
          </mc:Choice>
          <mc:Fallback xmlns="">
            <p:pic>
              <p:nvPicPr>
                <p:cNvPr id="166" name="Ink 165">
                  <a:extLst>
                    <a:ext uri="{FF2B5EF4-FFF2-40B4-BE49-F238E27FC236}">
                      <a16:creationId xmlns:a16="http://schemas.microsoft.com/office/drawing/2014/main" id="{AF9FE49A-0E91-45B4-97A5-998FDA1F6F8F}"/>
                    </a:ext>
                  </a:extLst>
                </p:cNvPr>
                <p:cNvPicPr/>
                <p:nvPr/>
              </p:nvPicPr>
              <p:blipFill>
                <a:blip r:embed="rId235"/>
                <a:stretch>
                  <a:fillRect/>
                </a:stretch>
              </p:blipFill>
              <p:spPr>
                <a:xfrm>
                  <a:off x="3371242" y="5211316"/>
                  <a:ext cx="7452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7" name="Ink 166">
                  <a:extLst>
                    <a:ext uri="{FF2B5EF4-FFF2-40B4-BE49-F238E27FC236}">
                      <a16:creationId xmlns:a16="http://schemas.microsoft.com/office/drawing/2014/main" id="{A509C58E-6798-417C-BA3A-836E7F79A081}"/>
                    </a:ext>
                  </a:extLst>
                </p14:cNvPr>
                <p14:cNvContentPartPr/>
                <p14:nvPr/>
              </p14:nvContentPartPr>
              <p14:xfrm>
                <a:off x="3563842" y="5267116"/>
                <a:ext cx="53280" cy="400680"/>
              </p14:xfrm>
            </p:contentPart>
          </mc:Choice>
          <mc:Fallback xmlns="">
            <p:pic>
              <p:nvPicPr>
                <p:cNvPr id="167" name="Ink 166">
                  <a:extLst>
                    <a:ext uri="{FF2B5EF4-FFF2-40B4-BE49-F238E27FC236}">
                      <a16:creationId xmlns:a16="http://schemas.microsoft.com/office/drawing/2014/main" id="{A509C58E-6798-417C-BA3A-836E7F79A081}"/>
                    </a:ext>
                  </a:extLst>
                </p:cNvPr>
                <p:cNvPicPr/>
                <p:nvPr/>
              </p:nvPicPr>
              <p:blipFill>
                <a:blip r:embed="rId237"/>
                <a:stretch>
                  <a:fillRect/>
                </a:stretch>
              </p:blipFill>
              <p:spPr>
                <a:xfrm>
                  <a:off x="3545842" y="5249116"/>
                  <a:ext cx="8892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8" name="Ink 167">
                  <a:extLst>
                    <a:ext uri="{FF2B5EF4-FFF2-40B4-BE49-F238E27FC236}">
                      <a16:creationId xmlns:a16="http://schemas.microsoft.com/office/drawing/2014/main" id="{AA977785-BD57-4672-91F2-1ABF5C3540EF}"/>
                    </a:ext>
                  </a:extLst>
                </p14:cNvPr>
                <p14:cNvContentPartPr/>
                <p14:nvPr/>
              </p14:nvContentPartPr>
              <p14:xfrm>
                <a:off x="3445042" y="5472316"/>
                <a:ext cx="216720" cy="12600"/>
              </p14:xfrm>
            </p:contentPart>
          </mc:Choice>
          <mc:Fallback xmlns="">
            <p:pic>
              <p:nvPicPr>
                <p:cNvPr id="168" name="Ink 167">
                  <a:extLst>
                    <a:ext uri="{FF2B5EF4-FFF2-40B4-BE49-F238E27FC236}">
                      <a16:creationId xmlns:a16="http://schemas.microsoft.com/office/drawing/2014/main" id="{AA977785-BD57-4672-91F2-1ABF5C3540EF}"/>
                    </a:ext>
                  </a:extLst>
                </p:cNvPr>
                <p:cNvPicPr/>
                <p:nvPr/>
              </p:nvPicPr>
              <p:blipFill>
                <a:blip r:embed="rId239"/>
                <a:stretch>
                  <a:fillRect/>
                </a:stretch>
              </p:blipFill>
              <p:spPr>
                <a:xfrm>
                  <a:off x="3427402" y="5454316"/>
                  <a:ext cx="2523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9" name="Ink 168">
                  <a:extLst>
                    <a:ext uri="{FF2B5EF4-FFF2-40B4-BE49-F238E27FC236}">
                      <a16:creationId xmlns:a16="http://schemas.microsoft.com/office/drawing/2014/main" id="{93A7859A-C7D6-456B-BBB1-BC74546D14BA}"/>
                    </a:ext>
                  </a:extLst>
                </p14:cNvPr>
                <p14:cNvContentPartPr/>
                <p14:nvPr/>
              </p14:nvContentPartPr>
              <p14:xfrm>
                <a:off x="3367642" y="5173156"/>
                <a:ext cx="293040" cy="17640"/>
              </p14:xfrm>
            </p:contentPart>
          </mc:Choice>
          <mc:Fallback xmlns="">
            <p:pic>
              <p:nvPicPr>
                <p:cNvPr id="169" name="Ink 168">
                  <a:extLst>
                    <a:ext uri="{FF2B5EF4-FFF2-40B4-BE49-F238E27FC236}">
                      <a16:creationId xmlns:a16="http://schemas.microsoft.com/office/drawing/2014/main" id="{93A7859A-C7D6-456B-BBB1-BC74546D14BA}"/>
                    </a:ext>
                  </a:extLst>
                </p:cNvPr>
                <p:cNvPicPr/>
                <p:nvPr/>
              </p:nvPicPr>
              <p:blipFill>
                <a:blip r:embed="rId241"/>
                <a:stretch>
                  <a:fillRect/>
                </a:stretch>
              </p:blipFill>
              <p:spPr>
                <a:xfrm>
                  <a:off x="3350002" y="5155156"/>
                  <a:ext cx="328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0" name="Ink 169">
                  <a:extLst>
                    <a:ext uri="{FF2B5EF4-FFF2-40B4-BE49-F238E27FC236}">
                      <a16:creationId xmlns:a16="http://schemas.microsoft.com/office/drawing/2014/main" id="{67FD2A4C-C199-4E97-BD3C-600ECEAEE36A}"/>
                    </a:ext>
                  </a:extLst>
                </p14:cNvPr>
                <p14:cNvContentPartPr/>
                <p14:nvPr/>
              </p14:nvContentPartPr>
              <p14:xfrm>
                <a:off x="3743842" y="5129956"/>
                <a:ext cx="112680" cy="154080"/>
              </p14:xfrm>
            </p:contentPart>
          </mc:Choice>
          <mc:Fallback xmlns="">
            <p:pic>
              <p:nvPicPr>
                <p:cNvPr id="170" name="Ink 169">
                  <a:extLst>
                    <a:ext uri="{FF2B5EF4-FFF2-40B4-BE49-F238E27FC236}">
                      <a16:creationId xmlns:a16="http://schemas.microsoft.com/office/drawing/2014/main" id="{67FD2A4C-C199-4E97-BD3C-600ECEAEE36A}"/>
                    </a:ext>
                  </a:extLst>
                </p:cNvPr>
                <p:cNvPicPr/>
                <p:nvPr/>
              </p:nvPicPr>
              <p:blipFill>
                <a:blip r:embed="rId243"/>
                <a:stretch>
                  <a:fillRect/>
                </a:stretch>
              </p:blipFill>
              <p:spPr>
                <a:xfrm>
                  <a:off x="3726202" y="5112316"/>
                  <a:ext cx="148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1" name="Ink 170">
                  <a:extLst>
                    <a:ext uri="{FF2B5EF4-FFF2-40B4-BE49-F238E27FC236}">
                      <a16:creationId xmlns:a16="http://schemas.microsoft.com/office/drawing/2014/main" id="{82381827-18E0-44EE-8DCA-ADA3FE5DC559}"/>
                    </a:ext>
                  </a:extLst>
                </p14:cNvPr>
                <p14:cNvContentPartPr/>
                <p14:nvPr/>
              </p14:nvContentPartPr>
              <p14:xfrm>
                <a:off x="3745282" y="5582836"/>
                <a:ext cx="85320" cy="148680"/>
              </p14:xfrm>
            </p:contentPart>
          </mc:Choice>
          <mc:Fallback xmlns="">
            <p:pic>
              <p:nvPicPr>
                <p:cNvPr id="171" name="Ink 170">
                  <a:extLst>
                    <a:ext uri="{FF2B5EF4-FFF2-40B4-BE49-F238E27FC236}">
                      <a16:creationId xmlns:a16="http://schemas.microsoft.com/office/drawing/2014/main" id="{82381827-18E0-44EE-8DCA-ADA3FE5DC559}"/>
                    </a:ext>
                  </a:extLst>
                </p:cNvPr>
                <p:cNvPicPr/>
                <p:nvPr/>
              </p:nvPicPr>
              <p:blipFill>
                <a:blip r:embed="rId245"/>
                <a:stretch>
                  <a:fillRect/>
                </a:stretch>
              </p:blipFill>
              <p:spPr>
                <a:xfrm>
                  <a:off x="3727642" y="5565196"/>
                  <a:ext cx="120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2" name="Ink 171">
                  <a:extLst>
                    <a:ext uri="{FF2B5EF4-FFF2-40B4-BE49-F238E27FC236}">
                      <a16:creationId xmlns:a16="http://schemas.microsoft.com/office/drawing/2014/main" id="{12BA8B54-F03E-413D-9BD0-02E8A28AA063}"/>
                    </a:ext>
                  </a:extLst>
                </p14:cNvPr>
                <p14:cNvContentPartPr/>
                <p14:nvPr/>
              </p14:nvContentPartPr>
              <p14:xfrm>
                <a:off x="3698482" y="5667436"/>
                <a:ext cx="203760" cy="19800"/>
              </p14:xfrm>
            </p:contentPart>
          </mc:Choice>
          <mc:Fallback xmlns="">
            <p:pic>
              <p:nvPicPr>
                <p:cNvPr id="172" name="Ink 171">
                  <a:extLst>
                    <a:ext uri="{FF2B5EF4-FFF2-40B4-BE49-F238E27FC236}">
                      <a16:creationId xmlns:a16="http://schemas.microsoft.com/office/drawing/2014/main" id="{12BA8B54-F03E-413D-9BD0-02E8A28AA063}"/>
                    </a:ext>
                  </a:extLst>
                </p:cNvPr>
                <p:cNvPicPr/>
                <p:nvPr/>
              </p:nvPicPr>
              <p:blipFill>
                <a:blip r:embed="rId247"/>
                <a:stretch>
                  <a:fillRect/>
                </a:stretch>
              </p:blipFill>
              <p:spPr>
                <a:xfrm>
                  <a:off x="3680482" y="5649436"/>
                  <a:ext cx="23940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8">
            <p14:nvContentPartPr>
              <p14:cNvPr id="174" name="Ink 173">
                <a:extLst>
                  <a:ext uri="{FF2B5EF4-FFF2-40B4-BE49-F238E27FC236}">
                    <a16:creationId xmlns:a16="http://schemas.microsoft.com/office/drawing/2014/main" id="{D5F23A9D-2DD1-41E9-A58A-56ED24779F52}"/>
                  </a:ext>
                </a:extLst>
              </p14:cNvPr>
              <p14:cNvContentPartPr/>
              <p14:nvPr/>
            </p14:nvContentPartPr>
            <p14:xfrm>
              <a:off x="4333162" y="5058676"/>
              <a:ext cx="208800" cy="451440"/>
            </p14:xfrm>
          </p:contentPart>
        </mc:Choice>
        <mc:Fallback xmlns="">
          <p:pic>
            <p:nvPicPr>
              <p:cNvPr id="174" name="Ink 173">
                <a:extLst>
                  <a:ext uri="{FF2B5EF4-FFF2-40B4-BE49-F238E27FC236}">
                    <a16:creationId xmlns:a16="http://schemas.microsoft.com/office/drawing/2014/main" id="{D5F23A9D-2DD1-41E9-A58A-56ED24779F52}"/>
                  </a:ext>
                </a:extLst>
              </p:cNvPr>
              <p:cNvPicPr/>
              <p:nvPr/>
            </p:nvPicPr>
            <p:blipFill>
              <a:blip r:embed="rId249"/>
              <a:stretch>
                <a:fillRect/>
              </a:stretch>
            </p:blipFill>
            <p:spPr>
              <a:xfrm>
                <a:off x="4315522" y="5041036"/>
                <a:ext cx="244440" cy="487080"/>
              </a:xfrm>
              <a:prstGeom prst="rect">
                <a:avLst/>
              </a:prstGeom>
            </p:spPr>
          </p:pic>
        </mc:Fallback>
      </mc:AlternateContent>
      <p:grpSp>
        <p:nvGrpSpPr>
          <p:cNvPr id="178" name="Group 177">
            <a:extLst>
              <a:ext uri="{FF2B5EF4-FFF2-40B4-BE49-F238E27FC236}">
                <a16:creationId xmlns:a16="http://schemas.microsoft.com/office/drawing/2014/main" id="{072479D9-B65E-443F-A316-DD06A5258AAB}"/>
              </a:ext>
            </a:extLst>
          </p:cNvPr>
          <p:cNvGrpSpPr/>
          <p:nvPr/>
        </p:nvGrpSpPr>
        <p:grpSpPr>
          <a:xfrm>
            <a:off x="4828162" y="5070196"/>
            <a:ext cx="419400" cy="640800"/>
            <a:chOff x="4828162" y="5070196"/>
            <a:chExt cx="419400" cy="640800"/>
          </a:xfrm>
        </p:grpSpPr>
        <mc:AlternateContent xmlns:mc="http://schemas.openxmlformats.org/markup-compatibility/2006" xmlns:p14="http://schemas.microsoft.com/office/powerpoint/2010/main">
          <mc:Choice Requires="p14">
            <p:contentPart p14:bwMode="auto" r:id="rId250">
              <p14:nvContentPartPr>
                <p14:cNvPr id="175" name="Ink 174">
                  <a:extLst>
                    <a:ext uri="{FF2B5EF4-FFF2-40B4-BE49-F238E27FC236}">
                      <a16:creationId xmlns:a16="http://schemas.microsoft.com/office/drawing/2014/main" id="{8CA0E3C0-2212-4F21-8CB2-3D1EC23F543E}"/>
                    </a:ext>
                  </a:extLst>
                </p14:cNvPr>
                <p14:cNvContentPartPr/>
                <p14:nvPr/>
              </p14:nvContentPartPr>
              <p14:xfrm>
                <a:off x="4828162" y="5145796"/>
                <a:ext cx="207720" cy="433800"/>
              </p14:xfrm>
            </p:contentPart>
          </mc:Choice>
          <mc:Fallback xmlns="">
            <p:pic>
              <p:nvPicPr>
                <p:cNvPr id="175" name="Ink 174">
                  <a:extLst>
                    <a:ext uri="{FF2B5EF4-FFF2-40B4-BE49-F238E27FC236}">
                      <a16:creationId xmlns:a16="http://schemas.microsoft.com/office/drawing/2014/main" id="{8CA0E3C0-2212-4F21-8CB2-3D1EC23F543E}"/>
                    </a:ext>
                  </a:extLst>
                </p:cNvPr>
                <p:cNvPicPr/>
                <p:nvPr/>
              </p:nvPicPr>
              <p:blipFill>
                <a:blip r:embed="rId251"/>
                <a:stretch>
                  <a:fillRect/>
                </a:stretch>
              </p:blipFill>
              <p:spPr>
                <a:xfrm>
                  <a:off x="4810522" y="5128156"/>
                  <a:ext cx="24336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6" name="Ink 175">
                  <a:extLst>
                    <a:ext uri="{FF2B5EF4-FFF2-40B4-BE49-F238E27FC236}">
                      <a16:creationId xmlns:a16="http://schemas.microsoft.com/office/drawing/2014/main" id="{93FFE6FC-F6D5-4BC5-9AF6-E2F40D549874}"/>
                    </a:ext>
                  </a:extLst>
                </p14:cNvPr>
                <p14:cNvContentPartPr/>
                <p14:nvPr/>
              </p14:nvContentPartPr>
              <p14:xfrm>
                <a:off x="5089162" y="5572396"/>
                <a:ext cx="123480" cy="138600"/>
              </p14:xfrm>
            </p:contentPart>
          </mc:Choice>
          <mc:Fallback xmlns="">
            <p:pic>
              <p:nvPicPr>
                <p:cNvPr id="176" name="Ink 175">
                  <a:extLst>
                    <a:ext uri="{FF2B5EF4-FFF2-40B4-BE49-F238E27FC236}">
                      <a16:creationId xmlns:a16="http://schemas.microsoft.com/office/drawing/2014/main" id="{93FFE6FC-F6D5-4BC5-9AF6-E2F40D549874}"/>
                    </a:ext>
                  </a:extLst>
                </p:cNvPr>
                <p:cNvPicPr/>
                <p:nvPr/>
              </p:nvPicPr>
              <p:blipFill>
                <a:blip r:embed="rId253"/>
                <a:stretch>
                  <a:fillRect/>
                </a:stretch>
              </p:blipFill>
              <p:spPr>
                <a:xfrm>
                  <a:off x="5071162" y="5554396"/>
                  <a:ext cx="159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7" name="Ink 176">
                  <a:extLst>
                    <a:ext uri="{FF2B5EF4-FFF2-40B4-BE49-F238E27FC236}">
                      <a16:creationId xmlns:a16="http://schemas.microsoft.com/office/drawing/2014/main" id="{76100F0A-5A8D-4B63-88D3-272B7C8F4346}"/>
                    </a:ext>
                  </a:extLst>
                </p14:cNvPr>
                <p14:cNvContentPartPr/>
                <p14:nvPr/>
              </p14:nvContentPartPr>
              <p14:xfrm>
                <a:off x="5162242" y="5070196"/>
                <a:ext cx="85320" cy="120600"/>
              </p14:xfrm>
            </p:contentPart>
          </mc:Choice>
          <mc:Fallback xmlns="">
            <p:pic>
              <p:nvPicPr>
                <p:cNvPr id="177" name="Ink 176">
                  <a:extLst>
                    <a:ext uri="{FF2B5EF4-FFF2-40B4-BE49-F238E27FC236}">
                      <a16:creationId xmlns:a16="http://schemas.microsoft.com/office/drawing/2014/main" id="{76100F0A-5A8D-4B63-88D3-272B7C8F4346}"/>
                    </a:ext>
                  </a:extLst>
                </p:cNvPr>
                <p:cNvPicPr/>
                <p:nvPr/>
              </p:nvPicPr>
              <p:blipFill>
                <a:blip r:embed="rId255"/>
                <a:stretch>
                  <a:fillRect/>
                </a:stretch>
              </p:blipFill>
              <p:spPr>
                <a:xfrm>
                  <a:off x="5144602" y="5052196"/>
                  <a:ext cx="120960" cy="15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6">
            <p14:nvContentPartPr>
              <p14:cNvPr id="179" name="Ink 178">
                <a:extLst>
                  <a:ext uri="{FF2B5EF4-FFF2-40B4-BE49-F238E27FC236}">
                    <a16:creationId xmlns:a16="http://schemas.microsoft.com/office/drawing/2014/main" id="{2B657833-F29A-494F-8E68-FE0F14FF744F}"/>
                  </a:ext>
                </a:extLst>
              </p14:cNvPr>
              <p14:cNvContentPartPr/>
              <p14:nvPr/>
            </p14:nvContentPartPr>
            <p14:xfrm>
              <a:off x="5808082" y="5384836"/>
              <a:ext cx="1440" cy="360"/>
            </p14:xfrm>
          </p:contentPart>
        </mc:Choice>
        <mc:Fallback xmlns="">
          <p:pic>
            <p:nvPicPr>
              <p:cNvPr id="179" name="Ink 178">
                <a:extLst>
                  <a:ext uri="{FF2B5EF4-FFF2-40B4-BE49-F238E27FC236}">
                    <a16:creationId xmlns:a16="http://schemas.microsoft.com/office/drawing/2014/main" id="{2B657833-F29A-494F-8E68-FE0F14FF744F}"/>
                  </a:ext>
                </a:extLst>
              </p:cNvPr>
              <p:cNvPicPr/>
              <p:nvPr/>
            </p:nvPicPr>
            <p:blipFill>
              <a:blip r:embed="rId257"/>
              <a:stretch>
                <a:fillRect/>
              </a:stretch>
            </p:blipFill>
            <p:spPr>
              <a:xfrm>
                <a:off x="5790442" y="5367196"/>
                <a:ext cx="37080" cy="36000"/>
              </a:xfrm>
              <a:prstGeom prst="rect">
                <a:avLst/>
              </a:prstGeom>
            </p:spPr>
          </p:pic>
        </mc:Fallback>
      </mc:AlternateContent>
      <p:grpSp>
        <p:nvGrpSpPr>
          <p:cNvPr id="187" name="Group 186">
            <a:extLst>
              <a:ext uri="{FF2B5EF4-FFF2-40B4-BE49-F238E27FC236}">
                <a16:creationId xmlns:a16="http://schemas.microsoft.com/office/drawing/2014/main" id="{7C8243A0-BEE6-4190-BC68-1ADCC22C863B}"/>
              </a:ext>
            </a:extLst>
          </p:cNvPr>
          <p:cNvGrpSpPr/>
          <p:nvPr/>
        </p:nvGrpSpPr>
        <p:grpSpPr>
          <a:xfrm>
            <a:off x="5906002" y="5055076"/>
            <a:ext cx="2122920" cy="415440"/>
            <a:chOff x="5906002" y="5055076"/>
            <a:chExt cx="2122920" cy="415440"/>
          </a:xfrm>
        </p:grpSpPr>
        <mc:AlternateContent xmlns:mc="http://schemas.openxmlformats.org/markup-compatibility/2006" xmlns:p14="http://schemas.microsoft.com/office/powerpoint/2010/main">
          <mc:Choice Requires="p14">
            <p:contentPart p14:bwMode="auto" r:id="rId258">
              <p14:nvContentPartPr>
                <p14:cNvPr id="184" name="Ink 183">
                  <a:extLst>
                    <a:ext uri="{FF2B5EF4-FFF2-40B4-BE49-F238E27FC236}">
                      <a16:creationId xmlns:a16="http://schemas.microsoft.com/office/drawing/2014/main" id="{1171E360-DF29-47D8-88AC-147497FCD6AE}"/>
                    </a:ext>
                  </a:extLst>
                </p14:cNvPr>
                <p14:cNvContentPartPr/>
                <p14:nvPr/>
              </p14:nvContentPartPr>
              <p14:xfrm>
                <a:off x="5906002" y="5055076"/>
                <a:ext cx="2122920" cy="415440"/>
              </p14:xfrm>
            </p:contentPart>
          </mc:Choice>
          <mc:Fallback xmlns="">
            <p:pic>
              <p:nvPicPr>
                <p:cNvPr id="184" name="Ink 183">
                  <a:extLst>
                    <a:ext uri="{FF2B5EF4-FFF2-40B4-BE49-F238E27FC236}">
                      <a16:creationId xmlns:a16="http://schemas.microsoft.com/office/drawing/2014/main" id="{1171E360-DF29-47D8-88AC-147497FCD6AE}"/>
                    </a:ext>
                  </a:extLst>
                </p:cNvPr>
                <p:cNvPicPr/>
                <p:nvPr/>
              </p:nvPicPr>
              <p:blipFill>
                <a:blip r:embed="rId259"/>
                <a:stretch>
                  <a:fillRect/>
                </a:stretch>
              </p:blipFill>
              <p:spPr>
                <a:xfrm>
                  <a:off x="5888362" y="5037076"/>
                  <a:ext cx="215856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5" name="Ink 184">
                  <a:extLst>
                    <a:ext uri="{FF2B5EF4-FFF2-40B4-BE49-F238E27FC236}">
                      <a16:creationId xmlns:a16="http://schemas.microsoft.com/office/drawing/2014/main" id="{310E4564-E4FF-44F7-87C2-3F15D1847D1D}"/>
                    </a:ext>
                  </a:extLst>
                </p14:cNvPr>
                <p14:cNvContentPartPr/>
                <p14:nvPr/>
              </p14:nvContentPartPr>
              <p14:xfrm>
                <a:off x="6731482" y="5190436"/>
                <a:ext cx="38160" cy="42120"/>
              </p14:xfrm>
            </p:contentPart>
          </mc:Choice>
          <mc:Fallback xmlns="">
            <p:pic>
              <p:nvPicPr>
                <p:cNvPr id="185" name="Ink 184">
                  <a:extLst>
                    <a:ext uri="{FF2B5EF4-FFF2-40B4-BE49-F238E27FC236}">
                      <a16:creationId xmlns:a16="http://schemas.microsoft.com/office/drawing/2014/main" id="{310E4564-E4FF-44F7-87C2-3F15D1847D1D}"/>
                    </a:ext>
                  </a:extLst>
                </p:cNvPr>
                <p:cNvPicPr/>
                <p:nvPr/>
              </p:nvPicPr>
              <p:blipFill>
                <a:blip r:embed="rId261"/>
                <a:stretch>
                  <a:fillRect/>
                </a:stretch>
              </p:blipFill>
              <p:spPr>
                <a:xfrm>
                  <a:off x="6713842" y="5172436"/>
                  <a:ext cx="73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6" name="Ink 185">
                  <a:extLst>
                    <a:ext uri="{FF2B5EF4-FFF2-40B4-BE49-F238E27FC236}">
                      <a16:creationId xmlns:a16="http://schemas.microsoft.com/office/drawing/2014/main" id="{C89052F7-1D24-48D7-8108-83D4DCADA057}"/>
                    </a:ext>
                  </a:extLst>
                </p14:cNvPr>
                <p14:cNvContentPartPr/>
                <p14:nvPr/>
              </p14:nvContentPartPr>
              <p14:xfrm>
                <a:off x="6480202" y="5107996"/>
                <a:ext cx="345960" cy="55080"/>
              </p14:xfrm>
            </p:contentPart>
          </mc:Choice>
          <mc:Fallback xmlns="">
            <p:pic>
              <p:nvPicPr>
                <p:cNvPr id="186" name="Ink 185">
                  <a:extLst>
                    <a:ext uri="{FF2B5EF4-FFF2-40B4-BE49-F238E27FC236}">
                      <a16:creationId xmlns:a16="http://schemas.microsoft.com/office/drawing/2014/main" id="{C89052F7-1D24-48D7-8108-83D4DCADA057}"/>
                    </a:ext>
                  </a:extLst>
                </p:cNvPr>
                <p:cNvPicPr/>
                <p:nvPr/>
              </p:nvPicPr>
              <p:blipFill>
                <a:blip r:embed="rId263"/>
                <a:stretch>
                  <a:fillRect/>
                </a:stretch>
              </p:blipFill>
              <p:spPr>
                <a:xfrm>
                  <a:off x="6462202" y="5090356"/>
                  <a:ext cx="381600" cy="9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4">
            <p14:nvContentPartPr>
              <p14:cNvPr id="188" name="Ink 187">
                <a:extLst>
                  <a:ext uri="{FF2B5EF4-FFF2-40B4-BE49-F238E27FC236}">
                    <a16:creationId xmlns:a16="http://schemas.microsoft.com/office/drawing/2014/main" id="{7509DFA2-0C95-47F0-A499-626096CCF03B}"/>
                  </a:ext>
                </a:extLst>
              </p14:cNvPr>
              <p14:cNvContentPartPr/>
              <p14:nvPr/>
            </p14:nvContentPartPr>
            <p14:xfrm>
              <a:off x="3040402" y="5852476"/>
              <a:ext cx="425880" cy="406080"/>
            </p14:xfrm>
          </p:contentPart>
        </mc:Choice>
        <mc:Fallback xmlns="">
          <p:pic>
            <p:nvPicPr>
              <p:cNvPr id="188" name="Ink 187">
                <a:extLst>
                  <a:ext uri="{FF2B5EF4-FFF2-40B4-BE49-F238E27FC236}">
                    <a16:creationId xmlns:a16="http://schemas.microsoft.com/office/drawing/2014/main" id="{7509DFA2-0C95-47F0-A499-626096CCF03B}"/>
                  </a:ext>
                </a:extLst>
              </p:cNvPr>
              <p:cNvPicPr/>
              <p:nvPr/>
            </p:nvPicPr>
            <p:blipFill>
              <a:blip r:embed="rId265"/>
              <a:stretch>
                <a:fillRect/>
              </a:stretch>
            </p:blipFill>
            <p:spPr>
              <a:xfrm>
                <a:off x="3022402" y="5834476"/>
                <a:ext cx="461520" cy="441720"/>
              </a:xfrm>
              <a:prstGeom prst="rect">
                <a:avLst/>
              </a:prstGeom>
            </p:spPr>
          </p:pic>
        </mc:Fallback>
      </mc:AlternateContent>
      <p:grpSp>
        <p:nvGrpSpPr>
          <p:cNvPr id="195" name="Group 194">
            <a:extLst>
              <a:ext uri="{FF2B5EF4-FFF2-40B4-BE49-F238E27FC236}">
                <a16:creationId xmlns:a16="http://schemas.microsoft.com/office/drawing/2014/main" id="{1EBE1AB5-CEAC-4F70-A214-4A02DB6E5AF0}"/>
              </a:ext>
            </a:extLst>
          </p:cNvPr>
          <p:cNvGrpSpPr/>
          <p:nvPr/>
        </p:nvGrpSpPr>
        <p:grpSpPr>
          <a:xfrm>
            <a:off x="512482" y="5982076"/>
            <a:ext cx="2081160" cy="593280"/>
            <a:chOff x="512482" y="5982076"/>
            <a:chExt cx="2081160" cy="593280"/>
          </a:xfrm>
        </p:grpSpPr>
        <mc:AlternateContent xmlns:mc="http://schemas.openxmlformats.org/markup-compatibility/2006" xmlns:p14="http://schemas.microsoft.com/office/powerpoint/2010/main">
          <mc:Choice Requires="p14">
            <p:contentPart p14:bwMode="auto" r:id="rId266">
              <p14:nvContentPartPr>
                <p14:cNvPr id="189" name="Ink 188">
                  <a:extLst>
                    <a:ext uri="{FF2B5EF4-FFF2-40B4-BE49-F238E27FC236}">
                      <a16:creationId xmlns:a16="http://schemas.microsoft.com/office/drawing/2014/main" id="{E5A236A9-0882-4E00-89EC-B333D8F5F8AB}"/>
                    </a:ext>
                  </a:extLst>
                </p14:cNvPr>
                <p14:cNvContentPartPr/>
                <p14:nvPr/>
              </p14:nvContentPartPr>
              <p14:xfrm>
                <a:off x="512482" y="6040756"/>
                <a:ext cx="1314000" cy="534600"/>
              </p14:xfrm>
            </p:contentPart>
          </mc:Choice>
          <mc:Fallback xmlns="">
            <p:pic>
              <p:nvPicPr>
                <p:cNvPr id="189" name="Ink 188">
                  <a:extLst>
                    <a:ext uri="{FF2B5EF4-FFF2-40B4-BE49-F238E27FC236}">
                      <a16:creationId xmlns:a16="http://schemas.microsoft.com/office/drawing/2014/main" id="{E5A236A9-0882-4E00-89EC-B333D8F5F8AB}"/>
                    </a:ext>
                  </a:extLst>
                </p:cNvPr>
                <p:cNvPicPr/>
                <p:nvPr/>
              </p:nvPicPr>
              <p:blipFill>
                <a:blip r:embed="rId267"/>
                <a:stretch>
                  <a:fillRect/>
                </a:stretch>
              </p:blipFill>
              <p:spPr>
                <a:xfrm>
                  <a:off x="494842" y="6022756"/>
                  <a:ext cx="134964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0" name="Ink 189">
                  <a:extLst>
                    <a:ext uri="{FF2B5EF4-FFF2-40B4-BE49-F238E27FC236}">
                      <a16:creationId xmlns:a16="http://schemas.microsoft.com/office/drawing/2014/main" id="{5709935F-6120-406A-B41E-48827BE26B86}"/>
                    </a:ext>
                  </a:extLst>
                </p14:cNvPr>
                <p14:cNvContentPartPr/>
                <p14:nvPr/>
              </p14:nvContentPartPr>
              <p14:xfrm>
                <a:off x="1410322" y="6181156"/>
                <a:ext cx="261000" cy="48600"/>
              </p14:xfrm>
            </p:contentPart>
          </mc:Choice>
          <mc:Fallback xmlns="">
            <p:pic>
              <p:nvPicPr>
                <p:cNvPr id="190" name="Ink 189">
                  <a:extLst>
                    <a:ext uri="{FF2B5EF4-FFF2-40B4-BE49-F238E27FC236}">
                      <a16:creationId xmlns:a16="http://schemas.microsoft.com/office/drawing/2014/main" id="{5709935F-6120-406A-B41E-48827BE26B86}"/>
                    </a:ext>
                  </a:extLst>
                </p:cNvPr>
                <p:cNvPicPr/>
                <p:nvPr/>
              </p:nvPicPr>
              <p:blipFill>
                <a:blip r:embed="rId269"/>
                <a:stretch>
                  <a:fillRect/>
                </a:stretch>
              </p:blipFill>
              <p:spPr>
                <a:xfrm>
                  <a:off x="1392322" y="6163516"/>
                  <a:ext cx="296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1" name="Ink 190">
                  <a:extLst>
                    <a:ext uri="{FF2B5EF4-FFF2-40B4-BE49-F238E27FC236}">
                      <a16:creationId xmlns:a16="http://schemas.microsoft.com/office/drawing/2014/main" id="{01E44A0D-61FA-4A7C-B561-B4DB1AFA8829}"/>
                    </a:ext>
                  </a:extLst>
                </p14:cNvPr>
                <p14:cNvContentPartPr/>
                <p14:nvPr/>
              </p14:nvContentPartPr>
              <p14:xfrm>
                <a:off x="839362" y="6111676"/>
                <a:ext cx="286200" cy="17280"/>
              </p14:xfrm>
            </p:contentPart>
          </mc:Choice>
          <mc:Fallback xmlns="">
            <p:pic>
              <p:nvPicPr>
                <p:cNvPr id="191" name="Ink 190">
                  <a:extLst>
                    <a:ext uri="{FF2B5EF4-FFF2-40B4-BE49-F238E27FC236}">
                      <a16:creationId xmlns:a16="http://schemas.microsoft.com/office/drawing/2014/main" id="{01E44A0D-61FA-4A7C-B561-B4DB1AFA8829}"/>
                    </a:ext>
                  </a:extLst>
                </p:cNvPr>
                <p:cNvPicPr/>
                <p:nvPr/>
              </p:nvPicPr>
              <p:blipFill>
                <a:blip r:embed="rId271"/>
                <a:stretch>
                  <a:fillRect/>
                </a:stretch>
              </p:blipFill>
              <p:spPr>
                <a:xfrm>
                  <a:off x="821362" y="6093676"/>
                  <a:ext cx="321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2" name="Ink 191">
                  <a:extLst>
                    <a:ext uri="{FF2B5EF4-FFF2-40B4-BE49-F238E27FC236}">
                      <a16:creationId xmlns:a16="http://schemas.microsoft.com/office/drawing/2014/main" id="{C9D81E42-FFAB-4472-8D25-3EEC28C09223}"/>
                    </a:ext>
                  </a:extLst>
                </p14:cNvPr>
                <p14:cNvContentPartPr/>
                <p14:nvPr/>
              </p14:nvContentPartPr>
              <p14:xfrm>
                <a:off x="1937722" y="6092956"/>
                <a:ext cx="219960" cy="460800"/>
              </p14:xfrm>
            </p:contentPart>
          </mc:Choice>
          <mc:Fallback xmlns="">
            <p:pic>
              <p:nvPicPr>
                <p:cNvPr id="192" name="Ink 191">
                  <a:extLst>
                    <a:ext uri="{FF2B5EF4-FFF2-40B4-BE49-F238E27FC236}">
                      <a16:creationId xmlns:a16="http://schemas.microsoft.com/office/drawing/2014/main" id="{C9D81E42-FFAB-4472-8D25-3EEC28C09223}"/>
                    </a:ext>
                  </a:extLst>
                </p:cNvPr>
                <p:cNvPicPr/>
                <p:nvPr/>
              </p:nvPicPr>
              <p:blipFill>
                <a:blip r:embed="rId273"/>
                <a:stretch>
                  <a:fillRect/>
                </a:stretch>
              </p:blipFill>
              <p:spPr>
                <a:xfrm>
                  <a:off x="1919722" y="6074956"/>
                  <a:ext cx="25560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3" name="Ink 192">
                  <a:extLst>
                    <a:ext uri="{FF2B5EF4-FFF2-40B4-BE49-F238E27FC236}">
                      <a16:creationId xmlns:a16="http://schemas.microsoft.com/office/drawing/2014/main" id="{B5423088-C01F-4494-9978-F496866D1846}"/>
                    </a:ext>
                  </a:extLst>
                </p14:cNvPr>
                <p14:cNvContentPartPr/>
                <p14:nvPr/>
              </p14:nvContentPartPr>
              <p14:xfrm>
                <a:off x="2232922" y="6070636"/>
                <a:ext cx="360720" cy="126360"/>
              </p14:xfrm>
            </p:contentPart>
          </mc:Choice>
          <mc:Fallback xmlns="">
            <p:pic>
              <p:nvPicPr>
                <p:cNvPr id="193" name="Ink 192">
                  <a:extLst>
                    <a:ext uri="{FF2B5EF4-FFF2-40B4-BE49-F238E27FC236}">
                      <a16:creationId xmlns:a16="http://schemas.microsoft.com/office/drawing/2014/main" id="{B5423088-C01F-4494-9978-F496866D1846}"/>
                    </a:ext>
                  </a:extLst>
                </p:cNvPr>
                <p:cNvPicPr/>
                <p:nvPr/>
              </p:nvPicPr>
              <p:blipFill>
                <a:blip r:embed="rId275"/>
                <a:stretch>
                  <a:fillRect/>
                </a:stretch>
              </p:blipFill>
              <p:spPr>
                <a:xfrm>
                  <a:off x="2214922" y="6052996"/>
                  <a:ext cx="396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4" name="Ink 193">
                  <a:extLst>
                    <a:ext uri="{FF2B5EF4-FFF2-40B4-BE49-F238E27FC236}">
                      <a16:creationId xmlns:a16="http://schemas.microsoft.com/office/drawing/2014/main" id="{526ED460-FDCE-4D0E-978F-E6A8626B9646}"/>
                    </a:ext>
                  </a:extLst>
                </p14:cNvPr>
                <p14:cNvContentPartPr/>
                <p14:nvPr/>
              </p14:nvContentPartPr>
              <p14:xfrm>
                <a:off x="2383762" y="5982076"/>
                <a:ext cx="23760" cy="342720"/>
              </p14:xfrm>
            </p:contentPart>
          </mc:Choice>
          <mc:Fallback xmlns="">
            <p:pic>
              <p:nvPicPr>
                <p:cNvPr id="194" name="Ink 193">
                  <a:extLst>
                    <a:ext uri="{FF2B5EF4-FFF2-40B4-BE49-F238E27FC236}">
                      <a16:creationId xmlns:a16="http://schemas.microsoft.com/office/drawing/2014/main" id="{526ED460-FDCE-4D0E-978F-E6A8626B9646}"/>
                    </a:ext>
                  </a:extLst>
                </p:cNvPr>
                <p:cNvPicPr/>
                <p:nvPr/>
              </p:nvPicPr>
              <p:blipFill>
                <a:blip r:embed="rId277"/>
                <a:stretch>
                  <a:fillRect/>
                </a:stretch>
              </p:blipFill>
              <p:spPr>
                <a:xfrm>
                  <a:off x="2366122" y="5964436"/>
                  <a:ext cx="59400" cy="37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8">
            <p14:nvContentPartPr>
              <p14:cNvPr id="196" name="Ink 195">
                <a:extLst>
                  <a:ext uri="{FF2B5EF4-FFF2-40B4-BE49-F238E27FC236}">
                    <a16:creationId xmlns:a16="http://schemas.microsoft.com/office/drawing/2014/main" id="{146AE401-2F7F-4A09-8D92-A5E1533577F4}"/>
                  </a:ext>
                </a:extLst>
              </p14:cNvPr>
              <p14:cNvContentPartPr/>
              <p14:nvPr/>
            </p14:nvContentPartPr>
            <p14:xfrm>
              <a:off x="4845802" y="5824396"/>
              <a:ext cx="361080" cy="337680"/>
            </p14:xfrm>
          </p:contentPart>
        </mc:Choice>
        <mc:Fallback xmlns="">
          <p:pic>
            <p:nvPicPr>
              <p:cNvPr id="196" name="Ink 195">
                <a:extLst>
                  <a:ext uri="{FF2B5EF4-FFF2-40B4-BE49-F238E27FC236}">
                    <a16:creationId xmlns:a16="http://schemas.microsoft.com/office/drawing/2014/main" id="{146AE401-2F7F-4A09-8D92-A5E1533577F4}"/>
                  </a:ext>
                </a:extLst>
              </p:cNvPr>
              <p:cNvPicPr/>
              <p:nvPr/>
            </p:nvPicPr>
            <p:blipFill>
              <a:blip r:embed="rId279"/>
              <a:stretch>
                <a:fillRect/>
              </a:stretch>
            </p:blipFill>
            <p:spPr>
              <a:xfrm>
                <a:off x="4828162" y="5806756"/>
                <a:ext cx="39672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5" name="Ink 214">
                <a:extLst>
                  <a:ext uri="{FF2B5EF4-FFF2-40B4-BE49-F238E27FC236}">
                    <a16:creationId xmlns:a16="http://schemas.microsoft.com/office/drawing/2014/main" id="{55762908-D8B8-4395-9357-4826914945F3}"/>
                  </a:ext>
                </a:extLst>
              </p14:cNvPr>
              <p14:cNvContentPartPr/>
              <p14:nvPr/>
            </p14:nvContentPartPr>
            <p14:xfrm>
              <a:off x="8017042" y="6119236"/>
              <a:ext cx="590400" cy="14400"/>
            </p14:xfrm>
          </p:contentPart>
        </mc:Choice>
        <mc:Fallback xmlns="">
          <p:pic>
            <p:nvPicPr>
              <p:cNvPr id="215" name="Ink 214">
                <a:extLst>
                  <a:ext uri="{FF2B5EF4-FFF2-40B4-BE49-F238E27FC236}">
                    <a16:creationId xmlns:a16="http://schemas.microsoft.com/office/drawing/2014/main" id="{55762908-D8B8-4395-9357-4826914945F3}"/>
                  </a:ext>
                </a:extLst>
              </p:cNvPr>
              <p:cNvPicPr/>
              <p:nvPr/>
            </p:nvPicPr>
            <p:blipFill>
              <a:blip r:embed="rId281"/>
              <a:stretch>
                <a:fillRect/>
              </a:stretch>
            </p:blipFill>
            <p:spPr>
              <a:xfrm>
                <a:off x="7999042" y="6101596"/>
                <a:ext cx="626040" cy="50040"/>
              </a:xfrm>
              <a:prstGeom prst="rect">
                <a:avLst/>
              </a:prstGeom>
            </p:spPr>
          </p:pic>
        </mc:Fallback>
      </mc:AlternateContent>
      <p:grpSp>
        <p:nvGrpSpPr>
          <p:cNvPr id="227" name="Group 226">
            <a:extLst>
              <a:ext uri="{FF2B5EF4-FFF2-40B4-BE49-F238E27FC236}">
                <a16:creationId xmlns:a16="http://schemas.microsoft.com/office/drawing/2014/main" id="{02C6D0F0-B6A1-46E8-B528-11FFA9203D6C}"/>
              </a:ext>
            </a:extLst>
          </p:cNvPr>
          <p:cNvGrpSpPr/>
          <p:nvPr/>
        </p:nvGrpSpPr>
        <p:grpSpPr>
          <a:xfrm>
            <a:off x="5296162" y="5712076"/>
            <a:ext cx="3331440" cy="1049760"/>
            <a:chOff x="5296162" y="5712076"/>
            <a:chExt cx="3331440" cy="1049760"/>
          </a:xfrm>
        </p:grpSpPr>
        <mc:AlternateContent xmlns:mc="http://schemas.openxmlformats.org/markup-compatibility/2006" xmlns:p14="http://schemas.microsoft.com/office/powerpoint/2010/main">
          <mc:Choice Requires="p14">
            <p:contentPart p14:bwMode="auto" r:id="rId282">
              <p14:nvContentPartPr>
                <p14:cNvPr id="197" name="Ink 196">
                  <a:extLst>
                    <a:ext uri="{FF2B5EF4-FFF2-40B4-BE49-F238E27FC236}">
                      <a16:creationId xmlns:a16="http://schemas.microsoft.com/office/drawing/2014/main" id="{E1F40E0C-F46E-488F-A7FD-68345850FA87}"/>
                    </a:ext>
                  </a:extLst>
                </p14:cNvPr>
                <p14:cNvContentPartPr/>
                <p14:nvPr/>
              </p14:nvContentPartPr>
              <p14:xfrm>
                <a:off x="5296162" y="5870836"/>
                <a:ext cx="1309680" cy="455040"/>
              </p14:xfrm>
            </p:contentPart>
          </mc:Choice>
          <mc:Fallback xmlns="">
            <p:pic>
              <p:nvPicPr>
                <p:cNvPr id="197" name="Ink 196">
                  <a:extLst>
                    <a:ext uri="{FF2B5EF4-FFF2-40B4-BE49-F238E27FC236}">
                      <a16:creationId xmlns:a16="http://schemas.microsoft.com/office/drawing/2014/main" id="{E1F40E0C-F46E-488F-A7FD-68345850FA87}"/>
                    </a:ext>
                  </a:extLst>
                </p:cNvPr>
                <p:cNvPicPr/>
                <p:nvPr/>
              </p:nvPicPr>
              <p:blipFill>
                <a:blip r:embed="rId283"/>
                <a:stretch>
                  <a:fillRect/>
                </a:stretch>
              </p:blipFill>
              <p:spPr>
                <a:xfrm>
                  <a:off x="5278522" y="5852836"/>
                  <a:ext cx="134532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8" name="Ink 197">
                  <a:extLst>
                    <a:ext uri="{FF2B5EF4-FFF2-40B4-BE49-F238E27FC236}">
                      <a16:creationId xmlns:a16="http://schemas.microsoft.com/office/drawing/2014/main" id="{2475DFBA-7881-4B1F-B88C-EBF6ADCF02EE}"/>
                    </a:ext>
                  </a:extLst>
                </p14:cNvPr>
                <p14:cNvContentPartPr/>
                <p14:nvPr/>
              </p14:nvContentPartPr>
              <p14:xfrm>
                <a:off x="6214882" y="5974156"/>
                <a:ext cx="105840" cy="6120"/>
              </p14:xfrm>
            </p:contentPart>
          </mc:Choice>
          <mc:Fallback xmlns="">
            <p:pic>
              <p:nvPicPr>
                <p:cNvPr id="198" name="Ink 197">
                  <a:extLst>
                    <a:ext uri="{FF2B5EF4-FFF2-40B4-BE49-F238E27FC236}">
                      <a16:creationId xmlns:a16="http://schemas.microsoft.com/office/drawing/2014/main" id="{2475DFBA-7881-4B1F-B88C-EBF6ADCF02EE}"/>
                    </a:ext>
                  </a:extLst>
                </p:cNvPr>
                <p:cNvPicPr/>
                <p:nvPr/>
              </p:nvPicPr>
              <p:blipFill>
                <a:blip r:embed="rId285"/>
                <a:stretch>
                  <a:fillRect/>
                </a:stretch>
              </p:blipFill>
              <p:spPr>
                <a:xfrm>
                  <a:off x="6197242" y="5956156"/>
                  <a:ext cx="141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9" name="Ink 198">
                  <a:extLst>
                    <a:ext uri="{FF2B5EF4-FFF2-40B4-BE49-F238E27FC236}">
                      <a16:creationId xmlns:a16="http://schemas.microsoft.com/office/drawing/2014/main" id="{E1ADA5E5-D233-404B-BB11-FBCDD67B60A0}"/>
                    </a:ext>
                  </a:extLst>
                </p14:cNvPr>
                <p14:cNvContentPartPr/>
                <p14:nvPr/>
              </p14:nvContentPartPr>
              <p14:xfrm>
                <a:off x="5672002" y="5959036"/>
                <a:ext cx="156600" cy="68040"/>
              </p14:xfrm>
            </p:contentPart>
          </mc:Choice>
          <mc:Fallback xmlns="">
            <p:pic>
              <p:nvPicPr>
                <p:cNvPr id="199" name="Ink 198">
                  <a:extLst>
                    <a:ext uri="{FF2B5EF4-FFF2-40B4-BE49-F238E27FC236}">
                      <a16:creationId xmlns:a16="http://schemas.microsoft.com/office/drawing/2014/main" id="{E1ADA5E5-D233-404B-BB11-FBCDD67B60A0}"/>
                    </a:ext>
                  </a:extLst>
                </p:cNvPr>
                <p:cNvPicPr/>
                <p:nvPr/>
              </p:nvPicPr>
              <p:blipFill>
                <a:blip r:embed="rId287"/>
                <a:stretch>
                  <a:fillRect/>
                </a:stretch>
              </p:blipFill>
              <p:spPr>
                <a:xfrm>
                  <a:off x="5654002" y="5941036"/>
                  <a:ext cx="192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0" name="Ink 199">
                  <a:extLst>
                    <a:ext uri="{FF2B5EF4-FFF2-40B4-BE49-F238E27FC236}">
                      <a16:creationId xmlns:a16="http://schemas.microsoft.com/office/drawing/2014/main" id="{9BC90D26-9FD1-4A54-A994-C64AA4FB219B}"/>
                    </a:ext>
                  </a:extLst>
                </p14:cNvPr>
                <p14:cNvContentPartPr/>
                <p14:nvPr/>
              </p14:nvContentPartPr>
              <p14:xfrm>
                <a:off x="6683242" y="5873356"/>
                <a:ext cx="263880" cy="393840"/>
              </p14:xfrm>
            </p:contentPart>
          </mc:Choice>
          <mc:Fallback xmlns="">
            <p:pic>
              <p:nvPicPr>
                <p:cNvPr id="200" name="Ink 199">
                  <a:extLst>
                    <a:ext uri="{FF2B5EF4-FFF2-40B4-BE49-F238E27FC236}">
                      <a16:creationId xmlns:a16="http://schemas.microsoft.com/office/drawing/2014/main" id="{9BC90D26-9FD1-4A54-A994-C64AA4FB219B}"/>
                    </a:ext>
                  </a:extLst>
                </p:cNvPr>
                <p:cNvPicPr/>
                <p:nvPr/>
              </p:nvPicPr>
              <p:blipFill>
                <a:blip r:embed="rId289"/>
                <a:stretch>
                  <a:fillRect/>
                </a:stretch>
              </p:blipFill>
              <p:spPr>
                <a:xfrm>
                  <a:off x="6665602" y="5855356"/>
                  <a:ext cx="29952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2" name="Ink 201">
                  <a:extLst>
                    <a:ext uri="{FF2B5EF4-FFF2-40B4-BE49-F238E27FC236}">
                      <a16:creationId xmlns:a16="http://schemas.microsoft.com/office/drawing/2014/main" id="{4C4E4973-C52B-4850-9383-AE4CF94584BF}"/>
                    </a:ext>
                  </a:extLst>
                </p14:cNvPr>
                <p14:cNvContentPartPr/>
                <p14:nvPr/>
              </p14:nvContentPartPr>
              <p14:xfrm>
                <a:off x="7056922" y="5895316"/>
                <a:ext cx="383760" cy="240840"/>
              </p14:xfrm>
            </p:contentPart>
          </mc:Choice>
          <mc:Fallback xmlns="">
            <p:pic>
              <p:nvPicPr>
                <p:cNvPr id="202" name="Ink 201">
                  <a:extLst>
                    <a:ext uri="{FF2B5EF4-FFF2-40B4-BE49-F238E27FC236}">
                      <a16:creationId xmlns:a16="http://schemas.microsoft.com/office/drawing/2014/main" id="{4C4E4973-C52B-4850-9383-AE4CF94584BF}"/>
                    </a:ext>
                  </a:extLst>
                </p:cNvPr>
                <p:cNvPicPr/>
                <p:nvPr/>
              </p:nvPicPr>
              <p:blipFill>
                <a:blip r:embed="rId291"/>
                <a:stretch>
                  <a:fillRect/>
                </a:stretch>
              </p:blipFill>
              <p:spPr>
                <a:xfrm>
                  <a:off x="7038922" y="5877676"/>
                  <a:ext cx="4194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3" name="Ink 202">
                  <a:extLst>
                    <a:ext uri="{FF2B5EF4-FFF2-40B4-BE49-F238E27FC236}">
                      <a16:creationId xmlns:a16="http://schemas.microsoft.com/office/drawing/2014/main" id="{F0A696B5-92B2-4884-B983-C94BE232D79E}"/>
                    </a:ext>
                  </a:extLst>
                </p14:cNvPr>
                <p14:cNvContentPartPr/>
                <p14:nvPr/>
              </p14:nvContentPartPr>
              <p14:xfrm>
                <a:off x="7467322" y="6155596"/>
                <a:ext cx="55080" cy="148680"/>
              </p14:xfrm>
            </p:contentPart>
          </mc:Choice>
          <mc:Fallback xmlns="">
            <p:pic>
              <p:nvPicPr>
                <p:cNvPr id="203" name="Ink 202">
                  <a:extLst>
                    <a:ext uri="{FF2B5EF4-FFF2-40B4-BE49-F238E27FC236}">
                      <a16:creationId xmlns:a16="http://schemas.microsoft.com/office/drawing/2014/main" id="{F0A696B5-92B2-4884-B983-C94BE232D79E}"/>
                    </a:ext>
                  </a:extLst>
                </p:cNvPr>
                <p:cNvPicPr/>
                <p:nvPr/>
              </p:nvPicPr>
              <p:blipFill>
                <a:blip r:embed="rId293"/>
                <a:stretch>
                  <a:fillRect/>
                </a:stretch>
              </p:blipFill>
              <p:spPr>
                <a:xfrm>
                  <a:off x="7449682" y="6137956"/>
                  <a:ext cx="90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4" name="Ink 203">
                  <a:extLst>
                    <a:ext uri="{FF2B5EF4-FFF2-40B4-BE49-F238E27FC236}">
                      <a16:creationId xmlns:a16="http://schemas.microsoft.com/office/drawing/2014/main" id="{F4A9D6DE-1D66-4C21-890B-2D93569318B1}"/>
                    </a:ext>
                  </a:extLst>
                </p14:cNvPr>
                <p14:cNvContentPartPr/>
                <p14:nvPr/>
              </p14:nvContentPartPr>
              <p14:xfrm>
                <a:off x="7511602" y="6079996"/>
                <a:ext cx="5400" cy="3240"/>
              </p14:xfrm>
            </p:contentPart>
          </mc:Choice>
          <mc:Fallback xmlns="">
            <p:pic>
              <p:nvPicPr>
                <p:cNvPr id="204" name="Ink 203">
                  <a:extLst>
                    <a:ext uri="{FF2B5EF4-FFF2-40B4-BE49-F238E27FC236}">
                      <a16:creationId xmlns:a16="http://schemas.microsoft.com/office/drawing/2014/main" id="{F4A9D6DE-1D66-4C21-890B-2D93569318B1}"/>
                    </a:ext>
                  </a:extLst>
                </p:cNvPr>
                <p:cNvPicPr/>
                <p:nvPr/>
              </p:nvPicPr>
              <p:blipFill>
                <a:blip r:embed="rId295"/>
                <a:stretch>
                  <a:fillRect/>
                </a:stretch>
              </p:blipFill>
              <p:spPr>
                <a:xfrm>
                  <a:off x="7493962" y="6062356"/>
                  <a:ext cx="41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5" name="Ink 204">
                  <a:extLst>
                    <a:ext uri="{FF2B5EF4-FFF2-40B4-BE49-F238E27FC236}">
                      <a16:creationId xmlns:a16="http://schemas.microsoft.com/office/drawing/2014/main" id="{101CDA76-576A-4B93-B638-220DB0C8D3A0}"/>
                    </a:ext>
                  </a:extLst>
                </p14:cNvPr>
                <p14:cNvContentPartPr/>
                <p14:nvPr/>
              </p14:nvContentPartPr>
              <p14:xfrm>
                <a:off x="7578922" y="6034636"/>
                <a:ext cx="145800" cy="260640"/>
              </p14:xfrm>
            </p:contentPart>
          </mc:Choice>
          <mc:Fallback xmlns="">
            <p:pic>
              <p:nvPicPr>
                <p:cNvPr id="205" name="Ink 204">
                  <a:extLst>
                    <a:ext uri="{FF2B5EF4-FFF2-40B4-BE49-F238E27FC236}">
                      <a16:creationId xmlns:a16="http://schemas.microsoft.com/office/drawing/2014/main" id="{101CDA76-576A-4B93-B638-220DB0C8D3A0}"/>
                    </a:ext>
                  </a:extLst>
                </p:cNvPr>
                <p:cNvPicPr/>
                <p:nvPr/>
              </p:nvPicPr>
              <p:blipFill>
                <a:blip r:embed="rId297"/>
                <a:stretch>
                  <a:fillRect/>
                </a:stretch>
              </p:blipFill>
              <p:spPr>
                <a:xfrm>
                  <a:off x="7561282" y="6016996"/>
                  <a:ext cx="1814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7" name="Ink 206">
                  <a:extLst>
                    <a:ext uri="{FF2B5EF4-FFF2-40B4-BE49-F238E27FC236}">
                      <a16:creationId xmlns:a16="http://schemas.microsoft.com/office/drawing/2014/main" id="{3A8BF0A0-76E7-48D0-BBB5-1839B4605C9C}"/>
                    </a:ext>
                  </a:extLst>
                </p14:cNvPr>
                <p14:cNvContentPartPr/>
                <p14:nvPr/>
              </p14:nvContentPartPr>
              <p14:xfrm>
                <a:off x="7721122" y="5903596"/>
                <a:ext cx="86040" cy="186840"/>
              </p14:xfrm>
            </p:contentPart>
          </mc:Choice>
          <mc:Fallback xmlns="">
            <p:pic>
              <p:nvPicPr>
                <p:cNvPr id="207" name="Ink 206">
                  <a:extLst>
                    <a:ext uri="{FF2B5EF4-FFF2-40B4-BE49-F238E27FC236}">
                      <a16:creationId xmlns:a16="http://schemas.microsoft.com/office/drawing/2014/main" id="{3A8BF0A0-76E7-48D0-BBB5-1839B4605C9C}"/>
                    </a:ext>
                  </a:extLst>
                </p:cNvPr>
                <p:cNvPicPr/>
                <p:nvPr/>
              </p:nvPicPr>
              <p:blipFill>
                <a:blip r:embed="rId299"/>
                <a:stretch>
                  <a:fillRect/>
                </a:stretch>
              </p:blipFill>
              <p:spPr>
                <a:xfrm>
                  <a:off x="7703122" y="5885956"/>
                  <a:ext cx="1216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8" name="Ink 207">
                  <a:extLst>
                    <a:ext uri="{FF2B5EF4-FFF2-40B4-BE49-F238E27FC236}">
                      <a16:creationId xmlns:a16="http://schemas.microsoft.com/office/drawing/2014/main" id="{94CB60B7-17D1-4AD4-AD56-615E304FE182}"/>
                    </a:ext>
                  </a:extLst>
                </p14:cNvPr>
                <p14:cNvContentPartPr/>
                <p14:nvPr/>
              </p14:nvContentPartPr>
              <p14:xfrm>
                <a:off x="7853242" y="6155236"/>
                <a:ext cx="81000" cy="125640"/>
              </p14:xfrm>
            </p:contentPart>
          </mc:Choice>
          <mc:Fallback xmlns="">
            <p:pic>
              <p:nvPicPr>
                <p:cNvPr id="208" name="Ink 207">
                  <a:extLst>
                    <a:ext uri="{FF2B5EF4-FFF2-40B4-BE49-F238E27FC236}">
                      <a16:creationId xmlns:a16="http://schemas.microsoft.com/office/drawing/2014/main" id="{94CB60B7-17D1-4AD4-AD56-615E304FE182}"/>
                    </a:ext>
                  </a:extLst>
                </p:cNvPr>
                <p:cNvPicPr/>
                <p:nvPr/>
              </p:nvPicPr>
              <p:blipFill>
                <a:blip r:embed="rId301"/>
                <a:stretch>
                  <a:fillRect/>
                </a:stretch>
              </p:blipFill>
              <p:spPr>
                <a:xfrm>
                  <a:off x="7835242" y="6137236"/>
                  <a:ext cx="116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9" name="Ink 208">
                  <a:extLst>
                    <a:ext uri="{FF2B5EF4-FFF2-40B4-BE49-F238E27FC236}">
                      <a16:creationId xmlns:a16="http://schemas.microsoft.com/office/drawing/2014/main" id="{698E10E8-864C-4054-B7E3-E5878624659B}"/>
                    </a:ext>
                  </a:extLst>
                </p14:cNvPr>
                <p14:cNvContentPartPr/>
                <p14:nvPr/>
              </p14:nvContentPartPr>
              <p14:xfrm>
                <a:off x="7915882" y="6087556"/>
                <a:ext cx="15120" cy="11160"/>
              </p14:xfrm>
            </p:contentPart>
          </mc:Choice>
          <mc:Fallback xmlns="">
            <p:pic>
              <p:nvPicPr>
                <p:cNvPr id="209" name="Ink 208">
                  <a:extLst>
                    <a:ext uri="{FF2B5EF4-FFF2-40B4-BE49-F238E27FC236}">
                      <a16:creationId xmlns:a16="http://schemas.microsoft.com/office/drawing/2014/main" id="{698E10E8-864C-4054-B7E3-E5878624659B}"/>
                    </a:ext>
                  </a:extLst>
                </p:cNvPr>
                <p:cNvPicPr/>
                <p:nvPr/>
              </p:nvPicPr>
              <p:blipFill>
                <a:blip r:embed="rId303"/>
                <a:stretch>
                  <a:fillRect/>
                </a:stretch>
              </p:blipFill>
              <p:spPr>
                <a:xfrm>
                  <a:off x="7897882" y="6069916"/>
                  <a:ext cx="50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1" name="Ink 210">
                  <a:extLst>
                    <a:ext uri="{FF2B5EF4-FFF2-40B4-BE49-F238E27FC236}">
                      <a16:creationId xmlns:a16="http://schemas.microsoft.com/office/drawing/2014/main" id="{E9A1A0FC-0731-4164-9925-3B8B3CD4F167}"/>
                    </a:ext>
                  </a:extLst>
                </p14:cNvPr>
                <p14:cNvContentPartPr/>
                <p14:nvPr/>
              </p14:nvContentPartPr>
              <p14:xfrm>
                <a:off x="8019562" y="5756356"/>
                <a:ext cx="174600" cy="307440"/>
              </p14:xfrm>
            </p:contentPart>
          </mc:Choice>
          <mc:Fallback xmlns="">
            <p:pic>
              <p:nvPicPr>
                <p:cNvPr id="211" name="Ink 210">
                  <a:extLst>
                    <a:ext uri="{FF2B5EF4-FFF2-40B4-BE49-F238E27FC236}">
                      <a16:creationId xmlns:a16="http://schemas.microsoft.com/office/drawing/2014/main" id="{E9A1A0FC-0731-4164-9925-3B8B3CD4F167}"/>
                    </a:ext>
                  </a:extLst>
                </p:cNvPr>
                <p:cNvPicPr/>
                <p:nvPr/>
              </p:nvPicPr>
              <p:blipFill>
                <a:blip r:embed="rId305"/>
                <a:stretch>
                  <a:fillRect/>
                </a:stretch>
              </p:blipFill>
              <p:spPr>
                <a:xfrm>
                  <a:off x="8001922" y="5738356"/>
                  <a:ext cx="21024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2" name="Ink 211">
                  <a:extLst>
                    <a:ext uri="{FF2B5EF4-FFF2-40B4-BE49-F238E27FC236}">
                      <a16:creationId xmlns:a16="http://schemas.microsoft.com/office/drawing/2014/main" id="{36F36F43-93BB-4302-A1EA-D34D68A83B0E}"/>
                    </a:ext>
                  </a:extLst>
                </p14:cNvPr>
                <p14:cNvContentPartPr/>
                <p14:nvPr/>
              </p14:nvContentPartPr>
              <p14:xfrm>
                <a:off x="8204242" y="5765356"/>
                <a:ext cx="352080" cy="138240"/>
              </p14:xfrm>
            </p:contentPart>
          </mc:Choice>
          <mc:Fallback xmlns="">
            <p:pic>
              <p:nvPicPr>
                <p:cNvPr id="212" name="Ink 211">
                  <a:extLst>
                    <a:ext uri="{FF2B5EF4-FFF2-40B4-BE49-F238E27FC236}">
                      <a16:creationId xmlns:a16="http://schemas.microsoft.com/office/drawing/2014/main" id="{36F36F43-93BB-4302-A1EA-D34D68A83B0E}"/>
                    </a:ext>
                  </a:extLst>
                </p:cNvPr>
                <p:cNvPicPr/>
                <p:nvPr/>
              </p:nvPicPr>
              <p:blipFill>
                <a:blip r:embed="rId307"/>
                <a:stretch>
                  <a:fillRect/>
                </a:stretch>
              </p:blipFill>
              <p:spPr>
                <a:xfrm>
                  <a:off x="8186242" y="5747716"/>
                  <a:ext cx="387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3" name="Ink 212">
                  <a:extLst>
                    <a:ext uri="{FF2B5EF4-FFF2-40B4-BE49-F238E27FC236}">
                      <a16:creationId xmlns:a16="http://schemas.microsoft.com/office/drawing/2014/main" id="{F88156C0-C4BB-4CB5-A594-7CFE49E219F8}"/>
                    </a:ext>
                  </a:extLst>
                </p14:cNvPr>
                <p14:cNvContentPartPr/>
                <p14:nvPr/>
              </p14:nvContentPartPr>
              <p14:xfrm>
                <a:off x="8366962" y="5712076"/>
                <a:ext cx="25200" cy="377640"/>
              </p14:xfrm>
            </p:contentPart>
          </mc:Choice>
          <mc:Fallback xmlns="">
            <p:pic>
              <p:nvPicPr>
                <p:cNvPr id="213" name="Ink 212">
                  <a:extLst>
                    <a:ext uri="{FF2B5EF4-FFF2-40B4-BE49-F238E27FC236}">
                      <a16:creationId xmlns:a16="http://schemas.microsoft.com/office/drawing/2014/main" id="{F88156C0-C4BB-4CB5-A594-7CFE49E219F8}"/>
                    </a:ext>
                  </a:extLst>
                </p:cNvPr>
                <p:cNvPicPr/>
                <p:nvPr/>
              </p:nvPicPr>
              <p:blipFill>
                <a:blip r:embed="rId309"/>
                <a:stretch>
                  <a:fillRect/>
                </a:stretch>
              </p:blipFill>
              <p:spPr>
                <a:xfrm>
                  <a:off x="8349322" y="5694436"/>
                  <a:ext cx="6084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7" name="Ink 216">
                  <a:extLst>
                    <a:ext uri="{FF2B5EF4-FFF2-40B4-BE49-F238E27FC236}">
                      <a16:creationId xmlns:a16="http://schemas.microsoft.com/office/drawing/2014/main" id="{3C7F83A5-7629-4F62-9DE9-3FB7E7AB323F}"/>
                    </a:ext>
                  </a:extLst>
                </p14:cNvPr>
                <p14:cNvContentPartPr/>
                <p14:nvPr/>
              </p14:nvContentPartPr>
              <p14:xfrm>
                <a:off x="8128642" y="6163876"/>
                <a:ext cx="91800" cy="290160"/>
              </p14:xfrm>
            </p:contentPart>
          </mc:Choice>
          <mc:Fallback xmlns="">
            <p:pic>
              <p:nvPicPr>
                <p:cNvPr id="217" name="Ink 216">
                  <a:extLst>
                    <a:ext uri="{FF2B5EF4-FFF2-40B4-BE49-F238E27FC236}">
                      <a16:creationId xmlns:a16="http://schemas.microsoft.com/office/drawing/2014/main" id="{3C7F83A5-7629-4F62-9DE9-3FB7E7AB323F}"/>
                    </a:ext>
                  </a:extLst>
                </p:cNvPr>
                <p:cNvPicPr/>
                <p:nvPr/>
              </p:nvPicPr>
              <p:blipFill>
                <a:blip r:embed="rId311"/>
                <a:stretch>
                  <a:fillRect/>
                </a:stretch>
              </p:blipFill>
              <p:spPr>
                <a:xfrm>
                  <a:off x="8111002" y="6145876"/>
                  <a:ext cx="1274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8" name="Ink 217">
                  <a:extLst>
                    <a:ext uri="{FF2B5EF4-FFF2-40B4-BE49-F238E27FC236}">
                      <a16:creationId xmlns:a16="http://schemas.microsoft.com/office/drawing/2014/main" id="{3CD622DA-8FAD-4E5D-8BF9-0F77A44ABC05}"/>
                    </a:ext>
                  </a:extLst>
                </p14:cNvPr>
                <p14:cNvContentPartPr/>
                <p14:nvPr/>
              </p14:nvContentPartPr>
              <p14:xfrm>
                <a:off x="8263282" y="6277636"/>
                <a:ext cx="165240" cy="124200"/>
              </p14:xfrm>
            </p:contentPart>
          </mc:Choice>
          <mc:Fallback xmlns="">
            <p:pic>
              <p:nvPicPr>
                <p:cNvPr id="218" name="Ink 217">
                  <a:extLst>
                    <a:ext uri="{FF2B5EF4-FFF2-40B4-BE49-F238E27FC236}">
                      <a16:creationId xmlns:a16="http://schemas.microsoft.com/office/drawing/2014/main" id="{3CD622DA-8FAD-4E5D-8BF9-0F77A44ABC05}"/>
                    </a:ext>
                  </a:extLst>
                </p:cNvPr>
                <p:cNvPicPr/>
                <p:nvPr/>
              </p:nvPicPr>
              <p:blipFill>
                <a:blip r:embed="rId313"/>
                <a:stretch>
                  <a:fillRect/>
                </a:stretch>
              </p:blipFill>
              <p:spPr>
                <a:xfrm>
                  <a:off x="8245282" y="6259636"/>
                  <a:ext cx="200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9" name="Ink 218">
                  <a:extLst>
                    <a:ext uri="{FF2B5EF4-FFF2-40B4-BE49-F238E27FC236}">
                      <a16:creationId xmlns:a16="http://schemas.microsoft.com/office/drawing/2014/main" id="{E21A1F2E-22C9-4836-BEB1-20582F591225}"/>
                    </a:ext>
                  </a:extLst>
                </p14:cNvPr>
                <p14:cNvContentPartPr/>
                <p14:nvPr/>
              </p14:nvContentPartPr>
              <p14:xfrm>
                <a:off x="8239522" y="6218236"/>
                <a:ext cx="253440" cy="196920"/>
              </p14:xfrm>
            </p:contentPart>
          </mc:Choice>
          <mc:Fallback xmlns="">
            <p:pic>
              <p:nvPicPr>
                <p:cNvPr id="219" name="Ink 218">
                  <a:extLst>
                    <a:ext uri="{FF2B5EF4-FFF2-40B4-BE49-F238E27FC236}">
                      <a16:creationId xmlns:a16="http://schemas.microsoft.com/office/drawing/2014/main" id="{E21A1F2E-22C9-4836-BEB1-20582F591225}"/>
                    </a:ext>
                  </a:extLst>
                </p:cNvPr>
                <p:cNvPicPr/>
                <p:nvPr/>
              </p:nvPicPr>
              <p:blipFill>
                <a:blip r:embed="rId315"/>
                <a:stretch>
                  <a:fillRect/>
                </a:stretch>
              </p:blipFill>
              <p:spPr>
                <a:xfrm>
                  <a:off x="8221882" y="6200236"/>
                  <a:ext cx="2890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0" name="Ink 219">
                  <a:extLst>
                    <a:ext uri="{FF2B5EF4-FFF2-40B4-BE49-F238E27FC236}">
                      <a16:creationId xmlns:a16="http://schemas.microsoft.com/office/drawing/2014/main" id="{501C558E-1767-4CF6-B731-D028B3394AF9}"/>
                    </a:ext>
                  </a:extLst>
                </p14:cNvPr>
                <p14:cNvContentPartPr/>
                <p14:nvPr/>
              </p14:nvContentPartPr>
              <p14:xfrm>
                <a:off x="8525002" y="6344956"/>
                <a:ext cx="102600" cy="181800"/>
              </p14:xfrm>
            </p:contentPart>
          </mc:Choice>
          <mc:Fallback xmlns="">
            <p:pic>
              <p:nvPicPr>
                <p:cNvPr id="220" name="Ink 219">
                  <a:extLst>
                    <a:ext uri="{FF2B5EF4-FFF2-40B4-BE49-F238E27FC236}">
                      <a16:creationId xmlns:a16="http://schemas.microsoft.com/office/drawing/2014/main" id="{501C558E-1767-4CF6-B731-D028B3394AF9}"/>
                    </a:ext>
                  </a:extLst>
                </p:cNvPr>
                <p:cNvPicPr/>
                <p:nvPr/>
              </p:nvPicPr>
              <p:blipFill>
                <a:blip r:embed="rId317"/>
                <a:stretch>
                  <a:fillRect/>
                </a:stretch>
              </p:blipFill>
              <p:spPr>
                <a:xfrm>
                  <a:off x="8507002" y="6327316"/>
                  <a:ext cx="1382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2" name="Ink 221">
                  <a:extLst>
                    <a:ext uri="{FF2B5EF4-FFF2-40B4-BE49-F238E27FC236}">
                      <a16:creationId xmlns:a16="http://schemas.microsoft.com/office/drawing/2014/main" id="{B192F88B-96B7-4F32-94DF-43CE83084C7F}"/>
                    </a:ext>
                  </a:extLst>
                </p14:cNvPr>
                <p14:cNvContentPartPr/>
                <p14:nvPr/>
              </p14:nvContentPartPr>
              <p14:xfrm>
                <a:off x="5451682" y="6422716"/>
                <a:ext cx="577440" cy="294120"/>
              </p14:xfrm>
            </p:contentPart>
          </mc:Choice>
          <mc:Fallback xmlns="">
            <p:pic>
              <p:nvPicPr>
                <p:cNvPr id="222" name="Ink 221">
                  <a:extLst>
                    <a:ext uri="{FF2B5EF4-FFF2-40B4-BE49-F238E27FC236}">
                      <a16:creationId xmlns:a16="http://schemas.microsoft.com/office/drawing/2014/main" id="{B192F88B-96B7-4F32-94DF-43CE83084C7F}"/>
                    </a:ext>
                  </a:extLst>
                </p:cNvPr>
                <p:cNvPicPr/>
                <p:nvPr/>
              </p:nvPicPr>
              <p:blipFill>
                <a:blip r:embed="rId319"/>
                <a:stretch>
                  <a:fillRect/>
                </a:stretch>
              </p:blipFill>
              <p:spPr>
                <a:xfrm>
                  <a:off x="5433682" y="6404716"/>
                  <a:ext cx="61308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3" name="Ink 222">
                  <a:extLst>
                    <a:ext uri="{FF2B5EF4-FFF2-40B4-BE49-F238E27FC236}">
                      <a16:creationId xmlns:a16="http://schemas.microsoft.com/office/drawing/2014/main" id="{652EA961-29F9-435E-B6D2-2210889C8A4F}"/>
                    </a:ext>
                  </a:extLst>
                </p14:cNvPr>
                <p14:cNvContentPartPr/>
                <p14:nvPr/>
              </p14:nvContentPartPr>
              <p14:xfrm>
                <a:off x="5916442" y="6524956"/>
                <a:ext cx="137880" cy="25200"/>
              </p14:xfrm>
            </p:contentPart>
          </mc:Choice>
          <mc:Fallback xmlns="">
            <p:pic>
              <p:nvPicPr>
                <p:cNvPr id="223" name="Ink 222">
                  <a:extLst>
                    <a:ext uri="{FF2B5EF4-FFF2-40B4-BE49-F238E27FC236}">
                      <a16:creationId xmlns:a16="http://schemas.microsoft.com/office/drawing/2014/main" id="{652EA961-29F9-435E-B6D2-2210889C8A4F}"/>
                    </a:ext>
                  </a:extLst>
                </p:cNvPr>
                <p:cNvPicPr/>
                <p:nvPr/>
              </p:nvPicPr>
              <p:blipFill>
                <a:blip r:embed="rId321"/>
                <a:stretch>
                  <a:fillRect/>
                </a:stretch>
              </p:blipFill>
              <p:spPr>
                <a:xfrm>
                  <a:off x="5898442" y="6506956"/>
                  <a:ext cx="173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4" name="Ink 223">
                  <a:extLst>
                    <a:ext uri="{FF2B5EF4-FFF2-40B4-BE49-F238E27FC236}">
                      <a16:creationId xmlns:a16="http://schemas.microsoft.com/office/drawing/2014/main" id="{E68EACD0-F519-406A-BA7A-1F35FC3433AE}"/>
                    </a:ext>
                  </a:extLst>
                </p14:cNvPr>
                <p14:cNvContentPartPr/>
                <p14:nvPr/>
              </p14:nvContentPartPr>
              <p14:xfrm>
                <a:off x="5733562" y="6468076"/>
                <a:ext cx="39960" cy="22680"/>
              </p14:xfrm>
            </p:contentPart>
          </mc:Choice>
          <mc:Fallback xmlns="">
            <p:pic>
              <p:nvPicPr>
                <p:cNvPr id="224" name="Ink 223">
                  <a:extLst>
                    <a:ext uri="{FF2B5EF4-FFF2-40B4-BE49-F238E27FC236}">
                      <a16:creationId xmlns:a16="http://schemas.microsoft.com/office/drawing/2014/main" id="{E68EACD0-F519-406A-BA7A-1F35FC3433AE}"/>
                    </a:ext>
                  </a:extLst>
                </p:cNvPr>
                <p:cNvPicPr/>
                <p:nvPr/>
              </p:nvPicPr>
              <p:blipFill>
                <a:blip r:embed="rId323"/>
                <a:stretch>
                  <a:fillRect/>
                </a:stretch>
              </p:blipFill>
              <p:spPr>
                <a:xfrm>
                  <a:off x="5715562" y="6450076"/>
                  <a:ext cx="75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5" name="Ink 224">
                  <a:extLst>
                    <a:ext uri="{FF2B5EF4-FFF2-40B4-BE49-F238E27FC236}">
                      <a16:creationId xmlns:a16="http://schemas.microsoft.com/office/drawing/2014/main" id="{BA4298EF-F4CA-47B8-9ABE-45A307173542}"/>
                    </a:ext>
                  </a:extLst>
                </p14:cNvPr>
                <p14:cNvContentPartPr/>
                <p14:nvPr/>
              </p14:nvContentPartPr>
              <p14:xfrm>
                <a:off x="6152962" y="6477436"/>
                <a:ext cx="797040" cy="271800"/>
              </p14:xfrm>
            </p:contentPart>
          </mc:Choice>
          <mc:Fallback xmlns="">
            <p:pic>
              <p:nvPicPr>
                <p:cNvPr id="225" name="Ink 224">
                  <a:extLst>
                    <a:ext uri="{FF2B5EF4-FFF2-40B4-BE49-F238E27FC236}">
                      <a16:creationId xmlns:a16="http://schemas.microsoft.com/office/drawing/2014/main" id="{BA4298EF-F4CA-47B8-9ABE-45A307173542}"/>
                    </a:ext>
                  </a:extLst>
                </p:cNvPr>
                <p:cNvPicPr/>
                <p:nvPr/>
              </p:nvPicPr>
              <p:blipFill>
                <a:blip r:embed="rId325"/>
                <a:stretch>
                  <a:fillRect/>
                </a:stretch>
              </p:blipFill>
              <p:spPr>
                <a:xfrm>
                  <a:off x="6135322" y="6459436"/>
                  <a:ext cx="8326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6" name="Ink 225">
                  <a:extLst>
                    <a:ext uri="{FF2B5EF4-FFF2-40B4-BE49-F238E27FC236}">
                      <a16:creationId xmlns:a16="http://schemas.microsoft.com/office/drawing/2014/main" id="{090673AF-085F-4FF3-B994-77BEEAC1AB72}"/>
                    </a:ext>
                  </a:extLst>
                </p14:cNvPr>
                <p14:cNvContentPartPr/>
                <p14:nvPr/>
              </p14:nvContentPartPr>
              <p14:xfrm>
                <a:off x="7077802" y="6319036"/>
                <a:ext cx="707040" cy="442800"/>
              </p14:xfrm>
            </p:contentPart>
          </mc:Choice>
          <mc:Fallback xmlns="">
            <p:pic>
              <p:nvPicPr>
                <p:cNvPr id="226" name="Ink 225">
                  <a:extLst>
                    <a:ext uri="{FF2B5EF4-FFF2-40B4-BE49-F238E27FC236}">
                      <a16:creationId xmlns:a16="http://schemas.microsoft.com/office/drawing/2014/main" id="{090673AF-085F-4FF3-B994-77BEEAC1AB72}"/>
                    </a:ext>
                  </a:extLst>
                </p:cNvPr>
                <p:cNvPicPr/>
                <p:nvPr/>
              </p:nvPicPr>
              <p:blipFill>
                <a:blip r:embed="rId327"/>
                <a:stretch>
                  <a:fillRect/>
                </a:stretch>
              </p:blipFill>
              <p:spPr>
                <a:xfrm>
                  <a:off x="7060162" y="6301396"/>
                  <a:ext cx="742680" cy="47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8">
            <p14:nvContentPartPr>
              <p14:cNvPr id="228" name="Ink 227">
                <a:extLst>
                  <a:ext uri="{FF2B5EF4-FFF2-40B4-BE49-F238E27FC236}">
                    <a16:creationId xmlns:a16="http://schemas.microsoft.com/office/drawing/2014/main" id="{78D5C1E3-B66F-48A3-8107-7038EBE02FC0}"/>
                  </a:ext>
                </a:extLst>
              </p14:cNvPr>
              <p14:cNvContentPartPr/>
              <p14:nvPr/>
            </p14:nvContentPartPr>
            <p14:xfrm>
              <a:off x="5080522" y="4517236"/>
              <a:ext cx="61920" cy="134640"/>
            </p14:xfrm>
          </p:contentPart>
        </mc:Choice>
        <mc:Fallback xmlns="">
          <p:pic>
            <p:nvPicPr>
              <p:cNvPr id="228" name="Ink 227">
                <a:extLst>
                  <a:ext uri="{FF2B5EF4-FFF2-40B4-BE49-F238E27FC236}">
                    <a16:creationId xmlns:a16="http://schemas.microsoft.com/office/drawing/2014/main" id="{78D5C1E3-B66F-48A3-8107-7038EBE02FC0}"/>
                  </a:ext>
                </a:extLst>
              </p:cNvPr>
              <p:cNvPicPr/>
              <p:nvPr/>
            </p:nvPicPr>
            <p:blipFill>
              <a:blip r:embed="rId329"/>
              <a:stretch>
                <a:fillRect/>
              </a:stretch>
            </p:blipFill>
            <p:spPr>
              <a:xfrm>
                <a:off x="5062882" y="4499596"/>
                <a:ext cx="97560" cy="170280"/>
              </a:xfrm>
              <a:prstGeom prst="rect">
                <a:avLst/>
              </a:prstGeom>
            </p:spPr>
          </p:pic>
        </mc:Fallback>
      </mc:AlternateContent>
      <p:grpSp>
        <p:nvGrpSpPr>
          <p:cNvPr id="239" name="Group 238">
            <a:extLst>
              <a:ext uri="{FF2B5EF4-FFF2-40B4-BE49-F238E27FC236}">
                <a16:creationId xmlns:a16="http://schemas.microsoft.com/office/drawing/2014/main" id="{55AD2584-E450-4963-8A5F-A74333FDF2D7}"/>
              </a:ext>
            </a:extLst>
          </p:cNvPr>
          <p:cNvGrpSpPr/>
          <p:nvPr/>
        </p:nvGrpSpPr>
        <p:grpSpPr>
          <a:xfrm>
            <a:off x="5473642" y="3993436"/>
            <a:ext cx="2813040" cy="557640"/>
            <a:chOff x="5473642" y="3993436"/>
            <a:chExt cx="2813040" cy="557640"/>
          </a:xfrm>
        </p:grpSpPr>
        <mc:AlternateContent xmlns:mc="http://schemas.openxmlformats.org/markup-compatibility/2006" xmlns:p14="http://schemas.microsoft.com/office/powerpoint/2010/main">
          <mc:Choice Requires="p14">
            <p:contentPart p14:bwMode="auto" r:id="rId330">
              <p14:nvContentPartPr>
                <p14:cNvPr id="229" name="Ink 228">
                  <a:extLst>
                    <a:ext uri="{FF2B5EF4-FFF2-40B4-BE49-F238E27FC236}">
                      <a16:creationId xmlns:a16="http://schemas.microsoft.com/office/drawing/2014/main" id="{AE9A3F49-2975-41DD-9BE2-F4C640D50C29}"/>
                    </a:ext>
                  </a:extLst>
                </p14:cNvPr>
                <p14:cNvContentPartPr/>
                <p14:nvPr/>
              </p14:nvContentPartPr>
              <p14:xfrm>
                <a:off x="5473642" y="4183156"/>
                <a:ext cx="330120" cy="165600"/>
              </p14:xfrm>
            </p:contentPart>
          </mc:Choice>
          <mc:Fallback xmlns="">
            <p:pic>
              <p:nvPicPr>
                <p:cNvPr id="229" name="Ink 228">
                  <a:extLst>
                    <a:ext uri="{FF2B5EF4-FFF2-40B4-BE49-F238E27FC236}">
                      <a16:creationId xmlns:a16="http://schemas.microsoft.com/office/drawing/2014/main" id="{AE9A3F49-2975-41DD-9BE2-F4C640D50C29}"/>
                    </a:ext>
                  </a:extLst>
                </p:cNvPr>
                <p:cNvPicPr/>
                <p:nvPr/>
              </p:nvPicPr>
              <p:blipFill>
                <a:blip r:embed="rId331"/>
                <a:stretch>
                  <a:fillRect/>
                </a:stretch>
              </p:blipFill>
              <p:spPr>
                <a:xfrm>
                  <a:off x="5455642" y="4165156"/>
                  <a:ext cx="3657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0" name="Ink 229">
                  <a:extLst>
                    <a:ext uri="{FF2B5EF4-FFF2-40B4-BE49-F238E27FC236}">
                      <a16:creationId xmlns:a16="http://schemas.microsoft.com/office/drawing/2014/main" id="{B6707A23-DC54-4022-B13E-500438DEA6EB}"/>
                    </a:ext>
                  </a:extLst>
                </p14:cNvPr>
                <p14:cNvContentPartPr/>
                <p14:nvPr/>
              </p14:nvContentPartPr>
              <p14:xfrm>
                <a:off x="5676322" y="4141396"/>
                <a:ext cx="28080" cy="304920"/>
              </p14:xfrm>
            </p:contentPart>
          </mc:Choice>
          <mc:Fallback xmlns="">
            <p:pic>
              <p:nvPicPr>
                <p:cNvPr id="230" name="Ink 229">
                  <a:extLst>
                    <a:ext uri="{FF2B5EF4-FFF2-40B4-BE49-F238E27FC236}">
                      <a16:creationId xmlns:a16="http://schemas.microsoft.com/office/drawing/2014/main" id="{B6707A23-DC54-4022-B13E-500438DEA6EB}"/>
                    </a:ext>
                  </a:extLst>
                </p:cNvPr>
                <p:cNvPicPr/>
                <p:nvPr/>
              </p:nvPicPr>
              <p:blipFill>
                <a:blip r:embed="rId333"/>
                <a:stretch>
                  <a:fillRect/>
                </a:stretch>
              </p:blipFill>
              <p:spPr>
                <a:xfrm>
                  <a:off x="5658322" y="4123396"/>
                  <a:ext cx="6372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1" name="Ink 230">
                  <a:extLst>
                    <a:ext uri="{FF2B5EF4-FFF2-40B4-BE49-F238E27FC236}">
                      <a16:creationId xmlns:a16="http://schemas.microsoft.com/office/drawing/2014/main" id="{21E2A97A-C0C0-4567-8B5A-7C5E6171AC38}"/>
                    </a:ext>
                  </a:extLst>
                </p14:cNvPr>
                <p14:cNvContentPartPr/>
                <p14:nvPr/>
              </p14:nvContentPartPr>
              <p14:xfrm>
                <a:off x="5910322" y="4200076"/>
                <a:ext cx="311400" cy="185040"/>
              </p14:xfrm>
            </p:contentPart>
          </mc:Choice>
          <mc:Fallback xmlns="">
            <p:pic>
              <p:nvPicPr>
                <p:cNvPr id="231" name="Ink 230">
                  <a:extLst>
                    <a:ext uri="{FF2B5EF4-FFF2-40B4-BE49-F238E27FC236}">
                      <a16:creationId xmlns:a16="http://schemas.microsoft.com/office/drawing/2014/main" id="{21E2A97A-C0C0-4567-8B5A-7C5E6171AC38}"/>
                    </a:ext>
                  </a:extLst>
                </p:cNvPr>
                <p:cNvPicPr/>
                <p:nvPr/>
              </p:nvPicPr>
              <p:blipFill>
                <a:blip r:embed="rId335"/>
                <a:stretch>
                  <a:fillRect/>
                </a:stretch>
              </p:blipFill>
              <p:spPr>
                <a:xfrm>
                  <a:off x="5892322" y="4182076"/>
                  <a:ext cx="347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2" name="Ink 231">
                  <a:extLst>
                    <a:ext uri="{FF2B5EF4-FFF2-40B4-BE49-F238E27FC236}">
                      <a16:creationId xmlns:a16="http://schemas.microsoft.com/office/drawing/2014/main" id="{A880CB3A-4081-49AB-9BAC-8FE3E83826A2}"/>
                    </a:ext>
                  </a:extLst>
                </p14:cNvPr>
                <p14:cNvContentPartPr/>
                <p14:nvPr/>
              </p14:nvContentPartPr>
              <p14:xfrm>
                <a:off x="6310642" y="4225276"/>
                <a:ext cx="204480" cy="173160"/>
              </p14:xfrm>
            </p:contentPart>
          </mc:Choice>
          <mc:Fallback xmlns="">
            <p:pic>
              <p:nvPicPr>
                <p:cNvPr id="232" name="Ink 231">
                  <a:extLst>
                    <a:ext uri="{FF2B5EF4-FFF2-40B4-BE49-F238E27FC236}">
                      <a16:creationId xmlns:a16="http://schemas.microsoft.com/office/drawing/2014/main" id="{A880CB3A-4081-49AB-9BAC-8FE3E83826A2}"/>
                    </a:ext>
                  </a:extLst>
                </p:cNvPr>
                <p:cNvPicPr/>
                <p:nvPr/>
              </p:nvPicPr>
              <p:blipFill>
                <a:blip r:embed="rId337"/>
                <a:stretch>
                  <a:fillRect/>
                </a:stretch>
              </p:blipFill>
              <p:spPr>
                <a:xfrm>
                  <a:off x="6293002" y="4207276"/>
                  <a:ext cx="2401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4" name="Ink 233">
                  <a:extLst>
                    <a:ext uri="{FF2B5EF4-FFF2-40B4-BE49-F238E27FC236}">
                      <a16:creationId xmlns:a16="http://schemas.microsoft.com/office/drawing/2014/main" id="{172B3431-9C58-49C5-99CB-6FB03FF19082}"/>
                    </a:ext>
                  </a:extLst>
                </p14:cNvPr>
                <p14:cNvContentPartPr/>
                <p14:nvPr/>
              </p14:nvContentPartPr>
              <p14:xfrm>
                <a:off x="6784402" y="4111876"/>
                <a:ext cx="250560" cy="280800"/>
              </p14:xfrm>
            </p:contentPart>
          </mc:Choice>
          <mc:Fallback xmlns="">
            <p:pic>
              <p:nvPicPr>
                <p:cNvPr id="234" name="Ink 233">
                  <a:extLst>
                    <a:ext uri="{FF2B5EF4-FFF2-40B4-BE49-F238E27FC236}">
                      <a16:creationId xmlns:a16="http://schemas.microsoft.com/office/drawing/2014/main" id="{172B3431-9C58-49C5-99CB-6FB03FF19082}"/>
                    </a:ext>
                  </a:extLst>
                </p:cNvPr>
                <p:cNvPicPr/>
                <p:nvPr/>
              </p:nvPicPr>
              <p:blipFill>
                <a:blip r:embed="rId339"/>
                <a:stretch>
                  <a:fillRect/>
                </a:stretch>
              </p:blipFill>
              <p:spPr>
                <a:xfrm>
                  <a:off x="6766762" y="4094236"/>
                  <a:ext cx="2862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5" name="Ink 234">
                  <a:extLst>
                    <a:ext uri="{FF2B5EF4-FFF2-40B4-BE49-F238E27FC236}">
                      <a16:creationId xmlns:a16="http://schemas.microsoft.com/office/drawing/2014/main" id="{94BC5B58-428E-46E8-9346-097C817D8759}"/>
                    </a:ext>
                  </a:extLst>
                </p14:cNvPr>
                <p14:cNvContentPartPr/>
                <p14:nvPr/>
              </p14:nvContentPartPr>
              <p14:xfrm>
                <a:off x="6833362" y="4176676"/>
                <a:ext cx="242640" cy="73440"/>
              </p14:xfrm>
            </p:contentPart>
          </mc:Choice>
          <mc:Fallback xmlns="">
            <p:pic>
              <p:nvPicPr>
                <p:cNvPr id="235" name="Ink 234">
                  <a:extLst>
                    <a:ext uri="{FF2B5EF4-FFF2-40B4-BE49-F238E27FC236}">
                      <a16:creationId xmlns:a16="http://schemas.microsoft.com/office/drawing/2014/main" id="{94BC5B58-428E-46E8-9346-097C817D8759}"/>
                    </a:ext>
                  </a:extLst>
                </p:cNvPr>
                <p:cNvPicPr/>
                <p:nvPr/>
              </p:nvPicPr>
              <p:blipFill>
                <a:blip r:embed="rId341"/>
                <a:stretch>
                  <a:fillRect/>
                </a:stretch>
              </p:blipFill>
              <p:spPr>
                <a:xfrm>
                  <a:off x="6815722" y="4158676"/>
                  <a:ext cx="278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36" name="Ink 235">
                  <a:extLst>
                    <a:ext uri="{FF2B5EF4-FFF2-40B4-BE49-F238E27FC236}">
                      <a16:creationId xmlns:a16="http://schemas.microsoft.com/office/drawing/2014/main" id="{3088D0C8-0BC1-4E93-8D80-EDDB5F6E1D21}"/>
                    </a:ext>
                  </a:extLst>
                </p14:cNvPr>
                <p14:cNvContentPartPr/>
                <p14:nvPr/>
              </p14:nvContentPartPr>
              <p14:xfrm>
                <a:off x="7092922" y="3993436"/>
                <a:ext cx="764280" cy="557640"/>
              </p14:xfrm>
            </p:contentPart>
          </mc:Choice>
          <mc:Fallback xmlns="">
            <p:pic>
              <p:nvPicPr>
                <p:cNvPr id="236" name="Ink 235">
                  <a:extLst>
                    <a:ext uri="{FF2B5EF4-FFF2-40B4-BE49-F238E27FC236}">
                      <a16:creationId xmlns:a16="http://schemas.microsoft.com/office/drawing/2014/main" id="{3088D0C8-0BC1-4E93-8D80-EDDB5F6E1D21}"/>
                    </a:ext>
                  </a:extLst>
                </p:cNvPr>
                <p:cNvPicPr/>
                <p:nvPr/>
              </p:nvPicPr>
              <p:blipFill>
                <a:blip r:embed="rId343"/>
                <a:stretch>
                  <a:fillRect/>
                </a:stretch>
              </p:blipFill>
              <p:spPr>
                <a:xfrm>
                  <a:off x="7074922" y="3975436"/>
                  <a:ext cx="799920" cy="5932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8" name="Ink 237">
                  <a:extLst>
                    <a:ext uri="{FF2B5EF4-FFF2-40B4-BE49-F238E27FC236}">
                      <a16:creationId xmlns:a16="http://schemas.microsoft.com/office/drawing/2014/main" id="{83AD9D4E-4EC2-43C3-A3E5-BD341FF92916}"/>
                    </a:ext>
                  </a:extLst>
                </p14:cNvPr>
                <p14:cNvContentPartPr/>
                <p14:nvPr/>
              </p14:nvContentPartPr>
              <p14:xfrm>
                <a:off x="8103442" y="4223476"/>
                <a:ext cx="183240" cy="150840"/>
              </p14:xfrm>
            </p:contentPart>
          </mc:Choice>
          <mc:Fallback xmlns="">
            <p:pic>
              <p:nvPicPr>
                <p:cNvPr id="238" name="Ink 237">
                  <a:extLst>
                    <a:ext uri="{FF2B5EF4-FFF2-40B4-BE49-F238E27FC236}">
                      <a16:creationId xmlns:a16="http://schemas.microsoft.com/office/drawing/2014/main" id="{83AD9D4E-4EC2-43C3-A3E5-BD341FF92916}"/>
                    </a:ext>
                  </a:extLst>
                </p:cNvPr>
                <p:cNvPicPr/>
                <p:nvPr/>
              </p:nvPicPr>
              <p:blipFill>
                <a:blip r:embed="rId345"/>
                <a:stretch>
                  <a:fillRect/>
                </a:stretch>
              </p:blipFill>
              <p:spPr>
                <a:xfrm>
                  <a:off x="8085802" y="4205836"/>
                  <a:ext cx="218880" cy="186480"/>
                </a:xfrm>
                <a:prstGeom prst="rect">
                  <a:avLst/>
                </a:prstGeom>
              </p:spPr>
            </p:pic>
          </mc:Fallback>
        </mc:AlternateContent>
      </p:grpSp>
    </p:spTree>
    <p:extLst>
      <p:ext uri="{BB962C8B-B14F-4D97-AF65-F5344CB8AC3E}">
        <p14:creationId xmlns:p14="http://schemas.microsoft.com/office/powerpoint/2010/main" val="4021905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9E2C61-2592-42EF-BCE6-AF3300844D12}"/>
              </a:ext>
            </a:extLst>
          </p:cNvPr>
          <p:cNvSpPr txBox="1"/>
          <p:nvPr/>
        </p:nvSpPr>
        <p:spPr>
          <a:xfrm>
            <a:off x="734602" y="390418"/>
            <a:ext cx="6657654" cy="2585323"/>
          </a:xfrm>
          <a:prstGeom prst="rect">
            <a:avLst/>
          </a:prstGeom>
          <a:noFill/>
        </p:spPr>
        <p:txBody>
          <a:bodyPr wrap="square" rtlCol="0">
            <a:spAutoFit/>
          </a:bodyPr>
          <a:lstStyle/>
          <a:p>
            <a:r>
              <a:rPr lang="en-US" dirty="0"/>
              <a:t>Complicated problem with a lot of conditions:  Non-trivial solutions only for certain values of the permeability tensor (parameters).</a:t>
            </a:r>
          </a:p>
          <a:p>
            <a:endParaRPr lang="en-US" dirty="0"/>
          </a:p>
          <a:p>
            <a:r>
              <a:rPr lang="en-US" dirty="0"/>
              <a:t>Set </a:t>
            </a:r>
            <a:r>
              <a:rPr lang="en-US" dirty="0" err="1">
                <a:latin typeface="Symbol" panose="05050102010706020507" pitchFamily="18" charset="2"/>
              </a:rPr>
              <a:t>m</a:t>
            </a:r>
            <a:r>
              <a:rPr lang="en-US" baseline="-25000" dirty="0" err="1"/>
              <a:t>ik</a:t>
            </a:r>
            <a:r>
              <a:rPr lang="en-US" dirty="0"/>
              <a:t>(</a:t>
            </a:r>
            <a:r>
              <a:rPr lang="en-US" dirty="0">
                <a:latin typeface="Symbol" panose="05050102010706020507" pitchFamily="18" charset="2"/>
              </a:rPr>
              <a:t>w</a:t>
            </a:r>
            <a:r>
              <a:rPr lang="en-US" dirty="0"/>
              <a:t>) to these values.  </a:t>
            </a:r>
          </a:p>
          <a:p>
            <a:endParaRPr lang="en-US" dirty="0"/>
          </a:p>
          <a:p>
            <a:r>
              <a:rPr lang="en-US" dirty="0"/>
              <a:t>Gives equations for natural oscillation frequencies of magnetization of body:  inhomogeneous ferromagnetic resonance frequencies</a:t>
            </a:r>
          </a:p>
          <a:p>
            <a:endParaRPr lang="en-US" dirty="0"/>
          </a:p>
          <a:p>
            <a:endParaRPr lang="en-US" dirty="0"/>
          </a:p>
        </p:txBody>
      </p:sp>
    </p:spTree>
    <p:extLst>
      <p:ext uri="{BB962C8B-B14F-4D97-AF65-F5344CB8AC3E}">
        <p14:creationId xmlns:p14="http://schemas.microsoft.com/office/powerpoint/2010/main" val="353993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2201CD-2397-43AA-9262-BE2CDCBB97A6}"/>
              </a:ext>
            </a:extLst>
          </p:cNvPr>
          <p:cNvSpPr txBox="1"/>
          <p:nvPr/>
        </p:nvSpPr>
        <p:spPr>
          <a:xfrm>
            <a:off x="1320229" y="549667"/>
            <a:ext cx="4233082" cy="369332"/>
          </a:xfrm>
          <a:prstGeom prst="rect">
            <a:avLst/>
          </a:prstGeom>
          <a:noFill/>
        </p:spPr>
        <p:txBody>
          <a:bodyPr wrap="none" rtlCol="0">
            <a:spAutoFit/>
          </a:bodyPr>
          <a:lstStyle/>
          <a:p>
            <a:r>
              <a:rPr lang="en-US" dirty="0"/>
              <a:t>Simplest ferromagnetic resonance problem</a:t>
            </a:r>
          </a:p>
        </p:txBody>
      </p:sp>
      <p:sp>
        <p:nvSpPr>
          <p:cNvPr id="8" name="TextBox 7">
            <a:extLst>
              <a:ext uri="{FF2B5EF4-FFF2-40B4-BE49-F238E27FC236}">
                <a16:creationId xmlns:a16="http://schemas.microsoft.com/office/drawing/2014/main" id="{6EC44A0D-937A-40CE-872A-BA9E2FFB2F47}"/>
              </a:ext>
            </a:extLst>
          </p:cNvPr>
          <p:cNvSpPr txBox="1"/>
          <p:nvPr/>
        </p:nvSpPr>
        <p:spPr>
          <a:xfrm>
            <a:off x="5614827" y="1695236"/>
            <a:ext cx="3184989" cy="923330"/>
          </a:xfrm>
          <a:prstGeom prst="rect">
            <a:avLst/>
          </a:prstGeom>
          <a:noFill/>
        </p:spPr>
        <p:txBody>
          <a:bodyPr wrap="square" rtlCol="0">
            <a:spAutoFit/>
          </a:bodyPr>
          <a:lstStyle/>
          <a:p>
            <a:r>
              <a:rPr lang="en-US" dirty="0"/>
              <a:t>Uniformly magnetized ellipsoid with magnetization oscillating as a whole.</a:t>
            </a:r>
          </a:p>
        </p:txBody>
      </p:sp>
      <p:sp>
        <p:nvSpPr>
          <p:cNvPr id="9" name="Oval 8">
            <a:extLst>
              <a:ext uri="{FF2B5EF4-FFF2-40B4-BE49-F238E27FC236}">
                <a16:creationId xmlns:a16="http://schemas.microsoft.com/office/drawing/2014/main" id="{DD6E486E-86DF-473D-A0E0-711E88887B36}"/>
              </a:ext>
            </a:extLst>
          </p:cNvPr>
          <p:cNvSpPr/>
          <p:nvPr/>
        </p:nvSpPr>
        <p:spPr>
          <a:xfrm>
            <a:off x="2126751" y="1741470"/>
            <a:ext cx="2193532" cy="923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DDBACF7-6A9C-4ACE-8173-B08EB6B0E669}"/>
              </a:ext>
            </a:extLst>
          </p:cNvPr>
          <p:cNvGrpSpPr/>
          <p:nvPr/>
        </p:nvGrpSpPr>
        <p:grpSpPr>
          <a:xfrm>
            <a:off x="2625682" y="2067436"/>
            <a:ext cx="961560" cy="523080"/>
            <a:chOff x="2625682" y="2067436"/>
            <a:chExt cx="961560" cy="523080"/>
          </a:xfrm>
        </p:grpSpPr>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C039E8F6-D5B2-4577-B851-DEE64E593CF8}"/>
                    </a:ext>
                  </a:extLst>
                </p14:cNvPr>
                <p14:cNvContentPartPr/>
                <p14:nvPr/>
              </p14:nvContentPartPr>
              <p14:xfrm>
                <a:off x="2625682" y="2067436"/>
                <a:ext cx="961560" cy="139320"/>
              </p14:xfrm>
            </p:contentPart>
          </mc:Choice>
          <mc:Fallback xmlns="">
            <p:pic>
              <p:nvPicPr>
                <p:cNvPr id="11" name="Ink 10">
                  <a:extLst>
                    <a:ext uri="{FF2B5EF4-FFF2-40B4-BE49-F238E27FC236}">
                      <a16:creationId xmlns:a16="http://schemas.microsoft.com/office/drawing/2014/main" id="{C039E8F6-D5B2-4577-B851-DEE64E593CF8}"/>
                    </a:ext>
                  </a:extLst>
                </p:cNvPr>
                <p:cNvPicPr/>
                <p:nvPr/>
              </p:nvPicPr>
              <p:blipFill>
                <a:blip r:embed="rId3"/>
                <a:stretch>
                  <a:fillRect/>
                </a:stretch>
              </p:blipFill>
              <p:spPr>
                <a:xfrm>
                  <a:off x="2607682" y="2049436"/>
                  <a:ext cx="997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86EB44AC-8A84-4582-8EF2-20E8D3774102}"/>
                    </a:ext>
                  </a:extLst>
                </p14:cNvPr>
                <p14:cNvContentPartPr/>
                <p14:nvPr/>
              </p14:nvContentPartPr>
              <p14:xfrm>
                <a:off x="2961922" y="2317996"/>
                <a:ext cx="307800" cy="272520"/>
              </p14:xfrm>
            </p:contentPart>
          </mc:Choice>
          <mc:Fallback xmlns="">
            <p:pic>
              <p:nvPicPr>
                <p:cNvPr id="12" name="Ink 11">
                  <a:extLst>
                    <a:ext uri="{FF2B5EF4-FFF2-40B4-BE49-F238E27FC236}">
                      <a16:creationId xmlns:a16="http://schemas.microsoft.com/office/drawing/2014/main" id="{86EB44AC-8A84-4582-8EF2-20E8D3774102}"/>
                    </a:ext>
                  </a:extLst>
                </p:cNvPr>
                <p:cNvPicPr/>
                <p:nvPr/>
              </p:nvPicPr>
              <p:blipFill>
                <a:blip r:embed="rId5"/>
                <a:stretch>
                  <a:fillRect/>
                </a:stretch>
              </p:blipFill>
              <p:spPr>
                <a:xfrm>
                  <a:off x="2944282" y="2300356"/>
                  <a:ext cx="3434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F9B95325-57A5-4A18-B482-231D16AE26B2}"/>
                    </a:ext>
                  </a:extLst>
                </p14:cNvPr>
                <p14:cNvContentPartPr/>
                <p14:nvPr/>
              </p14:nvContentPartPr>
              <p14:xfrm>
                <a:off x="2945722" y="2186596"/>
                <a:ext cx="328680" cy="78480"/>
              </p14:xfrm>
            </p:contentPart>
          </mc:Choice>
          <mc:Fallback xmlns="">
            <p:pic>
              <p:nvPicPr>
                <p:cNvPr id="13" name="Ink 12">
                  <a:extLst>
                    <a:ext uri="{FF2B5EF4-FFF2-40B4-BE49-F238E27FC236}">
                      <a16:creationId xmlns:a16="http://schemas.microsoft.com/office/drawing/2014/main" id="{F9B95325-57A5-4A18-B482-231D16AE26B2}"/>
                    </a:ext>
                  </a:extLst>
                </p:cNvPr>
                <p:cNvPicPr/>
                <p:nvPr/>
              </p:nvPicPr>
              <p:blipFill>
                <a:blip r:embed="rId7"/>
                <a:stretch>
                  <a:fillRect/>
                </a:stretch>
              </p:blipFill>
              <p:spPr>
                <a:xfrm>
                  <a:off x="2928082" y="2168956"/>
                  <a:ext cx="364320" cy="114120"/>
                </a:xfrm>
                <a:prstGeom prst="rect">
                  <a:avLst/>
                </a:prstGeom>
              </p:spPr>
            </p:pic>
          </mc:Fallback>
        </mc:AlternateContent>
      </p:grpSp>
      <p:grpSp>
        <p:nvGrpSpPr>
          <p:cNvPr id="120" name="Group 119">
            <a:extLst>
              <a:ext uri="{FF2B5EF4-FFF2-40B4-BE49-F238E27FC236}">
                <a16:creationId xmlns:a16="http://schemas.microsoft.com/office/drawing/2014/main" id="{58A8E7E0-F53A-47E3-9A57-DB488CC80322}"/>
              </a:ext>
            </a:extLst>
          </p:cNvPr>
          <p:cNvGrpSpPr/>
          <p:nvPr/>
        </p:nvGrpSpPr>
        <p:grpSpPr>
          <a:xfrm>
            <a:off x="1340122" y="5707036"/>
            <a:ext cx="788400" cy="662400"/>
            <a:chOff x="1340122" y="5707036"/>
            <a:chExt cx="788400" cy="662400"/>
          </a:xfrm>
        </p:grpSpPr>
        <mc:AlternateContent xmlns:mc="http://schemas.openxmlformats.org/markup-compatibility/2006" xmlns:p14="http://schemas.microsoft.com/office/powerpoint/2010/main">
          <mc:Choice Requires="p14">
            <p:contentPart p14:bwMode="auto" r:id="rId8">
              <p14:nvContentPartPr>
                <p14:cNvPr id="114" name="Ink 113">
                  <a:extLst>
                    <a:ext uri="{FF2B5EF4-FFF2-40B4-BE49-F238E27FC236}">
                      <a16:creationId xmlns:a16="http://schemas.microsoft.com/office/drawing/2014/main" id="{6B89C395-1FE8-4A69-8DDF-F12986CB8754}"/>
                    </a:ext>
                  </a:extLst>
                </p14:cNvPr>
                <p14:cNvContentPartPr/>
                <p14:nvPr/>
              </p14:nvContentPartPr>
              <p14:xfrm>
                <a:off x="1340122" y="5707036"/>
                <a:ext cx="168840" cy="662400"/>
              </p14:xfrm>
            </p:contentPart>
          </mc:Choice>
          <mc:Fallback xmlns="">
            <p:pic>
              <p:nvPicPr>
                <p:cNvPr id="114" name="Ink 113">
                  <a:extLst>
                    <a:ext uri="{FF2B5EF4-FFF2-40B4-BE49-F238E27FC236}">
                      <a16:creationId xmlns:a16="http://schemas.microsoft.com/office/drawing/2014/main" id="{6B89C395-1FE8-4A69-8DDF-F12986CB8754}"/>
                    </a:ext>
                  </a:extLst>
                </p:cNvPr>
                <p:cNvPicPr/>
                <p:nvPr/>
              </p:nvPicPr>
              <p:blipFill>
                <a:blip r:embed="rId9"/>
                <a:stretch>
                  <a:fillRect/>
                </a:stretch>
              </p:blipFill>
              <p:spPr>
                <a:xfrm>
                  <a:off x="1322482" y="5689036"/>
                  <a:ext cx="20448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 name="Ink 114">
                  <a:extLst>
                    <a:ext uri="{FF2B5EF4-FFF2-40B4-BE49-F238E27FC236}">
                      <a16:creationId xmlns:a16="http://schemas.microsoft.com/office/drawing/2014/main" id="{8277A868-30C5-4C12-B1D1-EFA80A66C920}"/>
                    </a:ext>
                  </a:extLst>
                </p14:cNvPr>
                <p14:cNvContentPartPr/>
                <p14:nvPr/>
              </p14:nvContentPartPr>
              <p14:xfrm>
                <a:off x="1564762" y="5831596"/>
                <a:ext cx="171360" cy="325080"/>
              </p14:xfrm>
            </p:contentPart>
          </mc:Choice>
          <mc:Fallback xmlns="">
            <p:pic>
              <p:nvPicPr>
                <p:cNvPr id="115" name="Ink 114">
                  <a:extLst>
                    <a:ext uri="{FF2B5EF4-FFF2-40B4-BE49-F238E27FC236}">
                      <a16:creationId xmlns:a16="http://schemas.microsoft.com/office/drawing/2014/main" id="{8277A868-30C5-4C12-B1D1-EFA80A66C920}"/>
                    </a:ext>
                  </a:extLst>
                </p:cNvPr>
                <p:cNvPicPr/>
                <p:nvPr/>
              </p:nvPicPr>
              <p:blipFill>
                <a:blip r:embed="rId11"/>
                <a:stretch>
                  <a:fillRect/>
                </a:stretch>
              </p:blipFill>
              <p:spPr>
                <a:xfrm>
                  <a:off x="1546762" y="5813956"/>
                  <a:ext cx="20700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7" name="Ink 116">
                  <a:extLst>
                    <a:ext uri="{FF2B5EF4-FFF2-40B4-BE49-F238E27FC236}">
                      <a16:creationId xmlns:a16="http://schemas.microsoft.com/office/drawing/2014/main" id="{6CA88C88-7B32-404C-9F6B-CB7AC6B3AE23}"/>
                    </a:ext>
                  </a:extLst>
                </p14:cNvPr>
                <p14:cNvContentPartPr/>
                <p14:nvPr/>
              </p14:nvContentPartPr>
              <p14:xfrm>
                <a:off x="1866802" y="6134356"/>
                <a:ext cx="31680" cy="151560"/>
              </p14:xfrm>
            </p:contentPart>
          </mc:Choice>
          <mc:Fallback xmlns="">
            <p:pic>
              <p:nvPicPr>
                <p:cNvPr id="117" name="Ink 116">
                  <a:extLst>
                    <a:ext uri="{FF2B5EF4-FFF2-40B4-BE49-F238E27FC236}">
                      <a16:creationId xmlns:a16="http://schemas.microsoft.com/office/drawing/2014/main" id="{6CA88C88-7B32-404C-9F6B-CB7AC6B3AE23}"/>
                    </a:ext>
                  </a:extLst>
                </p:cNvPr>
                <p:cNvPicPr/>
                <p:nvPr/>
              </p:nvPicPr>
              <p:blipFill>
                <a:blip r:embed="rId13"/>
                <a:stretch>
                  <a:fillRect/>
                </a:stretch>
              </p:blipFill>
              <p:spPr>
                <a:xfrm>
                  <a:off x="1848802" y="6116716"/>
                  <a:ext cx="67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8" name="Ink 117">
                  <a:extLst>
                    <a:ext uri="{FF2B5EF4-FFF2-40B4-BE49-F238E27FC236}">
                      <a16:creationId xmlns:a16="http://schemas.microsoft.com/office/drawing/2014/main" id="{ED1EACA8-AB1D-4762-AB06-282D437CD6C3}"/>
                    </a:ext>
                  </a:extLst>
                </p14:cNvPr>
                <p14:cNvContentPartPr/>
                <p14:nvPr/>
              </p14:nvContentPartPr>
              <p14:xfrm>
                <a:off x="1843402" y="6007276"/>
                <a:ext cx="12240" cy="21600"/>
              </p14:xfrm>
            </p:contentPart>
          </mc:Choice>
          <mc:Fallback xmlns="">
            <p:pic>
              <p:nvPicPr>
                <p:cNvPr id="118" name="Ink 117">
                  <a:extLst>
                    <a:ext uri="{FF2B5EF4-FFF2-40B4-BE49-F238E27FC236}">
                      <a16:creationId xmlns:a16="http://schemas.microsoft.com/office/drawing/2014/main" id="{ED1EACA8-AB1D-4762-AB06-282D437CD6C3}"/>
                    </a:ext>
                  </a:extLst>
                </p:cNvPr>
                <p:cNvPicPr/>
                <p:nvPr/>
              </p:nvPicPr>
              <p:blipFill>
                <a:blip r:embed="rId15"/>
                <a:stretch>
                  <a:fillRect/>
                </a:stretch>
              </p:blipFill>
              <p:spPr>
                <a:xfrm>
                  <a:off x="1825402" y="5989276"/>
                  <a:ext cx="478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9" name="Ink 118">
                  <a:extLst>
                    <a:ext uri="{FF2B5EF4-FFF2-40B4-BE49-F238E27FC236}">
                      <a16:creationId xmlns:a16="http://schemas.microsoft.com/office/drawing/2014/main" id="{3E6692C9-9D25-4328-B66A-436F3C53CD74}"/>
                    </a:ext>
                  </a:extLst>
                </p14:cNvPr>
                <p14:cNvContentPartPr/>
                <p14:nvPr/>
              </p14:nvContentPartPr>
              <p14:xfrm>
                <a:off x="1958602" y="6039676"/>
                <a:ext cx="169920" cy="254520"/>
              </p14:xfrm>
            </p:contentPart>
          </mc:Choice>
          <mc:Fallback xmlns="">
            <p:pic>
              <p:nvPicPr>
                <p:cNvPr id="119" name="Ink 118">
                  <a:extLst>
                    <a:ext uri="{FF2B5EF4-FFF2-40B4-BE49-F238E27FC236}">
                      <a16:creationId xmlns:a16="http://schemas.microsoft.com/office/drawing/2014/main" id="{3E6692C9-9D25-4328-B66A-436F3C53CD74}"/>
                    </a:ext>
                  </a:extLst>
                </p:cNvPr>
                <p:cNvPicPr/>
                <p:nvPr/>
              </p:nvPicPr>
              <p:blipFill>
                <a:blip r:embed="rId17"/>
                <a:stretch>
                  <a:fillRect/>
                </a:stretch>
              </p:blipFill>
              <p:spPr>
                <a:xfrm>
                  <a:off x="1940602" y="6021676"/>
                  <a:ext cx="205560" cy="290160"/>
                </a:xfrm>
                <a:prstGeom prst="rect">
                  <a:avLst/>
                </a:prstGeom>
              </p:spPr>
            </p:pic>
          </mc:Fallback>
        </mc:AlternateContent>
      </p:grpSp>
      <p:grpSp>
        <p:nvGrpSpPr>
          <p:cNvPr id="153" name="Group 152">
            <a:extLst>
              <a:ext uri="{FF2B5EF4-FFF2-40B4-BE49-F238E27FC236}">
                <a16:creationId xmlns:a16="http://schemas.microsoft.com/office/drawing/2014/main" id="{5901AF0A-E792-444D-8C7C-3A664D1928FF}"/>
              </a:ext>
            </a:extLst>
          </p:cNvPr>
          <p:cNvGrpSpPr/>
          <p:nvPr/>
        </p:nvGrpSpPr>
        <p:grpSpPr>
          <a:xfrm>
            <a:off x="2317522" y="5705236"/>
            <a:ext cx="3388680" cy="740520"/>
            <a:chOff x="2317522" y="5705236"/>
            <a:chExt cx="3388680" cy="740520"/>
          </a:xfrm>
        </p:grpSpPr>
        <mc:AlternateContent xmlns:mc="http://schemas.openxmlformats.org/markup-compatibility/2006" xmlns:p14="http://schemas.microsoft.com/office/powerpoint/2010/main">
          <mc:Choice Requires="p14">
            <p:contentPart p14:bwMode="auto" r:id="rId18">
              <p14:nvContentPartPr>
                <p14:cNvPr id="121" name="Ink 120">
                  <a:extLst>
                    <a:ext uri="{FF2B5EF4-FFF2-40B4-BE49-F238E27FC236}">
                      <a16:creationId xmlns:a16="http://schemas.microsoft.com/office/drawing/2014/main" id="{20DEBAF2-B866-4614-B606-A6742CB68B9F}"/>
                    </a:ext>
                  </a:extLst>
                </p14:cNvPr>
                <p14:cNvContentPartPr/>
                <p14:nvPr/>
              </p14:nvContentPartPr>
              <p14:xfrm>
                <a:off x="2317522" y="5939596"/>
                <a:ext cx="328320" cy="19800"/>
              </p14:xfrm>
            </p:contentPart>
          </mc:Choice>
          <mc:Fallback xmlns="">
            <p:pic>
              <p:nvPicPr>
                <p:cNvPr id="121" name="Ink 120">
                  <a:extLst>
                    <a:ext uri="{FF2B5EF4-FFF2-40B4-BE49-F238E27FC236}">
                      <a16:creationId xmlns:a16="http://schemas.microsoft.com/office/drawing/2014/main" id="{20DEBAF2-B866-4614-B606-A6742CB68B9F}"/>
                    </a:ext>
                  </a:extLst>
                </p:cNvPr>
                <p:cNvPicPr/>
                <p:nvPr/>
              </p:nvPicPr>
              <p:blipFill>
                <a:blip r:embed="rId19"/>
                <a:stretch>
                  <a:fillRect/>
                </a:stretch>
              </p:blipFill>
              <p:spPr>
                <a:xfrm>
                  <a:off x="2299882" y="5921596"/>
                  <a:ext cx="363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2" name="Ink 121">
                  <a:extLst>
                    <a:ext uri="{FF2B5EF4-FFF2-40B4-BE49-F238E27FC236}">
                      <a16:creationId xmlns:a16="http://schemas.microsoft.com/office/drawing/2014/main" id="{82AAF6EB-9BD5-443B-80FA-774070898E4B}"/>
                    </a:ext>
                  </a:extLst>
                </p14:cNvPr>
                <p14:cNvContentPartPr/>
                <p14:nvPr/>
              </p14:nvContentPartPr>
              <p14:xfrm>
                <a:off x="2502562" y="5834476"/>
                <a:ext cx="6120" cy="261360"/>
              </p14:xfrm>
            </p:contentPart>
          </mc:Choice>
          <mc:Fallback xmlns="">
            <p:pic>
              <p:nvPicPr>
                <p:cNvPr id="122" name="Ink 121">
                  <a:extLst>
                    <a:ext uri="{FF2B5EF4-FFF2-40B4-BE49-F238E27FC236}">
                      <a16:creationId xmlns:a16="http://schemas.microsoft.com/office/drawing/2014/main" id="{82AAF6EB-9BD5-443B-80FA-774070898E4B}"/>
                    </a:ext>
                  </a:extLst>
                </p:cNvPr>
                <p:cNvPicPr/>
                <p:nvPr/>
              </p:nvPicPr>
              <p:blipFill>
                <a:blip r:embed="rId21"/>
                <a:stretch>
                  <a:fillRect/>
                </a:stretch>
              </p:blipFill>
              <p:spPr>
                <a:xfrm>
                  <a:off x="2484922" y="5816476"/>
                  <a:ext cx="417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4" name="Ink 123">
                  <a:extLst>
                    <a:ext uri="{FF2B5EF4-FFF2-40B4-BE49-F238E27FC236}">
                      <a16:creationId xmlns:a16="http://schemas.microsoft.com/office/drawing/2014/main" id="{9FECE9A2-F803-42BD-B87D-DCB2E136A66D}"/>
                    </a:ext>
                  </a:extLst>
                </p14:cNvPr>
                <p14:cNvContentPartPr/>
                <p14:nvPr/>
              </p14:nvContentPartPr>
              <p14:xfrm>
                <a:off x="2843842" y="5781916"/>
                <a:ext cx="6840" cy="372960"/>
              </p14:xfrm>
            </p:contentPart>
          </mc:Choice>
          <mc:Fallback xmlns="">
            <p:pic>
              <p:nvPicPr>
                <p:cNvPr id="124" name="Ink 123">
                  <a:extLst>
                    <a:ext uri="{FF2B5EF4-FFF2-40B4-BE49-F238E27FC236}">
                      <a16:creationId xmlns:a16="http://schemas.microsoft.com/office/drawing/2014/main" id="{9FECE9A2-F803-42BD-B87D-DCB2E136A66D}"/>
                    </a:ext>
                  </a:extLst>
                </p:cNvPr>
                <p:cNvPicPr/>
                <p:nvPr/>
              </p:nvPicPr>
              <p:blipFill>
                <a:blip r:embed="rId23"/>
                <a:stretch>
                  <a:fillRect/>
                </a:stretch>
              </p:blipFill>
              <p:spPr>
                <a:xfrm>
                  <a:off x="2826202" y="5764276"/>
                  <a:ext cx="4248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5" name="Ink 124">
                  <a:extLst>
                    <a:ext uri="{FF2B5EF4-FFF2-40B4-BE49-F238E27FC236}">
                      <a16:creationId xmlns:a16="http://schemas.microsoft.com/office/drawing/2014/main" id="{48450AE3-62D4-4DBC-B315-DAEDA6DA478B}"/>
                    </a:ext>
                  </a:extLst>
                </p14:cNvPr>
                <p14:cNvContentPartPr/>
                <p14:nvPr/>
              </p14:nvContentPartPr>
              <p14:xfrm>
                <a:off x="2732962" y="5776516"/>
                <a:ext cx="165240" cy="300960"/>
              </p14:xfrm>
            </p:contentPart>
          </mc:Choice>
          <mc:Fallback xmlns="">
            <p:pic>
              <p:nvPicPr>
                <p:cNvPr id="125" name="Ink 124">
                  <a:extLst>
                    <a:ext uri="{FF2B5EF4-FFF2-40B4-BE49-F238E27FC236}">
                      <a16:creationId xmlns:a16="http://schemas.microsoft.com/office/drawing/2014/main" id="{48450AE3-62D4-4DBC-B315-DAEDA6DA478B}"/>
                    </a:ext>
                  </a:extLst>
                </p:cNvPr>
                <p:cNvPicPr/>
                <p:nvPr/>
              </p:nvPicPr>
              <p:blipFill>
                <a:blip r:embed="rId25"/>
                <a:stretch>
                  <a:fillRect/>
                </a:stretch>
              </p:blipFill>
              <p:spPr>
                <a:xfrm>
                  <a:off x="2715322" y="5758876"/>
                  <a:ext cx="200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6" name="Ink 125">
                  <a:extLst>
                    <a:ext uri="{FF2B5EF4-FFF2-40B4-BE49-F238E27FC236}">
                      <a16:creationId xmlns:a16="http://schemas.microsoft.com/office/drawing/2014/main" id="{6791A612-444F-4169-AB0F-EB159C076E74}"/>
                    </a:ext>
                  </a:extLst>
                </p14:cNvPr>
                <p14:cNvContentPartPr/>
                <p14:nvPr/>
              </p14:nvContentPartPr>
              <p14:xfrm>
                <a:off x="2993962" y="5990356"/>
                <a:ext cx="11880" cy="180360"/>
              </p14:xfrm>
            </p:contentPart>
          </mc:Choice>
          <mc:Fallback xmlns="">
            <p:pic>
              <p:nvPicPr>
                <p:cNvPr id="126" name="Ink 125">
                  <a:extLst>
                    <a:ext uri="{FF2B5EF4-FFF2-40B4-BE49-F238E27FC236}">
                      <a16:creationId xmlns:a16="http://schemas.microsoft.com/office/drawing/2014/main" id="{6791A612-444F-4169-AB0F-EB159C076E74}"/>
                    </a:ext>
                  </a:extLst>
                </p:cNvPr>
                <p:cNvPicPr/>
                <p:nvPr/>
              </p:nvPicPr>
              <p:blipFill>
                <a:blip r:embed="rId27"/>
                <a:stretch>
                  <a:fillRect/>
                </a:stretch>
              </p:blipFill>
              <p:spPr>
                <a:xfrm>
                  <a:off x="2975962" y="5972356"/>
                  <a:ext cx="47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7" name="Ink 126">
                  <a:extLst>
                    <a:ext uri="{FF2B5EF4-FFF2-40B4-BE49-F238E27FC236}">
                      <a16:creationId xmlns:a16="http://schemas.microsoft.com/office/drawing/2014/main" id="{F10B8CD8-AD06-4821-8DE7-88A6B6594625}"/>
                    </a:ext>
                  </a:extLst>
                </p14:cNvPr>
                <p14:cNvContentPartPr/>
                <p14:nvPr/>
              </p14:nvContentPartPr>
              <p14:xfrm>
                <a:off x="3054082" y="5987476"/>
                <a:ext cx="7920" cy="219960"/>
              </p14:xfrm>
            </p:contentPart>
          </mc:Choice>
          <mc:Fallback xmlns="">
            <p:pic>
              <p:nvPicPr>
                <p:cNvPr id="127" name="Ink 126">
                  <a:extLst>
                    <a:ext uri="{FF2B5EF4-FFF2-40B4-BE49-F238E27FC236}">
                      <a16:creationId xmlns:a16="http://schemas.microsoft.com/office/drawing/2014/main" id="{F10B8CD8-AD06-4821-8DE7-88A6B6594625}"/>
                    </a:ext>
                  </a:extLst>
                </p:cNvPr>
                <p:cNvPicPr/>
                <p:nvPr/>
              </p:nvPicPr>
              <p:blipFill>
                <a:blip r:embed="rId29"/>
                <a:stretch>
                  <a:fillRect/>
                </a:stretch>
              </p:blipFill>
              <p:spPr>
                <a:xfrm>
                  <a:off x="3036082" y="5969836"/>
                  <a:ext cx="435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8" name="Ink 127">
                  <a:extLst>
                    <a:ext uri="{FF2B5EF4-FFF2-40B4-BE49-F238E27FC236}">
                      <a16:creationId xmlns:a16="http://schemas.microsoft.com/office/drawing/2014/main" id="{4F676D7B-2742-4406-944C-5336B7899E7E}"/>
                    </a:ext>
                  </a:extLst>
                </p14:cNvPr>
                <p14:cNvContentPartPr/>
                <p14:nvPr/>
              </p14:nvContentPartPr>
              <p14:xfrm>
                <a:off x="2937442" y="5975236"/>
                <a:ext cx="147600" cy="51480"/>
              </p14:xfrm>
            </p:contentPart>
          </mc:Choice>
          <mc:Fallback xmlns="">
            <p:pic>
              <p:nvPicPr>
                <p:cNvPr id="128" name="Ink 127">
                  <a:extLst>
                    <a:ext uri="{FF2B5EF4-FFF2-40B4-BE49-F238E27FC236}">
                      <a16:creationId xmlns:a16="http://schemas.microsoft.com/office/drawing/2014/main" id="{4F676D7B-2742-4406-944C-5336B7899E7E}"/>
                    </a:ext>
                  </a:extLst>
                </p:cNvPr>
                <p:cNvPicPr/>
                <p:nvPr/>
              </p:nvPicPr>
              <p:blipFill>
                <a:blip r:embed="rId31"/>
                <a:stretch>
                  <a:fillRect/>
                </a:stretch>
              </p:blipFill>
              <p:spPr>
                <a:xfrm>
                  <a:off x="2919802" y="5957596"/>
                  <a:ext cx="183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0" name="Ink 129">
                  <a:extLst>
                    <a:ext uri="{FF2B5EF4-FFF2-40B4-BE49-F238E27FC236}">
                      <a16:creationId xmlns:a16="http://schemas.microsoft.com/office/drawing/2014/main" id="{1158159E-8889-4481-A94F-E8CDC845B56A}"/>
                    </a:ext>
                  </a:extLst>
                </p14:cNvPr>
                <p14:cNvContentPartPr/>
                <p14:nvPr/>
              </p14:nvContentPartPr>
              <p14:xfrm>
                <a:off x="3221122" y="5900716"/>
                <a:ext cx="135000" cy="190080"/>
              </p14:xfrm>
            </p:contentPart>
          </mc:Choice>
          <mc:Fallback xmlns="">
            <p:pic>
              <p:nvPicPr>
                <p:cNvPr id="130" name="Ink 129">
                  <a:extLst>
                    <a:ext uri="{FF2B5EF4-FFF2-40B4-BE49-F238E27FC236}">
                      <a16:creationId xmlns:a16="http://schemas.microsoft.com/office/drawing/2014/main" id="{1158159E-8889-4481-A94F-E8CDC845B56A}"/>
                    </a:ext>
                  </a:extLst>
                </p:cNvPr>
                <p:cNvPicPr/>
                <p:nvPr/>
              </p:nvPicPr>
              <p:blipFill>
                <a:blip r:embed="rId33"/>
                <a:stretch>
                  <a:fillRect/>
                </a:stretch>
              </p:blipFill>
              <p:spPr>
                <a:xfrm>
                  <a:off x="3203482" y="5882716"/>
                  <a:ext cx="1706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1" name="Ink 130">
                  <a:extLst>
                    <a:ext uri="{FF2B5EF4-FFF2-40B4-BE49-F238E27FC236}">
                      <a16:creationId xmlns:a16="http://schemas.microsoft.com/office/drawing/2014/main" id="{A1D17261-9E02-4E02-8452-FFD02BCA16ED}"/>
                    </a:ext>
                  </a:extLst>
                </p14:cNvPr>
                <p14:cNvContentPartPr/>
                <p14:nvPr/>
              </p14:nvContentPartPr>
              <p14:xfrm>
                <a:off x="3417682" y="6122836"/>
                <a:ext cx="42480" cy="159120"/>
              </p14:xfrm>
            </p:contentPart>
          </mc:Choice>
          <mc:Fallback xmlns="">
            <p:pic>
              <p:nvPicPr>
                <p:cNvPr id="131" name="Ink 130">
                  <a:extLst>
                    <a:ext uri="{FF2B5EF4-FFF2-40B4-BE49-F238E27FC236}">
                      <a16:creationId xmlns:a16="http://schemas.microsoft.com/office/drawing/2014/main" id="{A1D17261-9E02-4E02-8452-FFD02BCA16ED}"/>
                    </a:ext>
                  </a:extLst>
                </p:cNvPr>
                <p:cNvPicPr/>
                <p:nvPr/>
              </p:nvPicPr>
              <p:blipFill>
                <a:blip r:embed="rId35"/>
                <a:stretch>
                  <a:fillRect/>
                </a:stretch>
              </p:blipFill>
              <p:spPr>
                <a:xfrm>
                  <a:off x="3399682" y="6105196"/>
                  <a:ext cx="78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2" name="Ink 131">
                  <a:extLst>
                    <a:ext uri="{FF2B5EF4-FFF2-40B4-BE49-F238E27FC236}">
                      <a16:creationId xmlns:a16="http://schemas.microsoft.com/office/drawing/2014/main" id="{FD1D4406-0F3F-4DD7-83E2-13713A51742E}"/>
                    </a:ext>
                  </a:extLst>
                </p14:cNvPr>
                <p14:cNvContentPartPr/>
                <p14:nvPr/>
              </p14:nvContentPartPr>
              <p14:xfrm>
                <a:off x="3457282" y="5970916"/>
                <a:ext cx="5760" cy="7920"/>
              </p14:xfrm>
            </p:contentPart>
          </mc:Choice>
          <mc:Fallback xmlns="">
            <p:pic>
              <p:nvPicPr>
                <p:cNvPr id="132" name="Ink 131">
                  <a:extLst>
                    <a:ext uri="{FF2B5EF4-FFF2-40B4-BE49-F238E27FC236}">
                      <a16:creationId xmlns:a16="http://schemas.microsoft.com/office/drawing/2014/main" id="{FD1D4406-0F3F-4DD7-83E2-13713A51742E}"/>
                    </a:ext>
                  </a:extLst>
                </p:cNvPr>
                <p:cNvPicPr/>
                <p:nvPr/>
              </p:nvPicPr>
              <p:blipFill>
                <a:blip r:embed="rId37"/>
                <a:stretch>
                  <a:fillRect/>
                </a:stretch>
              </p:blipFill>
              <p:spPr>
                <a:xfrm>
                  <a:off x="3439282" y="5952916"/>
                  <a:ext cx="414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 name="Ink 132">
                  <a:extLst>
                    <a:ext uri="{FF2B5EF4-FFF2-40B4-BE49-F238E27FC236}">
                      <a16:creationId xmlns:a16="http://schemas.microsoft.com/office/drawing/2014/main" id="{26A31409-EDE2-46D3-AF60-C0CC7DD55B43}"/>
                    </a:ext>
                  </a:extLst>
                </p14:cNvPr>
                <p14:cNvContentPartPr/>
                <p14:nvPr/>
              </p14:nvContentPartPr>
              <p14:xfrm>
                <a:off x="3500482" y="6018796"/>
                <a:ext cx="126000" cy="300960"/>
              </p14:xfrm>
            </p:contentPart>
          </mc:Choice>
          <mc:Fallback xmlns="">
            <p:pic>
              <p:nvPicPr>
                <p:cNvPr id="133" name="Ink 132">
                  <a:extLst>
                    <a:ext uri="{FF2B5EF4-FFF2-40B4-BE49-F238E27FC236}">
                      <a16:creationId xmlns:a16="http://schemas.microsoft.com/office/drawing/2014/main" id="{26A31409-EDE2-46D3-AF60-C0CC7DD55B43}"/>
                    </a:ext>
                  </a:extLst>
                </p:cNvPr>
                <p:cNvPicPr/>
                <p:nvPr/>
              </p:nvPicPr>
              <p:blipFill>
                <a:blip r:embed="rId39"/>
                <a:stretch>
                  <a:fillRect/>
                </a:stretch>
              </p:blipFill>
              <p:spPr>
                <a:xfrm>
                  <a:off x="3482842" y="6001156"/>
                  <a:ext cx="1616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5" name="Ink 134">
                  <a:extLst>
                    <a:ext uri="{FF2B5EF4-FFF2-40B4-BE49-F238E27FC236}">
                      <a16:creationId xmlns:a16="http://schemas.microsoft.com/office/drawing/2014/main" id="{50ABAFCB-63B3-4EF0-9A64-2EAF3E42F0F8}"/>
                    </a:ext>
                  </a:extLst>
                </p14:cNvPr>
                <p14:cNvContentPartPr/>
                <p14:nvPr/>
              </p14:nvContentPartPr>
              <p14:xfrm>
                <a:off x="3671842" y="5813956"/>
                <a:ext cx="291960" cy="308520"/>
              </p14:xfrm>
            </p:contentPart>
          </mc:Choice>
          <mc:Fallback xmlns="">
            <p:pic>
              <p:nvPicPr>
                <p:cNvPr id="135" name="Ink 134">
                  <a:extLst>
                    <a:ext uri="{FF2B5EF4-FFF2-40B4-BE49-F238E27FC236}">
                      <a16:creationId xmlns:a16="http://schemas.microsoft.com/office/drawing/2014/main" id="{50ABAFCB-63B3-4EF0-9A64-2EAF3E42F0F8}"/>
                    </a:ext>
                  </a:extLst>
                </p:cNvPr>
                <p:cNvPicPr/>
                <p:nvPr/>
              </p:nvPicPr>
              <p:blipFill>
                <a:blip r:embed="rId41"/>
                <a:stretch>
                  <a:fillRect/>
                </a:stretch>
              </p:blipFill>
              <p:spPr>
                <a:xfrm>
                  <a:off x="3654202" y="5796316"/>
                  <a:ext cx="3276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6" name="Ink 135">
                  <a:extLst>
                    <a:ext uri="{FF2B5EF4-FFF2-40B4-BE49-F238E27FC236}">
                      <a16:creationId xmlns:a16="http://schemas.microsoft.com/office/drawing/2014/main" id="{D0F84FE0-FC71-408D-B531-83CF67A6320B}"/>
                    </a:ext>
                  </a:extLst>
                </p14:cNvPr>
                <p14:cNvContentPartPr/>
                <p14:nvPr/>
              </p14:nvContentPartPr>
              <p14:xfrm>
                <a:off x="3724042" y="5804236"/>
                <a:ext cx="222120" cy="350280"/>
              </p14:xfrm>
            </p:contentPart>
          </mc:Choice>
          <mc:Fallback xmlns="">
            <p:pic>
              <p:nvPicPr>
                <p:cNvPr id="136" name="Ink 135">
                  <a:extLst>
                    <a:ext uri="{FF2B5EF4-FFF2-40B4-BE49-F238E27FC236}">
                      <a16:creationId xmlns:a16="http://schemas.microsoft.com/office/drawing/2014/main" id="{D0F84FE0-FC71-408D-B531-83CF67A6320B}"/>
                    </a:ext>
                  </a:extLst>
                </p:cNvPr>
                <p:cNvPicPr/>
                <p:nvPr/>
              </p:nvPicPr>
              <p:blipFill>
                <a:blip r:embed="rId43"/>
                <a:stretch>
                  <a:fillRect/>
                </a:stretch>
              </p:blipFill>
              <p:spPr>
                <a:xfrm>
                  <a:off x="3706042" y="5786596"/>
                  <a:ext cx="25776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8" name="Ink 137">
                  <a:extLst>
                    <a:ext uri="{FF2B5EF4-FFF2-40B4-BE49-F238E27FC236}">
                      <a16:creationId xmlns:a16="http://schemas.microsoft.com/office/drawing/2014/main" id="{BAD02165-4554-485D-B4E1-CD5EF784465F}"/>
                    </a:ext>
                  </a:extLst>
                </p14:cNvPr>
                <p14:cNvContentPartPr/>
                <p14:nvPr/>
              </p14:nvContentPartPr>
              <p14:xfrm>
                <a:off x="3967762" y="6067036"/>
                <a:ext cx="116280" cy="245880"/>
              </p14:xfrm>
            </p:contentPart>
          </mc:Choice>
          <mc:Fallback xmlns="">
            <p:pic>
              <p:nvPicPr>
                <p:cNvPr id="138" name="Ink 137">
                  <a:extLst>
                    <a:ext uri="{FF2B5EF4-FFF2-40B4-BE49-F238E27FC236}">
                      <a16:creationId xmlns:a16="http://schemas.microsoft.com/office/drawing/2014/main" id="{BAD02165-4554-485D-B4E1-CD5EF784465F}"/>
                    </a:ext>
                  </a:extLst>
                </p:cNvPr>
                <p:cNvPicPr/>
                <p:nvPr/>
              </p:nvPicPr>
              <p:blipFill>
                <a:blip r:embed="rId45"/>
                <a:stretch>
                  <a:fillRect/>
                </a:stretch>
              </p:blipFill>
              <p:spPr>
                <a:xfrm>
                  <a:off x="3950122" y="6049036"/>
                  <a:ext cx="15192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9" name="Ink 138">
                  <a:extLst>
                    <a:ext uri="{FF2B5EF4-FFF2-40B4-BE49-F238E27FC236}">
                      <a16:creationId xmlns:a16="http://schemas.microsoft.com/office/drawing/2014/main" id="{B84FA274-6317-412B-9A74-513DF619D98F}"/>
                    </a:ext>
                  </a:extLst>
                </p14:cNvPr>
                <p14:cNvContentPartPr/>
                <p14:nvPr/>
              </p14:nvContentPartPr>
              <p14:xfrm>
                <a:off x="4153882" y="5953636"/>
                <a:ext cx="104400" cy="359280"/>
              </p14:xfrm>
            </p:contentPart>
          </mc:Choice>
          <mc:Fallback xmlns="">
            <p:pic>
              <p:nvPicPr>
                <p:cNvPr id="139" name="Ink 138">
                  <a:extLst>
                    <a:ext uri="{FF2B5EF4-FFF2-40B4-BE49-F238E27FC236}">
                      <a16:creationId xmlns:a16="http://schemas.microsoft.com/office/drawing/2014/main" id="{B84FA274-6317-412B-9A74-513DF619D98F}"/>
                    </a:ext>
                  </a:extLst>
                </p:cNvPr>
                <p:cNvPicPr/>
                <p:nvPr/>
              </p:nvPicPr>
              <p:blipFill>
                <a:blip r:embed="rId47"/>
                <a:stretch>
                  <a:fillRect/>
                </a:stretch>
              </p:blipFill>
              <p:spPr>
                <a:xfrm>
                  <a:off x="4135882" y="5935996"/>
                  <a:ext cx="14004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1" name="Ink 140">
                  <a:extLst>
                    <a:ext uri="{FF2B5EF4-FFF2-40B4-BE49-F238E27FC236}">
                      <a16:creationId xmlns:a16="http://schemas.microsoft.com/office/drawing/2014/main" id="{0879D002-B022-4125-B250-A4AAEF159564}"/>
                    </a:ext>
                  </a:extLst>
                </p14:cNvPr>
                <p14:cNvContentPartPr/>
                <p14:nvPr/>
              </p14:nvContentPartPr>
              <p14:xfrm>
                <a:off x="4196002" y="5715676"/>
                <a:ext cx="216720" cy="730080"/>
              </p14:xfrm>
            </p:contentPart>
          </mc:Choice>
          <mc:Fallback xmlns="">
            <p:pic>
              <p:nvPicPr>
                <p:cNvPr id="141" name="Ink 140">
                  <a:extLst>
                    <a:ext uri="{FF2B5EF4-FFF2-40B4-BE49-F238E27FC236}">
                      <a16:creationId xmlns:a16="http://schemas.microsoft.com/office/drawing/2014/main" id="{0879D002-B022-4125-B250-A4AAEF159564}"/>
                    </a:ext>
                  </a:extLst>
                </p:cNvPr>
                <p:cNvPicPr/>
                <p:nvPr/>
              </p:nvPicPr>
              <p:blipFill>
                <a:blip r:embed="rId49"/>
                <a:stretch>
                  <a:fillRect/>
                </a:stretch>
              </p:blipFill>
              <p:spPr>
                <a:xfrm>
                  <a:off x="4178362" y="5698036"/>
                  <a:ext cx="25236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2" name="Ink 141">
                  <a:extLst>
                    <a:ext uri="{FF2B5EF4-FFF2-40B4-BE49-F238E27FC236}">
                      <a16:creationId xmlns:a16="http://schemas.microsoft.com/office/drawing/2014/main" id="{5FD29712-A90C-47BB-B0E0-6B92FD7AD813}"/>
                    </a:ext>
                  </a:extLst>
                </p14:cNvPr>
                <p14:cNvContentPartPr/>
                <p14:nvPr/>
              </p14:nvContentPartPr>
              <p14:xfrm>
                <a:off x="4563562" y="5823676"/>
                <a:ext cx="45360" cy="449640"/>
              </p14:xfrm>
            </p:contentPart>
          </mc:Choice>
          <mc:Fallback xmlns="">
            <p:pic>
              <p:nvPicPr>
                <p:cNvPr id="142" name="Ink 141">
                  <a:extLst>
                    <a:ext uri="{FF2B5EF4-FFF2-40B4-BE49-F238E27FC236}">
                      <a16:creationId xmlns:a16="http://schemas.microsoft.com/office/drawing/2014/main" id="{5FD29712-A90C-47BB-B0E0-6B92FD7AD813}"/>
                    </a:ext>
                  </a:extLst>
                </p:cNvPr>
                <p:cNvPicPr/>
                <p:nvPr/>
              </p:nvPicPr>
              <p:blipFill>
                <a:blip r:embed="rId51"/>
                <a:stretch>
                  <a:fillRect/>
                </a:stretch>
              </p:blipFill>
              <p:spPr>
                <a:xfrm>
                  <a:off x="4545922" y="5805676"/>
                  <a:ext cx="8100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3" name="Ink 142">
                  <a:extLst>
                    <a:ext uri="{FF2B5EF4-FFF2-40B4-BE49-F238E27FC236}">
                      <a16:creationId xmlns:a16="http://schemas.microsoft.com/office/drawing/2014/main" id="{D0D25121-F17F-4ADA-82C6-B7F8666FF00A}"/>
                    </a:ext>
                  </a:extLst>
                </p14:cNvPr>
                <p14:cNvContentPartPr/>
                <p14:nvPr/>
              </p14:nvContentPartPr>
              <p14:xfrm>
                <a:off x="4716202" y="5845996"/>
                <a:ext cx="26640" cy="447840"/>
              </p14:xfrm>
            </p:contentPart>
          </mc:Choice>
          <mc:Fallback xmlns="">
            <p:pic>
              <p:nvPicPr>
                <p:cNvPr id="143" name="Ink 142">
                  <a:extLst>
                    <a:ext uri="{FF2B5EF4-FFF2-40B4-BE49-F238E27FC236}">
                      <a16:creationId xmlns:a16="http://schemas.microsoft.com/office/drawing/2014/main" id="{D0D25121-F17F-4ADA-82C6-B7F8666FF00A}"/>
                    </a:ext>
                  </a:extLst>
                </p:cNvPr>
                <p:cNvPicPr/>
                <p:nvPr/>
              </p:nvPicPr>
              <p:blipFill>
                <a:blip r:embed="rId53"/>
                <a:stretch>
                  <a:fillRect/>
                </a:stretch>
              </p:blipFill>
              <p:spPr>
                <a:xfrm>
                  <a:off x="4698202" y="5827996"/>
                  <a:ext cx="6228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4" name="Ink 143">
                  <a:extLst>
                    <a:ext uri="{FF2B5EF4-FFF2-40B4-BE49-F238E27FC236}">
                      <a16:creationId xmlns:a16="http://schemas.microsoft.com/office/drawing/2014/main" id="{7B5494B7-22BD-488B-94B8-B51E540D5734}"/>
                    </a:ext>
                  </a:extLst>
                </p14:cNvPr>
                <p14:cNvContentPartPr/>
                <p14:nvPr/>
              </p14:nvContentPartPr>
              <p14:xfrm>
                <a:off x="4573642" y="6090436"/>
                <a:ext cx="116280" cy="12240"/>
              </p14:xfrm>
            </p:contentPart>
          </mc:Choice>
          <mc:Fallback xmlns="">
            <p:pic>
              <p:nvPicPr>
                <p:cNvPr id="144" name="Ink 143">
                  <a:extLst>
                    <a:ext uri="{FF2B5EF4-FFF2-40B4-BE49-F238E27FC236}">
                      <a16:creationId xmlns:a16="http://schemas.microsoft.com/office/drawing/2014/main" id="{7B5494B7-22BD-488B-94B8-B51E540D5734}"/>
                    </a:ext>
                  </a:extLst>
                </p:cNvPr>
                <p:cNvPicPr/>
                <p:nvPr/>
              </p:nvPicPr>
              <p:blipFill>
                <a:blip r:embed="rId55"/>
                <a:stretch>
                  <a:fillRect/>
                </a:stretch>
              </p:blipFill>
              <p:spPr>
                <a:xfrm>
                  <a:off x="4556002" y="6072436"/>
                  <a:ext cx="1519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6" name="Ink 145">
                  <a:extLst>
                    <a:ext uri="{FF2B5EF4-FFF2-40B4-BE49-F238E27FC236}">
                      <a16:creationId xmlns:a16="http://schemas.microsoft.com/office/drawing/2014/main" id="{88DAEE72-D0F6-4473-8D8C-A3290406E742}"/>
                    </a:ext>
                  </a:extLst>
                </p14:cNvPr>
                <p14:cNvContentPartPr/>
                <p14:nvPr/>
              </p14:nvContentPartPr>
              <p14:xfrm>
                <a:off x="4829962" y="6142996"/>
                <a:ext cx="161640" cy="226800"/>
              </p14:xfrm>
            </p:contentPart>
          </mc:Choice>
          <mc:Fallback xmlns="">
            <p:pic>
              <p:nvPicPr>
                <p:cNvPr id="146" name="Ink 145">
                  <a:extLst>
                    <a:ext uri="{FF2B5EF4-FFF2-40B4-BE49-F238E27FC236}">
                      <a16:creationId xmlns:a16="http://schemas.microsoft.com/office/drawing/2014/main" id="{88DAEE72-D0F6-4473-8D8C-A3290406E742}"/>
                    </a:ext>
                  </a:extLst>
                </p:cNvPr>
                <p:cNvPicPr/>
                <p:nvPr/>
              </p:nvPicPr>
              <p:blipFill>
                <a:blip r:embed="rId57"/>
                <a:stretch>
                  <a:fillRect/>
                </a:stretch>
              </p:blipFill>
              <p:spPr>
                <a:xfrm>
                  <a:off x="4812322" y="6124996"/>
                  <a:ext cx="1972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8" name="Ink 147">
                  <a:extLst>
                    <a:ext uri="{FF2B5EF4-FFF2-40B4-BE49-F238E27FC236}">
                      <a16:creationId xmlns:a16="http://schemas.microsoft.com/office/drawing/2014/main" id="{C6A5E327-E2F4-4F34-96EA-71C30ECD8964}"/>
                    </a:ext>
                  </a:extLst>
                </p14:cNvPr>
                <p14:cNvContentPartPr/>
                <p14:nvPr/>
              </p14:nvContentPartPr>
              <p14:xfrm>
                <a:off x="4861642" y="5705236"/>
                <a:ext cx="55080" cy="144000"/>
              </p14:xfrm>
            </p:contentPart>
          </mc:Choice>
          <mc:Fallback xmlns="">
            <p:pic>
              <p:nvPicPr>
                <p:cNvPr id="148" name="Ink 147">
                  <a:extLst>
                    <a:ext uri="{FF2B5EF4-FFF2-40B4-BE49-F238E27FC236}">
                      <a16:creationId xmlns:a16="http://schemas.microsoft.com/office/drawing/2014/main" id="{C6A5E327-E2F4-4F34-96EA-71C30ECD8964}"/>
                    </a:ext>
                  </a:extLst>
                </p:cNvPr>
                <p:cNvPicPr/>
                <p:nvPr/>
              </p:nvPicPr>
              <p:blipFill>
                <a:blip r:embed="rId59"/>
                <a:stretch>
                  <a:fillRect/>
                </a:stretch>
              </p:blipFill>
              <p:spPr>
                <a:xfrm>
                  <a:off x="4844002" y="5687596"/>
                  <a:ext cx="90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9" name="Ink 148">
                  <a:extLst>
                    <a:ext uri="{FF2B5EF4-FFF2-40B4-BE49-F238E27FC236}">
                      <a16:creationId xmlns:a16="http://schemas.microsoft.com/office/drawing/2014/main" id="{9FE062CE-DA09-4C7D-B9C8-69D989072F86}"/>
                    </a:ext>
                  </a:extLst>
                </p14:cNvPr>
                <p14:cNvContentPartPr/>
                <p14:nvPr/>
              </p14:nvContentPartPr>
              <p14:xfrm>
                <a:off x="5134522" y="5923756"/>
                <a:ext cx="178920" cy="7920"/>
              </p14:xfrm>
            </p:contentPart>
          </mc:Choice>
          <mc:Fallback xmlns="">
            <p:pic>
              <p:nvPicPr>
                <p:cNvPr id="149" name="Ink 148">
                  <a:extLst>
                    <a:ext uri="{FF2B5EF4-FFF2-40B4-BE49-F238E27FC236}">
                      <a16:creationId xmlns:a16="http://schemas.microsoft.com/office/drawing/2014/main" id="{9FE062CE-DA09-4C7D-B9C8-69D989072F86}"/>
                    </a:ext>
                  </a:extLst>
                </p:cNvPr>
                <p:cNvPicPr/>
                <p:nvPr/>
              </p:nvPicPr>
              <p:blipFill>
                <a:blip r:embed="rId61"/>
                <a:stretch>
                  <a:fillRect/>
                </a:stretch>
              </p:blipFill>
              <p:spPr>
                <a:xfrm>
                  <a:off x="5116882" y="5905756"/>
                  <a:ext cx="214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1" name="Ink 150">
                  <a:extLst>
                    <a:ext uri="{FF2B5EF4-FFF2-40B4-BE49-F238E27FC236}">
                      <a16:creationId xmlns:a16="http://schemas.microsoft.com/office/drawing/2014/main" id="{784A29B9-00ED-4505-9316-E2F3CB38C943}"/>
                    </a:ext>
                  </a:extLst>
                </p14:cNvPr>
                <p14:cNvContentPartPr/>
                <p14:nvPr/>
              </p14:nvContentPartPr>
              <p14:xfrm>
                <a:off x="5160082" y="6051556"/>
                <a:ext cx="143280" cy="12960"/>
              </p14:xfrm>
            </p:contentPart>
          </mc:Choice>
          <mc:Fallback xmlns="">
            <p:pic>
              <p:nvPicPr>
                <p:cNvPr id="151" name="Ink 150">
                  <a:extLst>
                    <a:ext uri="{FF2B5EF4-FFF2-40B4-BE49-F238E27FC236}">
                      <a16:creationId xmlns:a16="http://schemas.microsoft.com/office/drawing/2014/main" id="{784A29B9-00ED-4505-9316-E2F3CB38C943}"/>
                    </a:ext>
                  </a:extLst>
                </p:cNvPr>
                <p:cNvPicPr/>
                <p:nvPr/>
              </p:nvPicPr>
              <p:blipFill>
                <a:blip r:embed="rId63"/>
                <a:stretch>
                  <a:fillRect/>
                </a:stretch>
              </p:blipFill>
              <p:spPr>
                <a:xfrm>
                  <a:off x="5142082" y="6033556"/>
                  <a:ext cx="1789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2" name="Ink 151">
                  <a:extLst>
                    <a:ext uri="{FF2B5EF4-FFF2-40B4-BE49-F238E27FC236}">
                      <a16:creationId xmlns:a16="http://schemas.microsoft.com/office/drawing/2014/main" id="{E4C58880-B381-4EA9-B917-027D4CA14E61}"/>
                    </a:ext>
                  </a:extLst>
                </p14:cNvPr>
                <p14:cNvContentPartPr/>
                <p14:nvPr/>
              </p14:nvContentPartPr>
              <p14:xfrm>
                <a:off x="5450242" y="5923396"/>
                <a:ext cx="255960" cy="208800"/>
              </p14:xfrm>
            </p:contentPart>
          </mc:Choice>
          <mc:Fallback xmlns="">
            <p:pic>
              <p:nvPicPr>
                <p:cNvPr id="152" name="Ink 151">
                  <a:extLst>
                    <a:ext uri="{FF2B5EF4-FFF2-40B4-BE49-F238E27FC236}">
                      <a16:creationId xmlns:a16="http://schemas.microsoft.com/office/drawing/2014/main" id="{E4C58880-B381-4EA9-B917-027D4CA14E61}"/>
                    </a:ext>
                  </a:extLst>
                </p:cNvPr>
                <p:cNvPicPr/>
                <p:nvPr/>
              </p:nvPicPr>
              <p:blipFill>
                <a:blip r:embed="rId65"/>
                <a:stretch>
                  <a:fillRect/>
                </a:stretch>
              </p:blipFill>
              <p:spPr>
                <a:xfrm>
                  <a:off x="5432602" y="5905756"/>
                  <a:ext cx="291600" cy="244440"/>
                </a:xfrm>
                <a:prstGeom prst="rect">
                  <a:avLst/>
                </a:prstGeom>
              </p:spPr>
            </p:pic>
          </mc:Fallback>
        </mc:AlternateContent>
      </p:grpSp>
      <p:grpSp>
        <p:nvGrpSpPr>
          <p:cNvPr id="159" name="Group 158">
            <a:extLst>
              <a:ext uri="{FF2B5EF4-FFF2-40B4-BE49-F238E27FC236}">
                <a16:creationId xmlns:a16="http://schemas.microsoft.com/office/drawing/2014/main" id="{A844A803-9851-4E0F-B8A0-ACC90D7A36C9}"/>
              </a:ext>
            </a:extLst>
          </p:cNvPr>
          <p:cNvGrpSpPr/>
          <p:nvPr/>
        </p:nvGrpSpPr>
        <p:grpSpPr>
          <a:xfrm>
            <a:off x="216202" y="2692396"/>
            <a:ext cx="8300160" cy="2729880"/>
            <a:chOff x="216202" y="2692396"/>
            <a:chExt cx="8300160" cy="2729880"/>
          </a:xfrm>
        </p:grpSpPr>
        <mc:AlternateContent xmlns:mc="http://schemas.openxmlformats.org/markup-compatibility/2006" xmlns:p14="http://schemas.microsoft.com/office/powerpoint/2010/main">
          <mc:Choice Requires="p14">
            <p:contentPart p14:bwMode="auto" r:id="rId66">
              <p14:nvContentPartPr>
                <p14:cNvPr id="75" name="Ink 74">
                  <a:extLst>
                    <a:ext uri="{FF2B5EF4-FFF2-40B4-BE49-F238E27FC236}">
                      <a16:creationId xmlns:a16="http://schemas.microsoft.com/office/drawing/2014/main" id="{302FBDB3-E148-4CB6-965C-BEE58CE43721}"/>
                    </a:ext>
                  </a:extLst>
                </p14:cNvPr>
                <p14:cNvContentPartPr/>
                <p14:nvPr/>
              </p14:nvContentPartPr>
              <p14:xfrm>
                <a:off x="216202" y="2741356"/>
                <a:ext cx="333000" cy="116280"/>
              </p14:xfrm>
            </p:contentPart>
          </mc:Choice>
          <mc:Fallback xmlns="">
            <p:pic>
              <p:nvPicPr>
                <p:cNvPr id="75" name="Ink 74">
                  <a:extLst>
                    <a:ext uri="{FF2B5EF4-FFF2-40B4-BE49-F238E27FC236}">
                      <a16:creationId xmlns:a16="http://schemas.microsoft.com/office/drawing/2014/main" id="{302FBDB3-E148-4CB6-965C-BEE58CE43721}"/>
                    </a:ext>
                  </a:extLst>
                </p:cNvPr>
                <p:cNvPicPr/>
                <p:nvPr/>
              </p:nvPicPr>
              <p:blipFill>
                <a:blip r:embed="rId67"/>
                <a:stretch>
                  <a:fillRect/>
                </a:stretch>
              </p:blipFill>
              <p:spPr>
                <a:xfrm>
                  <a:off x="198562" y="2723716"/>
                  <a:ext cx="368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6" name="Ink 75">
                  <a:extLst>
                    <a:ext uri="{FF2B5EF4-FFF2-40B4-BE49-F238E27FC236}">
                      <a16:creationId xmlns:a16="http://schemas.microsoft.com/office/drawing/2014/main" id="{B2C10022-1439-498A-9BB0-1962FBECDFCB}"/>
                    </a:ext>
                  </a:extLst>
                </p14:cNvPr>
                <p14:cNvContentPartPr/>
                <p14:nvPr/>
              </p14:nvContentPartPr>
              <p14:xfrm>
                <a:off x="304762" y="2805076"/>
                <a:ext cx="103320" cy="251280"/>
              </p14:xfrm>
            </p:contentPart>
          </mc:Choice>
          <mc:Fallback xmlns="">
            <p:pic>
              <p:nvPicPr>
                <p:cNvPr id="76" name="Ink 75">
                  <a:extLst>
                    <a:ext uri="{FF2B5EF4-FFF2-40B4-BE49-F238E27FC236}">
                      <a16:creationId xmlns:a16="http://schemas.microsoft.com/office/drawing/2014/main" id="{B2C10022-1439-498A-9BB0-1962FBECDFCB}"/>
                    </a:ext>
                  </a:extLst>
                </p:cNvPr>
                <p:cNvPicPr/>
                <p:nvPr/>
              </p:nvPicPr>
              <p:blipFill>
                <a:blip r:embed="rId69"/>
                <a:stretch>
                  <a:fillRect/>
                </a:stretch>
              </p:blipFill>
              <p:spPr>
                <a:xfrm>
                  <a:off x="286762" y="2787076"/>
                  <a:ext cx="1389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7" name="Ink 76">
                  <a:extLst>
                    <a:ext uri="{FF2B5EF4-FFF2-40B4-BE49-F238E27FC236}">
                      <a16:creationId xmlns:a16="http://schemas.microsoft.com/office/drawing/2014/main" id="{E839963A-0C0C-44DF-9E7C-FBC4D263F02F}"/>
                    </a:ext>
                  </a:extLst>
                </p14:cNvPr>
                <p14:cNvContentPartPr/>
                <p14:nvPr/>
              </p14:nvContentPartPr>
              <p14:xfrm>
                <a:off x="360202" y="2870596"/>
                <a:ext cx="58680" cy="50760"/>
              </p14:xfrm>
            </p:contentPart>
          </mc:Choice>
          <mc:Fallback xmlns="">
            <p:pic>
              <p:nvPicPr>
                <p:cNvPr id="77" name="Ink 76">
                  <a:extLst>
                    <a:ext uri="{FF2B5EF4-FFF2-40B4-BE49-F238E27FC236}">
                      <a16:creationId xmlns:a16="http://schemas.microsoft.com/office/drawing/2014/main" id="{E839963A-0C0C-44DF-9E7C-FBC4D263F02F}"/>
                    </a:ext>
                  </a:extLst>
                </p:cNvPr>
                <p:cNvPicPr/>
                <p:nvPr/>
              </p:nvPicPr>
              <p:blipFill>
                <a:blip r:embed="rId71"/>
                <a:stretch>
                  <a:fillRect/>
                </a:stretch>
              </p:blipFill>
              <p:spPr>
                <a:xfrm>
                  <a:off x="342202" y="2852596"/>
                  <a:ext cx="943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9" name="Ink 78">
                  <a:extLst>
                    <a:ext uri="{FF2B5EF4-FFF2-40B4-BE49-F238E27FC236}">
                      <a16:creationId xmlns:a16="http://schemas.microsoft.com/office/drawing/2014/main" id="{68A8EE26-E8D5-4DE0-86C1-D166AD8CC4CC}"/>
                    </a:ext>
                  </a:extLst>
                </p14:cNvPr>
                <p14:cNvContentPartPr/>
                <p14:nvPr/>
              </p14:nvContentPartPr>
              <p14:xfrm>
                <a:off x="476122" y="2692396"/>
                <a:ext cx="725400" cy="355680"/>
              </p14:xfrm>
            </p:contentPart>
          </mc:Choice>
          <mc:Fallback xmlns="">
            <p:pic>
              <p:nvPicPr>
                <p:cNvPr id="79" name="Ink 78">
                  <a:extLst>
                    <a:ext uri="{FF2B5EF4-FFF2-40B4-BE49-F238E27FC236}">
                      <a16:creationId xmlns:a16="http://schemas.microsoft.com/office/drawing/2014/main" id="{68A8EE26-E8D5-4DE0-86C1-D166AD8CC4CC}"/>
                    </a:ext>
                  </a:extLst>
                </p:cNvPr>
                <p:cNvPicPr/>
                <p:nvPr/>
              </p:nvPicPr>
              <p:blipFill>
                <a:blip r:embed="rId73"/>
                <a:stretch>
                  <a:fillRect/>
                </a:stretch>
              </p:blipFill>
              <p:spPr>
                <a:xfrm>
                  <a:off x="458482" y="2674396"/>
                  <a:ext cx="76104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0" name="Ink 79">
                  <a:extLst>
                    <a:ext uri="{FF2B5EF4-FFF2-40B4-BE49-F238E27FC236}">
                      <a16:creationId xmlns:a16="http://schemas.microsoft.com/office/drawing/2014/main" id="{7E824E86-1F7C-4066-BFBE-9377A8B582C1}"/>
                    </a:ext>
                  </a:extLst>
                </p14:cNvPr>
                <p14:cNvContentPartPr/>
                <p14:nvPr/>
              </p14:nvContentPartPr>
              <p14:xfrm>
                <a:off x="573322" y="2825596"/>
                <a:ext cx="17640" cy="17280"/>
              </p14:xfrm>
            </p:contentPart>
          </mc:Choice>
          <mc:Fallback xmlns="">
            <p:pic>
              <p:nvPicPr>
                <p:cNvPr id="80" name="Ink 79">
                  <a:extLst>
                    <a:ext uri="{FF2B5EF4-FFF2-40B4-BE49-F238E27FC236}">
                      <a16:creationId xmlns:a16="http://schemas.microsoft.com/office/drawing/2014/main" id="{7E824E86-1F7C-4066-BFBE-9377A8B582C1}"/>
                    </a:ext>
                  </a:extLst>
                </p:cNvPr>
                <p:cNvPicPr/>
                <p:nvPr/>
              </p:nvPicPr>
              <p:blipFill>
                <a:blip r:embed="rId75"/>
                <a:stretch>
                  <a:fillRect/>
                </a:stretch>
              </p:blipFill>
              <p:spPr>
                <a:xfrm>
                  <a:off x="555322" y="2807956"/>
                  <a:ext cx="53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9" name="Ink 28">
                  <a:extLst>
                    <a:ext uri="{FF2B5EF4-FFF2-40B4-BE49-F238E27FC236}">
                      <a16:creationId xmlns:a16="http://schemas.microsoft.com/office/drawing/2014/main" id="{8280C2D1-C55E-4B02-878D-76960728BC81}"/>
                    </a:ext>
                  </a:extLst>
                </p14:cNvPr>
                <p14:cNvContentPartPr/>
                <p14:nvPr/>
              </p14:nvContentPartPr>
              <p14:xfrm>
                <a:off x="3018082" y="3373876"/>
                <a:ext cx="106920" cy="597600"/>
              </p14:xfrm>
            </p:contentPart>
          </mc:Choice>
          <mc:Fallback xmlns="">
            <p:pic>
              <p:nvPicPr>
                <p:cNvPr id="29" name="Ink 28">
                  <a:extLst>
                    <a:ext uri="{FF2B5EF4-FFF2-40B4-BE49-F238E27FC236}">
                      <a16:creationId xmlns:a16="http://schemas.microsoft.com/office/drawing/2014/main" id="{8280C2D1-C55E-4B02-878D-76960728BC81}"/>
                    </a:ext>
                  </a:extLst>
                </p:cNvPr>
                <p:cNvPicPr/>
                <p:nvPr/>
              </p:nvPicPr>
              <p:blipFill>
                <a:blip r:embed="rId77"/>
                <a:stretch>
                  <a:fillRect/>
                </a:stretch>
              </p:blipFill>
              <p:spPr>
                <a:xfrm>
                  <a:off x="3000442" y="3355876"/>
                  <a:ext cx="14256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0" name="Ink 29">
                  <a:extLst>
                    <a:ext uri="{FF2B5EF4-FFF2-40B4-BE49-F238E27FC236}">
                      <a16:creationId xmlns:a16="http://schemas.microsoft.com/office/drawing/2014/main" id="{3C90D8E9-31C9-41BF-B1F5-2110F2184FCC}"/>
                    </a:ext>
                  </a:extLst>
                </p14:cNvPr>
                <p14:cNvContentPartPr/>
                <p14:nvPr/>
              </p14:nvContentPartPr>
              <p14:xfrm>
                <a:off x="3229762" y="3503476"/>
                <a:ext cx="182520" cy="301320"/>
              </p14:xfrm>
            </p:contentPart>
          </mc:Choice>
          <mc:Fallback xmlns="">
            <p:pic>
              <p:nvPicPr>
                <p:cNvPr id="30" name="Ink 29">
                  <a:extLst>
                    <a:ext uri="{FF2B5EF4-FFF2-40B4-BE49-F238E27FC236}">
                      <a16:creationId xmlns:a16="http://schemas.microsoft.com/office/drawing/2014/main" id="{3C90D8E9-31C9-41BF-B1F5-2110F2184FCC}"/>
                    </a:ext>
                  </a:extLst>
                </p:cNvPr>
                <p:cNvPicPr/>
                <p:nvPr/>
              </p:nvPicPr>
              <p:blipFill>
                <a:blip r:embed="rId79"/>
                <a:stretch>
                  <a:fillRect/>
                </a:stretch>
              </p:blipFill>
              <p:spPr>
                <a:xfrm>
                  <a:off x="3212122" y="3485476"/>
                  <a:ext cx="2181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2" name="Ink 31">
                  <a:extLst>
                    <a:ext uri="{FF2B5EF4-FFF2-40B4-BE49-F238E27FC236}">
                      <a16:creationId xmlns:a16="http://schemas.microsoft.com/office/drawing/2014/main" id="{D7B62D58-B502-437E-9A88-29749A337CB7}"/>
                    </a:ext>
                  </a:extLst>
                </p14:cNvPr>
                <p14:cNvContentPartPr/>
                <p14:nvPr/>
              </p14:nvContentPartPr>
              <p14:xfrm>
                <a:off x="3486082" y="3727396"/>
                <a:ext cx="107280" cy="216360"/>
              </p14:xfrm>
            </p:contentPart>
          </mc:Choice>
          <mc:Fallback xmlns="">
            <p:pic>
              <p:nvPicPr>
                <p:cNvPr id="32" name="Ink 31">
                  <a:extLst>
                    <a:ext uri="{FF2B5EF4-FFF2-40B4-BE49-F238E27FC236}">
                      <a16:creationId xmlns:a16="http://schemas.microsoft.com/office/drawing/2014/main" id="{D7B62D58-B502-437E-9A88-29749A337CB7}"/>
                    </a:ext>
                  </a:extLst>
                </p:cNvPr>
                <p:cNvPicPr/>
                <p:nvPr/>
              </p:nvPicPr>
              <p:blipFill>
                <a:blip r:embed="rId81"/>
                <a:stretch>
                  <a:fillRect/>
                </a:stretch>
              </p:blipFill>
              <p:spPr>
                <a:xfrm>
                  <a:off x="3468082" y="3709756"/>
                  <a:ext cx="1429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3" name="Ink 32">
                  <a:extLst>
                    <a:ext uri="{FF2B5EF4-FFF2-40B4-BE49-F238E27FC236}">
                      <a16:creationId xmlns:a16="http://schemas.microsoft.com/office/drawing/2014/main" id="{00D3CC75-8F41-487F-8AC1-D59C3AD27447}"/>
                    </a:ext>
                  </a:extLst>
                </p14:cNvPr>
                <p14:cNvContentPartPr/>
                <p14:nvPr/>
              </p14:nvContentPartPr>
              <p14:xfrm>
                <a:off x="3669322" y="3628036"/>
                <a:ext cx="231840" cy="11520"/>
              </p14:xfrm>
            </p:contentPart>
          </mc:Choice>
          <mc:Fallback xmlns="">
            <p:pic>
              <p:nvPicPr>
                <p:cNvPr id="33" name="Ink 32">
                  <a:extLst>
                    <a:ext uri="{FF2B5EF4-FFF2-40B4-BE49-F238E27FC236}">
                      <a16:creationId xmlns:a16="http://schemas.microsoft.com/office/drawing/2014/main" id="{00D3CC75-8F41-487F-8AC1-D59C3AD27447}"/>
                    </a:ext>
                  </a:extLst>
                </p:cNvPr>
                <p:cNvPicPr/>
                <p:nvPr/>
              </p:nvPicPr>
              <p:blipFill>
                <a:blip r:embed="rId83"/>
                <a:stretch>
                  <a:fillRect/>
                </a:stretch>
              </p:blipFill>
              <p:spPr>
                <a:xfrm>
                  <a:off x="3651322" y="3610396"/>
                  <a:ext cx="267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4" name="Ink 33">
                  <a:extLst>
                    <a:ext uri="{FF2B5EF4-FFF2-40B4-BE49-F238E27FC236}">
                      <a16:creationId xmlns:a16="http://schemas.microsoft.com/office/drawing/2014/main" id="{2A14218D-6A4B-492D-AA05-7F5AAB2E14C9}"/>
                    </a:ext>
                  </a:extLst>
                </p14:cNvPr>
                <p14:cNvContentPartPr/>
                <p14:nvPr/>
              </p14:nvContentPartPr>
              <p14:xfrm>
                <a:off x="3990082" y="3440836"/>
                <a:ext cx="48600" cy="357480"/>
              </p14:xfrm>
            </p:contentPart>
          </mc:Choice>
          <mc:Fallback xmlns="">
            <p:pic>
              <p:nvPicPr>
                <p:cNvPr id="34" name="Ink 33">
                  <a:extLst>
                    <a:ext uri="{FF2B5EF4-FFF2-40B4-BE49-F238E27FC236}">
                      <a16:creationId xmlns:a16="http://schemas.microsoft.com/office/drawing/2014/main" id="{2A14218D-6A4B-492D-AA05-7F5AAB2E14C9}"/>
                    </a:ext>
                  </a:extLst>
                </p:cNvPr>
                <p:cNvPicPr/>
                <p:nvPr/>
              </p:nvPicPr>
              <p:blipFill>
                <a:blip r:embed="rId85"/>
                <a:stretch>
                  <a:fillRect/>
                </a:stretch>
              </p:blipFill>
              <p:spPr>
                <a:xfrm>
                  <a:off x="3972082" y="3422836"/>
                  <a:ext cx="8424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5" name="Ink 34">
                  <a:extLst>
                    <a:ext uri="{FF2B5EF4-FFF2-40B4-BE49-F238E27FC236}">
                      <a16:creationId xmlns:a16="http://schemas.microsoft.com/office/drawing/2014/main" id="{DCE68DF5-631D-46B1-8102-3E90A39C483D}"/>
                    </a:ext>
                  </a:extLst>
                </p14:cNvPr>
                <p14:cNvContentPartPr/>
                <p14:nvPr/>
              </p14:nvContentPartPr>
              <p14:xfrm>
                <a:off x="4168642" y="3454156"/>
                <a:ext cx="29520" cy="371520"/>
              </p14:xfrm>
            </p:contentPart>
          </mc:Choice>
          <mc:Fallback xmlns="">
            <p:pic>
              <p:nvPicPr>
                <p:cNvPr id="35" name="Ink 34">
                  <a:extLst>
                    <a:ext uri="{FF2B5EF4-FFF2-40B4-BE49-F238E27FC236}">
                      <a16:creationId xmlns:a16="http://schemas.microsoft.com/office/drawing/2014/main" id="{DCE68DF5-631D-46B1-8102-3E90A39C483D}"/>
                    </a:ext>
                  </a:extLst>
                </p:cNvPr>
                <p:cNvPicPr/>
                <p:nvPr/>
              </p:nvPicPr>
              <p:blipFill>
                <a:blip r:embed="rId87"/>
                <a:stretch>
                  <a:fillRect/>
                </a:stretch>
              </p:blipFill>
              <p:spPr>
                <a:xfrm>
                  <a:off x="4151002" y="3436516"/>
                  <a:ext cx="6516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6" name="Ink 35">
                  <a:extLst>
                    <a:ext uri="{FF2B5EF4-FFF2-40B4-BE49-F238E27FC236}">
                      <a16:creationId xmlns:a16="http://schemas.microsoft.com/office/drawing/2014/main" id="{8F7E7E1D-D12C-4BAB-AD67-F65815F7542A}"/>
                    </a:ext>
                  </a:extLst>
                </p14:cNvPr>
                <p14:cNvContentPartPr/>
                <p14:nvPr/>
              </p14:nvContentPartPr>
              <p14:xfrm>
                <a:off x="4010602" y="3644956"/>
                <a:ext cx="167040" cy="11520"/>
              </p14:xfrm>
            </p:contentPart>
          </mc:Choice>
          <mc:Fallback xmlns="">
            <p:pic>
              <p:nvPicPr>
                <p:cNvPr id="36" name="Ink 35">
                  <a:extLst>
                    <a:ext uri="{FF2B5EF4-FFF2-40B4-BE49-F238E27FC236}">
                      <a16:creationId xmlns:a16="http://schemas.microsoft.com/office/drawing/2014/main" id="{8F7E7E1D-D12C-4BAB-AD67-F65815F7542A}"/>
                    </a:ext>
                  </a:extLst>
                </p:cNvPr>
                <p:cNvPicPr/>
                <p:nvPr/>
              </p:nvPicPr>
              <p:blipFill>
                <a:blip r:embed="rId89"/>
                <a:stretch>
                  <a:fillRect/>
                </a:stretch>
              </p:blipFill>
              <p:spPr>
                <a:xfrm>
                  <a:off x="3992602" y="3627316"/>
                  <a:ext cx="202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7" name="Ink 36">
                  <a:extLst>
                    <a:ext uri="{FF2B5EF4-FFF2-40B4-BE49-F238E27FC236}">
                      <a16:creationId xmlns:a16="http://schemas.microsoft.com/office/drawing/2014/main" id="{23D3C847-CEBA-4067-A8E0-B636B62EFDC3}"/>
                    </a:ext>
                  </a:extLst>
                </p14:cNvPr>
                <p14:cNvContentPartPr/>
                <p14:nvPr/>
              </p14:nvContentPartPr>
              <p14:xfrm>
                <a:off x="4276642" y="3749716"/>
                <a:ext cx="132480" cy="174600"/>
              </p14:xfrm>
            </p:contentPart>
          </mc:Choice>
          <mc:Fallback xmlns="">
            <p:pic>
              <p:nvPicPr>
                <p:cNvPr id="37" name="Ink 36">
                  <a:extLst>
                    <a:ext uri="{FF2B5EF4-FFF2-40B4-BE49-F238E27FC236}">
                      <a16:creationId xmlns:a16="http://schemas.microsoft.com/office/drawing/2014/main" id="{23D3C847-CEBA-4067-A8E0-B636B62EFDC3}"/>
                    </a:ext>
                  </a:extLst>
                </p:cNvPr>
                <p:cNvPicPr/>
                <p:nvPr/>
              </p:nvPicPr>
              <p:blipFill>
                <a:blip r:embed="rId91"/>
                <a:stretch>
                  <a:fillRect/>
                </a:stretch>
              </p:blipFill>
              <p:spPr>
                <a:xfrm>
                  <a:off x="4259002" y="3731716"/>
                  <a:ext cx="1681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 name="Ink 37">
                  <a:extLst>
                    <a:ext uri="{FF2B5EF4-FFF2-40B4-BE49-F238E27FC236}">
                      <a16:creationId xmlns:a16="http://schemas.microsoft.com/office/drawing/2014/main" id="{B8A7F195-100E-483C-9DEE-A77D8EA47C31}"/>
                    </a:ext>
                  </a:extLst>
                </p14:cNvPr>
                <p14:cNvContentPartPr/>
                <p14:nvPr/>
              </p14:nvContentPartPr>
              <p14:xfrm>
                <a:off x="4382122" y="3355156"/>
                <a:ext cx="194760" cy="697680"/>
              </p14:xfrm>
            </p:contentPart>
          </mc:Choice>
          <mc:Fallback xmlns="">
            <p:pic>
              <p:nvPicPr>
                <p:cNvPr id="38" name="Ink 37">
                  <a:extLst>
                    <a:ext uri="{FF2B5EF4-FFF2-40B4-BE49-F238E27FC236}">
                      <a16:creationId xmlns:a16="http://schemas.microsoft.com/office/drawing/2014/main" id="{B8A7F195-100E-483C-9DEE-A77D8EA47C31}"/>
                    </a:ext>
                  </a:extLst>
                </p:cNvPr>
                <p:cNvPicPr/>
                <p:nvPr/>
              </p:nvPicPr>
              <p:blipFill>
                <a:blip r:embed="rId93"/>
                <a:stretch>
                  <a:fillRect/>
                </a:stretch>
              </p:blipFill>
              <p:spPr>
                <a:xfrm>
                  <a:off x="4364482" y="3337516"/>
                  <a:ext cx="23040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0" name="Ink 39">
                  <a:extLst>
                    <a:ext uri="{FF2B5EF4-FFF2-40B4-BE49-F238E27FC236}">
                      <a16:creationId xmlns:a16="http://schemas.microsoft.com/office/drawing/2014/main" id="{20E786F5-A821-44A4-B04B-D48B8D7A3748}"/>
                    </a:ext>
                  </a:extLst>
                </p14:cNvPr>
                <p14:cNvContentPartPr/>
                <p14:nvPr/>
              </p14:nvContentPartPr>
              <p14:xfrm>
                <a:off x="4777042" y="3539476"/>
                <a:ext cx="237960" cy="18000"/>
              </p14:xfrm>
            </p:contentPart>
          </mc:Choice>
          <mc:Fallback xmlns="">
            <p:pic>
              <p:nvPicPr>
                <p:cNvPr id="40" name="Ink 39">
                  <a:extLst>
                    <a:ext uri="{FF2B5EF4-FFF2-40B4-BE49-F238E27FC236}">
                      <a16:creationId xmlns:a16="http://schemas.microsoft.com/office/drawing/2014/main" id="{20E786F5-A821-44A4-B04B-D48B8D7A3748}"/>
                    </a:ext>
                  </a:extLst>
                </p:cNvPr>
                <p:cNvPicPr/>
                <p:nvPr/>
              </p:nvPicPr>
              <p:blipFill>
                <a:blip r:embed="rId95"/>
                <a:stretch>
                  <a:fillRect/>
                </a:stretch>
              </p:blipFill>
              <p:spPr>
                <a:xfrm>
                  <a:off x="4759402" y="3521476"/>
                  <a:ext cx="273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1" name="Ink 40">
                  <a:extLst>
                    <a:ext uri="{FF2B5EF4-FFF2-40B4-BE49-F238E27FC236}">
                      <a16:creationId xmlns:a16="http://schemas.microsoft.com/office/drawing/2014/main" id="{620708D4-D864-4D25-A879-EB977626DFBE}"/>
                    </a:ext>
                  </a:extLst>
                </p14:cNvPr>
                <p14:cNvContentPartPr/>
                <p14:nvPr/>
              </p14:nvContentPartPr>
              <p14:xfrm>
                <a:off x="4773802" y="3669436"/>
                <a:ext cx="259920" cy="29880"/>
              </p14:xfrm>
            </p:contentPart>
          </mc:Choice>
          <mc:Fallback xmlns="">
            <p:pic>
              <p:nvPicPr>
                <p:cNvPr id="41" name="Ink 40">
                  <a:extLst>
                    <a:ext uri="{FF2B5EF4-FFF2-40B4-BE49-F238E27FC236}">
                      <a16:creationId xmlns:a16="http://schemas.microsoft.com/office/drawing/2014/main" id="{620708D4-D864-4D25-A879-EB977626DFBE}"/>
                    </a:ext>
                  </a:extLst>
                </p:cNvPr>
                <p:cNvPicPr/>
                <p:nvPr/>
              </p:nvPicPr>
              <p:blipFill>
                <a:blip r:embed="rId97"/>
                <a:stretch>
                  <a:fillRect/>
                </a:stretch>
              </p:blipFill>
              <p:spPr>
                <a:xfrm>
                  <a:off x="4756162" y="3651436"/>
                  <a:ext cx="295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3" name="Ink 42">
                  <a:extLst>
                    <a:ext uri="{FF2B5EF4-FFF2-40B4-BE49-F238E27FC236}">
                      <a16:creationId xmlns:a16="http://schemas.microsoft.com/office/drawing/2014/main" id="{ADF5E0DF-F65B-455B-A3F3-C54AC471536D}"/>
                    </a:ext>
                  </a:extLst>
                </p14:cNvPr>
                <p14:cNvContentPartPr/>
                <p14:nvPr/>
              </p14:nvContentPartPr>
              <p14:xfrm>
                <a:off x="5251162" y="3290356"/>
                <a:ext cx="12600" cy="563400"/>
              </p14:xfrm>
            </p:contentPart>
          </mc:Choice>
          <mc:Fallback xmlns="">
            <p:pic>
              <p:nvPicPr>
                <p:cNvPr id="43" name="Ink 42">
                  <a:extLst>
                    <a:ext uri="{FF2B5EF4-FFF2-40B4-BE49-F238E27FC236}">
                      <a16:creationId xmlns:a16="http://schemas.microsoft.com/office/drawing/2014/main" id="{ADF5E0DF-F65B-455B-A3F3-C54AC471536D}"/>
                    </a:ext>
                  </a:extLst>
                </p:cNvPr>
                <p:cNvPicPr/>
                <p:nvPr/>
              </p:nvPicPr>
              <p:blipFill>
                <a:blip r:embed="rId99"/>
                <a:stretch>
                  <a:fillRect/>
                </a:stretch>
              </p:blipFill>
              <p:spPr>
                <a:xfrm>
                  <a:off x="5233522" y="3272716"/>
                  <a:ext cx="4824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4" name="Ink 43">
                  <a:extLst>
                    <a:ext uri="{FF2B5EF4-FFF2-40B4-BE49-F238E27FC236}">
                      <a16:creationId xmlns:a16="http://schemas.microsoft.com/office/drawing/2014/main" id="{F1F922AD-EBA4-4505-8CE5-DD265969428D}"/>
                    </a:ext>
                  </a:extLst>
                </p14:cNvPr>
                <p14:cNvContentPartPr/>
                <p14:nvPr/>
              </p14:nvContentPartPr>
              <p14:xfrm>
                <a:off x="5305522" y="3271636"/>
                <a:ext cx="94320" cy="610920"/>
              </p14:xfrm>
            </p:contentPart>
          </mc:Choice>
          <mc:Fallback xmlns="">
            <p:pic>
              <p:nvPicPr>
                <p:cNvPr id="44" name="Ink 43">
                  <a:extLst>
                    <a:ext uri="{FF2B5EF4-FFF2-40B4-BE49-F238E27FC236}">
                      <a16:creationId xmlns:a16="http://schemas.microsoft.com/office/drawing/2014/main" id="{F1F922AD-EBA4-4505-8CE5-DD265969428D}"/>
                    </a:ext>
                  </a:extLst>
                </p:cNvPr>
                <p:cNvPicPr/>
                <p:nvPr/>
              </p:nvPicPr>
              <p:blipFill>
                <a:blip r:embed="rId101"/>
                <a:stretch>
                  <a:fillRect/>
                </a:stretch>
              </p:blipFill>
              <p:spPr>
                <a:xfrm>
                  <a:off x="5287522" y="3253636"/>
                  <a:ext cx="129960" cy="646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5" name="Ink 44">
                  <a:extLst>
                    <a:ext uri="{FF2B5EF4-FFF2-40B4-BE49-F238E27FC236}">
                      <a16:creationId xmlns:a16="http://schemas.microsoft.com/office/drawing/2014/main" id="{3D64BC6F-927D-4046-BCBB-BC4BC2C53647}"/>
                    </a:ext>
                  </a:extLst>
                </p14:cNvPr>
                <p14:cNvContentPartPr/>
                <p14:nvPr/>
              </p14:nvContentPartPr>
              <p14:xfrm>
                <a:off x="5290762" y="3579436"/>
                <a:ext cx="406800" cy="29880"/>
              </p14:xfrm>
            </p:contentPart>
          </mc:Choice>
          <mc:Fallback xmlns="">
            <p:pic>
              <p:nvPicPr>
                <p:cNvPr id="45" name="Ink 44">
                  <a:extLst>
                    <a:ext uri="{FF2B5EF4-FFF2-40B4-BE49-F238E27FC236}">
                      <a16:creationId xmlns:a16="http://schemas.microsoft.com/office/drawing/2014/main" id="{3D64BC6F-927D-4046-BCBB-BC4BC2C53647}"/>
                    </a:ext>
                  </a:extLst>
                </p:cNvPr>
                <p:cNvPicPr/>
                <p:nvPr/>
              </p:nvPicPr>
              <p:blipFill>
                <a:blip r:embed="rId103"/>
                <a:stretch>
                  <a:fillRect/>
                </a:stretch>
              </p:blipFill>
              <p:spPr>
                <a:xfrm>
                  <a:off x="5273122" y="3561796"/>
                  <a:ext cx="442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7" name="Ink 46">
                  <a:extLst>
                    <a:ext uri="{FF2B5EF4-FFF2-40B4-BE49-F238E27FC236}">
                      <a16:creationId xmlns:a16="http://schemas.microsoft.com/office/drawing/2014/main" id="{84E91B5C-EA98-4A9B-AF0E-F9D67883C520}"/>
                    </a:ext>
                  </a:extLst>
                </p14:cNvPr>
                <p14:cNvContentPartPr/>
                <p14:nvPr/>
              </p14:nvContentPartPr>
              <p14:xfrm>
                <a:off x="5682082" y="3291436"/>
                <a:ext cx="39960" cy="581040"/>
              </p14:xfrm>
            </p:contentPart>
          </mc:Choice>
          <mc:Fallback xmlns="">
            <p:pic>
              <p:nvPicPr>
                <p:cNvPr id="47" name="Ink 46">
                  <a:extLst>
                    <a:ext uri="{FF2B5EF4-FFF2-40B4-BE49-F238E27FC236}">
                      <a16:creationId xmlns:a16="http://schemas.microsoft.com/office/drawing/2014/main" id="{84E91B5C-EA98-4A9B-AF0E-F9D67883C520}"/>
                    </a:ext>
                  </a:extLst>
                </p:cNvPr>
                <p:cNvPicPr/>
                <p:nvPr/>
              </p:nvPicPr>
              <p:blipFill>
                <a:blip r:embed="rId105"/>
                <a:stretch>
                  <a:fillRect/>
                </a:stretch>
              </p:blipFill>
              <p:spPr>
                <a:xfrm>
                  <a:off x="5664442" y="3273436"/>
                  <a:ext cx="7560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9" name="Ink 48">
                  <a:extLst>
                    <a:ext uri="{FF2B5EF4-FFF2-40B4-BE49-F238E27FC236}">
                      <a16:creationId xmlns:a16="http://schemas.microsoft.com/office/drawing/2014/main" id="{20D32EF9-11ED-4EA6-A45F-D21D3169C8F0}"/>
                    </a:ext>
                  </a:extLst>
                </p14:cNvPr>
                <p14:cNvContentPartPr/>
                <p14:nvPr/>
              </p14:nvContentPartPr>
              <p14:xfrm>
                <a:off x="5932642" y="3694276"/>
                <a:ext cx="59760" cy="176760"/>
              </p14:xfrm>
            </p:contentPart>
          </mc:Choice>
          <mc:Fallback xmlns="">
            <p:pic>
              <p:nvPicPr>
                <p:cNvPr id="49" name="Ink 48">
                  <a:extLst>
                    <a:ext uri="{FF2B5EF4-FFF2-40B4-BE49-F238E27FC236}">
                      <a16:creationId xmlns:a16="http://schemas.microsoft.com/office/drawing/2014/main" id="{20D32EF9-11ED-4EA6-A45F-D21D3169C8F0}"/>
                    </a:ext>
                  </a:extLst>
                </p:cNvPr>
                <p:cNvPicPr/>
                <p:nvPr/>
              </p:nvPicPr>
              <p:blipFill>
                <a:blip r:embed="rId107"/>
                <a:stretch>
                  <a:fillRect/>
                </a:stretch>
              </p:blipFill>
              <p:spPr>
                <a:xfrm>
                  <a:off x="5915002" y="3676636"/>
                  <a:ext cx="95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0" name="Ink 49">
                  <a:extLst>
                    <a:ext uri="{FF2B5EF4-FFF2-40B4-BE49-F238E27FC236}">
                      <a16:creationId xmlns:a16="http://schemas.microsoft.com/office/drawing/2014/main" id="{FBF07259-9D1D-4E97-B680-24393183A158}"/>
                    </a:ext>
                  </a:extLst>
                </p14:cNvPr>
                <p14:cNvContentPartPr/>
                <p14:nvPr/>
              </p14:nvContentPartPr>
              <p14:xfrm>
                <a:off x="5969002" y="3507436"/>
                <a:ext cx="22680" cy="12240"/>
              </p14:xfrm>
            </p:contentPart>
          </mc:Choice>
          <mc:Fallback xmlns="">
            <p:pic>
              <p:nvPicPr>
                <p:cNvPr id="50" name="Ink 49">
                  <a:extLst>
                    <a:ext uri="{FF2B5EF4-FFF2-40B4-BE49-F238E27FC236}">
                      <a16:creationId xmlns:a16="http://schemas.microsoft.com/office/drawing/2014/main" id="{FBF07259-9D1D-4E97-B680-24393183A158}"/>
                    </a:ext>
                  </a:extLst>
                </p:cNvPr>
                <p:cNvPicPr/>
                <p:nvPr/>
              </p:nvPicPr>
              <p:blipFill>
                <a:blip r:embed="rId109"/>
                <a:stretch>
                  <a:fillRect/>
                </a:stretch>
              </p:blipFill>
              <p:spPr>
                <a:xfrm>
                  <a:off x="5951002" y="3489436"/>
                  <a:ext cx="58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2" name="Ink 51">
                  <a:extLst>
                    <a:ext uri="{FF2B5EF4-FFF2-40B4-BE49-F238E27FC236}">
                      <a16:creationId xmlns:a16="http://schemas.microsoft.com/office/drawing/2014/main" id="{36ADF4F7-99F9-449A-BAA8-F4BE08224079}"/>
                    </a:ext>
                  </a:extLst>
                </p14:cNvPr>
                <p14:cNvContentPartPr/>
                <p14:nvPr/>
              </p14:nvContentPartPr>
              <p14:xfrm>
                <a:off x="7042162" y="3271996"/>
                <a:ext cx="135000" cy="585360"/>
              </p14:xfrm>
            </p:contentPart>
          </mc:Choice>
          <mc:Fallback xmlns="">
            <p:pic>
              <p:nvPicPr>
                <p:cNvPr id="52" name="Ink 51">
                  <a:extLst>
                    <a:ext uri="{FF2B5EF4-FFF2-40B4-BE49-F238E27FC236}">
                      <a16:creationId xmlns:a16="http://schemas.microsoft.com/office/drawing/2014/main" id="{36ADF4F7-99F9-449A-BAA8-F4BE08224079}"/>
                    </a:ext>
                  </a:extLst>
                </p:cNvPr>
                <p:cNvPicPr/>
                <p:nvPr/>
              </p:nvPicPr>
              <p:blipFill>
                <a:blip r:embed="rId111"/>
                <a:stretch>
                  <a:fillRect/>
                </a:stretch>
              </p:blipFill>
              <p:spPr>
                <a:xfrm>
                  <a:off x="7024162" y="3254356"/>
                  <a:ext cx="17064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3" name="Ink 52">
                  <a:extLst>
                    <a:ext uri="{FF2B5EF4-FFF2-40B4-BE49-F238E27FC236}">
                      <a16:creationId xmlns:a16="http://schemas.microsoft.com/office/drawing/2014/main" id="{63085627-4FEC-4DB8-B4CD-F2841D787279}"/>
                    </a:ext>
                  </a:extLst>
                </p14:cNvPr>
                <p14:cNvContentPartPr/>
                <p14:nvPr/>
              </p14:nvContentPartPr>
              <p14:xfrm>
                <a:off x="7238002" y="3451636"/>
                <a:ext cx="183240" cy="240840"/>
              </p14:xfrm>
            </p:contentPart>
          </mc:Choice>
          <mc:Fallback xmlns="">
            <p:pic>
              <p:nvPicPr>
                <p:cNvPr id="53" name="Ink 52">
                  <a:extLst>
                    <a:ext uri="{FF2B5EF4-FFF2-40B4-BE49-F238E27FC236}">
                      <a16:creationId xmlns:a16="http://schemas.microsoft.com/office/drawing/2014/main" id="{63085627-4FEC-4DB8-B4CD-F2841D787279}"/>
                    </a:ext>
                  </a:extLst>
                </p:cNvPr>
                <p:cNvPicPr/>
                <p:nvPr/>
              </p:nvPicPr>
              <p:blipFill>
                <a:blip r:embed="rId113"/>
                <a:stretch>
                  <a:fillRect/>
                </a:stretch>
              </p:blipFill>
              <p:spPr>
                <a:xfrm>
                  <a:off x="7220362" y="3433996"/>
                  <a:ext cx="2188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4" name="Ink 53">
                  <a:extLst>
                    <a:ext uri="{FF2B5EF4-FFF2-40B4-BE49-F238E27FC236}">
                      <a16:creationId xmlns:a16="http://schemas.microsoft.com/office/drawing/2014/main" id="{1D7D7160-BFAC-44A2-A1DC-9BD1B4350537}"/>
                    </a:ext>
                  </a:extLst>
                </p14:cNvPr>
                <p14:cNvContentPartPr/>
                <p14:nvPr/>
              </p14:nvContentPartPr>
              <p14:xfrm>
                <a:off x="7498282" y="3425716"/>
                <a:ext cx="143640" cy="280440"/>
              </p14:xfrm>
            </p:contentPart>
          </mc:Choice>
          <mc:Fallback xmlns="">
            <p:pic>
              <p:nvPicPr>
                <p:cNvPr id="54" name="Ink 53">
                  <a:extLst>
                    <a:ext uri="{FF2B5EF4-FFF2-40B4-BE49-F238E27FC236}">
                      <a16:creationId xmlns:a16="http://schemas.microsoft.com/office/drawing/2014/main" id="{1D7D7160-BFAC-44A2-A1DC-9BD1B4350537}"/>
                    </a:ext>
                  </a:extLst>
                </p:cNvPr>
                <p:cNvPicPr/>
                <p:nvPr/>
              </p:nvPicPr>
              <p:blipFill>
                <a:blip r:embed="rId115"/>
                <a:stretch>
                  <a:fillRect/>
                </a:stretch>
              </p:blipFill>
              <p:spPr>
                <a:xfrm>
                  <a:off x="7480642" y="3407716"/>
                  <a:ext cx="1792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5" name="Ink 54">
                  <a:extLst>
                    <a:ext uri="{FF2B5EF4-FFF2-40B4-BE49-F238E27FC236}">
                      <a16:creationId xmlns:a16="http://schemas.microsoft.com/office/drawing/2014/main" id="{36544D53-BFF0-48AA-839A-46985519A91C}"/>
                    </a:ext>
                  </a:extLst>
                </p14:cNvPr>
                <p14:cNvContentPartPr/>
                <p14:nvPr/>
              </p14:nvContentPartPr>
              <p14:xfrm>
                <a:off x="7722562" y="3619396"/>
                <a:ext cx="15120" cy="56520"/>
              </p14:xfrm>
            </p:contentPart>
          </mc:Choice>
          <mc:Fallback xmlns="">
            <p:pic>
              <p:nvPicPr>
                <p:cNvPr id="55" name="Ink 54">
                  <a:extLst>
                    <a:ext uri="{FF2B5EF4-FFF2-40B4-BE49-F238E27FC236}">
                      <a16:creationId xmlns:a16="http://schemas.microsoft.com/office/drawing/2014/main" id="{36544D53-BFF0-48AA-839A-46985519A91C}"/>
                    </a:ext>
                  </a:extLst>
                </p:cNvPr>
                <p:cNvPicPr/>
                <p:nvPr/>
              </p:nvPicPr>
              <p:blipFill>
                <a:blip r:embed="rId117"/>
                <a:stretch>
                  <a:fillRect/>
                </a:stretch>
              </p:blipFill>
              <p:spPr>
                <a:xfrm>
                  <a:off x="7704922" y="3601396"/>
                  <a:ext cx="50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6" name="Ink 55">
                  <a:extLst>
                    <a:ext uri="{FF2B5EF4-FFF2-40B4-BE49-F238E27FC236}">
                      <a16:creationId xmlns:a16="http://schemas.microsoft.com/office/drawing/2014/main" id="{7008A77F-87E6-439C-B239-6394247F4173}"/>
                    </a:ext>
                  </a:extLst>
                </p14:cNvPr>
                <p14:cNvContentPartPr/>
                <p14:nvPr/>
              </p14:nvContentPartPr>
              <p14:xfrm>
                <a:off x="7923442" y="3452356"/>
                <a:ext cx="27000" cy="245880"/>
              </p14:xfrm>
            </p:contentPart>
          </mc:Choice>
          <mc:Fallback xmlns="">
            <p:pic>
              <p:nvPicPr>
                <p:cNvPr id="56" name="Ink 55">
                  <a:extLst>
                    <a:ext uri="{FF2B5EF4-FFF2-40B4-BE49-F238E27FC236}">
                      <a16:creationId xmlns:a16="http://schemas.microsoft.com/office/drawing/2014/main" id="{7008A77F-87E6-439C-B239-6394247F4173}"/>
                    </a:ext>
                  </a:extLst>
                </p:cNvPr>
                <p:cNvPicPr/>
                <p:nvPr/>
              </p:nvPicPr>
              <p:blipFill>
                <a:blip r:embed="rId119"/>
                <a:stretch>
                  <a:fillRect/>
                </a:stretch>
              </p:blipFill>
              <p:spPr>
                <a:xfrm>
                  <a:off x="7905442" y="3434356"/>
                  <a:ext cx="626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7" name="Ink 56">
                  <a:extLst>
                    <a:ext uri="{FF2B5EF4-FFF2-40B4-BE49-F238E27FC236}">
                      <a16:creationId xmlns:a16="http://schemas.microsoft.com/office/drawing/2014/main" id="{D56EB694-88F6-4714-B50F-D4B501621328}"/>
                    </a:ext>
                  </a:extLst>
                </p14:cNvPr>
                <p14:cNvContentPartPr/>
                <p14:nvPr/>
              </p14:nvContentPartPr>
              <p14:xfrm>
                <a:off x="8171122" y="3412756"/>
                <a:ext cx="19440" cy="303840"/>
              </p14:xfrm>
            </p:contentPart>
          </mc:Choice>
          <mc:Fallback xmlns="">
            <p:pic>
              <p:nvPicPr>
                <p:cNvPr id="57" name="Ink 56">
                  <a:extLst>
                    <a:ext uri="{FF2B5EF4-FFF2-40B4-BE49-F238E27FC236}">
                      <a16:creationId xmlns:a16="http://schemas.microsoft.com/office/drawing/2014/main" id="{D56EB694-88F6-4714-B50F-D4B501621328}"/>
                    </a:ext>
                  </a:extLst>
                </p:cNvPr>
                <p:cNvPicPr/>
                <p:nvPr/>
              </p:nvPicPr>
              <p:blipFill>
                <a:blip r:embed="rId121"/>
                <a:stretch>
                  <a:fillRect/>
                </a:stretch>
              </p:blipFill>
              <p:spPr>
                <a:xfrm>
                  <a:off x="8153482" y="3394756"/>
                  <a:ext cx="5508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8" name="Ink 57">
                  <a:extLst>
                    <a:ext uri="{FF2B5EF4-FFF2-40B4-BE49-F238E27FC236}">
                      <a16:creationId xmlns:a16="http://schemas.microsoft.com/office/drawing/2014/main" id="{235816C0-D135-4250-884E-D2F11144A5AD}"/>
                    </a:ext>
                  </a:extLst>
                </p14:cNvPr>
                <p14:cNvContentPartPr/>
                <p14:nvPr/>
              </p14:nvContentPartPr>
              <p14:xfrm>
                <a:off x="8017402" y="3417436"/>
                <a:ext cx="263160" cy="153000"/>
              </p14:xfrm>
            </p:contentPart>
          </mc:Choice>
          <mc:Fallback xmlns="">
            <p:pic>
              <p:nvPicPr>
                <p:cNvPr id="58" name="Ink 57">
                  <a:extLst>
                    <a:ext uri="{FF2B5EF4-FFF2-40B4-BE49-F238E27FC236}">
                      <a16:creationId xmlns:a16="http://schemas.microsoft.com/office/drawing/2014/main" id="{235816C0-D135-4250-884E-D2F11144A5AD}"/>
                    </a:ext>
                  </a:extLst>
                </p:cNvPr>
                <p:cNvPicPr/>
                <p:nvPr/>
              </p:nvPicPr>
              <p:blipFill>
                <a:blip r:embed="rId123"/>
                <a:stretch>
                  <a:fillRect/>
                </a:stretch>
              </p:blipFill>
              <p:spPr>
                <a:xfrm>
                  <a:off x="7999762" y="3399436"/>
                  <a:ext cx="298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9" name="Ink 58">
                  <a:extLst>
                    <a:ext uri="{FF2B5EF4-FFF2-40B4-BE49-F238E27FC236}">
                      <a16:creationId xmlns:a16="http://schemas.microsoft.com/office/drawing/2014/main" id="{7CB85F06-DADC-4308-B454-ABC947E796FB}"/>
                    </a:ext>
                  </a:extLst>
                </p14:cNvPr>
                <p14:cNvContentPartPr/>
                <p14:nvPr/>
              </p14:nvContentPartPr>
              <p14:xfrm>
                <a:off x="8233402" y="3196036"/>
                <a:ext cx="282960" cy="715320"/>
              </p14:xfrm>
            </p:contentPart>
          </mc:Choice>
          <mc:Fallback xmlns="">
            <p:pic>
              <p:nvPicPr>
                <p:cNvPr id="59" name="Ink 58">
                  <a:extLst>
                    <a:ext uri="{FF2B5EF4-FFF2-40B4-BE49-F238E27FC236}">
                      <a16:creationId xmlns:a16="http://schemas.microsoft.com/office/drawing/2014/main" id="{7CB85F06-DADC-4308-B454-ABC947E796FB}"/>
                    </a:ext>
                  </a:extLst>
                </p:cNvPr>
                <p:cNvPicPr/>
                <p:nvPr/>
              </p:nvPicPr>
              <p:blipFill>
                <a:blip r:embed="rId125"/>
                <a:stretch>
                  <a:fillRect/>
                </a:stretch>
              </p:blipFill>
              <p:spPr>
                <a:xfrm>
                  <a:off x="8215402" y="3178036"/>
                  <a:ext cx="318600" cy="750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1" name="Ink 60">
                  <a:extLst>
                    <a:ext uri="{FF2B5EF4-FFF2-40B4-BE49-F238E27FC236}">
                      <a16:creationId xmlns:a16="http://schemas.microsoft.com/office/drawing/2014/main" id="{6682AC5F-F98A-4A73-873C-023848D5B955}"/>
                    </a:ext>
                  </a:extLst>
                </p14:cNvPr>
                <p14:cNvContentPartPr/>
                <p14:nvPr/>
              </p14:nvContentPartPr>
              <p14:xfrm>
                <a:off x="5530522" y="4180276"/>
                <a:ext cx="391320" cy="367200"/>
              </p14:xfrm>
            </p:contentPart>
          </mc:Choice>
          <mc:Fallback xmlns="">
            <p:pic>
              <p:nvPicPr>
                <p:cNvPr id="61" name="Ink 60">
                  <a:extLst>
                    <a:ext uri="{FF2B5EF4-FFF2-40B4-BE49-F238E27FC236}">
                      <a16:creationId xmlns:a16="http://schemas.microsoft.com/office/drawing/2014/main" id="{6682AC5F-F98A-4A73-873C-023848D5B955}"/>
                    </a:ext>
                  </a:extLst>
                </p:cNvPr>
                <p:cNvPicPr/>
                <p:nvPr/>
              </p:nvPicPr>
              <p:blipFill>
                <a:blip r:embed="rId127"/>
                <a:stretch>
                  <a:fillRect/>
                </a:stretch>
              </p:blipFill>
              <p:spPr>
                <a:xfrm>
                  <a:off x="5512522" y="4162276"/>
                  <a:ext cx="42696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2" name="Ink 61">
                  <a:extLst>
                    <a:ext uri="{FF2B5EF4-FFF2-40B4-BE49-F238E27FC236}">
                      <a16:creationId xmlns:a16="http://schemas.microsoft.com/office/drawing/2014/main" id="{059D2E37-9E31-4741-AA35-32D0744BE763}"/>
                    </a:ext>
                  </a:extLst>
                </p14:cNvPr>
                <p14:cNvContentPartPr/>
                <p14:nvPr/>
              </p14:nvContentPartPr>
              <p14:xfrm>
                <a:off x="5459962" y="4134916"/>
                <a:ext cx="135720" cy="163800"/>
              </p14:xfrm>
            </p:contentPart>
          </mc:Choice>
          <mc:Fallback xmlns="">
            <p:pic>
              <p:nvPicPr>
                <p:cNvPr id="62" name="Ink 61">
                  <a:extLst>
                    <a:ext uri="{FF2B5EF4-FFF2-40B4-BE49-F238E27FC236}">
                      <a16:creationId xmlns:a16="http://schemas.microsoft.com/office/drawing/2014/main" id="{059D2E37-9E31-4741-AA35-32D0744BE763}"/>
                    </a:ext>
                  </a:extLst>
                </p:cNvPr>
                <p:cNvPicPr/>
                <p:nvPr/>
              </p:nvPicPr>
              <p:blipFill>
                <a:blip r:embed="rId129"/>
                <a:stretch>
                  <a:fillRect/>
                </a:stretch>
              </p:blipFill>
              <p:spPr>
                <a:xfrm>
                  <a:off x="5441962" y="4116916"/>
                  <a:ext cx="1713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3" name="Ink 62">
                  <a:extLst>
                    <a:ext uri="{FF2B5EF4-FFF2-40B4-BE49-F238E27FC236}">
                      <a16:creationId xmlns:a16="http://schemas.microsoft.com/office/drawing/2014/main" id="{CA99494B-7186-4A75-A591-99B98B6ADF30}"/>
                    </a:ext>
                  </a:extLst>
                </p14:cNvPr>
                <p14:cNvContentPartPr/>
                <p14:nvPr/>
              </p14:nvContentPartPr>
              <p14:xfrm>
                <a:off x="5980522" y="4403116"/>
                <a:ext cx="350280" cy="175320"/>
              </p14:xfrm>
            </p:contentPart>
          </mc:Choice>
          <mc:Fallback xmlns="">
            <p:pic>
              <p:nvPicPr>
                <p:cNvPr id="63" name="Ink 62">
                  <a:extLst>
                    <a:ext uri="{FF2B5EF4-FFF2-40B4-BE49-F238E27FC236}">
                      <a16:creationId xmlns:a16="http://schemas.microsoft.com/office/drawing/2014/main" id="{CA99494B-7186-4A75-A591-99B98B6ADF30}"/>
                    </a:ext>
                  </a:extLst>
                </p:cNvPr>
                <p:cNvPicPr/>
                <p:nvPr/>
              </p:nvPicPr>
              <p:blipFill>
                <a:blip r:embed="rId131"/>
                <a:stretch>
                  <a:fillRect/>
                </a:stretch>
              </p:blipFill>
              <p:spPr>
                <a:xfrm>
                  <a:off x="5962882" y="4385476"/>
                  <a:ext cx="385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4" name="Ink 63">
                  <a:extLst>
                    <a:ext uri="{FF2B5EF4-FFF2-40B4-BE49-F238E27FC236}">
                      <a16:creationId xmlns:a16="http://schemas.microsoft.com/office/drawing/2014/main" id="{99A6F46F-CD40-44D3-B69B-4107669B2BE1}"/>
                    </a:ext>
                  </a:extLst>
                </p14:cNvPr>
                <p14:cNvContentPartPr/>
                <p14:nvPr/>
              </p14:nvContentPartPr>
              <p14:xfrm>
                <a:off x="6167722" y="4416436"/>
                <a:ext cx="209880" cy="235440"/>
              </p14:xfrm>
            </p:contentPart>
          </mc:Choice>
          <mc:Fallback xmlns="">
            <p:pic>
              <p:nvPicPr>
                <p:cNvPr id="64" name="Ink 63">
                  <a:extLst>
                    <a:ext uri="{FF2B5EF4-FFF2-40B4-BE49-F238E27FC236}">
                      <a16:creationId xmlns:a16="http://schemas.microsoft.com/office/drawing/2014/main" id="{99A6F46F-CD40-44D3-B69B-4107669B2BE1}"/>
                    </a:ext>
                  </a:extLst>
                </p:cNvPr>
                <p:cNvPicPr/>
                <p:nvPr/>
              </p:nvPicPr>
              <p:blipFill>
                <a:blip r:embed="rId133"/>
                <a:stretch>
                  <a:fillRect/>
                </a:stretch>
              </p:blipFill>
              <p:spPr>
                <a:xfrm>
                  <a:off x="6150082" y="4398436"/>
                  <a:ext cx="2455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5" name="Ink 64">
                  <a:extLst>
                    <a:ext uri="{FF2B5EF4-FFF2-40B4-BE49-F238E27FC236}">
                      <a16:creationId xmlns:a16="http://schemas.microsoft.com/office/drawing/2014/main" id="{A8A4E035-5B15-4D99-9B79-E9B60B0A5277}"/>
                    </a:ext>
                  </a:extLst>
                </p14:cNvPr>
                <p14:cNvContentPartPr/>
                <p14:nvPr/>
              </p14:nvContentPartPr>
              <p14:xfrm>
                <a:off x="6300922" y="4168396"/>
                <a:ext cx="1398600" cy="581760"/>
              </p14:xfrm>
            </p:contentPart>
          </mc:Choice>
          <mc:Fallback xmlns="">
            <p:pic>
              <p:nvPicPr>
                <p:cNvPr id="65" name="Ink 64">
                  <a:extLst>
                    <a:ext uri="{FF2B5EF4-FFF2-40B4-BE49-F238E27FC236}">
                      <a16:creationId xmlns:a16="http://schemas.microsoft.com/office/drawing/2014/main" id="{A8A4E035-5B15-4D99-9B79-E9B60B0A5277}"/>
                    </a:ext>
                  </a:extLst>
                </p:cNvPr>
                <p:cNvPicPr/>
                <p:nvPr/>
              </p:nvPicPr>
              <p:blipFill>
                <a:blip r:embed="rId135"/>
                <a:stretch>
                  <a:fillRect/>
                </a:stretch>
              </p:blipFill>
              <p:spPr>
                <a:xfrm>
                  <a:off x="6283282" y="4150396"/>
                  <a:ext cx="1434240" cy="617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6" name="Ink 65">
                  <a:extLst>
                    <a:ext uri="{FF2B5EF4-FFF2-40B4-BE49-F238E27FC236}">
                      <a16:creationId xmlns:a16="http://schemas.microsoft.com/office/drawing/2014/main" id="{17234D4F-145D-44F5-8098-9EF53D2E9C01}"/>
                    </a:ext>
                  </a:extLst>
                </p14:cNvPr>
                <p14:cNvContentPartPr/>
                <p14:nvPr/>
              </p14:nvContentPartPr>
              <p14:xfrm>
                <a:off x="6420082" y="4275316"/>
                <a:ext cx="244800" cy="31320"/>
              </p14:xfrm>
            </p:contentPart>
          </mc:Choice>
          <mc:Fallback xmlns="">
            <p:pic>
              <p:nvPicPr>
                <p:cNvPr id="66" name="Ink 65">
                  <a:extLst>
                    <a:ext uri="{FF2B5EF4-FFF2-40B4-BE49-F238E27FC236}">
                      <a16:creationId xmlns:a16="http://schemas.microsoft.com/office/drawing/2014/main" id="{17234D4F-145D-44F5-8098-9EF53D2E9C01}"/>
                    </a:ext>
                  </a:extLst>
                </p:cNvPr>
                <p:cNvPicPr/>
                <p:nvPr/>
              </p:nvPicPr>
              <p:blipFill>
                <a:blip r:embed="rId137"/>
                <a:stretch>
                  <a:fillRect/>
                </a:stretch>
              </p:blipFill>
              <p:spPr>
                <a:xfrm>
                  <a:off x="6402082" y="4257676"/>
                  <a:ext cx="280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8" name="Ink 67">
                  <a:extLst>
                    <a:ext uri="{FF2B5EF4-FFF2-40B4-BE49-F238E27FC236}">
                      <a16:creationId xmlns:a16="http://schemas.microsoft.com/office/drawing/2014/main" id="{331DBACB-C849-477D-97B4-4B0F1C82F5F3}"/>
                    </a:ext>
                  </a:extLst>
                </p14:cNvPr>
                <p14:cNvContentPartPr/>
                <p14:nvPr/>
              </p14:nvContentPartPr>
              <p14:xfrm>
                <a:off x="6039562" y="4750516"/>
                <a:ext cx="744840" cy="505800"/>
              </p14:xfrm>
            </p:contentPart>
          </mc:Choice>
          <mc:Fallback xmlns="">
            <p:pic>
              <p:nvPicPr>
                <p:cNvPr id="68" name="Ink 67">
                  <a:extLst>
                    <a:ext uri="{FF2B5EF4-FFF2-40B4-BE49-F238E27FC236}">
                      <a16:creationId xmlns:a16="http://schemas.microsoft.com/office/drawing/2014/main" id="{331DBACB-C849-477D-97B4-4B0F1C82F5F3}"/>
                    </a:ext>
                  </a:extLst>
                </p:cNvPr>
                <p:cNvPicPr/>
                <p:nvPr/>
              </p:nvPicPr>
              <p:blipFill>
                <a:blip r:embed="rId139"/>
                <a:stretch>
                  <a:fillRect/>
                </a:stretch>
              </p:blipFill>
              <p:spPr>
                <a:xfrm>
                  <a:off x="6021922" y="4732876"/>
                  <a:ext cx="78048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9" name="Ink 68">
                  <a:extLst>
                    <a:ext uri="{FF2B5EF4-FFF2-40B4-BE49-F238E27FC236}">
                      <a16:creationId xmlns:a16="http://schemas.microsoft.com/office/drawing/2014/main" id="{DC2695D1-E1E1-4361-950C-003B12DC276F}"/>
                    </a:ext>
                  </a:extLst>
                </p14:cNvPr>
                <p14:cNvContentPartPr/>
                <p14:nvPr/>
              </p14:nvContentPartPr>
              <p14:xfrm>
                <a:off x="6820762" y="4800916"/>
                <a:ext cx="15120" cy="3240"/>
              </p14:xfrm>
            </p:contentPart>
          </mc:Choice>
          <mc:Fallback xmlns="">
            <p:pic>
              <p:nvPicPr>
                <p:cNvPr id="69" name="Ink 68">
                  <a:extLst>
                    <a:ext uri="{FF2B5EF4-FFF2-40B4-BE49-F238E27FC236}">
                      <a16:creationId xmlns:a16="http://schemas.microsoft.com/office/drawing/2014/main" id="{DC2695D1-E1E1-4361-950C-003B12DC276F}"/>
                    </a:ext>
                  </a:extLst>
                </p:cNvPr>
                <p:cNvPicPr/>
                <p:nvPr/>
              </p:nvPicPr>
              <p:blipFill>
                <a:blip r:embed="rId141"/>
                <a:stretch>
                  <a:fillRect/>
                </a:stretch>
              </p:blipFill>
              <p:spPr>
                <a:xfrm>
                  <a:off x="6803122" y="4782916"/>
                  <a:ext cx="50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0" name="Ink 69">
                  <a:extLst>
                    <a:ext uri="{FF2B5EF4-FFF2-40B4-BE49-F238E27FC236}">
                      <a16:creationId xmlns:a16="http://schemas.microsoft.com/office/drawing/2014/main" id="{B5DDD3A8-1584-4D22-80BB-9939C7CC72D8}"/>
                    </a:ext>
                  </a:extLst>
                </p14:cNvPr>
                <p14:cNvContentPartPr/>
                <p14:nvPr/>
              </p14:nvContentPartPr>
              <p14:xfrm>
                <a:off x="6845602" y="4790836"/>
                <a:ext cx="348840" cy="278280"/>
              </p14:xfrm>
            </p:contentPart>
          </mc:Choice>
          <mc:Fallback xmlns="">
            <p:pic>
              <p:nvPicPr>
                <p:cNvPr id="70" name="Ink 69">
                  <a:extLst>
                    <a:ext uri="{FF2B5EF4-FFF2-40B4-BE49-F238E27FC236}">
                      <a16:creationId xmlns:a16="http://schemas.microsoft.com/office/drawing/2014/main" id="{B5DDD3A8-1584-4D22-80BB-9939C7CC72D8}"/>
                    </a:ext>
                  </a:extLst>
                </p:cNvPr>
                <p:cNvPicPr/>
                <p:nvPr/>
              </p:nvPicPr>
              <p:blipFill>
                <a:blip r:embed="rId143"/>
                <a:stretch>
                  <a:fillRect/>
                </a:stretch>
              </p:blipFill>
              <p:spPr>
                <a:xfrm>
                  <a:off x="6827962" y="4772836"/>
                  <a:ext cx="3844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1" name="Ink 70">
                  <a:extLst>
                    <a:ext uri="{FF2B5EF4-FFF2-40B4-BE49-F238E27FC236}">
                      <a16:creationId xmlns:a16="http://schemas.microsoft.com/office/drawing/2014/main" id="{8C986DAD-2916-438D-89BC-8666D60E6007}"/>
                    </a:ext>
                  </a:extLst>
                </p14:cNvPr>
                <p14:cNvContentPartPr/>
                <p14:nvPr/>
              </p14:nvContentPartPr>
              <p14:xfrm>
                <a:off x="7333762" y="4827196"/>
                <a:ext cx="282600" cy="384120"/>
              </p14:xfrm>
            </p:contentPart>
          </mc:Choice>
          <mc:Fallback xmlns="">
            <p:pic>
              <p:nvPicPr>
                <p:cNvPr id="71" name="Ink 70">
                  <a:extLst>
                    <a:ext uri="{FF2B5EF4-FFF2-40B4-BE49-F238E27FC236}">
                      <a16:creationId xmlns:a16="http://schemas.microsoft.com/office/drawing/2014/main" id="{8C986DAD-2916-438D-89BC-8666D60E6007}"/>
                    </a:ext>
                  </a:extLst>
                </p:cNvPr>
                <p:cNvPicPr/>
                <p:nvPr/>
              </p:nvPicPr>
              <p:blipFill>
                <a:blip r:embed="rId145"/>
                <a:stretch>
                  <a:fillRect/>
                </a:stretch>
              </p:blipFill>
              <p:spPr>
                <a:xfrm>
                  <a:off x="7316122" y="4809556"/>
                  <a:ext cx="31824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2" name="Ink 71">
                  <a:extLst>
                    <a:ext uri="{FF2B5EF4-FFF2-40B4-BE49-F238E27FC236}">
                      <a16:creationId xmlns:a16="http://schemas.microsoft.com/office/drawing/2014/main" id="{3AF98445-DF2A-4D63-878E-E5453E286E8E}"/>
                    </a:ext>
                  </a:extLst>
                </p14:cNvPr>
                <p14:cNvContentPartPr/>
                <p14:nvPr/>
              </p14:nvContentPartPr>
              <p14:xfrm>
                <a:off x="7573522" y="4834756"/>
                <a:ext cx="9000" cy="13320"/>
              </p14:xfrm>
            </p:contentPart>
          </mc:Choice>
          <mc:Fallback xmlns="">
            <p:pic>
              <p:nvPicPr>
                <p:cNvPr id="72" name="Ink 71">
                  <a:extLst>
                    <a:ext uri="{FF2B5EF4-FFF2-40B4-BE49-F238E27FC236}">
                      <a16:creationId xmlns:a16="http://schemas.microsoft.com/office/drawing/2014/main" id="{3AF98445-DF2A-4D63-878E-E5453E286E8E}"/>
                    </a:ext>
                  </a:extLst>
                </p:cNvPr>
                <p:cNvPicPr/>
                <p:nvPr/>
              </p:nvPicPr>
              <p:blipFill>
                <a:blip r:embed="rId147"/>
                <a:stretch>
                  <a:fillRect/>
                </a:stretch>
              </p:blipFill>
              <p:spPr>
                <a:xfrm>
                  <a:off x="7555522" y="4817116"/>
                  <a:ext cx="44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3" name="Ink 72">
                  <a:extLst>
                    <a:ext uri="{FF2B5EF4-FFF2-40B4-BE49-F238E27FC236}">
                      <a16:creationId xmlns:a16="http://schemas.microsoft.com/office/drawing/2014/main" id="{49FDE20D-C9F9-40E8-BDF0-050F7F53FE3E}"/>
                    </a:ext>
                  </a:extLst>
                </p14:cNvPr>
                <p14:cNvContentPartPr/>
                <p14:nvPr/>
              </p14:nvContentPartPr>
              <p14:xfrm>
                <a:off x="7586482" y="4672756"/>
                <a:ext cx="483120" cy="427320"/>
              </p14:xfrm>
            </p:contentPart>
          </mc:Choice>
          <mc:Fallback xmlns="">
            <p:pic>
              <p:nvPicPr>
                <p:cNvPr id="73" name="Ink 72">
                  <a:extLst>
                    <a:ext uri="{FF2B5EF4-FFF2-40B4-BE49-F238E27FC236}">
                      <a16:creationId xmlns:a16="http://schemas.microsoft.com/office/drawing/2014/main" id="{49FDE20D-C9F9-40E8-BDF0-050F7F53FE3E}"/>
                    </a:ext>
                  </a:extLst>
                </p:cNvPr>
                <p:cNvPicPr/>
                <p:nvPr/>
              </p:nvPicPr>
              <p:blipFill>
                <a:blip r:embed="rId149"/>
                <a:stretch>
                  <a:fillRect/>
                </a:stretch>
              </p:blipFill>
              <p:spPr>
                <a:xfrm>
                  <a:off x="7568482" y="4655116"/>
                  <a:ext cx="51876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2" name="Ink 81">
                  <a:extLst>
                    <a:ext uri="{FF2B5EF4-FFF2-40B4-BE49-F238E27FC236}">
                      <a16:creationId xmlns:a16="http://schemas.microsoft.com/office/drawing/2014/main" id="{9F4F6262-3DC6-4C54-9C3F-F9102F405F93}"/>
                    </a:ext>
                  </a:extLst>
                </p14:cNvPr>
                <p14:cNvContentPartPr/>
                <p14:nvPr/>
              </p14:nvContentPartPr>
              <p14:xfrm>
                <a:off x="1289722" y="2805436"/>
                <a:ext cx="913680" cy="248400"/>
              </p14:xfrm>
            </p:contentPart>
          </mc:Choice>
          <mc:Fallback xmlns="">
            <p:pic>
              <p:nvPicPr>
                <p:cNvPr id="82" name="Ink 81">
                  <a:extLst>
                    <a:ext uri="{FF2B5EF4-FFF2-40B4-BE49-F238E27FC236}">
                      <a16:creationId xmlns:a16="http://schemas.microsoft.com/office/drawing/2014/main" id="{9F4F6262-3DC6-4C54-9C3F-F9102F405F93}"/>
                    </a:ext>
                  </a:extLst>
                </p:cNvPr>
                <p:cNvPicPr/>
                <p:nvPr/>
              </p:nvPicPr>
              <p:blipFill>
                <a:blip r:embed="rId151"/>
                <a:stretch>
                  <a:fillRect/>
                </a:stretch>
              </p:blipFill>
              <p:spPr>
                <a:xfrm>
                  <a:off x="1272082" y="2787436"/>
                  <a:ext cx="9493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3" name="Ink 82">
                  <a:extLst>
                    <a:ext uri="{FF2B5EF4-FFF2-40B4-BE49-F238E27FC236}">
                      <a16:creationId xmlns:a16="http://schemas.microsoft.com/office/drawing/2014/main" id="{FC224347-D2CB-4365-87EA-D293D192C56F}"/>
                    </a:ext>
                  </a:extLst>
                </p14:cNvPr>
                <p14:cNvContentPartPr/>
                <p14:nvPr/>
              </p14:nvContentPartPr>
              <p14:xfrm>
                <a:off x="1773562" y="2829556"/>
                <a:ext cx="16200" cy="8640"/>
              </p14:xfrm>
            </p:contentPart>
          </mc:Choice>
          <mc:Fallback xmlns="">
            <p:pic>
              <p:nvPicPr>
                <p:cNvPr id="83" name="Ink 82">
                  <a:extLst>
                    <a:ext uri="{FF2B5EF4-FFF2-40B4-BE49-F238E27FC236}">
                      <a16:creationId xmlns:a16="http://schemas.microsoft.com/office/drawing/2014/main" id="{FC224347-D2CB-4365-87EA-D293D192C56F}"/>
                    </a:ext>
                  </a:extLst>
                </p:cNvPr>
                <p:cNvPicPr/>
                <p:nvPr/>
              </p:nvPicPr>
              <p:blipFill>
                <a:blip r:embed="rId153"/>
                <a:stretch>
                  <a:fillRect/>
                </a:stretch>
              </p:blipFill>
              <p:spPr>
                <a:xfrm>
                  <a:off x="1755922" y="2811556"/>
                  <a:ext cx="518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5" name="Ink 84">
                  <a:extLst>
                    <a:ext uri="{FF2B5EF4-FFF2-40B4-BE49-F238E27FC236}">
                      <a16:creationId xmlns:a16="http://schemas.microsoft.com/office/drawing/2014/main" id="{ABAA4452-CD3E-4D45-85B7-248DDE9EB9CA}"/>
                    </a:ext>
                  </a:extLst>
                </p14:cNvPr>
                <p14:cNvContentPartPr/>
                <p14:nvPr/>
              </p14:nvContentPartPr>
              <p14:xfrm>
                <a:off x="1720282" y="3104596"/>
                <a:ext cx="170280" cy="211680"/>
              </p14:xfrm>
            </p:contentPart>
          </mc:Choice>
          <mc:Fallback xmlns="">
            <p:pic>
              <p:nvPicPr>
                <p:cNvPr id="85" name="Ink 84">
                  <a:extLst>
                    <a:ext uri="{FF2B5EF4-FFF2-40B4-BE49-F238E27FC236}">
                      <a16:creationId xmlns:a16="http://schemas.microsoft.com/office/drawing/2014/main" id="{ABAA4452-CD3E-4D45-85B7-248DDE9EB9CA}"/>
                    </a:ext>
                  </a:extLst>
                </p:cNvPr>
                <p:cNvPicPr/>
                <p:nvPr/>
              </p:nvPicPr>
              <p:blipFill>
                <a:blip r:embed="rId155"/>
                <a:stretch>
                  <a:fillRect/>
                </a:stretch>
              </p:blipFill>
              <p:spPr>
                <a:xfrm>
                  <a:off x="1702642" y="3086596"/>
                  <a:ext cx="2059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6" name="Ink 85">
                  <a:extLst>
                    <a:ext uri="{FF2B5EF4-FFF2-40B4-BE49-F238E27FC236}">
                      <a16:creationId xmlns:a16="http://schemas.microsoft.com/office/drawing/2014/main" id="{689B2A4C-8C29-4E41-81B2-F625B5A02E2F}"/>
                    </a:ext>
                  </a:extLst>
                </p14:cNvPr>
                <p14:cNvContentPartPr/>
                <p14:nvPr/>
              </p14:nvContentPartPr>
              <p14:xfrm>
                <a:off x="2265322" y="2985436"/>
                <a:ext cx="1048680" cy="320760"/>
              </p14:xfrm>
            </p:contentPart>
          </mc:Choice>
          <mc:Fallback xmlns="">
            <p:pic>
              <p:nvPicPr>
                <p:cNvPr id="86" name="Ink 85">
                  <a:extLst>
                    <a:ext uri="{FF2B5EF4-FFF2-40B4-BE49-F238E27FC236}">
                      <a16:creationId xmlns:a16="http://schemas.microsoft.com/office/drawing/2014/main" id="{689B2A4C-8C29-4E41-81B2-F625B5A02E2F}"/>
                    </a:ext>
                  </a:extLst>
                </p:cNvPr>
                <p:cNvPicPr/>
                <p:nvPr/>
              </p:nvPicPr>
              <p:blipFill>
                <a:blip r:embed="rId157"/>
                <a:stretch>
                  <a:fillRect/>
                </a:stretch>
              </p:blipFill>
              <p:spPr>
                <a:xfrm>
                  <a:off x="2247682" y="2967796"/>
                  <a:ext cx="10843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7" name="Ink 86">
                  <a:extLst>
                    <a:ext uri="{FF2B5EF4-FFF2-40B4-BE49-F238E27FC236}">
                      <a16:creationId xmlns:a16="http://schemas.microsoft.com/office/drawing/2014/main" id="{D26CFFE8-E6E8-46FD-B933-F22F2081E432}"/>
                    </a:ext>
                  </a:extLst>
                </p14:cNvPr>
                <p14:cNvContentPartPr/>
                <p14:nvPr/>
              </p14:nvContentPartPr>
              <p14:xfrm>
                <a:off x="2745202" y="2939716"/>
                <a:ext cx="1244880" cy="389160"/>
              </p14:xfrm>
            </p:contentPart>
          </mc:Choice>
          <mc:Fallback xmlns="">
            <p:pic>
              <p:nvPicPr>
                <p:cNvPr id="87" name="Ink 86">
                  <a:extLst>
                    <a:ext uri="{FF2B5EF4-FFF2-40B4-BE49-F238E27FC236}">
                      <a16:creationId xmlns:a16="http://schemas.microsoft.com/office/drawing/2014/main" id="{D26CFFE8-E6E8-46FD-B933-F22F2081E432}"/>
                    </a:ext>
                  </a:extLst>
                </p:cNvPr>
                <p:cNvPicPr/>
                <p:nvPr/>
              </p:nvPicPr>
              <p:blipFill>
                <a:blip r:embed="rId159"/>
                <a:stretch>
                  <a:fillRect/>
                </a:stretch>
              </p:blipFill>
              <p:spPr>
                <a:xfrm>
                  <a:off x="2727202" y="2922076"/>
                  <a:ext cx="128052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 name="Ink 20">
                  <a:extLst>
                    <a:ext uri="{FF2B5EF4-FFF2-40B4-BE49-F238E27FC236}">
                      <a16:creationId xmlns:a16="http://schemas.microsoft.com/office/drawing/2014/main" id="{3AFA2BA9-FC80-4B87-AF50-9596D7CE971C}"/>
                    </a:ext>
                  </a:extLst>
                </p14:cNvPr>
                <p14:cNvContentPartPr/>
                <p14:nvPr/>
              </p14:nvContentPartPr>
              <p14:xfrm>
                <a:off x="2085322" y="3465676"/>
                <a:ext cx="16560" cy="239040"/>
              </p14:xfrm>
            </p:contentPart>
          </mc:Choice>
          <mc:Fallback xmlns="">
            <p:pic>
              <p:nvPicPr>
                <p:cNvPr id="21" name="Ink 20">
                  <a:extLst>
                    <a:ext uri="{FF2B5EF4-FFF2-40B4-BE49-F238E27FC236}">
                      <a16:creationId xmlns:a16="http://schemas.microsoft.com/office/drawing/2014/main" id="{3AFA2BA9-FC80-4B87-AF50-9596D7CE971C}"/>
                    </a:ext>
                  </a:extLst>
                </p:cNvPr>
                <p:cNvPicPr/>
                <p:nvPr/>
              </p:nvPicPr>
              <p:blipFill>
                <a:blip r:embed="rId161"/>
                <a:stretch>
                  <a:fillRect/>
                </a:stretch>
              </p:blipFill>
              <p:spPr>
                <a:xfrm>
                  <a:off x="2067322" y="3447676"/>
                  <a:ext cx="522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2" name="Ink 21">
                  <a:extLst>
                    <a:ext uri="{FF2B5EF4-FFF2-40B4-BE49-F238E27FC236}">
                      <a16:creationId xmlns:a16="http://schemas.microsoft.com/office/drawing/2014/main" id="{23E19355-2ABB-482B-BEDC-F47FE248F91C}"/>
                    </a:ext>
                  </a:extLst>
                </p14:cNvPr>
                <p14:cNvContentPartPr/>
                <p14:nvPr/>
              </p14:nvContentPartPr>
              <p14:xfrm>
                <a:off x="2006122" y="3540196"/>
                <a:ext cx="197640" cy="53280"/>
              </p14:xfrm>
            </p:contentPart>
          </mc:Choice>
          <mc:Fallback xmlns="">
            <p:pic>
              <p:nvPicPr>
                <p:cNvPr id="22" name="Ink 21">
                  <a:extLst>
                    <a:ext uri="{FF2B5EF4-FFF2-40B4-BE49-F238E27FC236}">
                      <a16:creationId xmlns:a16="http://schemas.microsoft.com/office/drawing/2014/main" id="{23E19355-2ABB-482B-BEDC-F47FE248F91C}"/>
                    </a:ext>
                  </a:extLst>
                </p:cNvPr>
                <p:cNvPicPr/>
                <p:nvPr/>
              </p:nvPicPr>
              <p:blipFill>
                <a:blip r:embed="rId163"/>
                <a:stretch>
                  <a:fillRect/>
                </a:stretch>
              </p:blipFill>
              <p:spPr>
                <a:xfrm>
                  <a:off x="1988482" y="3522556"/>
                  <a:ext cx="2332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4" name="Ink 23">
                  <a:extLst>
                    <a:ext uri="{FF2B5EF4-FFF2-40B4-BE49-F238E27FC236}">
                      <a16:creationId xmlns:a16="http://schemas.microsoft.com/office/drawing/2014/main" id="{AE8D7750-8330-4CFD-ACAF-A3C71F5361DD}"/>
                    </a:ext>
                  </a:extLst>
                </p14:cNvPr>
                <p14:cNvContentPartPr/>
                <p14:nvPr/>
              </p14:nvContentPartPr>
              <p14:xfrm>
                <a:off x="2376202" y="3514996"/>
                <a:ext cx="123840" cy="191880"/>
              </p14:xfrm>
            </p:contentPart>
          </mc:Choice>
          <mc:Fallback xmlns="">
            <p:pic>
              <p:nvPicPr>
                <p:cNvPr id="24" name="Ink 23">
                  <a:extLst>
                    <a:ext uri="{FF2B5EF4-FFF2-40B4-BE49-F238E27FC236}">
                      <a16:creationId xmlns:a16="http://schemas.microsoft.com/office/drawing/2014/main" id="{AE8D7750-8330-4CFD-ACAF-A3C71F5361DD}"/>
                    </a:ext>
                  </a:extLst>
                </p:cNvPr>
                <p:cNvPicPr/>
                <p:nvPr/>
              </p:nvPicPr>
              <p:blipFill>
                <a:blip r:embed="rId165"/>
                <a:stretch>
                  <a:fillRect/>
                </a:stretch>
              </p:blipFill>
              <p:spPr>
                <a:xfrm>
                  <a:off x="2358562" y="3496996"/>
                  <a:ext cx="1594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5" name="Ink 24">
                  <a:extLst>
                    <a:ext uri="{FF2B5EF4-FFF2-40B4-BE49-F238E27FC236}">
                      <a16:creationId xmlns:a16="http://schemas.microsoft.com/office/drawing/2014/main" id="{BAB76880-25A3-416A-BDBD-1FBF01476420}"/>
                    </a:ext>
                  </a:extLst>
                </p14:cNvPr>
                <p14:cNvContentPartPr/>
                <p14:nvPr/>
              </p14:nvContentPartPr>
              <p14:xfrm>
                <a:off x="2580682" y="3752956"/>
                <a:ext cx="21600" cy="155520"/>
              </p14:xfrm>
            </p:contentPart>
          </mc:Choice>
          <mc:Fallback xmlns="">
            <p:pic>
              <p:nvPicPr>
                <p:cNvPr id="25" name="Ink 24">
                  <a:extLst>
                    <a:ext uri="{FF2B5EF4-FFF2-40B4-BE49-F238E27FC236}">
                      <a16:creationId xmlns:a16="http://schemas.microsoft.com/office/drawing/2014/main" id="{BAB76880-25A3-416A-BDBD-1FBF01476420}"/>
                    </a:ext>
                  </a:extLst>
                </p:cNvPr>
                <p:cNvPicPr/>
                <p:nvPr/>
              </p:nvPicPr>
              <p:blipFill>
                <a:blip r:embed="rId167"/>
                <a:stretch>
                  <a:fillRect/>
                </a:stretch>
              </p:blipFill>
              <p:spPr>
                <a:xfrm>
                  <a:off x="2562682" y="3734956"/>
                  <a:ext cx="572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6" name="Ink 25">
                  <a:extLst>
                    <a:ext uri="{FF2B5EF4-FFF2-40B4-BE49-F238E27FC236}">
                      <a16:creationId xmlns:a16="http://schemas.microsoft.com/office/drawing/2014/main" id="{DAF813F0-C05C-415D-A428-5D37179542A5}"/>
                    </a:ext>
                  </a:extLst>
                </p14:cNvPr>
                <p14:cNvContentPartPr/>
                <p14:nvPr/>
              </p14:nvContentPartPr>
              <p14:xfrm>
                <a:off x="2607682" y="3676636"/>
                <a:ext cx="6480" cy="32760"/>
              </p14:xfrm>
            </p:contentPart>
          </mc:Choice>
          <mc:Fallback xmlns="">
            <p:pic>
              <p:nvPicPr>
                <p:cNvPr id="26" name="Ink 25">
                  <a:extLst>
                    <a:ext uri="{FF2B5EF4-FFF2-40B4-BE49-F238E27FC236}">
                      <a16:creationId xmlns:a16="http://schemas.microsoft.com/office/drawing/2014/main" id="{DAF813F0-C05C-415D-A428-5D37179542A5}"/>
                    </a:ext>
                  </a:extLst>
                </p:cNvPr>
                <p:cNvPicPr/>
                <p:nvPr/>
              </p:nvPicPr>
              <p:blipFill>
                <a:blip r:embed="rId169"/>
                <a:stretch>
                  <a:fillRect/>
                </a:stretch>
              </p:blipFill>
              <p:spPr>
                <a:xfrm>
                  <a:off x="2590042" y="3658996"/>
                  <a:ext cx="42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7" name="Ink 26">
                  <a:extLst>
                    <a:ext uri="{FF2B5EF4-FFF2-40B4-BE49-F238E27FC236}">
                      <a16:creationId xmlns:a16="http://schemas.microsoft.com/office/drawing/2014/main" id="{839D343F-9C88-432B-9BB1-D9BB30BFA6C0}"/>
                    </a:ext>
                  </a:extLst>
                </p14:cNvPr>
                <p14:cNvContentPartPr/>
                <p14:nvPr/>
              </p14:nvContentPartPr>
              <p14:xfrm>
                <a:off x="2696962" y="3657916"/>
                <a:ext cx="167400" cy="275400"/>
              </p14:xfrm>
            </p:contentPart>
          </mc:Choice>
          <mc:Fallback xmlns="">
            <p:pic>
              <p:nvPicPr>
                <p:cNvPr id="27" name="Ink 26">
                  <a:extLst>
                    <a:ext uri="{FF2B5EF4-FFF2-40B4-BE49-F238E27FC236}">
                      <a16:creationId xmlns:a16="http://schemas.microsoft.com/office/drawing/2014/main" id="{839D343F-9C88-432B-9BB1-D9BB30BFA6C0}"/>
                    </a:ext>
                  </a:extLst>
                </p:cNvPr>
                <p:cNvPicPr/>
                <p:nvPr/>
              </p:nvPicPr>
              <p:blipFill>
                <a:blip r:embed="rId171"/>
                <a:stretch>
                  <a:fillRect/>
                </a:stretch>
              </p:blipFill>
              <p:spPr>
                <a:xfrm>
                  <a:off x="2679322" y="3640276"/>
                  <a:ext cx="2030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9" name="Ink 88">
                  <a:extLst>
                    <a:ext uri="{FF2B5EF4-FFF2-40B4-BE49-F238E27FC236}">
                      <a16:creationId xmlns:a16="http://schemas.microsoft.com/office/drawing/2014/main" id="{5D3979B0-D7E7-435E-AA49-0C58342A3F8B}"/>
                    </a:ext>
                  </a:extLst>
                </p14:cNvPr>
                <p14:cNvContentPartPr/>
                <p14:nvPr/>
              </p14:nvContentPartPr>
              <p14:xfrm>
                <a:off x="2215642" y="4065436"/>
                <a:ext cx="222840" cy="419760"/>
              </p14:xfrm>
            </p:contentPart>
          </mc:Choice>
          <mc:Fallback xmlns="">
            <p:pic>
              <p:nvPicPr>
                <p:cNvPr id="89" name="Ink 88">
                  <a:extLst>
                    <a:ext uri="{FF2B5EF4-FFF2-40B4-BE49-F238E27FC236}">
                      <a16:creationId xmlns:a16="http://schemas.microsoft.com/office/drawing/2014/main" id="{5D3979B0-D7E7-435E-AA49-0C58342A3F8B}"/>
                    </a:ext>
                  </a:extLst>
                </p:cNvPr>
                <p:cNvPicPr/>
                <p:nvPr/>
              </p:nvPicPr>
              <p:blipFill>
                <a:blip r:embed="rId173"/>
                <a:stretch>
                  <a:fillRect/>
                </a:stretch>
              </p:blipFill>
              <p:spPr>
                <a:xfrm>
                  <a:off x="2197642" y="4047796"/>
                  <a:ext cx="25848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0" name="Ink 89">
                  <a:extLst>
                    <a:ext uri="{FF2B5EF4-FFF2-40B4-BE49-F238E27FC236}">
                      <a16:creationId xmlns:a16="http://schemas.microsoft.com/office/drawing/2014/main" id="{EF9CA243-6E50-4DFA-B3AA-AD6A79B485FA}"/>
                    </a:ext>
                  </a:extLst>
                </p14:cNvPr>
                <p14:cNvContentPartPr/>
                <p14:nvPr/>
              </p14:nvContentPartPr>
              <p14:xfrm>
                <a:off x="2288722" y="4043476"/>
                <a:ext cx="215640" cy="153720"/>
              </p14:xfrm>
            </p:contentPart>
          </mc:Choice>
          <mc:Fallback xmlns="">
            <p:pic>
              <p:nvPicPr>
                <p:cNvPr id="90" name="Ink 89">
                  <a:extLst>
                    <a:ext uri="{FF2B5EF4-FFF2-40B4-BE49-F238E27FC236}">
                      <a16:creationId xmlns:a16="http://schemas.microsoft.com/office/drawing/2014/main" id="{EF9CA243-6E50-4DFA-B3AA-AD6A79B485FA}"/>
                    </a:ext>
                  </a:extLst>
                </p:cNvPr>
                <p:cNvPicPr/>
                <p:nvPr/>
              </p:nvPicPr>
              <p:blipFill>
                <a:blip r:embed="rId175"/>
                <a:stretch>
                  <a:fillRect/>
                </a:stretch>
              </p:blipFill>
              <p:spPr>
                <a:xfrm>
                  <a:off x="2270722" y="4025836"/>
                  <a:ext cx="2512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6" name="Ink 95">
                  <a:extLst>
                    <a:ext uri="{FF2B5EF4-FFF2-40B4-BE49-F238E27FC236}">
                      <a16:creationId xmlns:a16="http://schemas.microsoft.com/office/drawing/2014/main" id="{1F89010E-5EE5-4E90-B8E3-B618B88CE3A1}"/>
                    </a:ext>
                  </a:extLst>
                </p14:cNvPr>
                <p14:cNvContentPartPr/>
                <p14:nvPr/>
              </p14:nvContentPartPr>
              <p14:xfrm>
                <a:off x="2568442" y="4396276"/>
                <a:ext cx="1035000" cy="570240"/>
              </p14:xfrm>
            </p:contentPart>
          </mc:Choice>
          <mc:Fallback xmlns="">
            <p:pic>
              <p:nvPicPr>
                <p:cNvPr id="96" name="Ink 95">
                  <a:extLst>
                    <a:ext uri="{FF2B5EF4-FFF2-40B4-BE49-F238E27FC236}">
                      <a16:creationId xmlns:a16="http://schemas.microsoft.com/office/drawing/2014/main" id="{1F89010E-5EE5-4E90-B8E3-B618B88CE3A1}"/>
                    </a:ext>
                  </a:extLst>
                </p:cNvPr>
                <p:cNvPicPr/>
                <p:nvPr/>
              </p:nvPicPr>
              <p:blipFill>
                <a:blip r:embed="rId177"/>
                <a:stretch>
                  <a:fillRect/>
                </a:stretch>
              </p:blipFill>
              <p:spPr>
                <a:xfrm>
                  <a:off x="2550802" y="4378636"/>
                  <a:ext cx="107064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7" name="Ink 96">
                  <a:extLst>
                    <a:ext uri="{FF2B5EF4-FFF2-40B4-BE49-F238E27FC236}">
                      <a16:creationId xmlns:a16="http://schemas.microsoft.com/office/drawing/2014/main" id="{3BB9E099-BF07-46E6-A6CC-746A2BECAD1C}"/>
                    </a:ext>
                  </a:extLst>
                </p14:cNvPr>
                <p14:cNvContentPartPr/>
                <p14:nvPr/>
              </p14:nvContentPartPr>
              <p14:xfrm>
                <a:off x="3101242" y="4520116"/>
                <a:ext cx="322200" cy="38160"/>
              </p14:xfrm>
            </p:contentPart>
          </mc:Choice>
          <mc:Fallback xmlns="">
            <p:pic>
              <p:nvPicPr>
                <p:cNvPr id="97" name="Ink 96">
                  <a:extLst>
                    <a:ext uri="{FF2B5EF4-FFF2-40B4-BE49-F238E27FC236}">
                      <a16:creationId xmlns:a16="http://schemas.microsoft.com/office/drawing/2014/main" id="{3BB9E099-BF07-46E6-A6CC-746A2BECAD1C}"/>
                    </a:ext>
                  </a:extLst>
                </p:cNvPr>
                <p:cNvPicPr/>
                <p:nvPr/>
              </p:nvPicPr>
              <p:blipFill>
                <a:blip r:embed="rId179"/>
                <a:stretch>
                  <a:fillRect/>
                </a:stretch>
              </p:blipFill>
              <p:spPr>
                <a:xfrm>
                  <a:off x="3083242" y="4502116"/>
                  <a:ext cx="357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2" name="Ink 91">
                  <a:extLst>
                    <a:ext uri="{FF2B5EF4-FFF2-40B4-BE49-F238E27FC236}">
                      <a16:creationId xmlns:a16="http://schemas.microsoft.com/office/drawing/2014/main" id="{906DE04E-CEFF-426E-8A98-617BF98E0A30}"/>
                    </a:ext>
                  </a:extLst>
                </p14:cNvPr>
                <p14:cNvContentPartPr/>
                <p14:nvPr/>
              </p14:nvContentPartPr>
              <p14:xfrm>
                <a:off x="391522" y="4346596"/>
                <a:ext cx="2109960" cy="604800"/>
              </p14:xfrm>
            </p:contentPart>
          </mc:Choice>
          <mc:Fallback xmlns="">
            <p:pic>
              <p:nvPicPr>
                <p:cNvPr id="92" name="Ink 91">
                  <a:extLst>
                    <a:ext uri="{FF2B5EF4-FFF2-40B4-BE49-F238E27FC236}">
                      <a16:creationId xmlns:a16="http://schemas.microsoft.com/office/drawing/2014/main" id="{906DE04E-CEFF-426E-8A98-617BF98E0A30}"/>
                    </a:ext>
                  </a:extLst>
                </p:cNvPr>
                <p:cNvPicPr/>
                <p:nvPr/>
              </p:nvPicPr>
              <p:blipFill>
                <a:blip r:embed="rId181"/>
                <a:stretch>
                  <a:fillRect/>
                </a:stretch>
              </p:blipFill>
              <p:spPr>
                <a:xfrm>
                  <a:off x="373522" y="4328596"/>
                  <a:ext cx="214560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3" name="Ink 92">
                  <a:extLst>
                    <a:ext uri="{FF2B5EF4-FFF2-40B4-BE49-F238E27FC236}">
                      <a16:creationId xmlns:a16="http://schemas.microsoft.com/office/drawing/2014/main" id="{03ABABD8-2BF3-4E08-99D6-45119221D9A1}"/>
                    </a:ext>
                  </a:extLst>
                </p14:cNvPr>
                <p14:cNvContentPartPr/>
                <p14:nvPr/>
              </p14:nvContentPartPr>
              <p14:xfrm>
                <a:off x="2115922" y="4569076"/>
                <a:ext cx="16560" cy="21600"/>
              </p14:xfrm>
            </p:contentPart>
          </mc:Choice>
          <mc:Fallback xmlns="">
            <p:pic>
              <p:nvPicPr>
                <p:cNvPr id="93" name="Ink 92">
                  <a:extLst>
                    <a:ext uri="{FF2B5EF4-FFF2-40B4-BE49-F238E27FC236}">
                      <a16:creationId xmlns:a16="http://schemas.microsoft.com/office/drawing/2014/main" id="{03ABABD8-2BF3-4E08-99D6-45119221D9A1}"/>
                    </a:ext>
                  </a:extLst>
                </p:cNvPr>
                <p:cNvPicPr/>
                <p:nvPr/>
              </p:nvPicPr>
              <p:blipFill>
                <a:blip r:embed="rId183"/>
                <a:stretch>
                  <a:fillRect/>
                </a:stretch>
              </p:blipFill>
              <p:spPr>
                <a:xfrm>
                  <a:off x="2098282" y="4551436"/>
                  <a:ext cx="52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4" name="Ink 93">
                  <a:extLst>
                    <a:ext uri="{FF2B5EF4-FFF2-40B4-BE49-F238E27FC236}">
                      <a16:creationId xmlns:a16="http://schemas.microsoft.com/office/drawing/2014/main" id="{E7A84DD1-BD2D-457E-83EB-0BB448078C59}"/>
                    </a:ext>
                  </a:extLst>
                </p14:cNvPr>
                <p14:cNvContentPartPr/>
                <p14:nvPr/>
              </p14:nvContentPartPr>
              <p14:xfrm>
                <a:off x="1966882" y="4543156"/>
                <a:ext cx="174600" cy="4320"/>
              </p14:xfrm>
            </p:contentPart>
          </mc:Choice>
          <mc:Fallback xmlns="">
            <p:pic>
              <p:nvPicPr>
                <p:cNvPr id="94" name="Ink 93">
                  <a:extLst>
                    <a:ext uri="{FF2B5EF4-FFF2-40B4-BE49-F238E27FC236}">
                      <a16:creationId xmlns:a16="http://schemas.microsoft.com/office/drawing/2014/main" id="{E7A84DD1-BD2D-457E-83EB-0BB448078C59}"/>
                    </a:ext>
                  </a:extLst>
                </p:cNvPr>
                <p:cNvPicPr/>
                <p:nvPr/>
              </p:nvPicPr>
              <p:blipFill>
                <a:blip r:embed="rId185"/>
                <a:stretch>
                  <a:fillRect/>
                </a:stretch>
              </p:blipFill>
              <p:spPr>
                <a:xfrm>
                  <a:off x="1948882" y="4525516"/>
                  <a:ext cx="210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5" name="Ink 94">
                  <a:extLst>
                    <a:ext uri="{FF2B5EF4-FFF2-40B4-BE49-F238E27FC236}">
                      <a16:creationId xmlns:a16="http://schemas.microsoft.com/office/drawing/2014/main" id="{AE3DE4A3-126C-4964-9463-AFA61944FA89}"/>
                    </a:ext>
                  </a:extLst>
                </p14:cNvPr>
                <p14:cNvContentPartPr/>
                <p14:nvPr/>
              </p14:nvContentPartPr>
              <p14:xfrm>
                <a:off x="1577722" y="4494196"/>
                <a:ext cx="234360" cy="59760"/>
              </p14:xfrm>
            </p:contentPart>
          </mc:Choice>
          <mc:Fallback xmlns="">
            <p:pic>
              <p:nvPicPr>
                <p:cNvPr id="95" name="Ink 94">
                  <a:extLst>
                    <a:ext uri="{FF2B5EF4-FFF2-40B4-BE49-F238E27FC236}">
                      <a16:creationId xmlns:a16="http://schemas.microsoft.com/office/drawing/2014/main" id="{AE3DE4A3-126C-4964-9463-AFA61944FA89}"/>
                    </a:ext>
                  </a:extLst>
                </p:cNvPr>
                <p:cNvPicPr/>
                <p:nvPr/>
              </p:nvPicPr>
              <p:blipFill>
                <a:blip r:embed="rId187"/>
                <a:stretch>
                  <a:fillRect/>
                </a:stretch>
              </p:blipFill>
              <p:spPr>
                <a:xfrm>
                  <a:off x="1559722" y="4476196"/>
                  <a:ext cx="270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8" name="Ink 97">
                  <a:extLst>
                    <a:ext uri="{FF2B5EF4-FFF2-40B4-BE49-F238E27FC236}">
                      <a16:creationId xmlns:a16="http://schemas.microsoft.com/office/drawing/2014/main" id="{9FE2E24F-890C-4996-BD35-B9D140DA2F21}"/>
                    </a:ext>
                  </a:extLst>
                </p14:cNvPr>
                <p14:cNvContentPartPr/>
                <p14:nvPr/>
              </p14:nvContentPartPr>
              <p14:xfrm>
                <a:off x="331042" y="4842316"/>
                <a:ext cx="1050120" cy="439200"/>
              </p14:xfrm>
            </p:contentPart>
          </mc:Choice>
          <mc:Fallback xmlns="">
            <p:pic>
              <p:nvPicPr>
                <p:cNvPr id="98" name="Ink 97">
                  <a:extLst>
                    <a:ext uri="{FF2B5EF4-FFF2-40B4-BE49-F238E27FC236}">
                      <a16:creationId xmlns:a16="http://schemas.microsoft.com/office/drawing/2014/main" id="{9FE2E24F-890C-4996-BD35-B9D140DA2F21}"/>
                    </a:ext>
                  </a:extLst>
                </p:cNvPr>
                <p:cNvPicPr/>
                <p:nvPr/>
              </p:nvPicPr>
              <p:blipFill>
                <a:blip r:embed="rId189"/>
                <a:stretch>
                  <a:fillRect/>
                </a:stretch>
              </p:blipFill>
              <p:spPr>
                <a:xfrm>
                  <a:off x="313402" y="4824316"/>
                  <a:ext cx="108576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9" name="Ink 98">
                  <a:extLst>
                    <a:ext uri="{FF2B5EF4-FFF2-40B4-BE49-F238E27FC236}">
                      <a16:creationId xmlns:a16="http://schemas.microsoft.com/office/drawing/2014/main" id="{57CA93B6-8457-409C-9B3E-B87457AF7EB4}"/>
                    </a:ext>
                  </a:extLst>
                </p14:cNvPr>
                <p14:cNvContentPartPr/>
                <p14:nvPr/>
              </p14:nvContentPartPr>
              <p14:xfrm>
                <a:off x="366322" y="4969036"/>
                <a:ext cx="342000" cy="11520"/>
              </p14:xfrm>
            </p:contentPart>
          </mc:Choice>
          <mc:Fallback xmlns="">
            <p:pic>
              <p:nvPicPr>
                <p:cNvPr id="99" name="Ink 98">
                  <a:extLst>
                    <a:ext uri="{FF2B5EF4-FFF2-40B4-BE49-F238E27FC236}">
                      <a16:creationId xmlns:a16="http://schemas.microsoft.com/office/drawing/2014/main" id="{57CA93B6-8457-409C-9B3E-B87457AF7EB4}"/>
                    </a:ext>
                  </a:extLst>
                </p:cNvPr>
                <p:cNvPicPr/>
                <p:nvPr/>
              </p:nvPicPr>
              <p:blipFill>
                <a:blip r:embed="rId191"/>
                <a:stretch>
                  <a:fillRect/>
                </a:stretch>
              </p:blipFill>
              <p:spPr>
                <a:xfrm>
                  <a:off x="348322" y="4951396"/>
                  <a:ext cx="3776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3" name="Ink 102">
                  <a:extLst>
                    <a:ext uri="{FF2B5EF4-FFF2-40B4-BE49-F238E27FC236}">
                      <a16:creationId xmlns:a16="http://schemas.microsoft.com/office/drawing/2014/main" id="{32F17F3B-9D66-4E30-AA5E-A0868652754D}"/>
                    </a:ext>
                  </a:extLst>
                </p14:cNvPr>
                <p14:cNvContentPartPr/>
                <p14:nvPr/>
              </p14:nvContentPartPr>
              <p14:xfrm>
                <a:off x="1654402" y="4981996"/>
                <a:ext cx="89640" cy="388080"/>
              </p14:xfrm>
            </p:contentPart>
          </mc:Choice>
          <mc:Fallback xmlns="">
            <p:pic>
              <p:nvPicPr>
                <p:cNvPr id="103" name="Ink 102">
                  <a:extLst>
                    <a:ext uri="{FF2B5EF4-FFF2-40B4-BE49-F238E27FC236}">
                      <a16:creationId xmlns:a16="http://schemas.microsoft.com/office/drawing/2014/main" id="{32F17F3B-9D66-4E30-AA5E-A0868652754D}"/>
                    </a:ext>
                  </a:extLst>
                </p:cNvPr>
                <p:cNvPicPr/>
                <p:nvPr/>
              </p:nvPicPr>
              <p:blipFill>
                <a:blip r:embed="rId193"/>
                <a:stretch>
                  <a:fillRect/>
                </a:stretch>
              </p:blipFill>
              <p:spPr>
                <a:xfrm>
                  <a:off x="1636762" y="4963996"/>
                  <a:ext cx="12528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4" name="Ink 103">
                  <a:extLst>
                    <a:ext uri="{FF2B5EF4-FFF2-40B4-BE49-F238E27FC236}">
                      <a16:creationId xmlns:a16="http://schemas.microsoft.com/office/drawing/2014/main" id="{18F6776B-2152-477D-A141-540C5C54A73C}"/>
                    </a:ext>
                  </a:extLst>
                </p14:cNvPr>
                <p14:cNvContentPartPr/>
                <p14:nvPr/>
              </p14:nvContentPartPr>
              <p14:xfrm>
                <a:off x="1789762" y="5012956"/>
                <a:ext cx="156960" cy="266400"/>
              </p14:xfrm>
            </p:contentPart>
          </mc:Choice>
          <mc:Fallback xmlns="">
            <p:pic>
              <p:nvPicPr>
                <p:cNvPr id="104" name="Ink 103">
                  <a:extLst>
                    <a:ext uri="{FF2B5EF4-FFF2-40B4-BE49-F238E27FC236}">
                      <a16:creationId xmlns:a16="http://schemas.microsoft.com/office/drawing/2014/main" id="{18F6776B-2152-477D-A141-540C5C54A73C}"/>
                    </a:ext>
                  </a:extLst>
                </p:cNvPr>
                <p:cNvPicPr/>
                <p:nvPr/>
              </p:nvPicPr>
              <p:blipFill>
                <a:blip r:embed="rId195"/>
                <a:stretch>
                  <a:fillRect/>
                </a:stretch>
              </p:blipFill>
              <p:spPr>
                <a:xfrm>
                  <a:off x="1771762" y="4994956"/>
                  <a:ext cx="1926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5" name="Ink 104">
                  <a:extLst>
                    <a:ext uri="{FF2B5EF4-FFF2-40B4-BE49-F238E27FC236}">
                      <a16:creationId xmlns:a16="http://schemas.microsoft.com/office/drawing/2014/main" id="{EF0EEC48-CD78-46D7-BF6C-A8D6729E2BEC}"/>
                    </a:ext>
                  </a:extLst>
                </p14:cNvPr>
                <p14:cNvContentPartPr/>
                <p14:nvPr/>
              </p14:nvContentPartPr>
              <p14:xfrm>
                <a:off x="2081002" y="5019796"/>
                <a:ext cx="27000" cy="256320"/>
              </p14:xfrm>
            </p:contentPart>
          </mc:Choice>
          <mc:Fallback xmlns="">
            <p:pic>
              <p:nvPicPr>
                <p:cNvPr id="105" name="Ink 104">
                  <a:extLst>
                    <a:ext uri="{FF2B5EF4-FFF2-40B4-BE49-F238E27FC236}">
                      <a16:creationId xmlns:a16="http://schemas.microsoft.com/office/drawing/2014/main" id="{EF0EEC48-CD78-46D7-BF6C-A8D6729E2BEC}"/>
                    </a:ext>
                  </a:extLst>
                </p:cNvPr>
                <p:cNvPicPr/>
                <p:nvPr/>
              </p:nvPicPr>
              <p:blipFill>
                <a:blip r:embed="rId197"/>
                <a:stretch>
                  <a:fillRect/>
                </a:stretch>
              </p:blipFill>
              <p:spPr>
                <a:xfrm>
                  <a:off x="2063362" y="5001796"/>
                  <a:ext cx="626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6" name="Ink 105">
                  <a:extLst>
                    <a:ext uri="{FF2B5EF4-FFF2-40B4-BE49-F238E27FC236}">
                      <a16:creationId xmlns:a16="http://schemas.microsoft.com/office/drawing/2014/main" id="{F182C547-BBDF-4F85-9292-341300A62A2F}"/>
                    </a:ext>
                  </a:extLst>
                </p14:cNvPr>
                <p14:cNvContentPartPr/>
                <p14:nvPr/>
              </p14:nvContentPartPr>
              <p14:xfrm>
                <a:off x="2009002" y="5003236"/>
                <a:ext cx="167400" cy="133200"/>
              </p14:xfrm>
            </p:contentPart>
          </mc:Choice>
          <mc:Fallback xmlns="">
            <p:pic>
              <p:nvPicPr>
                <p:cNvPr id="106" name="Ink 105">
                  <a:extLst>
                    <a:ext uri="{FF2B5EF4-FFF2-40B4-BE49-F238E27FC236}">
                      <a16:creationId xmlns:a16="http://schemas.microsoft.com/office/drawing/2014/main" id="{F182C547-BBDF-4F85-9292-341300A62A2F}"/>
                    </a:ext>
                  </a:extLst>
                </p:cNvPr>
                <p:cNvPicPr/>
                <p:nvPr/>
              </p:nvPicPr>
              <p:blipFill>
                <a:blip r:embed="rId199"/>
                <a:stretch>
                  <a:fillRect/>
                </a:stretch>
              </p:blipFill>
              <p:spPr>
                <a:xfrm>
                  <a:off x="1991002" y="4985236"/>
                  <a:ext cx="203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7" name="Ink 106">
                  <a:extLst>
                    <a:ext uri="{FF2B5EF4-FFF2-40B4-BE49-F238E27FC236}">
                      <a16:creationId xmlns:a16="http://schemas.microsoft.com/office/drawing/2014/main" id="{86E017DB-A680-4000-8E40-AE31E650F522}"/>
                    </a:ext>
                  </a:extLst>
                </p14:cNvPr>
                <p14:cNvContentPartPr/>
                <p14:nvPr/>
              </p14:nvContentPartPr>
              <p14:xfrm>
                <a:off x="2186482" y="5248756"/>
                <a:ext cx="93960" cy="173520"/>
              </p14:xfrm>
            </p:contentPart>
          </mc:Choice>
          <mc:Fallback xmlns="">
            <p:pic>
              <p:nvPicPr>
                <p:cNvPr id="107" name="Ink 106">
                  <a:extLst>
                    <a:ext uri="{FF2B5EF4-FFF2-40B4-BE49-F238E27FC236}">
                      <a16:creationId xmlns:a16="http://schemas.microsoft.com/office/drawing/2014/main" id="{86E017DB-A680-4000-8E40-AE31E650F522}"/>
                    </a:ext>
                  </a:extLst>
                </p:cNvPr>
                <p:cNvPicPr/>
                <p:nvPr/>
              </p:nvPicPr>
              <p:blipFill>
                <a:blip r:embed="rId201"/>
                <a:stretch>
                  <a:fillRect/>
                </a:stretch>
              </p:blipFill>
              <p:spPr>
                <a:xfrm>
                  <a:off x="2168482" y="5230756"/>
                  <a:ext cx="1296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8" name="Ink 107">
                  <a:extLst>
                    <a:ext uri="{FF2B5EF4-FFF2-40B4-BE49-F238E27FC236}">
                      <a16:creationId xmlns:a16="http://schemas.microsoft.com/office/drawing/2014/main" id="{6505BFA0-5C31-4A60-B553-8E5EAAD38020}"/>
                    </a:ext>
                  </a:extLst>
                </p14:cNvPr>
                <p14:cNvContentPartPr/>
                <p14:nvPr/>
              </p14:nvContentPartPr>
              <p14:xfrm>
                <a:off x="2394562" y="5019436"/>
                <a:ext cx="141480" cy="263880"/>
              </p14:xfrm>
            </p:contentPart>
          </mc:Choice>
          <mc:Fallback xmlns="">
            <p:pic>
              <p:nvPicPr>
                <p:cNvPr id="108" name="Ink 107">
                  <a:extLst>
                    <a:ext uri="{FF2B5EF4-FFF2-40B4-BE49-F238E27FC236}">
                      <a16:creationId xmlns:a16="http://schemas.microsoft.com/office/drawing/2014/main" id="{6505BFA0-5C31-4A60-B553-8E5EAAD38020}"/>
                    </a:ext>
                  </a:extLst>
                </p:cNvPr>
                <p:cNvPicPr/>
                <p:nvPr/>
              </p:nvPicPr>
              <p:blipFill>
                <a:blip r:embed="rId203"/>
                <a:stretch>
                  <a:fillRect/>
                </a:stretch>
              </p:blipFill>
              <p:spPr>
                <a:xfrm>
                  <a:off x="2376922" y="5001436"/>
                  <a:ext cx="1771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0" name="Ink 109">
                  <a:extLst>
                    <a:ext uri="{FF2B5EF4-FFF2-40B4-BE49-F238E27FC236}">
                      <a16:creationId xmlns:a16="http://schemas.microsoft.com/office/drawing/2014/main" id="{0466C68E-596C-44B5-9D02-C574536465F8}"/>
                    </a:ext>
                  </a:extLst>
                </p14:cNvPr>
                <p14:cNvContentPartPr/>
                <p14:nvPr/>
              </p14:nvContentPartPr>
              <p14:xfrm>
                <a:off x="2647642" y="4976236"/>
                <a:ext cx="155160" cy="78120"/>
              </p14:xfrm>
            </p:contentPart>
          </mc:Choice>
          <mc:Fallback xmlns="">
            <p:pic>
              <p:nvPicPr>
                <p:cNvPr id="110" name="Ink 109">
                  <a:extLst>
                    <a:ext uri="{FF2B5EF4-FFF2-40B4-BE49-F238E27FC236}">
                      <a16:creationId xmlns:a16="http://schemas.microsoft.com/office/drawing/2014/main" id="{0466C68E-596C-44B5-9D02-C574536465F8}"/>
                    </a:ext>
                  </a:extLst>
                </p:cNvPr>
                <p:cNvPicPr/>
                <p:nvPr/>
              </p:nvPicPr>
              <p:blipFill>
                <a:blip r:embed="rId205"/>
                <a:stretch>
                  <a:fillRect/>
                </a:stretch>
              </p:blipFill>
              <p:spPr>
                <a:xfrm>
                  <a:off x="2629642" y="4958236"/>
                  <a:ext cx="190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1" name="Ink 110">
                  <a:extLst>
                    <a:ext uri="{FF2B5EF4-FFF2-40B4-BE49-F238E27FC236}">
                      <a16:creationId xmlns:a16="http://schemas.microsoft.com/office/drawing/2014/main" id="{7A56EC01-6CEE-4F6B-A89E-E2A6073F874F}"/>
                    </a:ext>
                  </a:extLst>
                </p14:cNvPr>
                <p14:cNvContentPartPr/>
                <p14:nvPr/>
              </p14:nvContentPartPr>
              <p14:xfrm>
                <a:off x="2662042" y="5057236"/>
                <a:ext cx="135000" cy="140040"/>
              </p14:xfrm>
            </p:contentPart>
          </mc:Choice>
          <mc:Fallback xmlns="">
            <p:pic>
              <p:nvPicPr>
                <p:cNvPr id="111" name="Ink 110">
                  <a:extLst>
                    <a:ext uri="{FF2B5EF4-FFF2-40B4-BE49-F238E27FC236}">
                      <a16:creationId xmlns:a16="http://schemas.microsoft.com/office/drawing/2014/main" id="{7A56EC01-6CEE-4F6B-A89E-E2A6073F874F}"/>
                    </a:ext>
                  </a:extLst>
                </p:cNvPr>
                <p:cNvPicPr/>
                <p:nvPr/>
              </p:nvPicPr>
              <p:blipFill>
                <a:blip r:embed="rId207"/>
                <a:stretch>
                  <a:fillRect/>
                </a:stretch>
              </p:blipFill>
              <p:spPr>
                <a:xfrm>
                  <a:off x="2644042" y="5039236"/>
                  <a:ext cx="170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2" name="Ink 111">
                  <a:extLst>
                    <a:ext uri="{FF2B5EF4-FFF2-40B4-BE49-F238E27FC236}">
                      <a16:creationId xmlns:a16="http://schemas.microsoft.com/office/drawing/2014/main" id="{2464AD5E-8AC3-48E8-BE8B-3205189059E1}"/>
                    </a:ext>
                  </a:extLst>
                </p14:cNvPr>
                <p14:cNvContentPartPr/>
                <p14:nvPr/>
              </p14:nvContentPartPr>
              <p14:xfrm>
                <a:off x="2826922" y="4866436"/>
                <a:ext cx="184680" cy="475560"/>
              </p14:xfrm>
            </p:contentPart>
          </mc:Choice>
          <mc:Fallback xmlns="">
            <p:pic>
              <p:nvPicPr>
                <p:cNvPr id="112" name="Ink 111">
                  <a:extLst>
                    <a:ext uri="{FF2B5EF4-FFF2-40B4-BE49-F238E27FC236}">
                      <a16:creationId xmlns:a16="http://schemas.microsoft.com/office/drawing/2014/main" id="{2464AD5E-8AC3-48E8-BE8B-3205189059E1}"/>
                    </a:ext>
                  </a:extLst>
                </p:cNvPr>
                <p:cNvPicPr/>
                <p:nvPr/>
              </p:nvPicPr>
              <p:blipFill>
                <a:blip r:embed="rId209"/>
                <a:stretch>
                  <a:fillRect/>
                </a:stretch>
              </p:blipFill>
              <p:spPr>
                <a:xfrm>
                  <a:off x="2809282" y="4848436"/>
                  <a:ext cx="22032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 name="Ink 14">
                  <a:extLst>
                    <a:ext uri="{FF2B5EF4-FFF2-40B4-BE49-F238E27FC236}">
                      <a16:creationId xmlns:a16="http://schemas.microsoft.com/office/drawing/2014/main" id="{7AE12D17-BD1C-4059-B129-A106BBE48DEA}"/>
                    </a:ext>
                  </a:extLst>
                </p14:cNvPr>
                <p14:cNvContentPartPr/>
                <p14:nvPr/>
              </p14:nvContentPartPr>
              <p14:xfrm>
                <a:off x="1266682" y="3308356"/>
                <a:ext cx="73080" cy="445680"/>
              </p14:xfrm>
            </p:contentPart>
          </mc:Choice>
          <mc:Fallback xmlns="">
            <p:pic>
              <p:nvPicPr>
                <p:cNvPr id="15" name="Ink 14">
                  <a:extLst>
                    <a:ext uri="{FF2B5EF4-FFF2-40B4-BE49-F238E27FC236}">
                      <a16:creationId xmlns:a16="http://schemas.microsoft.com/office/drawing/2014/main" id="{7AE12D17-BD1C-4059-B129-A106BBE48DEA}"/>
                    </a:ext>
                  </a:extLst>
                </p:cNvPr>
                <p:cNvPicPr/>
                <p:nvPr/>
              </p:nvPicPr>
              <p:blipFill>
                <a:blip r:embed="rId211"/>
                <a:stretch>
                  <a:fillRect/>
                </a:stretch>
              </p:blipFill>
              <p:spPr>
                <a:xfrm>
                  <a:off x="1248682" y="3290356"/>
                  <a:ext cx="10872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 name="Ink 15">
                  <a:extLst>
                    <a:ext uri="{FF2B5EF4-FFF2-40B4-BE49-F238E27FC236}">
                      <a16:creationId xmlns:a16="http://schemas.microsoft.com/office/drawing/2014/main" id="{18CA891E-D29E-40E7-BE1F-7880301131CB}"/>
                    </a:ext>
                  </a:extLst>
                </p14:cNvPr>
                <p14:cNvContentPartPr/>
                <p14:nvPr/>
              </p14:nvContentPartPr>
              <p14:xfrm>
                <a:off x="1434802" y="3345076"/>
                <a:ext cx="120960" cy="406080"/>
              </p14:xfrm>
            </p:contentPart>
          </mc:Choice>
          <mc:Fallback xmlns="">
            <p:pic>
              <p:nvPicPr>
                <p:cNvPr id="16" name="Ink 15">
                  <a:extLst>
                    <a:ext uri="{FF2B5EF4-FFF2-40B4-BE49-F238E27FC236}">
                      <a16:creationId xmlns:a16="http://schemas.microsoft.com/office/drawing/2014/main" id="{18CA891E-D29E-40E7-BE1F-7880301131CB}"/>
                    </a:ext>
                  </a:extLst>
                </p:cNvPr>
                <p:cNvPicPr/>
                <p:nvPr/>
              </p:nvPicPr>
              <p:blipFill>
                <a:blip r:embed="rId213"/>
                <a:stretch>
                  <a:fillRect/>
                </a:stretch>
              </p:blipFill>
              <p:spPr>
                <a:xfrm>
                  <a:off x="1417162" y="3327436"/>
                  <a:ext cx="15660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 name="Ink 16">
                  <a:extLst>
                    <a:ext uri="{FF2B5EF4-FFF2-40B4-BE49-F238E27FC236}">
                      <a16:creationId xmlns:a16="http://schemas.microsoft.com/office/drawing/2014/main" id="{6A72821C-2DCF-4C16-B2AC-C4E6A61E58D7}"/>
                    </a:ext>
                  </a:extLst>
                </p14:cNvPr>
                <p14:cNvContentPartPr/>
                <p14:nvPr/>
              </p14:nvContentPartPr>
              <p14:xfrm>
                <a:off x="1298002" y="3515356"/>
                <a:ext cx="217080" cy="48600"/>
              </p14:xfrm>
            </p:contentPart>
          </mc:Choice>
          <mc:Fallback xmlns="">
            <p:pic>
              <p:nvPicPr>
                <p:cNvPr id="17" name="Ink 16">
                  <a:extLst>
                    <a:ext uri="{FF2B5EF4-FFF2-40B4-BE49-F238E27FC236}">
                      <a16:creationId xmlns:a16="http://schemas.microsoft.com/office/drawing/2014/main" id="{6A72821C-2DCF-4C16-B2AC-C4E6A61E58D7}"/>
                    </a:ext>
                  </a:extLst>
                </p:cNvPr>
                <p:cNvPicPr/>
                <p:nvPr/>
              </p:nvPicPr>
              <p:blipFill>
                <a:blip r:embed="rId215"/>
                <a:stretch>
                  <a:fillRect/>
                </a:stretch>
              </p:blipFill>
              <p:spPr>
                <a:xfrm>
                  <a:off x="1280002" y="3497716"/>
                  <a:ext cx="252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 name="Ink 17">
                  <a:extLst>
                    <a:ext uri="{FF2B5EF4-FFF2-40B4-BE49-F238E27FC236}">
                      <a16:creationId xmlns:a16="http://schemas.microsoft.com/office/drawing/2014/main" id="{CBD42DC2-11BD-4460-880E-7EA94817B579}"/>
                    </a:ext>
                  </a:extLst>
                </p14:cNvPr>
                <p14:cNvContentPartPr/>
                <p14:nvPr/>
              </p14:nvContentPartPr>
              <p14:xfrm>
                <a:off x="1616242" y="3746116"/>
                <a:ext cx="59400" cy="169560"/>
              </p14:xfrm>
            </p:contentPart>
          </mc:Choice>
          <mc:Fallback xmlns="">
            <p:pic>
              <p:nvPicPr>
                <p:cNvPr id="18" name="Ink 17">
                  <a:extLst>
                    <a:ext uri="{FF2B5EF4-FFF2-40B4-BE49-F238E27FC236}">
                      <a16:creationId xmlns:a16="http://schemas.microsoft.com/office/drawing/2014/main" id="{CBD42DC2-11BD-4460-880E-7EA94817B579}"/>
                    </a:ext>
                  </a:extLst>
                </p:cNvPr>
                <p:cNvPicPr/>
                <p:nvPr/>
              </p:nvPicPr>
              <p:blipFill>
                <a:blip r:embed="rId217"/>
                <a:stretch>
                  <a:fillRect/>
                </a:stretch>
              </p:blipFill>
              <p:spPr>
                <a:xfrm>
                  <a:off x="1598242" y="3728116"/>
                  <a:ext cx="95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9" name="Ink 18">
                  <a:extLst>
                    <a:ext uri="{FF2B5EF4-FFF2-40B4-BE49-F238E27FC236}">
                      <a16:creationId xmlns:a16="http://schemas.microsoft.com/office/drawing/2014/main" id="{5C1E6BC3-F0AF-4EF8-B27A-7B18966DBCBD}"/>
                    </a:ext>
                  </a:extLst>
                </p14:cNvPr>
                <p14:cNvContentPartPr/>
                <p14:nvPr/>
              </p14:nvContentPartPr>
              <p14:xfrm>
                <a:off x="1659442" y="3589516"/>
                <a:ext cx="16200" cy="14400"/>
              </p14:xfrm>
            </p:contentPart>
          </mc:Choice>
          <mc:Fallback xmlns="">
            <p:pic>
              <p:nvPicPr>
                <p:cNvPr id="19" name="Ink 18">
                  <a:extLst>
                    <a:ext uri="{FF2B5EF4-FFF2-40B4-BE49-F238E27FC236}">
                      <a16:creationId xmlns:a16="http://schemas.microsoft.com/office/drawing/2014/main" id="{5C1E6BC3-F0AF-4EF8-B27A-7B18966DBCBD}"/>
                    </a:ext>
                  </a:extLst>
                </p:cNvPr>
                <p:cNvPicPr/>
                <p:nvPr/>
              </p:nvPicPr>
              <p:blipFill>
                <a:blip r:embed="rId219"/>
                <a:stretch>
                  <a:fillRect/>
                </a:stretch>
              </p:blipFill>
              <p:spPr>
                <a:xfrm>
                  <a:off x="1641802" y="3571876"/>
                  <a:ext cx="51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4" name="Ink 153">
                  <a:extLst>
                    <a:ext uri="{FF2B5EF4-FFF2-40B4-BE49-F238E27FC236}">
                      <a16:creationId xmlns:a16="http://schemas.microsoft.com/office/drawing/2014/main" id="{84D4DDF0-9C6C-4DCC-B25A-41FD942499C6}"/>
                    </a:ext>
                  </a:extLst>
                </p14:cNvPr>
                <p14:cNvContentPartPr/>
                <p14:nvPr/>
              </p14:nvContentPartPr>
              <p14:xfrm>
                <a:off x="1593922" y="3390076"/>
                <a:ext cx="84960" cy="59760"/>
              </p14:xfrm>
            </p:contentPart>
          </mc:Choice>
          <mc:Fallback xmlns="">
            <p:pic>
              <p:nvPicPr>
                <p:cNvPr id="154" name="Ink 153">
                  <a:extLst>
                    <a:ext uri="{FF2B5EF4-FFF2-40B4-BE49-F238E27FC236}">
                      <a16:creationId xmlns:a16="http://schemas.microsoft.com/office/drawing/2014/main" id="{84D4DDF0-9C6C-4DCC-B25A-41FD942499C6}"/>
                    </a:ext>
                  </a:extLst>
                </p:cNvPr>
                <p:cNvPicPr/>
                <p:nvPr/>
              </p:nvPicPr>
              <p:blipFill>
                <a:blip r:embed="rId221"/>
                <a:stretch>
                  <a:fillRect/>
                </a:stretch>
              </p:blipFill>
              <p:spPr>
                <a:xfrm>
                  <a:off x="1575922" y="3372076"/>
                  <a:ext cx="120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6" name="Ink 155">
                  <a:extLst>
                    <a:ext uri="{FF2B5EF4-FFF2-40B4-BE49-F238E27FC236}">
                      <a16:creationId xmlns:a16="http://schemas.microsoft.com/office/drawing/2014/main" id="{5BBF1F27-1398-43BE-81DC-B104DFA34B96}"/>
                    </a:ext>
                  </a:extLst>
                </p14:cNvPr>
                <p14:cNvContentPartPr/>
                <p14:nvPr/>
              </p14:nvContentPartPr>
              <p14:xfrm>
                <a:off x="3446842" y="3416356"/>
                <a:ext cx="54720" cy="71280"/>
              </p14:xfrm>
            </p:contentPart>
          </mc:Choice>
          <mc:Fallback xmlns="">
            <p:pic>
              <p:nvPicPr>
                <p:cNvPr id="156" name="Ink 155">
                  <a:extLst>
                    <a:ext uri="{FF2B5EF4-FFF2-40B4-BE49-F238E27FC236}">
                      <a16:creationId xmlns:a16="http://schemas.microsoft.com/office/drawing/2014/main" id="{5BBF1F27-1398-43BE-81DC-B104DFA34B96}"/>
                    </a:ext>
                  </a:extLst>
                </p:cNvPr>
                <p:cNvPicPr/>
                <p:nvPr/>
              </p:nvPicPr>
              <p:blipFill>
                <a:blip r:embed="rId223"/>
                <a:stretch>
                  <a:fillRect/>
                </a:stretch>
              </p:blipFill>
              <p:spPr>
                <a:xfrm>
                  <a:off x="3429202" y="3398716"/>
                  <a:ext cx="90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8" name="Ink 157">
                  <a:extLst>
                    <a:ext uri="{FF2B5EF4-FFF2-40B4-BE49-F238E27FC236}">
                      <a16:creationId xmlns:a16="http://schemas.microsoft.com/office/drawing/2014/main" id="{CBFDD26A-96E0-41A6-8BAC-2B65F1699A95}"/>
                    </a:ext>
                  </a:extLst>
                </p14:cNvPr>
                <p14:cNvContentPartPr/>
                <p14:nvPr/>
              </p14:nvContentPartPr>
              <p14:xfrm>
                <a:off x="4210762" y="3416356"/>
                <a:ext cx="92880" cy="74160"/>
              </p14:xfrm>
            </p:contentPart>
          </mc:Choice>
          <mc:Fallback xmlns="">
            <p:pic>
              <p:nvPicPr>
                <p:cNvPr id="158" name="Ink 157">
                  <a:extLst>
                    <a:ext uri="{FF2B5EF4-FFF2-40B4-BE49-F238E27FC236}">
                      <a16:creationId xmlns:a16="http://schemas.microsoft.com/office/drawing/2014/main" id="{CBFDD26A-96E0-41A6-8BAC-2B65F1699A95}"/>
                    </a:ext>
                  </a:extLst>
                </p:cNvPr>
                <p:cNvPicPr/>
                <p:nvPr/>
              </p:nvPicPr>
              <p:blipFill>
                <a:blip r:embed="rId225"/>
                <a:stretch>
                  <a:fillRect/>
                </a:stretch>
              </p:blipFill>
              <p:spPr>
                <a:xfrm>
                  <a:off x="4192762" y="3398716"/>
                  <a:ext cx="128520" cy="109800"/>
                </a:xfrm>
                <a:prstGeom prst="rect">
                  <a:avLst/>
                </a:prstGeom>
              </p:spPr>
            </p:pic>
          </mc:Fallback>
        </mc:AlternateContent>
      </p:grpSp>
      <p:grpSp>
        <p:nvGrpSpPr>
          <p:cNvPr id="170" name="Group 169">
            <a:extLst>
              <a:ext uri="{FF2B5EF4-FFF2-40B4-BE49-F238E27FC236}">
                <a16:creationId xmlns:a16="http://schemas.microsoft.com/office/drawing/2014/main" id="{68F83FA9-020F-4ED0-9119-0EF78738B958}"/>
              </a:ext>
            </a:extLst>
          </p:cNvPr>
          <p:cNvGrpSpPr/>
          <p:nvPr/>
        </p:nvGrpSpPr>
        <p:grpSpPr>
          <a:xfrm>
            <a:off x="6606922" y="5574916"/>
            <a:ext cx="946440" cy="407520"/>
            <a:chOff x="6606922" y="5574916"/>
            <a:chExt cx="946440" cy="407520"/>
          </a:xfrm>
        </p:grpSpPr>
        <mc:AlternateContent xmlns:mc="http://schemas.openxmlformats.org/markup-compatibility/2006" xmlns:p14="http://schemas.microsoft.com/office/powerpoint/2010/main">
          <mc:Choice Requires="p14">
            <p:contentPart p14:bwMode="auto" r:id="rId226">
              <p14:nvContentPartPr>
                <p14:cNvPr id="160" name="Ink 159">
                  <a:extLst>
                    <a:ext uri="{FF2B5EF4-FFF2-40B4-BE49-F238E27FC236}">
                      <a16:creationId xmlns:a16="http://schemas.microsoft.com/office/drawing/2014/main" id="{5A63E035-B1D6-4CE4-8B84-273336C213B0}"/>
                    </a:ext>
                  </a:extLst>
                </p14:cNvPr>
                <p14:cNvContentPartPr/>
                <p14:nvPr/>
              </p14:nvContentPartPr>
              <p14:xfrm>
                <a:off x="6606922" y="5616316"/>
                <a:ext cx="312120" cy="281880"/>
              </p14:xfrm>
            </p:contentPart>
          </mc:Choice>
          <mc:Fallback xmlns="">
            <p:pic>
              <p:nvPicPr>
                <p:cNvPr id="160" name="Ink 159">
                  <a:extLst>
                    <a:ext uri="{FF2B5EF4-FFF2-40B4-BE49-F238E27FC236}">
                      <a16:creationId xmlns:a16="http://schemas.microsoft.com/office/drawing/2014/main" id="{5A63E035-B1D6-4CE4-8B84-273336C213B0}"/>
                    </a:ext>
                  </a:extLst>
                </p:cNvPr>
                <p:cNvPicPr/>
                <p:nvPr/>
              </p:nvPicPr>
              <p:blipFill>
                <a:blip r:embed="rId227"/>
                <a:stretch>
                  <a:fillRect/>
                </a:stretch>
              </p:blipFill>
              <p:spPr>
                <a:xfrm>
                  <a:off x="6589282" y="5598316"/>
                  <a:ext cx="3477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1" name="Ink 160">
                  <a:extLst>
                    <a:ext uri="{FF2B5EF4-FFF2-40B4-BE49-F238E27FC236}">
                      <a16:creationId xmlns:a16="http://schemas.microsoft.com/office/drawing/2014/main" id="{8F4E72B2-75F9-44A9-A010-EA4FD785C2D0}"/>
                    </a:ext>
                  </a:extLst>
                </p14:cNvPr>
                <p14:cNvContentPartPr/>
                <p14:nvPr/>
              </p14:nvContentPartPr>
              <p14:xfrm>
                <a:off x="6648322" y="5604076"/>
                <a:ext cx="266400" cy="334080"/>
              </p14:xfrm>
            </p:contentPart>
          </mc:Choice>
          <mc:Fallback xmlns="">
            <p:pic>
              <p:nvPicPr>
                <p:cNvPr id="161" name="Ink 160">
                  <a:extLst>
                    <a:ext uri="{FF2B5EF4-FFF2-40B4-BE49-F238E27FC236}">
                      <a16:creationId xmlns:a16="http://schemas.microsoft.com/office/drawing/2014/main" id="{8F4E72B2-75F9-44A9-A010-EA4FD785C2D0}"/>
                    </a:ext>
                  </a:extLst>
                </p:cNvPr>
                <p:cNvPicPr/>
                <p:nvPr/>
              </p:nvPicPr>
              <p:blipFill>
                <a:blip r:embed="rId229"/>
                <a:stretch>
                  <a:fillRect/>
                </a:stretch>
              </p:blipFill>
              <p:spPr>
                <a:xfrm>
                  <a:off x="6630322" y="5586076"/>
                  <a:ext cx="3020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3" name="Ink 162">
                  <a:extLst>
                    <a:ext uri="{FF2B5EF4-FFF2-40B4-BE49-F238E27FC236}">
                      <a16:creationId xmlns:a16="http://schemas.microsoft.com/office/drawing/2014/main" id="{E379BE11-6A53-4153-A7EE-7B926D37BB6E}"/>
                    </a:ext>
                  </a:extLst>
                </p14:cNvPr>
                <p14:cNvContentPartPr/>
                <p14:nvPr/>
              </p14:nvContentPartPr>
              <p14:xfrm>
                <a:off x="6992482" y="5878036"/>
                <a:ext cx="25200" cy="95760"/>
              </p14:xfrm>
            </p:contentPart>
          </mc:Choice>
          <mc:Fallback xmlns="">
            <p:pic>
              <p:nvPicPr>
                <p:cNvPr id="163" name="Ink 162">
                  <a:extLst>
                    <a:ext uri="{FF2B5EF4-FFF2-40B4-BE49-F238E27FC236}">
                      <a16:creationId xmlns:a16="http://schemas.microsoft.com/office/drawing/2014/main" id="{E379BE11-6A53-4153-A7EE-7B926D37BB6E}"/>
                    </a:ext>
                  </a:extLst>
                </p:cNvPr>
                <p:cNvPicPr/>
                <p:nvPr/>
              </p:nvPicPr>
              <p:blipFill>
                <a:blip r:embed="rId231"/>
                <a:stretch>
                  <a:fillRect/>
                </a:stretch>
              </p:blipFill>
              <p:spPr>
                <a:xfrm>
                  <a:off x="6974482" y="5860036"/>
                  <a:ext cx="60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4" name="Ink 163">
                  <a:extLst>
                    <a:ext uri="{FF2B5EF4-FFF2-40B4-BE49-F238E27FC236}">
                      <a16:creationId xmlns:a16="http://schemas.microsoft.com/office/drawing/2014/main" id="{88180847-6F94-4794-8C23-104CB4CECEA0}"/>
                    </a:ext>
                  </a:extLst>
                </p14:cNvPr>
                <p14:cNvContentPartPr/>
                <p14:nvPr/>
              </p14:nvContentPartPr>
              <p14:xfrm>
                <a:off x="7003642" y="5817196"/>
                <a:ext cx="15120" cy="19800"/>
              </p14:xfrm>
            </p:contentPart>
          </mc:Choice>
          <mc:Fallback xmlns="">
            <p:pic>
              <p:nvPicPr>
                <p:cNvPr id="164" name="Ink 163">
                  <a:extLst>
                    <a:ext uri="{FF2B5EF4-FFF2-40B4-BE49-F238E27FC236}">
                      <a16:creationId xmlns:a16="http://schemas.microsoft.com/office/drawing/2014/main" id="{88180847-6F94-4794-8C23-104CB4CECEA0}"/>
                    </a:ext>
                  </a:extLst>
                </p:cNvPr>
                <p:cNvPicPr/>
                <p:nvPr/>
              </p:nvPicPr>
              <p:blipFill>
                <a:blip r:embed="rId233"/>
                <a:stretch>
                  <a:fillRect/>
                </a:stretch>
              </p:blipFill>
              <p:spPr>
                <a:xfrm>
                  <a:off x="6986002" y="5799556"/>
                  <a:ext cx="50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5" name="Ink 164">
                  <a:extLst>
                    <a:ext uri="{FF2B5EF4-FFF2-40B4-BE49-F238E27FC236}">
                      <a16:creationId xmlns:a16="http://schemas.microsoft.com/office/drawing/2014/main" id="{AE96F6A2-6029-46E6-81E4-45FFFB903CB0}"/>
                    </a:ext>
                  </a:extLst>
                </p14:cNvPr>
                <p14:cNvContentPartPr/>
                <p14:nvPr/>
              </p14:nvContentPartPr>
              <p14:xfrm>
                <a:off x="7081762" y="5779756"/>
                <a:ext cx="116280" cy="202680"/>
              </p14:xfrm>
            </p:contentPart>
          </mc:Choice>
          <mc:Fallback xmlns="">
            <p:pic>
              <p:nvPicPr>
                <p:cNvPr id="165" name="Ink 164">
                  <a:extLst>
                    <a:ext uri="{FF2B5EF4-FFF2-40B4-BE49-F238E27FC236}">
                      <a16:creationId xmlns:a16="http://schemas.microsoft.com/office/drawing/2014/main" id="{AE96F6A2-6029-46E6-81E4-45FFFB903CB0}"/>
                    </a:ext>
                  </a:extLst>
                </p:cNvPr>
                <p:cNvPicPr/>
                <p:nvPr/>
              </p:nvPicPr>
              <p:blipFill>
                <a:blip r:embed="rId235"/>
                <a:stretch>
                  <a:fillRect/>
                </a:stretch>
              </p:blipFill>
              <p:spPr>
                <a:xfrm>
                  <a:off x="7063762" y="5761756"/>
                  <a:ext cx="1519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7" name="Ink 166">
                  <a:extLst>
                    <a:ext uri="{FF2B5EF4-FFF2-40B4-BE49-F238E27FC236}">
                      <a16:creationId xmlns:a16="http://schemas.microsoft.com/office/drawing/2014/main" id="{91C26B16-A330-4A83-9FB8-FB84865CCF5A}"/>
                    </a:ext>
                  </a:extLst>
                </p14:cNvPr>
                <p14:cNvContentPartPr/>
                <p14:nvPr/>
              </p14:nvContentPartPr>
              <p14:xfrm>
                <a:off x="7281922" y="5680756"/>
                <a:ext cx="168840" cy="186120"/>
              </p14:xfrm>
            </p:contentPart>
          </mc:Choice>
          <mc:Fallback xmlns="">
            <p:pic>
              <p:nvPicPr>
                <p:cNvPr id="167" name="Ink 166">
                  <a:extLst>
                    <a:ext uri="{FF2B5EF4-FFF2-40B4-BE49-F238E27FC236}">
                      <a16:creationId xmlns:a16="http://schemas.microsoft.com/office/drawing/2014/main" id="{91C26B16-A330-4A83-9FB8-FB84865CCF5A}"/>
                    </a:ext>
                  </a:extLst>
                </p:cNvPr>
                <p:cNvPicPr/>
                <p:nvPr/>
              </p:nvPicPr>
              <p:blipFill>
                <a:blip r:embed="rId237"/>
                <a:stretch>
                  <a:fillRect/>
                </a:stretch>
              </p:blipFill>
              <p:spPr>
                <a:xfrm>
                  <a:off x="7263922" y="5662756"/>
                  <a:ext cx="2044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8" name="Ink 167">
                  <a:extLst>
                    <a:ext uri="{FF2B5EF4-FFF2-40B4-BE49-F238E27FC236}">
                      <a16:creationId xmlns:a16="http://schemas.microsoft.com/office/drawing/2014/main" id="{3940CCAD-64FC-4630-9F25-2D73C2A8E6DC}"/>
                    </a:ext>
                  </a:extLst>
                </p14:cNvPr>
                <p14:cNvContentPartPr/>
                <p14:nvPr/>
              </p14:nvContentPartPr>
              <p14:xfrm>
                <a:off x="7215682" y="5574916"/>
                <a:ext cx="159120" cy="342720"/>
              </p14:xfrm>
            </p:contentPart>
          </mc:Choice>
          <mc:Fallback xmlns="">
            <p:pic>
              <p:nvPicPr>
                <p:cNvPr id="168" name="Ink 167">
                  <a:extLst>
                    <a:ext uri="{FF2B5EF4-FFF2-40B4-BE49-F238E27FC236}">
                      <a16:creationId xmlns:a16="http://schemas.microsoft.com/office/drawing/2014/main" id="{3940CCAD-64FC-4630-9F25-2D73C2A8E6DC}"/>
                    </a:ext>
                  </a:extLst>
                </p:cNvPr>
                <p:cNvPicPr/>
                <p:nvPr/>
              </p:nvPicPr>
              <p:blipFill>
                <a:blip r:embed="rId239"/>
                <a:stretch>
                  <a:fillRect/>
                </a:stretch>
              </p:blipFill>
              <p:spPr>
                <a:xfrm>
                  <a:off x="7198042" y="5557276"/>
                  <a:ext cx="19476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9" name="Ink 168">
                  <a:extLst>
                    <a:ext uri="{FF2B5EF4-FFF2-40B4-BE49-F238E27FC236}">
                      <a16:creationId xmlns:a16="http://schemas.microsoft.com/office/drawing/2014/main" id="{F2A9C033-8702-4DC3-B843-B12C02FDF3C3}"/>
                    </a:ext>
                  </a:extLst>
                </p14:cNvPr>
                <p14:cNvContentPartPr/>
                <p14:nvPr/>
              </p14:nvContentPartPr>
              <p14:xfrm>
                <a:off x="7465162" y="5575276"/>
                <a:ext cx="88200" cy="365400"/>
              </p14:xfrm>
            </p:contentPart>
          </mc:Choice>
          <mc:Fallback xmlns="">
            <p:pic>
              <p:nvPicPr>
                <p:cNvPr id="169" name="Ink 168">
                  <a:extLst>
                    <a:ext uri="{FF2B5EF4-FFF2-40B4-BE49-F238E27FC236}">
                      <a16:creationId xmlns:a16="http://schemas.microsoft.com/office/drawing/2014/main" id="{F2A9C033-8702-4DC3-B843-B12C02FDF3C3}"/>
                    </a:ext>
                  </a:extLst>
                </p:cNvPr>
                <p:cNvPicPr/>
                <p:nvPr/>
              </p:nvPicPr>
              <p:blipFill>
                <a:blip r:embed="rId241"/>
                <a:stretch>
                  <a:fillRect/>
                </a:stretch>
              </p:blipFill>
              <p:spPr>
                <a:xfrm>
                  <a:off x="7447522" y="5557636"/>
                  <a:ext cx="123840" cy="40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2">
            <p14:nvContentPartPr>
              <p14:cNvPr id="171" name="Ink 170">
                <a:extLst>
                  <a:ext uri="{FF2B5EF4-FFF2-40B4-BE49-F238E27FC236}">
                    <a16:creationId xmlns:a16="http://schemas.microsoft.com/office/drawing/2014/main" id="{CA4FA9DA-A9C2-4EF0-BF37-A9E0635330F7}"/>
                  </a:ext>
                </a:extLst>
              </p14:cNvPr>
              <p14:cNvContentPartPr/>
              <p14:nvPr/>
            </p14:nvContentPartPr>
            <p14:xfrm>
              <a:off x="6615562" y="6232636"/>
              <a:ext cx="270360" cy="226440"/>
            </p14:xfrm>
          </p:contentPart>
        </mc:Choice>
        <mc:Fallback xmlns="">
          <p:pic>
            <p:nvPicPr>
              <p:cNvPr id="171" name="Ink 170">
                <a:extLst>
                  <a:ext uri="{FF2B5EF4-FFF2-40B4-BE49-F238E27FC236}">
                    <a16:creationId xmlns:a16="http://schemas.microsoft.com/office/drawing/2014/main" id="{CA4FA9DA-A9C2-4EF0-BF37-A9E0635330F7}"/>
                  </a:ext>
                </a:extLst>
              </p:cNvPr>
              <p:cNvPicPr/>
              <p:nvPr/>
            </p:nvPicPr>
            <p:blipFill>
              <a:blip r:embed="rId243"/>
              <a:stretch>
                <a:fillRect/>
              </a:stretch>
            </p:blipFill>
            <p:spPr>
              <a:xfrm>
                <a:off x="6597562" y="6214636"/>
                <a:ext cx="306000" cy="262080"/>
              </a:xfrm>
              <a:prstGeom prst="rect">
                <a:avLst/>
              </a:prstGeom>
            </p:spPr>
          </p:pic>
        </mc:Fallback>
      </mc:AlternateContent>
      <p:grpSp>
        <p:nvGrpSpPr>
          <p:cNvPr id="204" name="Group 203">
            <a:extLst>
              <a:ext uri="{FF2B5EF4-FFF2-40B4-BE49-F238E27FC236}">
                <a16:creationId xmlns:a16="http://schemas.microsoft.com/office/drawing/2014/main" id="{425CE61C-14CB-456A-82AA-DF8533E9C909}"/>
              </a:ext>
            </a:extLst>
          </p:cNvPr>
          <p:cNvGrpSpPr/>
          <p:nvPr/>
        </p:nvGrpSpPr>
        <p:grpSpPr>
          <a:xfrm>
            <a:off x="6960802" y="6133996"/>
            <a:ext cx="2124000" cy="452520"/>
            <a:chOff x="6960802" y="6133996"/>
            <a:chExt cx="2124000" cy="452520"/>
          </a:xfrm>
        </p:grpSpPr>
        <mc:AlternateContent xmlns:mc="http://schemas.openxmlformats.org/markup-compatibility/2006" xmlns:p14="http://schemas.microsoft.com/office/powerpoint/2010/main">
          <mc:Choice Requires="p14">
            <p:contentPart p14:bwMode="auto" r:id="rId244">
              <p14:nvContentPartPr>
                <p14:cNvPr id="176" name="Ink 175">
                  <a:extLst>
                    <a:ext uri="{FF2B5EF4-FFF2-40B4-BE49-F238E27FC236}">
                      <a16:creationId xmlns:a16="http://schemas.microsoft.com/office/drawing/2014/main" id="{BCFBA1D7-645C-4232-A55C-BD625A9EBF7E}"/>
                    </a:ext>
                  </a:extLst>
                </p14:cNvPr>
                <p14:cNvContentPartPr/>
                <p14:nvPr/>
              </p14:nvContentPartPr>
              <p14:xfrm>
                <a:off x="6960802" y="6463756"/>
                <a:ext cx="38160" cy="110520"/>
              </p14:xfrm>
            </p:contentPart>
          </mc:Choice>
          <mc:Fallback xmlns="">
            <p:pic>
              <p:nvPicPr>
                <p:cNvPr id="176" name="Ink 175">
                  <a:extLst>
                    <a:ext uri="{FF2B5EF4-FFF2-40B4-BE49-F238E27FC236}">
                      <a16:creationId xmlns:a16="http://schemas.microsoft.com/office/drawing/2014/main" id="{BCFBA1D7-645C-4232-A55C-BD625A9EBF7E}"/>
                    </a:ext>
                  </a:extLst>
                </p:cNvPr>
                <p:cNvPicPr/>
                <p:nvPr/>
              </p:nvPicPr>
              <p:blipFill>
                <a:blip r:embed="rId245"/>
                <a:stretch>
                  <a:fillRect/>
                </a:stretch>
              </p:blipFill>
              <p:spPr>
                <a:xfrm>
                  <a:off x="6942802" y="6445756"/>
                  <a:ext cx="73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7" name="Ink 176">
                  <a:extLst>
                    <a:ext uri="{FF2B5EF4-FFF2-40B4-BE49-F238E27FC236}">
                      <a16:creationId xmlns:a16="http://schemas.microsoft.com/office/drawing/2014/main" id="{2C418022-C3F0-4DB6-8998-17B2914519D9}"/>
                    </a:ext>
                  </a:extLst>
                </p14:cNvPr>
                <p14:cNvContentPartPr/>
                <p14:nvPr/>
              </p14:nvContentPartPr>
              <p14:xfrm>
                <a:off x="7008682" y="6347836"/>
                <a:ext cx="10080" cy="5760"/>
              </p14:xfrm>
            </p:contentPart>
          </mc:Choice>
          <mc:Fallback xmlns="">
            <p:pic>
              <p:nvPicPr>
                <p:cNvPr id="177" name="Ink 176">
                  <a:extLst>
                    <a:ext uri="{FF2B5EF4-FFF2-40B4-BE49-F238E27FC236}">
                      <a16:creationId xmlns:a16="http://schemas.microsoft.com/office/drawing/2014/main" id="{2C418022-C3F0-4DB6-8998-17B2914519D9}"/>
                    </a:ext>
                  </a:extLst>
                </p:cNvPr>
                <p:cNvPicPr/>
                <p:nvPr/>
              </p:nvPicPr>
              <p:blipFill>
                <a:blip r:embed="rId247"/>
                <a:stretch>
                  <a:fillRect/>
                </a:stretch>
              </p:blipFill>
              <p:spPr>
                <a:xfrm>
                  <a:off x="6990682" y="6330196"/>
                  <a:ext cx="45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9" name="Ink 178">
                  <a:extLst>
                    <a:ext uri="{FF2B5EF4-FFF2-40B4-BE49-F238E27FC236}">
                      <a16:creationId xmlns:a16="http://schemas.microsoft.com/office/drawing/2014/main" id="{CB870C4C-4743-4C6A-A485-56E40BD55400}"/>
                    </a:ext>
                  </a:extLst>
                </p14:cNvPr>
                <p14:cNvContentPartPr/>
                <p14:nvPr/>
              </p14:nvContentPartPr>
              <p14:xfrm>
                <a:off x="7073842" y="6392116"/>
                <a:ext cx="95760" cy="194400"/>
              </p14:xfrm>
            </p:contentPart>
          </mc:Choice>
          <mc:Fallback xmlns="">
            <p:pic>
              <p:nvPicPr>
                <p:cNvPr id="179" name="Ink 178">
                  <a:extLst>
                    <a:ext uri="{FF2B5EF4-FFF2-40B4-BE49-F238E27FC236}">
                      <a16:creationId xmlns:a16="http://schemas.microsoft.com/office/drawing/2014/main" id="{CB870C4C-4743-4C6A-A485-56E40BD55400}"/>
                    </a:ext>
                  </a:extLst>
                </p:cNvPr>
                <p:cNvPicPr/>
                <p:nvPr/>
              </p:nvPicPr>
              <p:blipFill>
                <a:blip r:embed="rId249"/>
                <a:stretch>
                  <a:fillRect/>
                </a:stretch>
              </p:blipFill>
              <p:spPr>
                <a:xfrm>
                  <a:off x="7056202" y="6374476"/>
                  <a:ext cx="131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0" name="Ink 179">
                  <a:extLst>
                    <a:ext uri="{FF2B5EF4-FFF2-40B4-BE49-F238E27FC236}">
                      <a16:creationId xmlns:a16="http://schemas.microsoft.com/office/drawing/2014/main" id="{FF37C253-FC46-4088-A7EA-854CD4E4401D}"/>
                    </a:ext>
                  </a:extLst>
                </p14:cNvPr>
                <p14:cNvContentPartPr/>
                <p14:nvPr/>
              </p14:nvContentPartPr>
              <p14:xfrm>
                <a:off x="7277602" y="6338836"/>
                <a:ext cx="167400" cy="5760"/>
              </p14:xfrm>
            </p:contentPart>
          </mc:Choice>
          <mc:Fallback xmlns="">
            <p:pic>
              <p:nvPicPr>
                <p:cNvPr id="180" name="Ink 179">
                  <a:extLst>
                    <a:ext uri="{FF2B5EF4-FFF2-40B4-BE49-F238E27FC236}">
                      <a16:creationId xmlns:a16="http://schemas.microsoft.com/office/drawing/2014/main" id="{FF37C253-FC46-4088-A7EA-854CD4E4401D}"/>
                    </a:ext>
                  </a:extLst>
                </p:cNvPr>
                <p:cNvPicPr/>
                <p:nvPr/>
              </p:nvPicPr>
              <p:blipFill>
                <a:blip r:embed="rId251"/>
                <a:stretch>
                  <a:fillRect/>
                </a:stretch>
              </p:blipFill>
              <p:spPr>
                <a:xfrm>
                  <a:off x="7259602" y="6321196"/>
                  <a:ext cx="2030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1" name="Ink 180">
                  <a:extLst>
                    <a:ext uri="{FF2B5EF4-FFF2-40B4-BE49-F238E27FC236}">
                      <a16:creationId xmlns:a16="http://schemas.microsoft.com/office/drawing/2014/main" id="{4F6DF1AD-7FA6-43AC-B8E2-FCCEC83A2E57}"/>
                    </a:ext>
                  </a:extLst>
                </p14:cNvPr>
                <p14:cNvContentPartPr/>
                <p14:nvPr/>
              </p14:nvContentPartPr>
              <p14:xfrm>
                <a:off x="7295242" y="6397516"/>
                <a:ext cx="83520" cy="23760"/>
              </p14:xfrm>
            </p:contentPart>
          </mc:Choice>
          <mc:Fallback xmlns="">
            <p:pic>
              <p:nvPicPr>
                <p:cNvPr id="181" name="Ink 180">
                  <a:extLst>
                    <a:ext uri="{FF2B5EF4-FFF2-40B4-BE49-F238E27FC236}">
                      <a16:creationId xmlns:a16="http://schemas.microsoft.com/office/drawing/2014/main" id="{4F6DF1AD-7FA6-43AC-B8E2-FCCEC83A2E57}"/>
                    </a:ext>
                  </a:extLst>
                </p:cNvPr>
                <p:cNvPicPr/>
                <p:nvPr/>
              </p:nvPicPr>
              <p:blipFill>
                <a:blip r:embed="rId253"/>
                <a:stretch>
                  <a:fillRect/>
                </a:stretch>
              </p:blipFill>
              <p:spPr>
                <a:xfrm>
                  <a:off x="7277602" y="6379876"/>
                  <a:ext cx="119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2" name="Ink 181">
                  <a:extLst>
                    <a:ext uri="{FF2B5EF4-FFF2-40B4-BE49-F238E27FC236}">
                      <a16:creationId xmlns:a16="http://schemas.microsoft.com/office/drawing/2014/main" id="{00EDEA2E-5D9B-4617-97FC-3425D2C52B4C}"/>
                    </a:ext>
                  </a:extLst>
                </p14:cNvPr>
                <p14:cNvContentPartPr/>
                <p14:nvPr/>
              </p14:nvContentPartPr>
              <p14:xfrm>
                <a:off x="7308202" y="6484996"/>
                <a:ext cx="142200" cy="14400"/>
              </p14:xfrm>
            </p:contentPart>
          </mc:Choice>
          <mc:Fallback xmlns="">
            <p:pic>
              <p:nvPicPr>
                <p:cNvPr id="182" name="Ink 181">
                  <a:extLst>
                    <a:ext uri="{FF2B5EF4-FFF2-40B4-BE49-F238E27FC236}">
                      <a16:creationId xmlns:a16="http://schemas.microsoft.com/office/drawing/2014/main" id="{00EDEA2E-5D9B-4617-97FC-3425D2C52B4C}"/>
                    </a:ext>
                  </a:extLst>
                </p:cNvPr>
                <p:cNvPicPr/>
                <p:nvPr/>
              </p:nvPicPr>
              <p:blipFill>
                <a:blip r:embed="rId255"/>
                <a:stretch>
                  <a:fillRect/>
                </a:stretch>
              </p:blipFill>
              <p:spPr>
                <a:xfrm>
                  <a:off x="7290202" y="6467356"/>
                  <a:ext cx="177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4" name="Ink 183">
                  <a:extLst>
                    <a:ext uri="{FF2B5EF4-FFF2-40B4-BE49-F238E27FC236}">
                      <a16:creationId xmlns:a16="http://schemas.microsoft.com/office/drawing/2014/main" id="{6747578E-8851-4386-8D64-6CC19474D6F0}"/>
                    </a:ext>
                  </a:extLst>
                </p14:cNvPr>
                <p14:cNvContentPartPr/>
                <p14:nvPr/>
              </p14:nvContentPartPr>
              <p14:xfrm>
                <a:off x="7610242" y="6167476"/>
                <a:ext cx="159840" cy="289080"/>
              </p14:xfrm>
            </p:contentPart>
          </mc:Choice>
          <mc:Fallback xmlns="">
            <p:pic>
              <p:nvPicPr>
                <p:cNvPr id="184" name="Ink 183">
                  <a:extLst>
                    <a:ext uri="{FF2B5EF4-FFF2-40B4-BE49-F238E27FC236}">
                      <a16:creationId xmlns:a16="http://schemas.microsoft.com/office/drawing/2014/main" id="{6747578E-8851-4386-8D64-6CC19474D6F0}"/>
                    </a:ext>
                  </a:extLst>
                </p:cNvPr>
                <p:cNvPicPr/>
                <p:nvPr/>
              </p:nvPicPr>
              <p:blipFill>
                <a:blip r:embed="rId257"/>
                <a:stretch>
                  <a:fillRect/>
                </a:stretch>
              </p:blipFill>
              <p:spPr>
                <a:xfrm>
                  <a:off x="7592242" y="6149476"/>
                  <a:ext cx="19548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5" name="Ink 184">
                  <a:extLst>
                    <a:ext uri="{FF2B5EF4-FFF2-40B4-BE49-F238E27FC236}">
                      <a16:creationId xmlns:a16="http://schemas.microsoft.com/office/drawing/2014/main" id="{D3D82912-B18F-411E-B5CF-F2A844284472}"/>
                    </a:ext>
                  </a:extLst>
                </p14:cNvPr>
                <p14:cNvContentPartPr/>
                <p14:nvPr/>
              </p14:nvContentPartPr>
              <p14:xfrm>
                <a:off x="7811842" y="6518476"/>
                <a:ext cx="4680" cy="42840"/>
              </p14:xfrm>
            </p:contentPart>
          </mc:Choice>
          <mc:Fallback xmlns="">
            <p:pic>
              <p:nvPicPr>
                <p:cNvPr id="185" name="Ink 184">
                  <a:extLst>
                    <a:ext uri="{FF2B5EF4-FFF2-40B4-BE49-F238E27FC236}">
                      <a16:creationId xmlns:a16="http://schemas.microsoft.com/office/drawing/2014/main" id="{D3D82912-B18F-411E-B5CF-F2A844284472}"/>
                    </a:ext>
                  </a:extLst>
                </p:cNvPr>
                <p:cNvPicPr/>
                <p:nvPr/>
              </p:nvPicPr>
              <p:blipFill>
                <a:blip r:embed="rId259"/>
                <a:stretch>
                  <a:fillRect/>
                </a:stretch>
              </p:blipFill>
              <p:spPr>
                <a:xfrm>
                  <a:off x="7794202" y="6500836"/>
                  <a:ext cx="403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6" name="Ink 185">
                  <a:extLst>
                    <a:ext uri="{FF2B5EF4-FFF2-40B4-BE49-F238E27FC236}">
                      <a16:creationId xmlns:a16="http://schemas.microsoft.com/office/drawing/2014/main" id="{7BA03773-5490-4A4A-8395-4D70FF527B34}"/>
                    </a:ext>
                  </a:extLst>
                </p14:cNvPr>
                <p14:cNvContentPartPr/>
                <p14:nvPr/>
              </p14:nvContentPartPr>
              <p14:xfrm>
                <a:off x="7799962" y="6389596"/>
                <a:ext cx="16560" cy="8640"/>
              </p14:xfrm>
            </p:contentPart>
          </mc:Choice>
          <mc:Fallback xmlns="">
            <p:pic>
              <p:nvPicPr>
                <p:cNvPr id="186" name="Ink 185">
                  <a:extLst>
                    <a:ext uri="{FF2B5EF4-FFF2-40B4-BE49-F238E27FC236}">
                      <a16:creationId xmlns:a16="http://schemas.microsoft.com/office/drawing/2014/main" id="{7BA03773-5490-4A4A-8395-4D70FF527B34}"/>
                    </a:ext>
                  </a:extLst>
                </p:cNvPr>
                <p:cNvPicPr/>
                <p:nvPr/>
              </p:nvPicPr>
              <p:blipFill>
                <a:blip r:embed="rId261"/>
                <a:stretch>
                  <a:fillRect/>
                </a:stretch>
              </p:blipFill>
              <p:spPr>
                <a:xfrm>
                  <a:off x="7782322" y="6371596"/>
                  <a:ext cx="52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7" name="Ink 186">
                  <a:extLst>
                    <a:ext uri="{FF2B5EF4-FFF2-40B4-BE49-F238E27FC236}">
                      <a16:creationId xmlns:a16="http://schemas.microsoft.com/office/drawing/2014/main" id="{ABE729C3-BEC7-44EB-8A62-2BA2CE454DEC}"/>
                    </a:ext>
                  </a:extLst>
                </p14:cNvPr>
                <p14:cNvContentPartPr/>
                <p14:nvPr/>
              </p14:nvContentPartPr>
              <p14:xfrm>
                <a:off x="7666042" y="6133996"/>
                <a:ext cx="125280" cy="47520"/>
              </p14:xfrm>
            </p:contentPart>
          </mc:Choice>
          <mc:Fallback xmlns="">
            <p:pic>
              <p:nvPicPr>
                <p:cNvPr id="187" name="Ink 186">
                  <a:extLst>
                    <a:ext uri="{FF2B5EF4-FFF2-40B4-BE49-F238E27FC236}">
                      <a16:creationId xmlns:a16="http://schemas.microsoft.com/office/drawing/2014/main" id="{ABE729C3-BEC7-44EB-8A62-2BA2CE454DEC}"/>
                    </a:ext>
                  </a:extLst>
                </p:cNvPr>
                <p:cNvPicPr/>
                <p:nvPr/>
              </p:nvPicPr>
              <p:blipFill>
                <a:blip r:embed="rId263"/>
                <a:stretch>
                  <a:fillRect/>
                </a:stretch>
              </p:blipFill>
              <p:spPr>
                <a:xfrm>
                  <a:off x="7648402" y="6116356"/>
                  <a:ext cx="160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9" name="Ink 188">
                  <a:extLst>
                    <a:ext uri="{FF2B5EF4-FFF2-40B4-BE49-F238E27FC236}">
                      <a16:creationId xmlns:a16="http://schemas.microsoft.com/office/drawing/2014/main" id="{86667028-D5DD-4BAE-BEBF-DC359230B5BE}"/>
                    </a:ext>
                  </a:extLst>
                </p14:cNvPr>
                <p14:cNvContentPartPr/>
                <p14:nvPr/>
              </p14:nvContentPartPr>
              <p14:xfrm>
                <a:off x="7888162" y="6360796"/>
                <a:ext cx="111600" cy="208800"/>
              </p14:xfrm>
            </p:contentPart>
          </mc:Choice>
          <mc:Fallback xmlns="">
            <p:pic>
              <p:nvPicPr>
                <p:cNvPr id="189" name="Ink 188">
                  <a:extLst>
                    <a:ext uri="{FF2B5EF4-FFF2-40B4-BE49-F238E27FC236}">
                      <a16:creationId xmlns:a16="http://schemas.microsoft.com/office/drawing/2014/main" id="{86667028-D5DD-4BAE-BEBF-DC359230B5BE}"/>
                    </a:ext>
                  </a:extLst>
                </p:cNvPr>
                <p:cNvPicPr/>
                <p:nvPr/>
              </p:nvPicPr>
              <p:blipFill>
                <a:blip r:embed="rId265"/>
                <a:stretch>
                  <a:fillRect/>
                </a:stretch>
              </p:blipFill>
              <p:spPr>
                <a:xfrm>
                  <a:off x="7870522" y="6343156"/>
                  <a:ext cx="1472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1" name="Ink 190">
                  <a:extLst>
                    <a:ext uri="{FF2B5EF4-FFF2-40B4-BE49-F238E27FC236}">
                      <a16:creationId xmlns:a16="http://schemas.microsoft.com/office/drawing/2014/main" id="{1C4EFD77-A18C-44D0-9BB5-1F374AD5C851}"/>
                    </a:ext>
                  </a:extLst>
                </p14:cNvPr>
                <p14:cNvContentPartPr/>
                <p14:nvPr/>
              </p14:nvContentPartPr>
              <p14:xfrm>
                <a:off x="8180842" y="6203476"/>
                <a:ext cx="19440" cy="237600"/>
              </p14:xfrm>
            </p:contentPart>
          </mc:Choice>
          <mc:Fallback xmlns="">
            <p:pic>
              <p:nvPicPr>
                <p:cNvPr id="191" name="Ink 190">
                  <a:extLst>
                    <a:ext uri="{FF2B5EF4-FFF2-40B4-BE49-F238E27FC236}">
                      <a16:creationId xmlns:a16="http://schemas.microsoft.com/office/drawing/2014/main" id="{1C4EFD77-A18C-44D0-9BB5-1F374AD5C851}"/>
                    </a:ext>
                  </a:extLst>
                </p:cNvPr>
                <p:cNvPicPr/>
                <p:nvPr/>
              </p:nvPicPr>
              <p:blipFill>
                <a:blip r:embed="rId267"/>
                <a:stretch>
                  <a:fillRect/>
                </a:stretch>
              </p:blipFill>
              <p:spPr>
                <a:xfrm>
                  <a:off x="8163202" y="6185836"/>
                  <a:ext cx="550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2" name="Ink 191">
                  <a:extLst>
                    <a:ext uri="{FF2B5EF4-FFF2-40B4-BE49-F238E27FC236}">
                      <a16:creationId xmlns:a16="http://schemas.microsoft.com/office/drawing/2014/main" id="{3BEB296E-17FD-4FF3-A6CD-E588AE6FB3A2}"/>
                    </a:ext>
                  </a:extLst>
                </p14:cNvPr>
                <p14:cNvContentPartPr/>
                <p14:nvPr/>
              </p14:nvContentPartPr>
              <p14:xfrm>
                <a:off x="8115682" y="6347836"/>
                <a:ext cx="152280" cy="10080"/>
              </p14:xfrm>
            </p:contentPart>
          </mc:Choice>
          <mc:Fallback xmlns="">
            <p:pic>
              <p:nvPicPr>
                <p:cNvPr id="192" name="Ink 191">
                  <a:extLst>
                    <a:ext uri="{FF2B5EF4-FFF2-40B4-BE49-F238E27FC236}">
                      <a16:creationId xmlns:a16="http://schemas.microsoft.com/office/drawing/2014/main" id="{3BEB296E-17FD-4FF3-A6CD-E588AE6FB3A2}"/>
                    </a:ext>
                  </a:extLst>
                </p:cNvPr>
                <p:cNvPicPr/>
                <p:nvPr/>
              </p:nvPicPr>
              <p:blipFill>
                <a:blip r:embed="rId269"/>
                <a:stretch>
                  <a:fillRect/>
                </a:stretch>
              </p:blipFill>
              <p:spPr>
                <a:xfrm>
                  <a:off x="8097682" y="6329836"/>
                  <a:ext cx="187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4" name="Ink 193">
                  <a:extLst>
                    <a:ext uri="{FF2B5EF4-FFF2-40B4-BE49-F238E27FC236}">
                      <a16:creationId xmlns:a16="http://schemas.microsoft.com/office/drawing/2014/main" id="{6E4B6378-D19A-42DA-81C2-AE94D3934B98}"/>
                    </a:ext>
                  </a:extLst>
                </p14:cNvPr>
                <p14:cNvContentPartPr/>
                <p14:nvPr/>
              </p14:nvContentPartPr>
              <p14:xfrm>
                <a:off x="8402242" y="6163516"/>
                <a:ext cx="17280" cy="299880"/>
              </p14:xfrm>
            </p:contentPart>
          </mc:Choice>
          <mc:Fallback xmlns="">
            <p:pic>
              <p:nvPicPr>
                <p:cNvPr id="194" name="Ink 193">
                  <a:extLst>
                    <a:ext uri="{FF2B5EF4-FFF2-40B4-BE49-F238E27FC236}">
                      <a16:creationId xmlns:a16="http://schemas.microsoft.com/office/drawing/2014/main" id="{6E4B6378-D19A-42DA-81C2-AE94D3934B98}"/>
                    </a:ext>
                  </a:extLst>
                </p:cNvPr>
                <p:cNvPicPr/>
                <p:nvPr/>
              </p:nvPicPr>
              <p:blipFill>
                <a:blip r:embed="rId271"/>
                <a:stretch>
                  <a:fillRect/>
                </a:stretch>
              </p:blipFill>
              <p:spPr>
                <a:xfrm>
                  <a:off x="8384242" y="6145516"/>
                  <a:ext cx="529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5" name="Ink 194">
                  <a:extLst>
                    <a:ext uri="{FF2B5EF4-FFF2-40B4-BE49-F238E27FC236}">
                      <a16:creationId xmlns:a16="http://schemas.microsoft.com/office/drawing/2014/main" id="{A62C82CC-D3B7-4F92-AC60-985B94E82006}"/>
                    </a:ext>
                  </a:extLst>
                </p14:cNvPr>
                <p14:cNvContentPartPr/>
                <p14:nvPr/>
              </p14:nvContentPartPr>
              <p14:xfrm>
                <a:off x="8355082" y="6186556"/>
                <a:ext cx="93960" cy="156960"/>
              </p14:xfrm>
            </p:contentPart>
          </mc:Choice>
          <mc:Fallback xmlns="">
            <p:pic>
              <p:nvPicPr>
                <p:cNvPr id="195" name="Ink 194">
                  <a:extLst>
                    <a:ext uri="{FF2B5EF4-FFF2-40B4-BE49-F238E27FC236}">
                      <a16:creationId xmlns:a16="http://schemas.microsoft.com/office/drawing/2014/main" id="{A62C82CC-D3B7-4F92-AC60-985B94E82006}"/>
                    </a:ext>
                  </a:extLst>
                </p:cNvPr>
                <p:cNvPicPr/>
                <p:nvPr/>
              </p:nvPicPr>
              <p:blipFill>
                <a:blip r:embed="rId273"/>
                <a:stretch>
                  <a:fillRect/>
                </a:stretch>
              </p:blipFill>
              <p:spPr>
                <a:xfrm>
                  <a:off x="8337442" y="6168916"/>
                  <a:ext cx="1296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6" name="Ink 195">
                  <a:extLst>
                    <a:ext uri="{FF2B5EF4-FFF2-40B4-BE49-F238E27FC236}">
                      <a16:creationId xmlns:a16="http://schemas.microsoft.com/office/drawing/2014/main" id="{DC3331AB-032D-4DF6-91DF-4E8900D1AD3C}"/>
                    </a:ext>
                  </a:extLst>
                </p14:cNvPr>
                <p14:cNvContentPartPr/>
                <p14:nvPr/>
              </p14:nvContentPartPr>
              <p14:xfrm>
                <a:off x="8487202" y="6314356"/>
                <a:ext cx="9000" cy="157320"/>
              </p14:xfrm>
            </p:contentPart>
          </mc:Choice>
          <mc:Fallback xmlns="">
            <p:pic>
              <p:nvPicPr>
                <p:cNvPr id="196" name="Ink 195">
                  <a:extLst>
                    <a:ext uri="{FF2B5EF4-FFF2-40B4-BE49-F238E27FC236}">
                      <a16:creationId xmlns:a16="http://schemas.microsoft.com/office/drawing/2014/main" id="{DC3331AB-032D-4DF6-91DF-4E8900D1AD3C}"/>
                    </a:ext>
                  </a:extLst>
                </p:cNvPr>
                <p:cNvPicPr/>
                <p:nvPr/>
              </p:nvPicPr>
              <p:blipFill>
                <a:blip r:embed="rId275"/>
                <a:stretch>
                  <a:fillRect/>
                </a:stretch>
              </p:blipFill>
              <p:spPr>
                <a:xfrm>
                  <a:off x="8469202" y="6296716"/>
                  <a:ext cx="446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7" name="Ink 196">
                  <a:extLst>
                    <a:ext uri="{FF2B5EF4-FFF2-40B4-BE49-F238E27FC236}">
                      <a16:creationId xmlns:a16="http://schemas.microsoft.com/office/drawing/2014/main" id="{D94F1811-0F02-4AA0-9D49-D0054EF3CC90}"/>
                    </a:ext>
                  </a:extLst>
                </p14:cNvPr>
                <p14:cNvContentPartPr/>
                <p14:nvPr/>
              </p14:nvContentPartPr>
              <p14:xfrm>
                <a:off x="8537962" y="6337396"/>
                <a:ext cx="14400" cy="127080"/>
              </p14:xfrm>
            </p:contentPart>
          </mc:Choice>
          <mc:Fallback xmlns="">
            <p:pic>
              <p:nvPicPr>
                <p:cNvPr id="197" name="Ink 196">
                  <a:extLst>
                    <a:ext uri="{FF2B5EF4-FFF2-40B4-BE49-F238E27FC236}">
                      <a16:creationId xmlns:a16="http://schemas.microsoft.com/office/drawing/2014/main" id="{D94F1811-0F02-4AA0-9D49-D0054EF3CC90}"/>
                    </a:ext>
                  </a:extLst>
                </p:cNvPr>
                <p:cNvPicPr/>
                <p:nvPr/>
              </p:nvPicPr>
              <p:blipFill>
                <a:blip r:embed="rId277"/>
                <a:stretch>
                  <a:fillRect/>
                </a:stretch>
              </p:blipFill>
              <p:spPr>
                <a:xfrm>
                  <a:off x="8519962" y="6319396"/>
                  <a:ext cx="500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8" name="Ink 197">
                  <a:extLst>
                    <a:ext uri="{FF2B5EF4-FFF2-40B4-BE49-F238E27FC236}">
                      <a16:creationId xmlns:a16="http://schemas.microsoft.com/office/drawing/2014/main" id="{74F6EF0E-114E-42D0-BD87-2073ECF8AD30}"/>
                    </a:ext>
                  </a:extLst>
                </p14:cNvPr>
                <p14:cNvContentPartPr/>
                <p14:nvPr/>
              </p14:nvContentPartPr>
              <p14:xfrm>
                <a:off x="8422762" y="6284476"/>
                <a:ext cx="191880" cy="49680"/>
              </p14:xfrm>
            </p:contentPart>
          </mc:Choice>
          <mc:Fallback xmlns="">
            <p:pic>
              <p:nvPicPr>
                <p:cNvPr id="198" name="Ink 197">
                  <a:extLst>
                    <a:ext uri="{FF2B5EF4-FFF2-40B4-BE49-F238E27FC236}">
                      <a16:creationId xmlns:a16="http://schemas.microsoft.com/office/drawing/2014/main" id="{74F6EF0E-114E-42D0-BD87-2073ECF8AD30}"/>
                    </a:ext>
                  </a:extLst>
                </p:cNvPr>
                <p:cNvPicPr/>
                <p:nvPr/>
              </p:nvPicPr>
              <p:blipFill>
                <a:blip r:embed="rId279"/>
                <a:stretch>
                  <a:fillRect/>
                </a:stretch>
              </p:blipFill>
              <p:spPr>
                <a:xfrm>
                  <a:off x="8404762" y="6266836"/>
                  <a:ext cx="227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9" name="Ink 198">
                  <a:extLst>
                    <a:ext uri="{FF2B5EF4-FFF2-40B4-BE49-F238E27FC236}">
                      <a16:creationId xmlns:a16="http://schemas.microsoft.com/office/drawing/2014/main" id="{29EF7EAB-BF3F-42C2-A0A7-6D236AEC8CFA}"/>
                    </a:ext>
                  </a:extLst>
                </p14:cNvPr>
                <p14:cNvContentPartPr/>
                <p14:nvPr/>
              </p14:nvContentPartPr>
              <p14:xfrm>
                <a:off x="8618962" y="6158116"/>
                <a:ext cx="225720" cy="330120"/>
              </p14:xfrm>
            </p:contentPart>
          </mc:Choice>
          <mc:Fallback xmlns="">
            <p:pic>
              <p:nvPicPr>
                <p:cNvPr id="199" name="Ink 198">
                  <a:extLst>
                    <a:ext uri="{FF2B5EF4-FFF2-40B4-BE49-F238E27FC236}">
                      <a16:creationId xmlns:a16="http://schemas.microsoft.com/office/drawing/2014/main" id="{29EF7EAB-BF3F-42C2-A0A7-6D236AEC8CFA}"/>
                    </a:ext>
                  </a:extLst>
                </p:cNvPr>
                <p:cNvPicPr/>
                <p:nvPr/>
              </p:nvPicPr>
              <p:blipFill>
                <a:blip r:embed="rId281"/>
                <a:stretch>
                  <a:fillRect/>
                </a:stretch>
              </p:blipFill>
              <p:spPr>
                <a:xfrm>
                  <a:off x="8600962" y="6140116"/>
                  <a:ext cx="26136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0" name="Ink 199">
                  <a:extLst>
                    <a:ext uri="{FF2B5EF4-FFF2-40B4-BE49-F238E27FC236}">
                      <a16:creationId xmlns:a16="http://schemas.microsoft.com/office/drawing/2014/main" id="{99445E36-2280-4F82-9C72-26E00993FD0C}"/>
                    </a:ext>
                  </a:extLst>
                </p14:cNvPr>
                <p14:cNvContentPartPr/>
                <p14:nvPr/>
              </p14:nvContentPartPr>
              <p14:xfrm>
                <a:off x="8651722" y="6191236"/>
                <a:ext cx="179640" cy="325800"/>
              </p14:xfrm>
            </p:contentPart>
          </mc:Choice>
          <mc:Fallback xmlns="">
            <p:pic>
              <p:nvPicPr>
                <p:cNvPr id="200" name="Ink 199">
                  <a:extLst>
                    <a:ext uri="{FF2B5EF4-FFF2-40B4-BE49-F238E27FC236}">
                      <a16:creationId xmlns:a16="http://schemas.microsoft.com/office/drawing/2014/main" id="{99445E36-2280-4F82-9C72-26E00993FD0C}"/>
                    </a:ext>
                  </a:extLst>
                </p:cNvPr>
                <p:cNvPicPr/>
                <p:nvPr/>
              </p:nvPicPr>
              <p:blipFill>
                <a:blip r:embed="rId283"/>
                <a:stretch>
                  <a:fillRect/>
                </a:stretch>
              </p:blipFill>
              <p:spPr>
                <a:xfrm>
                  <a:off x="8634082" y="6173596"/>
                  <a:ext cx="2152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1" name="Ink 200">
                  <a:extLst>
                    <a:ext uri="{FF2B5EF4-FFF2-40B4-BE49-F238E27FC236}">
                      <a16:creationId xmlns:a16="http://schemas.microsoft.com/office/drawing/2014/main" id="{7C5C6D6E-86D1-46F6-B46E-E95483F9B21B}"/>
                    </a:ext>
                  </a:extLst>
                </p14:cNvPr>
                <p14:cNvContentPartPr/>
                <p14:nvPr/>
              </p14:nvContentPartPr>
              <p14:xfrm>
                <a:off x="8874202" y="6481036"/>
                <a:ext cx="7920" cy="82080"/>
              </p14:xfrm>
            </p:contentPart>
          </mc:Choice>
          <mc:Fallback xmlns="">
            <p:pic>
              <p:nvPicPr>
                <p:cNvPr id="201" name="Ink 200">
                  <a:extLst>
                    <a:ext uri="{FF2B5EF4-FFF2-40B4-BE49-F238E27FC236}">
                      <a16:creationId xmlns:a16="http://schemas.microsoft.com/office/drawing/2014/main" id="{7C5C6D6E-86D1-46F6-B46E-E95483F9B21B}"/>
                    </a:ext>
                  </a:extLst>
                </p:cNvPr>
                <p:cNvPicPr/>
                <p:nvPr/>
              </p:nvPicPr>
              <p:blipFill>
                <a:blip r:embed="rId285"/>
                <a:stretch>
                  <a:fillRect/>
                </a:stretch>
              </p:blipFill>
              <p:spPr>
                <a:xfrm>
                  <a:off x="8856562" y="6463036"/>
                  <a:ext cx="43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2" name="Ink 201">
                  <a:extLst>
                    <a:ext uri="{FF2B5EF4-FFF2-40B4-BE49-F238E27FC236}">
                      <a16:creationId xmlns:a16="http://schemas.microsoft.com/office/drawing/2014/main" id="{4A251DB1-53D2-4C16-8BFA-E98F7E45F4B4}"/>
                    </a:ext>
                  </a:extLst>
                </p14:cNvPr>
                <p14:cNvContentPartPr/>
                <p14:nvPr/>
              </p14:nvContentPartPr>
              <p14:xfrm>
                <a:off x="8870602" y="6392116"/>
                <a:ext cx="10800" cy="31680"/>
              </p14:xfrm>
            </p:contentPart>
          </mc:Choice>
          <mc:Fallback xmlns="">
            <p:pic>
              <p:nvPicPr>
                <p:cNvPr id="202" name="Ink 201">
                  <a:extLst>
                    <a:ext uri="{FF2B5EF4-FFF2-40B4-BE49-F238E27FC236}">
                      <a16:creationId xmlns:a16="http://schemas.microsoft.com/office/drawing/2014/main" id="{4A251DB1-53D2-4C16-8BFA-E98F7E45F4B4}"/>
                    </a:ext>
                  </a:extLst>
                </p:cNvPr>
                <p:cNvPicPr/>
                <p:nvPr/>
              </p:nvPicPr>
              <p:blipFill>
                <a:blip r:embed="rId287"/>
                <a:stretch>
                  <a:fillRect/>
                </a:stretch>
              </p:blipFill>
              <p:spPr>
                <a:xfrm>
                  <a:off x="8852962" y="6374476"/>
                  <a:ext cx="46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3" name="Ink 202">
                  <a:extLst>
                    <a:ext uri="{FF2B5EF4-FFF2-40B4-BE49-F238E27FC236}">
                      <a16:creationId xmlns:a16="http://schemas.microsoft.com/office/drawing/2014/main" id="{4BDD6902-4109-47C4-967E-7BD2736555B3}"/>
                    </a:ext>
                  </a:extLst>
                </p14:cNvPr>
                <p14:cNvContentPartPr/>
                <p14:nvPr/>
              </p14:nvContentPartPr>
              <p14:xfrm>
                <a:off x="8941162" y="6350716"/>
                <a:ext cx="143640" cy="218160"/>
              </p14:xfrm>
            </p:contentPart>
          </mc:Choice>
          <mc:Fallback xmlns="">
            <p:pic>
              <p:nvPicPr>
                <p:cNvPr id="203" name="Ink 202">
                  <a:extLst>
                    <a:ext uri="{FF2B5EF4-FFF2-40B4-BE49-F238E27FC236}">
                      <a16:creationId xmlns:a16="http://schemas.microsoft.com/office/drawing/2014/main" id="{4BDD6902-4109-47C4-967E-7BD2736555B3}"/>
                    </a:ext>
                  </a:extLst>
                </p:cNvPr>
                <p:cNvPicPr/>
                <p:nvPr/>
              </p:nvPicPr>
              <p:blipFill>
                <a:blip r:embed="rId289"/>
                <a:stretch>
                  <a:fillRect/>
                </a:stretch>
              </p:blipFill>
              <p:spPr>
                <a:xfrm>
                  <a:off x="8923162" y="6332716"/>
                  <a:ext cx="179280" cy="253800"/>
                </a:xfrm>
                <a:prstGeom prst="rect">
                  <a:avLst/>
                </a:prstGeom>
              </p:spPr>
            </p:pic>
          </mc:Fallback>
        </mc:AlternateContent>
      </p:grpSp>
      <p:grpSp>
        <p:nvGrpSpPr>
          <p:cNvPr id="211" name="Group 210">
            <a:extLst>
              <a:ext uri="{FF2B5EF4-FFF2-40B4-BE49-F238E27FC236}">
                <a16:creationId xmlns:a16="http://schemas.microsoft.com/office/drawing/2014/main" id="{1F40DC96-8072-41E9-A050-70280146E081}"/>
              </a:ext>
            </a:extLst>
          </p:cNvPr>
          <p:cNvGrpSpPr/>
          <p:nvPr/>
        </p:nvGrpSpPr>
        <p:grpSpPr>
          <a:xfrm>
            <a:off x="1312042" y="6312556"/>
            <a:ext cx="2976840" cy="471600"/>
            <a:chOff x="1312042" y="6312556"/>
            <a:chExt cx="2976840" cy="471600"/>
          </a:xfrm>
        </p:grpSpPr>
        <mc:AlternateContent xmlns:mc="http://schemas.openxmlformats.org/markup-compatibility/2006" xmlns:p14="http://schemas.microsoft.com/office/powerpoint/2010/main">
          <mc:Choice Requires="p14">
            <p:contentPart p14:bwMode="auto" r:id="rId290">
              <p14:nvContentPartPr>
                <p14:cNvPr id="205" name="Ink 204">
                  <a:extLst>
                    <a:ext uri="{FF2B5EF4-FFF2-40B4-BE49-F238E27FC236}">
                      <a16:creationId xmlns:a16="http://schemas.microsoft.com/office/drawing/2014/main" id="{1BE4179A-4241-4F94-A6FA-AEF8FB6D91B5}"/>
                    </a:ext>
                  </a:extLst>
                </p14:cNvPr>
                <p14:cNvContentPartPr/>
                <p14:nvPr/>
              </p14:nvContentPartPr>
              <p14:xfrm>
                <a:off x="1312042" y="6312556"/>
                <a:ext cx="2976840" cy="249840"/>
              </p14:xfrm>
            </p:contentPart>
          </mc:Choice>
          <mc:Fallback xmlns="">
            <p:pic>
              <p:nvPicPr>
                <p:cNvPr id="205" name="Ink 204">
                  <a:extLst>
                    <a:ext uri="{FF2B5EF4-FFF2-40B4-BE49-F238E27FC236}">
                      <a16:creationId xmlns:a16="http://schemas.microsoft.com/office/drawing/2014/main" id="{1BE4179A-4241-4F94-A6FA-AEF8FB6D91B5}"/>
                    </a:ext>
                  </a:extLst>
                </p:cNvPr>
                <p:cNvPicPr/>
                <p:nvPr/>
              </p:nvPicPr>
              <p:blipFill>
                <a:blip r:embed="rId291"/>
                <a:stretch>
                  <a:fillRect/>
                </a:stretch>
              </p:blipFill>
              <p:spPr>
                <a:xfrm>
                  <a:off x="1294402" y="6294916"/>
                  <a:ext cx="30124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6" name="Ink 205">
                  <a:extLst>
                    <a:ext uri="{FF2B5EF4-FFF2-40B4-BE49-F238E27FC236}">
                      <a16:creationId xmlns:a16="http://schemas.microsoft.com/office/drawing/2014/main" id="{DB8251C7-52F4-42DB-BAAE-C414E6263893}"/>
                    </a:ext>
                  </a:extLst>
                </p14:cNvPr>
                <p14:cNvContentPartPr/>
                <p14:nvPr/>
              </p14:nvContentPartPr>
              <p14:xfrm>
                <a:off x="1971202" y="6527116"/>
                <a:ext cx="470520" cy="257040"/>
              </p14:xfrm>
            </p:contentPart>
          </mc:Choice>
          <mc:Fallback xmlns="">
            <p:pic>
              <p:nvPicPr>
                <p:cNvPr id="206" name="Ink 205">
                  <a:extLst>
                    <a:ext uri="{FF2B5EF4-FFF2-40B4-BE49-F238E27FC236}">
                      <a16:creationId xmlns:a16="http://schemas.microsoft.com/office/drawing/2014/main" id="{DB8251C7-52F4-42DB-BAAE-C414E6263893}"/>
                    </a:ext>
                  </a:extLst>
                </p:cNvPr>
                <p:cNvPicPr/>
                <p:nvPr/>
              </p:nvPicPr>
              <p:blipFill>
                <a:blip r:embed="rId293"/>
                <a:stretch>
                  <a:fillRect/>
                </a:stretch>
              </p:blipFill>
              <p:spPr>
                <a:xfrm>
                  <a:off x="1953202" y="6509476"/>
                  <a:ext cx="5061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7" name="Ink 206">
                  <a:extLst>
                    <a:ext uri="{FF2B5EF4-FFF2-40B4-BE49-F238E27FC236}">
                      <a16:creationId xmlns:a16="http://schemas.microsoft.com/office/drawing/2014/main" id="{C8C04E4A-1402-4652-9357-16020D4C6020}"/>
                    </a:ext>
                  </a:extLst>
                </p14:cNvPr>
                <p14:cNvContentPartPr/>
                <p14:nvPr/>
              </p14:nvContentPartPr>
              <p14:xfrm>
                <a:off x="2309962" y="6578236"/>
                <a:ext cx="236520" cy="43200"/>
              </p14:xfrm>
            </p:contentPart>
          </mc:Choice>
          <mc:Fallback xmlns="">
            <p:pic>
              <p:nvPicPr>
                <p:cNvPr id="207" name="Ink 206">
                  <a:extLst>
                    <a:ext uri="{FF2B5EF4-FFF2-40B4-BE49-F238E27FC236}">
                      <a16:creationId xmlns:a16="http://schemas.microsoft.com/office/drawing/2014/main" id="{C8C04E4A-1402-4652-9357-16020D4C6020}"/>
                    </a:ext>
                  </a:extLst>
                </p:cNvPr>
                <p:cNvPicPr/>
                <p:nvPr/>
              </p:nvPicPr>
              <p:blipFill>
                <a:blip r:embed="rId295"/>
                <a:stretch>
                  <a:fillRect/>
                </a:stretch>
              </p:blipFill>
              <p:spPr>
                <a:xfrm>
                  <a:off x="2291962" y="6560236"/>
                  <a:ext cx="272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9" name="Ink 208">
                  <a:extLst>
                    <a:ext uri="{FF2B5EF4-FFF2-40B4-BE49-F238E27FC236}">
                      <a16:creationId xmlns:a16="http://schemas.microsoft.com/office/drawing/2014/main" id="{6416A93F-AAFB-4C9F-9555-A07F9F0D5DB5}"/>
                    </a:ext>
                  </a:extLst>
                </p14:cNvPr>
                <p14:cNvContentPartPr/>
                <p14:nvPr/>
              </p14:nvContentPartPr>
              <p14:xfrm>
                <a:off x="2631082" y="6593356"/>
                <a:ext cx="380880" cy="144000"/>
              </p14:xfrm>
            </p:contentPart>
          </mc:Choice>
          <mc:Fallback xmlns="">
            <p:pic>
              <p:nvPicPr>
                <p:cNvPr id="209" name="Ink 208">
                  <a:extLst>
                    <a:ext uri="{FF2B5EF4-FFF2-40B4-BE49-F238E27FC236}">
                      <a16:creationId xmlns:a16="http://schemas.microsoft.com/office/drawing/2014/main" id="{6416A93F-AAFB-4C9F-9555-A07F9F0D5DB5}"/>
                    </a:ext>
                  </a:extLst>
                </p:cNvPr>
                <p:cNvPicPr/>
                <p:nvPr/>
              </p:nvPicPr>
              <p:blipFill>
                <a:blip r:embed="rId297"/>
                <a:stretch>
                  <a:fillRect/>
                </a:stretch>
              </p:blipFill>
              <p:spPr>
                <a:xfrm>
                  <a:off x="2613082" y="6575716"/>
                  <a:ext cx="416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0" name="Ink 209">
                  <a:extLst>
                    <a:ext uri="{FF2B5EF4-FFF2-40B4-BE49-F238E27FC236}">
                      <a16:creationId xmlns:a16="http://schemas.microsoft.com/office/drawing/2014/main" id="{2C1D8795-EE21-45AB-8A6B-6FED9B4F079C}"/>
                    </a:ext>
                  </a:extLst>
                </p14:cNvPr>
                <p14:cNvContentPartPr/>
                <p14:nvPr/>
              </p14:nvContentPartPr>
              <p14:xfrm>
                <a:off x="3128242" y="6567796"/>
                <a:ext cx="203400" cy="161280"/>
              </p14:xfrm>
            </p:contentPart>
          </mc:Choice>
          <mc:Fallback xmlns="">
            <p:pic>
              <p:nvPicPr>
                <p:cNvPr id="210" name="Ink 209">
                  <a:extLst>
                    <a:ext uri="{FF2B5EF4-FFF2-40B4-BE49-F238E27FC236}">
                      <a16:creationId xmlns:a16="http://schemas.microsoft.com/office/drawing/2014/main" id="{2C1D8795-EE21-45AB-8A6B-6FED9B4F079C}"/>
                    </a:ext>
                  </a:extLst>
                </p:cNvPr>
                <p:cNvPicPr/>
                <p:nvPr/>
              </p:nvPicPr>
              <p:blipFill>
                <a:blip r:embed="rId299"/>
                <a:stretch>
                  <a:fillRect/>
                </a:stretch>
              </p:blipFill>
              <p:spPr>
                <a:xfrm>
                  <a:off x="3110242" y="6549796"/>
                  <a:ext cx="239040" cy="196920"/>
                </a:xfrm>
                <a:prstGeom prst="rect">
                  <a:avLst/>
                </a:prstGeom>
              </p:spPr>
            </p:pic>
          </mc:Fallback>
        </mc:AlternateContent>
      </p:grpSp>
      <p:sp>
        <p:nvSpPr>
          <p:cNvPr id="212" name="TextBox 211">
            <a:extLst>
              <a:ext uri="{FF2B5EF4-FFF2-40B4-BE49-F238E27FC236}">
                <a16:creationId xmlns:a16="http://schemas.microsoft.com/office/drawing/2014/main" id="{F038CA65-FC51-4990-AF54-B4F0A29BAD3E}"/>
              </a:ext>
            </a:extLst>
          </p:cNvPr>
          <p:cNvSpPr txBox="1"/>
          <p:nvPr/>
        </p:nvSpPr>
        <p:spPr>
          <a:xfrm>
            <a:off x="5899813" y="5256496"/>
            <a:ext cx="3184989" cy="369332"/>
          </a:xfrm>
          <a:prstGeom prst="rect">
            <a:avLst/>
          </a:prstGeom>
          <a:noFill/>
        </p:spPr>
        <p:txBody>
          <a:bodyPr wrap="square" rtlCol="0">
            <a:spAutoFit/>
          </a:bodyPr>
          <a:lstStyle/>
          <a:p>
            <a:r>
              <a:rPr lang="en-US" dirty="0"/>
              <a:t>Susceptibility tensor</a:t>
            </a:r>
          </a:p>
        </p:txBody>
      </p:sp>
      <p:grpSp>
        <p:nvGrpSpPr>
          <p:cNvPr id="20" name="Group 19">
            <a:extLst>
              <a:ext uri="{FF2B5EF4-FFF2-40B4-BE49-F238E27FC236}">
                <a16:creationId xmlns:a16="http://schemas.microsoft.com/office/drawing/2014/main" id="{428CCFC8-AAA4-4248-9E8D-4C0FE1A7273A}"/>
              </a:ext>
            </a:extLst>
          </p:cNvPr>
          <p:cNvGrpSpPr/>
          <p:nvPr/>
        </p:nvGrpSpPr>
        <p:grpSpPr>
          <a:xfrm>
            <a:off x="3530002" y="4111516"/>
            <a:ext cx="318240" cy="226440"/>
            <a:chOff x="3530002" y="4111516"/>
            <a:chExt cx="318240" cy="226440"/>
          </a:xfrm>
        </p:grpSpPr>
        <mc:AlternateContent xmlns:mc="http://schemas.openxmlformats.org/markup-compatibility/2006">
          <mc:Choice xmlns:p14="http://schemas.microsoft.com/office/powerpoint/2010/main" Requires="p14">
            <p:contentPart p14:bwMode="auto" r:id="rId300">
              <p14:nvContentPartPr>
                <p14:cNvPr id="3" name="Ink 2">
                  <a:extLst>
                    <a:ext uri="{FF2B5EF4-FFF2-40B4-BE49-F238E27FC236}">
                      <a16:creationId xmlns:a16="http://schemas.microsoft.com/office/drawing/2014/main" id="{971160B7-AC8D-46BF-A366-81A4DB69A5E3}"/>
                    </a:ext>
                  </a:extLst>
                </p14:cNvPr>
                <p14:cNvContentPartPr/>
                <p14:nvPr/>
              </p14:nvContentPartPr>
              <p14:xfrm>
                <a:off x="3586882" y="4132036"/>
                <a:ext cx="12240" cy="205920"/>
              </p14:xfrm>
            </p:contentPart>
          </mc:Choice>
          <mc:Fallback>
            <p:pic>
              <p:nvPicPr>
                <p:cNvPr id="3" name="Ink 2">
                  <a:extLst>
                    <a:ext uri="{FF2B5EF4-FFF2-40B4-BE49-F238E27FC236}">
                      <a16:creationId xmlns:a16="http://schemas.microsoft.com/office/drawing/2014/main" id="{971160B7-AC8D-46BF-A366-81A4DB69A5E3}"/>
                    </a:ext>
                  </a:extLst>
                </p:cNvPr>
                <p:cNvPicPr/>
                <p:nvPr/>
              </p:nvPicPr>
              <p:blipFill>
                <a:blip r:embed="rId301"/>
                <a:stretch>
                  <a:fillRect/>
                </a:stretch>
              </p:blipFill>
              <p:spPr>
                <a:xfrm>
                  <a:off x="3569242" y="4114396"/>
                  <a:ext cx="478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 name="Ink 3">
                  <a:extLst>
                    <a:ext uri="{FF2B5EF4-FFF2-40B4-BE49-F238E27FC236}">
                      <a16:creationId xmlns:a16="http://schemas.microsoft.com/office/drawing/2014/main" id="{CD60F403-3A10-4B60-A74A-55C4834615B8}"/>
                    </a:ext>
                  </a:extLst>
                </p14:cNvPr>
                <p14:cNvContentPartPr/>
                <p14:nvPr/>
              </p14:nvContentPartPr>
              <p14:xfrm>
                <a:off x="3530002" y="4111516"/>
                <a:ext cx="120600" cy="113400"/>
              </p14:xfrm>
            </p:contentPart>
          </mc:Choice>
          <mc:Fallback>
            <p:pic>
              <p:nvPicPr>
                <p:cNvPr id="4" name="Ink 3">
                  <a:extLst>
                    <a:ext uri="{FF2B5EF4-FFF2-40B4-BE49-F238E27FC236}">
                      <a16:creationId xmlns:a16="http://schemas.microsoft.com/office/drawing/2014/main" id="{CD60F403-3A10-4B60-A74A-55C4834615B8}"/>
                    </a:ext>
                  </a:extLst>
                </p:cNvPr>
                <p:cNvPicPr/>
                <p:nvPr/>
              </p:nvPicPr>
              <p:blipFill>
                <a:blip r:embed="rId303"/>
                <a:stretch>
                  <a:fillRect/>
                </a:stretch>
              </p:blipFill>
              <p:spPr>
                <a:xfrm>
                  <a:off x="3512362" y="4093876"/>
                  <a:ext cx="156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6" name="Ink 5">
                  <a:extLst>
                    <a:ext uri="{FF2B5EF4-FFF2-40B4-BE49-F238E27FC236}">
                      <a16:creationId xmlns:a16="http://schemas.microsoft.com/office/drawing/2014/main" id="{92EF2E78-36AB-476C-962A-F32F33065AE0}"/>
                    </a:ext>
                  </a:extLst>
                </p14:cNvPr>
                <p14:cNvContentPartPr/>
                <p14:nvPr/>
              </p14:nvContentPartPr>
              <p14:xfrm>
                <a:off x="3714682" y="4189636"/>
                <a:ext cx="21960" cy="115200"/>
              </p14:xfrm>
            </p:contentPart>
          </mc:Choice>
          <mc:Fallback>
            <p:pic>
              <p:nvPicPr>
                <p:cNvPr id="6" name="Ink 5">
                  <a:extLst>
                    <a:ext uri="{FF2B5EF4-FFF2-40B4-BE49-F238E27FC236}">
                      <a16:creationId xmlns:a16="http://schemas.microsoft.com/office/drawing/2014/main" id="{92EF2E78-36AB-476C-962A-F32F33065AE0}"/>
                    </a:ext>
                  </a:extLst>
                </p:cNvPr>
                <p:cNvPicPr/>
                <p:nvPr/>
              </p:nvPicPr>
              <p:blipFill>
                <a:blip r:embed="rId305"/>
                <a:stretch>
                  <a:fillRect/>
                </a:stretch>
              </p:blipFill>
              <p:spPr>
                <a:xfrm>
                  <a:off x="3696682" y="4171636"/>
                  <a:ext cx="57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7" name="Ink 6">
                  <a:extLst>
                    <a:ext uri="{FF2B5EF4-FFF2-40B4-BE49-F238E27FC236}">
                      <a16:creationId xmlns:a16="http://schemas.microsoft.com/office/drawing/2014/main" id="{64197774-B748-4CDD-A85D-8E234BEE6B43}"/>
                    </a:ext>
                  </a:extLst>
                </p14:cNvPr>
                <p14:cNvContentPartPr/>
                <p14:nvPr/>
              </p14:nvContentPartPr>
              <p14:xfrm>
                <a:off x="3778762" y="4176316"/>
                <a:ext cx="28440" cy="123840"/>
              </p14:xfrm>
            </p:contentPart>
          </mc:Choice>
          <mc:Fallback>
            <p:pic>
              <p:nvPicPr>
                <p:cNvPr id="7" name="Ink 6">
                  <a:extLst>
                    <a:ext uri="{FF2B5EF4-FFF2-40B4-BE49-F238E27FC236}">
                      <a16:creationId xmlns:a16="http://schemas.microsoft.com/office/drawing/2014/main" id="{64197774-B748-4CDD-A85D-8E234BEE6B43}"/>
                    </a:ext>
                  </a:extLst>
                </p:cNvPr>
                <p:cNvPicPr/>
                <p:nvPr/>
              </p:nvPicPr>
              <p:blipFill>
                <a:blip r:embed="rId307"/>
                <a:stretch>
                  <a:fillRect/>
                </a:stretch>
              </p:blipFill>
              <p:spPr>
                <a:xfrm>
                  <a:off x="3760762" y="4158676"/>
                  <a:ext cx="64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0" name="Ink 9">
                  <a:extLst>
                    <a:ext uri="{FF2B5EF4-FFF2-40B4-BE49-F238E27FC236}">
                      <a16:creationId xmlns:a16="http://schemas.microsoft.com/office/drawing/2014/main" id="{2B02543C-15ED-4E68-A492-7A0D7050A687}"/>
                    </a:ext>
                  </a:extLst>
                </p14:cNvPr>
                <p14:cNvContentPartPr/>
                <p14:nvPr/>
              </p14:nvContentPartPr>
              <p14:xfrm>
                <a:off x="3707482" y="4160116"/>
                <a:ext cx="140760" cy="61200"/>
              </p14:xfrm>
            </p:contentPart>
          </mc:Choice>
          <mc:Fallback>
            <p:pic>
              <p:nvPicPr>
                <p:cNvPr id="10" name="Ink 9">
                  <a:extLst>
                    <a:ext uri="{FF2B5EF4-FFF2-40B4-BE49-F238E27FC236}">
                      <a16:creationId xmlns:a16="http://schemas.microsoft.com/office/drawing/2014/main" id="{2B02543C-15ED-4E68-A492-7A0D7050A687}"/>
                    </a:ext>
                  </a:extLst>
                </p:cNvPr>
                <p:cNvPicPr/>
                <p:nvPr/>
              </p:nvPicPr>
              <p:blipFill>
                <a:blip r:embed="rId309"/>
                <a:stretch>
                  <a:fillRect/>
                </a:stretch>
              </p:blipFill>
              <p:spPr>
                <a:xfrm>
                  <a:off x="3689482" y="4142116"/>
                  <a:ext cx="176400" cy="96840"/>
                </a:xfrm>
                <a:prstGeom prst="rect">
                  <a:avLst/>
                </a:prstGeom>
              </p:spPr>
            </p:pic>
          </mc:Fallback>
        </mc:AlternateContent>
      </p:grpSp>
      <p:grpSp>
        <p:nvGrpSpPr>
          <p:cNvPr id="39" name="Group 38">
            <a:extLst>
              <a:ext uri="{FF2B5EF4-FFF2-40B4-BE49-F238E27FC236}">
                <a16:creationId xmlns:a16="http://schemas.microsoft.com/office/drawing/2014/main" id="{CCE2EC4A-5E3C-4779-AC3C-0DD9C8145976}"/>
              </a:ext>
            </a:extLst>
          </p:cNvPr>
          <p:cNvGrpSpPr/>
          <p:nvPr/>
        </p:nvGrpSpPr>
        <p:grpSpPr>
          <a:xfrm>
            <a:off x="3945802" y="4056796"/>
            <a:ext cx="328320" cy="359280"/>
            <a:chOff x="3945802" y="4056796"/>
            <a:chExt cx="328320" cy="359280"/>
          </a:xfrm>
        </p:grpSpPr>
        <mc:AlternateContent xmlns:mc="http://schemas.openxmlformats.org/markup-compatibility/2006">
          <mc:Choice xmlns:p14="http://schemas.microsoft.com/office/powerpoint/2010/main" Requires="p14">
            <p:contentPart p14:bwMode="auto" r:id="rId310">
              <p14:nvContentPartPr>
                <p14:cNvPr id="23" name="Ink 22">
                  <a:extLst>
                    <a:ext uri="{FF2B5EF4-FFF2-40B4-BE49-F238E27FC236}">
                      <a16:creationId xmlns:a16="http://schemas.microsoft.com/office/drawing/2014/main" id="{86999C7E-8CCE-4613-B4C4-94210EBD41C9}"/>
                    </a:ext>
                  </a:extLst>
                </p14:cNvPr>
                <p14:cNvContentPartPr/>
                <p14:nvPr/>
              </p14:nvContentPartPr>
              <p14:xfrm>
                <a:off x="3945802" y="4119436"/>
                <a:ext cx="161640" cy="244080"/>
              </p14:xfrm>
            </p:contentPart>
          </mc:Choice>
          <mc:Fallback>
            <p:pic>
              <p:nvPicPr>
                <p:cNvPr id="23" name="Ink 22">
                  <a:extLst>
                    <a:ext uri="{FF2B5EF4-FFF2-40B4-BE49-F238E27FC236}">
                      <a16:creationId xmlns:a16="http://schemas.microsoft.com/office/drawing/2014/main" id="{86999C7E-8CCE-4613-B4C4-94210EBD41C9}"/>
                    </a:ext>
                  </a:extLst>
                </p:cNvPr>
                <p:cNvPicPr/>
                <p:nvPr/>
              </p:nvPicPr>
              <p:blipFill>
                <a:blip r:embed="rId311"/>
                <a:stretch>
                  <a:fillRect/>
                </a:stretch>
              </p:blipFill>
              <p:spPr>
                <a:xfrm>
                  <a:off x="3927802" y="4101796"/>
                  <a:ext cx="1972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8" name="Ink 27">
                  <a:extLst>
                    <a:ext uri="{FF2B5EF4-FFF2-40B4-BE49-F238E27FC236}">
                      <a16:creationId xmlns:a16="http://schemas.microsoft.com/office/drawing/2014/main" id="{4B339501-0BE9-44AD-8632-5267596D8FB4}"/>
                    </a:ext>
                  </a:extLst>
                </p14:cNvPr>
                <p14:cNvContentPartPr/>
                <p14:nvPr/>
              </p14:nvContentPartPr>
              <p14:xfrm>
                <a:off x="4170442" y="4306276"/>
                <a:ext cx="103680" cy="109800"/>
              </p14:xfrm>
            </p:contentPart>
          </mc:Choice>
          <mc:Fallback>
            <p:pic>
              <p:nvPicPr>
                <p:cNvPr id="28" name="Ink 27">
                  <a:extLst>
                    <a:ext uri="{FF2B5EF4-FFF2-40B4-BE49-F238E27FC236}">
                      <a16:creationId xmlns:a16="http://schemas.microsoft.com/office/drawing/2014/main" id="{4B339501-0BE9-44AD-8632-5267596D8FB4}"/>
                    </a:ext>
                  </a:extLst>
                </p:cNvPr>
                <p:cNvPicPr/>
                <p:nvPr/>
              </p:nvPicPr>
              <p:blipFill>
                <a:blip r:embed="rId313"/>
                <a:stretch>
                  <a:fillRect/>
                </a:stretch>
              </p:blipFill>
              <p:spPr>
                <a:xfrm>
                  <a:off x="4152802" y="4288636"/>
                  <a:ext cx="139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1" name="Ink 30">
                  <a:extLst>
                    <a:ext uri="{FF2B5EF4-FFF2-40B4-BE49-F238E27FC236}">
                      <a16:creationId xmlns:a16="http://schemas.microsoft.com/office/drawing/2014/main" id="{9CE5297A-5755-4725-A81E-B9D0911E5800}"/>
                    </a:ext>
                  </a:extLst>
                </p14:cNvPr>
                <p14:cNvContentPartPr/>
                <p14:nvPr/>
              </p14:nvContentPartPr>
              <p14:xfrm>
                <a:off x="4183042" y="4056796"/>
                <a:ext cx="29880" cy="81000"/>
              </p14:xfrm>
            </p:contentPart>
          </mc:Choice>
          <mc:Fallback>
            <p:pic>
              <p:nvPicPr>
                <p:cNvPr id="31" name="Ink 30">
                  <a:extLst>
                    <a:ext uri="{FF2B5EF4-FFF2-40B4-BE49-F238E27FC236}">
                      <a16:creationId xmlns:a16="http://schemas.microsoft.com/office/drawing/2014/main" id="{9CE5297A-5755-4725-A81E-B9D0911E5800}"/>
                    </a:ext>
                  </a:extLst>
                </p:cNvPr>
                <p:cNvPicPr/>
                <p:nvPr/>
              </p:nvPicPr>
              <p:blipFill>
                <a:blip r:embed="rId315"/>
                <a:stretch>
                  <a:fillRect/>
                </a:stretch>
              </p:blipFill>
              <p:spPr>
                <a:xfrm>
                  <a:off x="4165402" y="4039156"/>
                  <a:ext cx="65520" cy="11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6">
            <p14:nvContentPartPr>
              <p14:cNvPr id="42" name="Ink 41">
                <a:extLst>
                  <a:ext uri="{FF2B5EF4-FFF2-40B4-BE49-F238E27FC236}">
                    <a16:creationId xmlns:a16="http://schemas.microsoft.com/office/drawing/2014/main" id="{AC9A5FDC-C5F6-4045-AF49-21D797947509}"/>
                  </a:ext>
                </a:extLst>
              </p14:cNvPr>
              <p14:cNvContentPartPr/>
              <p14:nvPr/>
            </p14:nvContentPartPr>
            <p14:xfrm>
              <a:off x="3259282" y="3904156"/>
              <a:ext cx="1157040" cy="107640"/>
            </p14:xfrm>
          </p:contentPart>
        </mc:Choice>
        <mc:Fallback>
          <p:pic>
            <p:nvPicPr>
              <p:cNvPr id="42" name="Ink 41">
                <a:extLst>
                  <a:ext uri="{FF2B5EF4-FFF2-40B4-BE49-F238E27FC236}">
                    <a16:creationId xmlns:a16="http://schemas.microsoft.com/office/drawing/2014/main" id="{AC9A5FDC-C5F6-4045-AF49-21D797947509}"/>
                  </a:ext>
                </a:extLst>
              </p:cNvPr>
              <p:cNvPicPr/>
              <p:nvPr/>
            </p:nvPicPr>
            <p:blipFill>
              <a:blip r:embed="rId317"/>
              <a:stretch>
                <a:fillRect/>
              </a:stretch>
            </p:blipFill>
            <p:spPr>
              <a:xfrm>
                <a:off x="3241282" y="3886156"/>
                <a:ext cx="1192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91" name="Ink 90">
                <a:extLst>
                  <a:ext uri="{FF2B5EF4-FFF2-40B4-BE49-F238E27FC236}">
                    <a16:creationId xmlns:a16="http://schemas.microsoft.com/office/drawing/2014/main" id="{5D63E54F-A087-44B8-AC8A-F41A20743F68}"/>
                  </a:ext>
                </a:extLst>
              </p14:cNvPr>
              <p14:cNvContentPartPr/>
              <p14:nvPr/>
            </p14:nvContentPartPr>
            <p14:xfrm>
              <a:off x="8221522" y="5786596"/>
              <a:ext cx="106200" cy="136440"/>
            </p14:xfrm>
          </p:contentPart>
        </mc:Choice>
        <mc:Fallback>
          <p:pic>
            <p:nvPicPr>
              <p:cNvPr id="91" name="Ink 90">
                <a:extLst>
                  <a:ext uri="{FF2B5EF4-FFF2-40B4-BE49-F238E27FC236}">
                    <a16:creationId xmlns:a16="http://schemas.microsoft.com/office/drawing/2014/main" id="{5D63E54F-A087-44B8-AC8A-F41A20743F68}"/>
                  </a:ext>
                </a:extLst>
              </p:cNvPr>
              <p:cNvPicPr/>
              <p:nvPr/>
            </p:nvPicPr>
            <p:blipFill>
              <a:blip r:embed="rId319"/>
              <a:stretch>
                <a:fillRect/>
              </a:stretch>
            </p:blipFill>
            <p:spPr>
              <a:xfrm>
                <a:off x="8203882" y="5768596"/>
                <a:ext cx="141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13" name="Ink 112">
                <a:extLst>
                  <a:ext uri="{FF2B5EF4-FFF2-40B4-BE49-F238E27FC236}">
                    <a16:creationId xmlns:a16="http://schemas.microsoft.com/office/drawing/2014/main" id="{F9E2CAE7-7395-468E-9303-655E9450224A}"/>
                  </a:ext>
                </a:extLst>
              </p14:cNvPr>
              <p14:cNvContentPartPr/>
              <p14:nvPr/>
            </p14:nvContentPartPr>
            <p14:xfrm>
              <a:off x="8987602" y="5741236"/>
              <a:ext cx="105840" cy="192960"/>
            </p14:xfrm>
          </p:contentPart>
        </mc:Choice>
        <mc:Fallback>
          <p:pic>
            <p:nvPicPr>
              <p:cNvPr id="113" name="Ink 112">
                <a:extLst>
                  <a:ext uri="{FF2B5EF4-FFF2-40B4-BE49-F238E27FC236}">
                    <a16:creationId xmlns:a16="http://schemas.microsoft.com/office/drawing/2014/main" id="{F9E2CAE7-7395-468E-9303-655E9450224A}"/>
                  </a:ext>
                </a:extLst>
              </p:cNvPr>
              <p:cNvPicPr/>
              <p:nvPr/>
            </p:nvPicPr>
            <p:blipFill>
              <a:blip r:embed="rId321"/>
              <a:stretch>
                <a:fillRect/>
              </a:stretch>
            </p:blipFill>
            <p:spPr>
              <a:xfrm>
                <a:off x="8969602" y="5723596"/>
                <a:ext cx="141480" cy="228600"/>
              </a:xfrm>
              <a:prstGeom prst="rect">
                <a:avLst/>
              </a:prstGeom>
            </p:spPr>
          </p:pic>
        </mc:Fallback>
      </mc:AlternateContent>
      <p:grpSp>
        <p:nvGrpSpPr>
          <p:cNvPr id="134" name="Group 133">
            <a:extLst>
              <a:ext uri="{FF2B5EF4-FFF2-40B4-BE49-F238E27FC236}">
                <a16:creationId xmlns:a16="http://schemas.microsoft.com/office/drawing/2014/main" id="{684CB62E-C4C4-4999-AFDA-31D79A4AF13D}"/>
              </a:ext>
            </a:extLst>
          </p:cNvPr>
          <p:cNvGrpSpPr/>
          <p:nvPr/>
        </p:nvGrpSpPr>
        <p:grpSpPr>
          <a:xfrm>
            <a:off x="8024602" y="5422636"/>
            <a:ext cx="1039680" cy="518040"/>
            <a:chOff x="8024602" y="5422636"/>
            <a:chExt cx="1039680" cy="518040"/>
          </a:xfrm>
        </p:grpSpPr>
        <mc:AlternateContent xmlns:mc="http://schemas.openxmlformats.org/markup-compatibility/2006">
          <mc:Choice xmlns:p14="http://schemas.microsoft.com/office/powerpoint/2010/main" Requires="p14">
            <p:contentPart p14:bwMode="auto" r:id="rId322">
              <p14:nvContentPartPr>
                <p14:cNvPr id="46" name="Ink 45">
                  <a:extLst>
                    <a:ext uri="{FF2B5EF4-FFF2-40B4-BE49-F238E27FC236}">
                      <a16:creationId xmlns:a16="http://schemas.microsoft.com/office/drawing/2014/main" id="{A36FA4A1-2F5C-4F6E-B648-31C1D6FBB981}"/>
                    </a:ext>
                  </a:extLst>
                </p14:cNvPr>
                <p14:cNvContentPartPr/>
                <p14:nvPr/>
              </p14:nvContentPartPr>
              <p14:xfrm>
                <a:off x="8024602" y="5570956"/>
                <a:ext cx="206640" cy="278640"/>
              </p14:xfrm>
            </p:contentPart>
          </mc:Choice>
          <mc:Fallback>
            <p:pic>
              <p:nvPicPr>
                <p:cNvPr id="46" name="Ink 45">
                  <a:extLst>
                    <a:ext uri="{FF2B5EF4-FFF2-40B4-BE49-F238E27FC236}">
                      <a16:creationId xmlns:a16="http://schemas.microsoft.com/office/drawing/2014/main" id="{A36FA4A1-2F5C-4F6E-B648-31C1D6FBB981}"/>
                    </a:ext>
                  </a:extLst>
                </p:cNvPr>
                <p:cNvPicPr/>
                <p:nvPr/>
              </p:nvPicPr>
              <p:blipFill>
                <a:blip r:embed="rId323"/>
                <a:stretch>
                  <a:fillRect/>
                </a:stretch>
              </p:blipFill>
              <p:spPr>
                <a:xfrm>
                  <a:off x="8006602" y="5553316"/>
                  <a:ext cx="24228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8" name="Ink 47">
                  <a:extLst>
                    <a:ext uri="{FF2B5EF4-FFF2-40B4-BE49-F238E27FC236}">
                      <a16:creationId xmlns:a16="http://schemas.microsoft.com/office/drawing/2014/main" id="{075AC719-0262-4C18-B5A7-055C0C58E1A5}"/>
                    </a:ext>
                  </a:extLst>
                </p14:cNvPr>
                <p14:cNvContentPartPr/>
                <p14:nvPr/>
              </p14:nvContentPartPr>
              <p14:xfrm>
                <a:off x="8283082" y="5662756"/>
                <a:ext cx="116280" cy="6120"/>
              </p14:xfrm>
            </p:contentPart>
          </mc:Choice>
          <mc:Fallback>
            <p:pic>
              <p:nvPicPr>
                <p:cNvPr id="48" name="Ink 47">
                  <a:extLst>
                    <a:ext uri="{FF2B5EF4-FFF2-40B4-BE49-F238E27FC236}">
                      <a16:creationId xmlns:a16="http://schemas.microsoft.com/office/drawing/2014/main" id="{075AC719-0262-4C18-B5A7-055C0C58E1A5}"/>
                    </a:ext>
                  </a:extLst>
                </p:cNvPr>
                <p:cNvPicPr/>
                <p:nvPr/>
              </p:nvPicPr>
              <p:blipFill>
                <a:blip r:embed="rId325"/>
                <a:stretch>
                  <a:fillRect/>
                </a:stretch>
              </p:blipFill>
              <p:spPr>
                <a:xfrm>
                  <a:off x="8265082" y="5645116"/>
                  <a:ext cx="1519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51" name="Ink 50">
                  <a:extLst>
                    <a:ext uri="{FF2B5EF4-FFF2-40B4-BE49-F238E27FC236}">
                      <a16:creationId xmlns:a16="http://schemas.microsoft.com/office/drawing/2014/main" id="{574107AA-A29D-4025-A8FA-E6B8322930A7}"/>
                    </a:ext>
                  </a:extLst>
                </p14:cNvPr>
                <p14:cNvContentPartPr/>
                <p14:nvPr/>
              </p14:nvContentPartPr>
              <p14:xfrm>
                <a:off x="8311162" y="5714596"/>
                <a:ext cx="108720" cy="14400"/>
              </p14:xfrm>
            </p:contentPart>
          </mc:Choice>
          <mc:Fallback>
            <p:pic>
              <p:nvPicPr>
                <p:cNvPr id="51" name="Ink 50">
                  <a:extLst>
                    <a:ext uri="{FF2B5EF4-FFF2-40B4-BE49-F238E27FC236}">
                      <a16:creationId xmlns:a16="http://schemas.microsoft.com/office/drawing/2014/main" id="{574107AA-A29D-4025-A8FA-E6B8322930A7}"/>
                    </a:ext>
                  </a:extLst>
                </p:cNvPr>
                <p:cNvPicPr/>
                <p:nvPr/>
              </p:nvPicPr>
              <p:blipFill>
                <a:blip r:embed="rId327"/>
                <a:stretch>
                  <a:fillRect/>
                </a:stretch>
              </p:blipFill>
              <p:spPr>
                <a:xfrm>
                  <a:off x="8293522" y="5696596"/>
                  <a:ext cx="1443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60" name="Ink 59">
                  <a:extLst>
                    <a:ext uri="{FF2B5EF4-FFF2-40B4-BE49-F238E27FC236}">
                      <a16:creationId xmlns:a16="http://schemas.microsoft.com/office/drawing/2014/main" id="{0866FFDE-1E92-48A0-AE1F-BFDA915ADED3}"/>
                    </a:ext>
                  </a:extLst>
                </p14:cNvPr>
                <p14:cNvContentPartPr/>
                <p14:nvPr/>
              </p14:nvContentPartPr>
              <p14:xfrm>
                <a:off x="8460922" y="5555836"/>
                <a:ext cx="243000" cy="257400"/>
              </p14:xfrm>
            </p:contentPart>
          </mc:Choice>
          <mc:Fallback>
            <p:pic>
              <p:nvPicPr>
                <p:cNvPr id="60" name="Ink 59">
                  <a:extLst>
                    <a:ext uri="{FF2B5EF4-FFF2-40B4-BE49-F238E27FC236}">
                      <a16:creationId xmlns:a16="http://schemas.microsoft.com/office/drawing/2014/main" id="{0866FFDE-1E92-48A0-AE1F-BFDA915ADED3}"/>
                    </a:ext>
                  </a:extLst>
                </p:cNvPr>
                <p:cNvPicPr/>
                <p:nvPr/>
              </p:nvPicPr>
              <p:blipFill>
                <a:blip r:embed="rId329"/>
                <a:stretch>
                  <a:fillRect/>
                </a:stretch>
              </p:blipFill>
              <p:spPr>
                <a:xfrm>
                  <a:off x="8442922" y="5538196"/>
                  <a:ext cx="2786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67" name="Ink 66">
                  <a:extLst>
                    <a:ext uri="{FF2B5EF4-FFF2-40B4-BE49-F238E27FC236}">
                      <a16:creationId xmlns:a16="http://schemas.microsoft.com/office/drawing/2014/main" id="{2944FD5D-F25F-4DD9-9A5D-C82732ED4E70}"/>
                    </a:ext>
                  </a:extLst>
                </p14:cNvPr>
                <p14:cNvContentPartPr/>
                <p14:nvPr/>
              </p14:nvContentPartPr>
              <p14:xfrm>
                <a:off x="8513122" y="5506156"/>
                <a:ext cx="155520" cy="342720"/>
              </p14:xfrm>
            </p:contentPart>
          </mc:Choice>
          <mc:Fallback>
            <p:pic>
              <p:nvPicPr>
                <p:cNvPr id="67" name="Ink 66">
                  <a:extLst>
                    <a:ext uri="{FF2B5EF4-FFF2-40B4-BE49-F238E27FC236}">
                      <a16:creationId xmlns:a16="http://schemas.microsoft.com/office/drawing/2014/main" id="{2944FD5D-F25F-4DD9-9A5D-C82732ED4E70}"/>
                    </a:ext>
                  </a:extLst>
                </p:cNvPr>
                <p:cNvPicPr/>
                <p:nvPr/>
              </p:nvPicPr>
              <p:blipFill>
                <a:blip r:embed="rId331"/>
                <a:stretch>
                  <a:fillRect/>
                </a:stretch>
              </p:blipFill>
              <p:spPr>
                <a:xfrm>
                  <a:off x="8495122" y="5488516"/>
                  <a:ext cx="19116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78" name="Ink 77">
                  <a:extLst>
                    <a:ext uri="{FF2B5EF4-FFF2-40B4-BE49-F238E27FC236}">
                      <a16:creationId xmlns:a16="http://schemas.microsoft.com/office/drawing/2014/main" id="{3AE191B8-2D6D-4F00-9F35-376E3E4BCB27}"/>
                    </a:ext>
                  </a:extLst>
                </p14:cNvPr>
                <p14:cNvContentPartPr/>
                <p14:nvPr/>
              </p14:nvContentPartPr>
              <p14:xfrm>
                <a:off x="8837842" y="5502196"/>
                <a:ext cx="16920" cy="384120"/>
              </p14:xfrm>
            </p:contentPart>
          </mc:Choice>
          <mc:Fallback>
            <p:pic>
              <p:nvPicPr>
                <p:cNvPr id="78" name="Ink 77">
                  <a:extLst>
                    <a:ext uri="{FF2B5EF4-FFF2-40B4-BE49-F238E27FC236}">
                      <a16:creationId xmlns:a16="http://schemas.microsoft.com/office/drawing/2014/main" id="{3AE191B8-2D6D-4F00-9F35-376E3E4BCB27}"/>
                    </a:ext>
                  </a:extLst>
                </p:cNvPr>
                <p:cNvPicPr/>
                <p:nvPr/>
              </p:nvPicPr>
              <p:blipFill>
                <a:blip r:embed="rId333"/>
                <a:stretch>
                  <a:fillRect/>
                </a:stretch>
              </p:blipFill>
              <p:spPr>
                <a:xfrm>
                  <a:off x="8820202" y="5484556"/>
                  <a:ext cx="5256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81" name="Ink 80">
                  <a:extLst>
                    <a:ext uri="{FF2B5EF4-FFF2-40B4-BE49-F238E27FC236}">
                      <a16:creationId xmlns:a16="http://schemas.microsoft.com/office/drawing/2014/main" id="{8439632A-97D9-446B-A04C-87F93DE655EF}"/>
                    </a:ext>
                  </a:extLst>
                </p14:cNvPr>
                <p14:cNvContentPartPr/>
                <p14:nvPr/>
              </p14:nvContentPartPr>
              <p14:xfrm>
                <a:off x="8914522" y="5497156"/>
                <a:ext cx="19440" cy="338040"/>
              </p14:xfrm>
            </p:contentPart>
          </mc:Choice>
          <mc:Fallback>
            <p:pic>
              <p:nvPicPr>
                <p:cNvPr id="81" name="Ink 80">
                  <a:extLst>
                    <a:ext uri="{FF2B5EF4-FFF2-40B4-BE49-F238E27FC236}">
                      <a16:creationId xmlns:a16="http://schemas.microsoft.com/office/drawing/2014/main" id="{8439632A-97D9-446B-A04C-87F93DE655EF}"/>
                    </a:ext>
                  </a:extLst>
                </p:cNvPr>
                <p:cNvPicPr/>
                <p:nvPr/>
              </p:nvPicPr>
              <p:blipFill>
                <a:blip r:embed="rId335"/>
                <a:stretch>
                  <a:fillRect/>
                </a:stretch>
              </p:blipFill>
              <p:spPr>
                <a:xfrm>
                  <a:off x="8896522" y="5479156"/>
                  <a:ext cx="5508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84" name="Ink 83">
                  <a:extLst>
                    <a:ext uri="{FF2B5EF4-FFF2-40B4-BE49-F238E27FC236}">
                      <a16:creationId xmlns:a16="http://schemas.microsoft.com/office/drawing/2014/main" id="{99A3A213-C946-4C0F-AF0E-ADBE52A2C899}"/>
                    </a:ext>
                  </a:extLst>
                </p14:cNvPr>
                <p14:cNvContentPartPr/>
                <p14:nvPr/>
              </p14:nvContentPartPr>
              <p14:xfrm>
                <a:off x="8863762" y="5686156"/>
                <a:ext cx="30600" cy="6480"/>
              </p14:xfrm>
            </p:contentPart>
          </mc:Choice>
          <mc:Fallback>
            <p:pic>
              <p:nvPicPr>
                <p:cNvPr id="84" name="Ink 83">
                  <a:extLst>
                    <a:ext uri="{FF2B5EF4-FFF2-40B4-BE49-F238E27FC236}">
                      <a16:creationId xmlns:a16="http://schemas.microsoft.com/office/drawing/2014/main" id="{99A3A213-C946-4C0F-AF0E-ADBE52A2C899}"/>
                    </a:ext>
                  </a:extLst>
                </p:cNvPr>
                <p:cNvPicPr/>
                <p:nvPr/>
              </p:nvPicPr>
              <p:blipFill>
                <a:blip r:embed="rId337"/>
                <a:stretch>
                  <a:fillRect/>
                </a:stretch>
              </p:blipFill>
              <p:spPr>
                <a:xfrm>
                  <a:off x="8845762" y="5668156"/>
                  <a:ext cx="66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01" name="Ink 100">
                  <a:extLst>
                    <a:ext uri="{FF2B5EF4-FFF2-40B4-BE49-F238E27FC236}">
                      <a16:creationId xmlns:a16="http://schemas.microsoft.com/office/drawing/2014/main" id="{56B96259-25E4-4504-BD9D-D4B4FF3205A0}"/>
                    </a:ext>
                  </a:extLst>
                </p14:cNvPr>
                <p14:cNvContentPartPr/>
                <p14:nvPr/>
              </p14:nvContentPartPr>
              <p14:xfrm>
                <a:off x="8650642" y="5754916"/>
                <a:ext cx="42120" cy="185760"/>
              </p14:xfrm>
            </p:contentPart>
          </mc:Choice>
          <mc:Fallback>
            <p:pic>
              <p:nvPicPr>
                <p:cNvPr id="101" name="Ink 100">
                  <a:extLst>
                    <a:ext uri="{FF2B5EF4-FFF2-40B4-BE49-F238E27FC236}">
                      <a16:creationId xmlns:a16="http://schemas.microsoft.com/office/drawing/2014/main" id="{56B96259-25E4-4504-BD9D-D4B4FF3205A0}"/>
                    </a:ext>
                  </a:extLst>
                </p:cNvPr>
                <p:cNvPicPr/>
                <p:nvPr/>
              </p:nvPicPr>
              <p:blipFill>
                <a:blip r:embed="rId339"/>
                <a:stretch>
                  <a:fillRect/>
                </a:stretch>
              </p:blipFill>
              <p:spPr>
                <a:xfrm>
                  <a:off x="8633002" y="5737276"/>
                  <a:ext cx="777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02" name="Ink 101">
                  <a:extLst>
                    <a:ext uri="{FF2B5EF4-FFF2-40B4-BE49-F238E27FC236}">
                      <a16:creationId xmlns:a16="http://schemas.microsoft.com/office/drawing/2014/main" id="{32300876-CF4A-4866-ABD1-0C11E7E89778}"/>
                    </a:ext>
                  </a:extLst>
                </p14:cNvPr>
                <p14:cNvContentPartPr/>
                <p14:nvPr/>
              </p14:nvContentPartPr>
              <p14:xfrm>
                <a:off x="8725522" y="5761396"/>
                <a:ext cx="101160" cy="169200"/>
              </p14:xfrm>
            </p:contentPart>
          </mc:Choice>
          <mc:Fallback>
            <p:pic>
              <p:nvPicPr>
                <p:cNvPr id="102" name="Ink 101">
                  <a:extLst>
                    <a:ext uri="{FF2B5EF4-FFF2-40B4-BE49-F238E27FC236}">
                      <a16:creationId xmlns:a16="http://schemas.microsoft.com/office/drawing/2014/main" id="{32300876-CF4A-4866-ABD1-0C11E7E89778}"/>
                    </a:ext>
                  </a:extLst>
                </p:cNvPr>
                <p:cNvPicPr/>
                <p:nvPr/>
              </p:nvPicPr>
              <p:blipFill>
                <a:blip r:embed="rId341"/>
                <a:stretch>
                  <a:fillRect/>
                </a:stretch>
              </p:blipFill>
              <p:spPr>
                <a:xfrm>
                  <a:off x="8707882" y="5743756"/>
                  <a:ext cx="1368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23" name="Ink 122">
                  <a:extLst>
                    <a:ext uri="{FF2B5EF4-FFF2-40B4-BE49-F238E27FC236}">
                      <a16:creationId xmlns:a16="http://schemas.microsoft.com/office/drawing/2014/main" id="{3CCEC9E7-5EED-470A-A9FF-1932623F61FD}"/>
                    </a:ext>
                  </a:extLst>
                </p14:cNvPr>
                <p14:cNvContentPartPr/>
                <p14:nvPr/>
              </p14:nvContentPartPr>
              <p14:xfrm>
                <a:off x="8243482" y="5440276"/>
                <a:ext cx="55080" cy="50400"/>
              </p14:xfrm>
            </p:contentPart>
          </mc:Choice>
          <mc:Fallback>
            <p:pic>
              <p:nvPicPr>
                <p:cNvPr id="123" name="Ink 122">
                  <a:extLst>
                    <a:ext uri="{FF2B5EF4-FFF2-40B4-BE49-F238E27FC236}">
                      <a16:creationId xmlns:a16="http://schemas.microsoft.com/office/drawing/2014/main" id="{3CCEC9E7-5EED-470A-A9FF-1932623F61FD}"/>
                    </a:ext>
                  </a:extLst>
                </p:cNvPr>
                <p:cNvPicPr/>
                <p:nvPr/>
              </p:nvPicPr>
              <p:blipFill>
                <a:blip r:embed="rId343"/>
                <a:stretch>
                  <a:fillRect/>
                </a:stretch>
              </p:blipFill>
              <p:spPr>
                <a:xfrm>
                  <a:off x="8225842" y="5422636"/>
                  <a:ext cx="90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29" name="Ink 128">
                  <a:extLst>
                    <a:ext uri="{FF2B5EF4-FFF2-40B4-BE49-F238E27FC236}">
                      <a16:creationId xmlns:a16="http://schemas.microsoft.com/office/drawing/2014/main" id="{AF486303-AE50-464E-A3A8-A6F82C7FE60E}"/>
                    </a:ext>
                  </a:extLst>
                </p14:cNvPr>
                <p14:cNvContentPartPr/>
                <p14:nvPr/>
              </p14:nvContentPartPr>
              <p14:xfrm>
                <a:off x="8991922" y="5422636"/>
                <a:ext cx="72360" cy="81000"/>
              </p14:xfrm>
            </p:contentPart>
          </mc:Choice>
          <mc:Fallback>
            <p:pic>
              <p:nvPicPr>
                <p:cNvPr id="129" name="Ink 128">
                  <a:extLst>
                    <a:ext uri="{FF2B5EF4-FFF2-40B4-BE49-F238E27FC236}">
                      <a16:creationId xmlns:a16="http://schemas.microsoft.com/office/drawing/2014/main" id="{AF486303-AE50-464E-A3A8-A6F82C7FE60E}"/>
                    </a:ext>
                  </a:extLst>
                </p:cNvPr>
                <p:cNvPicPr/>
                <p:nvPr/>
              </p:nvPicPr>
              <p:blipFill>
                <a:blip r:embed="rId345"/>
                <a:stretch>
                  <a:fillRect/>
                </a:stretch>
              </p:blipFill>
              <p:spPr>
                <a:xfrm>
                  <a:off x="8973922" y="5404996"/>
                  <a:ext cx="108000" cy="116640"/>
                </a:xfrm>
                <a:prstGeom prst="rect">
                  <a:avLst/>
                </a:prstGeom>
              </p:spPr>
            </p:pic>
          </mc:Fallback>
        </mc:AlternateContent>
      </p:grpSp>
      <p:grpSp>
        <p:nvGrpSpPr>
          <p:cNvPr id="150" name="Group 149">
            <a:extLst>
              <a:ext uri="{FF2B5EF4-FFF2-40B4-BE49-F238E27FC236}">
                <a16:creationId xmlns:a16="http://schemas.microsoft.com/office/drawing/2014/main" id="{F4E22CDE-C03D-4AA1-A115-BAB61B70D9F1}"/>
              </a:ext>
            </a:extLst>
          </p:cNvPr>
          <p:cNvGrpSpPr/>
          <p:nvPr/>
        </p:nvGrpSpPr>
        <p:grpSpPr>
          <a:xfrm>
            <a:off x="4218682" y="4457116"/>
            <a:ext cx="1008360" cy="345600"/>
            <a:chOff x="4218682" y="4457116"/>
            <a:chExt cx="1008360" cy="345600"/>
          </a:xfrm>
        </p:grpSpPr>
        <mc:AlternateContent xmlns:mc="http://schemas.openxmlformats.org/markup-compatibility/2006">
          <mc:Choice xmlns:p14="http://schemas.microsoft.com/office/powerpoint/2010/main" Requires="p14">
            <p:contentPart p14:bwMode="auto" r:id="rId346">
              <p14:nvContentPartPr>
                <p14:cNvPr id="137" name="Ink 136">
                  <a:extLst>
                    <a:ext uri="{FF2B5EF4-FFF2-40B4-BE49-F238E27FC236}">
                      <a16:creationId xmlns:a16="http://schemas.microsoft.com/office/drawing/2014/main" id="{ACD966C5-D352-4645-AADD-6724262BFC37}"/>
                    </a:ext>
                  </a:extLst>
                </p14:cNvPr>
                <p14:cNvContentPartPr/>
                <p14:nvPr/>
              </p14:nvContentPartPr>
              <p14:xfrm>
                <a:off x="4225162" y="4497796"/>
                <a:ext cx="118800" cy="167040"/>
              </p14:xfrm>
            </p:contentPart>
          </mc:Choice>
          <mc:Fallback>
            <p:pic>
              <p:nvPicPr>
                <p:cNvPr id="137" name="Ink 136">
                  <a:extLst>
                    <a:ext uri="{FF2B5EF4-FFF2-40B4-BE49-F238E27FC236}">
                      <a16:creationId xmlns:a16="http://schemas.microsoft.com/office/drawing/2014/main" id="{ACD966C5-D352-4645-AADD-6724262BFC37}"/>
                    </a:ext>
                  </a:extLst>
                </p:cNvPr>
                <p:cNvPicPr/>
                <p:nvPr/>
              </p:nvPicPr>
              <p:blipFill>
                <a:blip r:embed="rId347"/>
                <a:stretch>
                  <a:fillRect/>
                </a:stretch>
              </p:blipFill>
              <p:spPr>
                <a:xfrm>
                  <a:off x="4207522" y="4480156"/>
                  <a:ext cx="154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40" name="Ink 139">
                  <a:extLst>
                    <a:ext uri="{FF2B5EF4-FFF2-40B4-BE49-F238E27FC236}">
                      <a16:creationId xmlns:a16="http://schemas.microsoft.com/office/drawing/2014/main" id="{DA67F81A-4727-4DB8-8B16-F8C5C58F65F0}"/>
                    </a:ext>
                  </a:extLst>
                </p14:cNvPr>
                <p14:cNvContentPartPr/>
                <p14:nvPr/>
              </p14:nvContentPartPr>
              <p14:xfrm>
                <a:off x="4218682" y="4457116"/>
                <a:ext cx="42120" cy="107280"/>
              </p14:xfrm>
            </p:contentPart>
          </mc:Choice>
          <mc:Fallback>
            <p:pic>
              <p:nvPicPr>
                <p:cNvPr id="140" name="Ink 139">
                  <a:extLst>
                    <a:ext uri="{FF2B5EF4-FFF2-40B4-BE49-F238E27FC236}">
                      <a16:creationId xmlns:a16="http://schemas.microsoft.com/office/drawing/2014/main" id="{DA67F81A-4727-4DB8-8B16-F8C5C58F65F0}"/>
                    </a:ext>
                  </a:extLst>
                </p:cNvPr>
                <p:cNvPicPr/>
                <p:nvPr/>
              </p:nvPicPr>
              <p:blipFill>
                <a:blip r:embed="rId349"/>
                <a:stretch>
                  <a:fillRect/>
                </a:stretch>
              </p:blipFill>
              <p:spPr>
                <a:xfrm>
                  <a:off x="4201042" y="4439476"/>
                  <a:ext cx="77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47" name="Ink 146">
                  <a:extLst>
                    <a:ext uri="{FF2B5EF4-FFF2-40B4-BE49-F238E27FC236}">
                      <a16:creationId xmlns:a16="http://schemas.microsoft.com/office/drawing/2014/main" id="{AF006C47-182C-4455-A36F-16A1DF2E812B}"/>
                    </a:ext>
                  </a:extLst>
                </p14:cNvPr>
                <p14:cNvContentPartPr/>
                <p14:nvPr/>
              </p14:nvContentPartPr>
              <p14:xfrm>
                <a:off x="4419922" y="4532356"/>
                <a:ext cx="807120" cy="270360"/>
              </p14:xfrm>
            </p:contentPart>
          </mc:Choice>
          <mc:Fallback>
            <p:pic>
              <p:nvPicPr>
                <p:cNvPr id="147" name="Ink 146">
                  <a:extLst>
                    <a:ext uri="{FF2B5EF4-FFF2-40B4-BE49-F238E27FC236}">
                      <a16:creationId xmlns:a16="http://schemas.microsoft.com/office/drawing/2014/main" id="{AF006C47-182C-4455-A36F-16A1DF2E812B}"/>
                    </a:ext>
                  </a:extLst>
                </p:cNvPr>
                <p:cNvPicPr/>
                <p:nvPr/>
              </p:nvPicPr>
              <p:blipFill>
                <a:blip r:embed="rId351"/>
                <a:stretch>
                  <a:fillRect/>
                </a:stretch>
              </p:blipFill>
              <p:spPr>
                <a:xfrm>
                  <a:off x="4401922" y="4514356"/>
                  <a:ext cx="842760" cy="306000"/>
                </a:xfrm>
                <a:prstGeom prst="rect">
                  <a:avLst/>
                </a:prstGeom>
              </p:spPr>
            </p:pic>
          </mc:Fallback>
        </mc:AlternateContent>
      </p:grpSp>
    </p:spTree>
    <p:extLst>
      <p:ext uri="{BB962C8B-B14F-4D97-AF65-F5344CB8AC3E}">
        <p14:creationId xmlns:p14="http://schemas.microsoft.com/office/powerpoint/2010/main" val="418109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5" name="Ink 34">
                <a:extLst>
                  <a:ext uri="{FF2B5EF4-FFF2-40B4-BE49-F238E27FC236}">
                    <a16:creationId xmlns:a16="http://schemas.microsoft.com/office/drawing/2014/main" id="{928B83D7-C1A0-44E9-A136-5DC430A59E4C}"/>
                  </a:ext>
                </a:extLst>
              </p14:cNvPr>
              <p14:cNvContentPartPr/>
              <p14:nvPr/>
            </p14:nvContentPartPr>
            <p14:xfrm>
              <a:off x="5916442" y="428356"/>
              <a:ext cx="26280" cy="492840"/>
            </p14:xfrm>
          </p:contentPart>
        </mc:Choice>
        <mc:Fallback xmlns="">
          <p:pic>
            <p:nvPicPr>
              <p:cNvPr id="35" name="Ink 34">
                <a:extLst>
                  <a:ext uri="{FF2B5EF4-FFF2-40B4-BE49-F238E27FC236}">
                    <a16:creationId xmlns:a16="http://schemas.microsoft.com/office/drawing/2014/main" id="{928B83D7-C1A0-44E9-A136-5DC430A59E4C}"/>
                  </a:ext>
                </a:extLst>
              </p:cNvPr>
              <p:cNvPicPr/>
              <p:nvPr/>
            </p:nvPicPr>
            <p:blipFill>
              <a:blip r:embed="rId3"/>
              <a:stretch>
                <a:fillRect/>
              </a:stretch>
            </p:blipFill>
            <p:spPr>
              <a:xfrm>
                <a:off x="5898442" y="410716"/>
                <a:ext cx="61920" cy="528480"/>
              </a:xfrm>
              <a:prstGeom prst="rect">
                <a:avLst/>
              </a:prstGeom>
            </p:spPr>
          </p:pic>
        </mc:Fallback>
      </mc:AlternateContent>
      <p:grpSp>
        <p:nvGrpSpPr>
          <p:cNvPr id="39" name="Group 38">
            <a:extLst>
              <a:ext uri="{FF2B5EF4-FFF2-40B4-BE49-F238E27FC236}">
                <a16:creationId xmlns:a16="http://schemas.microsoft.com/office/drawing/2014/main" id="{3CE712B2-5E0B-452D-B5BE-BE4091A3A0AA}"/>
              </a:ext>
            </a:extLst>
          </p:cNvPr>
          <p:cNvGrpSpPr/>
          <p:nvPr/>
        </p:nvGrpSpPr>
        <p:grpSpPr>
          <a:xfrm>
            <a:off x="6168082" y="581716"/>
            <a:ext cx="651600" cy="209520"/>
            <a:chOff x="6168082" y="581716"/>
            <a:chExt cx="651600" cy="209520"/>
          </a:xfrm>
        </p:grpSpPr>
        <mc:AlternateContent xmlns:mc="http://schemas.openxmlformats.org/markup-compatibility/2006" xmlns:p14="http://schemas.microsoft.com/office/powerpoint/2010/main">
          <mc:Choice Requires="p14">
            <p:contentPart p14:bwMode="auto" r:id="rId4">
              <p14:nvContentPartPr>
                <p14:cNvPr id="36" name="Ink 35">
                  <a:extLst>
                    <a:ext uri="{FF2B5EF4-FFF2-40B4-BE49-F238E27FC236}">
                      <a16:creationId xmlns:a16="http://schemas.microsoft.com/office/drawing/2014/main" id="{5C758340-0FC5-4E23-83AE-8D38FC2E9B3B}"/>
                    </a:ext>
                  </a:extLst>
                </p14:cNvPr>
                <p14:cNvContentPartPr/>
                <p14:nvPr/>
              </p14:nvContentPartPr>
              <p14:xfrm>
                <a:off x="6169882" y="646516"/>
                <a:ext cx="216360" cy="14760"/>
              </p14:xfrm>
            </p:contentPart>
          </mc:Choice>
          <mc:Fallback xmlns="">
            <p:pic>
              <p:nvPicPr>
                <p:cNvPr id="36" name="Ink 35">
                  <a:extLst>
                    <a:ext uri="{FF2B5EF4-FFF2-40B4-BE49-F238E27FC236}">
                      <a16:creationId xmlns:a16="http://schemas.microsoft.com/office/drawing/2014/main" id="{5C758340-0FC5-4E23-83AE-8D38FC2E9B3B}"/>
                    </a:ext>
                  </a:extLst>
                </p:cNvPr>
                <p:cNvPicPr/>
                <p:nvPr/>
              </p:nvPicPr>
              <p:blipFill>
                <a:blip r:embed="rId5"/>
                <a:stretch>
                  <a:fillRect/>
                </a:stretch>
              </p:blipFill>
              <p:spPr>
                <a:xfrm>
                  <a:off x="6152242" y="628516"/>
                  <a:ext cx="252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Ink 36">
                  <a:extLst>
                    <a:ext uri="{FF2B5EF4-FFF2-40B4-BE49-F238E27FC236}">
                      <a16:creationId xmlns:a16="http://schemas.microsoft.com/office/drawing/2014/main" id="{FD341495-F2F6-4BF1-BC88-5080B0571748}"/>
                    </a:ext>
                  </a:extLst>
                </p14:cNvPr>
                <p14:cNvContentPartPr/>
                <p14:nvPr/>
              </p14:nvContentPartPr>
              <p14:xfrm>
                <a:off x="6168082" y="723556"/>
                <a:ext cx="244800" cy="20160"/>
              </p14:xfrm>
            </p:contentPart>
          </mc:Choice>
          <mc:Fallback xmlns="">
            <p:pic>
              <p:nvPicPr>
                <p:cNvPr id="37" name="Ink 36">
                  <a:extLst>
                    <a:ext uri="{FF2B5EF4-FFF2-40B4-BE49-F238E27FC236}">
                      <a16:creationId xmlns:a16="http://schemas.microsoft.com/office/drawing/2014/main" id="{FD341495-F2F6-4BF1-BC88-5080B0571748}"/>
                    </a:ext>
                  </a:extLst>
                </p:cNvPr>
                <p:cNvPicPr/>
                <p:nvPr/>
              </p:nvPicPr>
              <p:blipFill>
                <a:blip r:embed="rId7"/>
                <a:stretch>
                  <a:fillRect/>
                </a:stretch>
              </p:blipFill>
              <p:spPr>
                <a:xfrm>
                  <a:off x="6150082" y="705916"/>
                  <a:ext cx="2804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Ink 37">
                  <a:extLst>
                    <a:ext uri="{FF2B5EF4-FFF2-40B4-BE49-F238E27FC236}">
                      <a16:creationId xmlns:a16="http://schemas.microsoft.com/office/drawing/2014/main" id="{662FBECD-E014-4BDF-ABBE-ABA7B64B4F5F}"/>
                    </a:ext>
                  </a:extLst>
                </p14:cNvPr>
                <p14:cNvContentPartPr/>
                <p14:nvPr/>
              </p14:nvContentPartPr>
              <p14:xfrm>
                <a:off x="6596842" y="581716"/>
                <a:ext cx="222840" cy="209520"/>
              </p14:xfrm>
            </p:contentPart>
          </mc:Choice>
          <mc:Fallback xmlns="">
            <p:pic>
              <p:nvPicPr>
                <p:cNvPr id="38" name="Ink 37">
                  <a:extLst>
                    <a:ext uri="{FF2B5EF4-FFF2-40B4-BE49-F238E27FC236}">
                      <a16:creationId xmlns:a16="http://schemas.microsoft.com/office/drawing/2014/main" id="{662FBECD-E014-4BDF-ABBE-ABA7B64B4F5F}"/>
                    </a:ext>
                  </a:extLst>
                </p:cNvPr>
                <p:cNvPicPr/>
                <p:nvPr/>
              </p:nvPicPr>
              <p:blipFill>
                <a:blip r:embed="rId9"/>
                <a:stretch>
                  <a:fillRect/>
                </a:stretch>
              </p:blipFill>
              <p:spPr>
                <a:xfrm>
                  <a:off x="6579202" y="563716"/>
                  <a:ext cx="258480" cy="245160"/>
                </a:xfrm>
                <a:prstGeom prst="rect">
                  <a:avLst/>
                </a:prstGeom>
              </p:spPr>
            </p:pic>
          </mc:Fallback>
        </mc:AlternateContent>
      </p:grpSp>
      <p:grpSp>
        <p:nvGrpSpPr>
          <p:cNvPr id="42" name="Group 41">
            <a:extLst>
              <a:ext uri="{FF2B5EF4-FFF2-40B4-BE49-F238E27FC236}">
                <a16:creationId xmlns:a16="http://schemas.microsoft.com/office/drawing/2014/main" id="{967E1BD9-F555-46FE-B27D-F4EE70C15297}"/>
              </a:ext>
            </a:extLst>
          </p:cNvPr>
          <p:cNvGrpSpPr/>
          <p:nvPr/>
        </p:nvGrpSpPr>
        <p:grpSpPr>
          <a:xfrm>
            <a:off x="1727482" y="466876"/>
            <a:ext cx="4124880" cy="1726920"/>
            <a:chOff x="1727482" y="466876"/>
            <a:chExt cx="4124880" cy="1726920"/>
          </a:xfrm>
        </p:grpSpPr>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62963C59-6FDB-4CEF-9CD9-41A07DF176D9}"/>
                    </a:ext>
                  </a:extLst>
                </p14:cNvPr>
                <p14:cNvContentPartPr/>
                <p14:nvPr/>
              </p14:nvContentPartPr>
              <p14:xfrm>
                <a:off x="1727482" y="548956"/>
                <a:ext cx="530280" cy="328680"/>
              </p14:xfrm>
            </p:contentPart>
          </mc:Choice>
          <mc:Fallback xmlns="">
            <p:pic>
              <p:nvPicPr>
                <p:cNvPr id="2" name="Ink 1">
                  <a:extLst>
                    <a:ext uri="{FF2B5EF4-FFF2-40B4-BE49-F238E27FC236}">
                      <a16:creationId xmlns:a16="http://schemas.microsoft.com/office/drawing/2014/main" id="{62963C59-6FDB-4CEF-9CD9-41A07DF176D9}"/>
                    </a:ext>
                  </a:extLst>
                </p:cNvPr>
                <p:cNvPicPr/>
                <p:nvPr/>
              </p:nvPicPr>
              <p:blipFill>
                <a:blip r:embed="rId11"/>
                <a:stretch>
                  <a:fillRect/>
                </a:stretch>
              </p:blipFill>
              <p:spPr>
                <a:xfrm>
                  <a:off x="1709482" y="530956"/>
                  <a:ext cx="5659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Ink 2">
                  <a:extLst>
                    <a:ext uri="{FF2B5EF4-FFF2-40B4-BE49-F238E27FC236}">
                      <a16:creationId xmlns:a16="http://schemas.microsoft.com/office/drawing/2014/main" id="{1D1330C4-EB4E-4700-94AD-BD8CDE1C51F2}"/>
                    </a:ext>
                  </a:extLst>
                </p14:cNvPr>
                <p14:cNvContentPartPr/>
                <p14:nvPr/>
              </p14:nvContentPartPr>
              <p14:xfrm>
                <a:off x="1995322" y="619156"/>
                <a:ext cx="303840" cy="36720"/>
              </p14:xfrm>
            </p:contentPart>
          </mc:Choice>
          <mc:Fallback xmlns="">
            <p:pic>
              <p:nvPicPr>
                <p:cNvPr id="3" name="Ink 2">
                  <a:extLst>
                    <a:ext uri="{FF2B5EF4-FFF2-40B4-BE49-F238E27FC236}">
                      <a16:creationId xmlns:a16="http://schemas.microsoft.com/office/drawing/2014/main" id="{1D1330C4-EB4E-4700-94AD-BD8CDE1C51F2}"/>
                    </a:ext>
                  </a:extLst>
                </p:cNvPr>
                <p:cNvPicPr/>
                <p:nvPr/>
              </p:nvPicPr>
              <p:blipFill>
                <a:blip r:embed="rId13"/>
                <a:stretch>
                  <a:fillRect/>
                </a:stretch>
              </p:blipFill>
              <p:spPr>
                <a:xfrm>
                  <a:off x="1977682" y="601156"/>
                  <a:ext cx="339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0C75E69C-89D2-45A2-A51D-4102F47EF27F}"/>
                    </a:ext>
                  </a:extLst>
                </p14:cNvPr>
                <p14:cNvContentPartPr/>
                <p14:nvPr/>
              </p14:nvContentPartPr>
              <p14:xfrm>
                <a:off x="2357122" y="466876"/>
                <a:ext cx="34560" cy="507960"/>
              </p14:xfrm>
            </p:contentPart>
          </mc:Choice>
          <mc:Fallback xmlns="">
            <p:pic>
              <p:nvPicPr>
                <p:cNvPr id="5" name="Ink 4">
                  <a:extLst>
                    <a:ext uri="{FF2B5EF4-FFF2-40B4-BE49-F238E27FC236}">
                      <a16:creationId xmlns:a16="http://schemas.microsoft.com/office/drawing/2014/main" id="{0C75E69C-89D2-45A2-A51D-4102F47EF27F}"/>
                    </a:ext>
                  </a:extLst>
                </p:cNvPr>
                <p:cNvPicPr/>
                <p:nvPr/>
              </p:nvPicPr>
              <p:blipFill>
                <a:blip r:embed="rId15"/>
                <a:stretch>
                  <a:fillRect/>
                </a:stretch>
              </p:blipFill>
              <p:spPr>
                <a:xfrm>
                  <a:off x="2339482" y="449236"/>
                  <a:ext cx="7020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 name="Ink 5">
                  <a:extLst>
                    <a:ext uri="{FF2B5EF4-FFF2-40B4-BE49-F238E27FC236}">
                      <a16:creationId xmlns:a16="http://schemas.microsoft.com/office/drawing/2014/main" id="{2D813B8D-79F4-4D42-AC0F-6893AACCB5AF}"/>
                    </a:ext>
                  </a:extLst>
                </p14:cNvPr>
                <p14:cNvContentPartPr/>
                <p14:nvPr/>
              </p14:nvContentPartPr>
              <p14:xfrm>
                <a:off x="2546842" y="562996"/>
                <a:ext cx="166320" cy="291960"/>
              </p14:xfrm>
            </p:contentPart>
          </mc:Choice>
          <mc:Fallback xmlns="">
            <p:pic>
              <p:nvPicPr>
                <p:cNvPr id="6" name="Ink 5">
                  <a:extLst>
                    <a:ext uri="{FF2B5EF4-FFF2-40B4-BE49-F238E27FC236}">
                      <a16:creationId xmlns:a16="http://schemas.microsoft.com/office/drawing/2014/main" id="{2D813B8D-79F4-4D42-AC0F-6893AACCB5AF}"/>
                    </a:ext>
                  </a:extLst>
                </p:cNvPr>
                <p:cNvPicPr/>
                <p:nvPr/>
              </p:nvPicPr>
              <p:blipFill>
                <a:blip r:embed="rId17"/>
                <a:stretch>
                  <a:fillRect/>
                </a:stretch>
              </p:blipFill>
              <p:spPr>
                <a:xfrm>
                  <a:off x="2529202" y="545356"/>
                  <a:ext cx="201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090F735A-D188-4697-977D-B8774A19519D}"/>
                    </a:ext>
                  </a:extLst>
                </p14:cNvPr>
                <p14:cNvContentPartPr/>
                <p14:nvPr/>
              </p14:nvContentPartPr>
              <p14:xfrm>
                <a:off x="2788042" y="847036"/>
                <a:ext cx="42480" cy="69120"/>
              </p14:xfrm>
            </p:contentPart>
          </mc:Choice>
          <mc:Fallback xmlns="">
            <p:pic>
              <p:nvPicPr>
                <p:cNvPr id="7" name="Ink 6">
                  <a:extLst>
                    <a:ext uri="{FF2B5EF4-FFF2-40B4-BE49-F238E27FC236}">
                      <a16:creationId xmlns:a16="http://schemas.microsoft.com/office/drawing/2014/main" id="{090F735A-D188-4697-977D-B8774A19519D}"/>
                    </a:ext>
                  </a:extLst>
                </p:cNvPr>
                <p:cNvPicPr/>
                <p:nvPr/>
              </p:nvPicPr>
              <p:blipFill>
                <a:blip r:embed="rId19"/>
                <a:stretch>
                  <a:fillRect/>
                </a:stretch>
              </p:blipFill>
              <p:spPr>
                <a:xfrm>
                  <a:off x="2770042" y="829036"/>
                  <a:ext cx="78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 name="Ink 7">
                  <a:extLst>
                    <a:ext uri="{FF2B5EF4-FFF2-40B4-BE49-F238E27FC236}">
                      <a16:creationId xmlns:a16="http://schemas.microsoft.com/office/drawing/2014/main" id="{856A3D3E-0C88-4A26-83DD-758B75B5E7A4}"/>
                    </a:ext>
                  </a:extLst>
                </p14:cNvPr>
                <p14:cNvContentPartPr/>
                <p14:nvPr/>
              </p14:nvContentPartPr>
              <p14:xfrm>
                <a:off x="2817202" y="726796"/>
                <a:ext cx="7920" cy="22680"/>
              </p14:xfrm>
            </p:contentPart>
          </mc:Choice>
          <mc:Fallback xmlns="">
            <p:pic>
              <p:nvPicPr>
                <p:cNvPr id="8" name="Ink 7">
                  <a:extLst>
                    <a:ext uri="{FF2B5EF4-FFF2-40B4-BE49-F238E27FC236}">
                      <a16:creationId xmlns:a16="http://schemas.microsoft.com/office/drawing/2014/main" id="{856A3D3E-0C88-4A26-83DD-758B75B5E7A4}"/>
                    </a:ext>
                  </a:extLst>
                </p:cNvPr>
                <p:cNvPicPr/>
                <p:nvPr/>
              </p:nvPicPr>
              <p:blipFill>
                <a:blip r:embed="rId21"/>
                <a:stretch>
                  <a:fillRect/>
                </a:stretch>
              </p:blipFill>
              <p:spPr>
                <a:xfrm>
                  <a:off x="2799202" y="708796"/>
                  <a:ext cx="43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Ink 8">
                  <a:extLst>
                    <a:ext uri="{FF2B5EF4-FFF2-40B4-BE49-F238E27FC236}">
                      <a16:creationId xmlns:a16="http://schemas.microsoft.com/office/drawing/2014/main" id="{14EBFCA4-77A9-49C3-B0DE-C5E56FD4E2AB}"/>
                    </a:ext>
                  </a:extLst>
                </p14:cNvPr>
                <p14:cNvContentPartPr/>
                <p14:nvPr/>
              </p14:nvContentPartPr>
              <p14:xfrm>
                <a:off x="2890642" y="684676"/>
                <a:ext cx="168840" cy="236520"/>
              </p14:xfrm>
            </p:contentPart>
          </mc:Choice>
          <mc:Fallback xmlns="">
            <p:pic>
              <p:nvPicPr>
                <p:cNvPr id="9" name="Ink 8">
                  <a:extLst>
                    <a:ext uri="{FF2B5EF4-FFF2-40B4-BE49-F238E27FC236}">
                      <a16:creationId xmlns:a16="http://schemas.microsoft.com/office/drawing/2014/main" id="{14EBFCA4-77A9-49C3-B0DE-C5E56FD4E2AB}"/>
                    </a:ext>
                  </a:extLst>
                </p:cNvPr>
                <p:cNvPicPr/>
                <p:nvPr/>
              </p:nvPicPr>
              <p:blipFill>
                <a:blip r:embed="rId23"/>
                <a:stretch>
                  <a:fillRect/>
                </a:stretch>
              </p:blipFill>
              <p:spPr>
                <a:xfrm>
                  <a:off x="2872642" y="667036"/>
                  <a:ext cx="2044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Ink 10">
                  <a:extLst>
                    <a:ext uri="{FF2B5EF4-FFF2-40B4-BE49-F238E27FC236}">
                      <a16:creationId xmlns:a16="http://schemas.microsoft.com/office/drawing/2014/main" id="{ED20F95E-3ACA-47AC-8641-A1F570058AA7}"/>
                    </a:ext>
                  </a:extLst>
                </p14:cNvPr>
                <p14:cNvContentPartPr/>
                <p14:nvPr/>
              </p14:nvContentPartPr>
              <p14:xfrm>
                <a:off x="3229762" y="649756"/>
                <a:ext cx="265680" cy="17640"/>
              </p14:xfrm>
            </p:contentPart>
          </mc:Choice>
          <mc:Fallback xmlns="">
            <p:pic>
              <p:nvPicPr>
                <p:cNvPr id="11" name="Ink 10">
                  <a:extLst>
                    <a:ext uri="{FF2B5EF4-FFF2-40B4-BE49-F238E27FC236}">
                      <a16:creationId xmlns:a16="http://schemas.microsoft.com/office/drawing/2014/main" id="{ED20F95E-3ACA-47AC-8641-A1F570058AA7}"/>
                    </a:ext>
                  </a:extLst>
                </p:cNvPr>
                <p:cNvPicPr/>
                <p:nvPr/>
              </p:nvPicPr>
              <p:blipFill>
                <a:blip r:embed="rId25"/>
                <a:stretch>
                  <a:fillRect/>
                </a:stretch>
              </p:blipFill>
              <p:spPr>
                <a:xfrm>
                  <a:off x="3212122" y="632116"/>
                  <a:ext cx="301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Ink 11">
                  <a:extLst>
                    <a:ext uri="{FF2B5EF4-FFF2-40B4-BE49-F238E27FC236}">
                      <a16:creationId xmlns:a16="http://schemas.microsoft.com/office/drawing/2014/main" id="{35D860E5-2BAD-46D6-A499-5EEBB3AEB175}"/>
                    </a:ext>
                  </a:extLst>
                </p14:cNvPr>
                <p14:cNvContentPartPr/>
                <p14:nvPr/>
              </p14:nvContentPartPr>
              <p14:xfrm>
                <a:off x="3316522" y="593236"/>
                <a:ext cx="108720" cy="205560"/>
              </p14:xfrm>
            </p:contentPart>
          </mc:Choice>
          <mc:Fallback xmlns="">
            <p:pic>
              <p:nvPicPr>
                <p:cNvPr id="12" name="Ink 11">
                  <a:extLst>
                    <a:ext uri="{FF2B5EF4-FFF2-40B4-BE49-F238E27FC236}">
                      <a16:creationId xmlns:a16="http://schemas.microsoft.com/office/drawing/2014/main" id="{35D860E5-2BAD-46D6-A499-5EEBB3AEB175}"/>
                    </a:ext>
                  </a:extLst>
                </p:cNvPr>
                <p:cNvPicPr/>
                <p:nvPr/>
              </p:nvPicPr>
              <p:blipFill>
                <a:blip r:embed="rId27"/>
                <a:stretch>
                  <a:fillRect/>
                </a:stretch>
              </p:blipFill>
              <p:spPr>
                <a:xfrm>
                  <a:off x="3298522" y="575596"/>
                  <a:ext cx="1443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Ink 13">
                  <a:extLst>
                    <a:ext uri="{FF2B5EF4-FFF2-40B4-BE49-F238E27FC236}">
                      <a16:creationId xmlns:a16="http://schemas.microsoft.com/office/drawing/2014/main" id="{5C20C49A-D745-4C0A-89AF-9876835A6FBA}"/>
                    </a:ext>
                  </a:extLst>
                </p14:cNvPr>
                <p14:cNvContentPartPr/>
                <p14:nvPr/>
              </p14:nvContentPartPr>
              <p14:xfrm>
                <a:off x="3731242" y="534196"/>
                <a:ext cx="8640" cy="333720"/>
              </p14:xfrm>
            </p:contentPart>
          </mc:Choice>
          <mc:Fallback xmlns="">
            <p:pic>
              <p:nvPicPr>
                <p:cNvPr id="14" name="Ink 13">
                  <a:extLst>
                    <a:ext uri="{FF2B5EF4-FFF2-40B4-BE49-F238E27FC236}">
                      <a16:creationId xmlns:a16="http://schemas.microsoft.com/office/drawing/2014/main" id="{5C20C49A-D745-4C0A-89AF-9876835A6FBA}"/>
                    </a:ext>
                  </a:extLst>
                </p:cNvPr>
                <p:cNvPicPr/>
                <p:nvPr/>
              </p:nvPicPr>
              <p:blipFill>
                <a:blip r:embed="rId29"/>
                <a:stretch>
                  <a:fillRect/>
                </a:stretch>
              </p:blipFill>
              <p:spPr>
                <a:xfrm>
                  <a:off x="3713602" y="516196"/>
                  <a:ext cx="442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Ink 14">
                  <a:extLst>
                    <a:ext uri="{FF2B5EF4-FFF2-40B4-BE49-F238E27FC236}">
                      <a16:creationId xmlns:a16="http://schemas.microsoft.com/office/drawing/2014/main" id="{18061D5E-138E-4C6A-8D02-20E711517813}"/>
                    </a:ext>
                  </a:extLst>
                </p14:cNvPr>
                <p14:cNvContentPartPr/>
                <p14:nvPr/>
              </p14:nvContentPartPr>
              <p14:xfrm>
                <a:off x="3641242" y="564076"/>
                <a:ext cx="200880" cy="135720"/>
              </p14:xfrm>
            </p:contentPart>
          </mc:Choice>
          <mc:Fallback xmlns="">
            <p:pic>
              <p:nvPicPr>
                <p:cNvPr id="15" name="Ink 14">
                  <a:extLst>
                    <a:ext uri="{FF2B5EF4-FFF2-40B4-BE49-F238E27FC236}">
                      <a16:creationId xmlns:a16="http://schemas.microsoft.com/office/drawing/2014/main" id="{18061D5E-138E-4C6A-8D02-20E711517813}"/>
                    </a:ext>
                  </a:extLst>
                </p:cNvPr>
                <p:cNvPicPr/>
                <p:nvPr/>
              </p:nvPicPr>
              <p:blipFill>
                <a:blip r:embed="rId31"/>
                <a:stretch>
                  <a:fillRect/>
                </a:stretch>
              </p:blipFill>
              <p:spPr>
                <a:xfrm>
                  <a:off x="3623602" y="546436"/>
                  <a:ext cx="236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Ink 15">
                  <a:extLst>
                    <a:ext uri="{FF2B5EF4-FFF2-40B4-BE49-F238E27FC236}">
                      <a16:creationId xmlns:a16="http://schemas.microsoft.com/office/drawing/2014/main" id="{9C750A3E-CEE5-4AFA-9278-E0E731D84511}"/>
                    </a:ext>
                  </a:extLst>
                </p14:cNvPr>
                <p14:cNvContentPartPr/>
                <p14:nvPr/>
              </p14:nvContentPartPr>
              <p14:xfrm>
                <a:off x="3890362" y="703036"/>
                <a:ext cx="36720" cy="150480"/>
              </p14:xfrm>
            </p:contentPart>
          </mc:Choice>
          <mc:Fallback xmlns="">
            <p:pic>
              <p:nvPicPr>
                <p:cNvPr id="16" name="Ink 15">
                  <a:extLst>
                    <a:ext uri="{FF2B5EF4-FFF2-40B4-BE49-F238E27FC236}">
                      <a16:creationId xmlns:a16="http://schemas.microsoft.com/office/drawing/2014/main" id="{9C750A3E-CEE5-4AFA-9278-E0E731D84511}"/>
                    </a:ext>
                  </a:extLst>
                </p:cNvPr>
                <p:cNvPicPr/>
                <p:nvPr/>
              </p:nvPicPr>
              <p:blipFill>
                <a:blip r:embed="rId33"/>
                <a:stretch>
                  <a:fillRect/>
                </a:stretch>
              </p:blipFill>
              <p:spPr>
                <a:xfrm>
                  <a:off x="3872722" y="685396"/>
                  <a:ext cx="72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Ink 16">
                  <a:extLst>
                    <a:ext uri="{FF2B5EF4-FFF2-40B4-BE49-F238E27FC236}">
                      <a16:creationId xmlns:a16="http://schemas.microsoft.com/office/drawing/2014/main" id="{DAF15887-0AC4-401D-AA00-EE6FF4E4C84F}"/>
                    </a:ext>
                  </a:extLst>
                </p14:cNvPr>
                <p14:cNvContentPartPr/>
                <p14:nvPr/>
              </p14:nvContentPartPr>
              <p14:xfrm>
                <a:off x="3987562" y="687556"/>
                <a:ext cx="5400" cy="180360"/>
              </p14:xfrm>
            </p:contentPart>
          </mc:Choice>
          <mc:Fallback xmlns="">
            <p:pic>
              <p:nvPicPr>
                <p:cNvPr id="17" name="Ink 16">
                  <a:extLst>
                    <a:ext uri="{FF2B5EF4-FFF2-40B4-BE49-F238E27FC236}">
                      <a16:creationId xmlns:a16="http://schemas.microsoft.com/office/drawing/2014/main" id="{DAF15887-0AC4-401D-AA00-EE6FF4E4C84F}"/>
                    </a:ext>
                  </a:extLst>
                </p:cNvPr>
                <p:cNvPicPr/>
                <p:nvPr/>
              </p:nvPicPr>
              <p:blipFill>
                <a:blip r:embed="rId35"/>
                <a:stretch>
                  <a:fillRect/>
                </a:stretch>
              </p:blipFill>
              <p:spPr>
                <a:xfrm>
                  <a:off x="3969922" y="669916"/>
                  <a:ext cx="41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Ink 17">
                  <a:extLst>
                    <a:ext uri="{FF2B5EF4-FFF2-40B4-BE49-F238E27FC236}">
                      <a16:creationId xmlns:a16="http://schemas.microsoft.com/office/drawing/2014/main" id="{1DFCB5AE-DF85-408C-8C00-A873BEFD4F08}"/>
                    </a:ext>
                  </a:extLst>
                </p14:cNvPr>
                <p14:cNvContentPartPr/>
                <p14:nvPr/>
              </p14:nvContentPartPr>
              <p14:xfrm>
                <a:off x="3808282" y="640756"/>
                <a:ext cx="284400" cy="63000"/>
              </p14:xfrm>
            </p:contentPart>
          </mc:Choice>
          <mc:Fallback xmlns="">
            <p:pic>
              <p:nvPicPr>
                <p:cNvPr id="18" name="Ink 17">
                  <a:extLst>
                    <a:ext uri="{FF2B5EF4-FFF2-40B4-BE49-F238E27FC236}">
                      <a16:creationId xmlns:a16="http://schemas.microsoft.com/office/drawing/2014/main" id="{1DFCB5AE-DF85-408C-8C00-A873BEFD4F08}"/>
                    </a:ext>
                  </a:extLst>
                </p:cNvPr>
                <p:cNvPicPr/>
                <p:nvPr/>
              </p:nvPicPr>
              <p:blipFill>
                <a:blip r:embed="rId37"/>
                <a:stretch>
                  <a:fillRect/>
                </a:stretch>
              </p:blipFill>
              <p:spPr>
                <a:xfrm>
                  <a:off x="3790282" y="623116"/>
                  <a:ext cx="320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k 19">
                  <a:extLst>
                    <a:ext uri="{FF2B5EF4-FFF2-40B4-BE49-F238E27FC236}">
                      <a16:creationId xmlns:a16="http://schemas.microsoft.com/office/drawing/2014/main" id="{3AE79FF2-F6B2-44F3-8C18-21F48641DAD8}"/>
                    </a:ext>
                  </a:extLst>
                </p14:cNvPr>
                <p14:cNvContentPartPr/>
                <p14:nvPr/>
              </p14:nvContentPartPr>
              <p14:xfrm>
                <a:off x="4202122" y="690436"/>
                <a:ext cx="159840" cy="167400"/>
              </p14:xfrm>
            </p:contentPart>
          </mc:Choice>
          <mc:Fallback xmlns="">
            <p:pic>
              <p:nvPicPr>
                <p:cNvPr id="20" name="Ink 19">
                  <a:extLst>
                    <a:ext uri="{FF2B5EF4-FFF2-40B4-BE49-F238E27FC236}">
                      <a16:creationId xmlns:a16="http://schemas.microsoft.com/office/drawing/2014/main" id="{3AE79FF2-F6B2-44F3-8C18-21F48641DAD8}"/>
                    </a:ext>
                  </a:extLst>
                </p:cNvPr>
                <p:cNvPicPr/>
                <p:nvPr/>
              </p:nvPicPr>
              <p:blipFill>
                <a:blip r:embed="rId39"/>
                <a:stretch>
                  <a:fillRect/>
                </a:stretch>
              </p:blipFill>
              <p:spPr>
                <a:xfrm>
                  <a:off x="4184122" y="672796"/>
                  <a:ext cx="195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F72F15C9-36C8-47CD-8EA8-598E42554517}"/>
                    </a:ext>
                  </a:extLst>
                </p14:cNvPr>
                <p14:cNvContentPartPr/>
                <p14:nvPr/>
              </p14:nvContentPartPr>
              <p14:xfrm>
                <a:off x="4397602" y="902476"/>
                <a:ext cx="25920" cy="134640"/>
              </p14:xfrm>
            </p:contentPart>
          </mc:Choice>
          <mc:Fallback xmlns="">
            <p:pic>
              <p:nvPicPr>
                <p:cNvPr id="22" name="Ink 21">
                  <a:extLst>
                    <a:ext uri="{FF2B5EF4-FFF2-40B4-BE49-F238E27FC236}">
                      <a16:creationId xmlns:a16="http://schemas.microsoft.com/office/drawing/2014/main" id="{F72F15C9-36C8-47CD-8EA8-598E42554517}"/>
                    </a:ext>
                  </a:extLst>
                </p:cNvPr>
                <p:cNvPicPr/>
                <p:nvPr/>
              </p:nvPicPr>
              <p:blipFill>
                <a:blip r:embed="rId41"/>
                <a:stretch>
                  <a:fillRect/>
                </a:stretch>
              </p:blipFill>
              <p:spPr>
                <a:xfrm>
                  <a:off x="4379602" y="884476"/>
                  <a:ext cx="61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k 22">
                  <a:extLst>
                    <a:ext uri="{FF2B5EF4-FFF2-40B4-BE49-F238E27FC236}">
                      <a16:creationId xmlns:a16="http://schemas.microsoft.com/office/drawing/2014/main" id="{34AFA15E-32F9-4E62-9217-F2F90AF40C32}"/>
                    </a:ext>
                  </a:extLst>
                </p14:cNvPr>
                <p14:cNvContentPartPr/>
                <p14:nvPr/>
              </p14:nvContentPartPr>
              <p14:xfrm>
                <a:off x="4437922" y="835876"/>
                <a:ext cx="7560" cy="22680"/>
              </p14:xfrm>
            </p:contentPart>
          </mc:Choice>
          <mc:Fallback xmlns="">
            <p:pic>
              <p:nvPicPr>
                <p:cNvPr id="23" name="Ink 22">
                  <a:extLst>
                    <a:ext uri="{FF2B5EF4-FFF2-40B4-BE49-F238E27FC236}">
                      <a16:creationId xmlns:a16="http://schemas.microsoft.com/office/drawing/2014/main" id="{34AFA15E-32F9-4E62-9217-F2F90AF40C32}"/>
                    </a:ext>
                  </a:extLst>
                </p:cNvPr>
                <p:cNvPicPr/>
                <p:nvPr/>
              </p:nvPicPr>
              <p:blipFill>
                <a:blip r:embed="rId43"/>
                <a:stretch>
                  <a:fillRect/>
                </a:stretch>
              </p:blipFill>
              <p:spPr>
                <a:xfrm>
                  <a:off x="4419922" y="818236"/>
                  <a:ext cx="43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Ink 23">
                  <a:extLst>
                    <a:ext uri="{FF2B5EF4-FFF2-40B4-BE49-F238E27FC236}">
                      <a16:creationId xmlns:a16="http://schemas.microsoft.com/office/drawing/2014/main" id="{9A50B9E9-B242-4322-8E97-6A684ED45089}"/>
                    </a:ext>
                  </a:extLst>
                </p14:cNvPr>
                <p14:cNvContentPartPr/>
                <p14:nvPr/>
              </p14:nvContentPartPr>
              <p14:xfrm>
                <a:off x="4439002" y="857116"/>
                <a:ext cx="149760" cy="178560"/>
              </p14:xfrm>
            </p:contentPart>
          </mc:Choice>
          <mc:Fallback xmlns="">
            <p:pic>
              <p:nvPicPr>
                <p:cNvPr id="24" name="Ink 23">
                  <a:extLst>
                    <a:ext uri="{FF2B5EF4-FFF2-40B4-BE49-F238E27FC236}">
                      <a16:creationId xmlns:a16="http://schemas.microsoft.com/office/drawing/2014/main" id="{9A50B9E9-B242-4322-8E97-6A684ED45089}"/>
                    </a:ext>
                  </a:extLst>
                </p:cNvPr>
                <p:cNvPicPr/>
                <p:nvPr/>
              </p:nvPicPr>
              <p:blipFill>
                <a:blip r:embed="rId45"/>
                <a:stretch>
                  <a:fillRect/>
                </a:stretch>
              </p:blipFill>
              <p:spPr>
                <a:xfrm>
                  <a:off x="4421002" y="839116"/>
                  <a:ext cx="1854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B703FC90-28DC-41C1-AC56-71E3FB0273FB}"/>
                    </a:ext>
                  </a:extLst>
                </p14:cNvPr>
                <p14:cNvContentPartPr/>
                <p14:nvPr/>
              </p14:nvContentPartPr>
              <p14:xfrm>
                <a:off x="4662562" y="587836"/>
                <a:ext cx="334800" cy="227880"/>
              </p14:xfrm>
            </p:contentPart>
          </mc:Choice>
          <mc:Fallback xmlns="">
            <p:pic>
              <p:nvPicPr>
                <p:cNvPr id="26" name="Ink 25">
                  <a:extLst>
                    <a:ext uri="{FF2B5EF4-FFF2-40B4-BE49-F238E27FC236}">
                      <a16:creationId xmlns:a16="http://schemas.microsoft.com/office/drawing/2014/main" id="{B703FC90-28DC-41C1-AC56-71E3FB0273FB}"/>
                    </a:ext>
                  </a:extLst>
                </p:cNvPr>
                <p:cNvPicPr/>
                <p:nvPr/>
              </p:nvPicPr>
              <p:blipFill>
                <a:blip r:embed="rId47"/>
                <a:stretch>
                  <a:fillRect/>
                </a:stretch>
              </p:blipFill>
              <p:spPr>
                <a:xfrm>
                  <a:off x="4644562" y="570196"/>
                  <a:ext cx="3704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 26">
                  <a:extLst>
                    <a:ext uri="{FF2B5EF4-FFF2-40B4-BE49-F238E27FC236}">
                      <a16:creationId xmlns:a16="http://schemas.microsoft.com/office/drawing/2014/main" id="{C75BB9A5-BFC2-4133-AEF3-E916D2A99718}"/>
                    </a:ext>
                  </a:extLst>
                </p14:cNvPr>
                <p14:cNvContentPartPr/>
                <p14:nvPr/>
              </p14:nvContentPartPr>
              <p14:xfrm>
                <a:off x="4720162" y="557236"/>
                <a:ext cx="293040" cy="309600"/>
              </p14:xfrm>
            </p:contentPart>
          </mc:Choice>
          <mc:Fallback xmlns="">
            <p:pic>
              <p:nvPicPr>
                <p:cNvPr id="27" name="Ink 26">
                  <a:extLst>
                    <a:ext uri="{FF2B5EF4-FFF2-40B4-BE49-F238E27FC236}">
                      <a16:creationId xmlns:a16="http://schemas.microsoft.com/office/drawing/2014/main" id="{C75BB9A5-BFC2-4133-AEF3-E916D2A99718}"/>
                    </a:ext>
                  </a:extLst>
                </p:cNvPr>
                <p:cNvPicPr/>
                <p:nvPr/>
              </p:nvPicPr>
              <p:blipFill>
                <a:blip r:embed="rId49"/>
                <a:stretch>
                  <a:fillRect/>
                </a:stretch>
              </p:blipFill>
              <p:spPr>
                <a:xfrm>
                  <a:off x="4702522" y="539236"/>
                  <a:ext cx="32868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F820D33E-E283-44FE-B126-9D17D65D9F05}"/>
                    </a:ext>
                  </a:extLst>
                </p14:cNvPr>
                <p14:cNvContentPartPr/>
                <p14:nvPr/>
              </p14:nvContentPartPr>
              <p14:xfrm>
                <a:off x="4981522" y="833356"/>
                <a:ext cx="185400" cy="219600"/>
              </p14:xfrm>
            </p:contentPart>
          </mc:Choice>
          <mc:Fallback xmlns="">
            <p:pic>
              <p:nvPicPr>
                <p:cNvPr id="29" name="Ink 28">
                  <a:extLst>
                    <a:ext uri="{FF2B5EF4-FFF2-40B4-BE49-F238E27FC236}">
                      <a16:creationId xmlns:a16="http://schemas.microsoft.com/office/drawing/2014/main" id="{F820D33E-E283-44FE-B126-9D17D65D9F05}"/>
                    </a:ext>
                  </a:extLst>
                </p:cNvPr>
                <p:cNvPicPr/>
                <p:nvPr/>
              </p:nvPicPr>
              <p:blipFill>
                <a:blip r:embed="rId51"/>
                <a:stretch>
                  <a:fillRect/>
                </a:stretch>
              </p:blipFill>
              <p:spPr>
                <a:xfrm>
                  <a:off x="4963882" y="815356"/>
                  <a:ext cx="221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227557B4-2944-4D17-A570-A15182B9E956}"/>
                    </a:ext>
                  </a:extLst>
                </p14:cNvPr>
                <p14:cNvContentPartPr/>
                <p14:nvPr/>
              </p14:nvContentPartPr>
              <p14:xfrm>
                <a:off x="5265202" y="791596"/>
                <a:ext cx="64800" cy="204840"/>
              </p14:xfrm>
            </p:contentPart>
          </mc:Choice>
          <mc:Fallback xmlns="">
            <p:pic>
              <p:nvPicPr>
                <p:cNvPr id="30" name="Ink 29">
                  <a:extLst>
                    <a:ext uri="{FF2B5EF4-FFF2-40B4-BE49-F238E27FC236}">
                      <a16:creationId xmlns:a16="http://schemas.microsoft.com/office/drawing/2014/main" id="{227557B4-2944-4D17-A570-A15182B9E956}"/>
                    </a:ext>
                  </a:extLst>
                </p:cNvPr>
                <p:cNvPicPr/>
                <p:nvPr/>
              </p:nvPicPr>
              <p:blipFill>
                <a:blip r:embed="rId53"/>
                <a:stretch>
                  <a:fillRect/>
                </a:stretch>
              </p:blipFill>
              <p:spPr>
                <a:xfrm>
                  <a:off x="5247202" y="773956"/>
                  <a:ext cx="1004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D3DF4F14-F161-4EA5-9D24-0866D1300616}"/>
                    </a:ext>
                  </a:extLst>
                </p14:cNvPr>
                <p14:cNvContentPartPr/>
                <p14:nvPr/>
              </p14:nvContentPartPr>
              <p14:xfrm>
                <a:off x="5432242" y="590356"/>
                <a:ext cx="222840" cy="165240"/>
              </p14:xfrm>
            </p:contentPart>
          </mc:Choice>
          <mc:Fallback xmlns="">
            <p:pic>
              <p:nvPicPr>
                <p:cNvPr id="31" name="Ink 30">
                  <a:extLst>
                    <a:ext uri="{FF2B5EF4-FFF2-40B4-BE49-F238E27FC236}">
                      <a16:creationId xmlns:a16="http://schemas.microsoft.com/office/drawing/2014/main" id="{D3DF4F14-F161-4EA5-9D24-0866D1300616}"/>
                    </a:ext>
                  </a:extLst>
                </p:cNvPr>
                <p:cNvPicPr/>
                <p:nvPr/>
              </p:nvPicPr>
              <p:blipFill>
                <a:blip r:embed="rId55"/>
                <a:stretch>
                  <a:fillRect/>
                </a:stretch>
              </p:blipFill>
              <p:spPr>
                <a:xfrm>
                  <a:off x="5414242" y="572716"/>
                  <a:ext cx="258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9A8E3BA5-B125-45C7-96E8-67D7604B0FCA}"/>
                    </a:ext>
                  </a:extLst>
                </p14:cNvPr>
                <p14:cNvContentPartPr/>
                <p14:nvPr/>
              </p14:nvContentPartPr>
              <p14:xfrm>
                <a:off x="5309842" y="520156"/>
                <a:ext cx="130680" cy="239400"/>
              </p14:xfrm>
            </p:contentPart>
          </mc:Choice>
          <mc:Fallback xmlns="">
            <p:pic>
              <p:nvPicPr>
                <p:cNvPr id="32" name="Ink 31">
                  <a:extLst>
                    <a:ext uri="{FF2B5EF4-FFF2-40B4-BE49-F238E27FC236}">
                      <a16:creationId xmlns:a16="http://schemas.microsoft.com/office/drawing/2014/main" id="{9A8E3BA5-B125-45C7-96E8-67D7604B0FCA}"/>
                    </a:ext>
                  </a:extLst>
                </p:cNvPr>
                <p:cNvPicPr/>
                <p:nvPr/>
              </p:nvPicPr>
              <p:blipFill>
                <a:blip r:embed="rId57"/>
                <a:stretch>
                  <a:fillRect/>
                </a:stretch>
              </p:blipFill>
              <p:spPr>
                <a:xfrm>
                  <a:off x="5292202" y="502156"/>
                  <a:ext cx="1663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CE4CAB9D-71EE-4B2D-925C-7DA3DD2CB34A}"/>
                    </a:ext>
                  </a:extLst>
                </p14:cNvPr>
                <p14:cNvContentPartPr/>
                <p14:nvPr/>
              </p14:nvContentPartPr>
              <p14:xfrm>
                <a:off x="5614402" y="476236"/>
                <a:ext cx="237960" cy="349920"/>
              </p14:xfrm>
            </p:contentPart>
          </mc:Choice>
          <mc:Fallback xmlns="">
            <p:pic>
              <p:nvPicPr>
                <p:cNvPr id="33" name="Ink 32">
                  <a:extLst>
                    <a:ext uri="{FF2B5EF4-FFF2-40B4-BE49-F238E27FC236}">
                      <a16:creationId xmlns:a16="http://schemas.microsoft.com/office/drawing/2014/main" id="{CE4CAB9D-71EE-4B2D-925C-7DA3DD2CB34A}"/>
                    </a:ext>
                  </a:extLst>
                </p:cNvPr>
                <p:cNvPicPr/>
                <p:nvPr/>
              </p:nvPicPr>
              <p:blipFill>
                <a:blip r:embed="rId59"/>
                <a:stretch>
                  <a:fillRect/>
                </a:stretch>
              </p:blipFill>
              <p:spPr>
                <a:xfrm>
                  <a:off x="5596762" y="458596"/>
                  <a:ext cx="2736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76C525D4-CC35-4B1F-B699-7C231DA72917}"/>
                    </a:ext>
                  </a:extLst>
                </p14:cNvPr>
                <p14:cNvContentPartPr/>
                <p14:nvPr/>
              </p14:nvContentPartPr>
              <p14:xfrm>
                <a:off x="4721962" y="986716"/>
                <a:ext cx="837360" cy="1207080"/>
              </p14:xfrm>
            </p:contentPart>
          </mc:Choice>
          <mc:Fallback xmlns="">
            <p:pic>
              <p:nvPicPr>
                <p:cNvPr id="40" name="Ink 39">
                  <a:extLst>
                    <a:ext uri="{FF2B5EF4-FFF2-40B4-BE49-F238E27FC236}">
                      <a16:creationId xmlns:a16="http://schemas.microsoft.com/office/drawing/2014/main" id="{76C525D4-CC35-4B1F-B699-7C231DA72917}"/>
                    </a:ext>
                  </a:extLst>
                </p:cNvPr>
                <p:cNvPicPr/>
                <p:nvPr/>
              </p:nvPicPr>
              <p:blipFill>
                <a:blip r:embed="rId61"/>
                <a:stretch>
                  <a:fillRect/>
                </a:stretch>
              </p:blipFill>
              <p:spPr>
                <a:xfrm>
                  <a:off x="4703962" y="969076"/>
                  <a:ext cx="873000" cy="1242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Ink 40">
                  <a:extLst>
                    <a:ext uri="{FF2B5EF4-FFF2-40B4-BE49-F238E27FC236}">
                      <a16:creationId xmlns:a16="http://schemas.microsoft.com/office/drawing/2014/main" id="{9806F0F2-05B0-4563-9368-677A042EC8B2}"/>
                    </a:ext>
                  </a:extLst>
                </p14:cNvPr>
                <p14:cNvContentPartPr/>
                <p14:nvPr/>
              </p14:nvContentPartPr>
              <p14:xfrm>
                <a:off x="5444482" y="1019116"/>
                <a:ext cx="105840" cy="96120"/>
              </p14:xfrm>
            </p:contentPart>
          </mc:Choice>
          <mc:Fallback xmlns="">
            <p:pic>
              <p:nvPicPr>
                <p:cNvPr id="41" name="Ink 40">
                  <a:extLst>
                    <a:ext uri="{FF2B5EF4-FFF2-40B4-BE49-F238E27FC236}">
                      <a16:creationId xmlns:a16="http://schemas.microsoft.com/office/drawing/2014/main" id="{9806F0F2-05B0-4563-9368-677A042EC8B2}"/>
                    </a:ext>
                  </a:extLst>
                </p:cNvPr>
                <p:cNvPicPr/>
                <p:nvPr/>
              </p:nvPicPr>
              <p:blipFill>
                <a:blip r:embed="rId63"/>
                <a:stretch>
                  <a:fillRect/>
                </a:stretch>
              </p:blipFill>
              <p:spPr>
                <a:xfrm>
                  <a:off x="5426842" y="1001116"/>
                  <a:ext cx="141480" cy="131760"/>
                </a:xfrm>
                <a:prstGeom prst="rect">
                  <a:avLst/>
                </a:prstGeom>
              </p:spPr>
            </p:pic>
          </mc:Fallback>
        </mc:AlternateContent>
      </p:grpSp>
      <p:sp>
        <p:nvSpPr>
          <p:cNvPr id="48" name="TextBox 47">
            <a:extLst>
              <a:ext uri="{FF2B5EF4-FFF2-40B4-BE49-F238E27FC236}">
                <a16:creationId xmlns:a16="http://schemas.microsoft.com/office/drawing/2014/main" id="{FAF1C394-7C55-4356-9DC1-8322AC5943D7}"/>
              </a:ext>
            </a:extLst>
          </p:cNvPr>
          <p:cNvSpPr txBox="1"/>
          <p:nvPr/>
        </p:nvSpPr>
        <p:spPr>
          <a:xfrm>
            <a:off x="1995322" y="2388742"/>
            <a:ext cx="4120423" cy="923330"/>
          </a:xfrm>
          <a:prstGeom prst="rect">
            <a:avLst/>
          </a:prstGeom>
          <a:noFill/>
        </p:spPr>
        <p:txBody>
          <a:bodyPr wrap="none" rtlCol="0">
            <a:spAutoFit/>
          </a:bodyPr>
          <a:lstStyle/>
          <a:p>
            <a:r>
              <a:rPr lang="en-US" dirty="0"/>
              <a:t>Roots give natural oscillation frequencies</a:t>
            </a:r>
          </a:p>
          <a:p>
            <a:endParaRPr lang="en-US" dirty="0"/>
          </a:p>
          <a:p>
            <a:r>
              <a:rPr lang="en-US" dirty="0"/>
              <a:t>“homogeneous ferromagnetic resonance”</a:t>
            </a:r>
          </a:p>
        </p:txBody>
      </p:sp>
      <p:sp>
        <p:nvSpPr>
          <p:cNvPr id="4" name="TextBox 3">
            <a:extLst>
              <a:ext uri="{FF2B5EF4-FFF2-40B4-BE49-F238E27FC236}">
                <a16:creationId xmlns:a16="http://schemas.microsoft.com/office/drawing/2014/main" id="{41A4969F-BEF8-483C-8A90-C2EF984CBDB0}"/>
              </a:ext>
            </a:extLst>
          </p:cNvPr>
          <p:cNvSpPr txBox="1"/>
          <p:nvPr/>
        </p:nvSpPr>
        <p:spPr>
          <a:xfrm>
            <a:off x="960634" y="4243227"/>
            <a:ext cx="7790915" cy="923330"/>
          </a:xfrm>
          <a:prstGeom prst="rect">
            <a:avLst/>
          </a:prstGeom>
          <a:noFill/>
        </p:spPr>
        <p:txBody>
          <a:bodyPr wrap="none" rtlCol="0">
            <a:spAutoFit/>
          </a:bodyPr>
          <a:lstStyle/>
          <a:p>
            <a:r>
              <a:rPr lang="en-US" dirty="0"/>
              <a:t>Of course, you cannot solve for resonance frequencies </a:t>
            </a:r>
            <a:r>
              <a:rPr lang="en-US" dirty="0">
                <a:latin typeface="Symbol" panose="05050102010706020507" pitchFamily="18" charset="2"/>
              </a:rPr>
              <a:t>w</a:t>
            </a:r>
            <a:r>
              <a:rPr lang="en-US" dirty="0"/>
              <a:t>, unless you know </a:t>
            </a:r>
            <a:r>
              <a:rPr lang="en-US" dirty="0" err="1">
                <a:latin typeface="Symbol" panose="05050102010706020507" pitchFamily="18" charset="2"/>
              </a:rPr>
              <a:t>c</a:t>
            </a:r>
            <a:r>
              <a:rPr lang="en-US" baseline="-25000" dirty="0" err="1"/>
              <a:t>lk</a:t>
            </a:r>
            <a:r>
              <a:rPr lang="en-US" dirty="0"/>
              <a:t>(</a:t>
            </a:r>
            <a:r>
              <a:rPr lang="en-US" dirty="0">
                <a:latin typeface="Symbol" panose="05050102010706020507" pitchFamily="18" charset="2"/>
              </a:rPr>
              <a:t>w</a:t>
            </a:r>
            <a:r>
              <a:rPr lang="en-US" dirty="0"/>
              <a:t>).</a:t>
            </a:r>
          </a:p>
          <a:p>
            <a:endParaRPr lang="en-US" dirty="0"/>
          </a:p>
          <a:p>
            <a:r>
              <a:rPr lang="en-US" dirty="0"/>
              <a:t>For that, see problem 1 and volume 9 section 69.    </a:t>
            </a:r>
          </a:p>
        </p:txBody>
      </p:sp>
    </p:spTree>
    <p:extLst>
      <p:ext uri="{BB962C8B-B14F-4D97-AF65-F5344CB8AC3E}">
        <p14:creationId xmlns:p14="http://schemas.microsoft.com/office/powerpoint/2010/main" val="38913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09CCCA-2D24-4FF0-8EC0-77BD9F403D5C}"/>
              </a:ext>
            </a:extLst>
          </p:cNvPr>
          <p:cNvSpPr txBox="1"/>
          <p:nvPr/>
        </p:nvSpPr>
        <p:spPr>
          <a:xfrm>
            <a:off x="61645" y="590764"/>
            <a:ext cx="9041257" cy="1477328"/>
          </a:xfrm>
          <a:prstGeom prst="rect">
            <a:avLst/>
          </a:prstGeom>
          <a:noFill/>
        </p:spPr>
        <p:txBody>
          <a:bodyPr wrap="square" rtlCol="0">
            <a:spAutoFit/>
          </a:bodyPr>
          <a:lstStyle/>
          <a:p>
            <a:r>
              <a:rPr lang="en-US" dirty="0"/>
              <a:t>Features of FMR.</a:t>
            </a:r>
          </a:p>
          <a:p>
            <a:pPr marL="342900" indent="-342900">
              <a:buAutoNum type="arabicPeriod"/>
            </a:pPr>
            <a:r>
              <a:rPr lang="en-US" dirty="0"/>
              <a:t>Magnetization is very large in ferromagnets compared to electronic or nuclear paramagnets.</a:t>
            </a:r>
          </a:p>
          <a:p>
            <a:pPr marL="342900" indent="-342900">
              <a:buAutoNum type="arabicPeriod"/>
            </a:pPr>
            <a:r>
              <a:rPr lang="en-US" dirty="0"/>
              <a:t>Because of 1, demagnetization fields are large, and sample shape has a large effect.</a:t>
            </a:r>
          </a:p>
          <a:p>
            <a:pPr marL="342900" indent="-342900">
              <a:buAutoNum type="arabicPeriod"/>
            </a:pPr>
            <a:r>
              <a:rPr lang="en-US" dirty="0"/>
              <a:t>Very sharp resonance lines.</a:t>
            </a:r>
          </a:p>
        </p:txBody>
      </p:sp>
    </p:spTree>
    <p:extLst>
      <p:ext uri="{BB962C8B-B14F-4D97-AF65-F5344CB8AC3E}">
        <p14:creationId xmlns:p14="http://schemas.microsoft.com/office/powerpoint/2010/main" val="40197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B98B07-B5D7-4E20-B27C-A266E0A97BA3}"/>
              </a:ext>
            </a:extLst>
          </p:cNvPr>
          <p:cNvPicPr>
            <a:picLocks noChangeAspect="1"/>
          </p:cNvPicPr>
          <p:nvPr/>
        </p:nvPicPr>
        <p:blipFill>
          <a:blip r:embed="rId2"/>
          <a:stretch>
            <a:fillRect/>
          </a:stretch>
        </p:blipFill>
        <p:spPr>
          <a:xfrm>
            <a:off x="67244" y="300824"/>
            <a:ext cx="4623370" cy="4467208"/>
          </a:xfrm>
          <a:prstGeom prst="rect">
            <a:avLst/>
          </a:prstGeom>
        </p:spPr>
      </p:pic>
      <p:sp>
        <p:nvSpPr>
          <p:cNvPr id="3" name="TextBox 2">
            <a:extLst>
              <a:ext uri="{FF2B5EF4-FFF2-40B4-BE49-F238E27FC236}">
                <a16:creationId xmlns:a16="http://schemas.microsoft.com/office/drawing/2014/main" id="{BB713051-EF08-4D07-99F2-C0D23309C501}"/>
              </a:ext>
            </a:extLst>
          </p:cNvPr>
          <p:cNvSpPr txBox="1"/>
          <p:nvPr/>
        </p:nvSpPr>
        <p:spPr>
          <a:xfrm>
            <a:off x="4823717" y="1284270"/>
            <a:ext cx="1242648" cy="369332"/>
          </a:xfrm>
          <a:prstGeom prst="rect">
            <a:avLst/>
          </a:prstGeom>
          <a:noFill/>
        </p:spPr>
        <p:txBody>
          <a:bodyPr wrap="none" rtlCol="0">
            <a:spAutoFit/>
          </a:bodyPr>
          <a:lstStyle/>
          <a:p>
            <a:r>
              <a:rPr lang="en-US" dirty="0"/>
              <a:t>(87.3): </a:t>
            </a:r>
            <a:r>
              <a:rPr lang="en-US" dirty="0">
                <a:latin typeface="Symbol" panose="05050102010706020507" pitchFamily="18" charset="2"/>
              </a:rPr>
              <a:t>z</a:t>
            </a:r>
            <a:r>
              <a:rPr lang="en-US" dirty="0"/>
              <a:t>’ = </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F27C710-D135-4D38-8935-9B45208ED411}"/>
                  </a:ext>
                </a:extLst>
              </p14:cNvPr>
              <p14:cNvContentPartPr/>
              <p14:nvPr/>
            </p14:nvContentPartPr>
            <p14:xfrm>
              <a:off x="5990242" y="1021996"/>
              <a:ext cx="1258560" cy="778320"/>
            </p14:xfrm>
          </p:contentPart>
        </mc:Choice>
        <mc:Fallback>
          <p:pic>
            <p:nvPicPr>
              <p:cNvPr id="4" name="Ink 3">
                <a:extLst>
                  <a:ext uri="{FF2B5EF4-FFF2-40B4-BE49-F238E27FC236}">
                    <a16:creationId xmlns:a16="http://schemas.microsoft.com/office/drawing/2014/main" id="{2F27C710-D135-4D38-8935-9B45208ED411}"/>
                  </a:ext>
                </a:extLst>
              </p:cNvPr>
              <p:cNvPicPr/>
              <p:nvPr/>
            </p:nvPicPr>
            <p:blipFill>
              <a:blip r:embed="rId4"/>
              <a:stretch>
                <a:fillRect/>
              </a:stretch>
            </p:blipFill>
            <p:spPr>
              <a:xfrm>
                <a:off x="5972242" y="1004356"/>
                <a:ext cx="1294200" cy="813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B60E550D-8B38-4D23-900C-33C5AD869F6C}"/>
                  </a:ext>
                </a:extLst>
              </p14:cNvPr>
              <p14:cNvContentPartPr/>
              <p14:nvPr/>
            </p14:nvContentPartPr>
            <p14:xfrm>
              <a:off x="6324322" y="1243396"/>
              <a:ext cx="268560" cy="168840"/>
            </p14:xfrm>
          </p:contentPart>
        </mc:Choice>
        <mc:Fallback>
          <p:pic>
            <p:nvPicPr>
              <p:cNvPr id="5" name="Ink 4">
                <a:extLst>
                  <a:ext uri="{FF2B5EF4-FFF2-40B4-BE49-F238E27FC236}">
                    <a16:creationId xmlns:a16="http://schemas.microsoft.com/office/drawing/2014/main" id="{B60E550D-8B38-4D23-900C-33C5AD869F6C}"/>
                  </a:ext>
                </a:extLst>
              </p:cNvPr>
              <p:cNvPicPr/>
              <p:nvPr/>
            </p:nvPicPr>
            <p:blipFill>
              <a:blip r:embed="rId6"/>
              <a:stretch>
                <a:fillRect/>
              </a:stretch>
            </p:blipFill>
            <p:spPr>
              <a:xfrm>
                <a:off x="6306682" y="1225396"/>
                <a:ext cx="3042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Ink 15">
                <a:extLst>
                  <a:ext uri="{FF2B5EF4-FFF2-40B4-BE49-F238E27FC236}">
                    <a16:creationId xmlns:a16="http://schemas.microsoft.com/office/drawing/2014/main" id="{93BFE0B4-4026-4B09-96B5-D4E87873F971}"/>
                  </a:ext>
                </a:extLst>
              </p14:cNvPr>
              <p14:cNvContentPartPr/>
              <p14:nvPr/>
            </p14:nvContentPartPr>
            <p14:xfrm>
              <a:off x="6124882" y="676396"/>
              <a:ext cx="876600" cy="225720"/>
            </p14:xfrm>
          </p:contentPart>
        </mc:Choice>
        <mc:Fallback>
          <p:pic>
            <p:nvPicPr>
              <p:cNvPr id="16" name="Ink 15">
                <a:extLst>
                  <a:ext uri="{FF2B5EF4-FFF2-40B4-BE49-F238E27FC236}">
                    <a16:creationId xmlns:a16="http://schemas.microsoft.com/office/drawing/2014/main" id="{93BFE0B4-4026-4B09-96B5-D4E87873F971}"/>
                  </a:ext>
                </a:extLst>
              </p:cNvPr>
              <p:cNvPicPr/>
              <p:nvPr/>
            </p:nvPicPr>
            <p:blipFill>
              <a:blip r:embed="rId8"/>
              <a:stretch>
                <a:fillRect/>
              </a:stretch>
            </p:blipFill>
            <p:spPr>
              <a:xfrm>
                <a:off x="6106882" y="658396"/>
                <a:ext cx="912240" cy="261360"/>
              </a:xfrm>
              <a:prstGeom prst="rect">
                <a:avLst/>
              </a:prstGeom>
            </p:spPr>
          </p:pic>
        </mc:Fallback>
      </mc:AlternateContent>
      <p:grpSp>
        <p:nvGrpSpPr>
          <p:cNvPr id="26" name="Group 25">
            <a:extLst>
              <a:ext uri="{FF2B5EF4-FFF2-40B4-BE49-F238E27FC236}">
                <a16:creationId xmlns:a16="http://schemas.microsoft.com/office/drawing/2014/main" id="{7FB94BEA-6579-45B1-B7E4-168E020F3068}"/>
              </a:ext>
            </a:extLst>
          </p:cNvPr>
          <p:cNvGrpSpPr/>
          <p:nvPr/>
        </p:nvGrpSpPr>
        <p:grpSpPr>
          <a:xfrm>
            <a:off x="5799082" y="1207756"/>
            <a:ext cx="1691280" cy="978840"/>
            <a:chOff x="5799082" y="1207756"/>
            <a:chExt cx="1691280" cy="978840"/>
          </a:xfrm>
        </p:grpSpPr>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70554589-E48C-4F31-8C6B-151D5E610380}"/>
                    </a:ext>
                  </a:extLst>
                </p14:cNvPr>
                <p14:cNvContentPartPr/>
                <p14:nvPr/>
              </p14:nvContentPartPr>
              <p14:xfrm>
                <a:off x="6609802" y="1243396"/>
                <a:ext cx="289080" cy="265680"/>
              </p14:xfrm>
            </p:contentPart>
          </mc:Choice>
          <mc:Fallback>
            <p:pic>
              <p:nvPicPr>
                <p:cNvPr id="6" name="Ink 5">
                  <a:extLst>
                    <a:ext uri="{FF2B5EF4-FFF2-40B4-BE49-F238E27FC236}">
                      <a16:creationId xmlns:a16="http://schemas.microsoft.com/office/drawing/2014/main" id="{70554589-E48C-4F31-8C6B-151D5E610380}"/>
                    </a:ext>
                  </a:extLst>
                </p:cNvPr>
                <p:cNvPicPr/>
                <p:nvPr/>
              </p:nvPicPr>
              <p:blipFill>
                <a:blip r:embed="rId10"/>
                <a:stretch>
                  <a:fillRect/>
                </a:stretch>
              </p:blipFill>
              <p:spPr>
                <a:xfrm>
                  <a:off x="6592162" y="1225756"/>
                  <a:ext cx="3247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FB696B8E-53E5-42D4-8B36-D52D7B3D8A5C}"/>
                    </a:ext>
                  </a:extLst>
                </p14:cNvPr>
                <p14:cNvContentPartPr/>
                <p14:nvPr/>
              </p14:nvContentPartPr>
              <p14:xfrm>
                <a:off x="6867922" y="1207756"/>
                <a:ext cx="310680" cy="435600"/>
              </p14:xfrm>
            </p:contentPart>
          </mc:Choice>
          <mc:Fallback>
            <p:pic>
              <p:nvPicPr>
                <p:cNvPr id="7" name="Ink 6">
                  <a:extLst>
                    <a:ext uri="{FF2B5EF4-FFF2-40B4-BE49-F238E27FC236}">
                      <a16:creationId xmlns:a16="http://schemas.microsoft.com/office/drawing/2014/main" id="{FB696B8E-53E5-42D4-8B36-D52D7B3D8A5C}"/>
                    </a:ext>
                  </a:extLst>
                </p:cNvPr>
                <p:cNvPicPr/>
                <p:nvPr/>
              </p:nvPicPr>
              <p:blipFill>
                <a:blip r:embed="rId12"/>
                <a:stretch>
                  <a:fillRect/>
                </a:stretch>
              </p:blipFill>
              <p:spPr>
                <a:xfrm>
                  <a:off x="6850282" y="1190116"/>
                  <a:ext cx="34632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707E7F63-EE95-4231-9095-83841F6589F5}"/>
                    </a:ext>
                  </a:extLst>
                </p14:cNvPr>
                <p14:cNvContentPartPr/>
                <p14:nvPr/>
              </p14:nvContentPartPr>
              <p14:xfrm>
                <a:off x="6316042" y="1520236"/>
                <a:ext cx="848160" cy="60480"/>
              </p14:xfrm>
            </p:contentPart>
          </mc:Choice>
          <mc:Fallback>
            <p:pic>
              <p:nvPicPr>
                <p:cNvPr id="8" name="Ink 7">
                  <a:extLst>
                    <a:ext uri="{FF2B5EF4-FFF2-40B4-BE49-F238E27FC236}">
                      <a16:creationId xmlns:a16="http://schemas.microsoft.com/office/drawing/2014/main" id="{707E7F63-EE95-4231-9095-83841F6589F5}"/>
                    </a:ext>
                  </a:extLst>
                </p:cNvPr>
                <p:cNvPicPr/>
                <p:nvPr/>
              </p:nvPicPr>
              <p:blipFill>
                <a:blip r:embed="rId14"/>
                <a:stretch>
                  <a:fillRect/>
                </a:stretch>
              </p:blipFill>
              <p:spPr>
                <a:xfrm>
                  <a:off x="6298402" y="1502596"/>
                  <a:ext cx="883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17670300-A484-4F5D-82AA-5CAD95109630}"/>
                    </a:ext>
                  </a:extLst>
                </p14:cNvPr>
                <p14:cNvContentPartPr/>
                <p14:nvPr/>
              </p14:nvContentPartPr>
              <p14:xfrm>
                <a:off x="6494602" y="1643356"/>
                <a:ext cx="165600" cy="110160"/>
              </p14:xfrm>
            </p:contentPart>
          </mc:Choice>
          <mc:Fallback>
            <p:pic>
              <p:nvPicPr>
                <p:cNvPr id="9" name="Ink 8">
                  <a:extLst>
                    <a:ext uri="{FF2B5EF4-FFF2-40B4-BE49-F238E27FC236}">
                      <a16:creationId xmlns:a16="http://schemas.microsoft.com/office/drawing/2014/main" id="{17670300-A484-4F5D-82AA-5CAD95109630}"/>
                    </a:ext>
                  </a:extLst>
                </p:cNvPr>
                <p:cNvPicPr/>
                <p:nvPr/>
              </p:nvPicPr>
              <p:blipFill>
                <a:blip r:embed="rId16"/>
                <a:stretch>
                  <a:fillRect/>
                </a:stretch>
              </p:blipFill>
              <p:spPr>
                <a:xfrm>
                  <a:off x="6476602" y="1625716"/>
                  <a:ext cx="201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1A067021-FCB6-4DB8-ACEF-73EB8D5EEDBC}"/>
                    </a:ext>
                  </a:extLst>
                </p14:cNvPr>
                <p14:cNvContentPartPr/>
                <p14:nvPr/>
              </p14:nvContentPartPr>
              <p14:xfrm>
                <a:off x="6517282" y="1745956"/>
                <a:ext cx="144000" cy="124200"/>
              </p14:xfrm>
            </p:contentPart>
          </mc:Choice>
          <mc:Fallback>
            <p:pic>
              <p:nvPicPr>
                <p:cNvPr id="10" name="Ink 9">
                  <a:extLst>
                    <a:ext uri="{FF2B5EF4-FFF2-40B4-BE49-F238E27FC236}">
                      <a16:creationId xmlns:a16="http://schemas.microsoft.com/office/drawing/2014/main" id="{1A067021-FCB6-4DB8-ACEF-73EB8D5EEDBC}"/>
                    </a:ext>
                  </a:extLst>
                </p:cNvPr>
                <p:cNvPicPr/>
                <p:nvPr/>
              </p:nvPicPr>
              <p:blipFill>
                <a:blip r:embed="rId18"/>
                <a:stretch>
                  <a:fillRect/>
                </a:stretch>
              </p:blipFill>
              <p:spPr>
                <a:xfrm>
                  <a:off x="6499642" y="1727956"/>
                  <a:ext cx="179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9ADB11E0-C753-4973-994C-7DE7CA15DCAC}"/>
                    </a:ext>
                  </a:extLst>
                </p14:cNvPr>
                <p14:cNvContentPartPr/>
                <p14:nvPr/>
              </p14:nvContentPartPr>
              <p14:xfrm>
                <a:off x="6847762" y="1699876"/>
                <a:ext cx="17280" cy="155160"/>
              </p14:xfrm>
            </p:contentPart>
          </mc:Choice>
          <mc:Fallback>
            <p:pic>
              <p:nvPicPr>
                <p:cNvPr id="12" name="Ink 11">
                  <a:extLst>
                    <a:ext uri="{FF2B5EF4-FFF2-40B4-BE49-F238E27FC236}">
                      <a16:creationId xmlns:a16="http://schemas.microsoft.com/office/drawing/2014/main" id="{9ADB11E0-C753-4973-994C-7DE7CA15DCAC}"/>
                    </a:ext>
                  </a:extLst>
                </p:cNvPr>
                <p:cNvPicPr/>
                <p:nvPr/>
              </p:nvPicPr>
              <p:blipFill>
                <a:blip r:embed="rId20"/>
                <a:stretch>
                  <a:fillRect/>
                </a:stretch>
              </p:blipFill>
              <p:spPr>
                <a:xfrm>
                  <a:off x="6830122" y="1682236"/>
                  <a:ext cx="52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226A3B1D-B407-4982-B9F8-542A8410D9AF}"/>
                    </a:ext>
                  </a:extLst>
                </p14:cNvPr>
                <p14:cNvContentPartPr/>
                <p14:nvPr/>
              </p14:nvContentPartPr>
              <p14:xfrm>
                <a:off x="6926242" y="1698796"/>
                <a:ext cx="73440" cy="108000"/>
              </p14:xfrm>
            </p:contentPart>
          </mc:Choice>
          <mc:Fallback>
            <p:pic>
              <p:nvPicPr>
                <p:cNvPr id="13" name="Ink 12">
                  <a:extLst>
                    <a:ext uri="{FF2B5EF4-FFF2-40B4-BE49-F238E27FC236}">
                      <a16:creationId xmlns:a16="http://schemas.microsoft.com/office/drawing/2014/main" id="{226A3B1D-B407-4982-B9F8-542A8410D9AF}"/>
                    </a:ext>
                  </a:extLst>
                </p:cNvPr>
                <p:cNvPicPr/>
                <p:nvPr/>
              </p:nvPicPr>
              <p:blipFill>
                <a:blip r:embed="rId22"/>
                <a:stretch>
                  <a:fillRect/>
                </a:stretch>
              </p:blipFill>
              <p:spPr>
                <a:xfrm>
                  <a:off x="6908242" y="1681156"/>
                  <a:ext cx="109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a:extLst>
                    <a:ext uri="{FF2B5EF4-FFF2-40B4-BE49-F238E27FC236}">
                      <a16:creationId xmlns:a16="http://schemas.microsoft.com/office/drawing/2014/main" id="{1D885F85-BCB0-42FD-B34D-7F7C1B88B6C5}"/>
                    </a:ext>
                  </a:extLst>
                </p14:cNvPr>
                <p14:cNvContentPartPr/>
                <p14:nvPr/>
              </p14:nvContentPartPr>
              <p14:xfrm>
                <a:off x="6790882" y="1667476"/>
                <a:ext cx="314280" cy="65880"/>
              </p14:xfrm>
            </p:contentPart>
          </mc:Choice>
          <mc:Fallback>
            <p:pic>
              <p:nvPicPr>
                <p:cNvPr id="14" name="Ink 13">
                  <a:extLst>
                    <a:ext uri="{FF2B5EF4-FFF2-40B4-BE49-F238E27FC236}">
                      <a16:creationId xmlns:a16="http://schemas.microsoft.com/office/drawing/2014/main" id="{1D885F85-BCB0-42FD-B34D-7F7C1B88B6C5}"/>
                    </a:ext>
                  </a:extLst>
                </p:cNvPr>
                <p:cNvPicPr/>
                <p:nvPr/>
              </p:nvPicPr>
              <p:blipFill>
                <a:blip r:embed="rId24"/>
                <a:stretch>
                  <a:fillRect/>
                </a:stretch>
              </p:blipFill>
              <p:spPr>
                <a:xfrm>
                  <a:off x="6773242" y="1649836"/>
                  <a:ext cx="349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Ink 20">
                  <a:extLst>
                    <a:ext uri="{FF2B5EF4-FFF2-40B4-BE49-F238E27FC236}">
                      <a16:creationId xmlns:a16="http://schemas.microsoft.com/office/drawing/2014/main" id="{4B8203F6-595F-4097-90B1-5C944AED9C09}"/>
                    </a:ext>
                  </a:extLst>
                </p14:cNvPr>
                <p14:cNvContentPartPr/>
                <p14:nvPr/>
              </p14:nvContentPartPr>
              <p14:xfrm>
                <a:off x="5799082" y="1879876"/>
                <a:ext cx="1230480" cy="306720"/>
              </p14:xfrm>
            </p:contentPart>
          </mc:Choice>
          <mc:Fallback>
            <p:pic>
              <p:nvPicPr>
                <p:cNvPr id="21" name="Ink 20">
                  <a:extLst>
                    <a:ext uri="{FF2B5EF4-FFF2-40B4-BE49-F238E27FC236}">
                      <a16:creationId xmlns:a16="http://schemas.microsoft.com/office/drawing/2014/main" id="{4B8203F6-595F-4097-90B1-5C944AED9C09}"/>
                    </a:ext>
                  </a:extLst>
                </p:cNvPr>
                <p:cNvPicPr/>
                <p:nvPr/>
              </p:nvPicPr>
              <p:blipFill>
                <a:blip r:embed="rId26"/>
                <a:stretch>
                  <a:fillRect/>
                </a:stretch>
              </p:blipFill>
              <p:spPr>
                <a:xfrm>
                  <a:off x="5781082" y="1861876"/>
                  <a:ext cx="126612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Ink 21">
                  <a:extLst>
                    <a:ext uri="{FF2B5EF4-FFF2-40B4-BE49-F238E27FC236}">
                      <a16:creationId xmlns:a16="http://schemas.microsoft.com/office/drawing/2014/main" id="{C9E27CBA-F92B-4EBE-9540-DA5006F9746F}"/>
                    </a:ext>
                  </a:extLst>
                </p14:cNvPr>
                <p14:cNvContentPartPr/>
                <p14:nvPr/>
              </p14:nvContentPartPr>
              <p14:xfrm>
                <a:off x="6313162" y="1951156"/>
                <a:ext cx="158040" cy="16560"/>
              </p14:xfrm>
            </p:contentPart>
          </mc:Choice>
          <mc:Fallback>
            <p:pic>
              <p:nvPicPr>
                <p:cNvPr id="22" name="Ink 21">
                  <a:extLst>
                    <a:ext uri="{FF2B5EF4-FFF2-40B4-BE49-F238E27FC236}">
                      <a16:creationId xmlns:a16="http://schemas.microsoft.com/office/drawing/2014/main" id="{C9E27CBA-F92B-4EBE-9540-DA5006F9746F}"/>
                    </a:ext>
                  </a:extLst>
                </p:cNvPr>
                <p:cNvPicPr/>
                <p:nvPr/>
              </p:nvPicPr>
              <p:blipFill>
                <a:blip r:embed="rId28"/>
                <a:stretch>
                  <a:fillRect/>
                </a:stretch>
              </p:blipFill>
              <p:spPr>
                <a:xfrm>
                  <a:off x="6295162" y="1933156"/>
                  <a:ext cx="193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Ink 22">
                  <a:extLst>
                    <a:ext uri="{FF2B5EF4-FFF2-40B4-BE49-F238E27FC236}">
                      <a16:creationId xmlns:a16="http://schemas.microsoft.com/office/drawing/2014/main" id="{24442134-49BD-4535-BC22-8AAB54A530B9}"/>
                    </a:ext>
                  </a:extLst>
                </p14:cNvPr>
                <p14:cNvContentPartPr/>
                <p14:nvPr/>
              </p14:nvContentPartPr>
              <p14:xfrm>
                <a:off x="6113722" y="1955476"/>
                <a:ext cx="16560" cy="14400"/>
              </p14:xfrm>
            </p:contentPart>
          </mc:Choice>
          <mc:Fallback>
            <p:pic>
              <p:nvPicPr>
                <p:cNvPr id="23" name="Ink 22">
                  <a:extLst>
                    <a:ext uri="{FF2B5EF4-FFF2-40B4-BE49-F238E27FC236}">
                      <a16:creationId xmlns:a16="http://schemas.microsoft.com/office/drawing/2014/main" id="{24442134-49BD-4535-BC22-8AAB54A530B9}"/>
                    </a:ext>
                  </a:extLst>
                </p:cNvPr>
                <p:cNvPicPr/>
                <p:nvPr/>
              </p:nvPicPr>
              <p:blipFill>
                <a:blip r:embed="rId30"/>
                <a:stretch>
                  <a:fillRect/>
                </a:stretch>
              </p:blipFill>
              <p:spPr>
                <a:xfrm>
                  <a:off x="6096082" y="1937476"/>
                  <a:ext cx="522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Ink 24">
                  <a:extLst>
                    <a:ext uri="{FF2B5EF4-FFF2-40B4-BE49-F238E27FC236}">
                      <a16:creationId xmlns:a16="http://schemas.microsoft.com/office/drawing/2014/main" id="{ADFD1AC4-CE25-4519-B1E6-12491BA0955A}"/>
                    </a:ext>
                  </a:extLst>
                </p14:cNvPr>
                <p14:cNvContentPartPr/>
                <p14:nvPr/>
              </p14:nvContentPartPr>
              <p14:xfrm>
                <a:off x="7365802" y="1503316"/>
                <a:ext cx="124560" cy="183960"/>
              </p14:xfrm>
            </p:contentPart>
          </mc:Choice>
          <mc:Fallback>
            <p:pic>
              <p:nvPicPr>
                <p:cNvPr id="25" name="Ink 24">
                  <a:extLst>
                    <a:ext uri="{FF2B5EF4-FFF2-40B4-BE49-F238E27FC236}">
                      <a16:creationId xmlns:a16="http://schemas.microsoft.com/office/drawing/2014/main" id="{ADFD1AC4-CE25-4519-B1E6-12491BA0955A}"/>
                    </a:ext>
                  </a:extLst>
                </p:cNvPr>
                <p:cNvPicPr/>
                <p:nvPr/>
              </p:nvPicPr>
              <p:blipFill>
                <a:blip r:embed="rId32"/>
                <a:stretch>
                  <a:fillRect/>
                </a:stretch>
              </p:blipFill>
              <p:spPr>
                <a:xfrm>
                  <a:off x="7347802" y="1485676"/>
                  <a:ext cx="160200" cy="21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7" name="Ink 26">
                <a:extLst>
                  <a:ext uri="{FF2B5EF4-FFF2-40B4-BE49-F238E27FC236}">
                    <a16:creationId xmlns:a16="http://schemas.microsoft.com/office/drawing/2014/main" id="{C9D40EFD-A610-4943-AFF8-20D5833DA84C}"/>
                  </a:ext>
                </a:extLst>
              </p14:cNvPr>
              <p14:cNvContentPartPr/>
              <p14:nvPr/>
            </p14:nvContentPartPr>
            <p14:xfrm>
              <a:off x="7684042" y="998236"/>
              <a:ext cx="1230840" cy="953640"/>
            </p14:xfrm>
          </p:contentPart>
        </mc:Choice>
        <mc:Fallback>
          <p:pic>
            <p:nvPicPr>
              <p:cNvPr id="27" name="Ink 26">
                <a:extLst>
                  <a:ext uri="{FF2B5EF4-FFF2-40B4-BE49-F238E27FC236}">
                    <a16:creationId xmlns:a16="http://schemas.microsoft.com/office/drawing/2014/main" id="{C9D40EFD-A610-4943-AFF8-20D5833DA84C}"/>
                  </a:ext>
                </a:extLst>
              </p:cNvPr>
              <p:cNvPicPr/>
              <p:nvPr/>
            </p:nvPicPr>
            <p:blipFill>
              <a:blip r:embed="rId34"/>
              <a:stretch>
                <a:fillRect/>
              </a:stretch>
            </p:blipFill>
            <p:spPr>
              <a:xfrm>
                <a:off x="7666402" y="980236"/>
                <a:ext cx="1266480" cy="989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1" name="Ink 30">
                <a:extLst>
                  <a:ext uri="{FF2B5EF4-FFF2-40B4-BE49-F238E27FC236}">
                    <a16:creationId xmlns:a16="http://schemas.microsoft.com/office/drawing/2014/main" id="{941DFAC5-7791-42F3-9B67-085727E63EBF}"/>
                  </a:ext>
                </a:extLst>
              </p14:cNvPr>
              <p14:cNvContentPartPr/>
              <p14:nvPr/>
            </p14:nvContentPartPr>
            <p14:xfrm>
              <a:off x="8462362" y="1399276"/>
              <a:ext cx="104760" cy="103320"/>
            </p14:xfrm>
          </p:contentPart>
        </mc:Choice>
        <mc:Fallback>
          <p:pic>
            <p:nvPicPr>
              <p:cNvPr id="31" name="Ink 30">
                <a:extLst>
                  <a:ext uri="{FF2B5EF4-FFF2-40B4-BE49-F238E27FC236}">
                    <a16:creationId xmlns:a16="http://schemas.microsoft.com/office/drawing/2014/main" id="{941DFAC5-7791-42F3-9B67-085727E63EBF}"/>
                  </a:ext>
                </a:extLst>
              </p:cNvPr>
              <p:cNvPicPr/>
              <p:nvPr/>
            </p:nvPicPr>
            <p:blipFill>
              <a:blip r:embed="rId36"/>
              <a:stretch>
                <a:fillRect/>
              </a:stretch>
            </p:blipFill>
            <p:spPr>
              <a:xfrm>
                <a:off x="8444362" y="1381276"/>
                <a:ext cx="140400" cy="138960"/>
              </a:xfrm>
              <a:prstGeom prst="rect">
                <a:avLst/>
              </a:prstGeom>
            </p:spPr>
          </p:pic>
        </mc:Fallback>
      </mc:AlternateContent>
      <p:grpSp>
        <p:nvGrpSpPr>
          <p:cNvPr id="48" name="Group 47">
            <a:extLst>
              <a:ext uri="{FF2B5EF4-FFF2-40B4-BE49-F238E27FC236}">
                <a16:creationId xmlns:a16="http://schemas.microsoft.com/office/drawing/2014/main" id="{AB247E08-0193-426C-A148-DF0D89D89CE1}"/>
              </a:ext>
            </a:extLst>
          </p:cNvPr>
          <p:cNvGrpSpPr/>
          <p:nvPr/>
        </p:nvGrpSpPr>
        <p:grpSpPr>
          <a:xfrm>
            <a:off x="7857562" y="614836"/>
            <a:ext cx="1216080" cy="1270440"/>
            <a:chOff x="7857562" y="614836"/>
            <a:chExt cx="1216080" cy="1270440"/>
          </a:xfrm>
        </p:grpSpPr>
        <mc:AlternateContent xmlns:mc="http://schemas.openxmlformats.org/markup-compatibility/2006">
          <mc:Choice xmlns:p14="http://schemas.microsoft.com/office/powerpoint/2010/main" Requires="p14">
            <p:contentPart p14:bwMode="auto" r:id="rId37">
              <p14:nvContentPartPr>
                <p14:cNvPr id="17" name="Ink 16">
                  <a:extLst>
                    <a:ext uri="{FF2B5EF4-FFF2-40B4-BE49-F238E27FC236}">
                      <a16:creationId xmlns:a16="http://schemas.microsoft.com/office/drawing/2014/main" id="{5A94DE43-184B-487F-8729-008B7933BE78}"/>
                    </a:ext>
                  </a:extLst>
                </p14:cNvPr>
                <p14:cNvContentPartPr/>
                <p14:nvPr/>
              </p14:nvContentPartPr>
              <p14:xfrm>
                <a:off x="7980322" y="652636"/>
                <a:ext cx="205200" cy="219240"/>
              </p14:xfrm>
            </p:contentPart>
          </mc:Choice>
          <mc:Fallback>
            <p:pic>
              <p:nvPicPr>
                <p:cNvPr id="17" name="Ink 16">
                  <a:extLst>
                    <a:ext uri="{FF2B5EF4-FFF2-40B4-BE49-F238E27FC236}">
                      <a16:creationId xmlns:a16="http://schemas.microsoft.com/office/drawing/2014/main" id="{5A94DE43-184B-487F-8729-008B7933BE78}"/>
                    </a:ext>
                  </a:extLst>
                </p:cNvPr>
                <p:cNvPicPr/>
                <p:nvPr/>
              </p:nvPicPr>
              <p:blipFill>
                <a:blip r:embed="rId38"/>
                <a:stretch>
                  <a:fillRect/>
                </a:stretch>
              </p:blipFill>
              <p:spPr>
                <a:xfrm>
                  <a:off x="7962682" y="634636"/>
                  <a:ext cx="2408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8" name="Ink 17">
                  <a:extLst>
                    <a:ext uri="{FF2B5EF4-FFF2-40B4-BE49-F238E27FC236}">
                      <a16:creationId xmlns:a16="http://schemas.microsoft.com/office/drawing/2014/main" id="{BC19973A-8118-4B26-9837-EDACC6765C26}"/>
                    </a:ext>
                  </a:extLst>
                </p14:cNvPr>
                <p14:cNvContentPartPr/>
                <p14:nvPr/>
              </p14:nvContentPartPr>
              <p14:xfrm>
                <a:off x="8241682" y="628876"/>
                <a:ext cx="200520" cy="214920"/>
              </p14:xfrm>
            </p:contentPart>
          </mc:Choice>
          <mc:Fallback>
            <p:pic>
              <p:nvPicPr>
                <p:cNvPr id="18" name="Ink 17">
                  <a:extLst>
                    <a:ext uri="{FF2B5EF4-FFF2-40B4-BE49-F238E27FC236}">
                      <a16:creationId xmlns:a16="http://schemas.microsoft.com/office/drawing/2014/main" id="{BC19973A-8118-4B26-9837-EDACC6765C26}"/>
                    </a:ext>
                  </a:extLst>
                </p:cNvPr>
                <p:cNvPicPr/>
                <p:nvPr/>
              </p:nvPicPr>
              <p:blipFill>
                <a:blip r:embed="rId40"/>
                <a:stretch>
                  <a:fillRect/>
                </a:stretch>
              </p:blipFill>
              <p:spPr>
                <a:xfrm>
                  <a:off x="8223682" y="610876"/>
                  <a:ext cx="2361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Ink 18">
                  <a:extLst>
                    <a:ext uri="{FF2B5EF4-FFF2-40B4-BE49-F238E27FC236}">
                      <a16:creationId xmlns:a16="http://schemas.microsoft.com/office/drawing/2014/main" id="{F488ABE2-529E-4C18-9645-7586A7D84E51}"/>
                    </a:ext>
                  </a:extLst>
                </p14:cNvPr>
                <p14:cNvContentPartPr/>
                <p14:nvPr/>
              </p14:nvContentPartPr>
              <p14:xfrm>
                <a:off x="8284882" y="614836"/>
                <a:ext cx="245880" cy="29160"/>
              </p14:xfrm>
            </p:contentPart>
          </mc:Choice>
          <mc:Fallback>
            <p:pic>
              <p:nvPicPr>
                <p:cNvPr id="19" name="Ink 18">
                  <a:extLst>
                    <a:ext uri="{FF2B5EF4-FFF2-40B4-BE49-F238E27FC236}">
                      <a16:creationId xmlns:a16="http://schemas.microsoft.com/office/drawing/2014/main" id="{F488ABE2-529E-4C18-9645-7586A7D84E51}"/>
                    </a:ext>
                  </a:extLst>
                </p:cNvPr>
                <p:cNvPicPr/>
                <p:nvPr/>
              </p:nvPicPr>
              <p:blipFill>
                <a:blip r:embed="rId42"/>
                <a:stretch>
                  <a:fillRect/>
                </a:stretch>
              </p:blipFill>
              <p:spPr>
                <a:xfrm>
                  <a:off x="8266882" y="596836"/>
                  <a:ext cx="281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Ink 27">
                  <a:extLst>
                    <a:ext uri="{FF2B5EF4-FFF2-40B4-BE49-F238E27FC236}">
                      <a16:creationId xmlns:a16="http://schemas.microsoft.com/office/drawing/2014/main" id="{897D7933-AC48-44E9-B39E-C5F72C4DF8FE}"/>
                    </a:ext>
                  </a:extLst>
                </p14:cNvPr>
                <p14:cNvContentPartPr/>
                <p14:nvPr/>
              </p14:nvContentPartPr>
              <p14:xfrm>
                <a:off x="7857562" y="1175356"/>
                <a:ext cx="279000" cy="206280"/>
              </p14:xfrm>
            </p:contentPart>
          </mc:Choice>
          <mc:Fallback>
            <p:pic>
              <p:nvPicPr>
                <p:cNvPr id="28" name="Ink 27">
                  <a:extLst>
                    <a:ext uri="{FF2B5EF4-FFF2-40B4-BE49-F238E27FC236}">
                      <a16:creationId xmlns:a16="http://schemas.microsoft.com/office/drawing/2014/main" id="{897D7933-AC48-44E9-B39E-C5F72C4DF8FE}"/>
                    </a:ext>
                  </a:extLst>
                </p:cNvPr>
                <p:cNvPicPr/>
                <p:nvPr/>
              </p:nvPicPr>
              <p:blipFill>
                <a:blip r:embed="rId44"/>
                <a:stretch>
                  <a:fillRect/>
                </a:stretch>
              </p:blipFill>
              <p:spPr>
                <a:xfrm>
                  <a:off x="7839562" y="1157716"/>
                  <a:ext cx="3146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Ink 28">
                  <a:extLst>
                    <a:ext uri="{FF2B5EF4-FFF2-40B4-BE49-F238E27FC236}">
                      <a16:creationId xmlns:a16="http://schemas.microsoft.com/office/drawing/2014/main" id="{1FF2CD51-946F-45AD-AC5E-BF1D07DDF326}"/>
                    </a:ext>
                  </a:extLst>
                </p14:cNvPr>
                <p14:cNvContentPartPr/>
                <p14:nvPr/>
              </p14:nvContentPartPr>
              <p14:xfrm>
                <a:off x="8127202" y="1165636"/>
                <a:ext cx="348120" cy="323640"/>
              </p14:xfrm>
            </p:contentPart>
          </mc:Choice>
          <mc:Fallback>
            <p:pic>
              <p:nvPicPr>
                <p:cNvPr id="29" name="Ink 28">
                  <a:extLst>
                    <a:ext uri="{FF2B5EF4-FFF2-40B4-BE49-F238E27FC236}">
                      <a16:creationId xmlns:a16="http://schemas.microsoft.com/office/drawing/2014/main" id="{1FF2CD51-946F-45AD-AC5E-BF1D07DDF326}"/>
                    </a:ext>
                  </a:extLst>
                </p:cNvPr>
                <p:cNvPicPr/>
                <p:nvPr/>
              </p:nvPicPr>
              <p:blipFill>
                <a:blip r:embed="rId46"/>
                <a:stretch>
                  <a:fillRect/>
                </a:stretch>
              </p:blipFill>
              <p:spPr>
                <a:xfrm>
                  <a:off x="8109562" y="1147636"/>
                  <a:ext cx="3837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Ink 33">
                  <a:extLst>
                    <a:ext uri="{FF2B5EF4-FFF2-40B4-BE49-F238E27FC236}">
                      <a16:creationId xmlns:a16="http://schemas.microsoft.com/office/drawing/2014/main" id="{82B1B3D9-2A1F-4C4F-AFD8-4E7322C678DC}"/>
                    </a:ext>
                  </a:extLst>
                </p14:cNvPr>
                <p14:cNvContentPartPr/>
                <p14:nvPr/>
              </p14:nvContentPartPr>
              <p14:xfrm>
                <a:off x="8605642" y="1127836"/>
                <a:ext cx="145440" cy="231120"/>
              </p14:xfrm>
            </p:contentPart>
          </mc:Choice>
          <mc:Fallback>
            <p:pic>
              <p:nvPicPr>
                <p:cNvPr id="34" name="Ink 33">
                  <a:extLst>
                    <a:ext uri="{FF2B5EF4-FFF2-40B4-BE49-F238E27FC236}">
                      <a16:creationId xmlns:a16="http://schemas.microsoft.com/office/drawing/2014/main" id="{82B1B3D9-2A1F-4C4F-AFD8-4E7322C678DC}"/>
                    </a:ext>
                  </a:extLst>
                </p:cNvPr>
                <p:cNvPicPr/>
                <p:nvPr/>
              </p:nvPicPr>
              <p:blipFill>
                <a:blip r:embed="rId48"/>
                <a:stretch>
                  <a:fillRect/>
                </a:stretch>
              </p:blipFill>
              <p:spPr>
                <a:xfrm>
                  <a:off x="8587642" y="1110196"/>
                  <a:ext cx="1810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Ink 34">
                  <a:extLst>
                    <a:ext uri="{FF2B5EF4-FFF2-40B4-BE49-F238E27FC236}">
                      <a16:creationId xmlns:a16="http://schemas.microsoft.com/office/drawing/2014/main" id="{92919EBC-94EF-43D6-A35C-6EDE233C2875}"/>
                    </a:ext>
                  </a:extLst>
                </p14:cNvPr>
                <p14:cNvContentPartPr/>
                <p14:nvPr/>
              </p14:nvContentPartPr>
              <p14:xfrm>
                <a:off x="8772322" y="1327636"/>
                <a:ext cx="153720" cy="151200"/>
              </p14:xfrm>
            </p:contentPart>
          </mc:Choice>
          <mc:Fallback>
            <p:pic>
              <p:nvPicPr>
                <p:cNvPr id="35" name="Ink 34">
                  <a:extLst>
                    <a:ext uri="{FF2B5EF4-FFF2-40B4-BE49-F238E27FC236}">
                      <a16:creationId xmlns:a16="http://schemas.microsoft.com/office/drawing/2014/main" id="{92919EBC-94EF-43D6-A35C-6EDE233C2875}"/>
                    </a:ext>
                  </a:extLst>
                </p:cNvPr>
                <p:cNvPicPr/>
                <p:nvPr/>
              </p:nvPicPr>
              <p:blipFill>
                <a:blip r:embed="rId50"/>
                <a:stretch>
                  <a:fillRect/>
                </a:stretch>
              </p:blipFill>
              <p:spPr>
                <a:xfrm>
                  <a:off x="8754682" y="1309996"/>
                  <a:ext cx="189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Ink 36">
                  <a:extLst>
                    <a:ext uri="{FF2B5EF4-FFF2-40B4-BE49-F238E27FC236}">
                      <a16:creationId xmlns:a16="http://schemas.microsoft.com/office/drawing/2014/main" id="{77FA1363-0379-48CF-904D-391963A3E386}"/>
                    </a:ext>
                  </a:extLst>
                </p14:cNvPr>
                <p14:cNvContentPartPr/>
                <p14:nvPr/>
              </p14:nvContentPartPr>
              <p14:xfrm>
                <a:off x="8555962" y="1123876"/>
                <a:ext cx="110160" cy="221760"/>
              </p14:xfrm>
            </p:contentPart>
          </mc:Choice>
          <mc:Fallback>
            <p:pic>
              <p:nvPicPr>
                <p:cNvPr id="37" name="Ink 36">
                  <a:extLst>
                    <a:ext uri="{FF2B5EF4-FFF2-40B4-BE49-F238E27FC236}">
                      <a16:creationId xmlns:a16="http://schemas.microsoft.com/office/drawing/2014/main" id="{77FA1363-0379-48CF-904D-391963A3E386}"/>
                    </a:ext>
                  </a:extLst>
                </p:cNvPr>
                <p:cNvPicPr/>
                <p:nvPr/>
              </p:nvPicPr>
              <p:blipFill>
                <a:blip r:embed="rId52"/>
                <a:stretch>
                  <a:fillRect/>
                </a:stretch>
              </p:blipFill>
              <p:spPr>
                <a:xfrm>
                  <a:off x="8538322" y="1105876"/>
                  <a:ext cx="1458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Ink 38">
                  <a:extLst>
                    <a:ext uri="{FF2B5EF4-FFF2-40B4-BE49-F238E27FC236}">
                      <a16:creationId xmlns:a16="http://schemas.microsoft.com/office/drawing/2014/main" id="{5A58728F-12E5-43FD-8772-84C6DD8FF4AC}"/>
                    </a:ext>
                  </a:extLst>
                </p14:cNvPr>
                <p14:cNvContentPartPr/>
                <p14:nvPr/>
              </p14:nvContentPartPr>
              <p14:xfrm>
                <a:off x="8856562" y="1142956"/>
                <a:ext cx="201600" cy="549000"/>
              </p14:xfrm>
            </p:contentPart>
          </mc:Choice>
          <mc:Fallback>
            <p:pic>
              <p:nvPicPr>
                <p:cNvPr id="39" name="Ink 38">
                  <a:extLst>
                    <a:ext uri="{FF2B5EF4-FFF2-40B4-BE49-F238E27FC236}">
                      <a16:creationId xmlns:a16="http://schemas.microsoft.com/office/drawing/2014/main" id="{5A58728F-12E5-43FD-8772-84C6DD8FF4AC}"/>
                    </a:ext>
                  </a:extLst>
                </p:cNvPr>
                <p:cNvPicPr/>
                <p:nvPr/>
              </p:nvPicPr>
              <p:blipFill>
                <a:blip r:embed="rId54"/>
                <a:stretch>
                  <a:fillRect/>
                </a:stretch>
              </p:blipFill>
              <p:spPr>
                <a:xfrm>
                  <a:off x="8838562" y="1124956"/>
                  <a:ext cx="237240" cy="584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Ink 39">
                  <a:extLst>
                    <a:ext uri="{FF2B5EF4-FFF2-40B4-BE49-F238E27FC236}">
                      <a16:creationId xmlns:a16="http://schemas.microsoft.com/office/drawing/2014/main" id="{7C0186C0-7FB1-4836-9527-8A971D6F0AC3}"/>
                    </a:ext>
                  </a:extLst>
                </p14:cNvPr>
                <p14:cNvContentPartPr/>
                <p14:nvPr/>
              </p14:nvContentPartPr>
              <p14:xfrm>
                <a:off x="8830642" y="978076"/>
                <a:ext cx="243000" cy="155520"/>
              </p14:xfrm>
            </p:contentPart>
          </mc:Choice>
          <mc:Fallback>
            <p:pic>
              <p:nvPicPr>
                <p:cNvPr id="40" name="Ink 39">
                  <a:extLst>
                    <a:ext uri="{FF2B5EF4-FFF2-40B4-BE49-F238E27FC236}">
                      <a16:creationId xmlns:a16="http://schemas.microsoft.com/office/drawing/2014/main" id="{7C0186C0-7FB1-4836-9527-8A971D6F0AC3}"/>
                    </a:ext>
                  </a:extLst>
                </p:cNvPr>
                <p:cNvPicPr/>
                <p:nvPr/>
              </p:nvPicPr>
              <p:blipFill>
                <a:blip r:embed="rId56"/>
                <a:stretch>
                  <a:fillRect/>
                </a:stretch>
              </p:blipFill>
              <p:spPr>
                <a:xfrm>
                  <a:off x="8813002" y="960076"/>
                  <a:ext cx="2786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Ink 41">
                  <a:extLst>
                    <a:ext uri="{FF2B5EF4-FFF2-40B4-BE49-F238E27FC236}">
                      <a16:creationId xmlns:a16="http://schemas.microsoft.com/office/drawing/2014/main" id="{32A1915C-E74E-46AF-9D02-9DBDBE0D41F4}"/>
                    </a:ext>
                  </a:extLst>
                </p14:cNvPr>
                <p14:cNvContentPartPr/>
                <p14:nvPr/>
              </p14:nvContentPartPr>
              <p14:xfrm>
                <a:off x="7900042" y="1547956"/>
                <a:ext cx="1153800" cy="79920"/>
              </p14:xfrm>
            </p:contentPart>
          </mc:Choice>
          <mc:Fallback>
            <p:pic>
              <p:nvPicPr>
                <p:cNvPr id="42" name="Ink 41">
                  <a:extLst>
                    <a:ext uri="{FF2B5EF4-FFF2-40B4-BE49-F238E27FC236}">
                      <a16:creationId xmlns:a16="http://schemas.microsoft.com/office/drawing/2014/main" id="{32A1915C-E74E-46AF-9D02-9DBDBE0D41F4}"/>
                    </a:ext>
                  </a:extLst>
                </p:cNvPr>
                <p:cNvPicPr/>
                <p:nvPr/>
              </p:nvPicPr>
              <p:blipFill>
                <a:blip r:embed="rId58"/>
                <a:stretch>
                  <a:fillRect/>
                </a:stretch>
              </p:blipFill>
              <p:spPr>
                <a:xfrm>
                  <a:off x="7882402" y="1529956"/>
                  <a:ext cx="1189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Ink 42">
                  <a:extLst>
                    <a:ext uri="{FF2B5EF4-FFF2-40B4-BE49-F238E27FC236}">
                      <a16:creationId xmlns:a16="http://schemas.microsoft.com/office/drawing/2014/main" id="{335149B6-D29C-436A-9568-0B7A5BEE66BB}"/>
                    </a:ext>
                  </a:extLst>
                </p14:cNvPr>
                <p14:cNvContentPartPr/>
                <p14:nvPr/>
              </p14:nvContentPartPr>
              <p14:xfrm>
                <a:off x="8243842" y="1668916"/>
                <a:ext cx="252360" cy="216360"/>
              </p14:xfrm>
            </p:contentPart>
          </mc:Choice>
          <mc:Fallback>
            <p:pic>
              <p:nvPicPr>
                <p:cNvPr id="43" name="Ink 42">
                  <a:extLst>
                    <a:ext uri="{FF2B5EF4-FFF2-40B4-BE49-F238E27FC236}">
                      <a16:creationId xmlns:a16="http://schemas.microsoft.com/office/drawing/2014/main" id="{335149B6-D29C-436A-9568-0B7A5BEE66BB}"/>
                    </a:ext>
                  </a:extLst>
                </p:cNvPr>
                <p:cNvPicPr/>
                <p:nvPr/>
              </p:nvPicPr>
              <p:blipFill>
                <a:blip r:embed="rId60"/>
                <a:stretch>
                  <a:fillRect/>
                </a:stretch>
              </p:blipFill>
              <p:spPr>
                <a:xfrm>
                  <a:off x="8225842" y="1651276"/>
                  <a:ext cx="2880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7" name="Ink 46">
                  <a:extLst>
                    <a:ext uri="{FF2B5EF4-FFF2-40B4-BE49-F238E27FC236}">
                      <a16:creationId xmlns:a16="http://schemas.microsoft.com/office/drawing/2014/main" id="{A814960A-239D-4237-B359-D390DBD0B8F1}"/>
                    </a:ext>
                  </a:extLst>
                </p14:cNvPr>
                <p14:cNvContentPartPr/>
                <p14:nvPr/>
              </p14:nvContentPartPr>
              <p14:xfrm>
                <a:off x="8729842" y="1326556"/>
                <a:ext cx="81000" cy="48600"/>
              </p14:xfrm>
            </p:contentPart>
          </mc:Choice>
          <mc:Fallback>
            <p:pic>
              <p:nvPicPr>
                <p:cNvPr id="47" name="Ink 46">
                  <a:extLst>
                    <a:ext uri="{FF2B5EF4-FFF2-40B4-BE49-F238E27FC236}">
                      <a16:creationId xmlns:a16="http://schemas.microsoft.com/office/drawing/2014/main" id="{A814960A-239D-4237-B359-D390DBD0B8F1}"/>
                    </a:ext>
                  </a:extLst>
                </p:cNvPr>
                <p:cNvPicPr/>
                <p:nvPr/>
              </p:nvPicPr>
              <p:blipFill>
                <a:blip r:embed="rId62"/>
                <a:stretch>
                  <a:fillRect/>
                </a:stretch>
              </p:blipFill>
              <p:spPr>
                <a:xfrm>
                  <a:off x="8712202" y="1308916"/>
                  <a:ext cx="116640" cy="84240"/>
                </a:xfrm>
                <a:prstGeom prst="rect">
                  <a:avLst/>
                </a:prstGeom>
              </p:spPr>
            </p:pic>
          </mc:Fallback>
        </mc:AlternateContent>
      </p:grpSp>
      <p:grpSp>
        <p:nvGrpSpPr>
          <p:cNvPr id="53" name="Group 52">
            <a:extLst>
              <a:ext uri="{FF2B5EF4-FFF2-40B4-BE49-F238E27FC236}">
                <a16:creationId xmlns:a16="http://schemas.microsoft.com/office/drawing/2014/main" id="{5C0DC3DE-977E-43E3-85D6-E5D299737383}"/>
              </a:ext>
            </a:extLst>
          </p:cNvPr>
          <p:cNvGrpSpPr/>
          <p:nvPr/>
        </p:nvGrpSpPr>
        <p:grpSpPr>
          <a:xfrm>
            <a:off x="112882" y="22276"/>
            <a:ext cx="685800" cy="256680"/>
            <a:chOff x="112882" y="22276"/>
            <a:chExt cx="685800" cy="256680"/>
          </a:xfrm>
        </p:grpSpPr>
        <mc:AlternateContent xmlns:mc="http://schemas.openxmlformats.org/markup-compatibility/2006">
          <mc:Choice xmlns:p14="http://schemas.microsoft.com/office/powerpoint/2010/main" Requires="p14">
            <p:contentPart p14:bwMode="auto" r:id="rId63">
              <p14:nvContentPartPr>
                <p14:cNvPr id="49" name="Ink 48">
                  <a:extLst>
                    <a:ext uri="{FF2B5EF4-FFF2-40B4-BE49-F238E27FC236}">
                      <a16:creationId xmlns:a16="http://schemas.microsoft.com/office/drawing/2014/main" id="{6FD91C41-F1F0-439C-882F-87B326089F8F}"/>
                    </a:ext>
                  </a:extLst>
                </p14:cNvPr>
                <p14:cNvContentPartPr/>
                <p14:nvPr/>
              </p14:nvContentPartPr>
              <p14:xfrm>
                <a:off x="112882" y="22276"/>
                <a:ext cx="220320" cy="207720"/>
              </p14:xfrm>
            </p:contentPart>
          </mc:Choice>
          <mc:Fallback>
            <p:pic>
              <p:nvPicPr>
                <p:cNvPr id="49" name="Ink 48">
                  <a:extLst>
                    <a:ext uri="{FF2B5EF4-FFF2-40B4-BE49-F238E27FC236}">
                      <a16:creationId xmlns:a16="http://schemas.microsoft.com/office/drawing/2014/main" id="{6FD91C41-F1F0-439C-882F-87B326089F8F}"/>
                    </a:ext>
                  </a:extLst>
                </p:cNvPr>
                <p:cNvPicPr/>
                <p:nvPr/>
              </p:nvPicPr>
              <p:blipFill>
                <a:blip r:embed="rId64"/>
                <a:stretch>
                  <a:fillRect/>
                </a:stretch>
              </p:blipFill>
              <p:spPr>
                <a:xfrm>
                  <a:off x="95242" y="4636"/>
                  <a:ext cx="2559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0" name="Ink 49">
                  <a:extLst>
                    <a:ext uri="{FF2B5EF4-FFF2-40B4-BE49-F238E27FC236}">
                      <a16:creationId xmlns:a16="http://schemas.microsoft.com/office/drawing/2014/main" id="{759C7806-299B-40A6-92CB-8329EBE01E34}"/>
                    </a:ext>
                  </a:extLst>
                </p14:cNvPr>
                <p14:cNvContentPartPr/>
                <p14:nvPr/>
              </p14:nvContentPartPr>
              <p14:xfrm>
                <a:off x="399082" y="26956"/>
                <a:ext cx="209520" cy="252000"/>
              </p14:xfrm>
            </p:contentPart>
          </mc:Choice>
          <mc:Fallback>
            <p:pic>
              <p:nvPicPr>
                <p:cNvPr id="50" name="Ink 49">
                  <a:extLst>
                    <a:ext uri="{FF2B5EF4-FFF2-40B4-BE49-F238E27FC236}">
                      <a16:creationId xmlns:a16="http://schemas.microsoft.com/office/drawing/2014/main" id="{759C7806-299B-40A6-92CB-8329EBE01E34}"/>
                    </a:ext>
                  </a:extLst>
                </p:cNvPr>
                <p:cNvPicPr/>
                <p:nvPr/>
              </p:nvPicPr>
              <p:blipFill>
                <a:blip r:embed="rId66"/>
                <a:stretch>
                  <a:fillRect/>
                </a:stretch>
              </p:blipFill>
              <p:spPr>
                <a:xfrm>
                  <a:off x="381442" y="8956"/>
                  <a:ext cx="2451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1" name="Ink 50">
                  <a:extLst>
                    <a:ext uri="{FF2B5EF4-FFF2-40B4-BE49-F238E27FC236}">
                      <a16:creationId xmlns:a16="http://schemas.microsoft.com/office/drawing/2014/main" id="{CA7C3B08-0A30-47C6-9393-3362654B98A1}"/>
                    </a:ext>
                  </a:extLst>
                </p14:cNvPr>
                <p14:cNvContentPartPr/>
                <p14:nvPr/>
              </p14:nvContentPartPr>
              <p14:xfrm>
                <a:off x="413122" y="147556"/>
                <a:ext cx="144000" cy="17280"/>
              </p14:xfrm>
            </p:contentPart>
          </mc:Choice>
          <mc:Fallback>
            <p:pic>
              <p:nvPicPr>
                <p:cNvPr id="51" name="Ink 50">
                  <a:extLst>
                    <a:ext uri="{FF2B5EF4-FFF2-40B4-BE49-F238E27FC236}">
                      <a16:creationId xmlns:a16="http://schemas.microsoft.com/office/drawing/2014/main" id="{CA7C3B08-0A30-47C6-9393-3362654B98A1}"/>
                    </a:ext>
                  </a:extLst>
                </p:cNvPr>
                <p:cNvPicPr/>
                <p:nvPr/>
              </p:nvPicPr>
              <p:blipFill>
                <a:blip r:embed="rId68"/>
                <a:stretch>
                  <a:fillRect/>
                </a:stretch>
              </p:blipFill>
              <p:spPr>
                <a:xfrm>
                  <a:off x="395482" y="129916"/>
                  <a:ext cx="179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2" name="Ink 51">
                  <a:extLst>
                    <a:ext uri="{FF2B5EF4-FFF2-40B4-BE49-F238E27FC236}">
                      <a16:creationId xmlns:a16="http://schemas.microsoft.com/office/drawing/2014/main" id="{A76E7E65-34AD-4F3D-A959-75FBBEC4B9AF}"/>
                    </a:ext>
                  </a:extLst>
                </p14:cNvPr>
                <p14:cNvContentPartPr/>
                <p14:nvPr/>
              </p14:nvContentPartPr>
              <p14:xfrm>
                <a:off x="623722" y="141436"/>
                <a:ext cx="174960" cy="35640"/>
              </p14:xfrm>
            </p:contentPart>
          </mc:Choice>
          <mc:Fallback>
            <p:pic>
              <p:nvPicPr>
                <p:cNvPr id="52" name="Ink 51">
                  <a:extLst>
                    <a:ext uri="{FF2B5EF4-FFF2-40B4-BE49-F238E27FC236}">
                      <a16:creationId xmlns:a16="http://schemas.microsoft.com/office/drawing/2014/main" id="{A76E7E65-34AD-4F3D-A959-75FBBEC4B9AF}"/>
                    </a:ext>
                  </a:extLst>
                </p:cNvPr>
                <p:cNvPicPr/>
                <p:nvPr/>
              </p:nvPicPr>
              <p:blipFill>
                <a:blip r:embed="rId70"/>
                <a:stretch>
                  <a:fillRect/>
                </a:stretch>
              </p:blipFill>
              <p:spPr>
                <a:xfrm>
                  <a:off x="605722" y="123796"/>
                  <a:ext cx="210600" cy="71280"/>
                </a:xfrm>
                <a:prstGeom prst="rect">
                  <a:avLst/>
                </a:prstGeom>
              </p:spPr>
            </p:pic>
          </mc:Fallback>
        </mc:AlternateContent>
      </p:grpSp>
      <p:grpSp>
        <p:nvGrpSpPr>
          <p:cNvPr id="60" name="Group 59">
            <a:extLst>
              <a:ext uri="{FF2B5EF4-FFF2-40B4-BE49-F238E27FC236}">
                <a16:creationId xmlns:a16="http://schemas.microsoft.com/office/drawing/2014/main" id="{C734497B-D230-4966-9580-08628336958A}"/>
              </a:ext>
            </a:extLst>
          </p:cNvPr>
          <p:cNvGrpSpPr/>
          <p:nvPr/>
        </p:nvGrpSpPr>
        <p:grpSpPr>
          <a:xfrm>
            <a:off x="1734682" y="-7964"/>
            <a:ext cx="1290600" cy="365400"/>
            <a:chOff x="1734682" y="-7964"/>
            <a:chExt cx="1290600" cy="365400"/>
          </a:xfrm>
        </p:grpSpPr>
        <mc:AlternateContent xmlns:mc="http://schemas.openxmlformats.org/markup-compatibility/2006">
          <mc:Choice xmlns:p14="http://schemas.microsoft.com/office/powerpoint/2010/main" Requires="p14">
            <p:contentPart p14:bwMode="auto" r:id="rId71">
              <p14:nvContentPartPr>
                <p14:cNvPr id="54" name="Ink 53">
                  <a:extLst>
                    <a:ext uri="{FF2B5EF4-FFF2-40B4-BE49-F238E27FC236}">
                      <a16:creationId xmlns:a16="http://schemas.microsoft.com/office/drawing/2014/main" id="{03422860-64AB-4939-9558-8E03DB3E58E2}"/>
                    </a:ext>
                  </a:extLst>
                </p14:cNvPr>
                <p14:cNvContentPartPr/>
                <p14:nvPr/>
              </p14:nvContentPartPr>
              <p14:xfrm>
                <a:off x="1734682" y="16876"/>
                <a:ext cx="238320" cy="228600"/>
              </p14:xfrm>
            </p:contentPart>
          </mc:Choice>
          <mc:Fallback>
            <p:pic>
              <p:nvPicPr>
                <p:cNvPr id="54" name="Ink 53">
                  <a:extLst>
                    <a:ext uri="{FF2B5EF4-FFF2-40B4-BE49-F238E27FC236}">
                      <a16:creationId xmlns:a16="http://schemas.microsoft.com/office/drawing/2014/main" id="{03422860-64AB-4939-9558-8E03DB3E58E2}"/>
                    </a:ext>
                  </a:extLst>
                </p:cNvPr>
                <p:cNvPicPr/>
                <p:nvPr/>
              </p:nvPicPr>
              <p:blipFill>
                <a:blip r:embed="rId72"/>
                <a:stretch>
                  <a:fillRect/>
                </a:stretch>
              </p:blipFill>
              <p:spPr>
                <a:xfrm>
                  <a:off x="1717042" y="-764"/>
                  <a:ext cx="2739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5" name="Ink 54">
                  <a:extLst>
                    <a:ext uri="{FF2B5EF4-FFF2-40B4-BE49-F238E27FC236}">
                      <a16:creationId xmlns:a16="http://schemas.microsoft.com/office/drawing/2014/main" id="{9A27339B-D207-4CEF-A3AB-C01438C33B02}"/>
                    </a:ext>
                  </a:extLst>
                </p14:cNvPr>
                <p14:cNvContentPartPr/>
                <p14:nvPr/>
              </p14:nvContentPartPr>
              <p14:xfrm>
                <a:off x="1989562" y="-7964"/>
                <a:ext cx="1035720" cy="365400"/>
              </p14:xfrm>
            </p:contentPart>
          </mc:Choice>
          <mc:Fallback>
            <p:pic>
              <p:nvPicPr>
                <p:cNvPr id="55" name="Ink 54">
                  <a:extLst>
                    <a:ext uri="{FF2B5EF4-FFF2-40B4-BE49-F238E27FC236}">
                      <a16:creationId xmlns:a16="http://schemas.microsoft.com/office/drawing/2014/main" id="{9A27339B-D207-4CEF-A3AB-C01438C33B02}"/>
                    </a:ext>
                  </a:extLst>
                </p:cNvPr>
                <p:cNvPicPr/>
                <p:nvPr/>
              </p:nvPicPr>
              <p:blipFill>
                <a:blip r:embed="rId74"/>
                <a:stretch>
                  <a:fillRect/>
                </a:stretch>
              </p:blipFill>
              <p:spPr>
                <a:xfrm>
                  <a:off x="1971562" y="-25604"/>
                  <a:ext cx="107136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6" name="Ink 55">
                  <a:extLst>
                    <a:ext uri="{FF2B5EF4-FFF2-40B4-BE49-F238E27FC236}">
                      <a16:creationId xmlns:a16="http://schemas.microsoft.com/office/drawing/2014/main" id="{BCD61FCE-DF25-484C-A505-0B5E52F8E32A}"/>
                    </a:ext>
                  </a:extLst>
                </p14:cNvPr>
                <p14:cNvContentPartPr/>
                <p14:nvPr/>
              </p14:nvContentPartPr>
              <p14:xfrm>
                <a:off x="2495362" y="54550"/>
                <a:ext cx="155520" cy="42120"/>
              </p14:xfrm>
            </p:contentPart>
          </mc:Choice>
          <mc:Fallback>
            <p:pic>
              <p:nvPicPr>
                <p:cNvPr id="56" name="Ink 55">
                  <a:extLst>
                    <a:ext uri="{FF2B5EF4-FFF2-40B4-BE49-F238E27FC236}">
                      <a16:creationId xmlns:a16="http://schemas.microsoft.com/office/drawing/2014/main" id="{BCD61FCE-DF25-484C-A505-0B5E52F8E32A}"/>
                    </a:ext>
                  </a:extLst>
                </p:cNvPr>
                <p:cNvPicPr/>
                <p:nvPr/>
              </p:nvPicPr>
              <p:blipFill>
                <a:blip r:embed="rId76"/>
                <a:stretch>
                  <a:fillRect/>
                </a:stretch>
              </p:blipFill>
              <p:spPr>
                <a:xfrm>
                  <a:off x="2477362" y="36910"/>
                  <a:ext cx="191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7" name="Ink 56">
                  <a:extLst>
                    <a:ext uri="{FF2B5EF4-FFF2-40B4-BE49-F238E27FC236}">
                      <a16:creationId xmlns:a16="http://schemas.microsoft.com/office/drawing/2014/main" id="{BF097352-1279-456B-B033-EF12E2D11F85}"/>
                    </a:ext>
                  </a:extLst>
                </p14:cNvPr>
                <p14:cNvContentPartPr/>
                <p14:nvPr/>
              </p14:nvContentPartPr>
              <p14:xfrm>
                <a:off x="2442082" y="129790"/>
                <a:ext cx="20880" cy="15120"/>
              </p14:xfrm>
            </p:contentPart>
          </mc:Choice>
          <mc:Fallback>
            <p:pic>
              <p:nvPicPr>
                <p:cNvPr id="57" name="Ink 56">
                  <a:extLst>
                    <a:ext uri="{FF2B5EF4-FFF2-40B4-BE49-F238E27FC236}">
                      <a16:creationId xmlns:a16="http://schemas.microsoft.com/office/drawing/2014/main" id="{BF097352-1279-456B-B033-EF12E2D11F85}"/>
                    </a:ext>
                  </a:extLst>
                </p:cNvPr>
                <p:cNvPicPr/>
                <p:nvPr/>
              </p:nvPicPr>
              <p:blipFill>
                <a:blip r:embed="rId78"/>
                <a:stretch>
                  <a:fillRect/>
                </a:stretch>
              </p:blipFill>
              <p:spPr>
                <a:xfrm>
                  <a:off x="2424442" y="112150"/>
                  <a:ext cx="565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8" name="Ink 57">
                  <a:extLst>
                    <a:ext uri="{FF2B5EF4-FFF2-40B4-BE49-F238E27FC236}">
                      <a16:creationId xmlns:a16="http://schemas.microsoft.com/office/drawing/2014/main" id="{EC088F2B-6D80-475E-9B4E-0E4F9A4B4ECD}"/>
                    </a:ext>
                  </a:extLst>
                </p14:cNvPr>
                <p14:cNvContentPartPr/>
                <p14:nvPr/>
              </p14:nvContentPartPr>
              <p14:xfrm>
                <a:off x="2155522" y="23230"/>
                <a:ext cx="6480" cy="17280"/>
              </p14:xfrm>
            </p:contentPart>
          </mc:Choice>
          <mc:Fallback>
            <p:pic>
              <p:nvPicPr>
                <p:cNvPr id="58" name="Ink 57">
                  <a:extLst>
                    <a:ext uri="{FF2B5EF4-FFF2-40B4-BE49-F238E27FC236}">
                      <a16:creationId xmlns:a16="http://schemas.microsoft.com/office/drawing/2014/main" id="{EC088F2B-6D80-475E-9B4E-0E4F9A4B4ECD}"/>
                    </a:ext>
                  </a:extLst>
                </p:cNvPr>
                <p:cNvPicPr/>
                <p:nvPr/>
              </p:nvPicPr>
              <p:blipFill>
                <a:blip r:embed="rId80"/>
                <a:stretch>
                  <a:fillRect/>
                </a:stretch>
              </p:blipFill>
              <p:spPr>
                <a:xfrm>
                  <a:off x="2137882" y="5590"/>
                  <a:ext cx="42120" cy="52920"/>
                </a:xfrm>
                <a:prstGeom prst="rect">
                  <a:avLst/>
                </a:prstGeom>
              </p:spPr>
            </p:pic>
          </mc:Fallback>
        </mc:AlternateContent>
      </p:grpSp>
      <p:pic>
        <p:nvPicPr>
          <p:cNvPr id="61" name="Picture 60">
            <a:extLst>
              <a:ext uri="{FF2B5EF4-FFF2-40B4-BE49-F238E27FC236}">
                <a16:creationId xmlns:a16="http://schemas.microsoft.com/office/drawing/2014/main" id="{F08C642B-9752-4F3C-B66B-03E2E5A54391}"/>
              </a:ext>
            </a:extLst>
          </p:cNvPr>
          <p:cNvPicPr>
            <a:picLocks noChangeAspect="1"/>
          </p:cNvPicPr>
          <p:nvPr/>
        </p:nvPicPr>
        <p:blipFill>
          <a:blip r:embed="rId81"/>
          <a:stretch>
            <a:fillRect/>
          </a:stretch>
        </p:blipFill>
        <p:spPr>
          <a:xfrm>
            <a:off x="4661890" y="3256908"/>
            <a:ext cx="4478095" cy="3601092"/>
          </a:xfrm>
          <a:prstGeom prst="rect">
            <a:avLst/>
          </a:prstGeom>
        </p:spPr>
      </p:pic>
      <mc:AlternateContent xmlns:mc="http://schemas.openxmlformats.org/markup-compatibility/2006">
        <mc:Choice xmlns:p14="http://schemas.microsoft.com/office/powerpoint/2010/main" Requires="p14">
          <p:contentPart p14:bwMode="auto" r:id="rId82">
            <p14:nvContentPartPr>
              <p14:cNvPr id="64" name="Ink 63">
                <a:extLst>
                  <a:ext uri="{FF2B5EF4-FFF2-40B4-BE49-F238E27FC236}">
                    <a16:creationId xmlns:a16="http://schemas.microsoft.com/office/drawing/2014/main" id="{D5445DA3-1F59-4ADD-BEB8-72C7FDB080E7}"/>
                  </a:ext>
                </a:extLst>
              </p14:cNvPr>
              <p14:cNvContentPartPr/>
              <p14:nvPr/>
            </p14:nvContentPartPr>
            <p14:xfrm>
              <a:off x="5162962" y="5448070"/>
              <a:ext cx="3499920" cy="774720"/>
            </p14:xfrm>
          </p:contentPart>
        </mc:Choice>
        <mc:Fallback>
          <p:pic>
            <p:nvPicPr>
              <p:cNvPr id="64" name="Ink 63">
                <a:extLst>
                  <a:ext uri="{FF2B5EF4-FFF2-40B4-BE49-F238E27FC236}">
                    <a16:creationId xmlns:a16="http://schemas.microsoft.com/office/drawing/2014/main" id="{D5445DA3-1F59-4ADD-BEB8-72C7FDB080E7}"/>
                  </a:ext>
                </a:extLst>
              </p:cNvPr>
              <p:cNvPicPr/>
              <p:nvPr/>
            </p:nvPicPr>
            <p:blipFill>
              <a:blip r:embed="rId83"/>
              <a:stretch>
                <a:fillRect/>
              </a:stretch>
            </p:blipFill>
            <p:spPr>
              <a:xfrm>
                <a:off x="5144962" y="5430070"/>
                <a:ext cx="3535560" cy="810360"/>
              </a:xfrm>
              <a:prstGeom prst="rect">
                <a:avLst/>
              </a:prstGeom>
            </p:spPr>
          </p:pic>
        </mc:Fallback>
      </mc:AlternateContent>
      <p:grpSp>
        <p:nvGrpSpPr>
          <p:cNvPr id="69" name="Group 68">
            <a:extLst>
              <a:ext uri="{FF2B5EF4-FFF2-40B4-BE49-F238E27FC236}">
                <a16:creationId xmlns:a16="http://schemas.microsoft.com/office/drawing/2014/main" id="{401D096E-CB74-4A73-BF77-5CB7A5C57D74}"/>
              </a:ext>
            </a:extLst>
          </p:cNvPr>
          <p:cNvGrpSpPr/>
          <p:nvPr/>
        </p:nvGrpSpPr>
        <p:grpSpPr>
          <a:xfrm>
            <a:off x="6451042" y="6081670"/>
            <a:ext cx="1105560" cy="372960"/>
            <a:chOff x="6451042" y="6081670"/>
            <a:chExt cx="1105560" cy="372960"/>
          </a:xfrm>
        </p:grpSpPr>
        <mc:AlternateContent xmlns:mc="http://schemas.openxmlformats.org/markup-compatibility/2006">
          <mc:Choice xmlns:p14="http://schemas.microsoft.com/office/powerpoint/2010/main" Requires="p14">
            <p:contentPart p14:bwMode="auto" r:id="rId84">
              <p14:nvContentPartPr>
                <p14:cNvPr id="65" name="Ink 64">
                  <a:extLst>
                    <a:ext uri="{FF2B5EF4-FFF2-40B4-BE49-F238E27FC236}">
                      <a16:creationId xmlns:a16="http://schemas.microsoft.com/office/drawing/2014/main" id="{05525B74-D557-4154-B29F-7923332652DF}"/>
                    </a:ext>
                  </a:extLst>
                </p14:cNvPr>
                <p14:cNvContentPartPr/>
                <p14:nvPr/>
              </p14:nvContentPartPr>
              <p14:xfrm>
                <a:off x="6451042" y="6201190"/>
                <a:ext cx="342720" cy="128880"/>
              </p14:xfrm>
            </p:contentPart>
          </mc:Choice>
          <mc:Fallback>
            <p:pic>
              <p:nvPicPr>
                <p:cNvPr id="65" name="Ink 64">
                  <a:extLst>
                    <a:ext uri="{FF2B5EF4-FFF2-40B4-BE49-F238E27FC236}">
                      <a16:creationId xmlns:a16="http://schemas.microsoft.com/office/drawing/2014/main" id="{05525B74-D557-4154-B29F-7923332652DF}"/>
                    </a:ext>
                  </a:extLst>
                </p:cNvPr>
                <p:cNvPicPr/>
                <p:nvPr/>
              </p:nvPicPr>
              <p:blipFill>
                <a:blip r:embed="rId85"/>
                <a:stretch>
                  <a:fillRect/>
                </a:stretch>
              </p:blipFill>
              <p:spPr>
                <a:xfrm>
                  <a:off x="6433042" y="6183550"/>
                  <a:ext cx="378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6" name="Ink 65">
                  <a:extLst>
                    <a:ext uri="{FF2B5EF4-FFF2-40B4-BE49-F238E27FC236}">
                      <a16:creationId xmlns:a16="http://schemas.microsoft.com/office/drawing/2014/main" id="{4C52F3A4-ACEF-446D-B64D-96D3F5CE7814}"/>
                    </a:ext>
                  </a:extLst>
                </p14:cNvPr>
                <p14:cNvContentPartPr/>
                <p14:nvPr/>
              </p14:nvContentPartPr>
              <p14:xfrm>
                <a:off x="6628162" y="6196150"/>
                <a:ext cx="155520" cy="179640"/>
              </p14:xfrm>
            </p:contentPart>
          </mc:Choice>
          <mc:Fallback>
            <p:pic>
              <p:nvPicPr>
                <p:cNvPr id="66" name="Ink 65">
                  <a:extLst>
                    <a:ext uri="{FF2B5EF4-FFF2-40B4-BE49-F238E27FC236}">
                      <a16:creationId xmlns:a16="http://schemas.microsoft.com/office/drawing/2014/main" id="{4C52F3A4-ACEF-446D-B64D-96D3F5CE7814}"/>
                    </a:ext>
                  </a:extLst>
                </p:cNvPr>
                <p:cNvPicPr/>
                <p:nvPr/>
              </p:nvPicPr>
              <p:blipFill>
                <a:blip r:embed="rId87"/>
                <a:stretch>
                  <a:fillRect/>
                </a:stretch>
              </p:blipFill>
              <p:spPr>
                <a:xfrm>
                  <a:off x="6610162" y="6178510"/>
                  <a:ext cx="1911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7" name="Ink 66">
                  <a:extLst>
                    <a:ext uri="{FF2B5EF4-FFF2-40B4-BE49-F238E27FC236}">
                      <a16:creationId xmlns:a16="http://schemas.microsoft.com/office/drawing/2014/main" id="{E9373E95-0DFF-4E75-B70D-B450A3DD8FAD}"/>
                    </a:ext>
                  </a:extLst>
                </p14:cNvPr>
                <p14:cNvContentPartPr/>
                <p14:nvPr/>
              </p14:nvContentPartPr>
              <p14:xfrm>
                <a:off x="6781522" y="6081670"/>
                <a:ext cx="775080" cy="372960"/>
              </p14:xfrm>
            </p:contentPart>
          </mc:Choice>
          <mc:Fallback>
            <p:pic>
              <p:nvPicPr>
                <p:cNvPr id="67" name="Ink 66">
                  <a:extLst>
                    <a:ext uri="{FF2B5EF4-FFF2-40B4-BE49-F238E27FC236}">
                      <a16:creationId xmlns:a16="http://schemas.microsoft.com/office/drawing/2014/main" id="{E9373E95-0DFF-4E75-B70D-B450A3DD8FAD}"/>
                    </a:ext>
                  </a:extLst>
                </p:cNvPr>
                <p:cNvPicPr/>
                <p:nvPr/>
              </p:nvPicPr>
              <p:blipFill>
                <a:blip r:embed="rId89"/>
                <a:stretch>
                  <a:fillRect/>
                </a:stretch>
              </p:blipFill>
              <p:spPr>
                <a:xfrm>
                  <a:off x="6763522" y="6064030"/>
                  <a:ext cx="81072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8" name="Ink 67">
                  <a:extLst>
                    <a:ext uri="{FF2B5EF4-FFF2-40B4-BE49-F238E27FC236}">
                      <a16:creationId xmlns:a16="http://schemas.microsoft.com/office/drawing/2014/main" id="{7EAC56CA-0A5B-4173-9EA3-A724B5B226AB}"/>
                    </a:ext>
                  </a:extLst>
                </p14:cNvPr>
                <p14:cNvContentPartPr/>
                <p14:nvPr/>
              </p14:nvContentPartPr>
              <p14:xfrm>
                <a:off x="7217482" y="6179590"/>
                <a:ext cx="130680" cy="45360"/>
              </p14:xfrm>
            </p:contentPart>
          </mc:Choice>
          <mc:Fallback>
            <p:pic>
              <p:nvPicPr>
                <p:cNvPr id="68" name="Ink 67">
                  <a:extLst>
                    <a:ext uri="{FF2B5EF4-FFF2-40B4-BE49-F238E27FC236}">
                      <a16:creationId xmlns:a16="http://schemas.microsoft.com/office/drawing/2014/main" id="{7EAC56CA-0A5B-4173-9EA3-A724B5B226AB}"/>
                    </a:ext>
                  </a:extLst>
                </p:cNvPr>
                <p:cNvPicPr/>
                <p:nvPr/>
              </p:nvPicPr>
              <p:blipFill>
                <a:blip r:embed="rId91"/>
                <a:stretch>
                  <a:fillRect/>
                </a:stretch>
              </p:blipFill>
              <p:spPr>
                <a:xfrm>
                  <a:off x="7199482" y="6161590"/>
                  <a:ext cx="166320" cy="8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70" name="Ink 69">
                <a:extLst>
                  <a:ext uri="{FF2B5EF4-FFF2-40B4-BE49-F238E27FC236}">
                    <a16:creationId xmlns:a16="http://schemas.microsoft.com/office/drawing/2014/main" id="{884AA8CF-EFAF-490A-96EB-C4278A2F563C}"/>
                  </a:ext>
                </a:extLst>
              </p14:cNvPr>
              <p14:cNvContentPartPr/>
              <p14:nvPr/>
            </p14:nvContentPartPr>
            <p14:xfrm>
              <a:off x="615442" y="3743470"/>
              <a:ext cx="1998720" cy="84600"/>
            </p14:xfrm>
          </p:contentPart>
        </mc:Choice>
        <mc:Fallback>
          <p:pic>
            <p:nvPicPr>
              <p:cNvPr id="70" name="Ink 69">
                <a:extLst>
                  <a:ext uri="{FF2B5EF4-FFF2-40B4-BE49-F238E27FC236}">
                    <a16:creationId xmlns:a16="http://schemas.microsoft.com/office/drawing/2014/main" id="{884AA8CF-EFAF-490A-96EB-C4278A2F563C}"/>
                  </a:ext>
                </a:extLst>
              </p:cNvPr>
              <p:cNvPicPr/>
              <p:nvPr/>
            </p:nvPicPr>
            <p:blipFill>
              <a:blip r:embed="rId93"/>
              <a:stretch>
                <a:fillRect/>
              </a:stretch>
            </p:blipFill>
            <p:spPr>
              <a:xfrm>
                <a:off x="597442" y="3725470"/>
                <a:ext cx="2034360" cy="120240"/>
              </a:xfrm>
              <a:prstGeom prst="rect">
                <a:avLst/>
              </a:prstGeom>
            </p:spPr>
          </p:pic>
        </mc:Fallback>
      </mc:AlternateContent>
      <p:grpSp>
        <p:nvGrpSpPr>
          <p:cNvPr id="83" name="Group 82">
            <a:extLst>
              <a:ext uri="{FF2B5EF4-FFF2-40B4-BE49-F238E27FC236}">
                <a16:creationId xmlns:a16="http://schemas.microsoft.com/office/drawing/2014/main" id="{8510D4DC-DF56-4584-946C-200FD1A7C14F}"/>
              </a:ext>
            </a:extLst>
          </p:cNvPr>
          <p:cNvGrpSpPr/>
          <p:nvPr/>
        </p:nvGrpSpPr>
        <p:grpSpPr>
          <a:xfrm>
            <a:off x="443722" y="4909150"/>
            <a:ext cx="1217160" cy="805680"/>
            <a:chOff x="443722" y="4909150"/>
            <a:chExt cx="1217160" cy="805680"/>
          </a:xfrm>
        </p:grpSpPr>
        <mc:AlternateContent xmlns:mc="http://schemas.openxmlformats.org/markup-compatibility/2006">
          <mc:Choice xmlns:p14="http://schemas.microsoft.com/office/powerpoint/2010/main" Requires="p14">
            <p:contentPart p14:bwMode="auto" r:id="rId94">
              <p14:nvContentPartPr>
                <p14:cNvPr id="71" name="Ink 70">
                  <a:extLst>
                    <a:ext uri="{FF2B5EF4-FFF2-40B4-BE49-F238E27FC236}">
                      <a16:creationId xmlns:a16="http://schemas.microsoft.com/office/drawing/2014/main" id="{909C20FE-17FB-4B0A-8003-B09131E312FB}"/>
                    </a:ext>
                  </a:extLst>
                </p14:cNvPr>
                <p14:cNvContentPartPr/>
                <p14:nvPr/>
              </p14:nvContentPartPr>
              <p14:xfrm>
                <a:off x="443722" y="5203630"/>
                <a:ext cx="267120" cy="206280"/>
              </p14:xfrm>
            </p:contentPart>
          </mc:Choice>
          <mc:Fallback>
            <p:pic>
              <p:nvPicPr>
                <p:cNvPr id="71" name="Ink 70">
                  <a:extLst>
                    <a:ext uri="{FF2B5EF4-FFF2-40B4-BE49-F238E27FC236}">
                      <a16:creationId xmlns:a16="http://schemas.microsoft.com/office/drawing/2014/main" id="{909C20FE-17FB-4B0A-8003-B09131E312FB}"/>
                    </a:ext>
                  </a:extLst>
                </p:cNvPr>
                <p:cNvPicPr/>
                <p:nvPr/>
              </p:nvPicPr>
              <p:blipFill>
                <a:blip r:embed="rId95"/>
                <a:stretch>
                  <a:fillRect/>
                </a:stretch>
              </p:blipFill>
              <p:spPr>
                <a:xfrm>
                  <a:off x="426082" y="5185630"/>
                  <a:ext cx="3027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2" name="Ink 71">
                  <a:extLst>
                    <a:ext uri="{FF2B5EF4-FFF2-40B4-BE49-F238E27FC236}">
                      <a16:creationId xmlns:a16="http://schemas.microsoft.com/office/drawing/2014/main" id="{B822CA99-E26F-4E22-A00E-C0AB5D589E96}"/>
                    </a:ext>
                  </a:extLst>
                </p14:cNvPr>
                <p14:cNvContentPartPr/>
                <p14:nvPr/>
              </p14:nvContentPartPr>
              <p14:xfrm>
                <a:off x="807682" y="5254390"/>
                <a:ext cx="149400" cy="13320"/>
              </p14:xfrm>
            </p:contentPart>
          </mc:Choice>
          <mc:Fallback>
            <p:pic>
              <p:nvPicPr>
                <p:cNvPr id="72" name="Ink 71">
                  <a:extLst>
                    <a:ext uri="{FF2B5EF4-FFF2-40B4-BE49-F238E27FC236}">
                      <a16:creationId xmlns:a16="http://schemas.microsoft.com/office/drawing/2014/main" id="{B822CA99-E26F-4E22-A00E-C0AB5D589E96}"/>
                    </a:ext>
                  </a:extLst>
                </p:cNvPr>
                <p:cNvPicPr/>
                <p:nvPr/>
              </p:nvPicPr>
              <p:blipFill>
                <a:blip r:embed="rId97"/>
                <a:stretch>
                  <a:fillRect/>
                </a:stretch>
              </p:blipFill>
              <p:spPr>
                <a:xfrm>
                  <a:off x="789682" y="5236390"/>
                  <a:ext cx="185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3" name="Ink 72">
                  <a:extLst>
                    <a:ext uri="{FF2B5EF4-FFF2-40B4-BE49-F238E27FC236}">
                      <a16:creationId xmlns:a16="http://schemas.microsoft.com/office/drawing/2014/main" id="{CC986805-B852-4660-BA64-E61A55975E05}"/>
                    </a:ext>
                  </a:extLst>
                </p14:cNvPr>
                <p14:cNvContentPartPr/>
                <p14:nvPr/>
              </p14:nvContentPartPr>
              <p14:xfrm>
                <a:off x="815962" y="5317390"/>
                <a:ext cx="149760" cy="12240"/>
              </p14:xfrm>
            </p:contentPart>
          </mc:Choice>
          <mc:Fallback>
            <p:pic>
              <p:nvPicPr>
                <p:cNvPr id="73" name="Ink 72">
                  <a:extLst>
                    <a:ext uri="{FF2B5EF4-FFF2-40B4-BE49-F238E27FC236}">
                      <a16:creationId xmlns:a16="http://schemas.microsoft.com/office/drawing/2014/main" id="{CC986805-B852-4660-BA64-E61A55975E05}"/>
                    </a:ext>
                  </a:extLst>
                </p:cNvPr>
                <p:cNvPicPr/>
                <p:nvPr/>
              </p:nvPicPr>
              <p:blipFill>
                <a:blip r:embed="rId99"/>
                <a:stretch>
                  <a:fillRect/>
                </a:stretch>
              </p:blipFill>
              <p:spPr>
                <a:xfrm>
                  <a:off x="798322" y="5299750"/>
                  <a:ext cx="1854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5" name="Ink 74">
                  <a:extLst>
                    <a:ext uri="{FF2B5EF4-FFF2-40B4-BE49-F238E27FC236}">
                      <a16:creationId xmlns:a16="http://schemas.microsoft.com/office/drawing/2014/main" id="{825F9597-4D6B-49B1-B0E9-167A2CE3421F}"/>
                    </a:ext>
                  </a:extLst>
                </p14:cNvPr>
                <p14:cNvContentPartPr/>
                <p14:nvPr/>
              </p14:nvContentPartPr>
              <p14:xfrm>
                <a:off x="1232122" y="4909150"/>
                <a:ext cx="158040" cy="358200"/>
              </p14:xfrm>
            </p:contentPart>
          </mc:Choice>
          <mc:Fallback>
            <p:pic>
              <p:nvPicPr>
                <p:cNvPr id="75" name="Ink 74">
                  <a:extLst>
                    <a:ext uri="{FF2B5EF4-FFF2-40B4-BE49-F238E27FC236}">
                      <a16:creationId xmlns:a16="http://schemas.microsoft.com/office/drawing/2014/main" id="{825F9597-4D6B-49B1-B0E9-167A2CE3421F}"/>
                    </a:ext>
                  </a:extLst>
                </p:cNvPr>
                <p:cNvPicPr/>
                <p:nvPr/>
              </p:nvPicPr>
              <p:blipFill>
                <a:blip r:embed="rId101"/>
                <a:stretch>
                  <a:fillRect/>
                </a:stretch>
              </p:blipFill>
              <p:spPr>
                <a:xfrm>
                  <a:off x="1214482" y="4891150"/>
                  <a:ext cx="19368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6" name="Ink 75">
                  <a:extLst>
                    <a:ext uri="{FF2B5EF4-FFF2-40B4-BE49-F238E27FC236}">
                      <a16:creationId xmlns:a16="http://schemas.microsoft.com/office/drawing/2014/main" id="{08629B34-E400-4021-B91B-245FE7A001DC}"/>
                    </a:ext>
                  </a:extLst>
                </p14:cNvPr>
                <p14:cNvContentPartPr/>
                <p14:nvPr/>
              </p14:nvContentPartPr>
              <p14:xfrm>
                <a:off x="1453162" y="4978270"/>
                <a:ext cx="127440" cy="270000"/>
              </p14:xfrm>
            </p:contentPart>
          </mc:Choice>
          <mc:Fallback>
            <p:pic>
              <p:nvPicPr>
                <p:cNvPr id="76" name="Ink 75">
                  <a:extLst>
                    <a:ext uri="{FF2B5EF4-FFF2-40B4-BE49-F238E27FC236}">
                      <a16:creationId xmlns:a16="http://schemas.microsoft.com/office/drawing/2014/main" id="{08629B34-E400-4021-B91B-245FE7A001DC}"/>
                    </a:ext>
                  </a:extLst>
                </p:cNvPr>
                <p:cNvPicPr/>
                <p:nvPr/>
              </p:nvPicPr>
              <p:blipFill>
                <a:blip r:embed="rId103"/>
                <a:stretch>
                  <a:fillRect/>
                </a:stretch>
              </p:blipFill>
              <p:spPr>
                <a:xfrm>
                  <a:off x="1435522" y="4960630"/>
                  <a:ext cx="16308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7" name="Ink 76">
                  <a:extLst>
                    <a:ext uri="{FF2B5EF4-FFF2-40B4-BE49-F238E27FC236}">
                      <a16:creationId xmlns:a16="http://schemas.microsoft.com/office/drawing/2014/main" id="{CA5EE3E1-62AF-4DCB-ABD1-059A188D95B9}"/>
                    </a:ext>
                  </a:extLst>
                </p14:cNvPr>
                <p14:cNvContentPartPr/>
                <p14:nvPr/>
              </p14:nvContentPartPr>
              <p14:xfrm>
                <a:off x="1114762" y="5268790"/>
                <a:ext cx="546120" cy="64080"/>
              </p14:xfrm>
            </p:contentPart>
          </mc:Choice>
          <mc:Fallback>
            <p:pic>
              <p:nvPicPr>
                <p:cNvPr id="77" name="Ink 76">
                  <a:extLst>
                    <a:ext uri="{FF2B5EF4-FFF2-40B4-BE49-F238E27FC236}">
                      <a16:creationId xmlns:a16="http://schemas.microsoft.com/office/drawing/2014/main" id="{CA5EE3E1-62AF-4DCB-ABD1-059A188D95B9}"/>
                    </a:ext>
                  </a:extLst>
                </p:cNvPr>
                <p:cNvPicPr/>
                <p:nvPr/>
              </p:nvPicPr>
              <p:blipFill>
                <a:blip r:embed="rId105"/>
                <a:stretch>
                  <a:fillRect/>
                </a:stretch>
              </p:blipFill>
              <p:spPr>
                <a:xfrm>
                  <a:off x="1096762" y="5250790"/>
                  <a:ext cx="581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9" name="Ink 78">
                  <a:extLst>
                    <a:ext uri="{FF2B5EF4-FFF2-40B4-BE49-F238E27FC236}">
                      <a16:creationId xmlns:a16="http://schemas.microsoft.com/office/drawing/2014/main" id="{3725ED24-6A9B-43BF-9684-9CA85D7987CD}"/>
                    </a:ext>
                  </a:extLst>
                </p14:cNvPr>
                <p14:cNvContentPartPr/>
                <p14:nvPr/>
              </p14:nvContentPartPr>
              <p14:xfrm>
                <a:off x="1227082" y="5413510"/>
                <a:ext cx="116280" cy="272520"/>
              </p14:xfrm>
            </p:contentPart>
          </mc:Choice>
          <mc:Fallback>
            <p:pic>
              <p:nvPicPr>
                <p:cNvPr id="79" name="Ink 78">
                  <a:extLst>
                    <a:ext uri="{FF2B5EF4-FFF2-40B4-BE49-F238E27FC236}">
                      <a16:creationId xmlns:a16="http://schemas.microsoft.com/office/drawing/2014/main" id="{3725ED24-6A9B-43BF-9684-9CA85D7987CD}"/>
                    </a:ext>
                  </a:extLst>
                </p:cNvPr>
                <p:cNvPicPr/>
                <p:nvPr/>
              </p:nvPicPr>
              <p:blipFill>
                <a:blip r:embed="rId107"/>
                <a:stretch>
                  <a:fillRect/>
                </a:stretch>
              </p:blipFill>
              <p:spPr>
                <a:xfrm>
                  <a:off x="1209442" y="5395510"/>
                  <a:ext cx="15192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0" name="Ink 79">
                  <a:extLst>
                    <a:ext uri="{FF2B5EF4-FFF2-40B4-BE49-F238E27FC236}">
                      <a16:creationId xmlns:a16="http://schemas.microsoft.com/office/drawing/2014/main" id="{B3C3D519-5FB5-48C9-9190-C3A46136C1B6}"/>
                    </a:ext>
                  </a:extLst>
                </p14:cNvPr>
                <p14:cNvContentPartPr/>
                <p14:nvPr/>
              </p14:nvContentPartPr>
              <p14:xfrm>
                <a:off x="1442362" y="5402350"/>
                <a:ext cx="29880" cy="307440"/>
              </p14:xfrm>
            </p:contentPart>
          </mc:Choice>
          <mc:Fallback>
            <p:pic>
              <p:nvPicPr>
                <p:cNvPr id="80" name="Ink 79">
                  <a:extLst>
                    <a:ext uri="{FF2B5EF4-FFF2-40B4-BE49-F238E27FC236}">
                      <a16:creationId xmlns:a16="http://schemas.microsoft.com/office/drawing/2014/main" id="{B3C3D519-5FB5-48C9-9190-C3A46136C1B6}"/>
                    </a:ext>
                  </a:extLst>
                </p:cNvPr>
                <p:cNvPicPr/>
                <p:nvPr/>
              </p:nvPicPr>
              <p:blipFill>
                <a:blip r:embed="rId109"/>
                <a:stretch>
                  <a:fillRect/>
                </a:stretch>
              </p:blipFill>
              <p:spPr>
                <a:xfrm>
                  <a:off x="1424722" y="5384350"/>
                  <a:ext cx="6552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Ink 80">
                  <a:extLst>
                    <a:ext uri="{FF2B5EF4-FFF2-40B4-BE49-F238E27FC236}">
                      <a16:creationId xmlns:a16="http://schemas.microsoft.com/office/drawing/2014/main" id="{F38BD596-C759-4B59-8995-9C60E0132132}"/>
                    </a:ext>
                  </a:extLst>
                </p14:cNvPr>
                <p14:cNvContentPartPr/>
                <p14:nvPr/>
              </p14:nvContentPartPr>
              <p14:xfrm>
                <a:off x="1565482" y="5419270"/>
                <a:ext cx="25560" cy="295560"/>
              </p14:xfrm>
            </p:contentPart>
          </mc:Choice>
          <mc:Fallback>
            <p:pic>
              <p:nvPicPr>
                <p:cNvPr id="81" name="Ink 80">
                  <a:extLst>
                    <a:ext uri="{FF2B5EF4-FFF2-40B4-BE49-F238E27FC236}">
                      <a16:creationId xmlns:a16="http://schemas.microsoft.com/office/drawing/2014/main" id="{F38BD596-C759-4B59-8995-9C60E0132132}"/>
                    </a:ext>
                  </a:extLst>
                </p:cNvPr>
                <p:cNvPicPr/>
                <p:nvPr/>
              </p:nvPicPr>
              <p:blipFill>
                <a:blip r:embed="rId111"/>
                <a:stretch>
                  <a:fillRect/>
                </a:stretch>
              </p:blipFill>
              <p:spPr>
                <a:xfrm>
                  <a:off x="1547482" y="5401630"/>
                  <a:ext cx="6120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Ink 81">
                  <a:extLst>
                    <a:ext uri="{FF2B5EF4-FFF2-40B4-BE49-F238E27FC236}">
                      <a16:creationId xmlns:a16="http://schemas.microsoft.com/office/drawing/2014/main" id="{9E9568A8-5709-4453-A4FE-C0554B9B5297}"/>
                    </a:ext>
                  </a:extLst>
                </p14:cNvPr>
                <p14:cNvContentPartPr/>
                <p14:nvPr/>
              </p14:nvContentPartPr>
              <p14:xfrm>
                <a:off x="1465042" y="5602870"/>
                <a:ext cx="127080" cy="19800"/>
              </p14:xfrm>
            </p:contentPart>
          </mc:Choice>
          <mc:Fallback>
            <p:pic>
              <p:nvPicPr>
                <p:cNvPr id="82" name="Ink 81">
                  <a:extLst>
                    <a:ext uri="{FF2B5EF4-FFF2-40B4-BE49-F238E27FC236}">
                      <a16:creationId xmlns:a16="http://schemas.microsoft.com/office/drawing/2014/main" id="{9E9568A8-5709-4453-A4FE-C0554B9B5297}"/>
                    </a:ext>
                  </a:extLst>
                </p:cNvPr>
                <p:cNvPicPr/>
                <p:nvPr/>
              </p:nvPicPr>
              <p:blipFill>
                <a:blip r:embed="rId113"/>
                <a:stretch>
                  <a:fillRect/>
                </a:stretch>
              </p:blipFill>
              <p:spPr>
                <a:xfrm>
                  <a:off x="1447402" y="5584870"/>
                  <a:ext cx="162720" cy="55440"/>
                </a:xfrm>
                <a:prstGeom prst="rect">
                  <a:avLst/>
                </a:prstGeom>
              </p:spPr>
            </p:pic>
          </mc:Fallback>
        </mc:AlternateContent>
      </p:grpSp>
      <p:grpSp>
        <p:nvGrpSpPr>
          <p:cNvPr id="88" name="Group 87">
            <a:extLst>
              <a:ext uri="{FF2B5EF4-FFF2-40B4-BE49-F238E27FC236}">
                <a16:creationId xmlns:a16="http://schemas.microsoft.com/office/drawing/2014/main" id="{07FECDED-16F7-455A-A880-A808D4D9A3DC}"/>
              </a:ext>
            </a:extLst>
          </p:cNvPr>
          <p:cNvGrpSpPr/>
          <p:nvPr/>
        </p:nvGrpSpPr>
        <p:grpSpPr>
          <a:xfrm>
            <a:off x="5763082" y="6597550"/>
            <a:ext cx="228240" cy="289800"/>
            <a:chOff x="5763082" y="6597550"/>
            <a:chExt cx="228240" cy="289800"/>
          </a:xfrm>
        </p:grpSpPr>
        <mc:AlternateContent xmlns:mc="http://schemas.openxmlformats.org/markup-compatibility/2006">
          <mc:Choice xmlns:p14="http://schemas.microsoft.com/office/powerpoint/2010/main" Requires="p14">
            <p:contentPart p14:bwMode="auto" r:id="rId114">
              <p14:nvContentPartPr>
                <p14:cNvPr id="84" name="Ink 83">
                  <a:extLst>
                    <a:ext uri="{FF2B5EF4-FFF2-40B4-BE49-F238E27FC236}">
                      <a16:creationId xmlns:a16="http://schemas.microsoft.com/office/drawing/2014/main" id="{8B2CE6EA-9576-403A-BC7E-9C0BE432D96D}"/>
                    </a:ext>
                  </a:extLst>
                </p14:cNvPr>
                <p14:cNvContentPartPr/>
                <p14:nvPr/>
              </p14:nvContentPartPr>
              <p14:xfrm>
                <a:off x="5763082" y="6613390"/>
                <a:ext cx="52200" cy="252360"/>
              </p14:xfrm>
            </p:contentPart>
          </mc:Choice>
          <mc:Fallback>
            <p:pic>
              <p:nvPicPr>
                <p:cNvPr id="84" name="Ink 83">
                  <a:extLst>
                    <a:ext uri="{FF2B5EF4-FFF2-40B4-BE49-F238E27FC236}">
                      <a16:creationId xmlns:a16="http://schemas.microsoft.com/office/drawing/2014/main" id="{8B2CE6EA-9576-403A-BC7E-9C0BE432D96D}"/>
                    </a:ext>
                  </a:extLst>
                </p:cNvPr>
                <p:cNvPicPr/>
                <p:nvPr/>
              </p:nvPicPr>
              <p:blipFill>
                <a:blip r:embed="rId115"/>
                <a:stretch>
                  <a:fillRect/>
                </a:stretch>
              </p:blipFill>
              <p:spPr>
                <a:xfrm>
                  <a:off x="5745442" y="6595750"/>
                  <a:ext cx="878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5" name="Ink 84">
                  <a:extLst>
                    <a:ext uri="{FF2B5EF4-FFF2-40B4-BE49-F238E27FC236}">
                      <a16:creationId xmlns:a16="http://schemas.microsoft.com/office/drawing/2014/main" id="{68C5394B-8B33-4980-AE23-62584B1F83DB}"/>
                    </a:ext>
                  </a:extLst>
                </p14:cNvPr>
                <p14:cNvContentPartPr/>
                <p14:nvPr/>
              </p14:nvContentPartPr>
              <p14:xfrm>
                <a:off x="5804842" y="6597550"/>
                <a:ext cx="67680" cy="275760"/>
              </p14:xfrm>
            </p:contentPart>
          </mc:Choice>
          <mc:Fallback>
            <p:pic>
              <p:nvPicPr>
                <p:cNvPr id="85" name="Ink 84">
                  <a:extLst>
                    <a:ext uri="{FF2B5EF4-FFF2-40B4-BE49-F238E27FC236}">
                      <a16:creationId xmlns:a16="http://schemas.microsoft.com/office/drawing/2014/main" id="{68C5394B-8B33-4980-AE23-62584B1F83DB}"/>
                    </a:ext>
                  </a:extLst>
                </p:cNvPr>
                <p:cNvPicPr/>
                <p:nvPr/>
              </p:nvPicPr>
              <p:blipFill>
                <a:blip r:embed="rId117"/>
                <a:stretch>
                  <a:fillRect/>
                </a:stretch>
              </p:blipFill>
              <p:spPr>
                <a:xfrm>
                  <a:off x="5787202" y="6579910"/>
                  <a:ext cx="10332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6" name="Ink 85">
                  <a:extLst>
                    <a:ext uri="{FF2B5EF4-FFF2-40B4-BE49-F238E27FC236}">
                      <a16:creationId xmlns:a16="http://schemas.microsoft.com/office/drawing/2014/main" id="{3040AFC2-12BF-4E64-AD03-D9CFCB3DCFC2}"/>
                    </a:ext>
                  </a:extLst>
                </p14:cNvPr>
                <p14:cNvContentPartPr/>
                <p14:nvPr/>
              </p14:nvContentPartPr>
              <p14:xfrm>
                <a:off x="5804842" y="6763150"/>
                <a:ext cx="155520" cy="7560"/>
              </p14:xfrm>
            </p:contentPart>
          </mc:Choice>
          <mc:Fallback>
            <p:pic>
              <p:nvPicPr>
                <p:cNvPr id="86" name="Ink 85">
                  <a:extLst>
                    <a:ext uri="{FF2B5EF4-FFF2-40B4-BE49-F238E27FC236}">
                      <a16:creationId xmlns:a16="http://schemas.microsoft.com/office/drawing/2014/main" id="{3040AFC2-12BF-4E64-AD03-D9CFCB3DCFC2}"/>
                    </a:ext>
                  </a:extLst>
                </p:cNvPr>
                <p:cNvPicPr/>
                <p:nvPr/>
              </p:nvPicPr>
              <p:blipFill>
                <a:blip r:embed="rId119"/>
                <a:stretch>
                  <a:fillRect/>
                </a:stretch>
              </p:blipFill>
              <p:spPr>
                <a:xfrm>
                  <a:off x="5787202" y="6745150"/>
                  <a:ext cx="191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7" name="Ink 86">
                  <a:extLst>
                    <a:ext uri="{FF2B5EF4-FFF2-40B4-BE49-F238E27FC236}">
                      <a16:creationId xmlns:a16="http://schemas.microsoft.com/office/drawing/2014/main" id="{D5C5B2B9-594F-48D7-9FFE-D6C0EADE3C69}"/>
                    </a:ext>
                  </a:extLst>
                </p14:cNvPr>
                <p14:cNvContentPartPr/>
                <p14:nvPr/>
              </p14:nvContentPartPr>
              <p14:xfrm>
                <a:off x="5948122" y="6598990"/>
                <a:ext cx="43200" cy="288360"/>
              </p14:xfrm>
            </p:contentPart>
          </mc:Choice>
          <mc:Fallback>
            <p:pic>
              <p:nvPicPr>
                <p:cNvPr id="87" name="Ink 86">
                  <a:extLst>
                    <a:ext uri="{FF2B5EF4-FFF2-40B4-BE49-F238E27FC236}">
                      <a16:creationId xmlns:a16="http://schemas.microsoft.com/office/drawing/2014/main" id="{D5C5B2B9-594F-48D7-9FFE-D6C0EADE3C69}"/>
                    </a:ext>
                  </a:extLst>
                </p:cNvPr>
                <p:cNvPicPr/>
                <p:nvPr/>
              </p:nvPicPr>
              <p:blipFill>
                <a:blip r:embed="rId121"/>
                <a:stretch>
                  <a:fillRect/>
                </a:stretch>
              </p:blipFill>
              <p:spPr>
                <a:xfrm>
                  <a:off x="5930482" y="6581350"/>
                  <a:ext cx="78840" cy="32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99" name="Ink 98">
                <a:extLst>
                  <a:ext uri="{FF2B5EF4-FFF2-40B4-BE49-F238E27FC236}">
                    <a16:creationId xmlns:a16="http://schemas.microsoft.com/office/drawing/2014/main" id="{2C9E7DD5-B5FE-4E03-8D0B-1D398AF4B18A}"/>
                  </a:ext>
                </a:extLst>
              </p14:cNvPr>
              <p14:cNvContentPartPr/>
              <p14:nvPr/>
            </p14:nvContentPartPr>
            <p14:xfrm>
              <a:off x="2588962" y="6004396"/>
              <a:ext cx="29520" cy="43560"/>
            </p14:xfrm>
          </p:contentPart>
        </mc:Choice>
        <mc:Fallback>
          <p:pic>
            <p:nvPicPr>
              <p:cNvPr id="99" name="Ink 98">
                <a:extLst>
                  <a:ext uri="{FF2B5EF4-FFF2-40B4-BE49-F238E27FC236}">
                    <a16:creationId xmlns:a16="http://schemas.microsoft.com/office/drawing/2014/main" id="{2C9E7DD5-B5FE-4E03-8D0B-1D398AF4B18A}"/>
                  </a:ext>
                </a:extLst>
              </p:cNvPr>
              <p:cNvPicPr/>
              <p:nvPr/>
            </p:nvPicPr>
            <p:blipFill>
              <a:blip r:embed="rId123"/>
              <a:stretch>
                <a:fillRect/>
              </a:stretch>
            </p:blipFill>
            <p:spPr>
              <a:xfrm>
                <a:off x="2570962" y="5986756"/>
                <a:ext cx="65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6" name="Ink 105">
                <a:extLst>
                  <a:ext uri="{FF2B5EF4-FFF2-40B4-BE49-F238E27FC236}">
                    <a16:creationId xmlns:a16="http://schemas.microsoft.com/office/drawing/2014/main" id="{4149C0AD-EA96-4FE3-8825-D73D420CBFD5}"/>
                  </a:ext>
                </a:extLst>
              </p14:cNvPr>
              <p14:cNvContentPartPr/>
              <p14:nvPr/>
            </p14:nvContentPartPr>
            <p14:xfrm>
              <a:off x="2338402" y="5280796"/>
              <a:ext cx="2235960" cy="1198800"/>
            </p14:xfrm>
          </p:contentPart>
        </mc:Choice>
        <mc:Fallback>
          <p:pic>
            <p:nvPicPr>
              <p:cNvPr id="106" name="Ink 105">
                <a:extLst>
                  <a:ext uri="{FF2B5EF4-FFF2-40B4-BE49-F238E27FC236}">
                    <a16:creationId xmlns:a16="http://schemas.microsoft.com/office/drawing/2014/main" id="{4149C0AD-EA96-4FE3-8825-D73D420CBFD5}"/>
                  </a:ext>
                </a:extLst>
              </p:cNvPr>
              <p:cNvPicPr/>
              <p:nvPr/>
            </p:nvPicPr>
            <p:blipFill>
              <a:blip r:embed="rId125"/>
              <a:stretch>
                <a:fillRect/>
              </a:stretch>
            </p:blipFill>
            <p:spPr>
              <a:xfrm>
                <a:off x="2320402" y="5263156"/>
                <a:ext cx="2271600" cy="1234440"/>
              </a:xfrm>
              <a:prstGeom prst="rect">
                <a:avLst/>
              </a:prstGeom>
            </p:spPr>
          </p:pic>
        </mc:Fallback>
      </mc:AlternateContent>
      <p:grpSp>
        <p:nvGrpSpPr>
          <p:cNvPr id="112" name="Group 111">
            <a:extLst>
              <a:ext uri="{FF2B5EF4-FFF2-40B4-BE49-F238E27FC236}">
                <a16:creationId xmlns:a16="http://schemas.microsoft.com/office/drawing/2014/main" id="{37812014-1644-41A9-AA72-EF4FE9CB1FB8}"/>
              </a:ext>
            </a:extLst>
          </p:cNvPr>
          <p:cNvGrpSpPr/>
          <p:nvPr/>
        </p:nvGrpSpPr>
        <p:grpSpPr>
          <a:xfrm>
            <a:off x="1942042" y="5177116"/>
            <a:ext cx="2039040" cy="1478520"/>
            <a:chOff x="1942042" y="5177116"/>
            <a:chExt cx="2039040" cy="1478520"/>
          </a:xfrm>
        </p:grpSpPr>
        <mc:AlternateContent xmlns:mc="http://schemas.openxmlformats.org/markup-compatibility/2006">
          <mc:Choice xmlns:p14="http://schemas.microsoft.com/office/powerpoint/2010/main" Requires="p14">
            <p:contentPart p14:bwMode="auto" r:id="rId126">
              <p14:nvContentPartPr>
                <p14:cNvPr id="89" name="Ink 88">
                  <a:extLst>
                    <a:ext uri="{FF2B5EF4-FFF2-40B4-BE49-F238E27FC236}">
                      <a16:creationId xmlns:a16="http://schemas.microsoft.com/office/drawing/2014/main" id="{1F4C2765-5F98-4BC2-8B8D-EDAFDEB4CDFC}"/>
                    </a:ext>
                  </a:extLst>
                </p14:cNvPr>
                <p14:cNvContentPartPr/>
                <p14:nvPr/>
              </p14:nvContentPartPr>
              <p14:xfrm>
                <a:off x="2232202" y="5177116"/>
                <a:ext cx="1485360" cy="1389600"/>
              </p14:xfrm>
            </p:contentPart>
          </mc:Choice>
          <mc:Fallback>
            <p:pic>
              <p:nvPicPr>
                <p:cNvPr id="89" name="Ink 88">
                  <a:extLst>
                    <a:ext uri="{FF2B5EF4-FFF2-40B4-BE49-F238E27FC236}">
                      <a16:creationId xmlns:a16="http://schemas.microsoft.com/office/drawing/2014/main" id="{1F4C2765-5F98-4BC2-8B8D-EDAFDEB4CDFC}"/>
                    </a:ext>
                  </a:extLst>
                </p:cNvPr>
                <p:cNvPicPr/>
                <p:nvPr/>
              </p:nvPicPr>
              <p:blipFill>
                <a:blip r:embed="rId127"/>
                <a:stretch>
                  <a:fillRect/>
                </a:stretch>
              </p:blipFill>
              <p:spPr>
                <a:xfrm>
                  <a:off x="2214562" y="5159476"/>
                  <a:ext cx="1521000" cy="1425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0" name="Ink 89">
                  <a:extLst>
                    <a:ext uri="{FF2B5EF4-FFF2-40B4-BE49-F238E27FC236}">
                      <a16:creationId xmlns:a16="http://schemas.microsoft.com/office/drawing/2014/main" id="{852EB30B-D3C4-4BC9-B049-6427BA553E10}"/>
                    </a:ext>
                  </a:extLst>
                </p14:cNvPr>
                <p14:cNvContentPartPr/>
                <p14:nvPr/>
              </p14:nvContentPartPr>
              <p14:xfrm>
                <a:off x="1942042" y="5255956"/>
                <a:ext cx="188280" cy="253440"/>
              </p14:xfrm>
            </p:contentPart>
          </mc:Choice>
          <mc:Fallback>
            <p:pic>
              <p:nvPicPr>
                <p:cNvPr id="90" name="Ink 89">
                  <a:extLst>
                    <a:ext uri="{FF2B5EF4-FFF2-40B4-BE49-F238E27FC236}">
                      <a16:creationId xmlns:a16="http://schemas.microsoft.com/office/drawing/2014/main" id="{852EB30B-D3C4-4BC9-B049-6427BA553E10}"/>
                    </a:ext>
                  </a:extLst>
                </p:cNvPr>
                <p:cNvPicPr/>
                <p:nvPr/>
              </p:nvPicPr>
              <p:blipFill>
                <a:blip r:embed="rId129"/>
                <a:stretch>
                  <a:fillRect/>
                </a:stretch>
              </p:blipFill>
              <p:spPr>
                <a:xfrm>
                  <a:off x="1924042" y="5237956"/>
                  <a:ext cx="2239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1" name="Ink 90">
                  <a:extLst>
                    <a:ext uri="{FF2B5EF4-FFF2-40B4-BE49-F238E27FC236}">
                      <a16:creationId xmlns:a16="http://schemas.microsoft.com/office/drawing/2014/main" id="{8EDDBCF8-9677-4C84-BB27-9C8362FA1C0B}"/>
                    </a:ext>
                  </a:extLst>
                </p14:cNvPr>
                <p14:cNvContentPartPr/>
                <p14:nvPr/>
              </p14:nvContentPartPr>
              <p14:xfrm>
                <a:off x="3837442" y="6396436"/>
                <a:ext cx="53280" cy="248760"/>
              </p14:xfrm>
            </p:contentPart>
          </mc:Choice>
          <mc:Fallback>
            <p:pic>
              <p:nvPicPr>
                <p:cNvPr id="91" name="Ink 90">
                  <a:extLst>
                    <a:ext uri="{FF2B5EF4-FFF2-40B4-BE49-F238E27FC236}">
                      <a16:creationId xmlns:a16="http://schemas.microsoft.com/office/drawing/2014/main" id="{8EDDBCF8-9677-4C84-BB27-9C8362FA1C0B}"/>
                    </a:ext>
                  </a:extLst>
                </p:cNvPr>
                <p:cNvPicPr/>
                <p:nvPr/>
              </p:nvPicPr>
              <p:blipFill>
                <a:blip r:embed="rId131"/>
                <a:stretch>
                  <a:fillRect/>
                </a:stretch>
              </p:blipFill>
              <p:spPr>
                <a:xfrm>
                  <a:off x="3819442" y="6378796"/>
                  <a:ext cx="889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Ink 91">
                  <a:extLst>
                    <a:ext uri="{FF2B5EF4-FFF2-40B4-BE49-F238E27FC236}">
                      <a16:creationId xmlns:a16="http://schemas.microsoft.com/office/drawing/2014/main" id="{10F15FE1-1879-4F15-A012-5CF32E2A07FC}"/>
                    </a:ext>
                  </a:extLst>
                </p14:cNvPr>
                <p14:cNvContentPartPr/>
                <p14:nvPr/>
              </p14:nvContentPartPr>
              <p14:xfrm>
                <a:off x="3960202" y="6362596"/>
                <a:ext cx="20880" cy="293040"/>
              </p14:xfrm>
            </p:contentPart>
          </mc:Choice>
          <mc:Fallback>
            <p:pic>
              <p:nvPicPr>
                <p:cNvPr id="92" name="Ink 91">
                  <a:extLst>
                    <a:ext uri="{FF2B5EF4-FFF2-40B4-BE49-F238E27FC236}">
                      <a16:creationId xmlns:a16="http://schemas.microsoft.com/office/drawing/2014/main" id="{10F15FE1-1879-4F15-A012-5CF32E2A07FC}"/>
                    </a:ext>
                  </a:extLst>
                </p:cNvPr>
                <p:cNvPicPr/>
                <p:nvPr/>
              </p:nvPicPr>
              <p:blipFill>
                <a:blip r:embed="rId133"/>
                <a:stretch>
                  <a:fillRect/>
                </a:stretch>
              </p:blipFill>
              <p:spPr>
                <a:xfrm>
                  <a:off x="3942562" y="6344596"/>
                  <a:ext cx="5652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3" name="Ink 92">
                  <a:extLst>
                    <a:ext uri="{FF2B5EF4-FFF2-40B4-BE49-F238E27FC236}">
                      <a16:creationId xmlns:a16="http://schemas.microsoft.com/office/drawing/2014/main" id="{7ED097AE-8FF1-4D4D-933C-B6C960801F78}"/>
                    </a:ext>
                  </a:extLst>
                </p14:cNvPr>
                <p14:cNvContentPartPr/>
                <p14:nvPr/>
              </p14:nvContentPartPr>
              <p14:xfrm>
                <a:off x="3881362" y="6543316"/>
                <a:ext cx="89640" cy="8640"/>
              </p14:xfrm>
            </p:contentPart>
          </mc:Choice>
          <mc:Fallback>
            <p:pic>
              <p:nvPicPr>
                <p:cNvPr id="93" name="Ink 92">
                  <a:extLst>
                    <a:ext uri="{FF2B5EF4-FFF2-40B4-BE49-F238E27FC236}">
                      <a16:creationId xmlns:a16="http://schemas.microsoft.com/office/drawing/2014/main" id="{7ED097AE-8FF1-4D4D-933C-B6C960801F78}"/>
                    </a:ext>
                  </a:extLst>
                </p:cNvPr>
                <p:cNvPicPr/>
                <p:nvPr/>
              </p:nvPicPr>
              <p:blipFill>
                <a:blip r:embed="rId135"/>
                <a:stretch>
                  <a:fillRect/>
                </a:stretch>
              </p:blipFill>
              <p:spPr>
                <a:xfrm>
                  <a:off x="3863362" y="6525316"/>
                  <a:ext cx="125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8" name="Ink 107">
                  <a:extLst>
                    <a:ext uri="{FF2B5EF4-FFF2-40B4-BE49-F238E27FC236}">
                      <a16:creationId xmlns:a16="http://schemas.microsoft.com/office/drawing/2014/main" id="{F1D0C761-83BA-499F-B1E9-306160E8B940}"/>
                    </a:ext>
                  </a:extLst>
                </p14:cNvPr>
                <p14:cNvContentPartPr/>
                <p14:nvPr/>
              </p14:nvContentPartPr>
              <p14:xfrm>
                <a:off x="2414722" y="5929876"/>
                <a:ext cx="191880" cy="223560"/>
              </p14:xfrm>
            </p:contentPart>
          </mc:Choice>
          <mc:Fallback>
            <p:pic>
              <p:nvPicPr>
                <p:cNvPr id="108" name="Ink 107">
                  <a:extLst>
                    <a:ext uri="{FF2B5EF4-FFF2-40B4-BE49-F238E27FC236}">
                      <a16:creationId xmlns:a16="http://schemas.microsoft.com/office/drawing/2014/main" id="{F1D0C761-83BA-499F-B1E9-306160E8B940}"/>
                    </a:ext>
                  </a:extLst>
                </p:cNvPr>
                <p:cNvPicPr/>
                <p:nvPr/>
              </p:nvPicPr>
              <p:blipFill>
                <a:blip r:embed="rId137"/>
                <a:stretch>
                  <a:fillRect/>
                </a:stretch>
              </p:blipFill>
              <p:spPr>
                <a:xfrm>
                  <a:off x="2396722" y="5911876"/>
                  <a:ext cx="2275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9" name="Ink 108">
                  <a:extLst>
                    <a:ext uri="{FF2B5EF4-FFF2-40B4-BE49-F238E27FC236}">
                      <a16:creationId xmlns:a16="http://schemas.microsoft.com/office/drawing/2014/main" id="{95E8D1F4-0275-4DA0-9235-5017EFCABD1C}"/>
                    </a:ext>
                  </a:extLst>
                </p14:cNvPr>
                <p14:cNvContentPartPr/>
                <p14:nvPr/>
              </p14:nvContentPartPr>
              <p14:xfrm>
                <a:off x="2577082" y="5866516"/>
                <a:ext cx="158760" cy="146520"/>
              </p14:xfrm>
            </p:contentPart>
          </mc:Choice>
          <mc:Fallback>
            <p:pic>
              <p:nvPicPr>
                <p:cNvPr id="109" name="Ink 108">
                  <a:extLst>
                    <a:ext uri="{FF2B5EF4-FFF2-40B4-BE49-F238E27FC236}">
                      <a16:creationId xmlns:a16="http://schemas.microsoft.com/office/drawing/2014/main" id="{95E8D1F4-0275-4DA0-9235-5017EFCABD1C}"/>
                    </a:ext>
                  </a:extLst>
                </p:cNvPr>
                <p:cNvPicPr/>
                <p:nvPr/>
              </p:nvPicPr>
              <p:blipFill>
                <a:blip r:embed="rId139"/>
                <a:stretch>
                  <a:fillRect/>
                </a:stretch>
              </p:blipFill>
              <p:spPr>
                <a:xfrm>
                  <a:off x="2559082" y="5848516"/>
                  <a:ext cx="1944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0" name="Ink 109">
                  <a:extLst>
                    <a:ext uri="{FF2B5EF4-FFF2-40B4-BE49-F238E27FC236}">
                      <a16:creationId xmlns:a16="http://schemas.microsoft.com/office/drawing/2014/main" id="{F1FABACB-511A-4DFC-AF8F-520AAAD48EC9}"/>
                    </a:ext>
                  </a:extLst>
                </p14:cNvPr>
                <p14:cNvContentPartPr/>
                <p14:nvPr/>
              </p14:nvContentPartPr>
              <p14:xfrm>
                <a:off x="2657722" y="5809636"/>
                <a:ext cx="154440" cy="143280"/>
              </p14:xfrm>
            </p:contentPart>
          </mc:Choice>
          <mc:Fallback>
            <p:pic>
              <p:nvPicPr>
                <p:cNvPr id="110" name="Ink 109">
                  <a:extLst>
                    <a:ext uri="{FF2B5EF4-FFF2-40B4-BE49-F238E27FC236}">
                      <a16:creationId xmlns:a16="http://schemas.microsoft.com/office/drawing/2014/main" id="{F1FABACB-511A-4DFC-AF8F-520AAAD48EC9}"/>
                    </a:ext>
                  </a:extLst>
                </p:cNvPr>
                <p:cNvPicPr/>
                <p:nvPr/>
              </p:nvPicPr>
              <p:blipFill>
                <a:blip r:embed="rId141"/>
                <a:stretch>
                  <a:fillRect/>
                </a:stretch>
              </p:blipFill>
              <p:spPr>
                <a:xfrm>
                  <a:off x="2639722" y="5791996"/>
                  <a:ext cx="1900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1" name="Ink 110">
                  <a:extLst>
                    <a:ext uri="{FF2B5EF4-FFF2-40B4-BE49-F238E27FC236}">
                      <a16:creationId xmlns:a16="http://schemas.microsoft.com/office/drawing/2014/main" id="{CD2080A9-F67D-427C-A56C-050460149834}"/>
                    </a:ext>
                  </a:extLst>
                </p14:cNvPr>
                <p14:cNvContentPartPr/>
                <p14:nvPr/>
              </p14:nvContentPartPr>
              <p14:xfrm>
                <a:off x="2793082" y="5637916"/>
                <a:ext cx="176400" cy="199080"/>
              </p14:xfrm>
            </p:contentPart>
          </mc:Choice>
          <mc:Fallback>
            <p:pic>
              <p:nvPicPr>
                <p:cNvPr id="111" name="Ink 110">
                  <a:extLst>
                    <a:ext uri="{FF2B5EF4-FFF2-40B4-BE49-F238E27FC236}">
                      <a16:creationId xmlns:a16="http://schemas.microsoft.com/office/drawing/2014/main" id="{CD2080A9-F67D-427C-A56C-050460149834}"/>
                    </a:ext>
                  </a:extLst>
                </p:cNvPr>
                <p:cNvPicPr/>
                <p:nvPr/>
              </p:nvPicPr>
              <p:blipFill>
                <a:blip r:embed="rId143"/>
                <a:stretch>
                  <a:fillRect/>
                </a:stretch>
              </p:blipFill>
              <p:spPr>
                <a:xfrm>
                  <a:off x="2775442" y="5619916"/>
                  <a:ext cx="212040" cy="234720"/>
                </a:xfrm>
                <a:prstGeom prst="rect">
                  <a:avLst/>
                </a:prstGeom>
              </p:spPr>
            </p:pic>
          </mc:Fallback>
        </mc:AlternateContent>
      </p:grpSp>
      <p:grpSp>
        <p:nvGrpSpPr>
          <p:cNvPr id="117" name="Group 116">
            <a:extLst>
              <a:ext uri="{FF2B5EF4-FFF2-40B4-BE49-F238E27FC236}">
                <a16:creationId xmlns:a16="http://schemas.microsoft.com/office/drawing/2014/main" id="{863BEFC6-55AC-4C6A-9806-CDC82925F5CC}"/>
              </a:ext>
            </a:extLst>
          </p:cNvPr>
          <p:cNvGrpSpPr/>
          <p:nvPr/>
        </p:nvGrpSpPr>
        <p:grpSpPr>
          <a:xfrm>
            <a:off x="3547282" y="5058676"/>
            <a:ext cx="601200" cy="389520"/>
            <a:chOff x="3547282" y="5058676"/>
            <a:chExt cx="601200" cy="389520"/>
          </a:xfrm>
        </p:grpSpPr>
        <mc:AlternateContent xmlns:mc="http://schemas.openxmlformats.org/markup-compatibility/2006">
          <mc:Choice xmlns:p14="http://schemas.microsoft.com/office/powerpoint/2010/main" Requires="p14">
            <p:contentPart p14:bwMode="auto" r:id="rId144">
              <p14:nvContentPartPr>
                <p14:cNvPr id="113" name="Ink 112">
                  <a:extLst>
                    <a:ext uri="{FF2B5EF4-FFF2-40B4-BE49-F238E27FC236}">
                      <a16:creationId xmlns:a16="http://schemas.microsoft.com/office/drawing/2014/main" id="{5566FF1C-5079-4675-830E-CFB5345BFC92}"/>
                    </a:ext>
                  </a:extLst>
                </p14:cNvPr>
                <p14:cNvContentPartPr/>
                <p14:nvPr/>
              </p14:nvContentPartPr>
              <p14:xfrm>
                <a:off x="3547282" y="5246956"/>
                <a:ext cx="317160" cy="201240"/>
              </p14:xfrm>
            </p:contentPart>
          </mc:Choice>
          <mc:Fallback>
            <p:pic>
              <p:nvPicPr>
                <p:cNvPr id="113" name="Ink 112">
                  <a:extLst>
                    <a:ext uri="{FF2B5EF4-FFF2-40B4-BE49-F238E27FC236}">
                      <a16:creationId xmlns:a16="http://schemas.microsoft.com/office/drawing/2014/main" id="{5566FF1C-5079-4675-830E-CFB5345BFC92}"/>
                    </a:ext>
                  </a:extLst>
                </p:cNvPr>
                <p:cNvPicPr/>
                <p:nvPr/>
              </p:nvPicPr>
              <p:blipFill>
                <a:blip r:embed="rId145"/>
                <a:stretch>
                  <a:fillRect/>
                </a:stretch>
              </p:blipFill>
              <p:spPr>
                <a:xfrm>
                  <a:off x="3529282" y="5229316"/>
                  <a:ext cx="3528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4" name="Ink 113">
                  <a:extLst>
                    <a:ext uri="{FF2B5EF4-FFF2-40B4-BE49-F238E27FC236}">
                      <a16:creationId xmlns:a16="http://schemas.microsoft.com/office/drawing/2014/main" id="{940C5218-0CD5-4CDF-B980-CE28FB4CF279}"/>
                    </a:ext>
                  </a:extLst>
                </p14:cNvPr>
                <p14:cNvContentPartPr/>
                <p14:nvPr/>
              </p14:nvContentPartPr>
              <p14:xfrm>
                <a:off x="3893242" y="5214556"/>
                <a:ext cx="107640" cy="37440"/>
              </p14:xfrm>
            </p:contentPart>
          </mc:Choice>
          <mc:Fallback>
            <p:pic>
              <p:nvPicPr>
                <p:cNvPr id="114" name="Ink 113">
                  <a:extLst>
                    <a:ext uri="{FF2B5EF4-FFF2-40B4-BE49-F238E27FC236}">
                      <a16:creationId xmlns:a16="http://schemas.microsoft.com/office/drawing/2014/main" id="{940C5218-0CD5-4CDF-B980-CE28FB4CF279}"/>
                    </a:ext>
                  </a:extLst>
                </p:cNvPr>
                <p:cNvPicPr/>
                <p:nvPr/>
              </p:nvPicPr>
              <p:blipFill>
                <a:blip r:embed="rId147"/>
                <a:stretch>
                  <a:fillRect/>
                </a:stretch>
              </p:blipFill>
              <p:spPr>
                <a:xfrm>
                  <a:off x="3875242" y="5196556"/>
                  <a:ext cx="143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5" name="Ink 114">
                  <a:extLst>
                    <a:ext uri="{FF2B5EF4-FFF2-40B4-BE49-F238E27FC236}">
                      <a16:creationId xmlns:a16="http://schemas.microsoft.com/office/drawing/2014/main" id="{068ADC92-0AAC-4019-85EC-A9D094F32A98}"/>
                    </a:ext>
                  </a:extLst>
                </p14:cNvPr>
                <p14:cNvContentPartPr/>
                <p14:nvPr/>
              </p14:nvContentPartPr>
              <p14:xfrm>
                <a:off x="3920602" y="5253436"/>
                <a:ext cx="78120" cy="25200"/>
              </p14:xfrm>
            </p:contentPart>
          </mc:Choice>
          <mc:Fallback>
            <p:pic>
              <p:nvPicPr>
                <p:cNvPr id="115" name="Ink 114">
                  <a:extLst>
                    <a:ext uri="{FF2B5EF4-FFF2-40B4-BE49-F238E27FC236}">
                      <a16:creationId xmlns:a16="http://schemas.microsoft.com/office/drawing/2014/main" id="{068ADC92-0AAC-4019-85EC-A9D094F32A98}"/>
                    </a:ext>
                  </a:extLst>
                </p:cNvPr>
                <p:cNvPicPr/>
                <p:nvPr/>
              </p:nvPicPr>
              <p:blipFill>
                <a:blip r:embed="rId149"/>
                <a:stretch>
                  <a:fillRect/>
                </a:stretch>
              </p:blipFill>
              <p:spPr>
                <a:xfrm>
                  <a:off x="3902962" y="5235796"/>
                  <a:ext cx="113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6" name="Ink 115">
                  <a:extLst>
                    <a:ext uri="{FF2B5EF4-FFF2-40B4-BE49-F238E27FC236}">
                      <a16:creationId xmlns:a16="http://schemas.microsoft.com/office/drawing/2014/main" id="{EDDE8338-52BD-4349-9E8B-641F6AB2FC21}"/>
                    </a:ext>
                  </a:extLst>
                </p14:cNvPr>
                <p14:cNvContentPartPr/>
                <p14:nvPr/>
              </p14:nvContentPartPr>
              <p14:xfrm>
                <a:off x="4099882" y="5058676"/>
                <a:ext cx="48600" cy="267480"/>
              </p14:xfrm>
            </p:contentPart>
          </mc:Choice>
          <mc:Fallback>
            <p:pic>
              <p:nvPicPr>
                <p:cNvPr id="116" name="Ink 115">
                  <a:extLst>
                    <a:ext uri="{FF2B5EF4-FFF2-40B4-BE49-F238E27FC236}">
                      <a16:creationId xmlns:a16="http://schemas.microsoft.com/office/drawing/2014/main" id="{EDDE8338-52BD-4349-9E8B-641F6AB2FC21}"/>
                    </a:ext>
                  </a:extLst>
                </p:cNvPr>
                <p:cNvPicPr/>
                <p:nvPr/>
              </p:nvPicPr>
              <p:blipFill>
                <a:blip r:embed="rId151"/>
                <a:stretch>
                  <a:fillRect/>
                </a:stretch>
              </p:blipFill>
              <p:spPr>
                <a:xfrm>
                  <a:off x="4081882" y="5041036"/>
                  <a:ext cx="84240" cy="303120"/>
                </a:xfrm>
                <a:prstGeom prst="rect">
                  <a:avLst/>
                </a:prstGeom>
              </p:spPr>
            </p:pic>
          </mc:Fallback>
        </mc:AlternateContent>
      </p:grpSp>
    </p:spTree>
    <p:extLst>
      <p:ext uri="{BB962C8B-B14F-4D97-AF65-F5344CB8AC3E}">
        <p14:creationId xmlns:p14="http://schemas.microsoft.com/office/powerpoint/2010/main" val="1499346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AAEECB-9713-4C3E-9843-4334D2063935}"/>
              </a:ext>
            </a:extLst>
          </p:cNvPr>
          <p:cNvPicPr>
            <a:picLocks noChangeAspect="1"/>
          </p:cNvPicPr>
          <p:nvPr/>
        </p:nvPicPr>
        <p:blipFill>
          <a:blip r:embed="rId2"/>
          <a:stretch>
            <a:fillRect/>
          </a:stretch>
        </p:blipFill>
        <p:spPr>
          <a:xfrm>
            <a:off x="156495" y="143838"/>
            <a:ext cx="4431091" cy="3611365"/>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903BEE04-E3FC-47DB-AEC0-0177FFFAECB2}"/>
                  </a:ext>
                </a:extLst>
              </p14:cNvPr>
              <p14:cNvContentPartPr/>
              <p14:nvPr/>
            </p14:nvContentPartPr>
            <p14:xfrm>
              <a:off x="5332162" y="417196"/>
              <a:ext cx="182160" cy="1762560"/>
            </p14:xfrm>
          </p:contentPart>
        </mc:Choice>
        <mc:Fallback>
          <p:pic>
            <p:nvPicPr>
              <p:cNvPr id="3" name="Ink 2">
                <a:extLst>
                  <a:ext uri="{FF2B5EF4-FFF2-40B4-BE49-F238E27FC236}">
                    <a16:creationId xmlns:a16="http://schemas.microsoft.com/office/drawing/2014/main" id="{903BEE04-E3FC-47DB-AEC0-0177FFFAECB2}"/>
                  </a:ext>
                </a:extLst>
              </p:cNvPr>
              <p:cNvPicPr/>
              <p:nvPr/>
            </p:nvPicPr>
            <p:blipFill>
              <a:blip r:embed="rId4"/>
              <a:stretch>
                <a:fillRect/>
              </a:stretch>
            </p:blipFill>
            <p:spPr>
              <a:xfrm>
                <a:off x="5314162" y="399556"/>
                <a:ext cx="217800" cy="1798200"/>
              </a:xfrm>
              <a:prstGeom prst="rect">
                <a:avLst/>
              </a:prstGeom>
            </p:spPr>
          </p:pic>
        </mc:Fallback>
      </mc:AlternateContent>
      <p:grpSp>
        <p:nvGrpSpPr>
          <p:cNvPr id="8" name="Group 7">
            <a:extLst>
              <a:ext uri="{FF2B5EF4-FFF2-40B4-BE49-F238E27FC236}">
                <a16:creationId xmlns:a16="http://schemas.microsoft.com/office/drawing/2014/main" id="{A21E162B-FAE6-4083-9C23-B3471111384A}"/>
              </a:ext>
            </a:extLst>
          </p:cNvPr>
          <p:cNvGrpSpPr/>
          <p:nvPr/>
        </p:nvGrpSpPr>
        <p:grpSpPr>
          <a:xfrm>
            <a:off x="5409562" y="420076"/>
            <a:ext cx="1351800" cy="1841400"/>
            <a:chOff x="5409562" y="420076"/>
            <a:chExt cx="1351800" cy="1841400"/>
          </a:xfrm>
        </p:grpSpPr>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230BD581-7617-4C32-97BC-9D072A648C32}"/>
                    </a:ext>
                  </a:extLst>
                </p14:cNvPr>
                <p14:cNvContentPartPr/>
                <p14:nvPr/>
              </p14:nvContentPartPr>
              <p14:xfrm>
                <a:off x="5409562" y="420076"/>
                <a:ext cx="618840" cy="130320"/>
              </p14:xfrm>
            </p:contentPart>
          </mc:Choice>
          <mc:Fallback>
            <p:pic>
              <p:nvPicPr>
                <p:cNvPr id="4" name="Ink 3">
                  <a:extLst>
                    <a:ext uri="{FF2B5EF4-FFF2-40B4-BE49-F238E27FC236}">
                      <a16:creationId xmlns:a16="http://schemas.microsoft.com/office/drawing/2014/main" id="{230BD581-7617-4C32-97BC-9D072A648C32}"/>
                    </a:ext>
                  </a:extLst>
                </p:cNvPr>
                <p:cNvPicPr/>
                <p:nvPr/>
              </p:nvPicPr>
              <p:blipFill>
                <a:blip r:embed="rId6"/>
                <a:stretch>
                  <a:fillRect/>
                </a:stretch>
              </p:blipFill>
              <p:spPr>
                <a:xfrm>
                  <a:off x="5391562" y="402076"/>
                  <a:ext cx="654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60BCE00D-2878-4A2B-907A-0B4A429C3ABF}"/>
                    </a:ext>
                  </a:extLst>
                </p14:cNvPr>
                <p14:cNvContentPartPr/>
                <p14:nvPr/>
              </p14:nvContentPartPr>
              <p14:xfrm>
                <a:off x="6157282" y="424756"/>
                <a:ext cx="491400" cy="143640"/>
              </p14:xfrm>
            </p:contentPart>
          </mc:Choice>
          <mc:Fallback>
            <p:pic>
              <p:nvPicPr>
                <p:cNvPr id="5" name="Ink 4">
                  <a:extLst>
                    <a:ext uri="{FF2B5EF4-FFF2-40B4-BE49-F238E27FC236}">
                      <a16:creationId xmlns:a16="http://schemas.microsoft.com/office/drawing/2014/main" id="{60BCE00D-2878-4A2B-907A-0B4A429C3ABF}"/>
                    </a:ext>
                  </a:extLst>
                </p:cNvPr>
                <p:cNvPicPr/>
                <p:nvPr/>
              </p:nvPicPr>
              <p:blipFill>
                <a:blip r:embed="rId8"/>
                <a:stretch>
                  <a:fillRect/>
                </a:stretch>
              </p:blipFill>
              <p:spPr>
                <a:xfrm>
                  <a:off x="6139642" y="407116"/>
                  <a:ext cx="527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B380D7D8-8424-4980-8EE5-3A1E525C4D01}"/>
                    </a:ext>
                  </a:extLst>
                </p14:cNvPr>
                <p14:cNvContentPartPr/>
                <p14:nvPr/>
              </p14:nvContentPartPr>
              <p14:xfrm>
                <a:off x="6169162" y="427636"/>
                <a:ext cx="486720" cy="186120"/>
              </p14:xfrm>
            </p:contentPart>
          </mc:Choice>
          <mc:Fallback>
            <p:pic>
              <p:nvPicPr>
                <p:cNvPr id="6" name="Ink 5">
                  <a:extLst>
                    <a:ext uri="{FF2B5EF4-FFF2-40B4-BE49-F238E27FC236}">
                      <a16:creationId xmlns:a16="http://schemas.microsoft.com/office/drawing/2014/main" id="{B380D7D8-8424-4980-8EE5-3A1E525C4D01}"/>
                    </a:ext>
                  </a:extLst>
                </p:cNvPr>
                <p:cNvPicPr/>
                <p:nvPr/>
              </p:nvPicPr>
              <p:blipFill>
                <a:blip r:embed="rId10"/>
                <a:stretch>
                  <a:fillRect/>
                </a:stretch>
              </p:blipFill>
              <p:spPr>
                <a:xfrm>
                  <a:off x="6151162" y="409996"/>
                  <a:ext cx="5223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08137E4B-3082-4B0F-94A3-3ED912755B03}"/>
                    </a:ext>
                  </a:extLst>
                </p14:cNvPr>
                <p14:cNvContentPartPr/>
                <p14:nvPr/>
              </p14:nvContentPartPr>
              <p14:xfrm>
                <a:off x="6622762" y="445276"/>
                <a:ext cx="138600" cy="1816200"/>
              </p14:xfrm>
            </p:contentPart>
          </mc:Choice>
          <mc:Fallback>
            <p:pic>
              <p:nvPicPr>
                <p:cNvPr id="7" name="Ink 6">
                  <a:extLst>
                    <a:ext uri="{FF2B5EF4-FFF2-40B4-BE49-F238E27FC236}">
                      <a16:creationId xmlns:a16="http://schemas.microsoft.com/office/drawing/2014/main" id="{08137E4B-3082-4B0F-94A3-3ED912755B03}"/>
                    </a:ext>
                  </a:extLst>
                </p:cNvPr>
                <p:cNvPicPr/>
                <p:nvPr/>
              </p:nvPicPr>
              <p:blipFill>
                <a:blip r:embed="rId12"/>
                <a:stretch>
                  <a:fillRect/>
                </a:stretch>
              </p:blipFill>
              <p:spPr>
                <a:xfrm>
                  <a:off x="6604762" y="427636"/>
                  <a:ext cx="174240" cy="1851840"/>
                </a:xfrm>
                <a:prstGeom prst="rect">
                  <a:avLst/>
                </a:prstGeom>
              </p:spPr>
            </p:pic>
          </mc:Fallback>
        </mc:AlternateContent>
      </p:grpSp>
      <p:grpSp>
        <p:nvGrpSpPr>
          <p:cNvPr id="11" name="Group 10">
            <a:extLst>
              <a:ext uri="{FF2B5EF4-FFF2-40B4-BE49-F238E27FC236}">
                <a16:creationId xmlns:a16="http://schemas.microsoft.com/office/drawing/2014/main" id="{3B806CB8-074B-4BC6-86D8-1A1E74F18FD1}"/>
              </a:ext>
            </a:extLst>
          </p:cNvPr>
          <p:cNvGrpSpPr/>
          <p:nvPr/>
        </p:nvGrpSpPr>
        <p:grpSpPr>
          <a:xfrm>
            <a:off x="5485522" y="1986436"/>
            <a:ext cx="1165680" cy="220320"/>
            <a:chOff x="5485522" y="1986436"/>
            <a:chExt cx="1165680" cy="220320"/>
          </a:xfrm>
        </p:grpSpPr>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FBC34529-2BE5-438A-977C-63C39363A29B}"/>
                    </a:ext>
                  </a:extLst>
                </p14:cNvPr>
                <p14:cNvContentPartPr/>
                <p14:nvPr/>
              </p14:nvContentPartPr>
              <p14:xfrm>
                <a:off x="5511082" y="1986436"/>
                <a:ext cx="1090440" cy="114840"/>
              </p14:xfrm>
            </p:contentPart>
          </mc:Choice>
          <mc:Fallback>
            <p:pic>
              <p:nvPicPr>
                <p:cNvPr id="9" name="Ink 8">
                  <a:extLst>
                    <a:ext uri="{FF2B5EF4-FFF2-40B4-BE49-F238E27FC236}">
                      <a16:creationId xmlns:a16="http://schemas.microsoft.com/office/drawing/2014/main" id="{FBC34529-2BE5-438A-977C-63C39363A29B}"/>
                    </a:ext>
                  </a:extLst>
                </p:cNvPr>
                <p:cNvPicPr/>
                <p:nvPr/>
              </p:nvPicPr>
              <p:blipFill>
                <a:blip r:embed="rId14"/>
                <a:stretch>
                  <a:fillRect/>
                </a:stretch>
              </p:blipFill>
              <p:spPr>
                <a:xfrm>
                  <a:off x="5493442" y="1968796"/>
                  <a:ext cx="1126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2986AC11-684A-4A4E-A11B-1DC8F53222F0}"/>
                    </a:ext>
                  </a:extLst>
                </p14:cNvPr>
                <p14:cNvContentPartPr/>
                <p14:nvPr/>
              </p14:nvContentPartPr>
              <p14:xfrm>
                <a:off x="5485522" y="2146276"/>
                <a:ext cx="1165680" cy="60480"/>
              </p14:xfrm>
            </p:contentPart>
          </mc:Choice>
          <mc:Fallback>
            <p:pic>
              <p:nvPicPr>
                <p:cNvPr id="10" name="Ink 9">
                  <a:extLst>
                    <a:ext uri="{FF2B5EF4-FFF2-40B4-BE49-F238E27FC236}">
                      <a16:creationId xmlns:a16="http://schemas.microsoft.com/office/drawing/2014/main" id="{2986AC11-684A-4A4E-A11B-1DC8F53222F0}"/>
                    </a:ext>
                  </a:extLst>
                </p:cNvPr>
                <p:cNvPicPr/>
                <p:nvPr/>
              </p:nvPicPr>
              <p:blipFill>
                <a:blip r:embed="rId16"/>
                <a:stretch>
                  <a:fillRect/>
                </a:stretch>
              </p:blipFill>
              <p:spPr>
                <a:xfrm>
                  <a:off x="5467882" y="2128276"/>
                  <a:ext cx="120132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83FAED50-AA75-4192-BF4E-48C882ACE3FD}"/>
                  </a:ext>
                </a:extLst>
              </p14:cNvPr>
              <p14:cNvContentPartPr/>
              <p14:nvPr/>
            </p14:nvContentPartPr>
            <p14:xfrm>
              <a:off x="5508922" y="1954036"/>
              <a:ext cx="1112400" cy="110880"/>
            </p14:xfrm>
          </p:contentPart>
        </mc:Choice>
        <mc:Fallback>
          <p:pic>
            <p:nvPicPr>
              <p:cNvPr id="12" name="Ink 11">
                <a:extLst>
                  <a:ext uri="{FF2B5EF4-FFF2-40B4-BE49-F238E27FC236}">
                    <a16:creationId xmlns:a16="http://schemas.microsoft.com/office/drawing/2014/main" id="{83FAED50-AA75-4192-BF4E-48C882ACE3FD}"/>
                  </a:ext>
                </a:extLst>
              </p:cNvPr>
              <p:cNvPicPr/>
              <p:nvPr/>
            </p:nvPicPr>
            <p:blipFill>
              <a:blip r:embed="rId18"/>
              <a:stretch>
                <a:fillRect/>
              </a:stretch>
            </p:blipFill>
            <p:spPr>
              <a:xfrm>
                <a:off x="5490922" y="1936396"/>
                <a:ext cx="1148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7FDE7E83-C3BA-4FF3-8B10-6A8562295BC0}"/>
                  </a:ext>
                </a:extLst>
              </p14:cNvPr>
              <p14:cNvContentPartPr/>
              <p14:nvPr/>
            </p14:nvContentPartPr>
            <p14:xfrm>
              <a:off x="5408482" y="458956"/>
              <a:ext cx="51120" cy="1663560"/>
            </p14:xfrm>
          </p:contentPart>
        </mc:Choice>
        <mc:Fallback>
          <p:pic>
            <p:nvPicPr>
              <p:cNvPr id="13" name="Ink 12">
                <a:extLst>
                  <a:ext uri="{FF2B5EF4-FFF2-40B4-BE49-F238E27FC236}">
                    <a16:creationId xmlns:a16="http://schemas.microsoft.com/office/drawing/2014/main" id="{7FDE7E83-C3BA-4FF3-8B10-6A8562295BC0}"/>
                  </a:ext>
                </a:extLst>
              </p:cNvPr>
              <p:cNvPicPr/>
              <p:nvPr/>
            </p:nvPicPr>
            <p:blipFill>
              <a:blip r:embed="rId20"/>
              <a:stretch>
                <a:fillRect/>
              </a:stretch>
            </p:blipFill>
            <p:spPr>
              <a:xfrm>
                <a:off x="5354482" y="350956"/>
                <a:ext cx="158760" cy="1879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53CB345C-860D-4C13-B471-D241BE8934F4}"/>
                  </a:ext>
                </a:extLst>
              </p14:cNvPr>
              <p14:cNvContentPartPr/>
              <p14:nvPr/>
            </p14:nvContentPartPr>
            <p14:xfrm>
              <a:off x="5479762" y="2041156"/>
              <a:ext cx="1113120" cy="107280"/>
            </p14:xfrm>
          </p:contentPart>
        </mc:Choice>
        <mc:Fallback>
          <p:pic>
            <p:nvPicPr>
              <p:cNvPr id="14" name="Ink 13">
                <a:extLst>
                  <a:ext uri="{FF2B5EF4-FFF2-40B4-BE49-F238E27FC236}">
                    <a16:creationId xmlns:a16="http://schemas.microsoft.com/office/drawing/2014/main" id="{53CB345C-860D-4C13-B471-D241BE8934F4}"/>
                  </a:ext>
                </a:extLst>
              </p:cNvPr>
              <p:cNvPicPr/>
              <p:nvPr/>
            </p:nvPicPr>
            <p:blipFill>
              <a:blip r:embed="rId22"/>
              <a:stretch>
                <a:fillRect/>
              </a:stretch>
            </p:blipFill>
            <p:spPr>
              <a:xfrm>
                <a:off x="5426122" y="1933516"/>
                <a:ext cx="12207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2CECF3EE-B9FA-4092-8A16-652B39ED94AE}"/>
                  </a:ext>
                </a:extLst>
              </p14:cNvPr>
              <p14:cNvContentPartPr/>
              <p14:nvPr/>
            </p14:nvContentPartPr>
            <p14:xfrm>
              <a:off x="6663442" y="463996"/>
              <a:ext cx="44280" cy="1694520"/>
            </p14:xfrm>
          </p:contentPart>
        </mc:Choice>
        <mc:Fallback>
          <p:pic>
            <p:nvPicPr>
              <p:cNvPr id="15" name="Ink 14">
                <a:extLst>
                  <a:ext uri="{FF2B5EF4-FFF2-40B4-BE49-F238E27FC236}">
                    <a16:creationId xmlns:a16="http://schemas.microsoft.com/office/drawing/2014/main" id="{2CECF3EE-B9FA-4092-8A16-652B39ED94AE}"/>
                  </a:ext>
                </a:extLst>
              </p:cNvPr>
              <p:cNvPicPr/>
              <p:nvPr/>
            </p:nvPicPr>
            <p:blipFill>
              <a:blip r:embed="rId24"/>
              <a:stretch>
                <a:fillRect/>
              </a:stretch>
            </p:blipFill>
            <p:spPr>
              <a:xfrm>
                <a:off x="6609802" y="355996"/>
                <a:ext cx="151920" cy="1910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548157E7-29AD-4B6F-A126-8B5107364DE2}"/>
                  </a:ext>
                </a:extLst>
              </p14:cNvPr>
              <p14:cNvContentPartPr/>
              <p14:nvPr/>
            </p14:nvContentPartPr>
            <p14:xfrm>
              <a:off x="5419642" y="434116"/>
              <a:ext cx="540720" cy="104400"/>
            </p14:xfrm>
          </p:contentPart>
        </mc:Choice>
        <mc:Fallback>
          <p:pic>
            <p:nvPicPr>
              <p:cNvPr id="16" name="Ink 15">
                <a:extLst>
                  <a:ext uri="{FF2B5EF4-FFF2-40B4-BE49-F238E27FC236}">
                    <a16:creationId xmlns:a16="http://schemas.microsoft.com/office/drawing/2014/main" id="{548157E7-29AD-4B6F-A126-8B5107364DE2}"/>
                  </a:ext>
                </a:extLst>
              </p:cNvPr>
              <p:cNvPicPr/>
              <p:nvPr/>
            </p:nvPicPr>
            <p:blipFill>
              <a:blip r:embed="rId26"/>
              <a:stretch>
                <a:fillRect/>
              </a:stretch>
            </p:blipFill>
            <p:spPr>
              <a:xfrm>
                <a:off x="5366002" y="326116"/>
                <a:ext cx="64836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A46C5A9E-275D-4489-B943-FDA5C1435A41}"/>
                  </a:ext>
                </a:extLst>
              </p14:cNvPr>
              <p14:cNvContentPartPr/>
              <p14:nvPr/>
            </p14:nvContentPartPr>
            <p14:xfrm>
              <a:off x="6176362" y="470116"/>
              <a:ext cx="474840" cy="55080"/>
            </p14:xfrm>
          </p:contentPart>
        </mc:Choice>
        <mc:Fallback>
          <p:pic>
            <p:nvPicPr>
              <p:cNvPr id="17" name="Ink 16">
                <a:extLst>
                  <a:ext uri="{FF2B5EF4-FFF2-40B4-BE49-F238E27FC236}">
                    <a16:creationId xmlns:a16="http://schemas.microsoft.com/office/drawing/2014/main" id="{A46C5A9E-275D-4489-B943-FDA5C1435A41}"/>
                  </a:ext>
                </a:extLst>
              </p:cNvPr>
              <p:cNvPicPr/>
              <p:nvPr/>
            </p:nvPicPr>
            <p:blipFill>
              <a:blip r:embed="rId28"/>
              <a:stretch>
                <a:fillRect/>
              </a:stretch>
            </p:blipFill>
            <p:spPr>
              <a:xfrm>
                <a:off x="6122722" y="362116"/>
                <a:ext cx="5824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Ink 17">
                <a:extLst>
                  <a:ext uri="{FF2B5EF4-FFF2-40B4-BE49-F238E27FC236}">
                    <a16:creationId xmlns:a16="http://schemas.microsoft.com/office/drawing/2014/main" id="{713D0D73-EA36-4CED-A3A1-7B4B8A1F2AB9}"/>
                  </a:ext>
                </a:extLst>
              </p14:cNvPr>
              <p14:cNvContentPartPr/>
              <p14:nvPr/>
            </p14:nvContentPartPr>
            <p14:xfrm>
              <a:off x="5398042" y="451036"/>
              <a:ext cx="63720" cy="1528200"/>
            </p14:xfrm>
          </p:contentPart>
        </mc:Choice>
        <mc:Fallback>
          <p:pic>
            <p:nvPicPr>
              <p:cNvPr id="18" name="Ink 17">
                <a:extLst>
                  <a:ext uri="{FF2B5EF4-FFF2-40B4-BE49-F238E27FC236}">
                    <a16:creationId xmlns:a16="http://schemas.microsoft.com/office/drawing/2014/main" id="{713D0D73-EA36-4CED-A3A1-7B4B8A1F2AB9}"/>
                  </a:ext>
                </a:extLst>
              </p:cNvPr>
              <p:cNvPicPr/>
              <p:nvPr/>
            </p:nvPicPr>
            <p:blipFill>
              <a:blip r:embed="rId30"/>
              <a:stretch>
                <a:fillRect/>
              </a:stretch>
            </p:blipFill>
            <p:spPr>
              <a:xfrm>
                <a:off x="5344042" y="343036"/>
                <a:ext cx="171360" cy="1743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Ink 18">
                <a:extLst>
                  <a:ext uri="{FF2B5EF4-FFF2-40B4-BE49-F238E27FC236}">
                    <a16:creationId xmlns:a16="http://schemas.microsoft.com/office/drawing/2014/main" id="{1B395BA4-A619-41AF-BB23-535401162E81}"/>
                  </a:ext>
                </a:extLst>
              </p14:cNvPr>
              <p14:cNvContentPartPr/>
              <p14:nvPr/>
            </p14:nvContentPartPr>
            <p14:xfrm>
              <a:off x="5364922" y="661996"/>
              <a:ext cx="54000" cy="1383480"/>
            </p14:xfrm>
          </p:contentPart>
        </mc:Choice>
        <mc:Fallback>
          <p:pic>
            <p:nvPicPr>
              <p:cNvPr id="19" name="Ink 18">
                <a:extLst>
                  <a:ext uri="{FF2B5EF4-FFF2-40B4-BE49-F238E27FC236}">
                    <a16:creationId xmlns:a16="http://schemas.microsoft.com/office/drawing/2014/main" id="{1B395BA4-A619-41AF-BB23-535401162E81}"/>
                  </a:ext>
                </a:extLst>
              </p:cNvPr>
              <p:cNvPicPr/>
              <p:nvPr/>
            </p:nvPicPr>
            <p:blipFill>
              <a:blip r:embed="rId32"/>
              <a:stretch>
                <a:fillRect/>
              </a:stretch>
            </p:blipFill>
            <p:spPr>
              <a:xfrm>
                <a:off x="5310922" y="553996"/>
                <a:ext cx="161640" cy="1599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Ink 23">
                <a:extLst>
                  <a:ext uri="{FF2B5EF4-FFF2-40B4-BE49-F238E27FC236}">
                    <a16:creationId xmlns:a16="http://schemas.microsoft.com/office/drawing/2014/main" id="{E17B1949-5D49-447F-859C-A52ECBB37365}"/>
                  </a:ext>
                </a:extLst>
              </p14:cNvPr>
              <p14:cNvContentPartPr/>
              <p14:nvPr/>
            </p14:nvContentPartPr>
            <p14:xfrm>
              <a:off x="6039202" y="64396"/>
              <a:ext cx="461520" cy="658800"/>
            </p14:xfrm>
          </p:contentPart>
        </mc:Choice>
        <mc:Fallback>
          <p:pic>
            <p:nvPicPr>
              <p:cNvPr id="24" name="Ink 23">
                <a:extLst>
                  <a:ext uri="{FF2B5EF4-FFF2-40B4-BE49-F238E27FC236}">
                    <a16:creationId xmlns:a16="http://schemas.microsoft.com/office/drawing/2014/main" id="{E17B1949-5D49-447F-859C-A52ECBB37365}"/>
                  </a:ext>
                </a:extLst>
              </p:cNvPr>
              <p:cNvPicPr/>
              <p:nvPr/>
            </p:nvPicPr>
            <p:blipFill>
              <a:blip r:embed="rId34"/>
              <a:stretch>
                <a:fillRect/>
              </a:stretch>
            </p:blipFill>
            <p:spPr>
              <a:xfrm>
                <a:off x="6021202" y="46756"/>
                <a:ext cx="497160" cy="694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Ink 25">
                <a:extLst>
                  <a:ext uri="{FF2B5EF4-FFF2-40B4-BE49-F238E27FC236}">
                    <a16:creationId xmlns:a16="http://schemas.microsoft.com/office/drawing/2014/main" id="{A952C34C-D073-4ED4-9AAB-8C54C9AFD2E0}"/>
                  </a:ext>
                </a:extLst>
              </p14:cNvPr>
              <p14:cNvContentPartPr/>
              <p14:nvPr/>
            </p14:nvContentPartPr>
            <p14:xfrm>
              <a:off x="6370042" y="196516"/>
              <a:ext cx="1045080" cy="193320"/>
            </p14:xfrm>
          </p:contentPart>
        </mc:Choice>
        <mc:Fallback>
          <p:pic>
            <p:nvPicPr>
              <p:cNvPr id="26" name="Ink 25">
                <a:extLst>
                  <a:ext uri="{FF2B5EF4-FFF2-40B4-BE49-F238E27FC236}">
                    <a16:creationId xmlns:a16="http://schemas.microsoft.com/office/drawing/2014/main" id="{A952C34C-D073-4ED4-9AAB-8C54C9AFD2E0}"/>
                  </a:ext>
                </a:extLst>
              </p:cNvPr>
              <p:cNvPicPr/>
              <p:nvPr/>
            </p:nvPicPr>
            <p:blipFill>
              <a:blip r:embed="rId36"/>
              <a:stretch>
                <a:fillRect/>
              </a:stretch>
            </p:blipFill>
            <p:spPr>
              <a:xfrm>
                <a:off x="6352042" y="178876"/>
                <a:ext cx="10807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Ink 29">
                <a:extLst>
                  <a:ext uri="{FF2B5EF4-FFF2-40B4-BE49-F238E27FC236}">
                    <a16:creationId xmlns:a16="http://schemas.microsoft.com/office/drawing/2014/main" id="{D804DC8E-1507-4782-9E03-82B6DB241F9A}"/>
                  </a:ext>
                </a:extLst>
              </p14:cNvPr>
              <p14:cNvContentPartPr/>
              <p14:nvPr/>
            </p14:nvContentPartPr>
            <p14:xfrm>
              <a:off x="7566322" y="514921"/>
              <a:ext cx="878400" cy="275760"/>
            </p14:xfrm>
          </p:contentPart>
        </mc:Choice>
        <mc:Fallback>
          <p:pic>
            <p:nvPicPr>
              <p:cNvPr id="30" name="Ink 29">
                <a:extLst>
                  <a:ext uri="{FF2B5EF4-FFF2-40B4-BE49-F238E27FC236}">
                    <a16:creationId xmlns:a16="http://schemas.microsoft.com/office/drawing/2014/main" id="{D804DC8E-1507-4782-9E03-82B6DB241F9A}"/>
                  </a:ext>
                </a:extLst>
              </p:cNvPr>
              <p:cNvPicPr/>
              <p:nvPr/>
            </p:nvPicPr>
            <p:blipFill>
              <a:blip r:embed="rId38"/>
              <a:stretch>
                <a:fillRect/>
              </a:stretch>
            </p:blipFill>
            <p:spPr>
              <a:xfrm>
                <a:off x="7548322" y="496921"/>
                <a:ext cx="91404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 name="Ink 35">
                <a:extLst>
                  <a:ext uri="{FF2B5EF4-FFF2-40B4-BE49-F238E27FC236}">
                    <a16:creationId xmlns:a16="http://schemas.microsoft.com/office/drawing/2014/main" id="{F1C48386-23F4-40F6-80E9-BF9B2FD49E07}"/>
                  </a:ext>
                </a:extLst>
              </p14:cNvPr>
              <p14:cNvContentPartPr/>
              <p14:nvPr/>
            </p14:nvContentPartPr>
            <p14:xfrm>
              <a:off x="7701682" y="941521"/>
              <a:ext cx="1239840" cy="1410840"/>
            </p14:xfrm>
          </p:contentPart>
        </mc:Choice>
        <mc:Fallback>
          <p:pic>
            <p:nvPicPr>
              <p:cNvPr id="36" name="Ink 35">
                <a:extLst>
                  <a:ext uri="{FF2B5EF4-FFF2-40B4-BE49-F238E27FC236}">
                    <a16:creationId xmlns:a16="http://schemas.microsoft.com/office/drawing/2014/main" id="{F1C48386-23F4-40F6-80E9-BF9B2FD49E07}"/>
                  </a:ext>
                </a:extLst>
              </p:cNvPr>
              <p:cNvPicPr/>
              <p:nvPr/>
            </p:nvPicPr>
            <p:blipFill>
              <a:blip r:embed="rId40"/>
              <a:stretch>
                <a:fillRect/>
              </a:stretch>
            </p:blipFill>
            <p:spPr>
              <a:xfrm>
                <a:off x="7684042" y="923881"/>
                <a:ext cx="1275480" cy="1446480"/>
              </a:xfrm>
              <a:prstGeom prst="rect">
                <a:avLst/>
              </a:prstGeom>
            </p:spPr>
          </p:pic>
        </mc:Fallback>
      </mc:AlternateContent>
      <p:grpSp>
        <p:nvGrpSpPr>
          <p:cNvPr id="47" name="Group 46">
            <a:extLst>
              <a:ext uri="{FF2B5EF4-FFF2-40B4-BE49-F238E27FC236}">
                <a16:creationId xmlns:a16="http://schemas.microsoft.com/office/drawing/2014/main" id="{9314BD66-88C0-4889-B267-8F66EB248E0A}"/>
              </a:ext>
            </a:extLst>
          </p:cNvPr>
          <p:cNvGrpSpPr/>
          <p:nvPr/>
        </p:nvGrpSpPr>
        <p:grpSpPr>
          <a:xfrm>
            <a:off x="4620802" y="112801"/>
            <a:ext cx="2620440" cy="2606400"/>
            <a:chOff x="4620802" y="112801"/>
            <a:chExt cx="2620440" cy="2606400"/>
          </a:xfrm>
        </p:grpSpPr>
        <mc:AlternateContent xmlns:mc="http://schemas.openxmlformats.org/markup-compatibility/2006">
          <mc:Choice xmlns:p14="http://schemas.microsoft.com/office/powerpoint/2010/main" Requires="p14">
            <p:contentPart p14:bwMode="auto" r:id="rId41">
              <p14:nvContentPartPr>
                <p14:cNvPr id="39" name="Ink 38">
                  <a:extLst>
                    <a:ext uri="{FF2B5EF4-FFF2-40B4-BE49-F238E27FC236}">
                      <a16:creationId xmlns:a16="http://schemas.microsoft.com/office/drawing/2014/main" id="{A745707A-D97C-4B1B-8AA4-E23D3C6D5FA4}"/>
                    </a:ext>
                  </a:extLst>
                </p14:cNvPr>
                <p14:cNvContentPartPr/>
                <p14:nvPr/>
              </p14:nvContentPartPr>
              <p14:xfrm>
                <a:off x="4620802" y="193081"/>
                <a:ext cx="438120" cy="2520000"/>
              </p14:xfrm>
            </p:contentPart>
          </mc:Choice>
          <mc:Fallback>
            <p:pic>
              <p:nvPicPr>
                <p:cNvPr id="39" name="Ink 38">
                  <a:extLst>
                    <a:ext uri="{FF2B5EF4-FFF2-40B4-BE49-F238E27FC236}">
                      <a16:creationId xmlns:a16="http://schemas.microsoft.com/office/drawing/2014/main" id="{A745707A-D97C-4B1B-8AA4-E23D3C6D5FA4}"/>
                    </a:ext>
                  </a:extLst>
                </p:cNvPr>
                <p:cNvPicPr/>
                <p:nvPr/>
              </p:nvPicPr>
              <p:blipFill>
                <a:blip r:embed="rId42"/>
                <a:stretch>
                  <a:fillRect/>
                </a:stretch>
              </p:blipFill>
              <p:spPr>
                <a:xfrm>
                  <a:off x="4602802" y="175081"/>
                  <a:ext cx="473760" cy="2555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0" name="Ink 39">
                  <a:extLst>
                    <a:ext uri="{FF2B5EF4-FFF2-40B4-BE49-F238E27FC236}">
                      <a16:creationId xmlns:a16="http://schemas.microsoft.com/office/drawing/2014/main" id="{453FF9A9-E24A-4F28-A868-41EC72295EA4}"/>
                    </a:ext>
                  </a:extLst>
                </p14:cNvPr>
                <p14:cNvContentPartPr/>
                <p14:nvPr/>
              </p14:nvContentPartPr>
              <p14:xfrm>
                <a:off x="6756682" y="112801"/>
                <a:ext cx="484560" cy="2606400"/>
              </p14:xfrm>
            </p:contentPart>
          </mc:Choice>
          <mc:Fallback>
            <p:pic>
              <p:nvPicPr>
                <p:cNvPr id="40" name="Ink 39">
                  <a:extLst>
                    <a:ext uri="{FF2B5EF4-FFF2-40B4-BE49-F238E27FC236}">
                      <a16:creationId xmlns:a16="http://schemas.microsoft.com/office/drawing/2014/main" id="{453FF9A9-E24A-4F28-A868-41EC72295EA4}"/>
                    </a:ext>
                  </a:extLst>
                </p:cNvPr>
                <p:cNvPicPr/>
                <p:nvPr/>
              </p:nvPicPr>
              <p:blipFill>
                <a:blip r:embed="rId44"/>
                <a:stretch>
                  <a:fillRect/>
                </a:stretch>
              </p:blipFill>
              <p:spPr>
                <a:xfrm>
                  <a:off x="6738682" y="94801"/>
                  <a:ext cx="520200" cy="2642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1" name="Ink 40">
                  <a:extLst>
                    <a:ext uri="{FF2B5EF4-FFF2-40B4-BE49-F238E27FC236}">
                      <a16:creationId xmlns:a16="http://schemas.microsoft.com/office/drawing/2014/main" id="{C9FA3F77-A438-4FAA-8E9E-4384B59E3B54}"/>
                    </a:ext>
                  </a:extLst>
                </p14:cNvPr>
                <p14:cNvContentPartPr/>
                <p14:nvPr/>
              </p14:nvContentPartPr>
              <p14:xfrm>
                <a:off x="4657522" y="1133041"/>
                <a:ext cx="339480" cy="391680"/>
              </p14:xfrm>
            </p:contentPart>
          </mc:Choice>
          <mc:Fallback>
            <p:pic>
              <p:nvPicPr>
                <p:cNvPr id="41" name="Ink 40">
                  <a:extLst>
                    <a:ext uri="{FF2B5EF4-FFF2-40B4-BE49-F238E27FC236}">
                      <a16:creationId xmlns:a16="http://schemas.microsoft.com/office/drawing/2014/main" id="{C9FA3F77-A438-4FAA-8E9E-4384B59E3B54}"/>
                    </a:ext>
                  </a:extLst>
                </p:cNvPr>
                <p:cNvPicPr/>
                <p:nvPr/>
              </p:nvPicPr>
              <p:blipFill>
                <a:blip r:embed="rId46"/>
                <a:stretch>
                  <a:fillRect/>
                </a:stretch>
              </p:blipFill>
              <p:spPr>
                <a:xfrm>
                  <a:off x="4639882" y="1115041"/>
                  <a:ext cx="37512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2" name="Ink 41">
                  <a:extLst>
                    <a:ext uri="{FF2B5EF4-FFF2-40B4-BE49-F238E27FC236}">
                      <a16:creationId xmlns:a16="http://schemas.microsoft.com/office/drawing/2014/main" id="{BBAFBD42-9556-4299-B7C7-E107D5CA101B}"/>
                    </a:ext>
                  </a:extLst>
                </p14:cNvPr>
                <p14:cNvContentPartPr/>
                <p14:nvPr/>
              </p14:nvContentPartPr>
              <p14:xfrm>
                <a:off x="6910042" y="1458841"/>
                <a:ext cx="203400" cy="407880"/>
              </p14:xfrm>
            </p:contentPart>
          </mc:Choice>
          <mc:Fallback>
            <p:pic>
              <p:nvPicPr>
                <p:cNvPr id="42" name="Ink 41">
                  <a:extLst>
                    <a:ext uri="{FF2B5EF4-FFF2-40B4-BE49-F238E27FC236}">
                      <a16:creationId xmlns:a16="http://schemas.microsoft.com/office/drawing/2014/main" id="{BBAFBD42-9556-4299-B7C7-E107D5CA101B}"/>
                    </a:ext>
                  </a:extLst>
                </p:cNvPr>
                <p:cNvPicPr/>
                <p:nvPr/>
              </p:nvPicPr>
              <p:blipFill>
                <a:blip r:embed="rId48"/>
                <a:stretch>
                  <a:fillRect/>
                </a:stretch>
              </p:blipFill>
              <p:spPr>
                <a:xfrm>
                  <a:off x="6892402" y="1440841"/>
                  <a:ext cx="23904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3" name="Ink 42">
                  <a:extLst>
                    <a:ext uri="{FF2B5EF4-FFF2-40B4-BE49-F238E27FC236}">
                      <a16:creationId xmlns:a16="http://schemas.microsoft.com/office/drawing/2014/main" id="{7B256ACC-8D7C-4687-81F6-99558D304376}"/>
                    </a:ext>
                  </a:extLst>
                </p14:cNvPr>
                <p14:cNvContentPartPr/>
                <p14:nvPr/>
              </p14:nvContentPartPr>
              <p14:xfrm>
                <a:off x="5031922" y="2181361"/>
                <a:ext cx="1735200" cy="64080"/>
              </p14:xfrm>
            </p:contentPart>
          </mc:Choice>
          <mc:Fallback>
            <p:pic>
              <p:nvPicPr>
                <p:cNvPr id="43" name="Ink 42">
                  <a:extLst>
                    <a:ext uri="{FF2B5EF4-FFF2-40B4-BE49-F238E27FC236}">
                      <a16:creationId xmlns:a16="http://schemas.microsoft.com/office/drawing/2014/main" id="{7B256ACC-8D7C-4687-81F6-99558D304376}"/>
                    </a:ext>
                  </a:extLst>
                </p:cNvPr>
                <p:cNvPicPr/>
                <p:nvPr/>
              </p:nvPicPr>
              <p:blipFill>
                <a:blip r:embed="rId50"/>
                <a:stretch>
                  <a:fillRect/>
                </a:stretch>
              </p:blipFill>
              <p:spPr>
                <a:xfrm>
                  <a:off x="5013922" y="2163361"/>
                  <a:ext cx="1770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4" name="Ink 43">
                  <a:extLst>
                    <a:ext uri="{FF2B5EF4-FFF2-40B4-BE49-F238E27FC236}">
                      <a16:creationId xmlns:a16="http://schemas.microsoft.com/office/drawing/2014/main" id="{847AEBDE-5824-4030-9A26-AD70286A2465}"/>
                    </a:ext>
                  </a:extLst>
                </p14:cNvPr>
                <p14:cNvContentPartPr/>
                <p14:nvPr/>
              </p14:nvContentPartPr>
              <p14:xfrm>
                <a:off x="5067202" y="1523281"/>
                <a:ext cx="1770480" cy="108720"/>
              </p14:xfrm>
            </p:contentPart>
          </mc:Choice>
          <mc:Fallback>
            <p:pic>
              <p:nvPicPr>
                <p:cNvPr id="44" name="Ink 43">
                  <a:extLst>
                    <a:ext uri="{FF2B5EF4-FFF2-40B4-BE49-F238E27FC236}">
                      <a16:creationId xmlns:a16="http://schemas.microsoft.com/office/drawing/2014/main" id="{847AEBDE-5824-4030-9A26-AD70286A2465}"/>
                    </a:ext>
                  </a:extLst>
                </p:cNvPr>
                <p:cNvPicPr/>
                <p:nvPr/>
              </p:nvPicPr>
              <p:blipFill>
                <a:blip r:embed="rId52"/>
                <a:stretch>
                  <a:fillRect/>
                </a:stretch>
              </p:blipFill>
              <p:spPr>
                <a:xfrm>
                  <a:off x="5049202" y="1505641"/>
                  <a:ext cx="1806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5" name="Ink 44">
                  <a:extLst>
                    <a:ext uri="{FF2B5EF4-FFF2-40B4-BE49-F238E27FC236}">
                      <a16:creationId xmlns:a16="http://schemas.microsoft.com/office/drawing/2014/main" id="{4D2B893B-8895-47B4-A7BB-C91FDF563436}"/>
                    </a:ext>
                  </a:extLst>
                </p14:cNvPr>
                <p14:cNvContentPartPr/>
                <p14:nvPr/>
              </p14:nvContentPartPr>
              <p14:xfrm>
                <a:off x="5030842" y="925681"/>
                <a:ext cx="1800000" cy="123120"/>
              </p14:xfrm>
            </p:contentPart>
          </mc:Choice>
          <mc:Fallback>
            <p:pic>
              <p:nvPicPr>
                <p:cNvPr id="45" name="Ink 44">
                  <a:extLst>
                    <a:ext uri="{FF2B5EF4-FFF2-40B4-BE49-F238E27FC236}">
                      <a16:creationId xmlns:a16="http://schemas.microsoft.com/office/drawing/2014/main" id="{4D2B893B-8895-47B4-A7BB-C91FDF563436}"/>
                    </a:ext>
                  </a:extLst>
                </p:cNvPr>
                <p:cNvPicPr/>
                <p:nvPr/>
              </p:nvPicPr>
              <p:blipFill>
                <a:blip r:embed="rId54"/>
                <a:stretch>
                  <a:fillRect/>
                </a:stretch>
              </p:blipFill>
              <p:spPr>
                <a:xfrm>
                  <a:off x="5012842" y="908041"/>
                  <a:ext cx="1835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6" name="Ink 45">
                  <a:extLst>
                    <a:ext uri="{FF2B5EF4-FFF2-40B4-BE49-F238E27FC236}">
                      <a16:creationId xmlns:a16="http://schemas.microsoft.com/office/drawing/2014/main" id="{493F0CCB-27EC-4E5C-9A73-4FFB16D4FB09}"/>
                    </a:ext>
                  </a:extLst>
                </p14:cNvPr>
                <p14:cNvContentPartPr/>
                <p14:nvPr/>
              </p14:nvContentPartPr>
              <p14:xfrm>
                <a:off x="4999882" y="545161"/>
                <a:ext cx="1844280" cy="171720"/>
              </p14:xfrm>
            </p:contentPart>
          </mc:Choice>
          <mc:Fallback>
            <p:pic>
              <p:nvPicPr>
                <p:cNvPr id="46" name="Ink 45">
                  <a:extLst>
                    <a:ext uri="{FF2B5EF4-FFF2-40B4-BE49-F238E27FC236}">
                      <a16:creationId xmlns:a16="http://schemas.microsoft.com/office/drawing/2014/main" id="{493F0CCB-27EC-4E5C-9A73-4FFB16D4FB09}"/>
                    </a:ext>
                  </a:extLst>
                </p:cNvPr>
                <p:cNvPicPr/>
                <p:nvPr/>
              </p:nvPicPr>
              <p:blipFill>
                <a:blip r:embed="rId56"/>
                <a:stretch>
                  <a:fillRect/>
                </a:stretch>
              </p:blipFill>
              <p:spPr>
                <a:xfrm>
                  <a:off x="4982242" y="527161"/>
                  <a:ext cx="1879920" cy="207360"/>
                </a:xfrm>
                <a:prstGeom prst="rect">
                  <a:avLst/>
                </a:prstGeom>
              </p:spPr>
            </p:pic>
          </mc:Fallback>
        </mc:AlternateContent>
      </p:grpSp>
      <p:grpSp>
        <p:nvGrpSpPr>
          <p:cNvPr id="53" name="Group 52">
            <a:extLst>
              <a:ext uri="{FF2B5EF4-FFF2-40B4-BE49-F238E27FC236}">
                <a16:creationId xmlns:a16="http://schemas.microsoft.com/office/drawing/2014/main" id="{93677329-4F6C-4A47-9819-DB3A148147AF}"/>
              </a:ext>
            </a:extLst>
          </p:cNvPr>
          <p:cNvGrpSpPr/>
          <p:nvPr/>
        </p:nvGrpSpPr>
        <p:grpSpPr>
          <a:xfrm>
            <a:off x="5737522" y="2346601"/>
            <a:ext cx="247680" cy="294120"/>
            <a:chOff x="5737522" y="2346601"/>
            <a:chExt cx="247680" cy="294120"/>
          </a:xfrm>
        </p:grpSpPr>
        <mc:AlternateContent xmlns:mc="http://schemas.openxmlformats.org/markup-compatibility/2006">
          <mc:Choice xmlns:p14="http://schemas.microsoft.com/office/powerpoint/2010/main" Requires="p14">
            <p:contentPart p14:bwMode="auto" r:id="rId57">
              <p14:nvContentPartPr>
                <p14:cNvPr id="48" name="Ink 47">
                  <a:extLst>
                    <a:ext uri="{FF2B5EF4-FFF2-40B4-BE49-F238E27FC236}">
                      <a16:creationId xmlns:a16="http://schemas.microsoft.com/office/drawing/2014/main" id="{543CE64B-FB94-4A75-A8BA-EDE466E9AE66}"/>
                    </a:ext>
                  </a:extLst>
                </p14:cNvPr>
                <p14:cNvContentPartPr/>
                <p14:nvPr/>
              </p14:nvContentPartPr>
              <p14:xfrm>
                <a:off x="5737522" y="2346601"/>
                <a:ext cx="12240" cy="280080"/>
              </p14:xfrm>
            </p:contentPart>
          </mc:Choice>
          <mc:Fallback>
            <p:pic>
              <p:nvPicPr>
                <p:cNvPr id="48" name="Ink 47">
                  <a:extLst>
                    <a:ext uri="{FF2B5EF4-FFF2-40B4-BE49-F238E27FC236}">
                      <a16:creationId xmlns:a16="http://schemas.microsoft.com/office/drawing/2014/main" id="{543CE64B-FB94-4A75-A8BA-EDE466E9AE66}"/>
                    </a:ext>
                  </a:extLst>
                </p:cNvPr>
                <p:cNvPicPr/>
                <p:nvPr/>
              </p:nvPicPr>
              <p:blipFill>
                <a:blip r:embed="rId58"/>
                <a:stretch>
                  <a:fillRect/>
                </a:stretch>
              </p:blipFill>
              <p:spPr>
                <a:xfrm>
                  <a:off x="5719522" y="2328601"/>
                  <a:ext cx="4788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9" name="Ink 48">
                  <a:extLst>
                    <a:ext uri="{FF2B5EF4-FFF2-40B4-BE49-F238E27FC236}">
                      <a16:creationId xmlns:a16="http://schemas.microsoft.com/office/drawing/2014/main" id="{E33A086B-C0B8-450D-962D-862550888F76}"/>
                    </a:ext>
                  </a:extLst>
                </p14:cNvPr>
                <p14:cNvContentPartPr/>
                <p14:nvPr/>
              </p14:nvContentPartPr>
              <p14:xfrm>
                <a:off x="5799082" y="2378281"/>
                <a:ext cx="20160" cy="262440"/>
              </p14:xfrm>
            </p:contentPart>
          </mc:Choice>
          <mc:Fallback>
            <p:pic>
              <p:nvPicPr>
                <p:cNvPr id="49" name="Ink 48">
                  <a:extLst>
                    <a:ext uri="{FF2B5EF4-FFF2-40B4-BE49-F238E27FC236}">
                      <a16:creationId xmlns:a16="http://schemas.microsoft.com/office/drawing/2014/main" id="{E33A086B-C0B8-450D-962D-862550888F76}"/>
                    </a:ext>
                  </a:extLst>
                </p:cNvPr>
                <p:cNvPicPr/>
                <p:nvPr/>
              </p:nvPicPr>
              <p:blipFill>
                <a:blip r:embed="rId60"/>
                <a:stretch>
                  <a:fillRect/>
                </a:stretch>
              </p:blipFill>
              <p:spPr>
                <a:xfrm>
                  <a:off x="5781082" y="2360641"/>
                  <a:ext cx="558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1" name="Ink 50">
                  <a:extLst>
                    <a:ext uri="{FF2B5EF4-FFF2-40B4-BE49-F238E27FC236}">
                      <a16:creationId xmlns:a16="http://schemas.microsoft.com/office/drawing/2014/main" id="{9207F077-2621-4CBC-9E20-56A5BBDB182F}"/>
                    </a:ext>
                  </a:extLst>
                </p14:cNvPr>
                <p14:cNvContentPartPr/>
                <p14:nvPr/>
              </p14:nvContentPartPr>
              <p14:xfrm>
                <a:off x="5768842" y="2539201"/>
                <a:ext cx="183960" cy="9000"/>
              </p14:xfrm>
            </p:contentPart>
          </mc:Choice>
          <mc:Fallback>
            <p:pic>
              <p:nvPicPr>
                <p:cNvPr id="51" name="Ink 50">
                  <a:extLst>
                    <a:ext uri="{FF2B5EF4-FFF2-40B4-BE49-F238E27FC236}">
                      <a16:creationId xmlns:a16="http://schemas.microsoft.com/office/drawing/2014/main" id="{9207F077-2621-4CBC-9E20-56A5BBDB182F}"/>
                    </a:ext>
                  </a:extLst>
                </p:cNvPr>
                <p:cNvPicPr/>
                <p:nvPr/>
              </p:nvPicPr>
              <p:blipFill>
                <a:blip r:embed="rId62"/>
                <a:stretch>
                  <a:fillRect/>
                </a:stretch>
              </p:blipFill>
              <p:spPr>
                <a:xfrm>
                  <a:off x="5750842" y="2521561"/>
                  <a:ext cx="219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2" name="Ink 51">
                  <a:extLst>
                    <a:ext uri="{FF2B5EF4-FFF2-40B4-BE49-F238E27FC236}">
                      <a16:creationId xmlns:a16="http://schemas.microsoft.com/office/drawing/2014/main" id="{B2412AA4-D0C4-41E0-AC63-AA2C74823CF8}"/>
                    </a:ext>
                  </a:extLst>
                </p14:cNvPr>
                <p14:cNvContentPartPr/>
                <p14:nvPr/>
              </p14:nvContentPartPr>
              <p14:xfrm>
                <a:off x="5943802" y="2351641"/>
                <a:ext cx="41400" cy="281880"/>
              </p14:xfrm>
            </p:contentPart>
          </mc:Choice>
          <mc:Fallback>
            <p:pic>
              <p:nvPicPr>
                <p:cNvPr id="52" name="Ink 51">
                  <a:extLst>
                    <a:ext uri="{FF2B5EF4-FFF2-40B4-BE49-F238E27FC236}">
                      <a16:creationId xmlns:a16="http://schemas.microsoft.com/office/drawing/2014/main" id="{B2412AA4-D0C4-41E0-AC63-AA2C74823CF8}"/>
                    </a:ext>
                  </a:extLst>
                </p:cNvPr>
                <p:cNvPicPr/>
                <p:nvPr/>
              </p:nvPicPr>
              <p:blipFill>
                <a:blip r:embed="rId64"/>
                <a:stretch>
                  <a:fillRect/>
                </a:stretch>
              </p:blipFill>
              <p:spPr>
                <a:xfrm>
                  <a:off x="5926162" y="2333641"/>
                  <a:ext cx="77040" cy="31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54" name="Ink 53">
                <a:extLst>
                  <a:ext uri="{FF2B5EF4-FFF2-40B4-BE49-F238E27FC236}">
                    <a16:creationId xmlns:a16="http://schemas.microsoft.com/office/drawing/2014/main" id="{696B52A8-838B-439D-8084-9710ABF766AE}"/>
                  </a:ext>
                </a:extLst>
              </p14:cNvPr>
              <p14:cNvContentPartPr/>
              <p14:nvPr/>
            </p14:nvContentPartPr>
            <p14:xfrm>
              <a:off x="4652482" y="366961"/>
              <a:ext cx="360000" cy="1500480"/>
            </p14:xfrm>
          </p:contentPart>
        </mc:Choice>
        <mc:Fallback>
          <p:pic>
            <p:nvPicPr>
              <p:cNvPr id="54" name="Ink 53">
                <a:extLst>
                  <a:ext uri="{FF2B5EF4-FFF2-40B4-BE49-F238E27FC236}">
                    <a16:creationId xmlns:a16="http://schemas.microsoft.com/office/drawing/2014/main" id="{696B52A8-838B-439D-8084-9710ABF766AE}"/>
                  </a:ext>
                </a:extLst>
              </p:cNvPr>
              <p:cNvPicPr/>
              <p:nvPr/>
            </p:nvPicPr>
            <p:blipFill>
              <a:blip r:embed="rId66"/>
              <a:stretch>
                <a:fillRect/>
              </a:stretch>
            </p:blipFill>
            <p:spPr>
              <a:xfrm>
                <a:off x="4598842" y="259321"/>
                <a:ext cx="467640" cy="1716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5" name="Ink 54">
                <a:extLst>
                  <a:ext uri="{FF2B5EF4-FFF2-40B4-BE49-F238E27FC236}">
                    <a16:creationId xmlns:a16="http://schemas.microsoft.com/office/drawing/2014/main" id="{4044824B-1CA7-4A44-AFBE-0719E804FEB1}"/>
                  </a:ext>
                </a:extLst>
              </p14:cNvPr>
              <p14:cNvContentPartPr/>
              <p14:nvPr/>
            </p14:nvContentPartPr>
            <p14:xfrm>
              <a:off x="4800802" y="869161"/>
              <a:ext cx="83520" cy="334800"/>
            </p14:xfrm>
          </p:contentPart>
        </mc:Choice>
        <mc:Fallback>
          <p:pic>
            <p:nvPicPr>
              <p:cNvPr id="55" name="Ink 54">
                <a:extLst>
                  <a:ext uri="{FF2B5EF4-FFF2-40B4-BE49-F238E27FC236}">
                    <a16:creationId xmlns:a16="http://schemas.microsoft.com/office/drawing/2014/main" id="{4044824B-1CA7-4A44-AFBE-0719E804FEB1}"/>
                  </a:ext>
                </a:extLst>
              </p:cNvPr>
              <p:cNvPicPr/>
              <p:nvPr/>
            </p:nvPicPr>
            <p:blipFill>
              <a:blip r:embed="rId68"/>
              <a:stretch>
                <a:fillRect/>
              </a:stretch>
            </p:blipFill>
            <p:spPr>
              <a:xfrm>
                <a:off x="4747162" y="761161"/>
                <a:ext cx="19116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6" name="Ink 55">
                <a:extLst>
                  <a:ext uri="{FF2B5EF4-FFF2-40B4-BE49-F238E27FC236}">
                    <a16:creationId xmlns:a16="http://schemas.microsoft.com/office/drawing/2014/main" id="{665617F7-1798-4106-99CB-011FC9A4CA08}"/>
                  </a:ext>
                </a:extLst>
              </p14:cNvPr>
              <p14:cNvContentPartPr/>
              <p14:nvPr/>
            </p14:nvContentPartPr>
            <p14:xfrm>
              <a:off x="4538002" y="243481"/>
              <a:ext cx="261720" cy="1412640"/>
            </p14:xfrm>
          </p:contentPart>
        </mc:Choice>
        <mc:Fallback>
          <p:pic>
            <p:nvPicPr>
              <p:cNvPr id="56" name="Ink 55">
                <a:extLst>
                  <a:ext uri="{FF2B5EF4-FFF2-40B4-BE49-F238E27FC236}">
                    <a16:creationId xmlns:a16="http://schemas.microsoft.com/office/drawing/2014/main" id="{665617F7-1798-4106-99CB-011FC9A4CA08}"/>
                  </a:ext>
                </a:extLst>
              </p:cNvPr>
              <p:cNvPicPr/>
              <p:nvPr/>
            </p:nvPicPr>
            <p:blipFill>
              <a:blip r:embed="rId70"/>
              <a:stretch>
                <a:fillRect/>
              </a:stretch>
            </p:blipFill>
            <p:spPr>
              <a:xfrm>
                <a:off x="4448362" y="63481"/>
                <a:ext cx="441360" cy="1772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7" name="Ink 56">
                <a:extLst>
                  <a:ext uri="{FF2B5EF4-FFF2-40B4-BE49-F238E27FC236}">
                    <a16:creationId xmlns:a16="http://schemas.microsoft.com/office/drawing/2014/main" id="{785D1F39-706B-45A6-BCD8-1B0439B302DD}"/>
                  </a:ext>
                </a:extLst>
              </p14:cNvPr>
              <p14:cNvContentPartPr/>
              <p14:nvPr/>
            </p14:nvContentPartPr>
            <p14:xfrm>
              <a:off x="4693882" y="459356"/>
              <a:ext cx="307800" cy="2073240"/>
            </p14:xfrm>
          </p:contentPart>
        </mc:Choice>
        <mc:Fallback>
          <p:pic>
            <p:nvPicPr>
              <p:cNvPr id="57" name="Ink 56">
                <a:extLst>
                  <a:ext uri="{FF2B5EF4-FFF2-40B4-BE49-F238E27FC236}">
                    <a16:creationId xmlns:a16="http://schemas.microsoft.com/office/drawing/2014/main" id="{785D1F39-706B-45A6-BCD8-1B0439B302DD}"/>
                  </a:ext>
                </a:extLst>
              </p:cNvPr>
              <p:cNvPicPr/>
              <p:nvPr/>
            </p:nvPicPr>
            <p:blipFill>
              <a:blip r:embed="rId72"/>
              <a:stretch>
                <a:fillRect/>
              </a:stretch>
            </p:blipFill>
            <p:spPr>
              <a:xfrm>
                <a:off x="4603882" y="279716"/>
                <a:ext cx="487440" cy="2432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0" name="Ink 59">
                <a:extLst>
                  <a:ext uri="{FF2B5EF4-FFF2-40B4-BE49-F238E27FC236}">
                    <a16:creationId xmlns:a16="http://schemas.microsoft.com/office/drawing/2014/main" id="{927C1262-12F8-4273-A362-9D11DC769609}"/>
                  </a:ext>
                </a:extLst>
              </p14:cNvPr>
              <p14:cNvContentPartPr/>
              <p14:nvPr/>
            </p14:nvContentPartPr>
            <p14:xfrm>
              <a:off x="6861442" y="174596"/>
              <a:ext cx="540000" cy="2417760"/>
            </p14:xfrm>
          </p:contentPart>
        </mc:Choice>
        <mc:Fallback>
          <p:pic>
            <p:nvPicPr>
              <p:cNvPr id="60" name="Ink 59">
                <a:extLst>
                  <a:ext uri="{FF2B5EF4-FFF2-40B4-BE49-F238E27FC236}">
                    <a16:creationId xmlns:a16="http://schemas.microsoft.com/office/drawing/2014/main" id="{927C1262-12F8-4273-A362-9D11DC769609}"/>
                  </a:ext>
                </a:extLst>
              </p:cNvPr>
              <p:cNvPicPr/>
              <p:nvPr/>
            </p:nvPicPr>
            <p:blipFill>
              <a:blip r:embed="rId74"/>
              <a:stretch>
                <a:fillRect/>
              </a:stretch>
            </p:blipFill>
            <p:spPr>
              <a:xfrm>
                <a:off x="6771442" y="-5404"/>
                <a:ext cx="719640" cy="2777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1" name="Ink 60">
                <a:extLst>
                  <a:ext uri="{FF2B5EF4-FFF2-40B4-BE49-F238E27FC236}">
                    <a16:creationId xmlns:a16="http://schemas.microsoft.com/office/drawing/2014/main" id="{B4B4E804-D263-483A-B952-9640D23841F6}"/>
                  </a:ext>
                </a:extLst>
              </p14:cNvPr>
              <p14:cNvContentPartPr/>
              <p14:nvPr/>
            </p14:nvContentPartPr>
            <p14:xfrm>
              <a:off x="7095442" y="466916"/>
              <a:ext cx="92880" cy="1793520"/>
            </p14:xfrm>
          </p:contentPart>
        </mc:Choice>
        <mc:Fallback>
          <p:pic>
            <p:nvPicPr>
              <p:cNvPr id="61" name="Ink 60">
                <a:extLst>
                  <a:ext uri="{FF2B5EF4-FFF2-40B4-BE49-F238E27FC236}">
                    <a16:creationId xmlns:a16="http://schemas.microsoft.com/office/drawing/2014/main" id="{B4B4E804-D263-483A-B952-9640D23841F6}"/>
                  </a:ext>
                </a:extLst>
              </p:cNvPr>
              <p:cNvPicPr/>
              <p:nvPr/>
            </p:nvPicPr>
            <p:blipFill>
              <a:blip r:embed="rId76"/>
              <a:stretch>
                <a:fillRect/>
              </a:stretch>
            </p:blipFill>
            <p:spPr>
              <a:xfrm>
                <a:off x="7005802" y="287276"/>
                <a:ext cx="272520" cy="2153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2" name="Ink 61">
                <a:extLst>
                  <a:ext uri="{FF2B5EF4-FFF2-40B4-BE49-F238E27FC236}">
                    <a16:creationId xmlns:a16="http://schemas.microsoft.com/office/drawing/2014/main" id="{0E6DECDC-B5E3-45D8-973F-55684DA09A5B}"/>
                  </a:ext>
                </a:extLst>
              </p14:cNvPr>
              <p14:cNvContentPartPr/>
              <p14:nvPr/>
            </p14:nvContentPartPr>
            <p14:xfrm>
              <a:off x="7087522" y="690836"/>
              <a:ext cx="4680" cy="319680"/>
            </p14:xfrm>
          </p:contentPart>
        </mc:Choice>
        <mc:Fallback>
          <p:pic>
            <p:nvPicPr>
              <p:cNvPr id="62" name="Ink 61">
                <a:extLst>
                  <a:ext uri="{FF2B5EF4-FFF2-40B4-BE49-F238E27FC236}">
                    <a16:creationId xmlns:a16="http://schemas.microsoft.com/office/drawing/2014/main" id="{0E6DECDC-B5E3-45D8-973F-55684DA09A5B}"/>
                  </a:ext>
                </a:extLst>
              </p:cNvPr>
              <p:cNvPicPr/>
              <p:nvPr/>
            </p:nvPicPr>
            <p:blipFill>
              <a:blip r:embed="rId78"/>
              <a:stretch>
                <a:fillRect/>
              </a:stretch>
            </p:blipFill>
            <p:spPr>
              <a:xfrm>
                <a:off x="6997882" y="510836"/>
                <a:ext cx="184320" cy="679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3" name="Ink 62">
                <a:extLst>
                  <a:ext uri="{FF2B5EF4-FFF2-40B4-BE49-F238E27FC236}">
                    <a16:creationId xmlns:a16="http://schemas.microsoft.com/office/drawing/2014/main" id="{46D83538-57D7-48A8-950B-1B40BA00D3E8}"/>
                  </a:ext>
                </a:extLst>
              </p14:cNvPr>
              <p14:cNvContentPartPr/>
              <p14:nvPr/>
            </p14:nvContentPartPr>
            <p14:xfrm>
              <a:off x="7148722" y="469436"/>
              <a:ext cx="162360" cy="1905840"/>
            </p14:xfrm>
          </p:contentPart>
        </mc:Choice>
        <mc:Fallback>
          <p:pic>
            <p:nvPicPr>
              <p:cNvPr id="63" name="Ink 62">
                <a:extLst>
                  <a:ext uri="{FF2B5EF4-FFF2-40B4-BE49-F238E27FC236}">
                    <a16:creationId xmlns:a16="http://schemas.microsoft.com/office/drawing/2014/main" id="{46D83538-57D7-48A8-950B-1B40BA00D3E8}"/>
                  </a:ext>
                </a:extLst>
              </p:cNvPr>
              <p:cNvPicPr/>
              <p:nvPr/>
            </p:nvPicPr>
            <p:blipFill>
              <a:blip r:embed="rId80"/>
              <a:stretch>
                <a:fillRect/>
              </a:stretch>
            </p:blipFill>
            <p:spPr>
              <a:xfrm>
                <a:off x="7058722" y="289436"/>
                <a:ext cx="342000" cy="2265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4" name="Ink 63">
                <a:extLst>
                  <a:ext uri="{FF2B5EF4-FFF2-40B4-BE49-F238E27FC236}">
                    <a16:creationId xmlns:a16="http://schemas.microsoft.com/office/drawing/2014/main" id="{5AE76D11-C4CA-4C55-A572-0A625DE0F295}"/>
                  </a:ext>
                </a:extLst>
              </p14:cNvPr>
              <p14:cNvContentPartPr/>
              <p14:nvPr/>
            </p14:nvContentPartPr>
            <p14:xfrm>
              <a:off x="4639522" y="1168556"/>
              <a:ext cx="212760" cy="391680"/>
            </p14:xfrm>
          </p:contentPart>
        </mc:Choice>
        <mc:Fallback>
          <p:pic>
            <p:nvPicPr>
              <p:cNvPr id="64" name="Ink 63">
                <a:extLst>
                  <a:ext uri="{FF2B5EF4-FFF2-40B4-BE49-F238E27FC236}">
                    <a16:creationId xmlns:a16="http://schemas.microsoft.com/office/drawing/2014/main" id="{5AE76D11-C4CA-4C55-A572-0A625DE0F295}"/>
                  </a:ext>
                </a:extLst>
              </p:cNvPr>
              <p:cNvPicPr/>
              <p:nvPr/>
            </p:nvPicPr>
            <p:blipFill>
              <a:blip r:embed="rId82"/>
              <a:stretch>
                <a:fillRect/>
              </a:stretch>
            </p:blipFill>
            <p:spPr>
              <a:xfrm>
                <a:off x="4621522" y="1150556"/>
                <a:ext cx="24840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1" name="Ink 20">
                <a:extLst>
                  <a:ext uri="{FF2B5EF4-FFF2-40B4-BE49-F238E27FC236}">
                    <a16:creationId xmlns:a16="http://schemas.microsoft.com/office/drawing/2014/main" id="{3A7871BB-C1B2-458C-AA59-9A6948BCA340}"/>
                  </a:ext>
                </a:extLst>
              </p14:cNvPr>
              <p14:cNvContentPartPr/>
              <p14:nvPr/>
            </p14:nvContentPartPr>
            <p14:xfrm>
              <a:off x="4902322" y="150796"/>
              <a:ext cx="316080" cy="130320"/>
            </p14:xfrm>
          </p:contentPart>
        </mc:Choice>
        <mc:Fallback>
          <p:pic>
            <p:nvPicPr>
              <p:cNvPr id="21" name="Ink 20">
                <a:extLst>
                  <a:ext uri="{FF2B5EF4-FFF2-40B4-BE49-F238E27FC236}">
                    <a16:creationId xmlns:a16="http://schemas.microsoft.com/office/drawing/2014/main" id="{3A7871BB-C1B2-458C-AA59-9A6948BCA340}"/>
                  </a:ext>
                </a:extLst>
              </p:cNvPr>
              <p:cNvPicPr/>
              <p:nvPr/>
            </p:nvPicPr>
            <p:blipFill>
              <a:blip r:embed="rId84"/>
              <a:stretch>
                <a:fillRect/>
              </a:stretch>
            </p:blipFill>
            <p:spPr>
              <a:xfrm>
                <a:off x="4884682" y="132796"/>
                <a:ext cx="351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2" name="Ink 21">
                <a:extLst>
                  <a:ext uri="{FF2B5EF4-FFF2-40B4-BE49-F238E27FC236}">
                    <a16:creationId xmlns:a16="http://schemas.microsoft.com/office/drawing/2014/main" id="{5B4D7144-35E7-493E-AB03-2F4DCBF277C4}"/>
                  </a:ext>
                </a:extLst>
              </p14:cNvPr>
              <p14:cNvContentPartPr/>
              <p14:nvPr/>
            </p14:nvContentPartPr>
            <p14:xfrm>
              <a:off x="5225602" y="202636"/>
              <a:ext cx="140400" cy="10800"/>
            </p14:xfrm>
          </p:contentPart>
        </mc:Choice>
        <mc:Fallback>
          <p:pic>
            <p:nvPicPr>
              <p:cNvPr id="22" name="Ink 21">
                <a:extLst>
                  <a:ext uri="{FF2B5EF4-FFF2-40B4-BE49-F238E27FC236}">
                    <a16:creationId xmlns:a16="http://schemas.microsoft.com/office/drawing/2014/main" id="{5B4D7144-35E7-493E-AB03-2F4DCBF277C4}"/>
                  </a:ext>
                </a:extLst>
              </p:cNvPr>
              <p:cNvPicPr/>
              <p:nvPr/>
            </p:nvPicPr>
            <p:blipFill>
              <a:blip r:embed="rId86"/>
              <a:stretch>
                <a:fillRect/>
              </a:stretch>
            </p:blipFill>
            <p:spPr>
              <a:xfrm>
                <a:off x="5207602" y="184636"/>
                <a:ext cx="1760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3" name="Ink 22">
                <a:extLst>
                  <a:ext uri="{FF2B5EF4-FFF2-40B4-BE49-F238E27FC236}">
                    <a16:creationId xmlns:a16="http://schemas.microsoft.com/office/drawing/2014/main" id="{6DE71152-2841-4647-BF98-9DF746127F66}"/>
                  </a:ext>
                </a:extLst>
              </p14:cNvPr>
              <p14:cNvContentPartPr/>
              <p14:nvPr/>
            </p14:nvContentPartPr>
            <p14:xfrm>
              <a:off x="5443402" y="68716"/>
              <a:ext cx="855000" cy="164160"/>
            </p14:xfrm>
          </p:contentPart>
        </mc:Choice>
        <mc:Fallback>
          <p:pic>
            <p:nvPicPr>
              <p:cNvPr id="23" name="Ink 22">
                <a:extLst>
                  <a:ext uri="{FF2B5EF4-FFF2-40B4-BE49-F238E27FC236}">
                    <a16:creationId xmlns:a16="http://schemas.microsoft.com/office/drawing/2014/main" id="{6DE71152-2841-4647-BF98-9DF746127F66}"/>
                  </a:ext>
                </a:extLst>
              </p:cNvPr>
              <p:cNvPicPr/>
              <p:nvPr/>
            </p:nvPicPr>
            <p:blipFill>
              <a:blip r:embed="rId88"/>
              <a:stretch>
                <a:fillRect/>
              </a:stretch>
            </p:blipFill>
            <p:spPr>
              <a:xfrm>
                <a:off x="5425762" y="51076"/>
                <a:ext cx="890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5" name="Ink 64">
                <a:extLst>
                  <a:ext uri="{FF2B5EF4-FFF2-40B4-BE49-F238E27FC236}">
                    <a16:creationId xmlns:a16="http://schemas.microsoft.com/office/drawing/2014/main" id="{375A99FD-E9DF-403D-B503-603609C3FC1E}"/>
                  </a:ext>
                </a:extLst>
              </p14:cNvPr>
              <p14:cNvContentPartPr/>
              <p14:nvPr/>
            </p14:nvContentPartPr>
            <p14:xfrm>
              <a:off x="4565002" y="162356"/>
              <a:ext cx="504360" cy="2567880"/>
            </p14:xfrm>
          </p:contentPart>
        </mc:Choice>
        <mc:Fallback>
          <p:pic>
            <p:nvPicPr>
              <p:cNvPr id="65" name="Ink 64">
                <a:extLst>
                  <a:ext uri="{FF2B5EF4-FFF2-40B4-BE49-F238E27FC236}">
                    <a16:creationId xmlns:a16="http://schemas.microsoft.com/office/drawing/2014/main" id="{375A99FD-E9DF-403D-B503-603609C3FC1E}"/>
                  </a:ext>
                </a:extLst>
              </p:cNvPr>
              <p:cNvPicPr/>
              <p:nvPr/>
            </p:nvPicPr>
            <p:blipFill>
              <a:blip r:embed="rId90"/>
              <a:stretch>
                <a:fillRect/>
              </a:stretch>
            </p:blipFill>
            <p:spPr>
              <a:xfrm>
                <a:off x="4547362" y="144356"/>
                <a:ext cx="540000" cy="2603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3" name="Ink 72">
                <a:extLst>
                  <a:ext uri="{FF2B5EF4-FFF2-40B4-BE49-F238E27FC236}">
                    <a16:creationId xmlns:a16="http://schemas.microsoft.com/office/drawing/2014/main" id="{589ADB4C-1FBD-4A88-A01D-4487BA8AED24}"/>
                  </a:ext>
                </a:extLst>
              </p14:cNvPr>
              <p14:cNvContentPartPr/>
              <p14:nvPr/>
            </p14:nvContentPartPr>
            <p14:xfrm>
              <a:off x="7741642" y="1031756"/>
              <a:ext cx="3600" cy="8640"/>
            </p14:xfrm>
          </p:contentPart>
        </mc:Choice>
        <mc:Fallback>
          <p:pic>
            <p:nvPicPr>
              <p:cNvPr id="73" name="Ink 72">
                <a:extLst>
                  <a:ext uri="{FF2B5EF4-FFF2-40B4-BE49-F238E27FC236}">
                    <a16:creationId xmlns:a16="http://schemas.microsoft.com/office/drawing/2014/main" id="{589ADB4C-1FBD-4A88-A01D-4487BA8AED24}"/>
                  </a:ext>
                </a:extLst>
              </p:cNvPr>
              <p:cNvPicPr/>
              <p:nvPr/>
            </p:nvPicPr>
            <p:blipFill>
              <a:blip r:embed="rId92"/>
              <a:stretch>
                <a:fillRect/>
              </a:stretch>
            </p:blipFill>
            <p:spPr>
              <a:xfrm>
                <a:off x="7723642" y="1013756"/>
                <a:ext cx="39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7" name="Ink 76">
                <a:extLst>
                  <a:ext uri="{FF2B5EF4-FFF2-40B4-BE49-F238E27FC236}">
                    <a16:creationId xmlns:a16="http://schemas.microsoft.com/office/drawing/2014/main" id="{1110426C-1558-442A-BCB4-792A97CE57AF}"/>
                  </a:ext>
                </a:extLst>
              </p14:cNvPr>
              <p14:cNvContentPartPr/>
              <p14:nvPr/>
            </p14:nvContentPartPr>
            <p14:xfrm>
              <a:off x="8676922" y="2429276"/>
              <a:ext cx="85320" cy="371160"/>
            </p14:xfrm>
          </p:contentPart>
        </mc:Choice>
        <mc:Fallback>
          <p:pic>
            <p:nvPicPr>
              <p:cNvPr id="77" name="Ink 76">
                <a:extLst>
                  <a:ext uri="{FF2B5EF4-FFF2-40B4-BE49-F238E27FC236}">
                    <a16:creationId xmlns:a16="http://schemas.microsoft.com/office/drawing/2014/main" id="{1110426C-1558-442A-BCB4-792A97CE57AF}"/>
                  </a:ext>
                </a:extLst>
              </p:cNvPr>
              <p:cNvPicPr/>
              <p:nvPr/>
            </p:nvPicPr>
            <p:blipFill>
              <a:blip r:embed="rId94"/>
              <a:stretch>
                <a:fillRect/>
              </a:stretch>
            </p:blipFill>
            <p:spPr>
              <a:xfrm>
                <a:off x="8659282" y="2411276"/>
                <a:ext cx="120960" cy="406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0" name="Ink 89">
                <a:extLst>
                  <a:ext uri="{FF2B5EF4-FFF2-40B4-BE49-F238E27FC236}">
                    <a16:creationId xmlns:a16="http://schemas.microsoft.com/office/drawing/2014/main" id="{3E4BA084-1701-42BD-902A-B4EA37C97574}"/>
                  </a:ext>
                </a:extLst>
              </p14:cNvPr>
              <p14:cNvContentPartPr/>
              <p14:nvPr/>
            </p14:nvContentPartPr>
            <p14:xfrm>
              <a:off x="7713922" y="1026716"/>
              <a:ext cx="1184400" cy="1316160"/>
            </p14:xfrm>
          </p:contentPart>
        </mc:Choice>
        <mc:Fallback>
          <p:pic>
            <p:nvPicPr>
              <p:cNvPr id="90" name="Ink 89">
                <a:extLst>
                  <a:ext uri="{FF2B5EF4-FFF2-40B4-BE49-F238E27FC236}">
                    <a16:creationId xmlns:a16="http://schemas.microsoft.com/office/drawing/2014/main" id="{3E4BA084-1701-42BD-902A-B4EA37C97574}"/>
                  </a:ext>
                </a:extLst>
              </p:cNvPr>
              <p:cNvPicPr/>
              <p:nvPr/>
            </p:nvPicPr>
            <p:blipFill>
              <a:blip r:embed="rId96"/>
              <a:stretch>
                <a:fillRect/>
              </a:stretch>
            </p:blipFill>
            <p:spPr>
              <a:xfrm>
                <a:off x="7696282" y="1009076"/>
                <a:ext cx="1220040" cy="1351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1" name="Ink 90">
                <a:extLst>
                  <a:ext uri="{FF2B5EF4-FFF2-40B4-BE49-F238E27FC236}">
                    <a16:creationId xmlns:a16="http://schemas.microsoft.com/office/drawing/2014/main" id="{7E6CC23A-F5EE-46D2-B28D-9A75A0C5C817}"/>
                  </a:ext>
                </a:extLst>
              </p14:cNvPr>
              <p14:cNvContentPartPr/>
              <p14:nvPr/>
            </p14:nvContentPartPr>
            <p14:xfrm>
              <a:off x="8391802" y="1607036"/>
              <a:ext cx="133560" cy="140760"/>
            </p14:xfrm>
          </p:contentPart>
        </mc:Choice>
        <mc:Fallback>
          <p:pic>
            <p:nvPicPr>
              <p:cNvPr id="91" name="Ink 90">
                <a:extLst>
                  <a:ext uri="{FF2B5EF4-FFF2-40B4-BE49-F238E27FC236}">
                    <a16:creationId xmlns:a16="http://schemas.microsoft.com/office/drawing/2014/main" id="{7E6CC23A-F5EE-46D2-B28D-9A75A0C5C817}"/>
                  </a:ext>
                </a:extLst>
              </p:cNvPr>
              <p:cNvPicPr/>
              <p:nvPr/>
            </p:nvPicPr>
            <p:blipFill>
              <a:blip r:embed="rId98"/>
              <a:stretch>
                <a:fillRect/>
              </a:stretch>
            </p:blipFill>
            <p:spPr>
              <a:xfrm>
                <a:off x="8373802" y="1589396"/>
                <a:ext cx="1692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21" name="Ink 120">
                <a:extLst>
                  <a:ext uri="{FF2B5EF4-FFF2-40B4-BE49-F238E27FC236}">
                    <a16:creationId xmlns:a16="http://schemas.microsoft.com/office/drawing/2014/main" id="{8F30F4D0-B45A-4FBB-A0C0-B0B51A2D339A}"/>
                  </a:ext>
                </a:extLst>
              </p14:cNvPr>
              <p14:cNvContentPartPr/>
              <p14:nvPr/>
            </p14:nvContentPartPr>
            <p14:xfrm>
              <a:off x="5533042" y="3572996"/>
              <a:ext cx="201600" cy="333000"/>
            </p14:xfrm>
          </p:contentPart>
        </mc:Choice>
        <mc:Fallback>
          <p:pic>
            <p:nvPicPr>
              <p:cNvPr id="121" name="Ink 120">
                <a:extLst>
                  <a:ext uri="{FF2B5EF4-FFF2-40B4-BE49-F238E27FC236}">
                    <a16:creationId xmlns:a16="http://schemas.microsoft.com/office/drawing/2014/main" id="{8F30F4D0-B45A-4FBB-A0C0-B0B51A2D339A}"/>
                  </a:ext>
                </a:extLst>
              </p:cNvPr>
              <p:cNvPicPr/>
              <p:nvPr/>
            </p:nvPicPr>
            <p:blipFill>
              <a:blip r:embed="rId100"/>
              <a:stretch>
                <a:fillRect/>
              </a:stretch>
            </p:blipFill>
            <p:spPr>
              <a:xfrm>
                <a:off x="5515402" y="3554996"/>
                <a:ext cx="23724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22" name="Ink 121">
                <a:extLst>
                  <a:ext uri="{FF2B5EF4-FFF2-40B4-BE49-F238E27FC236}">
                    <a16:creationId xmlns:a16="http://schemas.microsoft.com/office/drawing/2014/main" id="{521A95A1-62E6-4C24-A7BE-7B4ECC337130}"/>
                  </a:ext>
                </a:extLst>
              </p14:cNvPr>
              <p14:cNvContentPartPr/>
              <p14:nvPr/>
            </p14:nvContentPartPr>
            <p14:xfrm>
              <a:off x="5791522" y="3527996"/>
              <a:ext cx="31680" cy="429480"/>
            </p14:xfrm>
          </p:contentPart>
        </mc:Choice>
        <mc:Fallback>
          <p:pic>
            <p:nvPicPr>
              <p:cNvPr id="122" name="Ink 121">
                <a:extLst>
                  <a:ext uri="{FF2B5EF4-FFF2-40B4-BE49-F238E27FC236}">
                    <a16:creationId xmlns:a16="http://schemas.microsoft.com/office/drawing/2014/main" id="{521A95A1-62E6-4C24-A7BE-7B4ECC337130}"/>
                  </a:ext>
                </a:extLst>
              </p:cNvPr>
              <p:cNvPicPr/>
              <p:nvPr/>
            </p:nvPicPr>
            <p:blipFill>
              <a:blip r:embed="rId102"/>
              <a:stretch>
                <a:fillRect/>
              </a:stretch>
            </p:blipFill>
            <p:spPr>
              <a:xfrm>
                <a:off x="5773882" y="3510356"/>
                <a:ext cx="6732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23" name="Ink 122">
                <a:extLst>
                  <a:ext uri="{FF2B5EF4-FFF2-40B4-BE49-F238E27FC236}">
                    <a16:creationId xmlns:a16="http://schemas.microsoft.com/office/drawing/2014/main" id="{D650F7E8-80A9-4663-BA00-AF254626F9FD}"/>
                  </a:ext>
                </a:extLst>
              </p14:cNvPr>
              <p14:cNvContentPartPr/>
              <p14:nvPr/>
            </p14:nvContentPartPr>
            <p14:xfrm>
              <a:off x="5872522" y="3523676"/>
              <a:ext cx="41040" cy="392040"/>
            </p14:xfrm>
          </p:contentPart>
        </mc:Choice>
        <mc:Fallback>
          <p:pic>
            <p:nvPicPr>
              <p:cNvPr id="123" name="Ink 122">
                <a:extLst>
                  <a:ext uri="{FF2B5EF4-FFF2-40B4-BE49-F238E27FC236}">
                    <a16:creationId xmlns:a16="http://schemas.microsoft.com/office/drawing/2014/main" id="{D650F7E8-80A9-4663-BA00-AF254626F9FD}"/>
                  </a:ext>
                </a:extLst>
              </p:cNvPr>
              <p:cNvPicPr/>
              <p:nvPr/>
            </p:nvPicPr>
            <p:blipFill>
              <a:blip r:embed="rId104"/>
              <a:stretch>
                <a:fillRect/>
              </a:stretch>
            </p:blipFill>
            <p:spPr>
              <a:xfrm>
                <a:off x="5854882" y="3506036"/>
                <a:ext cx="7668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24" name="Ink 123">
                <a:extLst>
                  <a:ext uri="{FF2B5EF4-FFF2-40B4-BE49-F238E27FC236}">
                    <a16:creationId xmlns:a16="http://schemas.microsoft.com/office/drawing/2014/main" id="{F76EC548-539A-48F9-A22F-572B96A50D3D}"/>
                  </a:ext>
                </a:extLst>
              </p14:cNvPr>
              <p14:cNvContentPartPr/>
              <p14:nvPr/>
            </p14:nvContentPartPr>
            <p14:xfrm>
              <a:off x="5888362" y="3710876"/>
              <a:ext cx="167400" cy="15120"/>
            </p14:xfrm>
          </p:contentPart>
        </mc:Choice>
        <mc:Fallback>
          <p:pic>
            <p:nvPicPr>
              <p:cNvPr id="124" name="Ink 123">
                <a:extLst>
                  <a:ext uri="{FF2B5EF4-FFF2-40B4-BE49-F238E27FC236}">
                    <a16:creationId xmlns:a16="http://schemas.microsoft.com/office/drawing/2014/main" id="{F76EC548-539A-48F9-A22F-572B96A50D3D}"/>
                  </a:ext>
                </a:extLst>
              </p:cNvPr>
              <p:cNvPicPr/>
              <p:nvPr/>
            </p:nvPicPr>
            <p:blipFill>
              <a:blip r:embed="rId106"/>
              <a:stretch>
                <a:fillRect/>
              </a:stretch>
            </p:blipFill>
            <p:spPr>
              <a:xfrm>
                <a:off x="5870362" y="3693236"/>
                <a:ext cx="2030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25" name="Ink 124">
                <a:extLst>
                  <a:ext uri="{FF2B5EF4-FFF2-40B4-BE49-F238E27FC236}">
                    <a16:creationId xmlns:a16="http://schemas.microsoft.com/office/drawing/2014/main" id="{E32934F0-4798-4D26-8294-507F00657A54}"/>
                  </a:ext>
                </a:extLst>
              </p14:cNvPr>
              <p14:cNvContentPartPr/>
              <p14:nvPr/>
            </p14:nvContentPartPr>
            <p14:xfrm>
              <a:off x="6026962" y="3488756"/>
              <a:ext cx="69840" cy="434520"/>
            </p14:xfrm>
          </p:contentPart>
        </mc:Choice>
        <mc:Fallback>
          <p:pic>
            <p:nvPicPr>
              <p:cNvPr id="125" name="Ink 124">
                <a:extLst>
                  <a:ext uri="{FF2B5EF4-FFF2-40B4-BE49-F238E27FC236}">
                    <a16:creationId xmlns:a16="http://schemas.microsoft.com/office/drawing/2014/main" id="{E32934F0-4798-4D26-8294-507F00657A54}"/>
                  </a:ext>
                </a:extLst>
              </p:cNvPr>
              <p:cNvPicPr/>
              <p:nvPr/>
            </p:nvPicPr>
            <p:blipFill>
              <a:blip r:embed="rId108"/>
              <a:stretch>
                <a:fillRect/>
              </a:stretch>
            </p:blipFill>
            <p:spPr>
              <a:xfrm>
                <a:off x="6009322" y="3471116"/>
                <a:ext cx="105480" cy="470160"/>
              </a:xfrm>
              <a:prstGeom prst="rect">
                <a:avLst/>
              </a:prstGeom>
            </p:spPr>
          </p:pic>
        </mc:Fallback>
      </mc:AlternateContent>
      <p:grpSp>
        <p:nvGrpSpPr>
          <p:cNvPr id="143" name="Group 142">
            <a:extLst>
              <a:ext uri="{FF2B5EF4-FFF2-40B4-BE49-F238E27FC236}">
                <a16:creationId xmlns:a16="http://schemas.microsoft.com/office/drawing/2014/main" id="{DE1595E7-B6BD-42B5-AF30-4C6711471C95}"/>
              </a:ext>
            </a:extLst>
          </p:cNvPr>
          <p:cNvGrpSpPr/>
          <p:nvPr/>
        </p:nvGrpSpPr>
        <p:grpSpPr>
          <a:xfrm>
            <a:off x="6772162" y="11116"/>
            <a:ext cx="2211480" cy="3856360"/>
            <a:chOff x="6772162" y="11116"/>
            <a:chExt cx="2211480" cy="3856360"/>
          </a:xfrm>
        </p:grpSpPr>
        <mc:AlternateContent xmlns:mc="http://schemas.openxmlformats.org/markup-compatibility/2006">
          <mc:Choice xmlns:p14="http://schemas.microsoft.com/office/powerpoint/2010/main" Requires="p14">
            <p:contentPart p14:bwMode="auto" r:id="rId109">
              <p14:nvContentPartPr>
                <p14:cNvPr id="27" name="Ink 26">
                  <a:extLst>
                    <a:ext uri="{FF2B5EF4-FFF2-40B4-BE49-F238E27FC236}">
                      <a16:creationId xmlns:a16="http://schemas.microsoft.com/office/drawing/2014/main" id="{ECE6C427-FD31-49E8-860E-19FC67863D50}"/>
                    </a:ext>
                  </a:extLst>
                </p14:cNvPr>
                <p14:cNvContentPartPr/>
                <p14:nvPr/>
              </p14:nvContentPartPr>
              <p14:xfrm>
                <a:off x="7500442" y="11116"/>
                <a:ext cx="851400" cy="466200"/>
              </p14:xfrm>
            </p:contentPart>
          </mc:Choice>
          <mc:Fallback>
            <p:pic>
              <p:nvPicPr>
                <p:cNvPr id="27" name="Ink 26">
                  <a:extLst>
                    <a:ext uri="{FF2B5EF4-FFF2-40B4-BE49-F238E27FC236}">
                      <a16:creationId xmlns:a16="http://schemas.microsoft.com/office/drawing/2014/main" id="{ECE6C427-FD31-49E8-860E-19FC67863D50}"/>
                    </a:ext>
                  </a:extLst>
                </p:cNvPr>
                <p:cNvPicPr/>
                <p:nvPr/>
              </p:nvPicPr>
              <p:blipFill>
                <a:blip r:embed="rId110"/>
                <a:stretch>
                  <a:fillRect/>
                </a:stretch>
              </p:blipFill>
              <p:spPr>
                <a:xfrm>
                  <a:off x="7482442" y="-6884"/>
                  <a:ext cx="88704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8" name="Ink 27">
                  <a:extLst>
                    <a:ext uri="{FF2B5EF4-FFF2-40B4-BE49-F238E27FC236}">
                      <a16:creationId xmlns:a16="http://schemas.microsoft.com/office/drawing/2014/main" id="{F5D02AFA-4C3E-411D-938D-2022E49B3093}"/>
                    </a:ext>
                  </a:extLst>
                </p14:cNvPr>
                <p14:cNvContentPartPr/>
                <p14:nvPr/>
              </p14:nvContentPartPr>
              <p14:xfrm>
                <a:off x="8199922" y="47641"/>
                <a:ext cx="461880" cy="318240"/>
              </p14:xfrm>
            </p:contentPart>
          </mc:Choice>
          <mc:Fallback>
            <p:pic>
              <p:nvPicPr>
                <p:cNvPr id="28" name="Ink 27">
                  <a:extLst>
                    <a:ext uri="{FF2B5EF4-FFF2-40B4-BE49-F238E27FC236}">
                      <a16:creationId xmlns:a16="http://schemas.microsoft.com/office/drawing/2014/main" id="{F5D02AFA-4C3E-411D-938D-2022E49B3093}"/>
                    </a:ext>
                  </a:extLst>
                </p:cNvPr>
                <p:cNvPicPr/>
                <p:nvPr/>
              </p:nvPicPr>
              <p:blipFill>
                <a:blip r:embed="rId112"/>
                <a:stretch>
                  <a:fillRect/>
                </a:stretch>
              </p:blipFill>
              <p:spPr>
                <a:xfrm>
                  <a:off x="8181922" y="29641"/>
                  <a:ext cx="49752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Ink 65">
                  <a:extLst>
                    <a:ext uri="{FF2B5EF4-FFF2-40B4-BE49-F238E27FC236}">
                      <a16:creationId xmlns:a16="http://schemas.microsoft.com/office/drawing/2014/main" id="{C7F43DA8-B3B3-4FDD-BFDF-018AC987C2D9}"/>
                    </a:ext>
                  </a:extLst>
                </p14:cNvPr>
                <p14:cNvContentPartPr/>
                <p14:nvPr/>
              </p14:nvContentPartPr>
              <p14:xfrm>
                <a:off x="6772162" y="395276"/>
                <a:ext cx="439920" cy="2352600"/>
              </p14:xfrm>
            </p:contentPart>
          </mc:Choice>
          <mc:Fallback>
            <p:pic>
              <p:nvPicPr>
                <p:cNvPr id="66" name="Ink 65">
                  <a:extLst>
                    <a:ext uri="{FF2B5EF4-FFF2-40B4-BE49-F238E27FC236}">
                      <a16:creationId xmlns:a16="http://schemas.microsoft.com/office/drawing/2014/main" id="{C7F43DA8-B3B3-4FDD-BFDF-018AC987C2D9}"/>
                    </a:ext>
                  </a:extLst>
                </p:cNvPr>
                <p:cNvPicPr/>
                <p:nvPr/>
              </p:nvPicPr>
              <p:blipFill>
                <a:blip r:embed="rId114"/>
                <a:stretch>
                  <a:fillRect/>
                </a:stretch>
              </p:blipFill>
              <p:spPr>
                <a:xfrm>
                  <a:off x="6754162" y="377636"/>
                  <a:ext cx="475560" cy="2388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Ink 68">
                  <a:extLst>
                    <a:ext uri="{FF2B5EF4-FFF2-40B4-BE49-F238E27FC236}">
                      <a16:creationId xmlns:a16="http://schemas.microsoft.com/office/drawing/2014/main" id="{1C56BC84-6AD7-458D-AD7F-1A873E16F1E1}"/>
                    </a:ext>
                  </a:extLst>
                </p14:cNvPr>
                <p14:cNvContentPartPr/>
                <p14:nvPr/>
              </p14:nvContentPartPr>
              <p14:xfrm>
                <a:off x="6855322" y="153716"/>
                <a:ext cx="536400" cy="299520"/>
              </p14:xfrm>
            </p:contentPart>
          </mc:Choice>
          <mc:Fallback>
            <p:pic>
              <p:nvPicPr>
                <p:cNvPr id="69" name="Ink 68">
                  <a:extLst>
                    <a:ext uri="{FF2B5EF4-FFF2-40B4-BE49-F238E27FC236}">
                      <a16:creationId xmlns:a16="http://schemas.microsoft.com/office/drawing/2014/main" id="{1C56BC84-6AD7-458D-AD7F-1A873E16F1E1}"/>
                    </a:ext>
                  </a:extLst>
                </p:cNvPr>
                <p:cNvPicPr/>
                <p:nvPr/>
              </p:nvPicPr>
              <p:blipFill>
                <a:blip r:embed="rId116"/>
                <a:stretch>
                  <a:fillRect/>
                </a:stretch>
              </p:blipFill>
              <p:spPr>
                <a:xfrm>
                  <a:off x="6837682" y="135716"/>
                  <a:ext cx="57204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Ink 70">
                  <a:extLst>
                    <a:ext uri="{FF2B5EF4-FFF2-40B4-BE49-F238E27FC236}">
                      <a16:creationId xmlns:a16="http://schemas.microsoft.com/office/drawing/2014/main" id="{3A96E43E-2EA9-4E0C-8D63-9CB8E4190F70}"/>
                    </a:ext>
                  </a:extLst>
                </p14:cNvPr>
                <p14:cNvContentPartPr/>
                <p14:nvPr/>
              </p14:nvContentPartPr>
              <p14:xfrm>
                <a:off x="6912562" y="1454756"/>
                <a:ext cx="261000" cy="449640"/>
              </p14:xfrm>
            </p:contentPart>
          </mc:Choice>
          <mc:Fallback>
            <p:pic>
              <p:nvPicPr>
                <p:cNvPr id="71" name="Ink 70">
                  <a:extLst>
                    <a:ext uri="{FF2B5EF4-FFF2-40B4-BE49-F238E27FC236}">
                      <a16:creationId xmlns:a16="http://schemas.microsoft.com/office/drawing/2014/main" id="{3A96E43E-2EA9-4E0C-8D63-9CB8E4190F70}"/>
                    </a:ext>
                  </a:extLst>
                </p:cNvPr>
                <p:cNvPicPr/>
                <p:nvPr/>
              </p:nvPicPr>
              <p:blipFill>
                <a:blip r:embed="rId118"/>
                <a:stretch>
                  <a:fillRect/>
                </a:stretch>
              </p:blipFill>
              <p:spPr>
                <a:xfrm>
                  <a:off x="6894562" y="1436756"/>
                  <a:ext cx="29664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2" name="Ink 31">
                  <a:extLst>
                    <a:ext uri="{FF2B5EF4-FFF2-40B4-BE49-F238E27FC236}">
                      <a16:creationId xmlns:a16="http://schemas.microsoft.com/office/drawing/2014/main" id="{4FB90E0C-CF2B-4AE1-8E14-E2F039E3781E}"/>
                    </a:ext>
                  </a:extLst>
                </p14:cNvPr>
                <p14:cNvContentPartPr/>
                <p14:nvPr/>
              </p14:nvContentPartPr>
              <p14:xfrm>
                <a:off x="7140082" y="1065361"/>
                <a:ext cx="19440" cy="235080"/>
              </p14:xfrm>
            </p:contentPart>
          </mc:Choice>
          <mc:Fallback>
            <p:pic>
              <p:nvPicPr>
                <p:cNvPr id="32" name="Ink 31">
                  <a:extLst>
                    <a:ext uri="{FF2B5EF4-FFF2-40B4-BE49-F238E27FC236}">
                      <a16:creationId xmlns:a16="http://schemas.microsoft.com/office/drawing/2014/main" id="{4FB90E0C-CF2B-4AE1-8E14-E2F039E3781E}"/>
                    </a:ext>
                  </a:extLst>
                </p:cNvPr>
                <p:cNvPicPr/>
                <p:nvPr/>
              </p:nvPicPr>
              <p:blipFill>
                <a:blip r:embed="rId120"/>
                <a:stretch>
                  <a:fillRect/>
                </a:stretch>
              </p:blipFill>
              <p:spPr>
                <a:xfrm>
                  <a:off x="7122082" y="1047361"/>
                  <a:ext cx="550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3" name="Ink 32">
                  <a:extLst>
                    <a:ext uri="{FF2B5EF4-FFF2-40B4-BE49-F238E27FC236}">
                      <a16:creationId xmlns:a16="http://schemas.microsoft.com/office/drawing/2014/main" id="{E50CFC72-33CF-4697-B36B-D53479B236F7}"/>
                    </a:ext>
                  </a:extLst>
                </p14:cNvPr>
                <p14:cNvContentPartPr/>
                <p14:nvPr/>
              </p14:nvContentPartPr>
              <p14:xfrm>
                <a:off x="7274362" y="1131961"/>
                <a:ext cx="88560" cy="44280"/>
              </p14:xfrm>
            </p:contentPart>
          </mc:Choice>
          <mc:Fallback>
            <p:pic>
              <p:nvPicPr>
                <p:cNvPr id="33" name="Ink 32">
                  <a:extLst>
                    <a:ext uri="{FF2B5EF4-FFF2-40B4-BE49-F238E27FC236}">
                      <a16:creationId xmlns:a16="http://schemas.microsoft.com/office/drawing/2014/main" id="{E50CFC72-33CF-4697-B36B-D53479B236F7}"/>
                    </a:ext>
                  </a:extLst>
                </p:cNvPr>
                <p:cNvPicPr/>
                <p:nvPr/>
              </p:nvPicPr>
              <p:blipFill>
                <a:blip r:embed="rId122"/>
                <a:stretch>
                  <a:fillRect/>
                </a:stretch>
              </p:blipFill>
              <p:spPr>
                <a:xfrm>
                  <a:off x="7256362" y="1113961"/>
                  <a:ext cx="124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4" name="Ink 33">
                  <a:extLst>
                    <a:ext uri="{FF2B5EF4-FFF2-40B4-BE49-F238E27FC236}">
                      <a16:creationId xmlns:a16="http://schemas.microsoft.com/office/drawing/2014/main" id="{B6D5A457-77C9-4C71-BA3D-DCBE624181C8}"/>
                    </a:ext>
                  </a:extLst>
                </p14:cNvPr>
                <p14:cNvContentPartPr/>
                <p14:nvPr/>
              </p14:nvContentPartPr>
              <p14:xfrm>
                <a:off x="7466242" y="1031521"/>
                <a:ext cx="107280" cy="264600"/>
              </p14:xfrm>
            </p:contentPart>
          </mc:Choice>
          <mc:Fallback>
            <p:pic>
              <p:nvPicPr>
                <p:cNvPr id="34" name="Ink 33">
                  <a:extLst>
                    <a:ext uri="{FF2B5EF4-FFF2-40B4-BE49-F238E27FC236}">
                      <a16:creationId xmlns:a16="http://schemas.microsoft.com/office/drawing/2014/main" id="{B6D5A457-77C9-4C71-BA3D-DCBE624181C8}"/>
                    </a:ext>
                  </a:extLst>
                </p:cNvPr>
                <p:cNvPicPr/>
                <p:nvPr/>
              </p:nvPicPr>
              <p:blipFill>
                <a:blip r:embed="rId124"/>
                <a:stretch>
                  <a:fillRect/>
                </a:stretch>
              </p:blipFill>
              <p:spPr>
                <a:xfrm>
                  <a:off x="7448602" y="1013881"/>
                  <a:ext cx="1429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7" name="Ink 86">
                  <a:extLst>
                    <a:ext uri="{FF2B5EF4-FFF2-40B4-BE49-F238E27FC236}">
                      <a16:creationId xmlns:a16="http://schemas.microsoft.com/office/drawing/2014/main" id="{122232CA-4353-48F2-B147-5570B225EE5E}"/>
                    </a:ext>
                  </a:extLst>
                </p14:cNvPr>
                <p14:cNvContentPartPr/>
                <p14:nvPr/>
              </p14:nvContentPartPr>
              <p14:xfrm>
                <a:off x="7936402" y="1684076"/>
                <a:ext cx="298800" cy="91080"/>
              </p14:xfrm>
            </p:contentPart>
          </mc:Choice>
          <mc:Fallback>
            <p:pic>
              <p:nvPicPr>
                <p:cNvPr id="87" name="Ink 86">
                  <a:extLst>
                    <a:ext uri="{FF2B5EF4-FFF2-40B4-BE49-F238E27FC236}">
                      <a16:creationId xmlns:a16="http://schemas.microsoft.com/office/drawing/2014/main" id="{122232CA-4353-48F2-B147-5570B225EE5E}"/>
                    </a:ext>
                  </a:extLst>
                </p:cNvPr>
                <p:cNvPicPr/>
                <p:nvPr/>
              </p:nvPicPr>
              <p:blipFill>
                <a:blip r:embed="rId126"/>
                <a:stretch>
                  <a:fillRect/>
                </a:stretch>
              </p:blipFill>
              <p:spPr>
                <a:xfrm>
                  <a:off x="7918402" y="1666436"/>
                  <a:ext cx="334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8" name="Ink 87">
                  <a:extLst>
                    <a:ext uri="{FF2B5EF4-FFF2-40B4-BE49-F238E27FC236}">
                      <a16:creationId xmlns:a16="http://schemas.microsoft.com/office/drawing/2014/main" id="{B0CA7C9B-9843-458C-A8FE-130B975CE9C9}"/>
                    </a:ext>
                  </a:extLst>
                </p14:cNvPr>
                <p14:cNvContentPartPr/>
                <p14:nvPr/>
              </p14:nvContentPartPr>
              <p14:xfrm>
                <a:off x="8417722" y="1676876"/>
                <a:ext cx="271800" cy="25200"/>
              </p14:xfrm>
            </p:contentPart>
          </mc:Choice>
          <mc:Fallback>
            <p:pic>
              <p:nvPicPr>
                <p:cNvPr id="88" name="Ink 87">
                  <a:extLst>
                    <a:ext uri="{FF2B5EF4-FFF2-40B4-BE49-F238E27FC236}">
                      <a16:creationId xmlns:a16="http://schemas.microsoft.com/office/drawing/2014/main" id="{B0CA7C9B-9843-458C-A8FE-130B975CE9C9}"/>
                    </a:ext>
                  </a:extLst>
                </p:cNvPr>
                <p:cNvPicPr/>
                <p:nvPr/>
              </p:nvPicPr>
              <p:blipFill>
                <a:blip r:embed="rId128"/>
                <a:stretch>
                  <a:fillRect/>
                </a:stretch>
              </p:blipFill>
              <p:spPr>
                <a:xfrm>
                  <a:off x="8400082" y="1659236"/>
                  <a:ext cx="307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3" name="Ink 92">
                  <a:extLst>
                    <a:ext uri="{FF2B5EF4-FFF2-40B4-BE49-F238E27FC236}">
                      <a16:creationId xmlns:a16="http://schemas.microsoft.com/office/drawing/2014/main" id="{0A3F0F0E-2529-421C-B890-7C5D491F6D74}"/>
                    </a:ext>
                  </a:extLst>
                </p14:cNvPr>
                <p14:cNvContentPartPr/>
                <p14:nvPr/>
              </p14:nvContentPartPr>
              <p14:xfrm>
                <a:off x="7878442" y="1350356"/>
                <a:ext cx="106920" cy="217440"/>
              </p14:xfrm>
            </p:contentPart>
          </mc:Choice>
          <mc:Fallback>
            <p:pic>
              <p:nvPicPr>
                <p:cNvPr id="93" name="Ink 92">
                  <a:extLst>
                    <a:ext uri="{FF2B5EF4-FFF2-40B4-BE49-F238E27FC236}">
                      <a16:creationId xmlns:a16="http://schemas.microsoft.com/office/drawing/2014/main" id="{0A3F0F0E-2529-421C-B890-7C5D491F6D74}"/>
                    </a:ext>
                  </a:extLst>
                </p:cNvPr>
                <p:cNvPicPr/>
                <p:nvPr/>
              </p:nvPicPr>
              <p:blipFill>
                <a:blip r:embed="rId130"/>
                <a:stretch>
                  <a:fillRect/>
                </a:stretch>
              </p:blipFill>
              <p:spPr>
                <a:xfrm>
                  <a:off x="7860802" y="1332356"/>
                  <a:ext cx="1425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5" name="Ink 94">
                  <a:extLst>
                    <a:ext uri="{FF2B5EF4-FFF2-40B4-BE49-F238E27FC236}">
                      <a16:creationId xmlns:a16="http://schemas.microsoft.com/office/drawing/2014/main" id="{A40A5112-CC7D-4211-A52E-97059D4D2A1F}"/>
                    </a:ext>
                  </a:extLst>
                </p14:cNvPr>
                <p14:cNvContentPartPr/>
                <p14:nvPr/>
              </p14:nvContentPartPr>
              <p14:xfrm>
                <a:off x="8002282" y="1325876"/>
                <a:ext cx="21240" cy="291960"/>
              </p14:xfrm>
            </p:contentPart>
          </mc:Choice>
          <mc:Fallback>
            <p:pic>
              <p:nvPicPr>
                <p:cNvPr id="95" name="Ink 94">
                  <a:extLst>
                    <a:ext uri="{FF2B5EF4-FFF2-40B4-BE49-F238E27FC236}">
                      <a16:creationId xmlns:a16="http://schemas.microsoft.com/office/drawing/2014/main" id="{A40A5112-CC7D-4211-A52E-97059D4D2A1F}"/>
                    </a:ext>
                  </a:extLst>
                </p:cNvPr>
                <p:cNvPicPr/>
                <p:nvPr/>
              </p:nvPicPr>
              <p:blipFill>
                <a:blip r:embed="rId132"/>
                <a:stretch>
                  <a:fillRect/>
                </a:stretch>
              </p:blipFill>
              <p:spPr>
                <a:xfrm>
                  <a:off x="7984642" y="1308236"/>
                  <a:ext cx="568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7" name="Ink 96">
                  <a:extLst>
                    <a:ext uri="{FF2B5EF4-FFF2-40B4-BE49-F238E27FC236}">
                      <a16:creationId xmlns:a16="http://schemas.microsoft.com/office/drawing/2014/main" id="{8D3B01EC-B858-4EE6-AFDC-3F3ACC8377C5}"/>
                    </a:ext>
                  </a:extLst>
                </p14:cNvPr>
                <p14:cNvContentPartPr/>
                <p14:nvPr/>
              </p14:nvContentPartPr>
              <p14:xfrm>
                <a:off x="8060962" y="1314716"/>
                <a:ext cx="39600" cy="301320"/>
              </p14:xfrm>
            </p:contentPart>
          </mc:Choice>
          <mc:Fallback>
            <p:pic>
              <p:nvPicPr>
                <p:cNvPr id="97" name="Ink 96">
                  <a:extLst>
                    <a:ext uri="{FF2B5EF4-FFF2-40B4-BE49-F238E27FC236}">
                      <a16:creationId xmlns:a16="http://schemas.microsoft.com/office/drawing/2014/main" id="{8D3B01EC-B858-4EE6-AFDC-3F3ACC8377C5}"/>
                    </a:ext>
                  </a:extLst>
                </p:cNvPr>
                <p:cNvPicPr/>
                <p:nvPr/>
              </p:nvPicPr>
              <p:blipFill>
                <a:blip r:embed="rId134"/>
                <a:stretch>
                  <a:fillRect/>
                </a:stretch>
              </p:blipFill>
              <p:spPr>
                <a:xfrm>
                  <a:off x="8042962" y="1297076"/>
                  <a:ext cx="7524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8" name="Ink 97">
                  <a:extLst>
                    <a:ext uri="{FF2B5EF4-FFF2-40B4-BE49-F238E27FC236}">
                      <a16:creationId xmlns:a16="http://schemas.microsoft.com/office/drawing/2014/main" id="{2ABD51EE-BC7B-4767-8E04-CFC43FD69AEE}"/>
                    </a:ext>
                  </a:extLst>
                </p14:cNvPr>
                <p14:cNvContentPartPr/>
                <p14:nvPr/>
              </p14:nvContentPartPr>
              <p14:xfrm>
                <a:off x="8026402" y="1498676"/>
                <a:ext cx="181440" cy="16200"/>
              </p14:xfrm>
            </p:contentPart>
          </mc:Choice>
          <mc:Fallback>
            <p:pic>
              <p:nvPicPr>
                <p:cNvPr id="98" name="Ink 97">
                  <a:extLst>
                    <a:ext uri="{FF2B5EF4-FFF2-40B4-BE49-F238E27FC236}">
                      <a16:creationId xmlns:a16="http://schemas.microsoft.com/office/drawing/2014/main" id="{2ABD51EE-BC7B-4767-8E04-CFC43FD69AEE}"/>
                    </a:ext>
                  </a:extLst>
                </p:cNvPr>
                <p:cNvPicPr/>
                <p:nvPr/>
              </p:nvPicPr>
              <p:blipFill>
                <a:blip r:embed="rId136"/>
                <a:stretch>
                  <a:fillRect/>
                </a:stretch>
              </p:blipFill>
              <p:spPr>
                <a:xfrm>
                  <a:off x="8008762" y="1481036"/>
                  <a:ext cx="2170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9" name="Ink 98">
                  <a:extLst>
                    <a:ext uri="{FF2B5EF4-FFF2-40B4-BE49-F238E27FC236}">
                      <a16:creationId xmlns:a16="http://schemas.microsoft.com/office/drawing/2014/main" id="{F998A373-B471-4E0E-9F8B-59D95FBDAAE0}"/>
                    </a:ext>
                  </a:extLst>
                </p14:cNvPr>
                <p14:cNvContentPartPr/>
                <p14:nvPr/>
              </p14:nvContentPartPr>
              <p14:xfrm>
                <a:off x="8168962" y="1302476"/>
                <a:ext cx="48960" cy="364320"/>
              </p14:xfrm>
            </p:contentPart>
          </mc:Choice>
          <mc:Fallback>
            <p:pic>
              <p:nvPicPr>
                <p:cNvPr id="99" name="Ink 98">
                  <a:extLst>
                    <a:ext uri="{FF2B5EF4-FFF2-40B4-BE49-F238E27FC236}">
                      <a16:creationId xmlns:a16="http://schemas.microsoft.com/office/drawing/2014/main" id="{F998A373-B471-4E0E-9F8B-59D95FBDAAE0}"/>
                    </a:ext>
                  </a:extLst>
                </p:cNvPr>
                <p:cNvPicPr/>
                <p:nvPr/>
              </p:nvPicPr>
              <p:blipFill>
                <a:blip r:embed="rId138"/>
                <a:stretch>
                  <a:fillRect/>
                </a:stretch>
              </p:blipFill>
              <p:spPr>
                <a:xfrm>
                  <a:off x="8151322" y="1284836"/>
                  <a:ext cx="8460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Ink 81">
                  <a:extLst>
                    <a:ext uri="{FF2B5EF4-FFF2-40B4-BE49-F238E27FC236}">
                      <a16:creationId xmlns:a16="http://schemas.microsoft.com/office/drawing/2014/main" id="{71F061EF-845D-4F8E-8CF3-5873FC883663}"/>
                    </a:ext>
                  </a:extLst>
                </p14:cNvPr>
                <p14:cNvContentPartPr/>
                <p14:nvPr/>
              </p14:nvContentPartPr>
              <p14:xfrm>
                <a:off x="8701762" y="2421356"/>
                <a:ext cx="130680" cy="406800"/>
              </p14:xfrm>
            </p:contentPart>
          </mc:Choice>
          <mc:Fallback>
            <p:pic>
              <p:nvPicPr>
                <p:cNvPr id="82" name="Ink 81">
                  <a:extLst>
                    <a:ext uri="{FF2B5EF4-FFF2-40B4-BE49-F238E27FC236}">
                      <a16:creationId xmlns:a16="http://schemas.microsoft.com/office/drawing/2014/main" id="{71F061EF-845D-4F8E-8CF3-5873FC883663}"/>
                    </a:ext>
                  </a:extLst>
                </p:cNvPr>
                <p:cNvPicPr/>
                <p:nvPr/>
              </p:nvPicPr>
              <p:blipFill>
                <a:blip r:embed="rId140"/>
                <a:stretch>
                  <a:fillRect/>
                </a:stretch>
              </p:blipFill>
              <p:spPr>
                <a:xfrm>
                  <a:off x="8684122" y="2403356"/>
                  <a:ext cx="16632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Ink 82">
                  <a:extLst>
                    <a:ext uri="{FF2B5EF4-FFF2-40B4-BE49-F238E27FC236}">
                      <a16:creationId xmlns:a16="http://schemas.microsoft.com/office/drawing/2014/main" id="{F638ABB9-5CA4-49C8-B6AA-C3C11EFCE48F}"/>
                    </a:ext>
                  </a:extLst>
                </p14:cNvPr>
                <p14:cNvContentPartPr/>
                <p14:nvPr/>
              </p14:nvContentPartPr>
              <p14:xfrm>
                <a:off x="8742802" y="2609996"/>
                <a:ext cx="171720" cy="25200"/>
              </p14:xfrm>
            </p:contentPart>
          </mc:Choice>
          <mc:Fallback>
            <p:pic>
              <p:nvPicPr>
                <p:cNvPr id="83" name="Ink 82">
                  <a:extLst>
                    <a:ext uri="{FF2B5EF4-FFF2-40B4-BE49-F238E27FC236}">
                      <a16:creationId xmlns:a16="http://schemas.microsoft.com/office/drawing/2014/main" id="{F638ABB9-5CA4-49C8-B6AA-C3C11EFCE48F}"/>
                    </a:ext>
                  </a:extLst>
                </p:cNvPr>
                <p:cNvPicPr/>
                <p:nvPr/>
              </p:nvPicPr>
              <p:blipFill>
                <a:blip r:embed="rId142"/>
                <a:stretch>
                  <a:fillRect/>
                </a:stretch>
              </p:blipFill>
              <p:spPr>
                <a:xfrm>
                  <a:off x="8725162" y="2592356"/>
                  <a:ext cx="2073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4" name="Ink 83">
                  <a:extLst>
                    <a:ext uri="{FF2B5EF4-FFF2-40B4-BE49-F238E27FC236}">
                      <a16:creationId xmlns:a16="http://schemas.microsoft.com/office/drawing/2014/main" id="{0710F030-084B-4A8D-9848-56DB7C080F02}"/>
                    </a:ext>
                  </a:extLst>
                </p14:cNvPr>
                <p14:cNvContentPartPr/>
                <p14:nvPr/>
              </p14:nvContentPartPr>
              <p14:xfrm>
                <a:off x="8879242" y="2410556"/>
                <a:ext cx="104400" cy="414720"/>
              </p14:xfrm>
            </p:contentPart>
          </mc:Choice>
          <mc:Fallback>
            <p:pic>
              <p:nvPicPr>
                <p:cNvPr id="84" name="Ink 83">
                  <a:extLst>
                    <a:ext uri="{FF2B5EF4-FFF2-40B4-BE49-F238E27FC236}">
                      <a16:creationId xmlns:a16="http://schemas.microsoft.com/office/drawing/2014/main" id="{0710F030-084B-4A8D-9848-56DB7C080F02}"/>
                    </a:ext>
                  </a:extLst>
                </p:cNvPr>
                <p:cNvPicPr/>
                <p:nvPr/>
              </p:nvPicPr>
              <p:blipFill>
                <a:blip r:embed="rId144"/>
                <a:stretch>
                  <a:fillRect/>
                </a:stretch>
              </p:blipFill>
              <p:spPr>
                <a:xfrm>
                  <a:off x="8861602" y="2392556"/>
                  <a:ext cx="140040" cy="450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Ink 84">
                  <a:extLst>
                    <a:ext uri="{FF2B5EF4-FFF2-40B4-BE49-F238E27FC236}">
                      <a16:creationId xmlns:a16="http://schemas.microsoft.com/office/drawing/2014/main" id="{401746DB-FCAE-4929-90ED-5F5CABE1B104}"/>
                    </a:ext>
                  </a:extLst>
                </p14:cNvPr>
                <p14:cNvContentPartPr/>
                <p14:nvPr/>
              </p14:nvContentPartPr>
              <p14:xfrm>
                <a:off x="8881762" y="2612876"/>
                <a:ext cx="62280" cy="7920"/>
              </p14:xfrm>
            </p:contentPart>
          </mc:Choice>
          <mc:Fallback>
            <p:pic>
              <p:nvPicPr>
                <p:cNvPr id="85" name="Ink 84">
                  <a:extLst>
                    <a:ext uri="{FF2B5EF4-FFF2-40B4-BE49-F238E27FC236}">
                      <a16:creationId xmlns:a16="http://schemas.microsoft.com/office/drawing/2014/main" id="{401746DB-FCAE-4929-90ED-5F5CABE1B104}"/>
                    </a:ext>
                  </a:extLst>
                </p:cNvPr>
                <p:cNvPicPr/>
                <p:nvPr/>
              </p:nvPicPr>
              <p:blipFill>
                <a:blip r:embed="rId146"/>
                <a:stretch>
                  <a:fillRect/>
                </a:stretch>
              </p:blipFill>
              <p:spPr>
                <a:xfrm>
                  <a:off x="8864122" y="2594876"/>
                  <a:ext cx="979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1" name="Ink 100">
                  <a:extLst>
                    <a:ext uri="{FF2B5EF4-FFF2-40B4-BE49-F238E27FC236}">
                      <a16:creationId xmlns:a16="http://schemas.microsoft.com/office/drawing/2014/main" id="{87971050-EB27-419E-AAF5-18D72051E5B3}"/>
                    </a:ext>
                  </a:extLst>
                </p14:cNvPr>
                <p14:cNvContentPartPr/>
                <p14:nvPr/>
              </p14:nvContentPartPr>
              <p14:xfrm>
                <a:off x="7418362" y="3097076"/>
                <a:ext cx="304560" cy="353520"/>
              </p14:xfrm>
            </p:contentPart>
          </mc:Choice>
          <mc:Fallback>
            <p:pic>
              <p:nvPicPr>
                <p:cNvPr id="101" name="Ink 100">
                  <a:extLst>
                    <a:ext uri="{FF2B5EF4-FFF2-40B4-BE49-F238E27FC236}">
                      <a16:creationId xmlns:a16="http://schemas.microsoft.com/office/drawing/2014/main" id="{87971050-EB27-419E-AAF5-18D72051E5B3}"/>
                    </a:ext>
                  </a:extLst>
                </p:cNvPr>
                <p:cNvPicPr/>
                <p:nvPr/>
              </p:nvPicPr>
              <p:blipFill>
                <a:blip r:embed="rId148"/>
                <a:stretch>
                  <a:fillRect/>
                </a:stretch>
              </p:blipFill>
              <p:spPr>
                <a:xfrm>
                  <a:off x="7400722" y="3079076"/>
                  <a:ext cx="34020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2" name="Ink 101">
                  <a:extLst>
                    <a:ext uri="{FF2B5EF4-FFF2-40B4-BE49-F238E27FC236}">
                      <a16:creationId xmlns:a16="http://schemas.microsoft.com/office/drawing/2014/main" id="{E2C82BA0-281A-4365-941E-02FED0DE6310}"/>
                    </a:ext>
                  </a:extLst>
                </p14:cNvPr>
                <p14:cNvContentPartPr/>
                <p14:nvPr/>
              </p14:nvContentPartPr>
              <p14:xfrm>
                <a:off x="7566322" y="3352676"/>
                <a:ext cx="123120" cy="160920"/>
              </p14:xfrm>
            </p:contentPart>
          </mc:Choice>
          <mc:Fallback>
            <p:pic>
              <p:nvPicPr>
                <p:cNvPr id="102" name="Ink 101">
                  <a:extLst>
                    <a:ext uri="{FF2B5EF4-FFF2-40B4-BE49-F238E27FC236}">
                      <a16:creationId xmlns:a16="http://schemas.microsoft.com/office/drawing/2014/main" id="{E2C82BA0-281A-4365-941E-02FED0DE6310}"/>
                    </a:ext>
                  </a:extLst>
                </p:cNvPr>
                <p:cNvPicPr/>
                <p:nvPr/>
              </p:nvPicPr>
              <p:blipFill>
                <a:blip r:embed="rId150"/>
                <a:stretch>
                  <a:fillRect/>
                </a:stretch>
              </p:blipFill>
              <p:spPr>
                <a:xfrm>
                  <a:off x="7548682" y="3334676"/>
                  <a:ext cx="1587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4" name="Ink 103">
                  <a:extLst>
                    <a:ext uri="{FF2B5EF4-FFF2-40B4-BE49-F238E27FC236}">
                      <a16:creationId xmlns:a16="http://schemas.microsoft.com/office/drawing/2014/main" id="{E35E4C92-BFC9-4653-B034-7B13835CB4C8}"/>
                    </a:ext>
                  </a:extLst>
                </p14:cNvPr>
                <p14:cNvContentPartPr/>
                <p14:nvPr/>
              </p14:nvContentPartPr>
              <p14:xfrm>
                <a:off x="7888522" y="3245396"/>
                <a:ext cx="254880" cy="22680"/>
              </p14:xfrm>
            </p:contentPart>
          </mc:Choice>
          <mc:Fallback>
            <p:pic>
              <p:nvPicPr>
                <p:cNvPr id="104" name="Ink 103">
                  <a:extLst>
                    <a:ext uri="{FF2B5EF4-FFF2-40B4-BE49-F238E27FC236}">
                      <a16:creationId xmlns:a16="http://schemas.microsoft.com/office/drawing/2014/main" id="{E35E4C92-BFC9-4653-B034-7B13835CB4C8}"/>
                    </a:ext>
                  </a:extLst>
                </p:cNvPr>
                <p:cNvPicPr/>
                <p:nvPr/>
              </p:nvPicPr>
              <p:blipFill>
                <a:blip r:embed="rId152"/>
                <a:stretch>
                  <a:fillRect/>
                </a:stretch>
              </p:blipFill>
              <p:spPr>
                <a:xfrm>
                  <a:off x="7870522" y="3227396"/>
                  <a:ext cx="290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5" name="Ink 104">
                  <a:extLst>
                    <a:ext uri="{FF2B5EF4-FFF2-40B4-BE49-F238E27FC236}">
                      <a16:creationId xmlns:a16="http://schemas.microsoft.com/office/drawing/2014/main" id="{15FCD80F-F1C1-40A5-B4E4-6E83BB332533}"/>
                    </a:ext>
                  </a:extLst>
                </p14:cNvPr>
                <p14:cNvContentPartPr/>
                <p14:nvPr/>
              </p14:nvContentPartPr>
              <p14:xfrm>
                <a:off x="7921642" y="3344036"/>
                <a:ext cx="174600" cy="33840"/>
              </p14:xfrm>
            </p:contentPart>
          </mc:Choice>
          <mc:Fallback>
            <p:pic>
              <p:nvPicPr>
                <p:cNvPr id="105" name="Ink 104">
                  <a:extLst>
                    <a:ext uri="{FF2B5EF4-FFF2-40B4-BE49-F238E27FC236}">
                      <a16:creationId xmlns:a16="http://schemas.microsoft.com/office/drawing/2014/main" id="{15FCD80F-F1C1-40A5-B4E4-6E83BB332533}"/>
                    </a:ext>
                  </a:extLst>
                </p:cNvPr>
                <p:cNvPicPr/>
                <p:nvPr/>
              </p:nvPicPr>
              <p:blipFill>
                <a:blip r:embed="rId154"/>
                <a:stretch>
                  <a:fillRect/>
                </a:stretch>
              </p:blipFill>
              <p:spPr>
                <a:xfrm>
                  <a:off x="7903642" y="3326036"/>
                  <a:ext cx="210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7" name="Ink 106">
                  <a:extLst>
                    <a:ext uri="{FF2B5EF4-FFF2-40B4-BE49-F238E27FC236}">
                      <a16:creationId xmlns:a16="http://schemas.microsoft.com/office/drawing/2014/main" id="{1EBB7ACD-0287-4E27-A896-5B72B5F99906}"/>
                    </a:ext>
                  </a:extLst>
                </p14:cNvPr>
                <p14:cNvContentPartPr/>
                <p14:nvPr/>
              </p14:nvContentPartPr>
              <p14:xfrm>
                <a:off x="8315482" y="2957396"/>
                <a:ext cx="33840" cy="311400"/>
              </p14:xfrm>
            </p:contentPart>
          </mc:Choice>
          <mc:Fallback>
            <p:pic>
              <p:nvPicPr>
                <p:cNvPr id="107" name="Ink 106">
                  <a:extLst>
                    <a:ext uri="{FF2B5EF4-FFF2-40B4-BE49-F238E27FC236}">
                      <a16:creationId xmlns:a16="http://schemas.microsoft.com/office/drawing/2014/main" id="{1EBB7ACD-0287-4E27-A896-5B72B5F99906}"/>
                    </a:ext>
                  </a:extLst>
                </p:cNvPr>
                <p:cNvPicPr/>
                <p:nvPr/>
              </p:nvPicPr>
              <p:blipFill>
                <a:blip r:embed="rId156"/>
                <a:stretch>
                  <a:fillRect/>
                </a:stretch>
              </p:blipFill>
              <p:spPr>
                <a:xfrm>
                  <a:off x="8297842" y="2939396"/>
                  <a:ext cx="6948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8" name="Ink 107">
                  <a:extLst>
                    <a:ext uri="{FF2B5EF4-FFF2-40B4-BE49-F238E27FC236}">
                      <a16:creationId xmlns:a16="http://schemas.microsoft.com/office/drawing/2014/main" id="{6D52686E-7AC4-4970-83E4-28F4DD073F37}"/>
                    </a:ext>
                  </a:extLst>
                </p14:cNvPr>
                <p14:cNvContentPartPr/>
                <p14:nvPr/>
              </p14:nvContentPartPr>
              <p14:xfrm>
                <a:off x="8369482" y="2970716"/>
                <a:ext cx="28440" cy="280080"/>
              </p14:xfrm>
            </p:contentPart>
          </mc:Choice>
          <mc:Fallback>
            <p:pic>
              <p:nvPicPr>
                <p:cNvPr id="108" name="Ink 107">
                  <a:extLst>
                    <a:ext uri="{FF2B5EF4-FFF2-40B4-BE49-F238E27FC236}">
                      <a16:creationId xmlns:a16="http://schemas.microsoft.com/office/drawing/2014/main" id="{6D52686E-7AC4-4970-83E4-28F4DD073F37}"/>
                    </a:ext>
                  </a:extLst>
                </p:cNvPr>
                <p:cNvPicPr/>
                <p:nvPr/>
              </p:nvPicPr>
              <p:blipFill>
                <a:blip r:embed="rId158"/>
                <a:stretch>
                  <a:fillRect/>
                </a:stretch>
              </p:blipFill>
              <p:spPr>
                <a:xfrm>
                  <a:off x="8351842" y="2953076"/>
                  <a:ext cx="6408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9" name="Ink 108">
                  <a:extLst>
                    <a:ext uri="{FF2B5EF4-FFF2-40B4-BE49-F238E27FC236}">
                      <a16:creationId xmlns:a16="http://schemas.microsoft.com/office/drawing/2014/main" id="{AC71FA2E-34E6-486D-B17B-D210AC9DE33F}"/>
                    </a:ext>
                  </a:extLst>
                </p14:cNvPr>
                <p14:cNvContentPartPr/>
                <p14:nvPr/>
              </p14:nvContentPartPr>
              <p14:xfrm>
                <a:off x="8372722" y="3121196"/>
                <a:ext cx="203760" cy="61560"/>
              </p14:xfrm>
            </p:contentPart>
          </mc:Choice>
          <mc:Fallback>
            <p:pic>
              <p:nvPicPr>
                <p:cNvPr id="109" name="Ink 108">
                  <a:extLst>
                    <a:ext uri="{FF2B5EF4-FFF2-40B4-BE49-F238E27FC236}">
                      <a16:creationId xmlns:a16="http://schemas.microsoft.com/office/drawing/2014/main" id="{AC71FA2E-34E6-486D-B17B-D210AC9DE33F}"/>
                    </a:ext>
                  </a:extLst>
                </p:cNvPr>
                <p:cNvPicPr/>
                <p:nvPr/>
              </p:nvPicPr>
              <p:blipFill>
                <a:blip r:embed="rId160"/>
                <a:stretch>
                  <a:fillRect/>
                </a:stretch>
              </p:blipFill>
              <p:spPr>
                <a:xfrm>
                  <a:off x="8355082" y="3103556"/>
                  <a:ext cx="239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0" name="Ink 109">
                  <a:extLst>
                    <a:ext uri="{FF2B5EF4-FFF2-40B4-BE49-F238E27FC236}">
                      <a16:creationId xmlns:a16="http://schemas.microsoft.com/office/drawing/2014/main" id="{94D728B5-2F8B-4ED8-885B-6F332CB8D272}"/>
                    </a:ext>
                  </a:extLst>
                </p14:cNvPr>
                <p14:cNvContentPartPr/>
                <p14:nvPr/>
              </p14:nvContentPartPr>
              <p14:xfrm>
                <a:off x="8532562" y="2952356"/>
                <a:ext cx="52920" cy="312840"/>
              </p14:xfrm>
            </p:contentPart>
          </mc:Choice>
          <mc:Fallback>
            <p:pic>
              <p:nvPicPr>
                <p:cNvPr id="110" name="Ink 109">
                  <a:extLst>
                    <a:ext uri="{FF2B5EF4-FFF2-40B4-BE49-F238E27FC236}">
                      <a16:creationId xmlns:a16="http://schemas.microsoft.com/office/drawing/2014/main" id="{94D728B5-2F8B-4ED8-885B-6F332CB8D272}"/>
                    </a:ext>
                  </a:extLst>
                </p:cNvPr>
                <p:cNvPicPr/>
                <p:nvPr/>
              </p:nvPicPr>
              <p:blipFill>
                <a:blip r:embed="rId162"/>
                <a:stretch>
                  <a:fillRect/>
                </a:stretch>
              </p:blipFill>
              <p:spPr>
                <a:xfrm>
                  <a:off x="8514562" y="2934356"/>
                  <a:ext cx="8856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1" name="Ink 110">
                  <a:extLst>
                    <a:ext uri="{FF2B5EF4-FFF2-40B4-BE49-F238E27FC236}">
                      <a16:creationId xmlns:a16="http://schemas.microsoft.com/office/drawing/2014/main" id="{3EA7B98E-8B8E-4AD3-AE4C-A3EBBA797784}"/>
                    </a:ext>
                  </a:extLst>
                </p14:cNvPr>
                <p14:cNvContentPartPr/>
                <p14:nvPr/>
              </p14:nvContentPartPr>
              <p14:xfrm>
                <a:off x="8245282" y="3312716"/>
                <a:ext cx="524520" cy="74520"/>
              </p14:xfrm>
            </p:contentPart>
          </mc:Choice>
          <mc:Fallback>
            <p:pic>
              <p:nvPicPr>
                <p:cNvPr id="111" name="Ink 110">
                  <a:extLst>
                    <a:ext uri="{FF2B5EF4-FFF2-40B4-BE49-F238E27FC236}">
                      <a16:creationId xmlns:a16="http://schemas.microsoft.com/office/drawing/2014/main" id="{3EA7B98E-8B8E-4AD3-AE4C-A3EBBA797784}"/>
                    </a:ext>
                  </a:extLst>
                </p:cNvPr>
                <p:cNvPicPr/>
                <p:nvPr/>
              </p:nvPicPr>
              <p:blipFill>
                <a:blip r:embed="rId164"/>
                <a:stretch>
                  <a:fillRect/>
                </a:stretch>
              </p:blipFill>
              <p:spPr>
                <a:xfrm>
                  <a:off x="8227282" y="3295076"/>
                  <a:ext cx="560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3" name="Ink 112">
                  <a:extLst>
                    <a:ext uri="{FF2B5EF4-FFF2-40B4-BE49-F238E27FC236}">
                      <a16:creationId xmlns:a16="http://schemas.microsoft.com/office/drawing/2014/main" id="{3934C1E4-E648-42F8-A1B9-7ADE8B35358E}"/>
                    </a:ext>
                  </a:extLst>
                </p14:cNvPr>
                <p14:cNvContentPartPr/>
                <p14:nvPr/>
              </p14:nvContentPartPr>
              <p14:xfrm>
                <a:off x="8230882" y="3476516"/>
                <a:ext cx="163080" cy="268920"/>
              </p14:xfrm>
            </p:contentPart>
          </mc:Choice>
          <mc:Fallback>
            <p:pic>
              <p:nvPicPr>
                <p:cNvPr id="113" name="Ink 112">
                  <a:extLst>
                    <a:ext uri="{FF2B5EF4-FFF2-40B4-BE49-F238E27FC236}">
                      <a16:creationId xmlns:a16="http://schemas.microsoft.com/office/drawing/2014/main" id="{3934C1E4-E648-42F8-A1B9-7ADE8B35358E}"/>
                    </a:ext>
                  </a:extLst>
                </p:cNvPr>
                <p:cNvPicPr/>
                <p:nvPr/>
              </p:nvPicPr>
              <p:blipFill>
                <a:blip r:embed="rId166"/>
                <a:stretch>
                  <a:fillRect/>
                </a:stretch>
              </p:blipFill>
              <p:spPr>
                <a:xfrm>
                  <a:off x="8212882" y="3458516"/>
                  <a:ext cx="1987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4" name="Ink 113">
                  <a:extLst>
                    <a:ext uri="{FF2B5EF4-FFF2-40B4-BE49-F238E27FC236}">
                      <a16:creationId xmlns:a16="http://schemas.microsoft.com/office/drawing/2014/main" id="{ECE9715A-2DF8-44D2-A77C-0AFB00B657D3}"/>
                    </a:ext>
                  </a:extLst>
                </p14:cNvPr>
                <p14:cNvContentPartPr/>
                <p14:nvPr/>
              </p14:nvContentPartPr>
              <p14:xfrm>
                <a:off x="8421682" y="3446996"/>
                <a:ext cx="26280" cy="295560"/>
              </p14:xfrm>
            </p:contentPart>
          </mc:Choice>
          <mc:Fallback>
            <p:pic>
              <p:nvPicPr>
                <p:cNvPr id="114" name="Ink 113">
                  <a:extLst>
                    <a:ext uri="{FF2B5EF4-FFF2-40B4-BE49-F238E27FC236}">
                      <a16:creationId xmlns:a16="http://schemas.microsoft.com/office/drawing/2014/main" id="{ECE9715A-2DF8-44D2-A77C-0AFB00B657D3}"/>
                    </a:ext>
                  </a:extLst>
                </p:cNvPr>
                <p:cNvPicPr/>
                <p:nvPr/>
              </p:nvPicPr>
              <p:blipFill>
                <a:blip r:embed="rId168"/>
                <a:stretch>
                  <a:fillRect/>
                </a:stretch>
              </p:blipFill>
              <p:spPr>
                <a:xfrm>
                  <a:off x="8403682" y="3429356"/>
                  <a:ext cx="6192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5" name="Ink 114">
                  <a:extLst>
                    <a:ext uri="{FF2B5EF4-FFF2-40B4-BE49-F238E27FC236}">
                      <a16:creationId xmlns:a16="http://schemas.microsoft.com/office/drawing/2014/main" id="{19CF9185-4BC6-4CF2-BFF8-6335FD4D05F2}"/>
                    </a:ext>
                  </a:extLst>
                </p14:cNvPr>
                <p14:cNvContentPartPr/>
                <p14:nvPr/>
              </p14:nvContentPartPr>
              <p14:xfrm>
                <a:off x="8469202" y="3452036"/>
                <a:ext cx="15120" cy="343800"/>
              </p14:xfrm>
            </p:contentPart>
          </mc:Choice>
          <mc:Fallback>
            <p:pic>
              <p:nvPicPr>
                <p:cNvPr id="115" name="Ink 114">
                  <a:extLst>
                    <a:ext uri="{FF2B5EF4-FFF2-40B4-BE49-F238E27FC236}">
                      <a16:creationId xmlns:a16="http://schemas.microsoft.com/office/drawing/2014/main" id="{19CF9185-4BC6-4CF2-BFF8-6335FD4D05F2}"/>
                    </a:ext>
                  </a:extLst>
                </p:cNvPr>
                <p:cNvPicPr/>
                <p:nvPr/>
              </p:nvPicPr>
              <p:blipFill>
                <a:blip r:embed="rId170"/>
                <a:stretch>
                  <a:fillRect/>
                </a:stretch>
              </p:blipFill>
              <p:spPr>
                <a:xfrm>
                  <a:off x="8451562" y="3434036"/>
                  <a:ext cx="5076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7" name="Ink 116">
                  <a:extLst>
                    <a:ext uri="{FF2B5EF4-FFF2-40B4-BE49-F238E27FC236}">
                      <a16:creationId xmlns:a16="http://schemas.microsoft.com/office/drawing/2014/main" id="{8D47E9A6-83A1-4F59-8592-CF9ED4008E52}"/>
                    </a:ext>
                  </a:extLst>
                </p14:cNvPr>
                <p14:cNvContentPartPr/>
                <p14:nvPr/>
              </p14:nvContentPartPr>
              <p14:xfrm>
                <a:off x="8445802" y="3652556"/>
                <a:ext cx="360" cy="6840"/>
              </p14:xfrm>
            </p:contentPart>
          </mc:Choice>
          <mc:Fallback>
            <p:pic>
              <p:nvPicPr>
                <p:cNvPr id="117" name="Ink 116">
                  <a:extLst>
                    <a:ext uri="{FF2B5EF4-FFF2-40B4-BE49-F238E27FC236}">
                      <a16:creationId xmlns:a16="http://schemas.microsoft.com/office/drawing/2014/main" id="{8D47E9A6-83A1-4F59-8592-CF9ED4008E52}"/>
                    </a:ext>
                  </a:extLst>
                </p:cNvPr>
                <p:cNvPicPr/>
                <p:nvPr/>
              </p:nvPicPr>
              <p:blipFill>
                <a:blip r:embed="rId172"/>
                <a:stretch>
                  <a:fillRect/>
                </a:stretch>
              </p:blipFill>
              <p:spPr>
                <a:xfrm>
                  <a:off x="8428162" y="3634916"/>
                  <a:ext cx="36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8" name="Ink 117">
                  <a:extLst>
                    <a:ext uri="{FF2B5EF4-FFF2-40B4-BE49-F238E27FC236}">
                      <a16:creationId xmlns:a16="http://schemas.microsoft.com/office/drawing/2014/main" id="{3DF2DCE8-A5B9-4D73-9A4F-DE76CE797D2A}"/>
                    </a:ext>
                  </a:extLst>
                </p14:cNvPr>
                <p14:cNvContentPartPr/>
                <p14:nvPr/>
              </p14:nvContentPartPr>
              <p14:xfrm>
                <a:off x="8450122" y="3615836"/>
                <a:ext cx="189000" cy="14040"/>
              </p14:xfrm>
            </p:contentPart>
          </mc:Choice>
          <mc:Fallback>
            <p:pic>
              <p:nvPicPr>
                <p:cNvPr id="118" name="Ink 117">
                  <a:extLst>
                    <a:ext uri="{FF2B5EF4-FFF2-40B4-BE49-F238E27FC236}">
                      <a16:creationId xmlns:a16="http://schemas.microsoft.com/office/drawing/2014/main" id="{3DF2DCE8-A5B9-4D73-9A4F-DE76CE797D2A}"/>
                    </a:ext>
                  </a:extLst>
                </p:cNvPr>
                <p:cNvPicPr/>
                <p:nvPr/>
              </p:nvPicPr>
              <p:blipFill>
                <a:blip r:embed="rId174"/>
                <a:stretch>
                  <a:fillRect/>
                </a:stretch>
              </p:blipFill>
              <p:spPr>
                <a:xfrm>
                  <a:off x="8432482" y="3597836"/>
                  <a:ext cx="224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9" name="Ink 118">
                  <a:extLst>
                    <a:ext uri="{FF2B5EF4-FFF2-40B4-BE49-F238E27FC236}">
                      <a16:creationId xmlns:a16="http://schemas.microsoft.com/office/drawing/2014/main" id="{B31784B6-E975-49C6-8C03-79B2CD9F3BD7}"/>
                    </a:ext>
                  </a:extLst>
                </p14:cNvPr>
                <p14:cNvContentPartPr/>
                <p14:nvPr/>
              </p14:nvContentPartPr>
              <p14:xfrm>
                <a:off x="8603842" y="3445556"/>
                <a:ext cx="21240" cy="421920"/>
              </p14:xfrm>
            </p:contentPart>
          </mc:Choice>
          <mc:Fallback>
            <p:pic>
              <p:nvPicPr>
                <p:cNvPr id="119" name="Ink 118">
                  <a:extLst>
                    <a:ext uri="{FF2B5EF4-FFF2-40B4-BE49-F238E27FC236}">
                      <a16:creationId xmlns:a16="http://schemas.microsoft.com/office/drawing/2014/main" id="{B31784B6-E975-49C6-8C03-79B2CD9F3BD7}"/>
                    </a:ext>
                  </a:extLst>
                </p:cNvPr>
                <p:cNvPicPr/>
                <p:nvPr/>
              </p:nvPicPr>
              <p:blipFill>
                <a:blip r:embed="rId176"/>
                <a:stretch>
                  <a:fillRect/>
                </a:stretch>
              </p:blipFill>
              <p:spPr>
                <a:xfrm>
                  <a:off x="8585842" y="3427916"/>
                  <a:ext cx="56880" cy="457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2" name="Ink 141">
                  <a:extLst>
                    <a:ext uri="{FF2B5EF4-FFF2-40B4-BE49-F238E27FC236}">
                      <a16:creationId xmlns:a16="http://schemas.microsoft.com/office/drawing/2014/main" id="{52CDA6FF-E107-43E8-88C4-3CC40DB3A567}"/>
                    </a:ext>
                  </a:extLst>
                </p14:cNvPr>
                <p14:cNvContentPartPr/>
                <p14:nvPr/>
              </p14:nvContentPartPr>
              <p14:xfrm>
                <a:off x="7557322" y="541796"/>
                <a:ext cx="1175040" cy="501480"/>
              </p14:xfrm>
            </p:contentPart>
          </mc:Choice>
          <mc:Fallback>
            <p:pic>
              <p:nvPicPr>
                <p:cNvPr id="142" name="Ink 141">
                  <a:extLst>
                    <a:ext uri="{FF2B5EF4-FFF2-40B4-BE49-F238E27FC236}">
                      <a16:creationId xmlns:a16="http://schemas.microsoft.com/office/drawing/2014/main" id="{52CDA6FF-E107-43E8-88C4-3CC40DB3A567}"/>
                    </a:ext>
                  </a:extLst>
                </p:cNvPr>
                <p:cNvPicPr/>
                <p:nvPr/>
              </p:nvPicPr>
              <p:blipFill>
                <a:blip r:embed="rId178"/>
                <a:stretch>
                  <a:fillRect/>
                </a:stretch>
              </p:blipFill>
              <p:spPr>
                <a:xfrm>
                  <a:off x="7539322" y="523796"/>
                  <a:ext cx="1210680" cy="537120"/>
                </a:xfrm>
                <a:prstGeom prst="rect">
                  <a:avLst/>
                </a:prstGeom>
              </p:spPr>
            </p:pic>
          </mc:Fallback>
        </mc:AlternateContent>
      </p:grpSp>
      <p:sp>
        <p:nvSpPr>
          <p:cNvPr id="144" name="TextBox 143">
            <a:extLst>
              <a:ext uri="{FF2B5EF4-FFF2-40B4-BE49-F238E27FC236}">
                <a16:creationId xmlns:a16="http://schemas.microsoft.com/office/drawing/2014/main" id="{4CF440C0-F090-4B7F-84F7-3B06D5BE283C}"/>
              </a:ext>
            </a:extLst>
          </p:cNvPr>
          <p:cNvSpPr txBox="1"/>
          <p:nvPr/>
        </p:nvSpPr>
        <p:spPr>
          <a:xfrm>
            <a:off x="6068038" y="3635772"/>
            <a:ext cx="2201039" cy="646331"/>
          </a:xfrm>
          <a:prstGeom prst="rect">
            <a:avLst/>
          </a:prstGeom>
          <a:noFill/>
        </p:spPr>
        <p:txBody>
          <a:bodyPr wrap="square" rtlCol="0">
            <a:spAutoFit/>
          </a:bodyPr>
          <a:lstStyle/>
          <a:p>
            <a:r>
              <a:rPr lang="en-US" dirty="0"/>
              <a:t>Increases if absorption increases</a:t>
            </a:r>
          </a:p>
        </p:txBody>
      </p:sp>
      <p:pic>
        <p:nvPicPr>
          <p:cNvPr id="145" name="Picture 144">
            <a:extLst>
              <a:ext uri="{FF2B5EF4-FFF2-40B4-BE49-F238E27FC236}">
                <a16:creationId xmlns:a16="http://schemas.microsoft.com/office/drawing/2014/main" id="{FD72A4D0-8ADA-48CC-BA75-8A535772E219}"/>
              </a:ext>
            </a:extLst>
          </p:cNvPr>
          <p:cNvPicPr>
            <a:picLocks noChangeAspect="1"/>
          </p:cNvPicPr>
          <p:nvPr/>
        </p:nvPicPr>
        <p:blipFill>
          <a:blip r:embed="rId179"/>
          <a:stretch>
            <a:fillRect/>
          </a:stretch>
        </p:blipFill>
        <p:spPr>
          <a:xfrm>
            <a:off x="2013045" y="3923276"/>
            <a:ext cx="3683284" cy="2961939"/>
          </a:xfrm>
          <a:prstGeom prst="rect">
            <a:avLst/>
          </a:prstGeom>
        </p:spPr>
      </p:pic>
      <p:grpSp>
        <p:nvGrpSpPr>
          <p:cNvPr id="148" name="Group 147">
            <a:extLst>
              <a:ext uri="{FF2B5EF4-FFF2-40B4-BE49-F238E27FC236}">
                <a16:creationId xmlns:a16="http://schemas.microsoft.com/office/drawing/2014/main" id="{F565CD46-4C80-49C9-9D70-0DAF83BAA22B}"/>
              </a:ext>
            </a:extLst>
          </p:cNvPr>
          <p:cNvGrpSpPr/>
          <p:nvPr/>
        </p:nvGrpSpPr>
        <p:grpSpPr>
          <a:xfrm>
            <a:off x="179482" y="4111916"/>
            <a:ext cx="1181160" cy="539280"/>
            <a:chOff x="179482" y="4111916"/>
            <a:chExt cx="1181160" cy="539280"/>
          </a:xfrm>
        </p:grpSpPr>
        <mc:AlternateContent xmlns:mc="http://schemas.openxmlformats.org/markup-compatibility/2006">
          <mc:Choice xmlns:p14="http://schemas.microsoft.com/office/powerpoint/2010/main" Requires="p14">
            <p:contentPart p14:bwMode="auto" r:id="rId180">
              <p14:nvContentPartPr>
                <p14:cNvPr id="146" name="Ink 145">
                  <a:extLst>
                    <a:ext uri="{FF2B5EF4-FFF2-40B4-BE49-F238E27FC236}">
                      <a16:creationId xmlns:a16="http://schemas.microsoft.com/office/drawing/2014/main" id="{35574BB9-DD63-411E-955A-94566443367F}"/>
                    </a:ext>
                  </a:extLst>
                </p14:cNvPr>
                <p14:cNvContentPartPr/>
                <p14:nvPr/>
              </p14:nvContentPartPr>
              <p14:xfrm>
                <a:off x="179482" y="4111916"/>
                <a:ext cx="1181160" cy="539280"/>
              </p14:xfrm>
            </p:contentPart>
          </mc:Choice>
          <mc:Fallback>
            <p:pic>
              <p:nvPicPr>
                <p:cNvPr id="146" name="Ink 145">
                  <a:extLst>
                    <a:ext uri="{FF2B5EF4-FFF2-40B4-BE49-F238E27FC236}">
                      <a16:creationId xmlns:a16="http://schemas.microsoft.com/office/drawing/2014/main" id="{35574BB9-DD63-411E-955A-94566443367F}"/>
                    </a:ext>
                  </a:extLst>
                </p:cNvPr>
                <p:cNvPicPr/>
                <p:nvPr/>
              </p:nvPicPr>
              <p:blipFill>
                <a:blip r:embed="rId181"/>
                <a:stretch>
                  <a:fillRect/>
                </a:stretch>
              </p:blipFill>
              <p:spPr>
                <a:xfrm>
                  <a:off x="161482" y="4093916"/>
                  <a:ext cx="121680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7" name="Ink 146">
                  <a:extLst>
                    <a:ext uri="{FF2B5EF4-FFF2-40B4-BE49-F238E27FC236}">
                      <a16:creationId xmlns:a16="http://schemas.microsoft.com/office/drawing/2014/main" id="{957455A5-582F-46BA-8FA4-77ADE0F616DA}"/>
                    </a:ext>
                  </a:extLst>
                </p14:cNvPr>
                <p14:cNvContentPartPr/>
                <p14:nvPr/>
              </p14:nvContentPartPr>
              <p14:xfrm>
                <a:off x="573322" y="4254836"/>
                <a:ext cx="164160" cy="18720"/>
              </p14:xfrm>
            </p:contentPart>
          </mc:Choice>
          <mc:Fallback>
            <p:pic>
              <p:nvPicPr>
                <p:cNvPr id="147" name="Ink 146">
                  <a:extLst>
                    <a:ext uri="{FF2B5EF4-FFF2-40B4-BE49-F238E27FC236}">
                      <a16:creationId xmlns:a16="http://schemas.microsoft.com/office/drawing/2014/main" id="{957455A5-582F-46BA-8FA4-77ADE0F616DA}"/>
                    </a:ext>
                  </a:extLst>
                </p:cNvPr>
                <p:cNvPicPr/>
                <p:nvPr/>
              </p:nvPicPr>
              <p:blipFill>
                <a:blip r:embed="rId183"/>
                <a:stretch>
                  <a:fillRect/>
                </a:stretch>
              </p:blipFill>
              <p:spPr>
                <a:xfrm>
                  <a:off x="555322" y="4236836"/>
                  <a:ext cx="199800" cy="54360"/>
                </a:xfrm>
                <a:prstGeom prst="rect">
                  <a:avLst/>
                </a:prstGeom>
              </p:spPr>
            </p:pic>
          </mc:Fallback>
        </mc:AlternateContent>
      </p:grpSp>
      <p:grpSp>
        <p:nvGrpSpPr>
          <p:cNvPr id="177" name="Group 176">
            <a:extLst>
              <a:ext uri="{FF2B5EF4-FFF2-40B4-BE49-F238E27FC236}">
                <a16:creationId xmlns:a16="http://schemas.microsoft.com/office/drawing/2014/main" id="{46B94E74-39E2-4AC4-9291-1279B622CB0F}"/>
              </a:ext>
            </a:extLst>
          </p:cNvPr>
          <p:cNvGrpSpPr/>
          <p:nvPr/>
        </p:nvGrpSpPr>
        <p:grpSpPr>
          <a:xfrm>
            <a:off x="162202" y="4873316"/>
            <a:ext cx="2018520" cy="1209240"/>
            <a:chOff x="162202" y="4873316"/>
            <a:chExt cx="2018520" cy="1209240"/>
          </a:xfrm>
        </p:grpSpPr>
        <mc:AlternateContent xmlns:mc="http://schemas.openxmlformats.org/markup-compatibility/2006">
          <mc:Choice xmlns:p14="http://schemas.microsoft.com/office/powerpoint/2010/main" Requires="p14">
            <p:contentPart p14:bwMode="auto" r:id="rId184">
              <p14:nvContentPartPr>
                <p14:cNvPr id="149" name="Ink 148">
                  <a:extLst>
                    <a:ext uri="{FF2B5EF4-FFF2-40B4-BE49-F238E27FC236}">
                      <a16:creationId xmlns:a16="http://schemas.microsoft.com/office/drawing/2014/main" id="{773FC4B0-9C0C-43FF-8D9F-F761D70E417B}"/>
                    </a:ext>
                  </a:extLst>
                </p14:cNvPr>
                <p14:cNvContentPartPr/>
                <p14:nvPr/>
              </p14:nvContentPartPr>
              <p14:xfrm>
                <a:off x="272362" y="4882316"/>
                <a:ext cx="255600" cy="192960"/>
              </p14:xfrm>
            </p:contentPart>
          </mc:Choice>
          <mc:Fallback>
            <p:pic>
              <p:nvPicPr>
                <p:cNvPr id="149" name="Ink 148">
                  <a:extLst>
                    <a:ext uri="{FF2B5EF4-FFF2-40B4-BE49-F238E27FC236}">
                      <a16:creationId xmlns:a16="http://schemas.microsoft.com/office/drawing/2014/main" id="{773FC4B0-9C0C-43FF-8D9F-F761D70E417B}"/>
                    </a:ext>
                  </a:extLst>
                </p:cNvPr>
                <p:cNvPicPr/>
                <p:nvPr/>
              </p:nvPicPr>
              <p:blipFill>
                <a:blip r:embed="rId185"/>
                <a:stretch>
                  <a:fillRect/>
                </a:stretch>
              </p:blipFill>
              <p:spPr>
                <a:xfrm>
                  <a:off x="254722" y="4864676"/>
                  <a:ext cx="2912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0" name="Ink 149">
                  <a:extLst>
                    <a:ext uri="{FF2B5EF4-FFF2-40B4-BE49-F238E27FC236}">
                      <a16:creationId xmlns:a16="http://schemas.microsoft.com/office/drawing/2014/main" id="{46F506AA-3711-40EB-8D4F-57FE01D7B639}"/>
                    </a:ext>
                  </a:extLst>
                </p14:cNvPr>
                <p14:cNvContentPartPr/>
                <p14:nvPr/>
              </p14:nvContentPartPr>
              <p14:xfrm>
                <a:off x="552442" y="4873316"/>
                <a:ext cx="140400" cy="286200"/>
              </p14:xfrm>
            </p:contentPart>
          </mc:Choice>
          <mc:Fallback>
            <p:pic>
              <p:nvPicPr>
                <p:cNvPr id="150" name="Ink 149">
                  <a:extLst>
                    <a:ext uri="{FF2B5EF4-FFF2-40B4-BE49-F238E27FC236}">
                      <a16:creationId xmlns:a16="http://schemas.microsoft.com/office/drawing/2014/main" id="{46F506AA-3711-40EB-8D4F-57FE01D7B639}"/>
                    </a:ext>
                  </a:extLst>
                </p:cNvPr>
                <p:cNvPicPr/>
                <p:nvPr/>
              </p:nvPicPr>
              <p:blipFill>
                <a:blip r:embed="rId187"/>
                <a:stretch>
                  <a:fillRect/>
                </a:stretch>
              </p:blipFill>
              <p:spPr>
                <a:xfrm>
                  <a:off x="534802" y="4855676"/>
                  <a:ext cx="1760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2" name="Ink 151">
                  <a:extLst>
                    <a:ext uri="{FF2B5EF4-FFF2-40B4-BE49-F238E27FC236}">
                      <a16:creationId xmlns:a16="http://schemas.microsoft.com/office/drawing/2014/main" id="{21DBBB21-235B-40D1-AB4B-028566F4409F}"/>
                    </a:ext>
                  </a:extLst>
                </p14:cNvPr>
                <p14:cNvContentPartPr/>
                <p14:nvPr/>
              </p14:nvContentPartPr>
              <p14:xfrm>
                <a:off x="162202" y="5066996"/>
                <a:ext cx="777240" cy="84240"/>
              </p14:xfrm>
            </p:contentPart>
          </mc:Choice>
          <mc:Fallback>
            <p:pic>
              <p:nvPicPr>
                <p:cNvPr id="152" name="Ink 151">
                  <a:extLst>
                    <a:ext uri="{FF2B5EF4-FFF2-40B4-BE49-F238E27FC236}">
                      <a16:creationId xmlns:a16="http://schemas.microsoft.com/office/drawing/2014/main" id="{21DBBB21-235B-40D1-AB4B-028566F4409F}"/>
                    </a:ext>
                  </a:extLst>
                </p:cNvPr>
                <p:cNvPicPr/>
                <p:nvPr/>
              </p:nvPicPr>
              <p:blipFill>
                <a:blip r:embed="rId189"/>
                <a:stretch>
                  <a:fillRect/>
                </a:stretch>
              </p:blipFill>
              <p:spPr>
                <a:xfrm>
                  <a:off x="144202" y="5049356"/>
                  <a:ext cx="812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4" name="Ink 153">
                  <a:extLst>
                    <a:ext uri="{FF2B5EF4-FFF2-40B4-BE49-F238E27FC236}">
                      <a16:creationId xmlns:a16="http://schemas.microsoft.com/office/drawing/2014/main" id="{3EF66A7C-2DE3-482A-9A8B-841B0A32ABAD}"/>
                    </a:ext>
                  </a:extLst>
                </p14:cNvPr>
                <p14:cNvContentPartPr/>
                <p14:nvPr/>
              </p14:nvContentPartPr>
              <p14:xfrm>
                <a:off x="211162" y="5220356"/>
                <a:ext cx="99000" cy="273600"/>
              </p14:xfrm>
            </p:contentPart>
          </mc:Choice>
          <mc:Fallback>
            <p:pic>
              <p:nvPicPr>
                <p:cNvPr id="154" name="Ink 153">
                  <a:extLst>
                    <a:ext uri="{FF2B5EF4-FFF2-40B4-BE49-F238E27FC236}">
                      <a16:creationId xmlns:a16="http://schemas.microsoft.com/office/drawing/2014/main" id="{3EF66A7C-2DE3-482A-9A8B-841B0A32ABAD}"/>
                    </a:ext>
                  </a:extLst>
                </p:cNvPr>
                <p:cNvPicPr/>
                <p:nvPr/>
              </p:nvPicPr>
              <p:blipFill>
                <a:blip r:embed="rId191"/>
                <a:stretch>
                  <a:fillRect/>
                </a:stretch>
              </p:blipFill>
              <p:spPr>
                <a:xfrm>
                  <a:off x="193162" y="5202356"/>
                  <a:ext cx="1346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5" name="Ink 154">
                  <a:extLst>
                    <a:ext uri="{FF2B5EF4-FFF2-40B4-BE49-F238E27FC236}">
                      <a16:creationId xmlns:a16="http://schemas.microsoft.com/office/drawing/2014/main" id="{5540E584-EF0F-40E4-9131-7AB543D8F3BF}"/>
                    </a:ext>
                  </a:extLst>
                </p14:cNvPr>
                <p14:cNvContentPartPr/>
                <p14:nvPr/>
              </p14:nvContentPartPr>
              <p14:xfrm>
                <a:off x="331402" y="5309276"/>
                <a:ext cx="167400" cy="148320"/>
              </p14:xfrm>
            </p:contentPart>
          </mc:Choice>
          <mc:Fallback>
            <p:pic>
              <p:nvPicPr>
                <p:cNvPr id="155" name="Ink 154">
                  <a:extLst>
                    <a:ext uri="{FF2B5EF4-FFF2-40B4-BE49-F238E27FC236}">
                      <a16:creationId xmlns:a16="http://schemas.microsoft.com/office/drawing/2014/main" id="{5540E584-EF0F-40E4-9131-7AB543D8F3BF}"/>
                    </a:ext>
                  </a:extLst>
                </p:cNvPr>
                <p:cNvPicPr/>
                <p:nvPr/>
              </p:nvPicPr>
              <p:blipFill>
                <a:blip r:embed="rId193"/>
                <a:stretch>
                  <a:fillRect/>
                </a:stretch>
              </p:blipFill>
              <p:spPr>
                <a:xfrm>
                  <a:off x="313402" y="5291276"/>
                  <a:ext cx="203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6" name="Ink 155">
                  <a:extLst>
                    <a:ext uri="{FF2B5EF4-FFF2-40B4-BE49-F238E27FC236}">
                      <a16:creationId xmlns:a16="http://schemas.microsoft.com/office/drawing/2014/main" id="{78239DA6-4BDE-4A95-855E-163A06FEA7E1}"/>
                    </a:ext>
                  </a:extLst>
                </p14:cNvPr>
                <p14:cNvContentPartPr/>
                <p14:nvPr/>
              </p14:nvContentPartPr>
              <p14:xfrm>
                <a:off x="507802" y="5286956"/>
                <a:ext cx="90360" cy="315000"/>
              </p14:xfrm>
            </p:contentPart>
          </mc:Choice>
          <mc:Fallback>
            <p:pic>
              <p:nvPicPr>
                <p:cNvPr id="156" name="Ink 155">
                  <a:extLst>
                    <a:ext uri="{FF2B5EF4-FFF2-40B4-BE49-F238E27FC236}">
                      <a16:creationId xmlns:a16="http://schemas.microsoft.com/office/drawing/2014/main" id="{78239DA6-4BDE-4A95-855E-163A06FEA7E1}"/>
                    </a:ext>
                  </a:extLst>
                </p:cNvPr>
                <p:cNvPicPr/>
                <p:nvPr/>
              </p:nvPicPr>
              <p:blipFill>
                <a:blip r:embed="rId195"/>
                <a:stretch>
                  <a:fillRect/>
                </a:stretch>
              </p:blipFill>
              <p:spPr>
                <a:xfrm>
                  <a:off x="490162" y="5269316"/>
                  <a:ext cx="12600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7" name="Ink 156">
                  <a:extLst>
                    <a:ext uri="{FF2B5EF4-FFF2-40B4-BE49-F238E27FC236}">
                      <a16:creationId xmlns:a16="http://schemas.microsoft.com/office/drawing/2014/main" id="{0B7C9ED5-8908-4A6D-A9CA-6578BFDC1FFF}"/>
                    </a:ext>
                  </a:extLst>
                </p14:cNvPr>
                <p14:cNvContentPartPr/>
                <p14:nvPr/>
              </p14:nvContentPartPr>
              <p14:xfrm>
                <a:off x="619762" y="5184356"/>
                <a:ext cx="123120" cy="287280"/>
              </p14:xfrm>
            </p:contentPart>
          </mc:Choice>
          <mc:Fallback>
            <p:pic>
              <p:nvPicPr>
                <p:cNvPr id="157" name="Ink 156">
                  <a:extLst>
                    <a:ext uri="{FF2B5EF4-FFF2-40B4-BE49-F238E27FC236}">
                      <a16:creationId xmlns:a16="http://schemas.microsoft.com/office/drawing/2014/main" id="{0B7C9ED5-8908-4A6D-A9CA-6578BFDC1FFF}"/>
                    </a:ext>
                  </a:extLst>
                </p:cNvPr>
                <p:cNvPicPr/>
                <p:nvPr/>
              </p:nvPicPr>
              <p:blipFill>
                <a:blip r:embed="rId197"/>
                <a:stretch>
                  <a:fillRect/>
                </a:stretch>
              </p:blipFill>
              <p:spPr>
                <a:xfrm>
                  <a:off x="601762" y="5166356"/>
                  <a:ext cx="1587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9" name="Ink 158">
                  <a:extLst>
                    <a:ext uri="{FF2B5EF4-FFF2-40B4-BE49-F238E27FC236}">
                      <a16:creationId xmlns:a16="http://schemas.microsoft.com/office/drawing/2014/main" id="{BC65C025-69F9-4CCD-A846-FB96E6E820A2}"/>
                    </a:ext>
                  </a:extLst>
                </p14:cNvPr>
                <p14:cNvContentPartPr/>
                <p14:nvPr/>
              </p14:nvContentPartPr>
              <p14:xfrm>
                <a:off x="742882" y="5423036"/>
                <a:ext cx="15120" cy="204120"/>
              </p14:xfrm>
            </p:contentPart>
          </mc:Choice>
          <mc:Fallback>
            <p:pic>
              <p:nvPicPr>
                <p:cNvPr id="159" name="Ink 158">
                  <a:extLst>
                    <a:ext uri="{FF2B5EF4-FFF2-40B4-BE49-F238E27FC236}">
                      <a16:creationId xmlns:a16="http://schemas.microsoft.com/office/drawing/2014/main" id="{BC65C025-69F9-4CCD-A846-FB96E6E820A2}"/>
                    </a:ext>
                  </a:extLst>
                </p:cNvPr>
                <p:cNvPicPr/>
                <p:nvPr/>
              </p:nvPicPr>
              <p:blipFill>
                <a:blip r:embed="rId199"/>
                <a:stretch>
                  <a:fillRect/>
                </a:stretch>
              </p:blipFill>
              <p:spPr>
                <a:xfrm>
                  <a:off x="725242" y="5405036"/>
                  <a:ext cx="507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0" name="Ink 159">
                  <a:extLst>
                    <a:ext uri="{FF2B5EF4-FFF2-40B4-BE49-F238E27FC236}">
                      <a16:creationId xmlns:a16="http://schemas.microsoft.com/office/drawing/2014/main" id="{6E719EBC-D577-4E9B-982A-C9D1BBE1BA54}"/>
                    </a:ext>
                  </a:extLst>
                </p14:cNvPr>
                <p14:cNvContentPartPr/>
                <p14:nvPr/>
              </p14:nvContentPartPr>
              <p14:xfrm>
                <a:off x="795442" y="5427356"/>
                <a:ext cx="15840" cy="200520"/>
              </p14:xfrm>
            </p:contentPart>
          </mc:Choice>
          <mc:Fallback>
            <p:pic>
              <p:nvPicPr>
                <p:cNvPr id="160" name="Ink 159">
                  <a:extLst>
                    <a:ext uri="{FF2B5EF4-FFF2-40B4-BE49-F238E27FC236}">
                      <a16:creationId xmlns:a16="http://schemas.microsoft.com/office/drawing/2014/main" id="{6E719EBC-D577-4E9B-982A-C9D1BBE1BA54}"/>
                    </a:ext>
                  </a:extLst>
                </p:cNvPr>
                <p:cNvPicPr/>
                <p:nvPr/>
              </p:nvPicPr>
              <p:blipFill>
                <a:blip r:embed="rId201"/>
                <a:stretch>
                  <a:fillRect/>
                </a:stretch>
              </p:blipFill>
              <p:spPr>
                <a:xfrm>
                  <a:off x="777802" y="5409716"/>
                  <a:ext cx="514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1" name="Ink 160">
                  <a:extLst>
                    <a:ext uri="{FF2B5EF4-FFF2-40B4-BE49-F238E27FC236}">
                      <a16:creationId xmlns:a16="http://schemas.microsoft.com/office/drawing/2014/main" id="{92756578-767A-424C-B6FA-F8BFE7B4B3B5}"/>
                    </a:ext>
                  </a:extLst>
                </p14:cNvPr>
                <p14:cNvContentPartPr/>
                <p14:nvPr/>
              </p14:nvContentPartPr>
              <p14:xfrm>
                <a:off x="798322" y="5523116"/>
                <a:ext cx="63720" cy="8280"/>
              </p14:xfrm>
            </p:contentPart>
          </mc:Choice>
          <mc:Fallback>
            <p:pic>
              <p:nvPicPr>
                <p:cNvPr id="161" name="Ink 160">
                  <a:extLst>
                    <a:ext uri="{FF2B5EF4-FFF2-40B4-BE49-F238E27FC236}">
                      <a16:creationId xmlns:a16="http://schemas.microsoft.com/office/drawing/2014/main" id="{92756578-767A-424C-B6FA-F8BFE7B4B3B5}"/>
                    </a:ext>
                  </a:extLst>
                </p:cNvPr>
                <p:cNvPicPr/>
                <p:nvPr/>
              </p:nvPicPr>
              <p:blipFill>
                <a:blip r:embed="rId203"/>
                <a:stretch>
                  <a:fillRect/>
                </a:stretch>
              </p:blipFill>
              <p:spPr>
                <a:xfrm>
                  <a:off x="780322" y="5505476"/>
                  <a:ext cx="99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2" name="Ink 161">
                  <a:extLst>
                    <a:ext uri="{FF2B5EF4-FFF2-40B4-BE49-F238E27FC236}">
                      <a16:creationId xmlns:a16="http://schemas.microsoft.com/office/drawing/2014/main" id="{1274C1A5-26F2-4CE3-B98D-A4EDF8A84F65}"/>
                    </a:ext>
                  </a:extLst>
                </p14:cNvPr>
                <p14:cNvContentPartPr/>
                <p14:nvPr/>
              </p14:nvContentPartPr>
              <p14:xfrm>
                <a:off x="867442" y="5428436"/>
                <a:ext cx="10080" cy="191880"/>
              </p14:xfrm>
            </p:contentPart>
          </mc:Choice>
          <mc:Fallback>
            <p:pic>
              <p:nvPicPr>
                <p:cNvPr id="162" name="Ink 161">
                  <a:extLst>
                    <a:ext uri="{FF2B5EF4-FFF2-40B4-BE49-F238E27FC236}">
                      <a16:creationId xmlns:a16="http://schemas.microsoft.com/office/drawing/2014/main" id="{1274C1A5-26F2-4CE3-B98D-A4EDF8A84F65}"/>
                    </a:ext>
                  </a:extLst>
                </p:cNvPr>
                <p:cNvPicPr/>
                <p:nvPr/>
              </p:nvPicPr>
              <p:blipFill>
                <a:blip r:embed="rId205"/>
                <a:stretch>
                  <a:fillRect/>
                </a:stretch>
              </p:blipFill>
              <p:spPr>
                <a:xfrm>
                  <a:off x="849802" y="5410796"/>
                  <a:ext cx="457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3" name="Ink 162">
                  <a:extLst>
                    <a:ext uri="{FF2B5EF4-FFF2-40B4-BE49-F238E27FC236}">
                      <a16:creationId xmlns:a16="http://schemas.microsoft.com/office/drawing/2014/main" id="{038B124B-0912-4D78-9A87-8D4A67F8CE10}"/>
                    </a:ext>
                  </a:extLst>
                </p14:cNvPr>
                <p14:cNvContentPartPr/>
                <p14:nvPr/>
              </p14:nvContentPartPr>
              <p14:xfrm>
                <a:off x="959602" y="5501156"/>
                <a:ext cx="70560" cy="16560"/>
              </p14:xfrm>
            </p:contentPart>
          </mc:Choice>
          <mc:Fallback>
            <p:pic>
              <p:nvPicPr>
                <p:cNvPr id="163" name="Ink 162">
                  <a:extLst>
                    <a:ext uri="{FF2B5EF4-FFF2-40B4-BE49-F238E27FC236}">
                      <a16:creationId xmlns:a16="http://schemas.microsoft.com/office/drawing/2014/main" id="{038B124B-0912-4D78-9A87-8D4A67F8CE10}"/>
                    </a:ext>
                  </a:extLst>
                </p:cNvPr>
                <p:cNvPicPr/>
                <p:nvPr/>
              </p:nvPicPr>
              <p:blipFill>
                <a:blip r:embed="rId207"/>
                <a:stretch>
                  <a:fillRect/>
                </a:stretch>
              </p:blipFill>
              <p:spPr>
                <a:xfrm>
                  <a:off x="941602" y="5483156"/>
                  <a:ext cx="106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4" name="Ink 163">
                  <a:extLst>
                    <a:ext uri="{FF2B5EF4-FFF2-40B4-BE49-F238E27FC236}">
                      <a16:creationId xmlns:a16="http://schemas.microsoft.com/office/drawing/2014/main" id="{7C4B1772-3FFF-4C14-A1D4-BC5B28B10C02}"/>
                    </a:ext>
                  </a:extLst>
                </p14:cNvPr>
                <p14:cNvContentPartPr/>
                <p14:nvPr/>
              </p14:nvContentPartPr>
              <p14:xfrm>
                <a:off x="980122" y="5579636"/>
                <a:ext cx="33840" cy="15120"/>
              </p14:xfrm>
            </p:contentPart>
          </mc:Choice>
          <mc:Fallback>
            <p:pic>
              <p:nvPicPr>
                <p:cNvPr id="164" name="Ink 163">
                  <a:extLst>
                    <a:ext uri="{FF2B5EF4-FFF2-40B4-BE49-F238E27FC236}">
                      <a16:creationId xmlns:a16="http://schemas.microsoft.com/office/drawing/2014/main" id="{7C4B1772-3FFF-4C14-A1D4-BC5B28B10C02}"/>
                    </a:ext>
                  </a:extLst>
                </p:cNvPr>
                <p:cNvPicPr/>
                <p:nvPr/>
              </p:nvPicPr>
              <p:blipFill>
                <a:blip r:embed="rId209"/>
                <a:stretch>
                  <a:fillRect/>
                </a:stretch>
              </p:blipFill>
              <p:spPr>
                <a:xfrm>
                  <a:off x="962122" y="5561636"/>
                  <a:ext cx="694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5" name="Ink 164">
                  <a:extLst>
                    <a:ext uri="{FF2B5EF4-FFF2-40B4-BE49-F238E27FC236}">
                      <a16:creationId xmlns:a16="http://schemas.microsoft.com/office/drawing/2014/main" id="{EE2B2CC9-6D32-4143-B1AC-B7D98DF5BC7A}"/>
                    </a:ext>
                  </a:extLst>
                </p14:cNvPr>
                <p14:cNvContentPartPr/>
                <p14:nvPr/>
              </p14:nvContentPartPr>
              <p14:xfrm>
                <a:off x="1067602" y="5456156"/>
                <a:ext cx="178920" cy="133560"/>
              </p14:xfrm>
            </p:contentPart>
          </mc:Choice>
          <mc:Fallback>
            <p:pic>
              <p:nvPicPr>
                <p:cNvPr id="165" name="Ink 164">
                  <a:extLst>
                    <a:ext uri="{FF2B5EF4-FFF2-40B4-BE49-F238E27FC236}">
                      <a16:creationId xmlns:a16="http://schemas.microsoft.com/office/drawing/2014/main" id="{EE2B2CC9-6D32-4143-B1AC-B7D98DF5BC7A}"/>
                    </a:ext>
                  </a:extLst>
                </p:cNvPr>
                <p:cNvPicPr/>
                <p:nvPr/>
              </p:nvPicPr>
              <p:blipFill>
                <a:blip r:embed="rId211"/>
                <a:stretch>
                  <a:fillRect/>
                </a:stretch>
              </p:blipFill>
              <p:spPr>
                <a:xfrm>
                  <a:off x="1049962" y="5438516"/>
                  <a:ext cx="214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7" name="Ink 166">
                  <a:extLst>
                    <a:ext uri="{FF2B5EF4-FFF2-40B4-BE49-F238E27FC236}">
                      <a16:creationId xmlns:a16="http://schemas.microsoft.com/office/drawing/2014/main" id="{A6678C14-98E3-4621-84EB-DF29CB27BF75}"/>
                    </a:ext>
                  </a:extLst>
                </p14:cNvPr>
                <p14:cNvContentPartPr/>
                <p14:nvPr/>
              </p14:nvContentPartPr>
              <p14:xfrm>
                <a:off x="215482" y="5912276"/>
                <a:ext cx="355680" cy="161640"/>
              </p14:xfrm>
            </p:contentPart>
          </mc:Choice>
          <mc:Fallback>
            <p:pic>
              <p:nvPicPr>
                <p:cNvPr id="167" name="Ink 166">
                  <a:extLst>
                    <a:ext uri="{FF2B5EF4-FFF2-40B4-BE49-F238E27FC236}">
                      <a16:creationId xmlns:a16="http://schemas.microsoft.com/office/drawing/2014/main" id="{A6678C14-98E3-4621-84EB-DF29CB27BF75}"/>
                    </a:ext>
                  </a:extLst>
                </p:cNvPr>
                <p:cNvPicPr/>
                <p:nvPr/>
              </p:nvPicPr>
              <p:blipFill>
                <a:blip r:embed="rId213"/>
                <a:stretch>
                  <a:fillRect/>
                </a:stretch>
              </p:blipFill>
              <p:spPr>
                <a:xfrm>
                  <a:off x="197482" y="5894276"/>
                  <a:ext cx="3913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8" name="Ink 167">
                  <a:extLst>
                    <a:ext uri="{FF2B5EF4-FFF2-40B4-BE49-F238E27FC236}">
                      <a16:creationId xmlns:a16="http://schemas.microsoft.com/office/drawing/2014/main" id="{40CF0FA3-1296-4B60-973D-BB5B1FD649BA}"/>
                    </a:ext>
                  </a:extLst>
                </p14:cNvPr>
                <p14:cNvContentPartPr/>
                <p14:nvPr/>
              </p14:nvContentPartPr>
              <p14:xfrm>
                <a:off x="617962" y="5816516"/>
                <a:ext cx="91440" cy="251280"/>
              </p14:xfrm>
            </p:contentPart>
          </mc:Choice>
          <mc:Fallback>
            <p:pic>
              <p:nvPicPr>
                <p:cNvPr id="168" name="Ink 167">
                  <a:extLst>
                    <a:ext uri="{FF2B5EF4-FFF2-40B4-BE49-F238E27FC236}">
                      <a16:creationId xmlns:a16="http://schemas.microsoft.com/office/drawing/2014/main" id="{40CF0FA3-1296-4B60-973D-BB5B1FD649BA}"/>
                    </a:ext>
                  </a:extLst>
                </p:cNvPr>
                <p:cNvPicPr/>
                <p:nvPr/>
              </p:nvPicPr>
              <p:blipFill>
                <a:blip r:embed="rId215"/>
                <a:stretch>
                  <a:fillRect/>
                </a:stretch>
              </p:blipFill>
              <p:spPr>
                <a:xfrm>
                  <a:off x="599962" y="5798516"/>
                  <a:ext cx="1270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9" name="Ink 168">
                  <a:extLst>
                    <a:ext uri="{FF2B5EF4-FFF2-40B4-BE49-F238E27FC236}">
                      <a16:creationId xmlns:a16="http://schemas.microsoft.com/office/drawing/2014/main" id="{D4419ADB-4939-46C5-A35B-A9F82A71307E}"/>
                    </a:ext>
                  </a:extLst>
                </p14:cNvPr>
                <p14:cNvContentPartPr/>
                <p14:nvPr/>
              </p14:nvContentPartPr>
              <p14:xfrm>
                <a:off x="594922" y="5903636"/>
                <a:ext cx="79200" cy="18720"/>
              </p14:xfrm>
            </p:contentPart>
          </mc:Choice>
          <mc:Fallback>
            <p:pic>
              <p:nvPicPr>
                <p:cNvPr id="169" name="Ink 168">
                  <a:extLst>
                    <a:ext uri="{FF2B5EF4-FFF2-40B4-BE49-F238E27FC236}">
                      <a16:creationId xmlns:a16="http://schemas.microsoft.com/office/drawing/2014/main" id="{D4419ADB-4939-46C5-A35B-A9F82A71307E}"/>
                    </a:ext>
                  </a:extLst>
                </p:cNvPr>
                <p:cNvPicPr/>
                <p:nvPr/>
              </p:nvPicPr>
              <p:blipFill>
                <a:blip r:embed="rId217"/>
                <a:stretch>
                  <a:fillRect/>
                </a:stretch>
              </p:blipFill>
              <p:spPr>
                <a:xfrm>
                  <a:off x="576922" y="5885636"/>
                  <a:ext cx="114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0" name="Ink 169">
                  <a:extLst>
                    <a:ext uri="{FF2B5EF4-FFF2-40B4-BE49-F238E27FC236}">
                      <a16:creationId xmlns:a16="http://schemas.microsoft.com/office/drawing/2014/main" id="{827CCA42-1293-472C-A77D-36818F4C6100}"/>
                    </a:ext>
                  </a:extLst>
                </p14:cNvPr>
                <p14:cNvContentPartPr/>
                <p14:nvPr/>
              </p14:nvContentPartPr>
              <p14:xfrm>
                <a:off x="764482" y="5795276"/>
                <a:ext cx="433800" cy="287280"/>
              </p14:xfrm>
            </p:contentPart>
          </mc:Choice>
          <mc:Fallback>
            <p:pic>
              <p:nvPicPr>
                <p:cNvPr id="170" name="Ink 169">
                  <a:extLst>
                    <a:ext uri="{FF2B5EF4-FFF2-40B4-BE49-F238E27FC236}">
                      <a16:creationId xmlns:a16="http://schemas.microsoft.com/office/drawing/2014/main" id="{827CCA42-1293-472C-A77D-36818F4C6100}"/>
                    </a:ext>
                  </a:extLst>
                </p:cNvPr>
                <p:cNvPicPr/>
                <p:nvPr/>
              </p:nvPicPr>
              <p:blipFill>
                <a:blip r:embed="rId219"/>
                <a:stretch>
                  <a:fillRect/>
                </a:stretch>
              </p:blipFill>
              <p:spPr>
                <a:xfrm>
                  <a:off x="746482" y="5777276"/>
                  <a:ext cx="46944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2" name="Ink 171">
                  <a:extLst>
                    <a:ext uri="{FF2B5EF4-FFF2-40B4-BE49-F238E27FC236}">
                      <a16:creationId xmlns:a16="http://schemas.microsoft.com/office/drawing/2014/main" id="{E9D6C9BB-D1C2-4893-9387-8514CB6E75EB}"/>
                    </a:ext>
                  </a:extLst>
                </p14:cNvPr>
                <p14:cNvContentPartPr/>
                <p14:nvPr/>
              </p14:nvContentPartPr>
              <p14:xfrm>
                <a:off x="1266682" y="5695196"/>
                <a:ext cx="495360" cy="363600"/>
              </p14:xfrm>
            </p:contentPart>
          </mc:Choice>
          <mc:Fallback>
            <p:pic>
              <p:nvPicPr>
                <p:cNvPr id="172" name="Ink 171">
                  <a:extLst>
                    <a:ext uri="{FF2B5EF4-FFF2-40B4-BE49-F238E27FC236}">
                      <a16:creationId xmlns:a16="http://schemas.microsoft.com/office/drawing/2014/main" id="{E9D6C9BB-D1C2-4893-9387-8514CB6E75EB}"/>
                    </a:ext>
                  </a:extLst>
                </p:cNvPr>
                <p:cNvPicPr/>
                <p:nvPr/>
              </p:nvPicPr>
              <p:blipFill>
                <a:blip r:embed="rId221"/>
                <a:stretch>
                  <a:fillRect/>
                </a:stretch>
              </p:blipFill>
              <p:spPr>
                <a:xfrm>
                  <a:off x="1249042" y="5677556"/>
                  <a:ext cx="53100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3" name="Ink 172">
                  <a:extLst>
                    <a:ext uri="{FF2B5EF4-FFF2-40B4-BE49-F238E27FC236}">
                      <a16:creationId xmlns:a16="http://schemas.microsoft.com/office/drawing/2014/main" id="{D55DABC9-C768-4F45-B25E-6F903D41E495}"/>
                    </a:ext>
                  </a:extLst>
                </p14:cNvPr>
                <p14:cNvContentPartPr/>
                <p14:nvPr/>
              </p14:nvContentPartPr>
              <p14:xfrm>
                <a:off x="1663762" y="5839556"/>
                <a:ext cx="20880" cy="8640"/>
              </p14:xfrm>
            </p:contentPart>
          </mc:Choice>
          <mc:Fallback>
            <p:pic>
              <p:nvPicPr>
                <p:cNvPr id="173" name="Ink 172">
                  <a:extLst>
                    <a:ext uri="{FF2B5EF4-FFF2-40B4-BE49-F238E27FC236}">
                      <a16:creationId xmlns:a16="http://schemas.microsoft.com/office/drawing/2014/main" id="{D55DABC9-C768-4F45-B25E-6F903D41E495}"/>
                    </a:ext>
                  </a:extLst>
                </p:cNvPr>
                <p:cNvPicPr/>
                <p:nvPr/>
              </p:nvPicPr>
              <p:blipFill>
                <a:blip r:embed="rId223"/>
                <a:stretch>
                  <a:fillRect/>
                </a:stretch>
              </p:blipFill>
              <p:spPr>
                <a:xfrm>
                  <a:off x="1646122" y="5821916"/>
                  <a:ext cx="56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4" name="Ink 173">
                  <a:extLst>
                    <a:ext uri="{FF2B5EF4-FFF2-40B4-BE49-F238E27FC236}">
                      <a16:creationId xmlns:a16="http://schemas.microsoft.com/office/drawing/2014/main" id="{38165389-84AA-4B96-8ECE-BB2A5EC1A563}"/>
                    </a:ext>
                  </a:extLst>
                </p14:cNvPr>
                <p14:cNvContentPartPr/>
                <p14:nvPr/>
              </p14:nvContentPartPr>
              <p14:xfrm>
                <a:off x="1469002" y="5822996"/>
                <a:ext cx="104400" cy="18720"/>
              </p14:xfrm>
            </p:contentPart>
          </mc:Choice>
          <mc:Fallback>
            <p:pic>
              <p:nvPicPr>
                <p:cNvPr id="174" name="Ink 173">
                  <a:extLst>
                    <a:ext uri="{FF2B5EF4-FFF2-40B4-BE49-F238E27FC236}">
                      <a16:creationId xmlns:a16="http://schemas.microsoft.com/office/drawing/2014/main" id="{38165389-84AA-4B96-8ECE-BB2A5EC1A563}"/>
                    </a:ext>
                  </a:extLst>
                </p:cNvPr>
                <p:cNvPicPr/>
                <p:nvPr/>
              </p:nvPicPr>
              <p:blipFill>
                <a:blip r:embed="rId225"/>
                <a:stretch>
                  <a:fillRect/>
                </a:stretch>
              </p:blipFill>
              <p:spPr>
                <a:xfrm>
                  <a:off x="1451362" y="5804996"/>
                  <a:ext cx="1400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6" name="Ink 175">
                  <a:extLst>
                    <a:ext uri="{FF2B5EF4-FFF2-40B4-BE49-F238E27FC236}">
                      <a16:creationId xmlns:a16="http://schemas.microsoft.com/office/drawing/2014/main" id="{90A11AA5-CC78-401E-A962-EBB940D21A28}"/>
                    </a:ext>
                  </a:extLst>
                </p14:cNvPr>
                <p14:cNvContentPartPr/>
                <p14:nvPr/>
              </p14:nvContentPartPr>
              <p14:xfrm>
                <a:off x="1933042" y="5756036"/>
                <a:ext cx="247680" cy="258480"/>
              </p14:xfrm>
            </p:contentPart>
          </mc:Choice>
          <mc:Fallback>
            <p:pic>
              <p:nvPicPr>
                <p:cNvPr id="176" name="Ink 175">
                  <a:extLst>
                    <a:ext uri="{FF2B5EF4-FFF2-40B4-BE49-F238E27FC236}">
                      <a16:creationId xmlns:a16="http://schemas.microsoft.com/office/drawing/2014/main" id="{90A11AA5-CC78-401E-A962-EBB940D21A28}"/>
                    </a:ext>
                  </a:extLst>
                </p:cNvPr>
                <p:cNvPicPr/>
                <p:nvPr/>
              </p:nvPicPr>
              <p:blipFill>
                <a:blip r:embed="rId227"/>
                <a:stretch>
                  <a:fillRect/>
                </a:stretch>
              </p:blipFill>
              <p:spPr>
                <a:xfrm>
                  <a:off x="1915402" y="5738396"/>
                  <a:ext cx="283320" cy="29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8">
            <p14:nvContentPartPr>
              <p14:cNvPr id="178" name="Ink 177">
                <a:extLst>
                  <a:ext uri="{FF2B5EF4-FFF2-40B4-BE49-F238E27FC236}">
                    <a16:creationId xmlns:a16="http://schemas.microsoft.com/office/drawing/2014/main" id="{23995C36-1D29-4613-9BB4-B3B4BDEFD194}"/>
                  </a:ext>
                </a:extLst>
              </p14:cNvPr>
              <p14:cNvContentPartPr/>
              <p14:nvPr/>
            </p14:nvContentPartPr>
            <p14:xfrm>
              <a:off x="170122" y="3348716"/>
              <a:ext cx="1237680" cy="57600"/>
            </p14:xfrm>
          </p:contentPart>
        </mc:Choice>
        <mc:Fallback>
          <p:pic>
            <p:nvPicPr>
              <p:cNvPr id="178" name="Ink 177">
                <a:extLst>
                  <a:ext uri="{FF2B5EF4-FFF2-40B4-BE49-F238E27FC236}">
                    <a16:creationId xmlns:a16="http://schemas.microsoft.com/office/drawing/2014/main" id="{23995C36-1D29-4613-9BB4-B3B4BDEFD194}"/>
                  </a:ext>
                </a:extLst>
              </p:cNvPr>
              <p:cNvPicPr/>
              <p:nvPr/>
            </p:nvPicPr>
            <p:blipFill>
              <a:blip r:embed="rId229"/>
              <a:stretch>
                <a:fillRect/>
              </a:stretch>
            </p:blipFill>
            <p:spPr>
              <a:xfrm>
                <a:off x="152482" y="3330716"/>
                <a:ext cx="1273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9" name="Ink 178">
                <a:extLst>
                  <a:ext uri="{FF2B5EF4-FFF2-40B4-BE49-F238E27FC236}">
                    <a16:creationId xmlns:a16="http://schemas.microsoft.com/office/drawing/2014/main" id="{1358611D-5DC2-49E2-8978-59302E618B0A}"/>
                  </a:ext>
                </a:extLst>
              </p14:cNvPr>
              <p14:cNvContentPartPr/>
              <p14:nvPr/>
            </p14:nvContentPartPr>
            <p14:xfrm>
              <a:off x="3310402" y="3566516"/>
              <a:ext cx="1065960" cy="48240"/>
            </p14:xfrm>
          </p:contentPart>
        </mc:Choice>
        <mc:Fallback>
          <p:pic>
            <p:nvPicPr>
              <p:cNvPr id="179" name="Ink 178">
                <a:extLst>
                  <a:ext uri="{FF2B5EF4-FFF2-40B4-BE49-F238E27FC236}">
                    <a16:creationId xmlns:a16="http://schemas.microsoft.com/office/drawing/2014/main" id="{1358611D-5DC2-49E2-8978-59302E618B0A}"/>
                  </a:ext>
                </a:extLst>
              </p:cNvPr>
              <p:cNvPicPr/>
              <p:nvPr/>
            </p:nvPicPr>
            <p:blipFill>
              <a:blip r:embed="rId231"/>
              <a:stretch>
                <a:fillRect/>
              </a:stretch>
            </p:blipFill>
            <p:spPr>
              <a:xfrm>
                <a:off x="3292762" y="3548516"/>
                <a:ext cx="1101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80" name="Ink 179">
                <a:extLst>
                  <a:ext uri="{FF2B5EF4-FFF2-40B4-BE49-F238E27FC236}">
                    <a16:creationId xmlns:a16="http://schemas.microsoft.com/office/drawing/2014/main" id="{B520EF2C-AD0F-4ED4-B38F-5894C8FC870D}"/>
                  </a:ext>
                </a:extLst>
              </p14:cNvPr>
              <p14:cNvContentPartPr/>
              <p14:nvPr/>
            </p14:nvContentPartPr>
            <p14:xfrm>
              <a:off x="193522" y="3732476"/>
              <a:ext cx="2928600" cy="70920"/>
            </p14:xfrm>
          </p:contentPart>
        </mc:Choice>
        <mc:Fallback>
          <p:pic>
            <p:nvPicPr>
              <p:cNvPr id="180" name="Ink 179">
                <a:extLst>
                  <a:ext uri="{FF2B5EF4-FFF2-40B4-BE49-F238E27FC236}">
                    <a16:creationId xmlns:a16="http://schemas.microsoft.com/office/drawing/2014/main" id="{B520EF2C-AD0F-4ED4-B38F-5894C8FC870D}"/>
                  </a:ext>
                </a:extLst>
              </p:cNvPr>
              <p:cNvPicPr/>
              <p:nvPr/>
            </p:nvPicPr>
            <p:blipFill>
              <a:blip r:embed="rId233"/>
              <a:stretch>
                <a:fillRect/>
              </a:stretch>
            </p:blipFill>
            <p:spPr>
              <a:xfrm>
                <a:off x="175522" y="3714476"/>
                <a:ext cx="2964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81" name="Ink 180">
                <a:extLst>
                  <a:ext uri="{FF2B5EF4-FFF2-40B4-BE49-F238E27FC236}">
                    <a16:creationId xmlns:a16="http://schemas.microsoft.com/office/drawing/2014/main" id="{82A62CEC-090B-4436-A848-3D1F3143A7B3}"/>
                  </a:ext>
                </a:extLst>
              </p14:cNvPr>
              <p14:cNvContentPartPr/>
              <p14:nvPr/>
            </p14:nvContentPartPr>
            <p14:xfrm>
              <a:off x="4544122" y="3245756"/>
              <a:ext cx="154440" cy="541080"/>
            </p14:xfrm>
          </p:contentPart>
        </mc:Choice>
        <mc:Fallback>
          <p:pic>
            <p:nvPicPr>
              <p:cNvPr id="181" name="Ink 180">
                <a:extLst>
                  <a:ext uri="{FF2B5EF4-FFF2-40B4-BE49-F238E27FC236}">
                    <a16:creationId xmlns:a16="http://schemas.microsoft.com/office/drawing/2014/main" id="{82A62CEC-090B-4436-A848-3D1F3143A7B3}"/>
                  </a:ext>
                </a:extLst>
              </p:cNvPr>
              <p:cNvPicPr/>
              <p:nvPr/>
            </p:nvPicPr>
            <p:blipFill>
              <a:blip r:embed="rId235"/>
              <a:stretch>
                <a:fillRect/>
              </a:stretch>
            </p:blipFill>
            <p:spPr>
              <a:xfrm>
                <a:off x="4481122" y="3183116"/>
                <a:ext cx="280080" cy="666720"/>
              </a:xfrm>
              <a:prstGeom prst="rect">
                <a:avLst/>
              </a:prstGeom>
            </p:spPr>
          </p:pic>
        </mc:Fallback>
      </mc:AlternateContent>
      <p:grpSp>
        <p:nvGrpSpPr>
          <p:cNvPr id="189" name="Group 188">
            <a:extLst>
              <a:ext uri="{FF2B5EF4-FFF2-40B4-BE49-F238E27FC236}">
                <a16:creationId xmlns:a16="http://schemas.microsoft.com/office/drawing/2014/main" id="{2BA63722-027A-4952-92E8-B6111A401F96}"/>
              </a:ext>
            </a:extLst>
          </p:cNvPr>
          <p:cNvGrpSpPr/>
          <p:nvPr/>
        </p:nvGrpSpPr>
        <p:grpSpPr>
          <a:xfrm>
            <a:off x="5647522" y="1700401"/>
            <a:ext cx="783000" cy="273240"/>
            <a:chOff x="5647522" y="1700401"/>
            <a:chExt cx="783000" cy="273240"/>
          </a:xfrm>
        </p:grpSpPr>
        <mc:AlternateContent xmlns:mc="http://schemas.openxmlformats.org/markup-compatibility/2006">
          <mc:Choice xmlns:p14="http://schemas.microsoft.com/office/powerpoint/2010/main" Requires="p14">
            <p:contentPart p14:bwMode="auto" r:id="rId236">
              <p14:nvContentPartPr>
                <p14:cNvPr id="182" name="Ink 181">
                  <a:extLst>
                    <a:ext uri="{FF2B5EF4-FFF2-40B4-BE49-F238E27FC236}">
                      <a16:creationId xmlns:a16="http://schemas.microsoft.com/office/drawing/2014/main" id="{3624DDDF-61AA-4A5C-A516-A4624C0023F9}"/>
                    </a:ext>
                  </a:extLst>
                </p14:cNvPr>
                <p14:cNvContentPartPr/>
                <p14:nvPr/>
              </p14:nvContentPartPr>
              <p14:xfrm>
                <a:off x="5647522" y="1760161"/>
                <a:ext cx="99360" cy="131400"/>
              </p14:xfrm>
            </p:contentPart>
          </mc:Choice>
          <mc:Fallback>
            <p:pic>
              <p:nvPicPr>
                <p:cNvPr id="182" name="Ink 181">
                  <a:extLst>
                    <a:ext uri="{FF2B5EF4-FFF2-40B4-BE49-F238E27FC236}">
                      <a16:creationId xmlns:a16="http://schemas.microsoft.com/office/drawing/2014/main" id="{3624DDDF-61AA-4A5C-A516-A4624C0023F9}"/>
                    </a:ext>
                  </a:extLst>
                </p:cNvPr>
                <p:cNvPicPr/>
                <p:nvPr/>
              </p:nvPicPr>
              <p:blipFill>
                <a:blip r:embed="rId237"/>
                <a:stretch>
                  <a:fillRect/>
                </a:stretch>
              </p:blipFill>
              <p:spPr>
                <a:xfrm>
                  <a:off x="5629882" y="1742521"/>
                  <a:ext cx="135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3" name="Ink 182">
                  <a:extLst>
                    <a:ext uri="{FF2B5EF4-FFF2-40B4-BE49-F238E27FC236}">
                      <a16:creationId xmlns:a16="http://schemas.microsoft.com/office/drawing/2014/main" id="{2EA38BDA-527D-438D-8AAE-3DC757176746}"/>
                    </a:ext>
                  </a:extLst>
                </p14:cNvPr>
                <p14:cNvContentPartPr/>
                <p14:nvPr/>
              </p14:nvContentPartPr>
              <p14:xfrm>
                <a:off x="5759482" y="1747201"/>
                <a:ext cx="117720" cy="172080"/>
              </p14:xfrm>
            </p:contentPart>
          </mc:Choice>
          <mc:Fallback>
            <p:pic>
              <p:nvPicPr>
                <p:cNvPr id="183" name="Ink 182">
                  <a:extLst>
                    <a:ext uri="{FF2B5EF4-FFF2-40B4-BE49-F238E27FC236}">
                      <a16:creationId xmlns:a16="http://schemas.microsoft.com/office/drawing/2014/main" id="{2EA38BDA-527D-438D-8AAE-3DC757176746}"/>
                    </a:ext>
                  </a:extLst>
                </p:cNvPr>
                <p:cNvPicPr/>
                <p:nvPr/>
              </p:nvPicPr>
              <p:blipFill>
                <a:blip r:embed="rId239"/>
                <a:stretch>
                  <a:fillRect/>
                </a:stretch>
              </p:blipFill>
              <p:spPr>
                <a:xfrm>
                  <a:off x="5741842" y="1729561"/>
                  <a:ext cx="1533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4" name="Ink 183">
                  <a:extLst>
                    <a:ext uri="{FF2B5EF4-FFF2-40B4-BE49-F238E27FC236}">
                      <a16:creationId xmlns:a16="http://schemas.microsoft.com/office/drawing/2014/main" id="{91AF3466-A98D-4AA8-A172-99E86B025583}"/>
                    </a:ext>
                  </a:extLst>
                </p14:cNvPr>
                <p14:cNvContentPartPr/>
                <p14:nvPr/>
              </p14:nvContentPartPr>
              <p14:xfrm>
                <a:off x="5860282" y="1810201"/>
                <a:ext cx="222840" cy="163440"/>
              </p14:xfrm>
            </p:contentPart>
          </mc:Choice>
          <mc:Fallback>
            <p:pic>
              <p:nvPicPr>
                <p:cNvPr id="184" name="Ink 183">
                  <a:extLst>
                    <a:ext uri="{FF2B5EF4-FFF2-40B4-BE49-F238E27FC236}">
                      <a16:creationId xmlns:a16="http://schemas.microsoft.com/office/drawing/2014/main" id="{91AF3466-A98D-4AA8-A172-99E86B025583}"/>
                    </a:ext>
                  </a:extLst>
                </p:cNvPr>
                <p:cNvPicPr/>
                <p:nvPr/>
              </p:nvPicPr>
              <p:blipFill>
                <a:blip r:embed="rId241"/>
                <a:stretch>
                  <a:fillRect/>
                </a:stretch>
              </p:blipFill>
              <p:spPr>
                <a:xfrm>
                  <a:off x="5842642" y="1792201"/>
                  <a:ext cx="258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6" name="Ink 185">
                  <a:extLst>
                    <a:ext uri="{FF2B5EF4-FFF2-40B4-BE49-F238E27FC236}">
                      <a16:creationId xmlns:a16="http://schemas.microsoft.com/office/drawing/2014/main" id="{BF308460-A3DB-437D-83A1-D6C4D2AEB6A0}"/>
                    </a:ext>
                  </a:extLst>
                </p14:cNvPr>
                <p14:cNvContentPartPr/>
                <p14:nvPr/>
              </p14:nvContentPartPr>
              <p14:xfrm>
                <a:off x="6220642" y="1700401"/>
                <a:ext cx="127800" cy="222480"/>
              </p14:xfrm>
            </p:contentPart>
          </mc:Choice>
          <mc:Fallback>
            <p:pic>
              <p:nvPicPr>
                <p:cNvPr id="186" name="Ink 185">
                  <a:extLst>
                    <a:ext uri="{FF2B5EF4-FFF2-40B4-BE49-F238E27FC236}">
                      <a16:creationId xmlns:a16="http://schemas.microsoft.com/office/drawing/2014/main" id="{BF308460-A3DB-437D-83A1-D6C4D2AEB6A0}"/>
                    </a:ext>
                  </a:extLst>
                </p:cNvPr>
                <p:cNvPicPr/>
                <p:nvPr/>
              </p:nvPicPr>
              <p:blipFill>
                <a:blip r:embed="rId243"/>
                <a:stretch>
                  <a:fillRect/>
                </a:stretch>
              </p:blipFill>
              <p:spPr>
                <a:xfrm>
                  <a:off x="6202642" y="1682761"/>
                  <a:ext cx="1634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7" name="Ink 186">
                  <a:extLst>
                    <a:ext uri="{FF2B5EF4-FFF2-40B4-BE49-F238E27FC236}">
                      <a16:creationId xmlns:a16="http://schemas.microsoft.com/office/drawing/2014/main" id="{4F89A77A-777F-409A-B173-7BE9F52C430A}"/>
                    </a:ext>
                  </a:extLst>
                </p14:cNvPr>
                <p14:cNvContentPartPr/>
                <p14:nvPr/>
              </p14:nvContentPartPr>
              <p14:xfrm>
                <a:off x="6397402" y="1805521"/>
                <a:ext cx="27000" cy="112320"/>
              </p14:xfrm>
            </p:contentPart>
          </mc:Choice>
          <mc:Fallback>
            <p:pic>
              <p:nvPicPr>
                <p:cNvPr id="187" name="Ink 186">
                  <a:extLst>
                    <a:ext uri="{FF2B5EF4-FFF2-40B4-BE49-F238E27FC236}">
                      <a16:creationId xmlns:a16="http://schemas.microsoft.com/office/drawing/2014/main" id="{4F89A77A-777F-409A-B173-7BE9F52C430A}"/>
                    </a:ext>
                  </a:extLst>
                </p:cNvPr>
                <p:cNvPicPr/>
                <p:nvPr/>
              </p:nvPicPr>
              <p:blipFill>
                <a:blip r:embed="rId245"/>
                <a:stretch>
                  <a:fillRect/>
                </a:stretch>
              </p:blipFill>
              <p:spPr>
                <a:xfrm>
                  <a:off x="6379762" y="1787521"/>
                  <a:ext cx="626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8" name="Ink 187">
                  <a:extLst>
                    <a:ext uri="{FF2B5EF4-FFF2-40B4-BE49-F238E27FC236}">
                      <a16:creationId xmlns:a16="http://schemas.microsoft.com/office/drawing/2014/main" id="{8792B9DE-00F1-45B0-AF40-EA7D4C661747}"/>
                    </a:ext>
                  </a:extLst>
                </p14:cNvPr>
                <p14:cNvContentPartPr/>
                <p14:nvPr/>
              </p14:nvContentPartPr>
              <p14:xfrm>
                <a:off x="6426202" y="1742161"/>
                <a:ext cx="4320" cy="13320"/>
              </p14:xfrm>
            </p:contentPart>
          </mc:Choice>
          <mc:Fallback>
            <p:pic>
              <p:nvPicPr>
                <p:cNvPr id="188" name="Ink 187">
                  <a:extLst>
                    <a:ext uri="{FF2B5EF4-FFF2-40B4-BE49-F238E27FC236}">
                      <a16:creationId xmlns:a16="http://schemas.microsoft.com/office/drawing/2014/main" id="{8792B9DE-00F1-45B0-AF40-EA7D4C661747}"/>
                    </a:ext>
                  </a:extLst>
                </p:cNvPr>
                <p:cNvPicPr/>
                <p:nvPr/>
              </p:nvPicPr>
              <p:blipFill>
                <a:blip r:embed="rId247"/>
                <a:stretch>
                  <a:fillRect/>
                </a:stretch>
              </p:blipFill>
              <p:spPr>
                <a:xfrm>
                  <a:off x="6408562" y="1724521"/>
                  <a:ext cx="39960" cy="48960"/>
                </a:xfrm>
                <a:prstGeom prst="rect">
                  <a:avLst/>
                </a:prstGeom>
              </p:spPr>
            </p:pic>
          </mc:Fallback>
        </mc:AlternateContent>
      </p:grpSp>
    </p:spTree>
    <p:extLst>
      <p:ext uri="{BB962C8B-B14F-4D97-AF65-F5344CB8AC3E}">
        <p14:creationId xmlns:p14="http://schemas.microsoft.com/office/powerpoint/2010/main" val="78961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6C406-9DCD-44F4-A1D9-3A6FA60691A8}"/>
              </a:ext>
            </a:extLst>
          </p:cNvPr>
          <p:cNvPicPr>
            <a:picLocks noChangeAspect="1"/>
          </p:cNvPicPr>
          <p:nvPr/>
        </p:nvPicPr>
        <p:blipFill>
          <a:blip r:embed="rId2"/>
          <a:stretch>
            <a:fillRect/>
          </a:stretch>
        </p:blipFill>
        <p:spPr>
          <a:xfrm>
            <a:off x="362642" y="142652"/>
            <a:ext cx="4069390" cy="1506349"/>
          </a:xfrm>
          <a:prstGeom prst="rect">
            <a:avLst/>
          </a:prstGeom>
        </p:spPr>
      </p:pic>
      <p:pic>
        <p:nvPicPr>
          <p:cNvPr id="3" name="Picture 2">
            <a:extLst>
              <a:ext uri="{FF2B5EF4-FFF2-40B4-BE49-F238E27FC236}">
                <a16:creationId xmlns:a16="http://schemas.microsoft.com/office/drawing/2014/main" id="{6A05F6F6-24FA-44C7-B0DB-C8A4DD49E655}"/>
              </a:ext>
            </a:extLst>
          </p:cNvPr>
          <p:cNvPicPr>
            <a:picLocks noChangeAspect="1"/>
          </p:cNvPicPr>
          <p:nvPr/>
        </p:nvPicPr>
        <p:blipFill>
          <a:blip r:embed="rId3"/>
          <a:stretch>
            <a:fillRect/>
          </a:stretch>
        </p:blipFill>
        <p:spPr>
          <a:xfrm>
            <a:off x="222654" y="1952090"/>
            <a:ext cx="4981658" cy="1018987"/>
          </a:xfrm>
          <a:prstGeom prst="rect">
            <a:avLst/>
          </a:prstGeom>
        </p:spPr>
      </p:pic>
      <p:pic>
        <p:nvPicPr>
          <p:cNvPr id="4" name="Picture 3">
            <a:extLst>
              <a:ext uri="{FF2B5EF4-FFF2-40B4-BE49-F238E27FC236}">
                <a16:creationId xmlns:a16="http://schemas.microsoft.com/office/drawing/2014/main" id="{DAC0729A-86F3-4052-A7A2-BC4BEF6AE1AC}"/>
              </a:ext>
            </a:extLst>
          </p:cNvPr>
          <p:cNvPicPr>
            <a:picLocks noChangeAspect="1"/>
          </p:cNvPicPr>
          <p:nvPr/>
        </p:nvPicPr>
        <p:blipFill>
          <a:blip r:embed="rId4"/>
          <a:stretch>
            <a:fillRect/>
          </a:stretch>
        </p:blipFill>
        <p:spPr>
          <a:xfrm>
            <a:off x="362642" y="3266812"/>
            <a:ext cx="4499571" cy="620112"/>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44CB633E-7917-4069-9D9E-68441B496FD3}"/>
                  </a:ext>
                </a:extLst>
              </p14:cNvPr>
              <p14:cNvContentPartPr/>
              <p14:nvPr/>
            </p14:nvContentPartPr>
            <p14:xfrm>
              <a:off x="1503922" y="3667276"/>
              <a:ext cx="3258360" cy="66240"/>
            </p14:xfrm>
          </p:contentPart>
        </mc:Choice>
        <mc:Fallback>
          <p:pic>
            <p:nvPicPr>
              <p:cNvPr id="5" name="Ink 4">
                <a:extLst>
                  <a:ext uri="{FF2B5EF4-FFF2-40B4-BE49-F238E27FC236}">
                    <a16:creationId xmlns:a16="http://schemas.microsoft.com/office/drawing/2014/main" id="{44CB633E-7917-4069-9D9E-68441B496FD3}"/>
                  </a:ext>
                </a:extLst>
              </p:cNvPr>
              <p:cNvPicPr/>
              <p:nvPr/>
            </p:nvPicPr>
            <p:blipFill>
              <a:blip r:embed="rId6"/>
              <a:stretch>
                <a:fillRect/>
              </a:stretch>
            </p:blipFill>
            <p:spPr>
              <a:xfrm>
                <a:off x="1486282" y="3649636"/>
                <a:ext cx="3294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6339F147-20B6-47B4-A7C8-C28820E0310B}"/>
                  </a:ext>
                </a:extLst>
              </p14:cNvPr>
              <p14:cNvContentPartPr/>
              <p14:nvPr/>
            </p14:nvContentPartPr>
            <p14:xfrm>
              <a:off x="346522" y="3859876"/>
              <a:ext cx="598680" cy="33120"/>
            </p14:xfrm>
          </p:contentPart>
        </mc:Choice>
        <mc:Fallback>
          <p:pic>
            <p:nvPicPr>
              <p:cNvPr id="6" name="Ink 5">
                <a:extLst>
                  <a:ext uri="{FF2B5EF4-FFF2-40B4-BE49-F238E27FC236}">
                    <a16:creationId xmlns:a16="http://schemas.microsoft.com/office/drawing/2014/main" id="{6339F147-20B6-47B4-A7C8-C28820E0310B}"/>
                  </a:ext>
                </a:extLst>
              </p:cNvPr>
              <p:cNvPicPr/>
              <p:nvPr/>
            </p:nvPicPr>
            <p:blipFill>
              <a:blip r:embed="rId8"/>
              <a:stretch>
                <a:fillRect/>
              </a:stretch>
            </p:blipFill>
            <p:spPr>
              <a:xfrm>
                <a:off x="328882" y="3842236"/>
                <a:ext cx="634320" cy="68760"/>
              </a:xfrm>
              <a:prstGeom prst="rect">
                <a:avLst/>
              </a:prstGeom>
            </p:spPr>
          </p:pic>
        </mc:Fallback>
      </mc:AlternateContent>
      <p:sp>
        <p:nvSpPr>
          <p:cNvPr id="7" name="TextBox 6">
            <a:extLst>
              <a:ext uri="{FF2B5EF4-FFF2-40B4-BE49-F238E27FC236}">
                <a16:creationId xmlns:a16="http://schemas.microsoft.com/office/drawing/2014/main" id="{A08C36D0-BF00-4CF9-BE34-59E2FC38EC94}"/>
              </a:ext>
            </a:extLst>
          </p:cNvPr>
          <p:cNvSpPr txBox="1"/>
          <p:nvPr/>
        </p:nvSpPr>
        <p:spPr>
          <a:xfrm>
            <a:off x="1356189" y="3886924"/>
            <a:ext cx="3258360" cy="923330"/>
          </a:xfrm>
          <a:prstGeom prst="rect">
            <a:avLst/>
          </a:prstGeom>
          <a:noFill/>
        </p:spPr>
        <p:txBody>
          <a:bodyPr wrap="square" rtlCol="0">
            <a:spAutoFit/>
          </a:bodyPr>
          <a:lstStyle/>
          <a:p>
            <a:r>
              <a:rPr lang="en-US" dirty="0"/>
              <a:t>Does Ag kill the FMR effect?  Is this the first observation of FMR sensing?</a:t>
            </a:r>
          </a:p>
        </p:txBody>
      </p:sp>
      <p:pic>
        <p:nvPicPr>
          <p:cNvPr id="8" name="Picture 7">
            <a:extLst>
              <a:ext uri="{FF2B5EF4-FFF2-40B4-BE49-F238E27FC236}">
                <a16:creationId xmlns:a16="http://schemas.microsoft.com/office/drawing/2014/main" id="{E032CB48-42C9-4B00-A2B4-742299987839}"/>
              </a:ext>
            </a:extLst>
          </p:cNvPr>
          <p:cNvPicPr>
            <a:picLocks noChangeAspect="1"/>
          </p:cNvPicPr>
          <p:nvPr/>
        </p:nvPicPr>
        <p:blipFill>
          <a:blip r:embed="rId9"/>
          <a:stretch>
            <a:fillRect/>
          </a:stretch>
        </p:blipFill>
        <p:spPr>
          <a:xfrm>
            <a:off x="335738" y="4865228"/>
            <a:ext cx="4959814" cy="1705096"/>
          </a:xfrm>
          <a:prstGeom prst="rect">
            <a:avLst/>
          </a:prstGeom>
        </p:spPr>
      </p:pic>
      <mc:AlternateContent xmlns:mc="http://schemas.openxmlformats.org/markup-compatibility/2006">
        <mc:Choice xmlns:p14="http://schemas.microsoft.com/office/powerpoint/2010/main" Requires="p14">
          <p:contentPart p14:bwMode="auto" r:id="rId10">
            <p14:nvContentPartPr>
              <p14:cNvPr id="22" name="Ink 21">
                <a:extLst>
                  <a:ext uri="{FF2B5EF4-FFF2-40B4-BE49-F238E27FC236}">
                    <a16:creationId xmlns:a16="http://schemas.microsoft.com/office/drawing/2014/main" id="{09765F18-89F1-4446-AC2C-C3D8F85AC756}"/>
                  </a:ext>
                </a:extLst>
              </p14:cNvPr>
              <p14:cNvContentPartPr/>
              <p14:nvPr/>
            </p14:nvContentPartPr>
            <p14:xfrm>
              <a:off x="6909682" y="3061756"/>
              <a:ext cx="91800" cy="95040"/>
            </p14:xfrm>
          </p:contentPart>
        </mc:Choice>
        <mc:Fallback>
          <p:pic>
            <p:nvPicPr>
              <p:cNvPr id="22" name="Ink 21">
                <a:extLst>
                  <a:ext uri="{FF2B5EF4-FFF2-40B4-BE49-F238E27FC236}">
                    <a16:creationId xmlns:a16="http://schemas.microsoft.com/office/drawing/2014/main" id="{09765F18-89F1-4446-AC2C-C3D8F85AC756}"/>
                  </a:ext>
                </a:extLst>
              </p:cNvPr>
              <p:cNvPicPr/>
              <p:nvPr/>
            </p:nvPicPr>
            <p:blipFill>
              <a:blip r:embed="rId11"/>
              <a:stretch>
                <a:fillRect/>
              </a:stretch>
            </p:blipFill>
            <p:spPr>
              <a:xfrm>
                <a:off x="6892042" y="3043756"/>
                <a:ext cx="127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Ink 23">
                <a:extLst>
                  <a:ext uri="{FF2B5EF4-FFF2-40B4-BE49-F238E27FC236}">
                    <a16:creationId xmlns:a16="http://schemas.microsoft.com/office/drawing/2014/main" id="{38DC7744-3CC4-4721-AC6E-B39D3667C017}"/>
                  </a:ext>
                </a:extLst>
              </p14:cNvPr>
              <p14:cNvContentPartPr/>
              <p14:nvPr/>
            </p14:nvContentPartPr>
            <p14:xfrm>
              <a:off x="6967642" y="2020996"/>
              <a:ext cx="1654560" cy="1060560"/>
            </p14:xfrm>
          </p:contentPart>
        </mc:Choice>
        <mc:Fallback>
          <p:pic>
            <p:nvPicPr>
              <p:cNvPr id="24" name="Ink 23">
                <a:extLst>
                  <a:ext uri="{FF2B5EF4-FFF2-40B4-BE49-F238E27FC236}">
                    <a16:creationId xmlns:a16="http://schemas.microsoft.com/office/drawing/2014/main" id="{38DC7744-3CC4-4721-AC6E-B39D3667C017}"/>
                  </a:ext>
                </a:extLst>
              </p:cNvPr>
              <p:cNvPicPr/>
              <p:nvPr/>
            </p:nvPicPr>
            <p:blipFill>
              <a:blip r:embed="rId13"/>
              <a:stretch>
                <a:fillRect/>
              </a:stretch>
            </p:blipFill>
            <p:spPr>
              <a:xfrm>
                <a:off x="6949642" y="2002996"/>
                <a:ext cx="1690200" cy="1096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 name="Ink 25">
                <a:extLst>
                  <a:ext uri="{FF2B5EF4-FFF2-40B4-BE49-F238E27FC236}">
                    <a16:creationId xmlns:a16="http://schemas.microsoft.com/office/drawing/2014/main" id="{E5616DEB-C58F-4944-B805-E689A9DFFE05}"/>
                  </a:ext>
                </a:extLst>
              </p14:cNvPr>
              <p14:cNvContentPartPr/>
              <p14:nvPr/>
            </p14:nvContentPartPr>
            <p14:xfrm>
              <a:off x="6838762" y="1937836"/>
              <a:ext cx="1742040" cy="66960"/>
            </p14:xfrm>
          </p:contentPart>
        </mc:Choice>
        <mc:Fallback>
          <p:pic>
            <p:nvPicPr>
              <p:cNvPr id="26" name="Ink 25">
                <a:extLst>
                  <a:ext uri="{FF2B5EF4-FFF2-40B4-BE49-F238E27FC236}">
                    <a16:creationId xmlns:a16="http://schemas.microsoft.com/office/drawing/2014/main" id="{E5616DEB-C58F-4944-B805-E689A9DFFE05}"/>
                  </a:ext>
                </a:extLst>
              </p:cNvPr>
              <p:cNvPicPr/>
              <p:nvPr/>
            </p:nvPicPr>
            <p:blipFill>
              <a:blip r:embed="rId15"/>
              <a:stretch>
                <a:fillRect/>
              </a:stretch>
            </p:blipFill>
            <p:spPr>
              <a:xfrm>
                <a:off x="6821122" y="1920196"/>
                <a:ext cx="1777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Ink 26">
                <a:extLst>
                  <a:ext uri="{FF2B5EF4-FFF2-40B4-BE49-F238E27FC236}">
                    <a16:creationId xmlns:a16="http://schemas.microsoft.com/office/drawing/2014/main" id="{BE811E30-C384-4AD3-B06F-9B0BD1DC75F7}"/>
                  </a:ext>
                </a:extLst>
              </p14:cNvPr>
              <p14:cNvContentPartPr/>
              <p14:nvPr/>
            </p14:nvContentPartPr>
            <p14:xfrm>
              <a:off x="5860642" y="1957996"/>
              <a:ext cx="1088640" cy="1218240"/>
            </p14:xfrm>
          </p:contentPart>
        </mc:Choice>
        <mc:Fallback>
          <p:pic>
            <p:nvPicPr>
              <p:cNvPr id="27" name="Ink 26">
                <a:extLst>
                  <a:ext uri="{FF2B5EF4-FFF2-40B4-BE49-F238E27FC236}">
                    <a16:creationId xmlns:a16="http://schemas.microsoft.com/office/drawing/2014/main" id="{BE811E30-C384-4AD3-B06F-9B0BD1DC75F7}"/>
                  </a:ext>
                </a:extLst>
              </p:cNvPr>
              <p:cNvPicPr/>
              <p:nvPr/>
            </p:nvPicPr>
            <p:blipFill>
              <a:blip r:embed="rId17"/>
              <a:stretch>
                <a:fillRect/>
              </a:stretch>
            </p:blipFill>
            <p:spPr>
              <a:xfrm>
                <a:off x="5842642" y="1940356"/>
                <a:ext cx="1124280" cy="1253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 name="Ink 28">
                <a:extLst>
                  <a:ext uri="{FF2B5EF4-FFF2-40B4-BE49-F238E27FC236}">
                    <a16:creationId xmlns:a16="http://schemas.microsoft.com/office/drawing/2014/main" id="{410E3CBB-CD34-4A65-872D-96F23857ABDC}"/>
                  </a:ext>
                </a:extLst>
              </p14:cNvPr>
              <p14:cNvContentPartPr/>
              <p14:nvPr/>
            </p14:nvContentPartPr>
            <p14:xfrm>
              <a:off x="4669762" y="3089476"/>
              <a:ext cx="1299600" cy="1363320"/>
            </p14:xfrm>
          </p:contentPart>
        </mc:Choice>
        <mc:Fallback>
          <p:pic>
            <p:nvPicPr>
              <p:cNvPr id="29" name="Ink 28">
                <a:extLst>
                  <a:ext uri="{FF2B5EF4-FFF2-40B4-BE49-F238E27FC236}">
                    <a16:creationId xmlns:a16="http://schemas.microsoft.com/office/drawing/2014/main" id="{410E3CBB-CD34-4A65-872D-96F23857ABDC}"/>
                  </a:ext>
                </a:extLst>
              </p:cNvPr>
              <p:cNvPicPr/>
              <p:nvPr/>
            </p:nvPicPr>
            <p:blipFill>
              <a:blip r:embed="rId19"/>
              <a:stretch>
                <a:fillRect/>
              </a:stretch>
            </p:blipFill>
            <p:spPr>
              <a:xfrm>
                <a:off x="4651762" y="3071836"/>
                <a:ext cx="1335240" cy="1398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4" name="Ink 43">
                <a:extLst>
                  <a:ext uri="{FF2B5EF4-FFF2-40B4-BE49-F238E27FC236}">
                    <a16:creationId xmlns:a16="http://schemas.microsoft.com/office/drawing/2014/main" id="{4F110B73-4874-40D6-A5D4-04E3CA673AF2}"/>
                  </a:ext>
                </a:extLst>
              </p14:cNvPr>
              <p14:cNvContentPartPr/>
              <p14:nvPr/>
            </p14:nvContentPartPr>
            <p14:xfrm>
              <a:off x="5261962" y="4016476"/>
              <a:ext cx="306720" cy="320400"/>
            </p14:xfrm>
          </p:contentPart>
        </mc:Choice>
        <mc:Fallback>
          <p:pic>
            <p:nvPicPr>
              <p:cNvPr id="44" name="Ink 43">
                <a:extLst>
                  <a:ext uri="{FF2B5EF4-FFF2-40B4-BE49-F238E27FC236}">
                    <a16:creationId xmlns:a16="http://schemas.microsoft.com/office/drawing/2014/main" id="{4F110B73-4874-40D6-A5D4-04E3CA673AF2}"/>
                  </a:ext>
                </a:extLst>
              </p:cNvPr>
              <p:cNvPicPr/>
              <p:nvPr/>
            </p:nvPicPr>
            <p:blipFill>
              <a:blip r:embed="rId21"/>
              <a:stretch>
                <a:fillRect/>
              </a:stretch>
            </p:blipFill>
            <p:spPr>
              <a:xfrm>
                <a:off x="5243962" y="3998476"/>
                <a:ext cx="34236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5" name="Ink 44">
                <a:extLst>
                  <a:ext uri="{FF2B5EF4-FFF2-40B4-BE49-F238E27FC236}">
                    <a16:creationId xmlns:a16="http://schemas.microsoft.com/office/drawing/2014/main" id="{DBBFF52D-D38F-4E20-ACAB-DDA8B0617996}"/>
                  </a:ext>
                </a:extLst>
              </p14:cNvPr>
              <p14:cNvContentPartPr/>
              <p14:nvPr/>
            </p14:nvContentPartPr>
            <p14:xfrm>
              <a:off x="6089602" y="4345876"/>
              <a:ext cx="250200" cy="182880"/>
            </p14:xfrm>
          </p:contentPart>
        </mc:Choice>
        <mc:Fallback>
          <p:pic>
            <p:nvPicPr>
              <p:cNvPr id="45" name="Ink 44">
                <a:extLst>
                  <a:ext uri="{FF2B5EF4-FFF2-40B4-BE49-F238E27FC236}">
                    <a16:creationId xmlns:a16="http://schemas.microsoft.com/office/drawing/2014/main" id="{DBBFF52D-D38F-4E20-ACAB-DDA8B0617996}"/>
                  </a:ext>
                </a:extLst>
              </p:cNvPr>
              <p:cNvPicPr/>
              <p:nvPr/>
            </p:nvPicPr>
            <p:blipFill>
              <a:blip r:embed="rId23"/>
              <a:stretch>
                <a:fillRect/>
              </a:stretch>
            </p:blipFill>
            <p:spPr>
              <a:xfrm>
                <a:off x="6071962" y="4327876"/>
                <a:ext cx="285840" cy="218520"/>
              </a:xfrm>
              <a:prstGeom prst="rect">
                <a:avLst/>
              </a:prstGeom>
            </p:spPr>
          </p:pic>
        </mc:Fallback>
      </mc:AlternateContent>
      <p:grpSp>
        <p:nvGrpSpPr>
          <p:cNvPr id="47" name="Group 46">
            <a:extLst>
              <a:ext uri="{FF2B5EF4-FFF2-40B4-BE49-F238E27FC236}">
                <a16:creationId xmlns:a16="http://schemas.microsoft.com/office/drawing/2014/main" id="{6A437608-5C17-42CD-A1CF-A1CC2C974C01}"/>
              </a:ext>
            </a:extLst>
          </p:cNvPr>
          <p:cNvGrpSpPr/>
          <p:nvPr/>
        </p:nvGrpSpPr>
        <p:grpSpPr>
          <a:xfrm>
            <a:off x="4669042" y="1194076"/>
            <a:ext cx="4349520" cy="3464280"/>
            <a:chOff x="4669042" y="1194076"/>
            <a:chExt cx="4349520" cy="3464280"/>
          </a:xfrm>
        </p:grpSpPr>
        <mc:AlternateContent xmlns:mc="http://schemas.openxmlformats.org/markup-compatibility/2006">
          <mc:Choice xmlns:p14="http://schemas.microsoft.com/office/powerpoint/2010/main" Requires="p14">
            <p:contentPart p14:bwMode="auto" r:id="rId24">
              <p14:nvContentPartPr>
                <p14:cNvPr id="9" name="Ink 8">
                  <a:extLst>
                    <a:ext uri="{FF2B5EF4-FFF2-40B4-BE49-F238E27FC236}">
                      <a16:creationId xmlns:a16="http://schemas.microsoft.com/office/drawing/2014/main" id="{80ADE089-0B8F-4DDF-8DA7-EA71B72A9F7F}"/>
                    </a:ext>
                  </a:extLst>
                </p14:cNvPr>
                <p14:cNvContentPartPr/>
                <p14:nvPr/>
              </p14:nvContentPartPr>
              <p14:xfrm>
                <a:off x="6874042" y="1536076"/>
                <a:ext cx="1440" cy="2160"/>
              </p14:xfrm>
            </p:contentPart>
          </mc:Choice>
          <mc:Fallback>
            <p:pic>
              <p:nvPicPr>
                <p:cNvPr id="9" name="Ink 8">
                  <a:extLst>
                    <a:ext uri="{FF2B5EF4-FFF2-40B4-BE49-F238E27FC236}">
                      <a16:creationId xmlns:a16="http://schemas.microsoft.com/office/drawing/2014/main" id="{80ADE089-0B8F-4DDF-8DA7-EA71B72A9F7F}"/>
                    </a:ext>
                  </a:extLst>
                </p:cNvPr>
                <p:cNvPicPr/>
                <p:nvPr/>
              </p:nvPicPr>
              <p:blipFill>
                <a:blip r:embed="rId25"/>
                <a:stretch>
                  <a:fillRect/>
                </a:stretch>
              </p:blipFill>
              <p:spPr>
                <a:xfrm>
                  <a:off x="6856042" y="1518076"/>
                  <a:ext cx="370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 name="Ink 9">
                  <a:extLst>
                    <a:ext uri="{FF2B5EF4-FFF2-40B4-BE49-F238E27FC236}">
                      <a16:creationId xmlns:a16="http://schemas.microsoft.com/office/drawing/2014/main" id="{9934C82E-4F6C-44B8-B719-FB2D00331247}"/>
                    </a:ext>
                  </a:extLst>
                </p14:cNvPr>
                <p14:cNvContentPartPr/>
                <p14:nvPr/>
              </p14:nvContentPartPr>
              <p14:xfrm>
                <a:off x="6874042" y="1551916"/>
                <a:ext cx="178920" cy="3106440"/>
              </p14:xfrm>
            </p:contentPart>
          </mc:Choice>
          <mc:Fallback>
            <p:pic>
              <p:nvPicPr>
                <p:cNvPr id="10" name="Ink 9">
                  <a:extLst>
                    <a:ext uri="{FF2B5EF4-FFF2-40B4-BE49-F238E27FC236}">
                      <a16:creationId xmlns:a16="http://schemas.microsoft.com/office/drawing/2014/main" id="{9934C82E-4F6C-44B8-B719-FB2D00331247}"/>
                    </a:ext>
                  </a:extLst>
                </p:cNvPr>
                <p:cNvPicPr/>
                <p:nvPr/>
              </p:nvPicPr>
              <p:blipFill>
                <a:blip r:embed="rId27"/>
                <a:stretch>
                  <a:fillRect/>
                </a:stretch>
              </p:blipFill>
              <p:spPr>
                <a:xfrm>
                  <a:off x="6856402" y="1533916"/>
                  <a:ext cx="214560" cy="3142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Ink 11">
                  <a:extLst>
                    <a:ext uri="{FF2B5EF4-FFF2-40B4-BE49-F238E27FC236}">
                      <a16:creationId xmlns:a16="http://schemas.microsoft.com/office/drawing/2014/main" id="{50EE4729-548A-4E95-A5DF-34B533BE4A1D}"/>
                    </a:ext>
                  </a:extLst>
                </p14:cNvPr>
                <p14:cNvContentPartPr/>
                <p14:nvPr/>
              </p14:nvContentPartPr>
              <p14:xfrm>
                <a:off x="5384722" y="3076876"/>
                <a:ext cx="3291480" cy="153000"/>
              </p14:xfrm>
            </p:contentPart>
          </mc:Choice>
          <mc:Fallback>
            <p:pic>
              <p:nvPicPr>
                <p:cNvPr id="12" name="Ink 11">
                  <a:extLst>
                    <a:ext uri="{FF2B5EF4-FFF2-40B4-BE49-F238E27FC236}">
                      <a16:creationId xmlns:a16="http://schemas.microsoft.com/office/drawing/2014/main" id="{50EE4729-548A-4E95-A5DF-34B533BE4A1D}"/>
                    </a:ext>
                  </a:extLst>
                </p:cNvPr>
                <p:cNvPicPr/>
                <p:nvPr/>
              </p:nvPicPr>
              <p:blipFill>
                <a:blip r:embed="rId29"/>
                <a:stretch>
                  <a:fillRect/>
                </a:stretch>
              </p:blipFill>
              <p:spPr>
                <a:xfrm>
                  <a:off x="5366722" y="3058876"/>
                  <a:ext cx="3327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Ink 13">
                  <a:extLst>
                    <a:ext uri="{FF2B5EF4-FFF2-40B4-BE49-F238E27FC236}">
                      <a16:creationId xmlns:a16="http://schemas.microsoft.com/office/drawing/2014/main" id="{31390AD0-4BAD-4AB6-9DC6-5169E5225B59}"/>
                    </a:ext>
                  </a:extLst>
                </p14:cNvPr>
                <p14:cNvContentPartPr/>
                <p14:nvPr/>
              </p14:nvContentPartPr>
              <p14:xfrm>
                <a:off x="6410722" y="1194076"/>
                <a:ext cx="441360" cy="414000"/>
              </p14:xfrm>
            </p:contentPart>
          </mc:Choice>
          <mc:Fallback>
            <p:pic>
              <p:nvPicPr>
                <p:cNvPr id="14" name="Ink 13">
                  <a:extLst>
                    <a:ext uri="{FF2B5EF4-FFF2-40B4-BE49-F238E27FC236}">
                      <a16:creationId xmlns:a16="http://schemas.microsoft.com/office/drawing/2014/main" id="{31390AD0-4BAD-4AB6-9DC6-5169E5225B59}"/>
                    </a:ext>
                  </a:extLst>
                </p:cNvPr>
                <p:cNvPicPr/>
                <p:nvPr/>
              </p:nvPicPr>
              <p:blipFill>
                <a:blip r:embed="rId31"/>
                <a:stretch>
                  <a:fillRect/>
                </a:stretch>
              </p:blipFill>
              <p:spPr>
                <a:xfrm>
                  <a:off x="6393082" y="1176436"/>
                  <a:ext cx="47700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Ink 15">
                  <a:extLst>
                    <a:ext uri="{FF2B5EF4-FFF2-40B4-BE49-F238E27FC236}">
                      <a16:creationId xmlns:a16="http://schemas.microsoft.com/office/drawing/2014/main" id="{11FB1DCC-ACC0-4D6E-BA68-6E1FE13B3522}"/>
                    </a:ext>
                  </a:extLst>
                </p14:cNvPr>
                <p14:cNvContentPartPr/>
                <p14:nvPr/>
              </p14:nvContentPartPr>
              <p14:xfrm>
                <a:off x="8713282" y="3052756"/>
                <a:ext cx="66960" cy="464040"/>
              </p14:xfrm>
            </p:contentPart>
          </mc:Choice>
          <mc:Fallback>
            <p:pic>
              <p:nvPicPr>
                <p:cNvPr id="16" name="Ink 15">
                  <a:extLst>
                    <a:ext uri="{FF2B5EF4-FFF2-40B4-BE49-F238E27FC236}">
                      <a16:creationId xmlns:a16="http://schemas.microsoft.com/office/drawing/2014/main" id="{11FB1DCC-ACC0-4D6E-BA68-6E1FE13B3522}"/>
                    </a:ext>
                  </a:extLst>
                </p:cNvPr>
                <p:cNvPicPr/>
                <p:nvPr/>
              </p:nvPicPr>
              <p:blipFill>
                <a:blip r:embed="rId33"/>
                <a:stretch>
                  <a:fillRect/>
                </a:stretch>
              </p:blipFill>
              <p:spPr>
                <a:xfrm>
                  <a:off x="8695282" y="3035116"/>
                  <a:ext cx="102600" cy="499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Ink 16">
                  <a:extLst>
                    <a:ext uri="{FF2B5EF4-FFF2-40B4-BE49-F238E27FC236}">
                      <a16:creationId xmlns:a16="http://schemas.microsoft.com/office/drawing/2014/main" id="{6793B035-273F-412A-9EC3-FE26D08C4404}"/>
                    </a:ext>
                  </a:extLst>
                </p14:cNvPr>
                <p14:cNvContentPartPr/>
                <p14:nvPr/>
              </p14:nvContentPartPr>
              <p14:xfrm>
                <a:off x="8794282" y="3057436"/>
                <a:ext cx="86760" cy="461160"/>
              </p14:xfrm>
            </p:contentPart>
          </mc:Choice>
          <mc:Fallback>
            <p:pic>
              <p:nvPicPr>
                <p:cNvPr id="17" name="Ink 16">
                  <a:extLst>
                    <a:ext uri="{FF2B5EF4-FFF2-40B4-BE49-F238E27FC236}">
                      <a16:creationId xmlns:a16="http://schemas.microsoft.com/office/drawing/2014/main" id="{6793B035-273F-412A-9EC3-FE26D08C4404}"/>
                    </a:ext>
                  </a:extLst>
                </p:cNvPr>
                <p:cNvPicPr/>
                <p:nvPr/>
              </p:nvPicPr>
              <p:blipFill>
                <a:blip r:embed="rId35"/>
                <a:stretch>
                  <a:fillRect/>
                </a:stretch>
              </p:blipFill>
              <p:spPr>
                <a:xfrm>
                  <a:off x="8776282" y="3039436"/>
                  <a:ext cx="122400" cy="496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Ink 18">
                  <a:extLst>
                    <a:ext uri="{FF2B5EF4-FFF2-40B4-BE49-F238E27FC236}">
                      <a16:creationId xmlns:a16="http://schemas.microsoft.com/office/drawing/2014/main" id="{FB2B1D0E-2DE6-43D2-AAB8-3DABFEC06DF6}"/>
                    </a:ext>
                  </a:extLst>
                </p14:cNvPr>
                <p14:cNvContentPartPr/>
                <p14:nvPr/>
              </p14:nvContentPartPr>
              <p14:xfrm>
                <a:off x="8813362" y="3264796"/>
                <a:ext cx="180360" cy="32400"/>
              </p14:xfrm>
            </p:contentPart>
          </mc:Choice>
          <mc:Fallback>
            <p:pic>
              <p:nvPicPr>
                <p:cNvPr id="19" name="Ink 18">
                  <a:extLst>
                    <a:ext uri="{FF2B5EF4-FFF2-40B4-BE49-F238E27FC236}">
                      <a16:creationId xmlns:a16="http://schemas.microsoft.com/office/drawing/2014/main" id="{FB2B1D0E-2DE6-43D2-AAB8-3DABFEC06DF6}"/>
                    </a:ext>
                  </a:extLst>
                </p:cNvPr>
                <p:cNvPicPr/>
                <p:nvPr/>
              </p:nvPicPr>
              <p:blipFill>
                <a:blip r:embed="rId37"/>
                <a:stretch>
                  <a:fillRect/>
                </a:stretch>
              </p:blipFill>
              <p:spPr>
                <a:xfrm>
                  <a:off x="8795362" y="3247156"/>
                  <a:ext cx="216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Ink 19">
                  <a:extLst>
                    <a:ext uri="{FF2B5EF4-FFF2-40B4-BE49-F238E27FC236}">
                      <a16:creationId xmlns:a16="http://schemas.microsoft.com/office/drawing/2014/main" id="{57BCBDDF-4F89-460D-876B-43C61BA466D3}"/>
                    </a:ext>
                  </a:extLst>
                </p14:cNvPr>
                <p14:cNvContentPartPr/>
                <p14:nvPr/>
              </p14:nvContentPartPr>
              <p14:xfrm>
                <a:off x="8950522" y="3035836"/>
                <a:ext cx="68040" cy="455040"/>
              </p14:xfrm>
            </p:contentPart>
          </mc:Choice>
          <mc:Fallback>
            <p:pic>
              <p:nvPicPr>
                <p:cNvPr id="20" name="Ink 19">
                  <a:extLst>
                    <a:ext uri="{FF2B5EF4-FFF2-40B4-BE49-F238E27FC236}">
                      <a16:creationId xmlns:a16="http://schemas.microsoft.com/office/drawing/2014/main" id="{57BCBDDF-4F89-460D-876B-43C61BA466D3}"/>
                    </a:ext>
                  </a:extLst>
                </p:cNvPr>
                <p:cNvPicPr/>
                <p:nvPr/>
              </p:nvPicPr>
              <p:blipFill>
                <a:blip r:embed="rId39"/>
                <a:stretch>
                  <a:fillRect/>
                </a:stretch>
              </p:blipFill>
              <p:spPr>
                <a:xfrm>
                  <a:off x="8932882" y="3018196"/>
                  <a:ext cx="10368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C1599CA0-390E-43C9-A443-131FAA86A0A4}"/>
                    </a:ext>
                  </a:extLst>
                </p14:cNvPr>
                <p14:cNvContentPartPr/>
                <p14:nvPr/>
              </p14:nvContentPartPr>
              <p14:xfrm>
                <a:off x="4669042" y="2007676"/>
                <a:ext cx="4191840" cy="2468160"/>
              </p14:xfrm>
            </p:contentPart>
          </mc:Choice>
          <mc:Fallback>
            <p:pic>
              <p:nvPicPr>
                <p:cNvPr id="31" name="Ink 30">
                  <a:extLst>
                    <a:ext uri="{FF2B5EF4-FFF2-40B4-BE49-F238E27FC236}">
                      <a16:creationId xmlns:a16="http://schemas.microsoft.com/office/drawing/2014/main" id="{C1599CA0-390E-43C9-A443-131FAA86A0A4}"/>
                    </a:ext>
                  </a:extLst>
                </p:cNvPr>
                <p:cNvPicPr/>
                <p:nvPr/>
              </p:nvPicPr>
              <p:blipFill>
                <a:blip r:embed="rId41"/>
                <a:stretch>
                  <a:fillRect/>
                </a:stretch>
              </p:blipFill>
              <p:spPr>
                <a:xfrm>
                  <a:off x="4651042" y="1990036"/>
                  <a:ext cx="4227480" cy="2503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308C2766-5538-4DA8-9F09-F989B3A9E300}"/>
                    </a:ext>
                  </a:extLst>
                </p14:cNvPr>
                <p14:cNvContentPartPr/>
                <p14:nvPr/>
              </p14:nvContentPartPr>
              <p14:xfrm>
                <a:off x="7932442" y="3030796"/>
                <a:ext cx="54000" cy="110160"/>
              </p14:xfrm>
            </p:contentPart>
          </mc:Choice>
          <mc:Fallback>
            <p:pic>
              <p:nvPicPr>
                <p:cNvPr id="33" name="Ink 32">
                  <a:extLst>
                    <a:ext uri="{FF2B5EF4-FFF2-40B4-BE49-F238E27FC236}">
                      <a16:creationId xmlns:a16="http://schemas.microsoft.com/office/drawing/2014/main" id="{308C2766-5538-4DA8-9F09-F989B3A9E300}"/>
                    </a:ext>
                  </a:extLst>
                </p:cNvPr>
                <p:cNvPicPr/>
                <p:nvPr/>
              </p:nvPicPr>
              <p:blipFill>
                <a:blip r:embed="rId43"/>
                <a:stretch>
                  <a:fillRect/>
                </a:stretch>
              </p:blipFill>
              <p:spPr>
                <a:xfrm>
                  <a:off x="7914802" y="3012796"/>
                  <a:ext cx="89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Ink 34">
                  <a:extLst>
                    <a:ext uri="{FF2B5EF4-FFF2-40B4-BE49-F238E27FC236}">
                      <a16:creationId xmlns:a16="http://schemas.microsoft.com/office/drawing/2014/main" id="{033245C2-2393-46C9-BAC5-ECE6BF74C5FC}"/>
                    </a:ext>
                  </a:extLst>
                </p14:cNvPr>
                <p14:cNvContentPartPr/>
                <p14:nvPr/>
              </p14:nvContentPartPr>
              <p14:xfrm>
                <a:off x="7441402" y="2509876"/>
                <a:ext cx="360" cy="15480"/>
              </p14:xfrm>
            </p:contentPart>
          </mc:Choice>
          <mc:Fallback>
            <p:pic>
              <p:nvPicPr>
                <p:cNvPr id="35" name="Ink 34">
                  <a:extLst>
                    <a:ext uri="{FF2B5EF4-FFF2-40B4-BE49-F238E27FC236}">
                      <a16:creationId xmlns:a16="http://schemas.microsoft.com/office/drawing/2014/main" id="{033245C2-2393-46C9-BAC5-ECE6BF74C5FC}"/>
                    </a:ext>
                  </a:extLst>
                </p:cNvPr>
                <p:cNvPicPr/>
                <p:nvPr/>
              </p:nvPicPr>
              <p:blipFill>
                <a:blip r:embed="rId45"/>
                <a:stretch>
                  <a:fillRect/>
                </a:stretch>
              </p:blipFill>
              <p:spPr>
                <a:xfrm>
                  <a:off x="7423402" y="2491876"/>
                  <a:ext cx="36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Ink 35">
                  <a:extLst>
                    <a:ext uri="{FF2B5EF4-FFF2-40B4-BE49-F238E27FC236}">
                      <a16:creationId xmlns:a16="http://schemas.microsoft.com/office/drawing/2014/main" id="{B25B5C1E-386B-4E77-A80C-48D827B96533}"/>
                    </a:ext>
                  </a:extLst>
                </p14:cNvPr>
                <p14:cNvContentPartPr/>
                <p14:nvPr/>
              </p14:nvContentPartPr>
              <p14:xfrm>
                <a:off x="7277602" y="2462716"/>
                <a:ext cx="218160" cy="143640"/>
              </p14:xfrm>
            </p:contentPart>
          </mc:Choice>
          <mc:Fallback>
            <p:pic>
              <p:nvPicPr>
                <p:cNvPr id="36" name="Ink 35">
                  <a:extLst>
                    <a:ext uri="{FF2B5EF4-FFF2-40B4-BE49-F238E27FC236}">
                      <a16:creationId xmlns:a16="http://schemas.microsoft.com/office/drawing/2014/main" id="{B25B5C1E-386B-4E77-A80C-48D827B96533}"/>
                    </a:ext>
                  </a:extLst>
                </p:cNvPr>
                <p:cNvPicPr/>
                <p:nvPr/>
              </p:nvPicPr>
              <p:blipFill>
                <a:blip r:embed="rId47"/>
                <a:stretch>
                  <a:fillRect/>
                </a:stretch>
              </p:blipFill>
              <p:spPr>
                <a:xfrm>
                  <a:off x="7259602" y="2445076"/>
                  <a:ext cx="253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F2662DE0-1403-4828-8D8B-5381F00F97A4}"/>
                    </a:ext>
                  </a:extLst>
                </p14:cNvPr>
                <p14:cNvContentPartPr/>
                <p14:nvPr/>
              </p14:nvContentPartPr>
              <p14:xfrm>
                <a:off x="7125322" y="1858996"/>
                <a:ext cx="293040" cy="199440"/>
              </p14:xfrm>
            </p:contentPart>
          </mc:Choice>
          <mc:Fallback>
            <p:pic>
              <p:nvPicPr>
                <p:cNvPr id="38" name="Ink 37">
                  <a:extLst>
                    <a:ext uri="{FF2B5EF4-FFF2-40B4-BE49-F238E27FC236}">
                      <a16:creationId xmlns:a16="http://schemas.microsoft.com/office/drawing/2014/main" id="{F2662DE0-1403-4828-8D8B-5381F00F97A4}"/>
                    </a:ext>
                  </a:extLst>
                </p:cNvPr>
                <p:cNvPicPr/>
                <p:nvPr/>
              </p:nvPicPr>
              <p:blipFill>
                <a:blip r:embed="rId49"/>
                <a:stretch>
                  <a:fillRect/>
                </a:stretch>
              </p:blipFill>
              <p:spPr>
                <a:xfrm>
                  <a:off x="7107682" y="1841356"/>
                  <a:ext cx="3286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2806BA88-7354-4FC1-A4E9-D8012A662013}"/>
                    </a:ext>
                  </a:extLst>
                </p14:cNvPr>
                <p14:cNvContentPartPr/>
                <p14:nvPr/>
              </p14:nvContentPartPr>
              <p14:xfrm>
                <a:off x="6034162" y="2592676"/>
                <a:ext cx="185400" cy="181440"/>
              </p14:xfrm>
            </p:contentPart>
          </mc:Choice>
          <mc:Fallback>
            <p:pic>
              <p:nvPicPr>
                <p:cNvPr id="40" name="Ink 39">
                  <a:extLst>
                    <a:ext uri="{FF2B5EF4-FFF2-40B4-BE49-F238E27FC236}">
                      <a16:creationId xmlns:a16="http://schemas.microsoft.com/office/drawing/2014/main" id="{2806BA88-7354-4FC1-A4E9-D8012A662013}"/>
                    </a:ext>
                  </a:extLst>
                </p:cNvPr>
                <p:cNvPicPr/>
                <p:nvPr/>
              </p:nvPicPr>
              <p:blipFill>
                <a:blip r:embed="rId51"/>
                <a:stretch>
                  <a:fillRect/>
                </a:stretch>
              </p:blipFill>
              <p:spPr>
                <a:xfrm>
                  <a:off x="6016522" y="2574676"/>
                  <a:ext cx="2210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0D151521-2241-4782-ACF7-CE8BCA3CE9C4}"/>
                    </a:ext>
                  </a:extLst>
                </p14:cNvPr>
                <p14:cNvContentPartPr/>
                <p14:nvPr/>
              </p14:nvContentPartPr>
              <p14:xfrm>
                <a:off x="5944882" y="3061396"/>
                <a:ext cx="71280" cy="88920"/>
              </p14:xfrm>
            </p:contentPart>
          </mc:Choice>
          <mc:Fallback>
            <p:pic>
              <p:nvPicPr>
                <p:cNvPr id="42" name="Ink 41">
                  <a:extLst>
                    <a:ext uri="{FF2B5EF4-FFF2-40B4-BE49-F238E27FC236}">
                      <a16:creationId xmlns:a16="http://schemas.microsoft.com/office/drawing/2014/main" id="{0D151521-2241-4782-ACF7-CE8BCA3CE9C4}"/>
                    </a:ext>
                  </a:extLst>
                </p:cNvPr>
                <p:cNvPicPr/>
                <p:nvPr/>
              </p:nvPicPr>
              <p:blipFill>
                <a:blip r:embed="rId53"/>
                <a:stretch>
                  <a:fillRect/>
                </a:stretch>
              </p:blipFill>
              <p:spPr>
                <a:xfrm>
                  <a:off x="5926882" y="3043396"/>
                  <a:ext cx="106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Ink 45">
                  <a:extLst>
                    <a:ext uri="{FF2B5EF4-FFF2-40B4-BE49-F238E27FC236}">
                      <a16:creationId xmlns:a16="http://schemas.microsoft.com/office/drawing/2014/main" id="{9DA42B56-3D62-46F0-AB1B-4CBDF92CD1F6}"/>
                    </a:ext>
                  </a:extLst>
                </p14:cNvPr>
                <p14:cNvContentPartPr/>
                <p14:nvPr/>
              </p14:nvContentPartPr>
              <p14:xfrm>
                <a:off x="7867282" y="3071476"/>
                <a:ext cx="123840" cy="115560"/>
              </p14:xfrm>
            </p:contentPart>
          </mc:Choice>
          <mc:Fallback>
            <p:pic>
              <p:nvPicPr>
                <p:cNvPr id="46" name="Ink 45">
                  <a:extLst>
                    <a:ext uri="{FF2B5EF4-FFF2-40B4-BE49-F238E27FC236}">
                      <a16:creationId xmlns:a16="http://schemas.microsoft.com/office/drawing/2014/main" id="{9DA42B56-3D62-46F0-AB1B-4CBDF92CD1F6}"/>
                    </a:ext>
                  </a:extLst>
                </p:cNvPr>
                <p:cNvPicPr/>
                <p:nvPr/>
              </p:nvPicPr>
              <p:blipFill>
                <a:blip r:embed="rId55"/>
                <a:stretch>
                  <a:fillRect/>
                </a:stretch>
              </p:blipFill>
              <p:spPr>
                <a:xfrm>
                  <a:off x="7849642" y="3053476"/>
                  <a:ext cx="159480" cy="151200"/>
                </a:xfrm>
                <a:prstGeom prst="rect">
                  <a:avLst/>
                </a:prstGeom>
              </p:spPr>
            </p:pic>
          </mc:Fallback>
        </mc:AlternateContent>
      </p:grpSp>
    </p:spTree>
    <p:extLst>
      <p:ext uri="{BB962C8B-B14F-4D97-AF65-F5344CB8AC3E}">
        <p14:creationId xmlns:p14="http://schemas.microsoft.com/office/powerpoint/2010/main" val="166401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6393" y="504202"/>
            <a:ext cx="7654852" cy="1477328"/>
          </a:xfrm>
          <a:prstGeom prst="rect">
            <a:avLst/>
          </a:prstGeom>
          <a:noFill/>
        </p:spPr>
        <p:txBody>
          <a:bodyPr wrap="none" rtlCol="0">
            <a:spAutoFit/>
          </a:bodyPr>
          <a:lstStyle/>
          <a:p>
            <a:r>
              <a:rPr lang="en-US" dirty="0"/>
              <a:t>Permittivity </a:t>
            </a:r>
            <a:r>
              <a:rPr lang="en-US" dirty="0">
                <a:latin typeface="Symbol" panose="05050102010706020507" pitchFamily="18" charset="2"/>
              </a:rPr>
              <a:t>e</a:t>
            </a:r>
            <a:r>
              <a:rPr lang="en-US" dirty="0"/>
              <a:t>(</a:t>
            </a:r>
            <a:r>
              <a:rPr lang="en-US" dirty="0">
                <a:latin typeface="Symbol" panose="05050102010706020507" pitchFamily="18" charset="2"/>
              </a:rPr>
              <a:t>w</a:t>
            </a:r>
            <a:r>
              <a:rPr lang="en-US" dirty="0"/>
              <a:t>) approaches unity at UV frequencies.</a:t>
            </a:r>
          </a:p>
          <a:p>
            <a:endParaRPr lang="en-US" dirty="0"/>
          </a:p>
          <a:p>
            <a:r>
              <a:rPr lang="en-US" dirty="0"/>
              <a:t>Permeability </a:t>
            </a:r>
            <a:r>
              <a:rPr lang="en-US" dirty="0">
                <a:latin typeface="Symbol" panose="05050102010706020507" pitchFamily="18" charset="2"/>
              </a:rPr>
              <a:t>m</a:t>
            </a:r>
            <a:r>
              <a:rPr lang="en-US" dirty="0"/>
              <a:t>(</a:t>
            </a:r>
            <a:r>
              <a:rPr lang="en-US" dirty="0">
                <a:latin typeface="Symbol" panose="05050102010706020507" pitchFamily="18" charset="2"/>
              </a:rPr>
              <a:t>w</a:t>
            </a:r>
            <a:r>
              <a:rPr lang="en-US" dirty="0"/>
              <a:t>) approaches unity at much lower frequencies (microwaves).  </a:t>
            </a:r>
          </a:p>
          <a:p>
            <a:pPr lvl="1"/>
            <a:r>
              <a:rPr lang="en-US" dirty="0"/>
              <a:t>Then magnetic induction B = </a:t>
            </a:r>
            <a:r>
              <a:rPr lang="en-US" dirty="0" err="1">
                <a:latin typeface="Symbol" panose="05050102010706020507" pitchFamily="18" charset="2"/>
              </a:rPr>
              <a:t>m</a:t>
            </a:r>
            <a:r>
              <a:rPr lang="en-US" dirty="0" err="1"/>
              <a:t>H</a:t>
            </a:r>
            <a:r>
              <a:rPr lang="en-US" dirty="0"/>
              <a:t> = H</a:t>
            </a:r>
          </a:p>
          <a:p>
            <a:pPr lvl="1"/>
            <a:r>
              <a:rPr lang="en-US" dirty="0"/>
              <a:t>And magnetization (magnetic moment per unit volume) M = (B – H)/4</a:t>
            </a:r>
            <a:r>
              <a:rPr lang="en-US" dirty="0">
                <a:latin typeface="Symbol" panose="05050102010706020507" pitchFamily="18" charset="2"/>
              </a:rPr>
              <a:t>p</a:t>
            </a:r>
            <a:r>
              <a:rPr lang="en-US" dirty="0"/>
              <a:t> = 0</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39610CF-A726-4725-8E1E-DD7CCCB24300}"/>
                  </a:ext>
                </a:extLst>
              </p14:cNvPr>
              <p14:cNvContentPartPr/>
              <p14:nvPr/>
            </p14:nvContentPartPr>
            <p14:xfrm>
              <a:off x="1350922" y="2980756"/>
              <a:ext cx="449280" cy="298440"/>
            </p14:xfrm>
          </p:contentPart>
        </mc:Choice>
        <mc:Fallback>
          <p:pic>
            <p:nvPicPr>
              <p:cNvPr id="2" name="Ink 1">
                <a:extLst>
                  <a:ext uri="{FF2B5EF4-FFF2-40B4-BE49-F238E27FC236}">
                    <a16:creationId xmlns:a16="http://schemas.microsoft.com/office/drawing/2014/main" id="{639610CF-A726-4725-8E1E-DD7CCCB24300}"/>
                  </a:ext>
                </a:extLst>
              </p:cNvPr>
              <p:cNvPicPr/>
              <p:nvPr/>
            </p:nvPicPr>
            <p:blipFill>
              <a:blip r:embed="rId3"/>
              <a:stretch>
                <a:fillRect/>
              </a:stretch>
            </p:blipFill>
            <p:spPr>
              <a:xfrm>
                <a:off x="1332922" y="2963116"/>
                <a:ext cx="48492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5DB269D-1385-48FB-8EE4-2C0A13656E74}"/>
                  </a:ext>
                </a:extLst>
              </p14:cNvPr>
              <p14:cNvContentPartPr/>
              <p14:nvPr/>
            </p14:nvContentPartPr>
            <p14:xfrm>
              <a:off x="1370722" y="3124756"/>
              <a:ext cx="293400" cy="61560"/>
            </p14:xfrm>
          </p:contentPart>
        </mc:Choice>
        <mc:Fallback>
          <p:pic>
            <p:nvPicPr>
              <p:cNvPr id="4" name="Ink 3">
                <a:extLst>
                  <a:ext uri="{FF2B5EF4-FFF2-40B4-BE49-F238E27FC236}">
                    <a16:creationId xmlns:a16="http://schemas.microsoft.com/office/drawing/2014/main" id="{85DB269D-1385-48FB-8EE4-2C0A13656E74}"/>
                  </a:ext>
                </a:extLst>
              </p:cNvPr>
              <p:cNvPicPr/>
              <p:nvPr/>
            </p:nvPicPr>
            <p:blipFill>
              <a:blip r:embed="rId5"/>
              <a:stretch>
                <a:fillRect/>
              </a:stretch>
            </p:blipFill>
            <p:spPr>
              <a:xfrm>
                <a:off x="1352722" y="3107116"/>
                <a:ext cx="329040" cy="97200"/>
              </a:xfrm>
              <a:prstGeom prst="rect">
                <a:avLst/>
              </a:prstGeom>
            </p:spPr>
          </p:pic>
        </mc:Fallback>
      </mc:AlternateContent>
      <p:grpSp>
        <p:nvGrpSpPr>
          <p:cNvPr id="16" name="Group 15">
            <a:extLst>
              <a:ext uri="{FF2B5EF4-FFF2-40B4-BE49-F238E27FC236}">
                <a16:creationId xmlns:a16="http://schemas.microsoft.com/office/drawing/2014/main" id="{7A256CFF-3547-4090-B8B1-98FA46982AE0}"/>
              </a:ext>
            </a:extLst>
          </p:cNvPr>
          <p:cNvGrpSpPr/>
          <p:nvPr/>
        </p:nvGrpSpPr>
        <p:grpSpPr>
          <a:xfrm>
            <a:off x="1983082" y="2674396"/>
            <a:ext cx="1972080" cy="744840"/>
            <a:chOff x="1983082" y="2674396"/>
            <a:chExt cx="1972080" cy="744840"/>
          </a:xfrm>
        </p:grpSpPr>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66D66DD1-8DD0-4910-A613-32C69A02E334}"/>
                    </a:ext>
                  </a:extLst>
                </p14:cNvPr>
                <p14:cNvContentPartPr/>
                <p14:nvPr/>
              </p14:nvContentPartPr>
              <p14:xfrm>
                <a:off x="1983082" y="2945116"/>
                <a:ext cx="401400" cy="182520"/>
              </p14:xfrm>
            </p:contentPart>
          </mc:Choice>
          <mc:Fallback>
            <p:pic>
              <p:nvPicPr>
                <p:cNvPr id="6" name="Ink 5">
                  <a:extLst>
                    <a:ext uri="{FF2B5EF4-FFF2-40B4-BE49-F238E27FC236}">
                      <a16:creationId xmlns:a16="http://schemas.microsoft.com/office/drawing/2014/main" id="{66D66DD1-8DD0-4910-A613-32C69A02E334}"/>
                    </a:ext>
                  </a:extLst>
                </p:cNvPr>
                <p:cNvPicPr/>
                <p:nvPr/>
              </p:nvPicPr>
              <p:blipFill>
                <a:blip r:embed="rId7"/>
                <a:stretch>
                  <a:fillRect/>
                </a:stretch>
              </p:blipFill>
              <p:spPr>
                <a:xfrm>
                  <a:off x="1965082" y="2927476"/>
                  <a:ext cx="4370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C255D38-E9C4-4599-8B1E-96F3A8B0BF1B}"/>
                    </a:ext>
                  </a:extLst>
                </p14:cNvPr>
                <p14:cNvContentPartPr/>
                <p14:nvPr/>
              </p14:nvContentPartPr>
              <p14:xfrm>
                <a:off x="2686162" y="2833876"/>
                <a:ext cx="19800" cy="428760"/>
              </p14:xfrm>
            </p:contentPart>
          </mc:Choice>
          <mc:Fallback>
            <p:pic>
              <p:nvPicPr>
                <p:cNvPr id="7" name="Ink 6">
                  <a:extLst>
                    <a:ext uri="{FF2B5EF4-FFF2-40B4-BE49-F238E27FC236}">
                      <a16:creationId xmlns:a16="http://schemas.microsoft.com/office/drawing/2014/main" id="{AC255D38-E9C4-4599-8B1E-96F3A8B0BF1B}"/>
                    </a:ext>
                  </a:extLst>
                </p:cNvPr>
                <p:cNvPicPr/>
                <p:nvPr/>
              </p:nvPicPr>
              <p:blipFill>
                <a:blip r:embed="rId9"/>
                <a:stretch>
                  <a:fillRect/>
                </a:stretch>
              </p:blipFill>
              <p:spPr>
                <a:xfrm>
                  <a:off x="2668522" y="2815876"/>
                  <a:ext cx="5544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75AE39A7-36F8-424D-A015-3A1D2237608A}"/>
                    </a:ext>
                  </a:extLst>
                </p14:cNvPr>
                <p14:cNvContentPartPr/>
                <p14:nvPr/>
              </p14:nvContentPartPr>
              <p14:xfrm>
                <a:off x="2821162" y="3044116"/>
                <a:ext cx="249120" cy="8640"/>
              </p14:xfrm>
            </p:contentPart>
          </mc:Choice>
          <mc:Fallback>
            <p:pic>
              <p:nvPicPr>
                <p:cNvPr id="8" name="Ink 7">
                  <a:extLst>
                    <a:ext uri="{FF2B5EF4-FFF2-40B4-BE49-F238E27FC236}">
                      <a16:creationId xmlns:a16="http://schemas.microsoft.com/office/drawing/2014/main" id="{75AE39A7-36F8-424D-A015-3A1D2237608A}"/>
                    </a:ext>
                  </a:extLst>
                </p:cNvPr>
                <p:cNvPicPr/>
                <p:nvPr/>
              </p:nvPicPr>
              <p:blipFill>
                <a:blip r:embed="rId11"/>
                <a:stretch>
                  <a:fillRect/>
                </a:stretch>
              </p:blipFill>
              <p:spPr>
                <a:xfrm>
                  <a:off x="2803522" y="3026476"/>
                  <a:ext cx="284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A47267F6-C9D4-412E-9468-D6EA5E93E7D7}"/>
                    </a:ext>
                  </a:extLst>
                </p14:cNvPr>
                <p14:cNvContentPartPr/>
                <p14:nvPr/>
              </p14:nvContentPartPr>
              <p14:xfrm>
                <a:off x="3446482" y="2796076"/>
                <a:ext cx="235440" cy="153000"/>
              </p14:xfrm>
            </p:contentPart>
          </mc:Choice>
          <mc:Fallback>
            <p:pic>
              <p:nvPicPr>
                <p:cNvPr id="10" name="Ink 9">
                  <a:extLst>
                    <a:ext uri="{FF2B5EF4-FFF2-40B4-BE49-F238E27FC236}">
                      <a16:creationId xmlns:a16="http://schemas.microsoft.com/office/drawing/2014/main" id="{A47267F6-C9D4-412E-9468-D6EA5E93E7D7}"/>
                    </a:ext>
                  </a:extLst>
                </p:cNvPr>
                <p:cNvPicPr/>
                <p:nvPr/>
              </p:nvPicPr>
              <p:blipFill>
                <a:blip r:embed="rId13"/>
                <a:stretch>
                  <a:fillRect/>
                </a:stretch>
              </p:blipFill>
              <p:spPr>
                <a:xfrm>
                  <a:off x="3428482" y="2778076"/>
                  <a:ext cx="271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0C2F353-A509-48ED-B837-058BEF5AB386}"/>
                    </a:ext>
                  </a:extLst>
                </p14:cNvPr>
                <p14:cNvContentPartPr/>
                <p14:nvPr/>
              </p14:nvContentPartPr>
              <p14:xfrm>
                <a:off x="3702082" y="2921716"/>
                <a:ext cx="59040" cy="150480"/>
              </p14:xfrm>
            </p:contentPart>
          </mc:Choice>
          <mc:Fallback>
            <p:pic>
              <p:nvPicPr>
                <p:cNvPr id="11" name="Ink 10">
                  <a:extLst>
                    <a:ext uri="{FF2B5EF4-FFF2-40B4-BE49-F238E27FC236}">
                      <a16:creationId xmlns:a16="http://schemas.microsoft.com/office/drawing/2014/main" id="{80C2F353-A509-48ED-B837-058BEF5AB386}"/>
                    </a:ext>
                  </a:extLst>
                </p:cNvPr>
                <p:cNvPicPr/>
                <p:nvPr/>
              </p:nvPicPr>
              <p:blipFill>
                <a:blip r:embed="rId15"/>
                <a:stretch>
                  <a:fillRect/>
                </a:stretch>
              </p:blipFill>
              <p:spPr>
                <a:xfrm>
                  <a:off x="3684442" y="2903716"/>
                  <a:ext cx="946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9723335-20C8-4A16-A429-06DF396F5FBC}"/>
                    </a:ext>
                  </a:extLst>
                </p14:cNvPr>
                <p14:cNvContentPartPr/>
                <p14:nvPr/>
              </p14:nvContentPartPr>
              <p14:xfrm>
                <a:off x="3708922" y="2674396"/>
                <a:ext cx="101520" cy="110160"/>
              </p14:xfrm>
            </p:contentPart>
          </mc:Choice>
          <mc:Fallback>
            <p:pic>
              <p:nvPicPr>
                <p:cNvPr id="12" name="Ink 11">
                  <a:extLst>
                    <a:ext uri="{FF2B5EF4-FFF2-40B4-BE49-F238E27FC236}">
                      <a16:creationId xmlns:a16="http://schemas.microsoft.com/office/drawing/2014/main" id="{B9723335-20C8-4A16-A429-06DF396F5FBC}"/>
                    </a:ext>
                  </a:extLst>
                </p:cNvPr>
                <p:cNvPicPr/>
                <p:nvPr/>
              </p:nvPicPr>
              <p:blipFill>
                <a:blip r:embed="rId17"/>
                <a:stretch>
                  <a:fillRect/>
                </a:stretch>
              </p:blipFill>
              <p:spPr>
                <a:xfrm>
                  <a:off x="3690922" y="2656396"/>
                  <a:ext cx="137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695DD87-B80A-441E-B416-7E7AA81A5D27}"/>
                    </a:ext>
                  </a:extLst>
                </p14:cNvPr>
                <p14:cNvContentPartPr/>
                <p14:nvPr/>
              </p14:nvContentPartPr>
              <p14:xfrm>
                <a:off x="3341362" y="3093796"/>
                <a:ext cx="570960" cy="44280"/>
              </p14:xfrm>
            </p:contentPart>
          </mc:Choice>
          <mc:Fallback>
            <p:pic>
              <p:nvPicPr>
                <p:cNvPr id="13" name="Ink 12">
                  <a:extLst>
                    <a:ext uri="{FF2B5EF4-FFF2-40B4-BE49-F238E27FC236}">
                      <a16:creationId xmlns:a16="http://schemas.microsoft.com/office/drawing/2014/main" id="{4695DD87-B80A-441E-B416-7E7AA81A5D27}"/>
                    </a:ext>
                  </a:extLst>
                </p:cNvPr>
                <p:cNvPicPr/>
                <p:nvPr/>
              </p:nvPicPr>
              <p:blipFill>
                <a:blip r:embed="rId19"/>
                <a:stretch>
                  <a:fillRect/>
                </a:stretch>
              </p:blipFill>
              <p:spPr>
                <a:xfrm>
                  <a:off x="3323362" y="3075796"/>
                  <a:ext cx="606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C0E70F5E-E9EB-4722-B89A-5FCC28D606DD}"/>
                    </a:ext>
                  </a:extLst>
                </p14:cNvPr>
                <p14:cNvContentPartPr/>
                <p14:nvPr/>
              </p14:nvContentPartPr>
              <p14:xfrm>
                <a:off x="3509122" y="3253276"/>
                <a:ext cx="213120" cy="165960"/>
              </p14:xfrm>
            </p:contentPart>
          </mc:Choice>
          <mc:Fallback>
            <p:pic>
              <p:nvPicPr>
                <p:cNvPr id="14" name="Ink 13">
                  <a:extLst>
                    <a:ext uri="{FF2B5EF4-FFF2-40B4-BE49-F238E27FC236}">
                      <a16:creationId xmlns:a16="http://schemas.microsoft.com/office/drawing/2014/main" id="{C0E70F5E-E9EB-4722-B89A-5FCC28D606DD}"/>
                    </a:ext>
                  </a:extLst>
                </p:cNvPr>
                <p:cNvPicPr/>
                <p:nvPr/>
              </p:nvPicPr>
              <p:blipFill>
                <a:blip r:embed="rId21"/>
                <a:stretch>
                  <a:fillRect/>
                </a:stretch>
              </p:blipFill>
              <p:spPr>
                <a:xfrm>
                  <a:off x="3491482" y="3235636"/>
                  <a:ext cx="248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69E2ED17-FEA5-4AE6-90E2-EB59321BD25A}"/>
                    </a:ext>
                  </a:extLst>
                </p14:cNvPr>
                <p14:cNvContentPartPr/>
                <p14:nvPr/>
              </p14:nvContentPartPr>
              <p14:xfrm>
                <a:off x="3787762" y="3205756"/>
                <a:ext cx="167400" cy="91800"/>
              </p14:xfrm>
            </p:contentPart>
          </mc:Choice>
          <mc:Fallback>
            <p:pic>
              <p:nvPicPr>
                <p:cNvPr id="15" name="Ink 14">
                  <a:extLst>
                    <a:ext uri="{FF2B5EF4-FFF2-40B4-BE49-F238E27FC236}">
                      <a16:creationId xmlns:a16="http://schemas.microsoft.com/office/drawing/2014/main" id="{69E2ED17-FEA5-4AE6-90E2-EB59321BD25A}"/>
                    </a:ext>
                  </a:extLst>
                </p:cNvPr>
                <p:cNvPicPr/>
                <p:nvPr/>
              </p:nvPicPr>
              <p:blipFill>
                <a:blip r:embed="rId23"/>
                <a:stretch>
                  <a:fillRect/>
                </a:stretch>
              </p:blipFill>
              <p:spPr>
                <a:xfrm>
                  <a:off x="3769762" y="3187756"/>
                  <a:ext cx="203040" cy="12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86CE0BFD-E981-47AF-9983-A4981A9D820F}"/>
                  </a:ext>
                </a:extLst>
              </p14:cNvPr>
              <p14:cNvContentPartPr/>
              <p14:nvPr/>
            </p14:nvContentPartPr>
            <p14:xfrm>
              <a:off x="5035882" y="2513476"/>
              <a:ext cx="200160" cy="2071800"/>
            </p14:xfrm>
          </p:contentPart>
        </mc:Choice>
        <mc:Fallback>
          <p:pic>
            <p:nvPicPr>
              <p:cNvPr id="17" name="Ink 16">
                <a:extLst>
                  <a:ext uri="{FF2B5EF4-FFF2-40B4-BE49-F238E27FC236}">
                    <a16:creationId xmlns:a16="http://schemas.microsoft.com/office/drawing/2014/main" id="{86CE0BFD-E981-47AF-9983-A4981A9D820F}"/>
                  </a:ext>
                </a:extLst>
              </p:cNvPr>
              <p:cNvPicPr/>
              <p:nvPr/>
            </p:nvPicPr>
            <p:blipFill>
              <a:blip r:embed="rId25"/>
              <a:stretch>
                <a:fillRect/>
              </a:stretch>
            </p:blipFill>
            <p:spPr>
              <a:xfrm>
                <a:off x="5017882" y="2495476"/>
                <a:ext cx="235800" cy="2107440"/>
              </a:xfrm>
              <a:prstGeom prst="rect">
                <a:avLst/>
              </a:prstGeom>
            </p:spPr>
          </p:pic>
        </mc:Fallback>
      </mc:AlternateContent>
      <p:grpSp>
        <p:nvGrpSpPr>
          <p:cNvPr id="28" name="Group 27">
            <a:extLst>
              <a:ext uri="{FF2B5EF4-FFF2-40B4-BE49-F238E27FC236}">
                <a16:creationId xmlns:a16="http://schemas.microsoft.com/office/drawing/2014/main" id="{BD2C806C-9BAA-4983-88F8-68B535747FE2}"/>
              </a:ext>
            </a:extLst>
          </p:cNvPr>
          <p:cNvGrpSpPr/>
          <p:nvPr/>
        </p:nvGrpSpPr>
        <p:grpSpPr>
          <a:xfrm>
            <a:off x="4743202" y="2845396"/>
            <a:ext cx="2688840" cy="1327680"/>
            <a:chOff x="4743202" y="2845396"/>
            <a:chExt cx="2688840" cy="1327680"/>
          </a:xfrm>
        </p:grpSpPr>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DA856315-19DD-43F9-B828-05AC2B43F6CB}"/>
                    </a:ext>
                  </a:extLst>
                </p14:cNvPr>
                <p14:cNvContentPartPr/>
                <p14:nvPr/>
              </p14:nvContentPartPr>
              <p14:xfrm>
                <a:off x="5079082" y="3290356"/>
                <a:ext cx="2304360" cy="73080"/>
              </p14:xfrm>
            </p:contentPart>
          </mc:Choice>
          <mc:Fallback>
            <p:pic>
              <p:nvPicPr>
                <p:cNvPr id="18" name="Ink 17">
                  <a:extLst>
                    <a:ext uri="{FF2B5EF4-FFF2-40B4-BE49-F238E27FC236}">
                      <a16:creationId xmlns:a16="http://schemas.microsoft.com/office/drawing/2014/main" id="{DA856315-19DD-43F9-B828-05AC2B43F6CB}"/>
                    </a:ext>
                  </a:extLst>
                </p:cNvPr>
                <p:cNvPicPr/>
                <p:nvPr/>
              </p:nvPicPr>
              <p:blipFill>
                <a:blip r:embed="rId27"/>
                <a:stretch>
                  <a:fillRect/>
                </a:stretch>
              </p:blipFill>
              <p:spPr>
                <a:xfrm>
                  <a:off x="5061082" y="3272716"/>
                  <a:ext cx="2340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9A79FC09-CE27-4291-8021-1AD2C58D33F3}"/>
                    </a:ext>
                  </a:extLst>
                </p14:cNvPr>
                <p14:cNvContentPartPr/>
                <p14:nvPr/>
              </p14:nvContentPartPr>
              <p14:xfrm>
                <a:off x="4935442" y="3420316"/>
                <a:ext cx="82080" cy="63720"/>
              </p14:xfrm>
            </p:contentPart>
          </mc:Choice>
          <mc:Fallback>
            <p:pic>
              <p:nvPicPr>
                <p:cNvPr id="19" name="Ink 18">
                  <a:extLst>
                    <a:ext uri="{FF2B5EF4-FFF2-40B4-BE49-F238E27FC236}">
                      <a16:creationId xmlns:a16="http://schemas.microsoft.com/office/drawing/2014/main" id="{9A79FC09-CE27-4291-8021-1AD2C58D33F3}"/>
                    </a:ext>
                  </a:extLst>
                </p:cNvPr>
                <p:cNvPicPr/>
                <p:nvPr/>
              </p:nvPicPr>
              <p:blipFill>
                <a:blip r:embed="rId29"/>
                <a:stretch>
                  <a:fillRect/>
                </a:stretch>
              </p:blipFill>
              <p:spPr>
                <a:xfrm>
                  <a:off x="4917802" y="3402316"/>
                  <a:ext cx="117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C4BEA051-3D6D-42CC-A205-CE9F34F8E2BE}"/>
                    </a:ext>
                  </a:extLst>
                </p14:cNvPr>
                <p14:cNvContentPartPr/>
                <p14:nvPr/>
              </p14:nvContentPartPr>
              <p14:xfrm>
                <a:off x="5021482" y="2977876"/>
                <a:ext cx="184320" cy="10440"/>
              </p14:xfrm>
            </p:contentPart>
          </mc:Choice>
          <mc:Fallback>
            <p:pic>
              <p:nvPicPr>
                <p:cNvPr id="20" name="Ink 19">
                  <a:extLst>
                    <a:ext uri="{FF2B5EF4-FFF2-40B4-BE49-F238E27FC236}">
                      <a16:creationId xmlns:a16="http://schemas.microsoft.com/office/drawing/2014/main" id="{C4BEA051-3D6D-42CC-A205-CE9F34F8E2BE}"/>
                    </a:ext>
                  </a:extLst>
                </p:cNvPr>
                <p:cNvPicPr/>
                <p:nvPr/>
              </p:nvPicPr>
              <p:blipFill>
                <a:blip r:embed="rId31"/>
                <a:stretch>
                  <a:fillRect/>
                </a:stretch>
              </p:blipFill>
              <p:spPr>
                <a:xfrm>
                  <a:off x="5003482" y="2959876"/>
                  <a:ext cx="219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63E593D5-CCA3-4F27-AA91-2B9100674238}"/>
                    </a:ext>
                  </a:extLst>
                </p14:cNvPr>
                <p14:cNvContentPartPr/>
                <p14:nvPr/>
              </p14:nvContentPartPr>
              <p14:xfrm>
                <a:off x="4743202" y="2845396"/>
                <a:ext cx="160200" cy="222480"/>
              </p14:xfrm>
            </p:contentPart>
          </mc:Choice>
          <mc:Fallback>
            <p:pic>
              <p:nvPicPr>
                <p:cNvPr id="21" name="Ink 20">
                  <a:extLst>
                    <a:ext uri="{FF2B5EF4-FFF2-40B4-BE49-F238E27FC236}">
                      <a16:creationId xmlns:a16="http://schemas.microsoft.com/office/drawing/2014/main" id="{63E593D5-CCA3-4F27-AA91-2B9100674238}"/>
                    </a:ext>
                  </a:extLst>
                </p:cNvPr>
                <p:cNvPicPr/>
                <p:nvPr/>
              </p:nvPicPr>
              <p:blipFill>
                <a:blip r:embed="rId33"/>
                <a:stretch>
                  <a:fillRect/>
                </a:stretch>
              </p:blipFill>
              <p:spPr>
                <a:xfrm>
                  <a:off x="4725562" y="2827756"/>
                  <a:ext cx="1958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07956825-7803-440C-9C99-65AE837FA33F}"/>
                    </a:ext>
                  </a:extLst>
                </p14:cNvPr>
                <p14:cNvContentPartPr/>
                <p14:nvPr/>
              </p14:nvContentPartPr>
              <p14:xfrm>
                <a:off x="5301202" y="2970316"/>
                <a:ext cx="2130840" cy="1202760"/>
              </p14:xfrm>
            </p:contentPart>
          </mc:Choice>
          <mc:Fallback>
            <p:pic>
              <p:nvPicPr>
                <p:cNvPr id="22" name="Ink 21">
                  <a:extLst>
                    <a:ext uri="{FF2B5EF4-FFF2-40B4-BE49-F238E27FC236}">
                      <a16:creationId xmlns:a16="http://schemas.microsoft.com/office/drawing/2014/main" id="{07956825-7803-440C-9C99-65AE837FA33F}"/>
                    </a:ext>
                  </a:extLst>
                </p:cNvPr>
                <p:cNvPicPr/>
                <p:nvPr/>
              </p:nvPicPr>
              <p:blipFill>
                <a:blip r:embed="rId35"/>
                <a:stretch>
                  <a:fillRect/>
                </a:stretch>
              </p:blipFill>
              <p:spPr>
                <a:xfrm>
                  <a:off x="5283562" y="2952316"/>
                  <a:ext cx="2166480" cy="1238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F8B584D3-42E1-4E39-A6AA-024163F9B5AA}"/>
                    </a:ext>
                  </a:extLst>
                </p14:cNvPr>
                <p14:cNvContentPartPr/>
                <p14:nvPr/>
              </p14:nvContentPartPr>
              <p14:xfrm>
                <a:off x="6088882" y="3294316"/>
                <a:ext cx="74880" cy="165240"/>
              </p14:xfrm>
            </p:contentPart>
          </mc:Choice>
          <mc:Fallback>
            <p:pic>
              <p:nvPicPr>
                <p:cNvPr id="24" name="Ink 23">
                  <a:extLst>
                    <a:ext uri="{FF2B5EF4-FFF2-40B4-BE49-F238E27FC236}">
                      <a16:creationId xmlns:a16="http://schemas.microsoft.com/office/drawing/2014/main" id="{F8B584D3-42E1-4E39-A6AA-024163F9B5AA}"/>
                    </a:ext>
                  </a:extLst>
                </p:cNvPr>
                <p:cNvPicPr/>
                <p:nvPr/>
              </p:nvPicPr>
              <p:blipFill>
                <a:blip r:embed="rId37"/>
                <a:stretch>
                  <a:fillRect/>
                </a:stretch>
              </p:blipFill>
              <p:spPr>
                <a:xfrm>
                  <a:off x="6071242" y="3276316"/>
                  <a:ext cx="1105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43EDEE11-9337-4198-9F6A-D04BEF403631}"/>
                    </a:ext>
                  </a:extLst>
                </p14:cNvPr>
                <p14:cNvContentPartPr/>
                <p14:nvPr/>
              </p14:nvContentPartPr>
              <p14:xfrm>
                <a:off x="6093562" y="3606796"/>
                <a:ext cx="153720" cy="182880"/>
              </p14:xfrm>
            </p:contentPart>
          </mc:Choice>
          <mc:Fallback>
            <p:pic>
              <p:nvPicPr>
                <p:cNvPr id="26" name="Ink 25">
                  <a:extLst>
                    <a:ext uri="{FF2B5EF4-FFF2-40B4-BE49-F238E27FC236}">
                      <a16:creationId xmlns:a16="http://schemas.microsoft.com/office/drawing/2014/main" id="{43EDEE11-9337-4198-9F6A-D04BEF403631}"/>
                    </a:ext>
                  </a:extLst>
                </p:cNvPr>
                <p:cNvPicPr/>
                <p:nvPr/>
              </p:nvPicPr>
              <p:blipFill>
                <a:blip r:embed="rId39"/>
                <a:stretch>
                  <a:fillRect/>
                </a:stretch>
              </p:blipFill>
              <p:spPr>
                <a:xfrm>
                  <a:off x="6075562" y="3588796"/>
                  <a:ext cx="1893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3B2A47B0-501A-48D7-AF23-7C2347F761F4}"/>
                    </a:ext>
                  </a:extLst>
                </p14:cNvPr>
                <p14:cNvContentPartPr/>
                <p14:nvPr/>
              </p14:nvContentPartPr>
              <p14:xfrm>
                <a:off x="6250522" y="3766276"/>
                <a:ext cx="119880" cy="248400"/>
              </p14:xfrm>
            </p:contentPart>
          </mc:Choice>
          <mc:Fallback>
            <p:pic>
              <p:nvPicPr>
                <p:cNvPr id="27" name="Ink 26">
                  <a:extLst>
                    <a:ext uri="{FF2B5EF4-FFF2-40B4-BE49-F238E27FC236}">
                      <a16:creationId xmlns:a16="http://schemas.microsoft.com/office/drawing/2014/main" id="{3B2A47B0-501A-48D7-AF23-7C2347F761F4}"/>
                    </a:ext>
                  </a:extLst>
                </p:cNvPr>
                <p:cNvPicPr/>
                <p:nvPr/>
              </p:nvPicPr>
              <p:blipFill>
                <a:blip r:embed="rId41"/>
                <a:stretch>
                  <a:fillRect/>
                </a:stretch>
              </p:blipFill>
              <p:spPr>
                <a:xfrm>
                  <a:off x="6232882" y="3748636"/>
                  <a:ext cx="155520" cy="28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18E6FEDF-D834-45DC-83FD-D8B5C7489FB9}"/>
                  </a:ext>
                </a:extLst>
              </p14:cNvPr>
              <p14:cNvContentPartPr/>
              <p14:nvPr/>
            </p14:nvContentPartPr>
            <p14:xfrm>
              <a:off x="7500802" y="3218356"/>
              <a:ext cx="219240" cy="197640"/>
            </p14:xfrm>
          </p:contentPart>
        </mc:Choice>
        <mc:Fallback>
          <p:pic>
            <p:nvPicPr>
              <p:cNvPr id="29" name="Ink 28">
                <a:extLst>
                  <a:ext uri="{FF2B5EF4-FFF2-40B4-BE49-F238E27FC236}">
                    <a16:creationId xmlns:a16="http://schemas.microsoft.com/office/drawing/2014/main" id="{18E6FEDF-D834-45DC-83FD-D8B5C7489FB9}"/>
                  </a:ext>
                </a:extLst>
              </p:cNvPr>
              <p:cNvPicPr/>
              <p:nvPr/>
            </p:nvPicPr>
            <p:blipFill>
              <a:blip r:embed="rId43"/>
              <a:stretch>
                <a:fillRect/>
              </a:stretch>
            </p:blipFill>
            <p:spPr>
              <a:xfrm>
                <a:off x="7483162" y="3200716"/>
                <a:ext cx="254880" cy="233280"/>
              </a:xfrm>
              <a:prstGeom prst="rect">
                <a:avLst/>
              </a:prstGeom>
            </p:spPr>
          </p:pic>
        </mc:Fallback>
      </mc:AlternateContent>
      <p:grpSp>
        <p:nvGrpSpPr>
          <p:cNvPr id="33" name="Group 32">
            <a:extLst>
              <a:ext uri="{FF2B5EF4-FFF2-40B4-BE49-F238E27FC236}">
                <a16:creationId xmlns:a16="http://schemas.microsoft.com/office/drawing/2014/main" id="{B4183A77-8DFC-4A5A-BBE9-4557916CE320}"/>
              </a:ext>
            </a:extLst>
          </p:cNvPr>
          <p:cNvGrpSpPr/>
          <p:nvPr/>
        </p:nvGrpSpPr>
        <p:grpSpPr>
          <a:xfrm>
            <a:off x="5006362" y="2318356"/>
            <a:ext cx="346680" cy="309240"/>
            <a:chOff x="5006362" y="2318356"/>
            <a:chExt cx="346680" cy="309240"/>
          </a:xfrm>
        </p:grpSpPr>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96C998C4-9462-4494-B9D3-54B0BD95BD3E}"/>
                    </a:ext>
                  </a:extLst>
                </p14:cNvPr>
                <p14:cNvContentPartPr/>
                <p14:nvPr/>
              </p14:nvContentPartPr>
              <p14:xfrm>
                <a:off x="5006362" y="2483596"/>
                <a:ext cx="73080" cy="144000"/>
              </p14:xfrm>
            </p:contentPart>
          </mc:Choice>
          <mc:Fallback>
            <p:pic>
              <p:nvPicPr>
                <p:cNvPr id="30" name="Ink 29">
                  <a:extLst>
                    <a:ext uri="{FF2B5EF4-FFF2-40B4-BE49-F238E27FC236}">
                      <a16:creationId xmlns:a16="http://schemas.microsoft.com/office/drawing/2014/main" id="{96C998C4-9462-4494-B9D3-54B0BD95BD3E}"/>
                    </a:ext>
                  </a:extLst>
                </p:cNvPr>
                <p:cNvPicPr/>
                <p:nvPr/>
              </p:nvPicPr>
              <p:blipFill>
                <a:blip r:embed="rId45"/>
                <a:stretch>
                  <a:fillRect/>
                </a:stretch>
              </p:blipFill>
              <p:spPr>
                <a:xfrm>
                  <a:off x="4988362" y="2465956"/>
                  <a:ext cx="108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C9D189BD-D5A9-46C1-AF64-0353F8A90ABE}"/>
                    </a:ext>
                  </a:extLst>
                </p14:cNvPr>
                <p14:cNvContentPartPr/>
                <p14:nvPr/>
              </p14:nvContentPartPr>
              <p14:xfrm>
                <a:off x="5164042" y="2318356"/>
                <a:ext cx="131760" cy="222840"/>
              </p14:xfrm>
            </p:contentPart>
          </mc:Choice>
          <mc:Fallback>
            <p:pic>
              <p:nvPicPr>
                <p:cNvPr id="31" name="Ink 30">
                  <a:extLst>
                    <a:ext uri="{FF2B5EF4-FFF2-40B4-BE49-F238E27FC236}">
                      <a16:creationId xmlns:a16="http://schemas.microsoft.com/office/drawing/2014/main" id="{C9D189BD-D5A9-46C1-AF64-0353F8A90ABE}"/>
                    </a:ext>
                  </a:extLst>
                </p:cNvPr>
                <p:cNvPicPr/>
                <p:nvPr/>
              </p:nvPicPr>
              <p:blipFill>
                <a:blip r:embed="rId47"/>
                <a:stretch>
                  <a:fillRect/>
                </a:stretch>
              </p:blipFill>
              <p:spPr>
                <a:xfrm>
                  <a:off x="5146402" y="2300356"/>
                  <a:ext cx="1674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A6B15781-BFB6-4D2E-AD86-2E749F99C37C}"/>
                    </a:ext>
                  </a:extLst>
                </p14:cNvPr>
                <p14:cNvContentPartPr/>
                <p14:nvPr/>
              </p14:nvContentPartPr>
              <p14:xfrm>
                <a:off x="5167642" y="2396476"/>
                <a:ext cx="185400" cy="12960"/>
              </p14:xfrm>
            </p:contentPart>
          </mc:Choice>
          <mc:Fallback>
            <p:pic>
              <p:nvPicPr>
                <p:cNvPr id="32" name="Ink 31">
                  <a:extLst>
                    <a:ext uri="{FF2B5EF4-FFF2-40B4-BE49-F238E27FC236}">
                      <a16:creationId xmlns:a16="http://schemas.microsoft.com/office/drawing/2014/main" id="{A6B15781-BFB6-4D2E-AD86-2E749F99C37C}"/>
                    </a:ext>
                  </a:extLst>
                </p:cNvPr>
                <p:cNvPicPr/>
                <p:nvPr/>
              </p:nvPicPr>
              <p:blipFill>
                <a:blip r:embed="rId49"/>
                <a:stretch>
                  <a:fillRect/>
                </a:stretch>
              </p:blipFill>
              <p:spPr>
                <a:xfrm>
                  <a:off x="5150002" y="2378836"/>
                  <a:ext cx="221040" cy="4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DC4A5872-743D-48D4-A784-C99E25B686D3}"/>
                  </a:ext>
                </a:extLst>
              </p14:cNvPr>
              <p14:cNvContentPartPr/>
              <p14:nvPr/>
            </p14:nvContentPartPr>
            <p14:xfrm>
              <a:off x="7238362" y="3259396"/>
              <a:ext cx="109800" cy="94320"/>
            </p14:xfrm>
          </p:contentPart>
        </mc:Choice>
        <mc:Fallback>
          <p:pic>
            <p:nvPicPr>
              <p:cNvPr id="34" name="Ink 33">
                <a:extLst>
                  <a:ext uri="{FF2B5EF4-FFF2-40B4-BE49-F238E27FC236}">
                    <a16:creationId xmlns:a16="http://schemas.microsoft.com/office/drawing/2014/main" id="{DC4A5872-743D-48D4-A784-C99E25B686D3}"/>
                  </a:ext>
                </a:extLst>
              </p:cNvPr>
              <p:cNvPicPr/>
              <p:nvPr/>
            </p:nvPicPr>
            <p:blipFill>
              <a:blip r:embed="rId51"/>
              <a:stretch>
                <a:fillRect/>
              </a:stretch>
            </p:blipFill>
            <p:spPr>
              <a:xfrm>
                <a:off x="7220722" y="3241756"/>
                <a:ext cx="145440" cy="129960"/>
              </a:xfrm>
              <a:prstGeom prst="rect">
                <a:avLst/>
              </a:prstGeom>
            </p:spPr>
          </p:pic>
        </mc:Fallback>
      </mc:AlternateContent>
    </p:spTree>
    <p:extLst>
      <p:ext uri="{BB962C8B-B14F-4D97-AF65-F5344CB8AC3E}">
        <p14:creationId xmlns:p14="http://schemas.microsoft.com/office/powerpoint/2010/main" val="4163804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D90045-C717-4925-B0C2-5EE01EE552A6}"/>
              </a:ext>
            </a:extLst>
          </p:cNvPr>
          <p:cNvSpPr/>
          <p:nvPr/>
        </p:nvSpPr>
        <p:spPr>
          <a:xfrm>
            <a:off x="0" y="1140658"/>
            <a:ext cx="9179960" cy="5016758"/>
          </a:xfrm>
          <a:prstGeom prst="rect">
            <a:avLst/>
          </a:prstGeom>
        </p:spPr>
        <p:txBody>
          <a:bodyPr wrap="square">
            <a:spAutoFit/>
          </a:bodyPr>
          <a:lstStyle/>
          <a:p>
            <a:pPr fontAlgn="base"/>
            <a:r>
              <a:rPr lang="en-US" sz="1600" dirty="0">
                <a:solidFill>
                  <a:srgbClr val="000000"/>
                </a:solidFill>
                <a:latin typeface="Calibri" panose="020F0502020204030204" pitchFamily="34" charset="0"/>
              </a:rPr>
              <a:t>FMR is as central in science (as a sensing tool) as EPR. Obviously, particularly important for the characterization of magnetic films, as you can extract the magnetoelastic anisotropy parameters directly from it. But it goes beyond, as it allows extracting basically any intrinsic interaction behind magnetic systems (exchange, </a:t>
            </a:r>
            <a:r>
              <a:rPr lang="en-US" sz="1600" dirty="0" err="1">
                <a:solidFill>
                  <a:srgbClr val="000000"/>
                </a:solidFill>
                <a:latin typeface="Calibri" panose="020F0502020204030204" pitchFamily="34" charset="0"/>
              </a:rPr>
              <a:t>kitaev</a:t>
            </a:r>
            <a:r>
              <a:rPr lang="en-US" sz="1600" dirty="0">
                <a:solidFill>
                  <a:srgbClr val="000000"/>
                </a:solidFill>
                <a:latin typeface="Calibri" panose="020F0502020204030204" pitchFamily="34" charset="0"/>
              </a:rPr>
              <a:t>, and a long etc.)</a:t>
            </a:r>
          </a:p>
          <a:p>
            <a:pPr fontAlgn="base"/>
            <a:br>
              <a:rPr lang="en-US" sz="1600" dirty="0">
                <a:solidFill>
                  <a:srgbClr val="000000"/>
                </a:solidFill>
                <a:latin typeface="Calibri" panose="020F0502020204030204" pitchFamily="34" charset="0"/>
              </a:rPr>
            </a:br>
            <a:endParaRPr lang="en-US" sz="1600" dirty="0">
              <a:solidFill>
                <a:srgbClr val="000000"/>
              </a:solidFill>
              <a:latin typeface="Calibri" panose="020F0502020204030204" pitchFamily="34" charset="0"/>
            </a:endParaRPr>
          </a:p>
          <a:p>
            <a:pPr fontAlgn="base"/>
            <a:r>
              <a:rPr lang="en-US" sz="1600" dirty="0">
                <a:solidFill>
                  <a:srgbClr val="000000"/>
                </a:solidFill>
                <a:latin typeface="Calibri" panose="020F0502020204030204" pitchFamily="34" charset="0"/>
              </a:rPr>
              <a:t>For advance sensing, now FMR (and NMR for that matter) is being enhanced optically by integration of NV centers in diamond, or by the use of nanomagnetic particles in AFM cantilevers, allowing nanoscale imaging of magnetic domains, as well as its use as magnetic field sensors in a variety of scenarios (including biology and molecular science)</a:t>
            </a:r>
          </a:p>
          <a:p>
            <a:pPr fontAlgn="base"/>
            <a:br>
              <a:rPr lang="en-US" sz="1600" dirty="0">
                <a:solidFill>
                  <a:srgbClr val="000000"/>
                </a:solidFill>
                <a:latin typeface="Calibri" panose="020F0502020204030204" pitchFamily="34" charset="0"/>
              </a:rPr>
            </a:br>
            <a:endParaRPr lang="en-US" sz="1600" dirty="0">
              <a:solidFill>
                <a:srgbClr val="000000"/>
              </a:solidFill>
              <a:latin typeface="Calibri" panose="020F0502020204030204" pitchFamily="34" charset="0"/>
            </a:endParaRPr>
          </a:p>
          <a:p>
            <a:pPr fontAlgn="base"/>
            <a:r>
              <a:rPr lang="en-US" sz="1600" dirty="0">
                <a:solidFill>
                  <a:srgbClr val="000000"/>
                </a:solidFill>
                <a:latin typeface="Calibri" panose="020F0502020204030204" pitchFamily="34" charset="0"/>
              </a:rPr>
              <a:t>For commercial applications, spin-transfer torque induced FMR it is now being exploited for precise GHz oscillators at the nanoscale, and we are aiming at pushing this into the THz regime with the use of AF materials (</a:t>
            </a:r>
            <a:r>
              <a:rPr lang="en-US" sz="1600" dirty="0" err="1">
                <a:solidFill>
                  <a:srgbClr val="000000"/>
                </a:solidFill>
                <a:latin typeface="Calibri" panose="020F0502020204030204" pitchFamily="34" charset="0"/>
              </a:rPr>
              <a:t>i.e</a:t>
            </a:r>
            <a:r>
              <a:rPr lang="en-US" sz="1600" dirty="0">
                <a:solidFill>
                  <a:srgbClr val="000000"/>
                </a:solidFill>
                <a:latin typeface="Calibri" panose="020F0502020204030204" pitchFamily="34" charset="0"/>
              </a:rPr>
              <a:t>, AFMR). The neat thing here is that the coherent spin dynamics (k=0) of a F or AF material can be induced not only by applying external rf stimuli (microwaves), but by a net spin current flowing through the material, which would exert a magnetic torque and induce a coherent precession of the magnetic vector, under the necessary conditions. This is the 3rd Newton's law (action-reaction). The reciprocal of magnetoresistance (where a magnetically polarized material increases resistance against electric current flow), spin polarized current induces dynamics in a magnetic material.</a:t>
            </a:r>
          </a:p>
        </p:txBody>
      </p:sp>
    </p:spTree>
    <p:extLst>
      <p:ext uri="{BB962C8B-B14F-4D97-AF65-F5344CB8AC3E}">
        <p14:creationId xmlns:p14="http://schemas.microsoft.com/office/powerpoint/2010/main" val="160030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400" t="11258"/>
          <a:stretch/>
        </p:blipFill>
        <p:spPr>
          <a:xfrm>
            <a:off x="1939894" y="1042587"/>
            <a:ext cx="6733981" cy="5755493"/>
          </a:xfrm>
          <a:prstGeom prst="rect">
            <a:avLst/>
          </a:prstGeom>
        </p:spPr>
      </p:pic>
      <p:sp>
        <p:nvSpPr>
          <p:cNvPr id="3" name="TextBox 2"/>
          <p:cNvSpPr txBox="1"/>
          <p:nvPr/>
        </p:nvSpPr>
        <p:spPr>
          <a:xfrm>
            <a:off x="1042587" y="312447"/>
            <a:ext cx="4526817" cy="369332"/>
          </a:xfrm>
          <a:prstGeom prst="rect">
            <a:avLst/>
          </a:prstGeom>
          <a:noFill/>
        </p:spPr>
        <p:txBody>
          <a:bodyPr wrap="none" rtlCol="0">
            <a:spAutoFit/>
          </a:bodyPr>
          <a:lstStyle/>
          <a:p>
            <a:r>
              <a:rPr lang="en-US" dirty="0"/>
              <a:t>The total magnetic moment of a body is (29.9)</a:t>
            </a:r>
          </a:p>
        </p:txBody>
      </p:sp>
      <p:sp>
        <p:nvSpPr>
          <p:cNvPr id="4" name="TextBox 3"/>
          <p:cNvSpPr txBox="1"/>
          <p:nvPr/>
        </p:nvSpPr>
        <p:spPr>
          <a:xfrm>
            <a:off x="4503636" y="2307366"/>
            <a:ext cx="2973934" cy="1477328"/>
          </a:xfrm>
          <a:prstGeom prst="rect">
            <a:avLst/>
          </a:prstGeom>
          <a:solidFill>
            <a:schemeClr val="bg1"/>
          </a:solidFill>
        </p:spPr>
        <p:txBody>
          <a:bodyPr wrap="square" rtlCol="0">
            <a:spAutoFit/>
          </a:bodyPr>
          <a:lstStyle/>
          <a:p>
            <a:r>
              <a:rPr lang="en-US" dirty="0"/>
              <a:t>This is the microscopic current density averaged over atomic dimensions</a:t>
            </a:r>
          </a:p>
          <a:p>
            <a:endParaRPr lang="en-US" dirty="0"/>
          </a:p>
          <a:p>
            <a:endParaRPr lang="en-US" dirty="0"/>
          </a:p>
        </p:txBody>
      </p:sp>
      <p:sp>
        <p:nvSpPr>
          <p:cNvPr id="5" name="Freeform 4"/>
          <p:cNvSpPr/>
          <p:nvPr/>
        </p:nvSpPr>
        <p:spPr>
          <a:xfrm>
            <a:off x="4195985" y="2144994"/>
            <a:ext cx="555477" cy="308787"/>
          </a:xfrm>
          <a:custGeom>
            <a:avLst/>
            <a:gdLst>
              <a:gd name="connsiteX0" fmla="*/ 555477 w 555477"/>
              <a:gd name="connsiteY0" fmla="*/ 0 h 308787"/>
              <a:gd name="connsiteX1" fmla="*/ 504202 w 555477"/>
              <a:gd name="connsiteY1" fmla="*/ 42729 h 308787"/>
              <a:gd name="connsiteX2" fmla="*/ 452927 w 555477"/>
              <a:gd name="connsiteY2" fmla="*/ 59821 h 308787"/>
              <a:gd name="connsiteX3" fmla="*/ 418744 w 555477"/>
              <a:gd name="connsiteY3" fmla="*/ 76913 h 308787"/>
              <a:gd name="connsiteX4" fmla="*/ 384561 w 555477"/>
              <a:gd name="connsiteY4" fmla="*/ 85458 h 308787"/>
              <a:gd name="connsiteX5" fmla="*/ 136733 w 555477"/>
              <a:gd name="connsiteY5" fmla="*/ 102550 h 308787"/>
              <a:gd name="connsiteX6" fmla="*/ 59821 w 555477"/>
              <a:gd name="connsiteY6" fmla="*/ 145279 h 308787"/>
              <a:gd name="connsiteX7" fmla="*/ 25637 w 555477"/>
              <a:gd name="connsiteY7" fmla="*/ 162370 h 308787"/>
              <a:gd name="connsiteX8" fmla="*/ 8546 w 555477"/>
              <a:gd name="connsiteY8" fmla="*/ 213645 h 308787"/>
              <a:gd name="connsiteX9" fmla="*/ 0 w 555477"/>
              <a:gd name="connsiteY9" fmla="*/ 239283 h 308787"/>
              <a:gd name="connsiteX10" fmla="*/ 17092 w 555477"/>
              <a:gd name="connsiteY10" fmla="*/ 264920 h 308787"/>
              <a:gd name="connsiteX11" fmla="*/ 94004 w 555477"/>
              <a:gd name="connsiteY11" fmla="*/ 307649 h 308787"/>
              <a:gd name="connsiteX12" fmla="*/ 324740 w 555477"/>
              <a:gd name="connsiteY12" fmla="*/ 307649 h 30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477" h="308787">
                <a:moveTo>
                  <a:pt x="555477" y="0"/>
                </a:moveTo>
                <a:cubicBezTo>
                  <a:pt x="538385" y="14243"/>
                  <a:pt x="523420" y="31519"/>
                  <a:pt x="504202" y="42729"/>
                </a:cubicBezTo>
                <a:cubicBezTo>
                  <a:pt x="488640" y="51807"/>
                  <a:pt x="469041" y="51764"/>
                  <a:pt x="452927" y="59821"/>
                </a:cubicBezTo>
                <a:cubicBezTo>
                  <a:pt x="441533" y="65518"/>
                  <a:pt x="430672" y="72440"/>
                  <a:pt x="418744" y="76913"/>
                </a:cubicBezTo>
                <a:cubicBezTo>
                  <a:pt x="407747" y="81037"/>
                  <a:pt x="396078" y="83155"/>
                  <a:pt x="384561" y="85458"/>
                </a:cubicBezTo>
                <a:cubicBezTo>
                  <a:pt x="293288" y="103712"/>
                  <a:pt x="257155" y="97314"/>
                  <a:pt x="136733" y="102550"/>
                </a:cubicBezTo>
                <a:cubicBezTo>
                  <a:pt x="65825" y="126186"/>
                  <a:pt x="177383" y="86502"/>
                  <a:pt x="59821" y="145279"/>
                </a:cubicBezTo>
                <a:lnTo>
                  <a:pt x="25637" y="162370"/>
                </a:lnTo>
                <a:lnTo>
                  <a:pt x="8546" y="213645"/>
                </a:lnTo>
                <a:lnTo>
                  <a:pt x="0" y="239283"/>
                </a:lnTo>
                <a:cubicBezTo>
                  <a:pt x="5697" y="247829"/>
                  <a:pt x="9362" y="258157"/>
                  <a:pt x="17092" y="264920"/>
                </a:cubicBezTo>
                <a:cubicBezTo>
                  <a:pt x="24639" y="271523"/>
                  <a:pt x="71342" y="306894"/>
                  <a:pt x="94004" y="307649"/>
                </a:cubicBezTo>
                <a:cubicBezTo>
                  <a:pt x="170873" y="310211"/>
                  <a:pt x="247828" y="307649"/>
                  <a:pt x="324740" y="307649"/>
                </a:cubicBez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982198" y="3050849"/>
            <a:ext cx="1572426" cy="743484"/>
          </a:xfrm>
          <a:custGeom>
            <a:avLst/>
            <a:gdLst>
              <a:gd name="connsiteX0" fmla="*/ 1478423 w 1572426"/>
              <a:gd name="connsiteY0" fmla="*/ 0 h 743484"/>
              <a:gd name="connsiteX1" fmla="*/ 1546789 w 1572426"/>
              <a:gd name="connsiteY1" fmla="*/ 68366 h 743484"/>
              <a:gd name="connsiteX2" fmla="*/ 1572426 w 1572426"/>
              <a:gd name="connsiteY2" fmla="*/ 128187 h 743484"/>
              <a:gd name="connsiteX3" fmla="*/ 1546789 w 1572426"/>
              <a:gd name="connsiteY3" fmla="*/ 239282 h 743484"/>
              <a:gd name="connsiteX4" fmla="*/ 1521152 w 1572426"/>
              <a:gd name="connsiteY4" fmla="*/ 256373 h 743484"/>
              <a:gd name="connsiteX5" fmla="*/ 1418602 w 1572426"/>
              <a:gd name="connsiteY5" fmla="*/ 316194 h 743484"/>
              <a:gd name="connsiteX6" fmla="*/ 1375873 w 1572426"/>
              <a:gd name="connsiteY6" fmla="*/ 341831 h 743484"/>
              <a:gd name="connsiteX7" fmla="*/ 1247686 w 1572426"/>
              <a:gd name="connsiteY7" fmla="*/ 384560 h 743484"/>
              <a:gd name="connsiteX8" fmla="*/ 1222049 w 1572426"/>
              <a:gd name="connsiteY8" fmla="*/ 393106 h 743484"/>
              <a:gd name="connsiteX9" fmla="*/ 1196411 w 1572426"/>
              <a:gd name="connsiteY9" fmla="*/ 401652 h 743484"/>
              <a:gd name="connsiteX10" fmla="*/ 1128045 w 1572426"/>
              <a:gd name="connsiteY10" fmla="*/ 427289 h 743484"/>
              <a:gd name="connsiteX11" fmla="*/ 1034041 w 1572426"/>
              <a:gd name="connsiteY11" fmla="*/ 435835 h 743484"/>
              <a:gd name="connsiteX12" fmla="*/ 999858 w 1572426"/>
              <a:gd name="connsiteY12" fmla="*/ 444381 h 743484"/>
              <a:gd name="connsiteX13" fmla="*/ 376015 w 1572426"/>
              <a:gd name="connsiteY13" fmla="*/ 461472 h 743484"/>
              <a:gd name="connsiteX14" fmla="*/ 307649 w 1572426"/>
              <a:gd name="connsiteY14" fmla="*/ 470018 h 743484"/>
              <a:gd name="connsiteX15" fmla="*/ 222191 w 1572426"/>
              <a:gd name="connsiteY15" fmla="*/ 487110 h 743484"/>
              <a:gd name="connsiteX16" fmla="*/ 196553 w 1572426"/>
              <a:gd name="connsiteY16" fmla="*/ 504201 h 743484"/>
              <a:gd name="connsiteX17" fmla="*/ 179462 w 1572426"/>
              <a:gd name="connsiteY17" fmla="*/ 529839 h 743484"/>
              <a:gd name="connsiteX18" fmla="*/ 128187 w 1572426"/>
              <a:gd name="connsiteY18" fmla="*/ 555476 h 743484"/>
              <a:gd name="connsiteX19" fmla="*/ 102550 w 1572426"/>
              <a:gd name="connsiteY19" fmla="*/ 581114 h 743484"/>
              <a:gd name="connsiteX20" fmla="*/ 76912 w 1572426"/>
              <a:gd name="connsiteY20" fmla="*/ 598205 h 743484"/>
              <a:gd name="connsiteX21" fmla="*/ 42729 w 1572426"/>
              <a:gd name="connsiteY21" fmla="*/ 640934 h 743484"/>
              <a:gd name="connsiteX22" fmla="*/ 34183 w 1572426"/>
              <a:gd name="connsiteY22" fmla="*/ 666572 h 743484"/>
              <a:gd name="connsiteX23" fmla="*/ 17092 w 1572426"/>
              <a:gd name="connsiteY23" fmla="*/ 692209 h 743484"/>
              <a:gd name="connsiteX24" fmla="*/ 0 w 1572426"/>
              <a:gd name="connsiteY24" fmla="*/ 743484 h 7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72426" h="743484">
                <a:moveTo>
                  <a:pt x="1478423" y="0"/>
                </a:moveTo>
                <a:cubicBezTo>
                  <a:pt x="1506248" y="22260"/>
                  <a:pt x="1530530" y="35849"/>
                  <a:pt x="1546789" y="68366"/>
                </a:cubicBezTo>
                <a:cubicBezTo>
                  <a:pt x="1601980" y="178747"/>
                  <a:pt x="1510209" y="34856"/>
                  <a:pt x="1572426" y="128187"/>
                </a:cubicBezTo>
                <a:cubicBezTo>
                  <a:pt x="1568419" y="164256"/>
                  <a:pt x="1572481" y="208452"/>
                  <a:pt x="1546789" y="239282"/>
                </a:cubicBezTo>
                <a:cubicBezTo>
                  <a:pt x="1540214" y="247172"/>
                  <a:pt x="1529510" y="250403"/>
                  <a:pt x="1521152" y="256373"/>
                </a:cubicBezTo>
                <a:cubicBezTo>
                  <a:pt x="1409864" y="335864"/>
                  <a:pt x="1601171" y="206654"/>
                  <a:pt x="1418602" y="316194"/>
                </a:cubicBezTo>
                <a:cubicBezTo>
                  <a:pt x="1404359" y="324740"/>
                  <a:pt x="1391140" y="335288"/>
                  <a:pt x="1375873" y="341831"/>
                </a:cubicBezTo>
                <a:cubicBezTo>
                  <a:pt x="1375850" y="341841"/>
                  <a:pt x="1261945" y="379807"/>
                  <a:pt x="1247686" y="384560"/>
                </a:cubicBezTo>
                <a:lnTo>
                  <a:pt x="1222049" y="393106"/>
                </a:lnTo>
                <a:cubicBezTo>
                  <a:pt x="1213503" y="395955"/>
                  <a:pt x="1204775" y="398306"/>
                  <a:pt x="1196411" y="401652"/>
                </a:cubicBezTo>
                <a:cubicBezTo>
                  <a:pt x="1196009" y="401813"/>
                  <a:pt x="1138470" y="425800"/>
                  <a:pt x="1128045" y="427289"/>
                </a:cubicBezTo>
                <a:cubicBezTo>
                  <a:pt x="1096897" y="431739"/>
                  <a:pt x="1065376" y="432986"/>
                  <a:pt x="1034041" y="435835"/>
                </a:cubicBezTo>
                <a:cubicBezTo>
                  <a:pt x="1022647" y="438684"/>
                  <a:pt x="1011375" y="442078"/>
                  <a:pt x="999858" y="444381"/>
                </a:cubicBezTo>
                <a:cubicBezTo>
                  <a:pt x="803449" y="483664"/>
                  <a:pt x="490615" y="459762"/>
                  <a:pt x="376015" y="461472"/>
                </a:cubicBezTo>
                <a:lnTo>
                  <a:pt x="307649" y="470018"/>
                </a:lnTo>
                <a:cubicBezTo>
                  <a:pt x="286172" y="472882"/>
                  <a:pt x="245802" y="475305"/>
                  <a:pt x="222191" y="487110"/>
                </a:cubicBezTo>
                <a:cubicBezTo>
                  <a:pt x="213004" y="491703"/>
                  <a:pt x="205099" y="498504"/>
                  <a:pt x="196553" y="504201"/>
                </a:cubicBezTo>
                <a:cubicBezTo>
                  <a:pt x="190856" y="512747"/>
                  <a:pt x="186725" y="522576"/>
                  <a:pt x="179462" y="529839"/>
                </a:cubicBezTo>
                <a:cubicBezTo>
                  <a:pt x="162898" y="546403"/>
                  <a:pt x="149036" y="548526"/>
                  <a:pt x="128187" y="555476"/>
                </a:cubicBezTo>
                <a:cubicBezTo>
                  <a:pt x="119641" y="564022"/>
                  <a:pt x="111834" y="573377"/>
                  <a:pt x="102550" y="581114"/>
                </a:cubicBezTo>
                <a:cubicBezTo>
                  <a:pt x="94660" y="587689"/>
                  <a:pt x="83328" y="590185"/>
                  <a:pt x="76912" y="598205"/>
                </a:cubicBezTo>
                <a:cubicBezTo>
                  <a:pt x="29735" y="657175"/>
                  <a:pt x="116202" y="591953"/>
                  <a:pt x="42729" y="640934"/>
                </a:cubicBezTo>
                <a:cubicBezTo>
                  <a:pt x="39880" y="649480"/>
                  <a:pt x="38212" y="658515"/>
                  <a:pt x="34183" y="666572"/>
                </a:cubicBezTo>
                <a:cubicBezTo>
                  <a:pt x="29590" y="675758"/>
                  <a:pt x="21263" y="682824"/>
                  <a:pt x="17092" y="692209"/>
                </a:cubicBezTo>
                <a:cubicBezTo>
                  <a:pt x="9775" y="708672"/>
                  <a:pt x="0" y="743484"/>
                  <a:pt x="0" y="74348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2211" y="3607902"/>
            <a:ext cx="1486968" cy="1477328"/>
          </a:xfrm>
          <a:prstGeom prst="rect">
            <a:avLst/>
          </a:prstGeom>
          <a:solidFill>
            <a:schemeClr val="bg1"/>
          </a:solidFill>
        </p:spPr>
        <p:txBody>
          <a:bodyPr wrap="square" rtlCol="0">
            <a:spAutoFit/>
          </a:bodyPr>
          <a:lstStyle/>
          <a:p>
            <a:r>
              <a:rPr lang="en-US" dirty="0"/>
              <a:t>Maxwell equations</a:t>
            </a:r>
          </a:p>
          <a:p>
            <a:endParaRPr lang="en-US" dirty="0"/>
          </a:p>
          <a:p>
            <a:endParaRPr lang="en-US" dirty="0"/>
          </a:p>
          <a:p>
            <a:endParaRPr lang="en-US" dirty="0"/>
          </a:p>
        </p:txBody>
      </p:sp>
      <p:sp>
        <p:nvSpPr>
          <p:cNvPr id="8" name="TextBox 7"/>
          <p:cNvSpPr txBox="1"/>
          <p:nvPr/>
        </p:nvSpPr>
        <p:spPr>
          <a:xfrm>
            <a:off x="555474" y="5084738"/>
            <a:ext cx="1535998" cy="646331"/>
          </a:xfrm>
          <a:prstGeom prst="rect">
            <a:avLst/>
          </a:prstGeom>
          <a:solidFill>
            <a:schemeClr val="bg1"/>
          </a:solidFill>
        </p:spPr>
        <p:txBody>
          <a:bodyPr wrap="none" rtlCol="0">
            <a:spAutoFit/>
          </a:bodyPr>
          <a:lstStyle/>
          <a:p>
            <a:r>
              <a:rPr lang="en-US" dirty="0" err="1"/>
              <a:t>Substract</a:t>
            </a:r>
            <a:endParaRPr lang="en-US" dirty="0"/>
          </a:p>
          <a:p>
            <a:r>
              <a:rPr lang="en-US" dirty="0"/>
              <a:t>4</a:t>
            </a:r>
            <a:r>
              <a:rPr lang="en-US" dirty="0">
                <a:latin typeface="Symbol" panose="05050102010706020507" pitchFamily="18" charset="2"/>
              </a:rPr>
              <a:t>p </a:t>
            </a:r>
            <a:r>
              <a:rPr lang="en-US" dirty="0"/>
              <a:t>M = (B – H)</a:t>
            </a:r>
          </a:p>
        </p:txBody>
      </p:sp>
      <p:sp>
        <p:nvSpPr>
          <p:cNvPr id="9" name="TextBox 8"/>
          <p:cNvSpPr txBox="1"/>
          <p:nvPr/>
        </p:nvSpPr>
        <p:spPr>
          <a:xfrm>
            <a:off x="5255663" y="5964956"/>
            <a:ext cx="341760" cy="707886"/>
          </a:xfrm>
          <a:prstGeom prst="rect">
            <a:avLst/>
          </a:prstGeom>
          <a:solidFill>
            <a:schemeClr val="bg1"/>
          </a:solidFill>
        </p:spPr>
        <p:txBody>
          <a:bodyPr wrap="none" rtlCol="0">
            <a:spAutoFit/>
          </a:bodyPr>
          <a:lstStyle/>
          <a:p>
            <a:r>
              <a:rPr lang="en-US" sz="4000" dirty="0"/>
              <a:t>-</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D58AE02B-93BF-4148-986B-2F5D4C098741}"/>
                  </a:ext>
                </a:extLst>
              </p14:cNvPr>
              <p14:cNvContentPartPr/>
              <p14:nvPr/>
            </p14:nvContentPartPr>
            <p14:xfrm>
              <a:off x="5831482" y="4575515"/>
              <a:ext cx="56880" cy="49680"/>
            </p14:xfrm>
          </p:contentPart>
        </mc:Choice>
        <mc:Fallback xmlns="">
          <p:pic>
            <p:nvPicPr>
              <p:cNvPr id="10" name="Ink 9">
                <a:extLst>
                  <a:ext uri="{FF2B5EF4-FFF2-40B4-BE49-F238E27FC236}">
                    <a16:creationId xmlns:a16="http://schemas.microsoft.com/office/drawing/2014/main" id="{D58AE02B-93BF-4148-986B-2F5D4C098741}"/>
                  </a:ext>
                </a:extLst>
              </p:cNvPr>
              <p:cNvPicPr/>
              <p:nvPr/>
            </p:nvPicPr>
            <p:blipFill>
              <a:blip r:embed="rId4"/>
              <a:stretch>
                <a:fillRect/>
              </a:stretch>
            </p:blipFill>
            <p:spPr>
              <a:xfrm>
                <a:off x="5768482" y="4512515"/>
                <a:ext cx="182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67A1A9FC-3FAD-4718-84D0-3D9ED97BFBB2}"/>
                  </a:ext>
                </a:extLst>
              </p14:cNvPr>
              <p14:cNvContentPartPr/>
              <p14:nvPr/>
            </p14:nvContentPartPr>
            <p14:xfrm>
              <a:off x="5895922" y="4687115"/>
              <a:ext cx="56880" cy="133920"/>
            </p14:xfrm>
          </p:contentPart>
        </mc:Choice>
        <mc:Fallback xmlns="">
          <p:pic>
            <p:nvPicPr>
              <p:cNvPr id="15" name="Ink 14">
                <a:extLst>
                  <a:ext uri="{FF2B5EF4-FFF2-40B4-BE49-F238E27FC236}">
                    <a16:creationId xmlns:a16="http://schemas.microsoft.com/office/drawing/2014/main" id="{67A1A9FC-3FAD-4718-84D0-3D9ED97BFBB2}"/>
                  </a:ext>
                </a:extLst>
              </p:cNvPr>
              <p:cNvPicPr/>
              <p:nvPr/>
            </p:nvPicPr>
            <p:blipFill>
              <a:blip r:embed="rId6"/>
              <a:stretch>
                <a:fillRect/>
              </a:stretch>
            </p:blipFill>
            <p:spPr>
              <a:xfrm>
                <a:off x="5833282" y="4624475"/>
                <a:ext cx="1825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62F47256-952E-4B34-8EBD-91D46A473A27}"/>
                  </a:ext>
                </a:extLst>
              </p14:cNvPr>
              <p14:cNvContentPartPr/>
              <p14:nvPr/>
            </p14:nvContentPartPr>
            <p14:xfrm>
              <a:off x="5876482" y="4553555"/>
              <a:ext cx="230040" cy="226080"/>
            </p14:xfrm>
          </p:contentPart>
        </mc:Choice>
        <mc:Fallback xmlns="">
          <p:pic>
            <p:nvPicPr>
              <p:cNvPr id="16" name="Ink 15">
                <a:extLst>
                  <a:ext uri="{FF2B5EF4-FFF2-40B4-BE49-F238E27FC236}">
                    <a16:creationId xmlns:a16="http://schemas.microsoft.com/office/drawing/2014/main" id="{62F47256-952E-4B34-8EBD-91D46A473A27}"/>
                  </a:ext>
                </a:extLst>
              </p:cNvPr>
              <p:cNvPicPr/>
              <p:nvPr/>
            </p:nvPicPr>
            <p:blipFill>
              <a:blip r:embed="rId8"/>
              <a:stretch>
                <a:fillRect/>
              </a:stretch>
            </p:blipFill>
            <p:spPr>
              <a:xfrm>
                <a:off x="5813842" y="4490915"/>
                <a:ext cx="35568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97F258DD-2168-4C53-B6B5-667CD00D3FEC}"/>
                  </a:ext>
                </a:extLst>
              </p14:cNvPr>
              <p14:cNvContentPartPr/>
              <p14:nvPr/>
            </p14:nvContentPartPr>
            <p14:xfrm>
              <a:off x="5891962" y="4585595"/>
              <a:ext cx="143280" cy="178920"/>
            </p14:xfrm>
          </p:contentPart>
        </mc:Choice>
        <mc:Fallback xmlns="">
          <p:pic>
            <p:nvPicPr>
              <p:cNvPr id="17" name="Ink 16">
                <a:extLst>
                  <a:ext uri="{FF2B5EF4-FFF2-40B4-BE49-F238E27FC236}">
                    <a16:creationId xmlns:a16="http://schemas.microsoft.com/office/drawing/2014/main" id="{97F258DD-2168-4C53-B6B5-667CD00D3FEC}"/>
                  </a:ext>
                </a:extLst>
              </p:cNvPr>
              <p:cNvPicPr/>
              <p:nvPr/>
            </p:nvPicPr>
            <p:blipFill>
              <a:blip r:embed="rId10"/>
              <a:stretch>
                <a:fillRect/>
              </a:stretch>
            </p:blipFill>
            <p:spPr>
              <a:xfrm>
                <a:off x="5874322" y="4567955"/>
                <a:ext cx="178920" cy="214560"/>
              </a:xfrm>
              <a:prstGeom prst="rect">
                <a:avLst/>
              </a:prstGeom>
            </p:spPr>
          </p:pic>
        </mc:Fallback>
      </mc:AlternateContent>
      <p:grpSp>
        <p:nvGrpSpPr>
          <p:cNvPr id="28" name="Group 27">
            <a:extLst>
              <a:ext uri="{FF2B5EF4-FFF2-40B4-BE49-F238E27FC236}">
                <a16:creationId xmlns:a16="http://schemas.microsoft.com/office/drawing/2014/main" id="{8F5FCF16-9A2E-4C01-BC70-265A92DAAEDA}"/>
              </a:ext>
            </a:extLst>
          </p:cNvPr>
          <p:cNvGrpSpPr/>
          <p:nvPr/>
        </p:nvGrpSpPr>
        <p:grpSpPr>
          <a:xfrm>
            <a:off x="6720322" y="277475"/>
            <a:ext cx="1743480" cy="1723320"/>
            <a:chOff x="6720322" y="277475"/>
            <a:chExt cx="1743480" cy="1723320"/>
          </a:xfrm>
        </p:grpSpPr>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4B5FB9B2-B006-4501-99C2-97B84227DF03}"/>
                    </a:ext>
                  </a:extLst>
                </p14:cNvPr>
                <p14:cNvContentPartPr/>
                <p14:nvPr/>
              </p14:nvContentPartPr>
              <p14:xfrm>
                <a:off x="6720322" y="550355"/>
                <a:ext cx="1480320" cy="1450440"/>
              </p14:xfrm>
            </p:contentPart>
          </mc:Choice>
          <mc:Fallback>
            <p:pic>
              <p:nvPicPr>
                <p:cNvPr id="11" name="Ink 10">
                  <a:extLst>
                    <a:ext uri="{FF2B5EF4-FFF2-40B4-BE49-F238E27FC236}">
                      <a16:creationId xmlns:a16="http://schemas.microsoft.com/office/drawing/2014/main" id="{4B5FB9B2-B006-4501-99C2-97B84227DF03}"/>
                    </a:ext>
                  </a:extLst>
                </p:cNvPr>
                <p:cNvPicPr/>
                <p:nvPr/>
              </p:nvPicPr>
              <p:blipFill>
                <a:blip r:embed="rId12"/>
                <a:stretch>
                  <a:fillRect/>
                </a:stretch>
              </p:blipFill>
              <p:spPr>
                <a:xfrm>
                  <a:off x="6702682" y="532355"/>
                  <a:ext cx="1515960" cy="148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2D4E8114-FFE6-43B7-8D89-75F6F748CF9E}"/>
                    </a:ext>
                  </a:extLst>
                </p14:cNvPr>
                <p14:cNvContentPartPr/>
                <p14:nvPr/>
              </p14:nvContentPartPr>
              <p14:xfrm>
                <a:off x="7372642" y="1423355"/>
                <a:ext cx="52200" cy="81360"/>
              </p14:xfrm>
            </p:contentPart>
          </mc:Choice>
          <mc:Fallback>
            <p:pic>
              <p:nvPicPr>
                <p:cNvPr id="12" name="Ink 11">
                  <a:extLst>
                    <a:ext uri="{FF2B5EF4-FFF2-40B4-BE49-F238E27FC236}">
                      <a16:creationId xmlns:a16="http://schemas.microsoft.com/office/drawing/2014/main" id="{2D4E8114-FFE6-43B7-8D89-75F6F748CF9E}"/>
                    </a:ext>
                  </a:extLst>
                </p:cNvPr>
                <p:cNvPicPr/>
                <p:nvPr/>
              </p:nvPicPr>
              <p:blipFill>
                <a:blip r:embed="rId14"/>
                <a:stretch>
                  <a:fillRect/>
                </a:stretch>
              </p:blipFill>
              <p:spPr>
                <a:xfrm>
                  <a:off x="7355002" y="1405715"/>
                  <a:ext cx="87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D55C2B7C-B31D-4DE4-AC6D-DD23607E08D9}"/>
                    </a:ext>
                  </a:extLst>
                </p14:cNvPr>
                <p14:cNvContentPartPr/>
                <p14:nvPr/>
              </p14:nvContentPartPr>
              <p14:xfrm>
                <a:off x="7306762" y="1604435"/>
                <a:ext cx="189360" cy="181080"/>
              </p14:xfrm>
            </p:contentPart>
          </mc:Choice>
          <mc:Fallback>
            <p:pic>
              <p:nvPicPr>
                <p:cNvPr id="13" name="Ink 12">
                  <a:extLst>
                    <a:ext uri="{FF2B5EF4-FFF2-40B4-BE49-F238E27FC236}">
                      <a16:creationId xmlns:a16="http://schemas.microsoft.com/office/drawing/2014/main" id="{D55C2B7C-B31D-4DE4-AC6D-DD23607E08D9}"/>
                    </a:ext>
                  </a:extLst>
                </p:cNvPr>
                <p:cNvPicPr/>
                <p:nvPr/>
              </p:nvPicPr>
              <p:blipFill>
                <a:blip r:embed="rId16"/>
                <a:stretch>
                  <a:fillRect/>
                </a:stretch>
              </p:blipFill>
              <p:spPr>
                <a:xfrm>
                  <a:off x="7289122" y="1586795"/>
                  <a:ext cx="2250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Ink 17">
                  <a:extLst>
                    <a:ext uri="{FF2B5EF4-FFF2-40B4-BE49-F238E27FC236}">
                      <a16:creationId xmlns:a16="http://schemas.microsoft.com/office/drawing/2014/main" id="{75AD204F-83D2-4397-90AC-BF884149585B}"/>
                    </a:ext>
                  </a:extLst>
                </p14:cNvPr>
                <p14:cNvContentPartPr/>
                <p14:nvPr/>
              </p14:nvContentPartPr>
              <p14:xfrm>
                <a:off x="7381642" y="878675"/>
                <a:ext cx="317880" cy="535320"/>
              </p14:xfrm>
            </p:contentPart>
          </mc:Choice>
          <mc:Fallback>
            <p:pic>
              <p:nvPicPr>
                <p:cNvPr id="18" name="Ink 17">
                  <a:extLst>
                    <a:ext uri="{FF2B5EF4-FFF2-40B4-BE49-F238E27FC236}">
                      <a16:creationId xmlns:a16="http://schemas.microsoft.com/office/drawing/2014/main" id="{75AD204F-83D2-4397-90AC-BF884149585B}"/>
                    </a:ext>
                  </a:extLst>
                </p:cNvPr>
                <p:cNvPicPr/>
                <p:nvPr/>
              </p:nvPicPr>
              <p:blipFill>
                <a:blip r:embed="rId18"/>
                <a:stretch>
                  <a:fillRect/>
                </a:stretch>
              </p:blipFill>
              <p:spPr>
                <a:xfrm>
                  <a:off x="7364002" y="860675"/>
                  <a:ext cx="353520" cy="570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Ink 18">
                  <a:extLst>
                    <a:ext uri="{FF2B5EF4-FFF2-40B4-BE49-F238E27FC236}">
                      <a16:creationId xmlns:a16="http://schemas.microsoft.com/office/drawing/2014/main" id="{51EEF22F-5A35-4BA2-BEDA-2A955FD248D6}"/>
                    </a:ext>
                  </a:extLst>
                </p14:cNvPr>
                <p14:cNvContentPartPr/>
                <p14:nvPr/>
              </p14:nvContentPartPr>
              <p14:xfrm>
                <a:off x="7267162" y="1073435"/>
                <a:ext cx="129600" cy="129240"/>
              </p14:xfrm>
            </p:contentPart>
          </mc:Choice>
          <mc:Fallback>
            <p:pic>
              <p:nvPicPr>
                <p:cNvPr id="19" name="Ink 18">
                  <a:extLst>
                    <a:ext uri="{FF2B5EF4-FFF2-40B4-BE49-F238E27FC236}">
                      <a16:creationId xmlns:a16="http://schemas.microsoft.com/office/drawing/2014/main" id="{51EEF22F-5A35-4BA2-BEDA-2A955FD248D6}"/>
                    </a:ext>
                  </a:extLst>
                </p:cNvPr>
                <p:cNvPicPr/>
                <p:nvPr/>
              </p:nvPicPr>
              <p:blipFill>
                <a:blip r:embed="rId20"/>
                <a:stretch>
                  <a:fillRect/>
                </a:stretch>
              </p:blipFill>
              <p:spPr>
                <a:xfrm>
                  <a:off x="7249522" y="1055795"/>
                  <a:ext cx="165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Ink 19">
                  <a:extLst>
                    <a:ext uri="{FF2B5EF4-FFF2-40B4-BE49-F238E27FC236}">
                      <a16:creationId xmlns:a16="http://schemas.microsoft.com/office/drawing/2014/main" id="{3A0C14F3-54F8-4C15-89D3-1F1761DE8F1B}"/>
                    </a:ext>
                  </a:extLst>
                </p14:cNvPr>
                <p14:cNvContentPartPr/>
                <p14:nvPr/>
              </p14:nvContentPartPr>
              <p14:xfrm>
                <a:off x="7258522" y="952475"/>
                <a:ext cx="122040" cy="94320"/>
              </p14:xfrm>
            </p:contentPart>
          </mc:Choice>
          <mc:Fallback>
            <p:pic>
              <p:nvPicPr>
                <p:cNvPr id="20" name="Ink 19">
                  <a:extLst>
                    <a:ext uri="{FF2B5EF4-FFF2-40B4-BE49-F238E27FC236}">
                      <a16:creationId xmlns:a16="http://schemas.microsoft.com/office/drawing/2014/main" id="{3A0C14F3-54F8-4C15-89D3-1F1761DE8F1B}"/>
                    </a:ext>
                  </a:extLst>
                </p:cNvPr>
                <p:cNvPicPr/>
                <p:nvPr/>
              </p:nvPicPr>
              <p:blipFill>
                <a:blip r:embed="rId22"/>
                <a:stretch>
                  <a:fillRect/>
                </a:stretch>
              </p:blipFill>
              <p:spPr>
                <a:xfrm>
                  <a:off x="7240522" y="934835"/>
                  <a:ext cx="157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Ink 21">
                  <a:extLst>
                    <a:ext uri="{FF2B5EF4-FFF2-40B4-BE49-F238E27FC236}">
                      <a16:creationId xmlns:a16="http://schemas.microsoft.com/office/drawing/2014/main" id="{6FF129EE-538A-46F5-A4E0-D447FA2D784F}"/>
                    </a:ext>
                  </a:extLst>
                </p14:cNvPr>
                <p14:cNvContentPartPr/>
                <p14:nvPr/>
              </p14:nvContentPartPr>
              <p14:xfrm>
                <a:off x="7676842" y="696875"/>
                <a:ext cx="151920" cy="191160"/>
              </p14:xfrm>
            </p:contentPart>
          </mc:Choice>
          <mc:Fallback>
            <p:pic>
              <p:nvPicPr>
                <p:cNvPr id="22" name="Ink 21">
                  <a:extLst>
                    <a:ext uri="{FF2B5EF4-FFF2-40B4-BE49-F238E27FC236}">
                      <a16:creationId xmlns:a16="http://schemas.microsoft.com/office/drawing/2014/main" id="{6FF129EE-538A-46F5-A4E0-D447FA2D784F}"/>
                    </a:ext>
                  </a:extLst>
                </p:cNvPr>
                <p:cNvPicPr/>
                <p:nvPr/>
              </p:nvPicPr>
              <p:blipFill>
                <a:blip r:embed="rId24"/>
                <a:stretch>
                  <a:fillRect/>
                </a:stretch>
              </p:blipFill>
              <p:spPr>
                <a:xfrm>
                  <a:off x="7658842" y="678875"/>
                  <a:ext cx="1875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Ink 22">
                  <a:extLst>
                    <a:ext uri="{FF2B5EF4-FFF2-40B4-BE49-F238E27FC236}">
                      <a16:creationId xmlns:a16="http://schemas.microsoft.com/office/drawing/2014/main" id="{7891AEBD-74A6-4ACD-A785-F579B7D5B684}"/>
                    </a:ext>
                  </a:extLst>
                </p14:cNvPr>
                <p14:cNvContentPartPr/>
                <p14:nvPr/>
              </p14:nvContentPartPr>
              <p14:xfrm>
                <a:off x="7768282" y="709115"/>
                <a:ext cx="91440" cy="107640"/>
              </p14:xfrm>
            </p:contentPart>
          </mc:Choice>
          <mc:Fallback>
            <p:pic>
              <p:nvPicPr>
                <p:cNvPr id="23" name="Ink 22">
                  <a:extLst>
                    <a:ext uri="{FF2B5EF4-FFF2-40B4-BE49-F238E27FC236}">
                      <a16:creationId xmlns:a16="http://schemas.microsoft.com/office/drawing/2014/main" id="{7891AEBD-74A6-4ACD-A785-F579B7D5B684}"/>
                    </a:ext>
                  </a:extLst>
                </p:cNvPr>
                <p:cNvPicPr/>
                <p:nvPr/>
              </p:nvPicPr>
              <p:blipFill>
                <a:blip r:embed="rId26"/>
                <a:stretch>
                  <a:fillRect/>
                </a:stretch>
              </p:blipFill>
              <p:spPr>
                <a:xfrm>
                  <a:off x="7750282" y="691115"/>
                  <a:ext cx="127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Ink 23">
                  <a:extLst>
                    <a:ext uri="{FF2B5EF4-FFF2-40B4-BE49-F238E27FC236}">
                      <a16:creationId xmlns:a16="http://schemas.microsoft.com/office/drawing/2014/main" id="{1F7658F6-ABFD-4C99-B6FA-5E352C8CAC80}"/>
                    </a:ext>
                  </a:extLst>
                </p14:cNvPr>
                <p14:cNvContentPartPr/>
                <p14:nvPr/>
              </p14:nvContentPartPr>
              <p14:xfrm>
                <a:off x="7824802" y="719915"/>
                <a:ext cx="79920" cy="156240"/>
              </p14:xfrm>
            </p:contentPart>
          </mc:Choice>
          <mc:Fallback>
            <p:pic>
              <p:nvPicPr>
                <p:cNvPr id="24" name="Ink 23">
                  <a:extLst>
                    <a:ext uri="{FF2B5EF4-FFF2-40B4-BE49-F238E27FC236}">
                      <a16:creationId xmlns:a16="http://schemas.microsoft.com/office/drawing/2014/main" id="{1F7658F6-ABFD-4C99-B6FA-5E352C8CAC80}"/>
                    </a:ext>
                  </a:extLst>
                </p:cNvPr>
                <p:cNvPicPr/>
                <p:nvPr/>
              </p:nvPicPr>
              <p:blipFill>
                <a:blip r:embed="rId28"/>
                <a:stretch>
                  <a:fillRect/>
                </a:stretch>
              </p:blipFill>
              <p:spPr>
                <a:xfrm>
                  <a:off x="7807162" y="701915"/>
                  <a:ext cx="1155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Ink 24">
                  <a:extLst>
                    <a:ext uri="{FF2B5EF4-FFF2-40B4-BE49-F238E27FC236}">
                      <a16:creationId xmlns:a16="http://schemas.microsoft.com/office/drawing/2014/main" id="{004D45EA-F6EB-4CCF-B84C-C84F57699974}"/>
                    </a:ext>
                  </a:extLst>
                </p14:cNvPr>
                <p14:cNvContentPartPr/>
                <p14:nvPr/>
              </p14:nvContentPartPr>
              <p14:xfrm>
                <a:off x="7879162" y="495995"/>
                <a:ext cx="261720" cy="193320"/>
              </p14:xfrm>
            </p:contentPart>
          </mc:Choice>
          <mc:Fallback>
            <p:pic>
              <p:nvPicPr>
                <p:cNvPr id="25" name="Ink 24">
                  <a:extLst>
                    <a:ext uri="{FF2B5EF4-FFF2-40B4-BE49-F238E27FC236}">
                      <a16:creationId xmlns:a16="http://schemas.microsoft.com/office/drawing/2014/main" id="{004D45EA-F6EB-4CCF-B84C-C84F57699974}"/>
                    </a:ext>
                  </a:extLst>
                </p:cNvPr>
                <p:cNvPicPr/>
                <p:nvPr/>
              </p:nvPicPr>
              <p:blipFill>
                <a:blip r:embed="rId30"/>
                <a:stretch>
                  <a:fillRect/>
                </a:stretch>
              </p:blipFill>
              <p:spPr>
                <a:xfrm>
                  <a:off x="7861162" y="477995"/>
                  <a:ext cx="297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Ink 25">
                  <a:extLst>
                    <a:ext uri="{FF2B5EF4-FFF2-40B4-BE49-F238E27FC236}">
                      <a16:creationId xmlns:a16="http://schemas.microsoft.com/office/drawing/2014/main" id="{17A3F1A6-2C66-4185-8216-FEEFC206C859}"/>
                    </a:ext>
                  </a:extLst>
                </p14:cNvPr>
                <p14:cNvContentPartPr/>
                <p14:nvPr/>
              </p14:nvContentPartPr>
              <p14:xfrm>
                <a:off x="8205322" y="308795"/>
                <a:ext cx="91800" cy="221760"/>
              </p14:xfrm>
            </p:contentPart>
          </mc:Choice>
          <mc:Fallback>
            <p:pic>
              <p:nvPicPr>
                <p:cNvPr id="26" name="Ink 25">
                  <a:extLst>
                    <a:ext uri="{FF2B5EF4-FFF2-40B4-BE49-F238E27FC236}">
                      <a16:creationId xmlns:a16="http://schemas.microsoft.com/office/drawing/2014/main" id="{17A3F1A6-2C66-4185-8216-FEEFC206C859}"/>
                    </a:ext>
                  </a:extLst>
                </p:cNvPr>
                <p:cNvPicPr/>
                <p:nvPr/>
              </p:nvPicPr>
              <p:blipFill>
                <a:blip r:embed="rId32"/>
                <a:stretch>
                  <a:fillRect/>
                </a:stretch>
              </p:blipFill>
              <p:spPr>
                <a:xfrm>
                  <a:off x="8187322" y="291155"/>
                  <a:ext cx="1274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Ink 26">
                  <a:extLst>
                    <a:ext uri="{FF2B5EF4-FFF2-40B4-BE49-F238E27FC236}">
                      <a16:creationId xmlns:a16="http://schemas.microsoft.com/office/drawing/2014/main" id="{F053613F-E281-4ECE-B8D2-DC7845E227CD}"/>
                    </a:ext>
                  </a:extLst>
                </p14:cNvPr>
                <p14:cNvContentPartPr/>
                <p14:nvPr/>
              </p14:nvContentPartPr>
              <p14:xfrm>
                <a:off x="8289922" y="277475"/>
                <a:ext cx="173880" cy="218880"/>
              </p14:xfrm>
            </p:contentPart>
          </mc:Choice>
          <mc:Fallback>
            <p:pic>
              <p:nvPicPr>
                <p:cNvPr id="27" name="Ink 26">
                  <a:extLst>
                    <a:ext uri="{FF2B5EF4-FFF2-40B4-BE49-F238E27FC236}">
                      <a16:creationId xmlns:a16="http://schemas.microsoft.com/office/drawing/2014/main" id="{F053613F-E281-4ECE-B8D2-DC7845E227CD}"/>
                    </a:ext>
                  </a:extLst>
                </p:cNvPr>
                <p:cNvPicPr/>
                <p:nvPr/>
              </p:nvPicPr>
              <p:blipFill>
                <a:blip r:embed="rId34"/>
                <a:stretch>
                  <a:fillRect/>
                </a:stretch>
              </p:blipFill>
              <p:spPr>
                <a:xfrm>
                  <a:off x="8271922" y="259835"/>
                  <a:ext cx="209520" cy="254520"/>
                </a:xfrm>
                <a:prstGeom prst="rect">
                  <a:avLst/>
                </a:prstGeom>
              </p:spPr>
            </p:pic>
          </mc:Fallback>
        </mc:AlternateContent>
      </p:grpSp>
    </p:spTree>
    <p:extLst>
      <p:ext uri="{BB962C8B-B14F-4D97-AF65-F5344CB8AC3E}">
        <p14:creationId xmlns:p14="http://schemas.microsoft.com/office/powerpoint/2010/main" val="304836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1131" y="118153"/>
            <a:ext cx="6812544" cy="6724639"/>
          </a:xfrm>
          <a:prstGeom prst="rect">
            <a:avLst/>
          </a:prstGeom>
        </p:spPr>
      </p:pic>
      <p:sp>
        <p:nvSpPr>
          <p:cNvPr id="3" name="TextBox 2"/>
          <p:cNvSpPr txBox="1"/>
          <p:nvPr/>
        </p:nvSpPr>
        <p:spPr>
          <a:xfrm>
            <a:off x="6443529" y="2264636"/>
            <a:ext cx="2700471" cy="923330"/>
          </a:xfrm>
          <a:prstGeom prst="rect">
            <a:avLst/>
          </a:prstGeom>
          <a:noFill/>
        </p:spPr>
        <p:txBody>
          <a:bodyPr wrap="square" rtlCol="0">
            <a:spAutoFit/>
          </a:bodyPr>
          <a:lstStyle/>
          <a:p>
            <a:r>
              <a:rPr lang="en-US" dirty="0"/>
              <a:t>A result of </a:t>
            </a:r>
            <a:r>
              <a:rPr lang="en-US" dirty="0" err="1"/>
              <a:t>magneto</a:t>
            </a:r>
            <a:r>
              <a:rPr lang="en-US" i="1" dirty="0" err="1"/>
              <a:t>statics</a:t>
            </a:r>
            <a:r>
              <a:rPr lang="en-US" i="1" dirty="0"/>
              <a:t>.  </a:t>
            </a:r>
            <a:r>
              <a:rPr lang="en-US" dirty="0"/>
              <a:t>There were no time-dependent electric fields</a:t>
            </a:r>
            <a:r>
              <a:rPr lang="en-US" i="1" dirty="0"/>
              <a:t>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E848635-FA1D-4271-B8FA-6502CE178F65}"/>
                  </a:ext>
                </a:extLst>
              </p14:cNvPr>
              <p14:cNvContentPartPr/>
              <p14:nvPr/>
            </p14:nvContentPartPr>
            <p14:xfrm>
              <a:off x="6964042" y="80596"/>
              <a:ext cx="513000" cy="203400"/>
            </p14:xfrm>
          </p:contentPart>
        </mc:Choice>
        <mc:Fallback xmlns="">
          <p:pic>
            <p:nvPicPr>
              <p:cNvPr id="4" name="Ink 3">
                <a:extLst>
                  <a:ext uri="{FF2B5EF4-FFF2-40B4-BE49-F238E27FC236}">
                    <a16:creationId xmlns:a16="http://schemas.microsoft.com/office/drawing/2014/main" id="{5E848635-FA1D-4271-B8FA-6502CE178F65}"/>
                  </a:ext>
                </a:extLst>
              </p:cNvPr>
              <p:cNvPicPr/>
              <p:nvPr/>
            </p:nvPicPr>
            <p:blipFill>
              <a:blip r:embed="rId4"/>
              <a:stretch>
                <a:fillRect/>
              </a:stretch>
            </p:blipFill>
            <p:spPr>
              <a:xfrm>
                <a:off x="6901042" y="17596"/>
                <a:ext cx="638640" cy="329040"/>
              </a:xfrm>
              <a:prstGeom prst="rect">
                <a:avLst/>
              </a:prstGeom>
            </p:spPr>
          </p:pic>
        </mc:Fallback>
      </mc:AlternateContent>
    </p:spTree>
    <p:extLst>
      <p:ext uri="{BB962C8B-B14F-4D97-AF65-F5344CB8AC3E}">
        <p14:creationId xmlns:p14="http://schemas.microsoft.com/office/powerpoint/2010/main" val="263181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8683" b="36720"/>
          <a:stretch/>
        </p:blipFill>
        <p:spPr>
          <a:xfrm>
            <a:off x="4828373" y="1030022"/>
            <a:ext cx="2545135" cy="2413933"/>
          </a:xfrm>
          <a:prstGeom prst="rect">
            <a:avLst/>
          </a:prstGeom>
        </p:spPr>
      </p:pic>
      <p:sp>
        <p:nvSpPr>
          <p:cNvPr id="3" name="TextBox 2"/>
          <p:cNvSpPr txBox="1"/>
          <p:nvPr/>
        </p:nvSpPr>
        <p:spPr>
          <a:xfrm>
            <a:off x="2837204" y="1128045"/>
            <a:ext cx="3270319" cy="646331"/>
          </a:xfrm>
          <a:prstGeom prst="rect">
            <a:avLst/>
          </a:prstGeom>
          <a:solidFill>
            <a:schemeClr val="bg1"/>
          </a:solidFill>
        </p:spPr>
        <p:txBody>
          <a:bodyPr wrap="none" rtlCol="0">
            <a:spAutoFit/>
          </a:bodyPr>
          <a:lstStyle/>
          <a:p>
            <a:r>
              <a:rPr lang="en-US" dirty="0"/>
              <a:t>What conditions allow neglect of</a:t>
            </a:r>
          </a:p>
          <a:p>
            <a:r>
              <a:rPr lang="en-US" dirty="0"/>
              <a:t> </a:t>
            </a:r>
          </a:p>
        </p:txBody>
      </p:sp>
      <p:sp>
        <p:nvSpPr>
          <p:cNvPr id="4" name="TextBox 3"/>
          <p:cNvSpPr txBox="1"/>
          <p:nvPr/>
        </p:nvSpPr>
        <p:spPr>
          <a:xfrm>
            <a:off x="2619289" y="2231211"/>
            <a:ext cx="6063242" cy="646331"/>
          </a:xfrm>
          <a:prstGeom prst="rect">
            <a:avLst/>
          </a:prstGeom>
          <a:solidFill>
            <a:schemeClr val="bg1"/>
          </a:solidFill>
        </p:spPr>
        <p:txBody>
          <a:bodyPr wrap="square" rtlCol="0">
            <a:spAutoFit/>
          </a:bodyPr>
          <a:lstStyle/>
          <a:p>
            <a:r>
              <a:rPr lang="en-US" dirty="0"/>
              <a:t>For a given </a:t>
            </a:r>
            <a:r>
              <a:rPr lang="en-US" dirty="0">
                <a:latin typeface="Symbol" panose="05050102010706020507" pitchFamily="18" charset="2"/>
              </a:rPr>
              <a:t>w</a:t>
            </a:r>
            <a:r>
              <a:rPr lang="en-US" dirty="0"/>
              <a:t>, a small body dimension </a:t>
            </a:r>
            <a:r>
              <a:rPr lang="en-US" i="1" dirty="0"/>
              <a:t>l</a:t>
            </a:r>
            <a:r>
              <a:rPr lang="en-US" dirty="0"/>
              <a:t> gives large spatial derivatives in </a:t>
            </a:r>
          </a:p>
        </p:txBody>
      </p:sp>
      <p:sp>
        <p:nvSpPr>
          <p:cNvPr id="5" name="TextBox 4"/>
          <p:cNvSpPr txBox="1"/>
          <p:nvPr/>
        </p:nvSpPr>
        <p:spPr>
          <a:xfrm>
            <a:off x="2619289" y="3307126"/>
            <a:ext cx="4437882" cy="369332"/>
          </a:xfrm>
          <a:prstGeom prst="rect">
            <a:avLst/>
          </a:prstGeom>
          <a:solidFill>
            <a:schemeClr val="bg1"/>
          </a:solidFill>
        </p:spPr>
        <p:txBody>
          <a:bodyPr wrap="none" rtlCol="0">
            <a:spAutoFit/>
          </a:bodyPr>
          <a:lstStyle/>
          <a:p>
            <a:r>
              <a:rPr lang="en-US" dirty="0"/>
              <a:t>So that this term would dominate over </a:t>
            </a:r>
            <a:r>
              <a:rPr lang="en-US" dirty="0" err="1"/>
              <a:t>d</a:t>
            </a:r>
            <a:r>
              <a:rPr lang="en-US" b="1" dirty="0" err="1"/>
              <a:t>P</a:t>
            </a:r>
            <a:r>
              <a:rPr lang="en-US" dirty="0"/>
              <a:t>/</a:t>
            </a:r>
            <a:r>
              <a:rPr lang="en-US" dirty="0" err="1"/>
              <a:t>dt.</a:t>
            </a:r>
            <a:endParaRPr lang="en-US" dirty="0"/>
          </a:p>
        </p:txBody>
      </p:sp>
      <p:sp>
        <p:nvSpPr>
          <p:cNvPr id="6" name="TextBox 5"/>
          <p:cNvSpPr txBox="1"/>
          <p:nvPr/>
        </p:nvSpPr>
        <p:spPr>
          <a:xfrm>
            <a:off x="2619288" y="4645144"/>
            <a:ext cx="5704315" cy="646331"/>
          </a:xfrm>
          <a:prstGeom prst="rect">
            <a:avLst/>
          </a:prstGeom>
          <a:noFill/>
        </p:spPr>
        <p:txBody>
          <a:bodyPr wrap="square" rtlCol="0">
            <a:spAutoFit/>
          </a:bodyPr>
          <a:lstStyle/>
          <a:p>
            <a:r>
              <a:rPr lang="en-US" dirty="0"/>
              <a:t>A weak electric field </a:t>
            </a:r>
            <a:r>
              <a:rPr lang="en-US" b="1" dirty="0"/>
              <a:t>E</a:t>
            </a:r>
            <a:r>
              <a:rPr lang="en-US" dirty="0"/>
              <a:t> would also give a small </a:t>
            </a:r>
            <a:r>
              <a:rPr lang="en-US" b="1" dirty="0"/>
              <a:t>P</a:t>
            </a:r>
            <a:r>
              <a:rPr lang="en-US" dirty="0"/>
              <a:t>, but this cannot be satisfied for electromagnetic waves where E ~ H.</a:t>
            </a:r>
          </a:p>
        </p:txBody>
      </p:sp>
    </p:spTree>
    <p:extLst>
      <p:ext uri="{BB962C8B-B14F-4D97-AF65-F5344CB8AC3E}">
        <p14:creationId xmlns:p14="http://schemas.microsoft.com/office/powerpoint/2010/main" val="79195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8996"/>
          <a:stretch/>
        </p:blipFill>
        <p:spPr>
          <a:xfrm>
            <a:off x="897308" y="2418459"/>
            <a:ext cx="7220868" cy="4276441"/>
          </a:xfrm>
          <a:prstGeom prst="rect">
            <a:avLst/>
          </a:prstGeom>
        </p:spPr>
      </p:pic>
      <p:sp>
        <p:nvSpPr>
          <p:cNvPr id="3" name="TextBox 2"/>
          <p:cNvSpPr txBox="1"/>
          <p:nvPr/>
        </p:nvSpPr>
        <p:spPr>
          <a:xfrm>
            <a:off x="1153682" y="717844"/>
            <a:ext cx="6460621" cy="1477328"/>
          </a:xfrm>
          <a:prstGeom prst="rect">
            <a:avLst/>
          </a:prstGeom>
          <a:noFill/>
        </p:spPr>
        <p:txBody>
          <a:bodyPr wrap="square" rtlCol="0">
            <a:spAutoFit/>
          </a:bodyPr>
          <a:lstStyle/>
          <a:p>
            <a:r>
              <a:rPr lang="en-US" dirty="0"/>
              <a:t>To find the condition on </a:t>
            </a:r>
            <a:r>
              <a:rPr lang="en-US" dirty="0">
                <a:latin typeface="Symbol" panose="05050102010706020507" pitchFamily="18" charset="2"/>
              </a:rPr>
              <a:t>w</a:t>
            </a:r>
            <a:r>
              <a:rPr lang="en-US" dirty="0"/>
              <a:t> where </a:t>
            </a:r>
            <a:r>
              <a:rPr lang="en-US" dirty="0" err="1"/>
              <a:t>dP</a:t>
            </a:r>
            <a:r>
              <a:rPr lang="en-US" dirty="0"/>
              <a:t>/</a:t>
            </a:r>
            <a:r>
              <a:rPr lang="en-US" dirty="0" err="1"/>
              <a:t>dt</a:t>
            </a:r>
            <a:r>
              <a:rPr lang="en-US" dirty="0"/>
              <a:t> can be neglected and magnetization can be important, place the body on the axis of a solenoid with variable current.</a:t>
            </a:r>
          </a:p>
          <a:p>
            <a:endParaRPr lang="en-US" dirty="0"/>
          </a:p>
          <a:p>
            <a:r>
              <a:rPr lang="en-US" dirty="0"/>
              <a:t>Then the electric field E appears only due to induction</a:t>
            </a:r>
          </a:p>
        </p:txBody>
      </p:sp>
      <p:sp>
        <p:nvSpPr>
          <p:cNvPr id="5" name="TextBox 4"/>
          <p:cNvSpPr txBox="1"/>
          <p:nvPr/>
        </p:nvSpPr>
        <p:spPr>
          <a:xfrm>
            <a:off x="6050423" y="5905145"/>
            <a:ext cx="3093577" cy="646331"/>
          </a:xfrm>
          <a:prstGeom prst="rect">
            <a:avLst/>
          </a:prstGeom>
          <a:noFill/>
        </p:spPr>
        <p:txBody>
          <a:bodyPr wrap="square" rtlCol="0">
            <a:spAutoFit/>
          </a:bodyPr>
          <a:lstStyle/>
          <a:p>
            <a:r>
              <a:rPr lang="en-US" dirty="0"/>
              <a:t>This should be small compared to c </a:t>
            </a:r>
            <a:r>
              <a:rPr lang="en-US" b="1" dirty="0"/>
              <a:t>curl M</a:t>
            </a:r>
          </a:p>
        </p:txBody>
      </p:sp>
      <p:grpSp>
        <p:nvGrpSpPr>
          <p:cNvPr id="11" name="Group 10">
            <a:extLst>
              <a:ext uri="{FF2B5EF4-FFF2-40B4-BE49-F238E27FC236}">
                <a16:creationId xmlns:a16="http://schemas.microsoft.com/office/drawing/2014/main" id="{9FE0C32B-656D-42D0-B9AF-665D831AA215}"/>
              </a:ext>
            </a:extLst>
          </p:cNvPr>
          <p:cNvGrpSpPr/>
          <p:nvPr/>
        </p:nvGrpSpPr>
        <p:grpSpPr>
          <a:xfrm>
            <a:off x="7218202" y="828316"/>
            <a:ext cx="1595520" cy="1951560"/>
            <a:chOff x="7218202" y="828316"/>
            <a:chExt cx="1595520" cy="195156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1D0C9FE-6C70-46BE-9DE6-A6AAF9C34887}"/>
                    </a:ext>
                  </a:extLst>
                </p14:cNvPr>
                <p14:cNvContentPartPr/>
                <p14:nvPr/>
              </p14:nvContentPartPr>
              <p14:xfrm>
                <a:off x="7218202" y="1596196"/>
                <a:ext cx="1149120" cy="1183680"/>
              </p14:xfrm>
            </p:contentPart>
          </mc:Choice>
          <mc:Fallback>
            <p:pic>
              <p:nvPicPr>
                <p:cNvPr id="4" name="Ink 3">
                  <a:extLst>
                    <a:ext uri="{FF2B5EF4-FFF2-40B4-BE49-F238E27FC236}">
                      <a16:creationId xmlns:a16="http://schemas.microsoft.com/office/drawing/2014/main" id="{51D0C9FE-6C70-46BE-9DE6-A6AAF9C34887}"/>
                    </a:ext>
                  </a:extLst>
                </p:cNvPr>
                <p:cNvPicPr/>
                <p:nvPr/>
              </p:nvPicPr>
              <p:blipFill>
                <a:blip r:embed="rId4"/>
                <a:stretch>
                  <a:fillRect/>
                </a:stretch>
              </p:blipFill>
              <p:spPr>
                <a:xfrm>
                  <a:off x="7200202" y="1578196"/>
                  <a:ext cx="1184760" cy="1219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258D0EB9-02C1-4716-BEA3-DC92AD8668A9}"/>
                    </a:ext>
                  </a:extLst>
                </p14:cNvPr>
                <p14:cNvContentPartPr/>
                <p14:nvPr/>
              </p14:nvContentPartPr>
              <p14:xfrm>
                <a:off x="7372642" y="828316"/>
                <a:ext cx="950760" cy="913680"/>
              </p14:xfrm>
            </p:contentPart>
          </mc:Choice>
          <mc:Fallback>
            <p:pic>
              <p:nvPicPr>
                <p:cNvPr id="6" name="Ink 5">
                  <a:extLst>
                    <a:ext uri="{FF2B5EF4-FFF2-40B4-BE49-F238E27FC236}">
                      <a16:creationId xmlns:a16="http://schemas.microsoft.com/office/drawing/2014/main" id="{258D0EB9-02C1-4716-BEA3-DC92AD8668A9}"/>
                    </a:ext>
                  </a:extLst>
                </p:cNvPr>
                <p:cNvPicPr/>
                <p:nvPr/>
              </p:nvPicPr>
              <p:blipFill>
                <a:blip r:embed="rId6"/>
                <a:stretch>
                  <a:fillRect/>
                </a:stretch>
              </p:blipFill>
              <p:spPr>
                <a:xfrm>
                  <a:off x="7355002" y="810676"/>
                  <a:ext cx="986400" cy="949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145F7207-F090-4686-A0B1-391A689C534A}"/>
                    </a:ext>
                  </a:extLst>
                </p14:cNvPr>
                <p14:cNvContentPartPr/>
                <p14:nvPr/>
              </p14:nvContentPartPr>
              <p14:xfrm>
                <a:off x="8321602" y="1866556"/>
                <a:ext cx="492120" cy="651240"/>
              </p14:xfrm>
            </p:contentPart>
          </mc:Choice>
          <mc:Fallback>
            <p:pic>
              <p:nvPicPr>
                <p:cNvPr id="7" name="Ink 6">
                  <a:extLst>
                    <a:ext uri="{FF2B5EF4-FFF2-40B4-BE49-F238E27FC236}">
                      <a16:creationId xmlns:a16="http://schemas.microsoft.com/office/drawing/2014/main" id="{145F7207-F090-4686-A0B1-391A689C534A}"/>
                    </a:ext>
                  </a:extLst>
                </p:cNvPr>
                <p:cNvPicPr/>
                <p:nvPr/>
              </p:nvPicPr>
              <p:blipFill>
                <a:blip r:embed="rId8"/>
                <a:stretch>
                  <a:fillRect/>
                </a:stretch>
              </p:blipFill>
              <p:spPr>
                <a:xfrm>
                  <a:off x="8303602" y="1848916"/>
                  <a:ext cx="527760" cy="686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BDFA9A55-B937-4451-9096-009D6CF4EAA0}"/>
                    </a:ext>
                  </a:extLst>
                </p14:cNvPr>
                <p14:cNvContentPartPr/>
                <p14:nvPr/>
              </p14:nvContentPartPr>
              <p14:xfrm>
                <a:off x="7763962" y="1960156"/>
                <a:ext cx="279360" cy="219240"/>
              </p14:xfrm>
            </p:contentPart>
          </mc:Choice>
          <mc:Fallback>
            <p:pic>
              <p:nvPicPr>
                <p:cNvPr id="9" name="Ink 8">
                  <a:extLst>
                    <a:ext uri="{FF2B5EF4-FFF2-40B4-BE49-F238E27FC236}">
                      <a16:creationId xmlns:a16="http://schemas.microsoft.com/office/drawing/2014/main" id="{BDFA9A55-B937-4451-9096-009D6CF4EAA0}"/>
                    </a:ext>
                  </a:extLst>
                </p:cNvPr>
                <p:cNvPicPr/>
                <p:nvPr/>
              </p:nvPicPr>
              <p:blipFill>
                <a:blip r:embed="rId10"/>
                <a:stretch>
                  <a:fillRect/>
                </a:stretch>
              </p:blipFill>
              <p:spPr>
                <a:xfrm>
                  <a:off x="7746322" y="1942516"/>
                  <a:ext cx="3150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63AC7566-41B0-4CB1-8CD4-26B6E8A22E17}"/>
                    </a:ext>
                  </a:extLst>
                </p14:cNvPr>
                <p14:cNvContentPartPr/>
                <p14:nvPr/>
              </p14:nvContentPartPr>
              <p14:xfrm>
                <a:off x="7969162" y="2174716"/>
                <a:ext cx="71280" cy="79920"/>
              </p14:xfrm>
            </p:contentPart>
          </mc:Choice>
          <mc:Fallback>
            <p:pic>
              <p:nvPicPr>
                <p:cNvPr id="10" name="Ink 9">
                  <a:extLst>
                    <a:ext uri="{FF2B5EF4-FFF2-40B4-BE49-F238E27FC236}">
                      <a16:creationId xmlns:a16="http://schemas.microsoft.com/office/drawing/2014/main" id="{63AC7566-41B0-4CB1-8CD4-26B6E8A22E17}"/>
                    </a:ext>
                  </a:extLst>
                </p:cNvPr>
                <p:cNvPicPr/>
                <p:nvPr/>
              </p:nvPicPr>
              <p:blipFill>
                <a:blip r:embed="rId12"/>
                <a:stretch>
                  <a:fillRect/>
                </a:stretch>
              </p:blipFill>
              <p:spPr>
                <a:xfrm>
                  <a:off x="7951522" y="2156716"/>
                  <a:ext cx="106920" cy="11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1B6A47A5-CF58-4E76-83F8-0FB588577EA8}"/>
                  </a:ext>
                </a:extLst>
              </p14:cNvPr>
              <p14:cNvContentPartPr/>
              <p14:nvPr/>
            </p14:nvContentPartPr>
            <p14:xfrm>
              <a:off x="7087522" y="2851516"/>
              <a:ext cx="152280" cy="1472400"/>
            </p14:xfrm>
          </p:contentPart>
        </mc:Choice>
        <mc:Fallback>
          <p:pic>
            <p:nvPicPr>
              <p:cNvPr id="12" name="Ink 11">
                <a:extLst>
                  <a:ext uri="{FF2B5EF4-FFF2-40B4-BE49-F238E27FC236}">
                    <a16:creationId xmlns:a16="http://schemas.microsoft.com/office/drawing/2014/main" id="{1B6A47A5-CF58-4E76-83F8-0FB588577EA8}"/>
                  </a:ext>
                </a:extLst>
              </p:cNvPr>
              <p:cNvPicPr/>
              <p:nvPr/>
            </p:nvPicPr>
            <p:blipFill>
              <a:blip r:embed="rId14"/>
              <a:stretch>
                <a:fillRect/>
              </a:stretch>
            </p:blipFill>
            <p:spPr>
              <a:xfrm>
                <a:off x="7069882" y="2833876"/>
                <a:ext cx="187920" cy="1508040"/>
              </a:xfrm>
              <a:prstGeom prst="rect">
                <a:avLst/>
              </a:prstGeom>
            </p:spPr>
          </p:pic>
        </mc:Fallback>
      </mc:AlternateContent>
      <p:grpSp>
        <p:nvGrpSpPr>
          <p:cNvPr id="24" name="Group 23">
            <a:extLst>
              <a:ext uri="{FF2B5EF4-FFF2-40B4-BE49-F238E27FC236}">
                <a16:creationId xmlns:a16="http://schemas.microsoft.com/office/drawing/2014/main" id="{36F52D0B-C717-4D76-BEEA-6534089F0AC5}"/>
              </a:ext>
            </a:extLst>
          </p:cNvPr>
          <p:cNvGrpSpPr/>
          <p:nvPr/>
        </p:nvGrpSpPr>
        <p:grpSpPr>
          <a:xfrm>
            <a:off x="6153322" y="3455236"/>
            <a:ext cx="2162520" cy="492480"/>
            <a:chOff x="6153322" y="3455236"/>
            <a:chExt cx="2162520" cy="492480"/>
          </a:xfrm>
        </p:grpSpPr>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D46804CE-6B60-48EF-BFD6-B8C9B00B626D}"/>
                    </a:ext>
                  </a:extLst>
                </p14:cNvPr>
                <p14:cNvContentPartPr/>
                <p14:nvPr/>
              </p14:nvContentPartPr>
              <p14:xfrm>
                <a:off x="6153322" y="3518236"/>
                <a:ext cx="1953360" cy="53280"/>
              </p14:xfrm>
            </p:contentPart>
          </mc:Choice>
          <mc:Fallback>
            <p:pic>
              <p:nvPicPr>
                <p:cNvPr id="13" name="Ink 12">
                  <a:extLst>
                    <a:ext uri="{FF2B5EF4-FFF2-40B4-BE49-F238E27FC236}">
                      <a16:creationId xmlns:a16="http://schemas.microsoft.com/office/drawing/2014/main" id="{D46804CE-6B60-48EF-BFD6-B8C9B00B626D}"/>
                    </a:ext>
                  </a:extLst>
                </p:cNvPr>
                <p:cNvPicPr/>
                <p:nvPr/>
              </p:nvPicPr>
              <p:blipFill>
                <a:blip r:embed="rId16"/>
                <a:stretch>
                  <a:fillRect/>
                </a:stretch>
              </p:blipFill>
              <p:spPr>
                <a:xfrm>
                  <a:off x="6135322" y="3500236"/>
                  <a:ext cx="1989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23E1CC44-017C-496A-90D7-85D4C07658EE}"/>
                    </a:ext>
                  </a:extLst>
                </p14:cNvPr>
                <p14:cNvContentPartPr/>
                <p14:nvPr/>
              </p14:nvContentPartPr>
              <p14:xfrm>
                <a:off x="8167882" y="3482956"/>
                <a:ext cx="147960" cy="199440"/>
              </p14:xfrm>
            </p:contentPart>
          </mc:Choice>
          <mc:Fallback>
            <p:pic>
              <p:nvPicPr>
                <p:cNvPr id="14" name="Ink 13">
                  <a:extLst>
                    <a:ext uri="{FF2B5EF4-FFF2-40B4-BE49-F238E27FC236}">
                      <a16:creationId xmlns:a16="http://schemas.microsoft.com/office/drawing/2014/main" id="{23E1CC44-017C-496A-90D7-85D4C07658EE}"/>
                    </a:ext>
                  </a:extLst>
                </p:cNvPr>
                <p:cNvPicPr/>
                <p:nvPr/>
              </p:nvPicPr>
              <p:blipFill>
                <a:blip r:embed="rId18"/>
                <a:stretch>
                  <a:fillRect/>
                </a:stretch>
              </p:blipFill>
              <p:spPr>
                <a:xfrm>
                  <a:off x="8150242" y="3465316"/>
                  <a:ext cx="1836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3DEDD717-5631-48E1-9A04-ED074EC82D39}"/>
                    </a:ext>
                  </a:extLst>
                </p14:cNvPr>
                <p14:cNvContentPartPr/>
                <p14:nvPr/>
              </p14:nvContentPartPr>
              <p14:xfrm>
                <a:off x="7734802" y="3455236"/>
                <a:ext cx="30960" cy="109800"/>
              </p14:xfrm>
            </p:contentPart>
          </mc:Choice>
          <mc:Fallback>
            <p:pic>
              <p:nvPicPr>
                <p:cNvPr id="16" name="Ink 15">
                  <a:extLst>
                    <a:ext uri="{FF2B5EF4-FFF2-40B4-BE49-F238E27FC236}">
                      <a16:creationId xmlns:a16="http://schemas.microsoft.com/office/drawing/2014/main" id="{3DEDD717-5631-48E1-9A04-ED074EC82D39}"/>
                    </a:ext>
                  </a:extLst>
                </p:cNvPr>
                <p:cNvPicPr/>
                <p:nvPr/>
              </p:nvPicPr>
              <p:blipFill>
                <a:blip r:embed="rId20"/>
                <a:stretch>
                  <a:fillRect/>
                </a:stretch>
              </p:blipFill>
              <p:spPr>
                <a:xfrm>
                  <a:off x="7716802" y="3437596"/>
                  <a:ext cx="666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2ED04A09-10C6-4DDD-912C-12A0B615808E}"/>
                    </a:ext>
                  </a:extLst>
                </p14:cNvPr>
                <p14:cNvContentPartPr/>
                <p14:nvPr/>
              </p14:nvContentPartPr>
              <p14:xfrm>
                <a:off x="7723642" y="3465676"/>
                <a:ext cx="38880" cy="171360"/>
              </p14:xfrm>
            </p:contentPart>
          </mc:Choice>
          <mc:Fallback>
            <p:pic>
              <p:nvPicPr>
                <p:cNvPr id="17" name="Ink 16">
                  <a:extLst>
                    <a:ext uri="{FF2B5EF4-FFF2-40B4-BE49-F238E27FC236}">
                      <a16:creationId xmlns:a16="http://schemas.microsoft.com/office/drawing/2014/main" id="{2ED04A09-10C6-4DDD-912C-12A0B615808E}"/>
                    </a:ext>
                  </a:extLst>
                </p:cNvPr>
                <p:cNvPicPr/>
                <p:nvPr/>
              </p:nvPicPr>
              <p:blipFill>
                <a:blip r:embed="rId22"/>
                <a:stretch>
                  <a:fillRect/>
                </a:stretch>
              </p:blipFill>
              <p:spPr>
                <a:xfrm>
                  <a:off x="7705642" y="3447676"/>
                  <a:ext cx="745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BD37071E-1C03-42B0-A8FF-8EA9B428DE22}"/>
                    </a:ext>
                  </a:extLst>
                </p14:cNvPr>
                <p14:cNvContentPartPr/>
                <p14:nvPr/>
              </p14:nvContentPartPr>
              <p14:xfrm>
                <a:off x="7751362" y="3738916"/>
                <a:ext cx="144360" cy="171360"/>
              </p14:xfrm>
            </p:contentPart>
          </mc:Choice>
          <mc:Fallback>
            <p:pic>
              <p:nvPicPr>
                <p:cNvPr id="19" name="Ink 18">
                  <a:extLst>
                    <a:ext uri="{FF2B5EF4-FFF2-40B4-BE49-F238E27FC236}">
                      <a16:creationId xmlns:a16="http://schemas.microsoft.com/office/drawing/2014/main" id="{BD37071E-1C03-42B0-A8FF-8EA9B428DE22}"/>
                    </a:ext>
                  </a:extLst>
                </p:cNvPr>
                <p:cNvPicPr/>
                <p:nvPr/>
              </p:nvPicPr>
              <p:blipFill>
                <a:blip r:embed="rId24"/>
                <a:stretch>
                  <a:fillRect/>
                </a:stretch>
              </p:blipFill>
              <p:spPr>
                <a:xfrm>
                  <a:off x="7733362" y="3720916"/>
                  <a:ext cx="1800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Ink 19">
                  <a:extLst>
                    <a:ext uri="{FF2B5EF4-FFF2-40B4-BE49-F238E27FC236}">
                      <a16:creationId xmlns:a16="http://schemas.microsoft.com/office/drawing/2014/main" id="{073BB384-1B40-4E6E-8BBD-86F94BA7E647}"/>
                    </a:ext>
                  </a:extLst>
                </p14:cNvPr>
                <p14:cNvContentPartPr/>
                <p14:nvPr/>
              </p14:nvContentPartPr>
              <p14:xfrm>
                <a:off x="6569122" y="3489436"/>
                <a:ext cx="21240" cy="171720"/>
              </p14:xfrm>
            </p:contentPart>
          </mc:Choice>
          <mc:Fallback>
            <p:pic>
              <p:nvPicPr>
                <p:cNvPr id="20" name="Ink 19">
                  <a:extLst>
                    <a:ext uri="{FF2B5EF4-FFF2-40B4-BE49-F238E27FC236}">
                      <a16:creationId xmlns:a16="http://schemas.microsoft.com/office/drawing/2014/main" id="{073BB384-1B40-4E6E-8BBD-86F94BA7E647}"/>
                    </a:ext>
                  </a:extLst>
                </p:cNvPr>
                <p:cNvPicPr/>
                <p:nvPr/>
              </p:nvPicPr>
              <p:blipFill>
                <a:blip r:embed="rId26"/>
                <a:stretch>
                  <a:fillRect/>
                </a:stretch>
              </p:blipFill>
              <p:spPr>
                <a:xfrm>
                  <a:off x="6551122" y="3471796"/>
                  <a:ext cx="56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Ink 20">
                  <a:extLst>
                    <a:ext uri="{FF2B5EF4-FFF2-40B4-BE49-F238E27FC236}">
                      <a16:creationId xmlns:a16="http://schemas.microsoft.com/office/drawing/2014/main" id="{280AED76-FCB1-4484-96BA-5D879F3D72E0}"/>
                    </a:ext>
                  </a:extLst>
                </p14:cNvPr>
                <p14:cNvContentPartPr/>
                <p14:nvPr/>
              </p14:nvContentPartPr>
              <p14:xfrm>
                <a:off x="6380122" y="3815956"/>
                <a:ext cx="189360" cy="27720"/>
              </p14:xfrm>
            </p:contentPart>
          </mc:Choice>
          <mc:Fallback>
            <p:pic>
              <p:nvPicPr>
                <p:cNvPr id="21" name="Ink 20">
                  <a:extLst>
                    <a:ext uri="{FF2B5EF4-FFF2-40B4-BE49-F238E27FC236}">
                      <a16:creationId xmlns:a16="http://schemas.microsoft.com/office/drawing/2014/main" id="{280AED76-FCB1-4484-96BA-5D879F3D72E0}"/>
                    </a:ext>
                  </a:extLst>
                </p:cNvPr>
                <p:cNvPicPr/>
                <p:nvPr/>
              </p:nvPicPr>
              <p:blipFill>
                <a:blip r:embed="rId28"/>
                <a:stretch>
                  <a:fillRect/>
                </a:stretch>
              </p:blipFill>
              <p:spPr>
                <a:xfrm>
                  <a:off x="6362482" y="3798316"/>
                  <a:ext cx="2250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Ink 21">
                  <a:extLst>
                    <a:ext uri="{FF2B5EF4-FFF2-40B4-BE49-F238E27FC236}">
                      <a16:creationId xmlns:a16="http://schemas.microsoft.com/office/drawing/2014/main" id="{681C22FB-2DED-4162-98E5-3433DF3BECD5}"/>
                    </a:ext>
                  </a:extLst>
                </p14:cNvPr>
                <p14:cNvContentPartPr/>
                <p14:nvPr/>
              </p14:nvContentPartPr>
              <p14:xfrm>
                <a:off x="6625642" y="3819196"/>
                <a:ext cx="119160" cy="128520"/>
              </p14:xfrm>
            </p:contentPart>
          </mc:Choice>
          <mc:Fallback>
            <p:pic>
              <p:nvPicPr>
                <p:cNvPr id="22" name="Ink 21">
                  <a:extLst>
                    <a:ext uri="{FF2B5EF4-FFF2-40B4-BE49-F238E27FC236}">
                      <a16:creationId xmlns:a16="http://schemas.microsoft.com/office/drawing/2014/main" id="{681C22FB-2DED-4162-98E5-3433DF3BECD5}"/>
                    </a:ext>
                  </a:extLst>
                </p:cNvPr>
                <p:cNvPicPr/>
                <p:nvPr/>
              </p:nvPicPr>
              <p:blipFill>
                <a:blip r:embed="rId30"/>
                <a:stretch>
                  <a:fillRect/>
                </a:stretch>
              </p:blipFill>
              <p:spPr>
                <a:xfrm>
                  <a:off x="6608002" y="3801196"/>
                  <a:ext cx="154800" cy="16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5" name="Ink 24">
                <a:extLst>
                  <a:ext uri="{FF2B5EF4-FFF2-40B4-BE49-F238E27FC236}">
                    <a16:creationId xmlns:a16="http://schemas.microsoft.com/office/drawing/2014/main" id="{79202EB7-2DDC-4082-9449-CA2EFB7E41E8}"/>
                  </a:ext>
                </a:extLst>
              </p14:cNvPr>
              <p14:cNvContentPartPr/>
              <p14:nvPr/>
            </p14:nvContentPartPr>
            <p14:xfrm>
              <a:off x="6185362" y="2971036"/>
              <a:ext cx="1873800" cy="577080"/>
            </p14:xfrm>
          </p:contentPart>
        </mc:Choice>
        <mc:Fallback>
          <p:pic>
            <p:nvPicPr>
              <p:cNvPr id="25" name="Ink 24">
                <a:extLst>
                  <a:ext uri="{FF2B5EF4-FFF2-40B4-BE49-F238E27FC236}">
                    <a16:creationId xmlns:a16="http://schemas.microsoft.com/office/drawing/2014/main" id="{79202EB7-2DDC-4082-9449-CA2EFB7E41E8}"/>
                  </a:ext>
                </a:extLst>
              </p:cNvPr>
              <p:cNvPicPr/>
              <p:nvPr/>
            </p:nvPicPr>
            <p:blipFill>
              <a:blip r:embed="rId32"/>
              <a:stretch>
                <a:fillRect/>
              </a:stretch>
            </p:blipFill>
            <p:spPr>
              <a:xfrm>
                <a:off x="6167362" y="2953396"/>
                <a:ext cx="190944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Ink 26">
                <a:extLst>
                  <a:ext uri="{FF2B5EF4-FFF2-40B4-BE49-F238E27FC236}">
                    <a16:creationId xmlns:a16="http://schemas.microsoft.com/office/drawing/2014/main" id="{4E84AC8B-54AF-492D-BDE0-A688CEE7EC16}"/>
                  </a:ext>
                </a:extLst>
              </p14:cNvPr>
              <p14:cNvContentPartPr/>
              <p14:nvPr/>
            </p14:nvContentPartPr>
            <p14:xfrm>
              <a:off x="7351402" y="2145196"/>
              <a:ext cx="350280" cy="327240"/>
            </p14:xfrm>
          </p:contentPart>
        </mc:Choice>
        <mc:Fallback>
          <p:pic>
            <p:nvPicPr>
              <p:cNvPr id="27" name="Ink 26">
                <a:extLst>
                  <a:ext uri="{FF2B5EF4-FFF2-40B4-BE49-F238E27FC236}">
                    <a16:creationId xmlns:a16="http://schemas.microsoft.com/office/drawing/2014/main" id="{4E84AC8B-54AF-492D-BDE0-A688CEE7EC16}"/>
                  </a:ext>
                </a:extLst>
              </p:cNvPr>
              <p:cNvPicPr/>
              <p:nvPr/>
            </p:nvPicPr>
            <p:blipFill>
              <a:blip r:embed="rId34"/>
              <a:stretch>
                <a:fillRect/>
              </a:stretch>
            </p:blipFill>
            <p:spPr>
              <a:xfrm>
                <a:off x="7333402" y="2127196"/>
                <a:ext cx="3859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Ink 28">
                <a:extLst>
                  <a:ext uri="{FF2B5EF4-FFF2-40B4-BE49-F238E27FC236}">
                    <a16:creationId xmlns:a16="http://schemas.microsoft.com/office/drawing/2014/main" id="{0509114E-607A-407F-8FA5-C8C645BFA93A}"/>
                  </a:ext>
                </a:extLst>
              </p14:cNvPr>
              <p14:cNvContentPartPr/>
              <p14:nvPr/>
            </p14:nvContentPartPr>
            <p14:xfrm>
              <a:off x="6204802" y="3002356"/>
              <a:ext cx="1859400" cy="552240"/>
            </p14:xfrm>
          </p:contentPart>
        </mc:Choice>
        <mc:Fallback>
          <p:pic>
            <p:nvPicPr>
              <p:cNvPr id="29" name="Ink 28">
                <a:extLst>
                  <a:ext uri="{FF2B5EF4-FFF2-40B4-BE49-F238E27FC236}">
                    <a16:creationId xmlns:a16="http://schemas.microsoft.com/office/drawing/2014/main" id="{0509114E-607A-407F-8FA5-C8C645BFA93A}"/>
                  </a:ext>
                </a:extLst>
              </p:cNvPr>
              <p:cNvPicPr/>
              <p:nvPr/>
            </p:nvPicPr>
            <p:blipFill>
              <a:blip r:embed="rId36"/>
              <a:stretch>
                <a:fillRect/>
              </a:stretch>
            </p:blipFill>
            <p:spPr>
              <a:xfrm>
                <a:off x="6186802" y="2984716"/>
                <a:ext cx="1895040" cy="587880"/>
              </a:xfrm>
              <a:prstGeom prst="rect">
                <a:avLst/>
              </a:prstGeom>
            </p:spPr>
          </p:pic>
        </mc:Fallback>
      </mc:AlternateContent>
      <p:grpSp>
        <p:nvGrpSpPr>
          <p:cNvPr id="34" name="Group 33">
            <a:extLst>
              <a:ext uri="{FF2B5EF4-FFF2-40B4-BE49-F238E27FC236}">
                <a16:creationId xmlns:a16="http://schemas.microsoft.com/office/drawing/2014/main" id="{027A6ABF-84CF-4384-ADC1-5CE0BB5FFD99}"/>
              </a:ext>
            </a:extLst>
          </p:cNvPr>
          <p:cNvGrpSpPr/>
          <p:nvPr/>
        </p:nvGrpSpPr>
        <p:grpSpPr>
          <a:xfrm>
            <a:off x="6717082" y="3230236"/>
            <a:ext cx="326520" cy="277560"/>
            <a:chOff x="6717082" y="3230236"/>
            <a:chExt cx="326520" cy="277560"/>
          </a:xfrm>
        </p:grpSpPr>
        <mc:AlternateContent xmlns:mc="http://schemas.openxmlformats.org/markup-compatibility/2006">
          <mc:Choice xmlns:p14="http://schemas.microsoft.com/office/powerpoint/2010/main" Requires="p14">
            <p:contentPart p14:bwMode="auto" r:id="rId37">
              <p14:nvContentPartPr>
                <p14:cNvPr id="30" name="Ink 29">
                  <a:extLst>
                    <a:ext uri="{FF2B5EF4-FFF2-40B4-BE49-F238E27FC236}">
                      <a16:creationId xmlns:a16="http://schemas.microsoft.com/office/drawing/2014/main" id="{AB3C7BC3-B749-4726-81B1-89D1E69BCF58}"/>
                    </a:ext>
                  </a:extLst>
                </p14:cNvPr>
                <p14:cNvContentPartPr/>
                <p14:nvPr/>
              </p14:nvContentPartPr>
              <p14:xfrm>
                <a:off x="6800242" y="3328156"/>
                <a:ext cx="243360" cy="151200"/>
              </p14:xfrm>
            </p:contentPart>
          </mc:Choice>
          <mc:Fallback>
            <p:pic>
              <p:nvPicPr>
                <p:cNvPr id="30" name="Ink 29">
                  <a:extLst>
                    <a:ext uri="{FF2B5EF4-FFF2-40B4-BE49-F238E27FC236}">
                      <a16:creationId xmlns:a16="http://schemas.microsoft.com/office/drawing/2014/main" id="{AB3C7BC3-B749-4726-81B1-89D1E69BCF58}"/>
                    </a:ext>
                  </a:extLst>
                </p:cNvPr>
                <p:cNvPicPr/>
                <p:nvPr/>
              </p:nvPicPr>
              <p:blipFill>
                <a:blip r:embed="rId38"/>
                <a:stretch>
                  <a:fillRect/>
                </a:stretch>
              </p:blipFill>
              <p:spPr>
                <a:xfrm>
                  <a:off x="6782602" y="3310516"/>
                  <a:ext cx="279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Ink 30">
                  <a:extLst>
                    <a:ext uri="{FF2B5EF4-FFF2-40B4-BE49-F238E27FC236}">
                      <a16:creationId xmlns:a16="http://schemas.microsoft.com/office/drawing/2014/main" id="{A00DFD03-E32A-4023-9679-10BE1B41CB95}"/>
                    </a:ext>
                  </a:extLst>
                </p14:cNvPr>
                <p14:cNvContentPartPr/>
                <p14:nvPr/>
              </p14:nvContentPartPr>
              <p14:xfrm>
                <a:off x="6717082" y="3352636"/>
                <a:ext cx="143640" cy="155160"/>
              </p14:xfrm>
            </p:contentPart>
          </mc:Choice>
          <mc:Fallback>
            <p:pic>
              <p:nvPicPr>
                <p:cNvPr id="31" name="Ink 30">
                  <a:extLst>
                    <a:ext uri="{FF2B5EF4-FFF2-40B4-BE49-F238E27FC236}">
                      <a16:creationId xmlns:a16="http://schemas.microsoft.com/office/drawing/2014/main" id="{A00DFD03-E32A-4023-9679-10BE1B41CB95}"/>
                    </a:ext>
                  </a:extLst>
                </p:cNvPr>
                <p:cNvPicPr/>
                <p:nvPr/>
              </p:nvPicPr>
              <p:blipFill>
                <a:blip r:embed="rId40"/>
                <a:stretch>
                  <a:fillRect/>
                </a:stretch>
              </p:blipFill>
              <p:spPr>
                <a:xfrm>
                  <a:off x="6699082" y="3334636"/>
                  <a:ext cx="179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Ink 32">
                  <a:extLst>
                    <a:ext uri="{FF2B5EF4-FFF2-40B4-BE49-F238E27FC236}">
                      <a16:creationId xmlns:a16="http://schemas.microsoft.com/office/drawing/2014/main" id="{10720F46-AEDB-4520-A836-530D8DDA5774}"/>
                    </a:ext>
                  </a:extLst>
                </p14:cNvPr>
                <p14:cNvContentPartPr/>
                <p14:nvPr/>
              </p14:nvContentPartPr>
              <p14:xfrm>
                <a:off x="6883762" y="3230236"/>
                <a:ext cx="72360" cy="196560"/>
              </p14:xfrm>
            </p:contentPart>
          </mc:Choice>
          <mc:Fallback>
            <p:pic>
              <p:nvPicPr>
                <p:cNvPr id="33" name="Ink 32">
                  <a:extLst>
                    <a:ext uri="{FF2B5EF4-FFF2-40B4-BE49-F238E27FC236}">
                      <a16:creationId xmlns:a16="http://schemas.microsoft.com/office/drawing/2014/main" id="{10720F46-AEDB-4520-A836-530D8DDA5774}"/>
                    </a:ext>
                  </a:extLst>
                </p:cNvPr>
                <p:cNvPicPr/>
                <p:nvPr/>
              </p:nvPicPr>
              <p:blipFill>
                <a:blip r:embed="rId42"/>
                <a:stretch>
                  <a:fillRect/>
                </a:stretch>
              </p:blipFill>
              <p:spPr>
                <a:xfrm>
                  <a:off x="6865762" y="3212596"/>
                  <a:ext cx="108000" cy="232200"/>
                </a:xfrm>
                <a:prstGeom prst="rect">
                  <a:avLst/>
                </a:prstGeom>
              </p:spPr>
            </p:pic>
          </mc:Fallback>
        </mc:AlternateContent>
      </p:grpSp>
      <p:grpSp>
        <p:nvGrpSpPr>
          <p:cNvPr id="38" name="Group 37">
            <a:extLst>
              <a:ext uri="{FF2B5EF4-FFF2-40B4-BE49-F238E27FC236}">
                <a16:creationId xmlns:a16="http://schemas.microsoft.com/office/drawing/2014/main" id="{A9455681-3EFE-43DF-886D-459243039A56}"/>
              </a:ext>
            </a:extLst>
          </p:cNvPr>
          <p:cNvGrpSpPr/>
          <p:nvPr/>
        </p:nvGrpSpPr>
        <p:grpSpPr>
          <a:xfrm>
            <a:off x="6259162" y="2819836"/>
            <a:ext cx="213840" cy="240480"/>
            <a:chOff x="6259162" y="2819836"/>
            <a:chExt cx="213840" cy="240480"/>
          </a:xfrm>
        </p:grpSpPr>
        <mc:AlternateContent xmlns:mc="http://schemas.openxmlformats.org/markup-compatibility/2006">
          <mc:Choice xmlns:p14="http://schemas.microsoft.com/office/powerpoint/2010/main" Requires="p14">
            <p:contentPart p14:bwMode="auto" r:id="rId43">
              <p14:nvContentPartPr>
                <p14:cNvPr id="35" name="Ink 34">
                  <a:extLst>
                    <a:ext uri="{FF2B5EF4-FFF2-40B4-BE49-F238E27FC236}">
                      <a16:creationId xmlns:a16="http://schemas.microsoft.com/office/drawing/2014/main" id="{9A64F42C-DC88-422F-A3C7-5DCA98F7A90C}"/>
                    </a:ext>
                  </a:extLst>
                </p14:cNvPr>
                <p14:cNvContentPartPr/>
                <p14:nvPr/>
              </p14:nvContentPartPr>
              <p14:xfrm>
                <a:off x="6259162" y="2842876"/>
                <a:ext cx="140400" cy="217440"/>
              </p14:xfrm>
            </p:contentPart>
          </mc:Choice>
          <mc:Fallback>
            <p:pic>
              <p:nvPicPr>
                <p:cNvPr id="35" name="Ink 34">
                  <a:extLst>
                    <a:ext uri="{FF2B5EF4-FFF2-40B4-BE49-F238E27FC236}">
                      <a16:creationId xmlns:a16="http://schemas.microsoft.com/office/drawing/2014/main" id="{9A64F42C-DC88-422F-A3C7-5DCA98F7A90C}"/>
                    </a:ext>
                  </a:extLst>
                </p:cNvPr>
                <p:cNvPicPr/>
                <p:nvPr/>
              </p:nvPicPr>
              <p:blipFill>
                <a:blip r:embed="rId44"/>
                <a:stretch>
                  <a:fillRect/>
                </a:stretch>
              </p:blipFill>
              <p:spPr>
                <a:xfrm>
                  <a:off x="6241522" y="2825236"/>
                  <a:ext cx="1760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6" name="Ink 35">
                  <a:extLst>
                    <a:ext uri="{FF2B5EF4-FFF2-40B4-BE49-F238E27FC236}">
                      <a16:creationId xmlns:a16="http://schemas.microsoft.com/office/drawing/2014/main" id="{33C40C86-79B1-41E2-B27A-2E9DEFB62C20}"/>
                    </a:ext>
                  </a:extLst>
                </p14:cNvPr>
                <p14:cNvContentPartPr/>
                <p14:nvPr/>
              </p14:nvContentPartPr>
              <p14:xfrm>
                <a:off x="6310282" y="2909116"/>
                <a:ext cx="113040" cy="61560"/>
              </p14:xfrm>
            </p:contentPart>
          </mc:Choice>
          <mc:Fallback>
            <p:pic>
              <p:nvPicPr>
                <p:cNvPr id="36" name="Ink 35">
                  <a:extLst>
                    <a:ext uri="{FF2B5EF4-FFF2-40B4-BE49-F238E27FC236}">
                      <a16:creationId xmlns:a16="http://schemas.microsoft.com/office/drawing/2014/main" id="{33C40C86-79B1-41E2-B27A-2E9DEFB62C20}"/>
                    </a:ext>
                  </a:extLst>
                </p:cNvPr>
                <p:cNvPicPr/>
                <p:nvPr/>
              </p:nvPicPr>
              <p:blipFill>
                <a:blip r:embed="rId46"/>
                <a:stretch>
                  <a:fillRect/>
                </a:stretch>
              </p:blipFill>
              <p:spPr>
                <a:xfrm>
                  <a:off x="6292282" y="2891116"/>
                  <a:ext cx="148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7" name="Ink 36">
                  <a:extLst>
                    <a:ext uri="{FF2B5EF4-FFF2-40B4-BE49-F238E27FC236}">
                      <a16:creationId xmlns:a16="http://schemas.microsoft.com/office/drawing/2014/main" id="{9ED6E953-F137-4559-AC5E-DB9C0DDD3A12}"/>
                    </a:ext>
                  </a:extLst>
                </p14:cNvPr>
                <p14:cNvContentPartPr/>
                <p14:nvPr/>
              </p14:nvContentPartPr>
              <p14:xfrm>
                <a:off x="6276082" y="2819836"/>
                <a:ext cx="196920" cy="25920"/>
              </p14:xfrm>
            </p:contentPart>
          </mc:Choice>
          <mc:Fallback>
            <p:pic>
              <p:nvPicPr>
                <p:cNvPr id="37" name="Ink 36">
                  <a:extLst>
                    <a:ext uri="{FF2B5EF4-FFF2-40B4-BE49-F238E27FC236}">
                      <a16:creationId xmlns:a16="http://schemas.microsoft.com/office/drawing/2014/main" id="{9ED6E953-F137-4559-AC5E-DB9C0DDD3A12}"/>
                    </a:ext>
                  </a:extLst>
                </p:cNvPr>
                <p:cNvPicPr/>
                <p:nvPr/>
              </p:nvPicPr>
              <p:blipFill>
                <a:blip r:embed="rId48"/>
                <a:stretch>
                  <a:fillRect/>
                </a:stretch>
              </p:blipFill>
              <p:spPr>
                <a:xfrm>
                  <a:off x="6258082" y="2801836"/>
                  <a:ext cx="232560" cy="61560"/>
                </a:xfrm>
                <a:prstGeom prst="rect">
                  <a:avLst/>
                </a:prstGeom>
              </p:spPr>
            </p:pic>
          </mc:Fallback>
        </mc:AlternateContent>
      </p:grpSp>
      <p:grpSp>
        <p:nvGrpSpPr>
          <p:cNvPr id="42" name="Group 41">
            <a:extLst>
              <a:ext uri="{FF2B5EF4-FFF2-40B4-BE49-F238E27FC236}">
                <a16:creationId xmlns:a16="http://schemas.microsoft.com/office/drawing/2014/main" id="{37B62039-6F66-4E87-BFC3-FCE95682C9C8}"/>
              </a:ext>
            </a:extLst>
          </p:cNvPr>
          <p:cNvGrpSpPr/>
          <p:nvPr/>
        </p:nvGrpSpPr>
        <p:grpSpPr>
          <a:xfrm>
            <a:off x="7333042" y="2497996"/>
            <a:ext cx="412200" cy="321480"/>
            <a:chOff x="7333042" y="2497996"/>
            <a:chExt cx="412200" cy="321480"/>
          </a:xfrm>
        </p:grpSpPr>
        <mc:AlternateContent xmlns:mc="http://schemas.openxmlformats.org/markup-compatibility/2006">
          <mc:Choice xmlns:p14="http://schemas.microsoft.com/office/powerpoint/2010/main" Requires="p14">
            <p:contentPart p14:bwMode="auto" r:id="rId49">
              <p14:nvContentPartPr>
                <p14:cNvPr id="39" name="Ink 38">
                  <a:extLst>
                    <a:ext uri="{FF2B5EF4-FFF2-40B4-BE49-F238E27FC236}">
                      <a16:creationId xmlns:a16="http://schemas.microsoft.com/office/drawing/2014/main" id="{0068E81F-5AFE-48E2-95A3-0BF1A77CAE4D}"/>
                    </a:ext>
                  </a:extLst>
                </p14:cNvPr>
                <p14:cNvContentPartPr/>
                <p14:nvPr/>
              </p14:nvContentPartPr>
              <p14:xfrm>
                <a:off x="7386322" y="2523916"/>
                <a:ext cx="358920" cy="104040"/>
              </p14:xfrm>
            </p:contentPart>
          </mc:Choice>
          <mc:Fallback>
            <p:pic>
              <p:nvPicPr>
                <p:cNvPr id="39" name="Ink 38">
                  <a:extLst>
                    <a:ext uri="{FF2B5EF4-FFF2-40B4-BE49-F238E27FC236}">
                      <a16:creationId xmlns:a16="http://schemas.microsoft.com/office/drawing/2014/main" id="{0068E81F-5AFE-48E2-95A3-0BF1A77CAE4D}"/>
                    </a:ext>
                  </a:extLst>
                </p:cNvPr>
                <p:cNvPicPr/>
                <p:nvPr/>
              </p:nvPicPr>
              <p:blipFill>
                <a:blip r:embed="rId50"/>
                <a:stretch>
                  <a:fillRect/>
                </a:stretch>
              </p:blipFill>
              <p:spPr>
                <a:xfrm>
                  <a:off x="7368322" y="2506276"/>
                  <a:ext cx="394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0" name="Ink 39">
                  <a:extLst>
                    <a:ext uri="{FF2B5EF4-FFF2-40B4-BE49-F238E27FC236}">
                      <a16:creationId xmlns:a16="http://schemas.microsoft.com/office/drawing/2014/main" id="{82A1F744-A74F-4F70-B2ED-0AC2C1E2EA6C}"/>
                    </a:ext>
                  </a:extLst>
                </p14:cNvPr>
                <p14:cNvContentPartPr/>
                <p14:nvPr/>
              </p14:nvContentPartPr>
              <p14:xfrm>
                <a:off x="7333042" y="2497996"/>
                <a:ext cx="153000" cy="118440"/>
              </p14:xfrm>
            </p:contentPart>
          </mc:Choice>
          <mc:Fallback>
            <p:pic>
              <p:nvPicPr>
                <p:cNvPr id="40" name="Ink 39">
                  <a:extLst>
                    <a:ext uri="{FF2B5EF4-FFF2-40B4-BE49-F238E27FC236}">
                      <a16:creationId xmlns:a16="http://schemas.microsoft.com/office/drawing/2014/main" id="{82A1F744-A74F-4F70-B2ED-0AC2C1E2EA6C}"/>
                    </a:ext>
                  </a:extLst>
                </p:cNvPr>
                <p:cNvPicPr/>
                <p:nvPr/>
              </p:nvPicPr>
              <p:blipFill>
                <a:blip r:embed="rId52"/>
                <a:stretch>
                  <a:fillRect/>
                </a:stretch>
              </p:blipFill>
              <p:spPr>
                <a:xfrm>
                  <a:off x="7315402" y="2479996"/>
                  <a:ext cx="188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1" name="Ink 40">
                  <a:extLst>
                    <a:ext uri="{FF2B5EF4-FFF2-40B4-BE49-F238E27FC236}">
                      <a16:creationId xmlns:a16="http://schemas.microsoft.com/office/drawing/2014/main" id="{C7934440-081A-4FF0-8F7B-E9F3D373B976}"/>
                    </a:ext>
                  </a:extLst>
                </p14:cNvPr>
                <p14:cNvContentPartPr/>
                <p14:nvPr/>
              </p14:nvContentPartPr>
              <p14:xfrm>
                <a:off x="7489642" y="2616796"/>
                <a:ext cx="79920" cy="202680"/>
              </p14:xfrm>
            </p:contentPart>
          </mc:Choice>
          <mc:Fallback>
            <p:pic>
              <p:nvPicPr>
                <p:cNvPr id="41" name="Ink 40">
                  <a:extLst>
                    <a:ext uri="{FF2B5EF4-FFF2-40B4-BE49-F238E27FC236}">
                      <a16:creationId xmlns:a16="http://schemas.microsoft.com/office/drawing/2014/main" id="{C7934440-081A-4FF0-8F7B-E9F3D373B976}"/>
                    </a:ext>
                  </a:extLst>
                </p:cNvPr>
                <p:cNvPicPr/>
                <p:nvPr/>
              </p:nvPicPr>
              <p:blipFill>
                <a:blip r:embed="rId54"/>
                <a:stretch>
                  <a:fillRect/>
                </a:stretch>
              </p:blipFill>
              <p:spPr>
                <a:xfrm>
                  <a:off x="7472002" y="2599156"/>
                  <a:ext cx="115560" cy="238320"/>
                </a:xfrm>
                <a:prstGeom prst="rect">
                  <a:avLst/>
                </a:prstGeom>
              </p:spPr>
            </p:pic>
          </mc:Fallback>
        </mc:AlternateContent>
      </p:grpSp>
      <p:grpSp>
        <p:nvGrpSpPr>
          <p:cNvPr id="58" name="Group 57">
            <a:extLst>
              <a:ext uri="{FF2B5EF4-FFF2-40B4-BE49-F238E27FC236}">
                <a16:creationId xmlns:a16="http://schemas.microsoft.com/office/drawing/2014/main" id="{414A74D9-3921-40C9-8315-9A666C7C5C44}"/>
              </a:ext>
            </a:extLst>
          </p:cNvPr>
          <p:cNvGrpSpPr/>
          <p:nvPr/>
        </p:nvGrpSpPr>
        <p:grpSpPr>
          <a:xfrm>
            <a:off x="158962" y="2780236"/>
            <a:ext cx="2037960" cy="1318680"/>
            <a:chOff x="158962" y="2780236"/>
            <a:chExt cx="2037960" cy="1318680"/>
          </a:xfrm>
        </p:grpSpPr>
        <mc:AlternateContent xmlns:mc="http://schemas.openxmlformats.org/markup-compatibility/2006">
          <mc:Choice xmlns:p14="http://schemas.microsoft.com/office/powerpoint/2010/main" Requires="p14">
            <p:contentPart p14:bwMode="auto" r:id="rId55">
              <p14:nvContentPartPr>
                <p14:cNvPr id="43" name="Ink 42">
                  <a:extLst>
                    <a:ext uri="{FF2B5EF4-FFF2-40B4-BE49-F238E27FC236}">
                      <a16:creationId xmlns:a16="http://schemas.microsoft.com/office/drawing/2014/main" id="{E284D512-F8BF-4D9E-9F45-2DECE4C140C6}"/>
                    </a:ext>
                  </a:extLst>
                </p14:cNvPr>
                <p14:cNvContentPartPr/>
                <p14:nvPr/>
              </p14:nvContentPartPr>
              <p14:xfrm>
                <a:off x="305482" y="2926756"/>
                <a:ext cx="900360" cy="812880"/>
              </p14:xfrm>
            </p:contentPart>
          </mc:Choice>
          <mc:Fallback>
            <p:pic>
              <p:nvPicPr>
                <p:cNvPr id="43" name="Ink 42">
                  <a:extLst>
                    <a:ext uri="{FF2B5EF4-FFF2-40B4-BE49-F238E27FC236}">
                      <a16:creationId xmlns:a16="http://schemas.microsoft.com/office/drawing/2014/main" id="{E284D512-F8BF-4D9E-9F45-2DECE4C140C6}"/>
                    </a:ext>
                  </a:extLst>
                </p:cNvPr>
                <p:cNvPicPr/>
                <p:nvPr/>
              </p:nvPicPr>
              <p:blipFill>
                <a:blip r:embed="rId56"/>
                <a:stretch>
                  <a:fillRect/>
                </a:stretch>
              </p:blipFill>
              <p:spPr>
                <a:xfrm>
                  <a:off x="287482" y="2909116"/>
                  <a:ext cx="936000" cy="848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4" name="Ink 43">
                  <a:extLst>
                    <a:ext uri="{FF2B5EF4-FFF2-40B4-BE49-F238E27FC236}">
                      <a16:creationId xmlns:a16="http://schemas.microsoft.com/office/drawing/2014/main" id="{08D1C15C-F7BB-402F-A160-E3A9C5F3108C}"/>
                    </a:ext>
                  </a:extLst>
                </p14:cNvPr>
                <p14:cNvContentPartPr/>
                <p14:nvPr/>
              </p14:nvContentPartPr>
              <p14:xfrm>
                <a:off x="395122" y="3727756"/>
                <a:ext cx="85680" cy="54720"/>
              </p14:xfrm>
            </p:contentPart>
          </mc:Choice>
          <mc:Fallback>
            <p:pic>
              <p:nvPicPr>
                <p:cNvPr id="44" name="Ink 43">
                  <a:extLst>
                    <a:ext uri="{FF2B5EF4-FFF2-40B4-BE49-F238E27FC236}">
                      <a16:creationId xmlns:a16="http://schemas.microsoft.com/office/drawing/2014/main" id="{08D1C15C-F7BB-402F-A160-E3A9C5F3108C}"/>
                    </a:ext>
                  </a:extLst>
                </p:cNvPr>
                <p:cNvPicPr/>
                <p:nvPr/>
              </p:nvPicPr>
              <p:blipFill>
                <a:blip r:embed="rId58"/>
                <a:stretch>
                  <a:fillRect/>
                </a:stretch>
              </p:blipFill>
              <p:spPr>
                <a:xfrm>
                  <a:off x="377482" y="3710116"/>
                  <a:ext cx="121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5" name="Ink 44">
                  <a:extLst>
                    <a:ext uri="{FF2B5EF4-FFF2-40B4-BE49-F238E27FC236}">
                      <a16:creationId xmlns:a16="http://schemas.microsoft.com/office/drawing/2014/main" id="{3707263F-0533-44AA-A9FE-7E187D328677}"/>
                    </a:ext>
                  </a:extLst>
                </p14:cNvPr>
                <p14:cNvContentPartPr/>
                <p14:nvPr/>
              </p14:nvContentPartPr>
              <p14:xfrm>
                <a:off x="726682" y="3705796"/>
                <a:ext cx="1470240" cy="101520"/>
              </p14:xfrm>
            </p:contentPart>
          </mc:Choice>
          <mc:Fallback>
            <p:pic>
              <p:nvPicPr>
                <p:cNvPr id="45" name="Ink 44">
                  <a:extLst>
                    <a:ext uri="{FF2B5EF4-FFF2-40B4-BE49-F238E27FC236}">
                      <a16:creationId xmlns:a16="http://schemas.microsoft.com/office/drawing/2014/main" id="{3707263F-0533-44AA-A9FE-7E187D328677}"/>
                    </a:ext>
                  </a:extLst>
                </p:cNvPr>
                <p:cNvPicPr/>
                <p:nvPr/>
              </p:nvPicPr>
              <p:blipFill>
                <a:blip r:embed="rId60"/>
                <a:stretch>
                  <a:fillRect/>
                </a:stretch>
              </p:blipFill>
              <p:spPr>
                <a:xfrm>
                  <a:off x="708682" y="3687796"/>
                  <a:ext cx="1505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6" name="Ink 45">
                  <a:extLst>
                    <a:ext uri="{FF2B5EF4-FFF2-40B4-BE49-F238E27FC236}">
                      <a16:creationId xmlns:a16="http://schemas.microsoft.com/office/drawing/2014/main" id="{23B805E5-0166-408D-AA74-593B7BE54973}"/>
                    </a:ext>
                  </a:extLst>
                </p14:cNvPr>
                <p14:cNvContentPartPr/>
                <p14:nvPr/>
              </p14:nvContentPartPr>
              <p14:xfrm>
                <a:off x="299362" y="3724876"/>
                <a:ext cx="15120" cy="6840"/>
              </p14:xfrm>
            </p:contentPart>
          </mc:Choice>
          <mc:Fallback>
            <p:pic>
              <p:nvPicPr>
                <p:cNvPr id="46" name="Ink 45">
                  <a:extLst>
                    <a:ext uri="{FF2B5EF4-FFF2-40B4-BE49-F238E27FC236}">
                      <a16:creationId xmlns:a16="http://schemas.microsoft.com/office/drawing/2014/main" id="{23B805E5-0166-408D-AA74-593B7BE54973}"/>
                    </a:ext>
                  </a:extLst>
                </p:cNvPr>
                <p:cNvPicPr/>
                <p:nvPr/>
              </p:nvPicPr>
              <p:blipFill>
                <a:blip r:embed="rId62"/>
                <a:stretch>
                  <a:fillRect/>
                </a:stretch>
              </p:blipFill>
              <p:spPr>
                <a:xfrm>
                  <a:off x="281722" y="3706876"/>
                  <a:ext cx="50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Ink 46">
                  <a:extLst>
                    <a:ext uri="{FF2B5EF4-FFF2-40B4-BE49-F238E27FC236}">
                      <a16:creationId xmlns:a16="http://schemas.microsoft.com/office/drawing/2014/main" id="{41D125EF-1887-4E33-9ADB-34D71C058C1B}"/>
                    </a:ext>
                  </a:extLst>
                </p14:cNvPr>
                <p14:cNvContentPartPr/>
                <p14:nvPr/>
              </p14:nvContentPartPr>
              <p14:xfrm>
                <a:off x="270922" y="3696076"/>
                <a:ext cx="136440" cy="181440"/>
              </p14:xfrm>
            </p:contentPart>
          </mc:Choice>
          <mc:Fallback>
            <p:pic>
              <p:nvPicPr>
                <p:cNvPr id="47" name="Ink 46">
                  <a:extLst>
                    <a:ext uri="{FF2B5EF4-FFF2-40B4-BE49-F238E27FC236}">
                      <a16:creationId xmlns:a16="http://schemas.microsoft.com/office/drawing/2014/main" id="{41D125EF-1887-4E33-9ADB-34D71C058C1B}"/>
                    </a:ext>
                  </a:extLst>
                </p:cNvPr>
                <p:cNvPicPr/>
                <p:nvPr/>
              </p:nvPicPr>
              <p:blipFill>
                <a:blip r:embed="rId64"/>
                <a:stretch>
                  <a:fillRect/>
                </a:stretch>
              </p:blipFill>
              <p:spPr>
                <a:xfrm>
                  <a:off x="253282" y="3678436"/>
                  <a:ext cx="1720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Ink 47">
                  <a:extLst>
                    <a:ext uri="{FF2B5EF4-FFF2-40B4-BE49-F238E27FC236}">
                      <a16:creationId xmlns:a16="http://schemas.microsoft.com/office/drawing/2014/main" id="{6A49033F-0F9D-449B-80FA-7C998E241174}"/>
                    </a:ext>
                  </a:extLst>
                </p14:cNvPr>
                <p14:cNvContentPartPr/>
                <p14:nvPr/>
              </p14:nvContentPartPr>
              <p14:xfrm>
                <a:off x="167602" y="2780236"/>
                <a:ext cx="132840" cy="353160"/>
              </p14:xfrm>
            </p:contentPart>
          </mc:Choice>
          <mc:Fallback>
            <p:pic>
              <p:nvPicPr>
                <p:cNvPr id="48" name="Ink 47">
                  <a:extLst>
                    <a:ext uri="{FF2B5EF4-FFF2-40B4-BE49-F238E27FC236}">
                      <a16:creationId xmlns:a16="http://schemas.microsoft.com/office/drawing/2014/main" id="{6A49033F-0F9D-449B-80FA-7C998E241174}"/>
                    </a:ext>
                  </a:extLst>
                </p:cNvPr>
                <p:cNvPicPr/>
                <p:nvPr/>
              </p:nvPicPr>
              <p:blipFill>
                <a:blip r:embed="rId66"/>
                <a:stretch>
                  <a:fillRect/>
                </a:stretch>
              </p:blipFill>
              <p:spPr>
                <a:xfrm>
                  <a:off x="149602" y="2762596"/>
                  <a:ext cx="16848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9" name="Ink 48">
                  <a:extLst>
                    <a:ext uri="{FF2B5EF4-FFF2-40B4-BE49-F238E27FC236}">
                      <a16:creationId xmlns:a16="http://schemas.microsoft.com/office/drawing/2014/main" id="{982063F4-B39E-4776-A863-940CD7610E43}"/>
                    </a:ext>
                  </a:extLst>
                </p14:cNvPr>
                <p14:cNvContentPartPr/>
                <p14:nvPr/>
              </p14:nvContentPartPr>
              <p14:xfrm>
                <a:off x="182002" y="2973556"/>
                <a:ext cx="155520" cy="41040"/>
              </p14:xfrm>
            </p:contentPart>
          </mc:Choice>
          <mc:Fallback>
            <p:pic>
              <p:nvPicPr>
                <p:cNvPr id="49" name="Ink 48">
                  <a:extLst>
                    <a:ext uri="{FF2B5EF4-FFF2-40B4-BE49-F238E27FC236}">
                      <a16:creationId xmlns:a16="http://schemas.microsoft.com/office/drawing/2014/main" id="{982063F4-B39E-4776-A863-940CD7610E43}"/>
                    </a:ext>
                  </a:extLst>
                </p:cNvPr>
                <p:cNvPicPr/>
                <p:nvPr/>
              </p:nvPicPr>
              <p:blipFill>
                <a:blip r:embed="rId68"/>
                <a:stretch>
                  <a:fillRect/>
                </a:stretch>
              </p:blipFill>
              <p:spPr>
                <a:xfrm>
                  <a:off x="164362" y="2955916"/>
                  <a:ext cx="191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0" name="Ink 49">
                  <a:extLst>
                    <a:ext uri="{FF2B5EF4-FFF2-40B4-BE49-F238E27FC236}">
                      <a16:creationId xmlns:a16="http://schemas.microsoft.com/office/drawing/2014/main" id="{E7AD510F-5300-4414-BC4B-5F57131A06A9}"/>
                    </a:ext>
                  </a:extLst>
                </p14:cNvPr>
                <p14:cNvContentPartPr/>
                <p14:nvPr/>
              </p14:nvContentPartPr>
              <p14:xfrm>
                <a:off x="158962" y="2787796"/>
                <a:ext cx="227160" cy="55080"/>
              </p14:xfrm>
            </p:contentPart>
          </mc:Choice>
          <mc:Fallback>
            <p:pic>
              <p:nvPicPr>
                <p:cNvPr id="50" name="Ink 49">
                  <a:extLst>
                    <a:ext uri="{FF2B5EF4-FFF2-40B4-BE49-F238E27FC236}">
                      <a16:creationId xmlns:a16="http://schemas.microsoft.com/office/drawing/2014/main" id="{E7AD510F-5300-4414-BC4B-5F57131A06A9}"/>
                    </a:ext>
                  </a:extLst>
                </p:cNvPr>
                <p:cNvPicPr/>
                <p:nvPr/>
              </p:nvPicPr>
              <p:blipFill>
                <a:blip r:embed="rId70"/>
                <a:stretch>
                  <a:fillRect/>
                </a:stretch>
              </p:blipFill>
              <p:spPr>
                <a:xfrm>
                  <a:off x="140962" y="2770156"/>
                  <a:ext cx="262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3" name="Ink 52">
                  <a:extLst>
                    <a:ext uri="{FF2B5EF4-FFF2-40B4-BE49-F238E27FC236}">
                      <a16:creationId xmlns:a16="http://schemas.microsoft.com/office/drawing/2014/main" id="{AF3D8B18-4EA2-421F-A323-45F28F448C62}"/>
                    </a:ext>
                  </a:extLst>
                </p14:cNvPr>
                <p14:cNvContentPartPr/>
                <p14:nvPr/>
              </p14:nvContentPartPr>
              <p14:xfrm>
                <a:off x="1188922" y="2860156"/>
                <a:ext cx="871920" cy="861840"/>
              </p14:xfrm>
            </p:contentPart>
          </mc:Choice>
          <mc:Fallback>
            <p:pic>
              <p:nvPicPr>
                <p:cNvPr id="53" name="Ink 52">
                  <a:extLst>
                    <a:ext uri="{FF2B5EF4-FFF2-40B4-BE49-F238E27FC236}">
                      <a16:creationId xmlns:a16="http://schemas.microsoft.com/office/drawing/2014/main" id="{AF3D8B18-4EA2-421F-A323-45F28F448C62}"/>
                    </a:ext>
                  </a:extLst>
                </p:cNvPr>
                <p:cNvPicPr/>
                <p:nvPr/>
              </p:nvPicPr>
              <p:blipFill>
                <a:blip r:embed="rId72"/>
                <a:stretch>
                  <a:fillRect/>
                </a:stretch>
              </p:blipFill>
              <p:spPr>
                <a:xfrm>
                  <a:off x="1170922" y="2842516"/>
                  <a:ext cx="907560" cy="897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5" name="Ink 54">
                  <a:extLst>
                    <a:ext uri="{FF2B5EF4-FFF2-40B4-BE49-F238E27FC236}">
                      <a16:creationId xmlns:a16="http://schemas.microsoft.com/office/drawing/2014/main" id="{E9B3AA7E-D24D-4644-94BA-6C6288AF8274}"/>
                    </a:ext>
                  </a:extLst>
                </p14:cNvPr>
                <p14:cNvContentPartPr/>
                <p14:nvPr/>
              </p14:nvContentPartPr>
              <p14:xfrm>
                <a:off x="820282" y="3547756"/>
                <a:ext cx="23760" cy="167040"/>
              </p14:xfrm>
            </p:contentPart>
          </mc:Choice>
          <mc:Fallback>
            <p:pic>
              <p:nvPicPr>
                <p:cNvPr id="55" name="Ink 54">
                  <a:extLst>
                    <a:ext uri="{FF2B5EF4-FFF2-40B4-BE49-F238E27FC236}">
                      <a16:creationId xmlns:a16="http://schemas.microsoft.com/office/drawing/2014/main" id="{E9B3AA7E-D24D-4644-94BA-6C6288AF8274}"/>
                    </a:ext>
                  </a:extLst>
                </p:cNvPr>
                <p:cNvPicPr/>
                <p:nvPr/>
              </p:nvPicPr>
              <p:blipFill>
                <a:blip r:embed="rId74"/>
                <a:stretch>
                  <a:fillRect/>
                </a:stretch>
              </p:blipFill>
              <p:spPr>
                <a:xfrm>
                  <a:off x="802642" y="3530116"/>
                  <a:ext cx="59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6" name="Ink 55">
                  <a:extLst>
                    <a:ext uri="{FF2B5EF4-FFF2-40B4-BE49-F238E27FC236}">
                      <a16:creationId xmlns:a16="http://schemas.microsoft.com/office/drawing/2014/main" id="{5CA0BFF2-BF96-40F4-B3F2-DFBAABB855EF}"/>
                    </a:ext>
                  </a:extLst>
                </p14:cNvPr>
                <p14:cNvContentPartPr/>
                <p14:nvPr/>
              </p14:nvContentPartPr>
              <p14:xfrm>
                <a:off x="1218442" y="3638836"/>
                <a:ext cx="33840" cy="156600"/>
              </p14:xfrm>
            </p:contentPart>
          </mc:Choice>
          <mc:Fallback>
            <p:pic>
              <p:nvPicPr>
                <p:cNvPr id="56" name="Ink 55">
                  <a:extLst>
                    <a:ext uri="{FF2B5EF4-FFF2-40B4-BE49-F238E27FC236}">
                      <a16:creationId xmlns:a16="http://schemas.microsoft.com/office/drawing/2014/main" id="{5CA0BFF2-BF96-40F4-B3F2-DFBAABB855EF}"/>
                    </a:ext>
                  </a:extLst>
                </p:cNvPr>
                <p:cNvPicPr/>
                <p:nvPr/>
              </p:nvPicPr>
              <p:blipFill>
                <a:blip r:embed="rId76"/>
                <a:stretch>
                  <a:fillRect/>
                </a:stretch>
              </p:blipFill>
              <p:spPr>
                <a:xfrm>
                  <a:off x="1200802" y="3620836"/>
                  <a:ext cx="69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7" name="Ink 56">
                  <a:extLst>
                    <a:ext uri="{FF2B5EF4-FFF2-40B4-BE49-F238E27FC236}">
                      <a16:creationId xmlns:a16="http://schemas.microsoft.com/office/drawing/2014/main" id="{B0F308A4-7E41-43BA-85BF-B584A5951B23}"/>
                    </a:ext>
                  </a:extLst>
                </p14:cNvPr>
                <p14:cNvContentPartPr/>
                <p14:nvPr/>
              </p14:nvContentPartPr>
              <p14:xfrm>
                <a:off x="857362" y="3717676"/>
                <a:ext cx="233640" cy="381240"/>
              </p14:xfrm>
            </p:contentPart>
          </mc:Choice>
          <mc:Fallback>
            <p:pic>
              <p:nvPicPr>
                <p:cNvPr id="57" name="Ink 56">
                  <a:extLst>
                    <a:ext uri="{FF2B5EF4-FFF2-40B4-BE49-F238E27FC236}">
                      <a16:creationId xmlns:a16="http://schemas.microsoft.com/office/drawing/2014/main" id="{B0F308A4-7E41-43BA-85BF-B584A5951B23}"/>
                    </a:ext>
                  </a:extLst>
                </p:cNvPr>
                <p:cNvPicPr/>
                <p:nvPr/>
              </p:nvPicPr>
              <p:blipFill>
                <a:blip r:embed="rId78"/>
                <a:stretch>
                  <a:fillRect/>
                </a:stretch>
              </p:blipFill>
              <p:spPr>
                <a:xfrm>
                  <a:off x="839362" y="3700036"/>
                  <a:ext cx="269280" cy="416880"/>
                </a:xfrm>
                <a:prstGeom prst="rect">
                  <a:avLst/>
                </a:prstGeom>
              </p:spPr>
            </p:pic>
          </mc:Fallback>
        </mc:AlternateContent>
      </p:grpSp>
      <p:grpSp>
        <p:nvGrpSpPr>
          <p:cNvPr id="100" name="Group 99">
            <a:extLst>
              <a:ext uri="{FF2B5EF4-FFF2-40B4-BE49-F238E27FC236}">
                <a16:creationId xmlns:a16="http://schemas.microsoft.com/office/drawing/2014/main" id="{D970A682-80A4-4D11-9193-E8AF0AE8288D}"/>
              </a:ext>
            </a:extLst>
          </p:cNvPr>
          <p:cNvGrpSpPr/>
          <p:nvPr/>
        </p:nvGrpSpPr>
        <p:grpSpPr>
          <a:xfrm>
            <a:off x="203602" y="4146076"/>
            <a:ext cx="2252520" cy="742680"/>
            <a:chOff x="203602" y="4146076"/>
            <a:chExt cx="2252520" cy="742680"/>
          </a:xfrm>
        </p:grpSpPr>
        <mc:AlternateContent xmlns:mc="http://schemas.openxmlformats.org/markup-compatibility/2006">
          <mc:Choice xmlns:p14="http://schemas.microsoft.com/office/powerpoint/2010/main" Requires="p14">
            <p:contentPart p14:bwMode="auto" r:id="rId79">
              <p14:nvContentPartPr>
                <p14:cNvPr id="59" name="Ink 58">
                  <a:extLst>
                    <a:ext uri="{FF2B5EF4-FFF2-40B4-BE49-F238E27FC236}">
                      <a16:creationId xmlns:a16="http://schemas.microsoft.com/office/drawing/2014/main" id="{B172CF55-033A-4AC9-B21F-AF98B53B9FC4}"/>
                    </a:ext>
                  </a:extLst>
                </p14:cNvPr>
                <p14:cNvContentPartPr/>
                <p14:nvPr/>
              </p14:nvContentPartPr>
              <p14:xfrm>
                <a:off x="226282" y="4206556"/>
                <a:ext cx="130320" cy="300960"/>
              </p14:xfrm>
            </p:contentPart>
          </mc:Choice>
          <mc:Fallback>
            <p:pic>
              <p:nvPicPr>
                <p:cNvPr id="59" name="Ink 58">
                  <a:extLst>
                    <a:ext uri="{FF2B5EF4-FFF2-40B4-BE49-F238E27FC236}">
                      <a16:creationId xmlns:a16="http://schemas.microsoft.com/office/drawing/2014/main" id="{B172CF55-033A-4AC9-B21F-AF98B53B9FC4}"/>
                    </a:ext>
                  </a:extLst>
                </p:cNvPr>
                <p:cNvPicPr/>
                <p:nvPr/>
              </p:nvPicPr>
              <p:blipFill>
                <a:blip r:embed="rId80"/>
                <a:stretch>
                  <a:fillRect/>
                </a:stretch>
              </p:blipFill>
              <p:spPr>
                <a:xfrm>
                  <a:off x="208642" y="4188916"/>
                  <a:ext cx="16596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0" name="Ink 59">
                  <a:extLst>
                    <a:ext uri="{FF2B5EF4-FFF2-40B4-BE49-F238E27FC236}">
                      <a16:creationId xmlns:a16="http://schemas.microsoft.com/office/drawing/2014/main" id="{0D74A48C-9B8F-4DFF-AC1C-C908D814D895}"/>
                    </a:ext>
                  </a:extLst>
                </p14:cNvPr>
                <p14:cNvContentPartPr/>
                <p14:nvPr/>
              </p14:nvContentPartPr>
              <p14:xfrm>
                <a:off x="374242" y="4306276"/>
                <a:ext cx="148680" cy="173520"/>
              </p14:xfrm>
            </p:contentPart>
          </mc:Choice>
          <mc:Fallback>
            <p:pic>
              <p:nvPicPr>
                <p:cNvPr id="60" name="Ink 59">
                  <a:extLst>
                    <a:ext uri="{FF2B5EF4-FFF2-40B4-BE49-F238E27FC236}">
                      <a16:creationId xmlns:a16="http://schemas.microsoft.com/office/drawing/2014/main" id="{0D74A48C-9B8F-4DFF-AC1C-C908D814D895}"/>
                    </a:ext>
                  </a:extLst>
                </p:cNvPr>
                <p:cNvPicPr/>
                <p:nvPr/>
              </p:nvPicPr>
              <p:blipFill>
                <a:blip r:embed="rId82"/>
                <a:stretch>
                  <a:fillRect/>
                </a:stretch>
              </p:blipFill>
              <p:spPr>
                <a:xfrm>
                  <a:off x="356242" y="4288636"/>
                  <a:ext cx="1843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1" name="Ink 60">
                  <a:extLst>
                    <a:ext uri="{FF2B5EF4-FFF2-40B4-BE49-F238E27FC236}">
                      <a16:creationId xmlns:a16="http://schemas.microsoft.com/office/drawing/2014/main" id="{A691AF16-4D62-441C-BFE0-7BA7ADE8781F}"/>
                    </a:ext>
                  </a:extLst>
                </p14:cNvPr>
                <p14:cNvContentPartPr/>
                <p14:nvPr/>
              </p14:nvContentPartPr>
              <p14:xfrm>
                <a:off x="384322" y="4375396"/>
                <a:ext cx="142200" cy="6840"/>
              </p14:xfrm>
            </p:contentPart>
          </mc:Choice>
          <mc:Fallback>
            <p:pic>
              <p:nvPicPr>
                <p:cNvPr id="61" name="Ink 60">
                  <a:extLst>
                    <a:ext uri="{FF2B5EF4-FFF2-40B4-BE49-F238E27FC236}">
                      <a16:creationId xmlns:a16="http://schemas.microsoft.com/office/drawing/2014/main" id="{A691AF16-4D62-441C-BFE0-7BA7ADE8781F}"/>
                    </a:ext>
                  </a:extLst>
                </p:cNvPr>
                <p:cNvPicPr/>
                <p:nvPr/>
              </p:nvPicPr>
              <p:blipFill>
                <a:blip r:embed="rId84"/>
                <a:stretch>
                  <a:fillRect/>
                </a:stretch>
              </p:blipFill>
              <p:spPr>
                <a:xfrm>
                  <a:off x="366682" y="4357756"/>
                  <a:ext cx="177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2" name="Ink 61">
                  <a:extLst>
                    <a:ext uri="{FF2B5EF4-FFF2-40B4-BE49-F238E27FC236}">
                      <a16:creationId xmlns:a16="http://schemas.microsoft.com/office/drawing/2014/main" id="{7C0C7DC7-AE40-49F5-9EE4-FEA28747479D}"/>
                    </a:ext>
                  </a:extLst>
                </p14:cNvPr>
                <p14:cNvContentPartPr/>
                <p14:nvPr/>
              </p14:nvContentPartPr>
              <p14:xfrm>
                <a:off x="378562" y="4262356"/>
                <a:ext cx="127440" cy="46800"/>
              </p14:xfrm>
            </p:contentPart>
          </mc:Choice>
          <mc:Fallback>
            <p:pic>
              <p:nvPicPr>
                <p:cNvPr id="62" name="Ink 61">
                  <a:extLst>
                    <a:ext uri="{FF2B5EF4-FFF2-40B4-BE49-F238E27FC236}">
                      <a16:creationId xmlns:a16="http://schemas.microsoft.com/office/drawing/2014/main" id="{7C0C7DC7-AE40-49F5-9EE4-FEA28747479D}"/>
                    </a:ext>
                  </a:extLst>
                </p:cNvPr>
                <p:cNvPicPr/>
                <p:nvPr/>
              </p:nvPicPr>
              <p:blipFill>
                <a:blip r:embed="rId86"/>
                <a:stretch>
                  <a:fillRect/>
                </a:stretch>
              </p:blipFill>
              <p:spPr>
                <a:xfrm>
                  <a:off x="360562" y="4244716"/>
                  <a:ext cx="163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3" name="Ink 62">
                  <a:extLst>
                    <a:ext uri="{FF2B5EF4-FFF2-40B4-BE49-F238E27FC236}">
                      <a16:creationId xmlns:a16="http://schemas.microsoft.com/office/drawing/2014/main" id="{C6D72ABE-E73D-45B7-9778-AC3EDDF8F625}"/>
                    </a:ext>
                  </a:extLst>
                </p14:cNvPr>
                <p14:cNvContentPartPr/>
                <p14:nvPr/>
              </p14:nvContentPartPr>
              <p14:xfrm>
                <a:off x="241762" y="4487716"/>
                <a:ext cx="235080" cy="53280"/>
              </p14:xfrm>
            </p:contentPart>
          </mc:Choice>
          <mc:Fallback>
            <p:pic>
              <p:nvPicPr>
                <p:cNvPr id="63" name="Ink 62">
                  <a:extLst>
                    <a:ext uri="{FF2B5EF4-FFF2-40B4-BE49-F238E27FC236}">
                      <a16:creationId xmlns:a16="http://schemas.microsoft.com/office/drawing/2014/main" id="{C6D72ABE-E73D-45B7-9778-AC3EDDF8F625}"/>
                    </a:ext>
                  </a:extLst>
                </p:cNvPr>
                <p:cNvPicPr/>
                <p:nvPr/>
              </p:nvPicPr>
              <p:blipFill>
                <a:blip r:embed="rId88"/>
                <a:stretch>
                  <a:fillRect/>
                </a:stretch>
              </p:blipFill>
              <p:spPr>
                <a:xfrm>
                  <a:off x="223762" y="4469716"/>
                  <a:ext cx="270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4" name="Ink 63">
                  <a:extLst>
                    <a:ext uri="{FF2B5EF4-FFF2-40B4-BE49-F238E27FC236}">
                      <a16:creationId xmlns:a16="http://schemas.microsoft.com/office/drawing/2014/main" id="{C09BC2F1-DDC3-4E63-A2E3-0873250B2754}"/>
                    </a:ext>
                  </a:extLst>
                </p14:cNvPr>
                <p14:cNvContentPartPr/>
                <p14:nvPr/>
              </p14:nvContentPartPr>
              <p14:xfrm>
                <a:off x="203602" y="4583116"/>
                <a:ext cx="135720" cy="235440"/>
              </p14:xfrm>
            </p:contentPart>
          </mc:Choice>
          <mc:Fallback>
            <p:pic>
              <p:nvPicPr>
                <p:cNvPr id="64" name="Ink 63">
                  <a:extLst>
                    <a:ext uri="{FF2B5EF4-FFF2-40B4-BE49-F238E27FC236}">
                      <a16:creationId xmlns:a16="http://schemas.microsoft.com/office/drawing/2014/main" id="{C09BC2F1-DDC3-4E63-A2E3-0873250B2754}"/>
                    </a:ext>
                  </a:extLst>
                </p:cNvPr>
                <p:cNvPicPr/>
                <p:nvPr/>
              </p:nvPicPr>
              <p:blipFill>
                <a:blip r:embed="rId90"/>
                <a:stretch>
                  <a:fillRect/>
                </a:stretch>
              </p:blipFill>
              <p:spPr>
                <a:xfrm>
                  <a:off x="185602" y="4565116"/>
                  <a:ext cx="1713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5" name="Ink 64">
                  <a:extLst>
                    <a:ext uri="{FF2B5EF4-FFF2-40B4-BE49-F238E27FC236}">
                      <a16:creationId xmlns:a16="http://schemas.microsoft.com/office/drawing/2014/main" id="{8E659E55-5224-4B34-8309-181A8CA1EDCB}"/>
                    </a:ext>
                  </a:extLst>
                </p14:cNvPr>
                <p14:cNvContentPartPr/>
                <p14:nvPr/>
              </p14:nvContentPartPr>
              <p14:xfrm>
                <a:off x="366682" y="4640356"/>
                <a:ext cx="107280" cy="187200"/>
              </p14:xfrm>
            </p:contentPart>
          </mc:Choice>
          <mc:Fallback>
            <p:pic>
              <p:nvPicPr>
                <p:cNvPr id="65" name="Ink 64">
                  <a:extLst>
                    <a:ext uri="{FF2B5EF4-FFF2-40B4-BE49-F238E27FC236}">
                      <a16:creationId xmlns:a16="http://schemas.microsoft.com/office/drawing/2014/main" id="{8E659E55-5224-4B34-8309-181A8CA1EDCB}"/>
                    </a:ext>
                  </a:extLst>
                </p:cNvPr>
                <p:cNvPicPr/>
                <p:nvPr/>
              </p:nvPicPr>
              <p:blipFill>
                <a:blip r:embed="rId92"/>
                <a:stretch>
                  <a:fillRect/>
                </a:stretch>
              </p:blipFill>
              <p:spPr>
                <a:xfrm>
                  <a:off x="349042" y="4622356"/>
                  <a:ext cx="1429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6" name="Ink 65">
                  <a:extLst>
                    <a:ext uri="{FF2B5EF4-FFF2-40B4-BE49-F238E27FC236}">
                      <a16:creationId xmlns:a16="http://schemas.microsoft.com/office/drawing/2014/main" id="{73CED946-3943-4E6B-9F2D-41FD9D3E3620}"/>
                    </a:ext>
                  </a:extLst>
                </p14:cNvPr>
                <p14:cNvContentPartPr/>
                <p14:nvPr/>
              </p14:nvContentPartPr>
              <p14:xfrm>
                <a:off x="345802" y="4603276"/>
                <a:ext cx="208080" cy="285480"/>
              </p14:xfrm>
            </p:contentPart>
          </mc:Choice>
          <mc:Fallback>
            <p:pic>
              <p:nvPicPr>
                <p:cNvPr id="66" name="Ink 65">
                  <a:extLst>
                    <a:ext uri="{FF2B5EF4-FFF2-40B4-BE49-F238E27FC236}">
                      <a16:creationId xmlns:a16="http://schemas.microsoft.com/office/drawing/2014/main" id="{73CED946-3943-4E6B-9F2D-41FD9D3E3620}"/>
                    </a:ext>
                  </a:extLst>
                </p:cNvPr>
                <p:cNvPicPr/>
                <p:nvPr/>
              </p:nvPicPr>
              <p:blipFill>
                <a:blip r:embed="rId94"/>
                <a:stretch>
                  <a:fillRect/>
                </a:stretch>
              </p:blipFill>
              <p:spPr>
                <a:xfrm>
                  <a:off x="328162" y="4585636"/>
                  <a:ext cx="24372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7" name="Ink 66">
                  <a:extLst>
                    <a:ext uri="{FF2B5EF4-FFF2-40B4-BE49-F238E27FC236}">
                      <a16:creationId xmlns:a16="http://schemas.microsoft.com/office/drawing/2014/main" id="{BC5A52F2-057A-47D0-8BEF-3F3F722CA070}"/>
                    </a:ext>
                  </a:extLst>
                </p14:cNvPr>
                <p14:cNvContentPartPr/>
                <p14:nvPr/>
              </p14:nvContentPartPr>
              <p14:xfrm>
                <a:off x="684202" y="4477996"/>
                <a:ext cx="146880" cy="33120"/>
              </p14:xfrm>
            </p:contentPart>
          </mc:Choice>
          <mc:Fallback>
            <p:pic>
              <p:nvPicPr>
                <p:cNvPr id="67" name="Ink 66">
                  <a:extLst>
                    <a:ext uri="{FF2B5EF4-FFF2-40B4-BE49-F238E27FC236}">
                      <a16:creationId xmlns:a16="http://schemas.microsoft.com/office/drawing/2014/main" id="{BC5A52F2-057A-47D0-8BEF-3F3F722CA070}"/>
                    </a:ext>
                  </a:extLst>
                </p:cNvPr>
                <p:cNvPicPr/>
                <p:nvPr/>
              </p:nvPicPr>
              <p:blipFill>
                <a:blip r:embed="rId96"/>
                <a:stretch>
                  <a:fillRect/>
                </a:stretch>
              </p:blipFill>
              <p:spPr>
                <a:xfrm>
                  <a:off x="666202" y="4459996"/>
                  <a:ext cx="182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8" name="Ink 67">
                  <a:extLst>
                    <a:ext uri="{FF2B5EF4-FFF2-40B4-BE49-F238E27FC236}">
                      <a16:creationId xmlns:a16="http://schemas.microsoft.com/office/drawing/2014/main" id="{BF56B2D6-15C0-45AB-83B9-CF6C00C976C8}"/>
                    </a:ext>
                  </a:extLst>
                </p14:cNvPr>
                <p14:cNvContentPartPr/>
                <p14:nvPr/>
              </p14:nvContentPartPr>
              <p14:xfrm>
                <a:off x="689962" y="4579516"/>
                <a:ext cx="154080" cy="21600"/>
              </p14:xfrm>
            </p:contentPart>
          </mc:Choice>
          <mc:Fallback>
            <p:pic>
              <p:nvPicPr>
                <p:cNvPr id="68" name="Ink 67">
                  <a:extLst>
                    <a:ext uri="{FF2B5EF4-FFF2-40B4-BE49-F238E27FC236}">
                      <a16:creationId xmlns:a16="http://schemas.microsoft.com/office/drawing/2014/main" id="{BF56B2D6-15C0-45AB-83B9-CF6C00C976C8}"/>
                    </a:ext>
                  </a:extLst>
                </p:cNvPr>
                <p:cNvPicPr/>
                <p:nvPr/>
              </p:nvPicPr>
              <p:blipFill>
                <a:blip r:embed="rId98"/>
                <a:stretch>
                  <a:fillRect/>
                </a:stretch>
              </p:blipFill>
              <p:spPr>
                <a:xfrm>
                  <a:off x="672322" y="4561516"/>
                  <a:ext cx="1897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9" name="Ink 68">
                  <a:extLst>
                    <a:ext uri="{FF2B5EF4-FFF2-40B4-BE49-F238E27FC236}">
                      <a16:creationId xmlns:a16="http://schemas.microsoft.com/office/drawing/2014/main" id="{0FE66F36-7577-4103-98F5-C7743B76428E}"/>
                    </a:ext>
                  </a:extLst>
                </p14:cNvPr>
                <p14:cNvContentPartPr/>
                <p14:nvPr/>
              </p14:nvContentPartPr>
              <p14:xfrm>
                <a:off x="1022602" y="4192516"/>
                <a:ext cx="179280" cy="242280"/>
              </p14:xfrm>
            </p:contentPart>
          </mc:Choice>
          <mc:Fallback>
            <p:pic>
              <p:nvPicPr>
                <p:cNvPr id="69" name="Ink 68">
                  <a:extLst>
                    <a:ext uri="{FF2B5EF4-FFF2-40B4-BE49-F238E27FC236}">
                      <a16:creationId xmlns:a16="http://schemas.microsoft.com/office/drawing/2014/main" id="{0FE66F36-7577-4103-98F5-C7743B76428E}"/>
                    </a:ext>
                  </a:extLst>
                </p:cNvPr>
                <p:cNvPicPr/>
                <p:nvPr/>
              </p:nvPicPr>
              <p:blipFill>
                <a:blip r:embed="rId100"/>
                <a:stretch>
                  <a:fillRect/>
                </a:stretch>
              </p:blipFill>
              <p:spPr>
                <a:xfrm>
                  <a:off x="1004602" y="4174876"/>
                  <a:ext cx="2149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0" name="Ink 69">
                  <a:extLst>
                    <a:ext uri="{FF2B5EF4-FFF2-40B4-BE49-F238E27FC236}">
                      <a16:creationId xmlns:a16="http://schemas.microsoft.com/office/drawing/2014/main" id="{ABDC8EB0-5C1C-4788-8D8A-57EC453208B0}"/>
                    </a:ext>
                  </a:extLst>
                </p14:cNvPr>
                <p14:cNvContentPartPr/>
                <p14:nvPr/>
              </p14:nvContentPartPr>
              <p14:xfrm>
                <a:off x="1042762" y="4289716"/>
                <a:ext cx="138240" cy="18720"/>
              </p14:xfrm>
            </p:contentPart>
          </mc:Choice>
          <mc:Fallback>
            <p:pic>
              <p:nvPicPr>
                <p:cNvPr id="70" name="Ink 69">
                  <a:extLst>
                    <a:ext uri="{FF2B5EF4-FFF2-40B4-BE49-F238E27FC236}">
                      <a16:creationId xmlns:a16="http://schemas.microsoft.com/office/drawing/2014/main" id="{ABDC8EB0-5C1C-4788-8D8A-57EC453208B0}"/>
                    </a:ext>
                  </a:extLst>
                </p:cNvPr>
                <p:cNvPicPr/>
                <p:nvPr/>
              </p:nvPicPr>
              <p:blipFill>
                <a:blip r:embed="rId102"/>
                <a:stretch>
                  <a:fillRect/>
                </a:stretch>
              </p:blipFill>
              <p:spPr>
                <a:xfrm>
                  <a:off x="1024762" y="4271716"/>
                  <a:ext cx="1738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1" name="Ink 70">
                  <a:extLst>
                    <a:ext uri="{FF2B5EF4-FFF2-40B4-BE49-F238E27FC236}">
                      <a16:creationId xmlns:a16="http://schemas.microsoft.com/office/drawing/2014/main" id="{479C417A-966F-4F41-A44A-5843E3C8974B}"/>
                    </a:ext>
                  </a:extLst>
                </p14:cNvPr>
                <p14:cNvContentPartPr/>
                <p14:nvPr/>
              </p14:nvContentPartPr>
              <p14:xfrm>
                <a:off x="1000642" y="4197196"/>
                <a:ext cx="142200" cy="19800"/>
              </p14:xfrm>
            </p:contentPart>
          </mc:Choice>
          <mc:Fallback>
            <p:pic>
              <p:nvPicPr>
                <p:cNvPr id="71" name="Ink 70">
                  <a:extLst>
                    <a:ext uri="{FF2B5EF4-FFF2-40B4-BE49-F238E27FC236}">
                      <a16:creationId xmlns:a16="http://schemas.microsoft.com/office/drawing/2014/main" id="{479C417A-966F-4F41-A44A-5843E3C8974B}"/>
                    </a:ext>
                  </a:extLst>
                </p:cNvPr>
                <p:cNvPicPr/>
                <p:nvPr/>
              </p:nvPicPr>
              <p:blipFill>
                <a:blip r:embed="rId104"/>
                <a:stretch>
                  <a:fillRect/>
                </a:stretch>
              </p:blipFill>
              <p:spPr>
                <a:xfrm>
                  <a:off x="982642" y="4179196"/>
                  <a:ext cx="177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3" name="Ink 72">
                  <a:extLst>
                    <a:ext uri="{FF2B5EF4-FFF2-40B4-BE49-F238E27FC236}">
                      <a16:creationId xmlns:a16="http://schemas.microsoft.com/office/drawing/2014/main" id="{F8CA5FEF-4DBF-452A-AC68-DBF7153DA620}"/>
                    </a:ext>
                  </a:extLst>
                </p14:cNvPr>
                <p14:cNvContentPartPr/>
                <p14:nvPr/>
              </p14:nvContentPartPr>
              <p14:xfrm>
                <a:off x="1272802" y="4249036"/>
                <a:ext cx="118800" cy="39600"/>
              </p14:xfrm>
            </p:contentPart>
          </mc:Choice>
          <mc:Fallback>
            <p:pic>
              <p:nvPicPr>
                <p:cNvPr id="73" name="Ink 72">
                  <a:extLst>
                    <a:ext uri="{FF2B5EF4-FFF2-40B4-BE49-F238E27FC236}">
                      <a16:creationId xmlns:a16="http://schemas.microsoft.com/office/drawing/2014/main" id="{F8CA5FEF-4DBF-452A-AC68-DBF7153DA620}"/>
                    </a:ext>
                  </a:extLst>
                </p:cNvPr>
                <p:cNvPicPr/>
                <p:nvPr/>
              </p:nvPicPr>
              <p:blipFill>
                <a:blip r:embed="rId106"/>
                <a:stretch>
                  <a:fillRect/>
                </a:stretch>
              </p:blipFill>
              <p:spPr>
                <a:xfrm>
                  <a:off x="1254802" y="4231396"/>
                  <a:ext cx="154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4" name="Ink 73">
                  <a:extLst>
                    <a:ext uri="{FF2B5EF4-FFF2-40B4-BE49-F238E27FC236}">
                      <a16:creationId xmlns:a16="http://schemas.microsoft.com/office/drawing/2014/main" id="{D9AD5145-709E-470B-B1CD-52E78197DC36}"/>
                    </a:ext>
                  </a:extLst>
                </p14:cNvPr>
                <p14:cNvContentPartPr/>
                <p14:nvPr/>
              </p14:nvContentPartPr>
              <p14:xfrm>
                <a:off x="1519762" y="4169116"/>
                <a:ext cx="157320" cy="124200"/>
              </p14:xfrm>
            </p:contentPart>
          </mc:Choice>
          <mc:Fallback>
            <p:pic>
              <p:nvPicPr>
                <p:cNvPr id="74" name="Ink 73">
                  <a:extLst>
                    <a:ext uri="{FF2B5EF4-FFF2-40B4-BE49-F238E27FC236}">
                      <a16:creationId xmlns:a16="http://schemas.microsoft.com/office/drawing/2014/main" id="{D9AD5145-709E-470B-B1CD-52E78197DC36}"/>
                    </a:ext>
                  </a:extLst>
                </p:cNvPr>
                <p:cNvPicPr/>
                <p:nvPr/>
              </p:nvPicPr>
              <p:blipFill>
                <a:blip r:embed="rId108"/>
                <a:stretch>
                  <a:fillRect/>
                </a:stretch>
              </p:blipFill>
              <p:spPr>
                <a:xfrm>
                  <a:off x="1502122" y="4151476"/>
                  <a:ext cx="1929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5" name="Ink 74">
                  <a:extLst>
                    <a:ext uri="{FF2B5EF4-FFF2-40B4-BE49-F238E27FC236}">
                      <a16:creationId xmlns:a16="http://schemas.microsoft.com/office/drawing/2014/main" id="{C7D43DA4-F5FB-4F0D-907A-FBB480B4F7BD}"/>
                    </a:ext>
                  </a:extLst>
                </p14:cNvPr>
                <p14:cNvContentPartPr/>
                <p14:nvPr/>
              </p14:nvContentPartPr>
              <p14:xfrm>
                <a:off x="1048162" y="4460356"/>
                <a:ext cx="797400" cy="84960"/>
              </p14:xfrm>
            </p:contentPart>
          </mc:Choice>
          <mc:Fallback>
            <p:pic>
              <p:nvPicPr>
                <p:cNvPr id="75" name="Ink 74">
                  <a:extLst>
                    <a:ext uri="{FF2B5EF4-FFF2-40B4-BE49-F238E27FC236}">
                      <a16:creationId xmlns:a16="http://schemas.microsoft.com/office/drawing/2014/main" id="{C7D43DA4-F5FB-4F0D-907A-FBB480B4F7BD}"/>
                    </a:ext>
                  </a:extLst>
                </p:cNvPr>
                <p:cNvPicPr/>
                <p:nvPr/>
              </p:nvPicPr>
              <p:blipFill>
                <a:blip r:embed="rId110"/>
                <a:stretch>
                  <a:fillRect/>
                </a:stretch>
              </p:blipFill>
              <p:spPr>
                <a:xfrm>
                  <a:off x="1030162" y="4442716"/>
                  <a:ext cx="833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9" name="Ink 88">
                  <a:extLst>
                    <a:ext uri="{FF2B5EF4-FFF2-40B4-BE49-F238E27FC236}">
                      <a16:creationId xmlns:a16="http://schemas.microsoft.com/office/drawing/2014/main" id="{56B07E9A-80FA-410A-A99A-35B5E7C84A80}"/>
                    </a:ext>
                  </a:extLst>
                </p14:cNvPr>
                <p14:cNvContentPartPr/>
                <p14:nvPr/>
              </p14:nvContentPartPr>
              <p14:xfrm>
                <a:off x="1044202" y="4599316"/>
                <a:ext cx="161640" cy="273600"/>
              </p14:xfrm>
            </p:contentPart>
          </mc:Choice>
          <mc:Fallback>
            <p:pic>
              <p:nvPicPr>
                <p:cNvPr id="89" name="Ink 88">
                  <a:extLst>
                    <a:ext uri="{FF2B5EF4-FFF2-40B4-BE49-F238E27FC236}">
                      <a16:creationId xmlns:a16="http://schemas.microsoft.com/office/drawing/2014/main" id="{56B07E9A-80FA-410A-A99A-35B5E7C84A80}"/>
                    </a:ext>
                  </a:extLst>
                </p:cNvPr>
                <p:cNvPicPr/>
                <p:nvPr/>
              </p:nvPicPr>
              <p:blipFill>
                <a:blip r:embed="rId112"/>
                <a:stretch>
                  <a:fillRect/>
                </a:stretch>
              </p:blipFill>
              <p:spPr>
                <a:xfrm>
                  <a:off x="1026562" y="4581676"/>
                  <a:ext cx="19728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0" name="Ink 89">
                  <a:extLst>
                    <a:ext uri="{FF2B5EF4-FFF2-40B4-BE49-F238E27FC236}">
                      <a16:creationId xmlns:a16="http://schemas.microsoft.com/office/drawing/2014/main" id="{D773A76F-F116-4ECA-9B9A-FA27DD11C1DB}"/>
                    </a:ext>
                  </a:extLst>
                </p14:cNvPr>
                <p14:cNvContentPartPr/>
                <p14:nvPr/>
              </p14:nvContentPartPr>
              <p14:xfrm>
                <a:off x="1309882" y="4738636"/>
                <a:ext cx="165600" cy="19080"/>
              </p14:xfrm>
            </p:contentPart>
          </mc:Choice>
          <mc:Fallback>
            <p:pic>
              <p:nvPicPr>
                <p:cNvPr id="90" name="Ink 89">
                  <a:extLst>
                    <a:ext uri="{FF2B5EF4-FFF2-40B4-BE49-F238E27FC236}">
                      <a16:creationId xmlns:a16="http://schemas.microsoft.com/office/drawing/2014/main" id="{D773A76F-F116-4ECA-9B9A-FA27DD11C1DB}"/>
                    </a:ext>
                  </a:extLst>
                </p:cNvPr>
                <p:cNvPicPr/>
                <p:nvPr/>
              </p:nvPicPr>
              <p:blipFill>
                <a:blip r:embed="rId114"/>
                <a:stretch>
                  <a:fillRect/>
                </a:stretch>
              </p:blipFill>
              <p:spPr>
                <a:xfrm>
                  <a:off x="1291882" y="4720636"/>
                  <a:ext cx="201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1" name="Ink 90">
                  <a:extLst>
                    <a:ext uri="{FF2B5EF4-FFF2-40B4-BE49-F238E27FC236}">
                      <a16:creationId xmlns:a16="http://schemas.microsoft.com/office/drawing/2014/main" id="{7F91033B-1ED1-4391-8636-5E3B4CBE153A}"/>
                    </a:ext>
                  </a:extLst>
                </p14:cNvPr>
                <p14:cNvContentPartPr/>
                <p14:nvPr/>
              </p14:nvContentPartPr>
              <p14:xfrm>
                <a:off x="1527322" y="4714156"/>
                <a:ext cx="187200" cy="108000"/>
              </p14:xfrm>
            </p:contentPart>
          </mc:Choice>
          <mc:Fallback>
            <p:pic>
              <p:nvPicPr>
                <p:cNvPr id="91" name="Ink 90">
                  <a:extLst>
                    <a:ext uri="{FF2B5EF4-FFF2-40B4-BE49-F238E27FC236}">
                      <a16:creationId xmlns:a16="http://schemas.microsoft.com/office/drawing/2014/main" id="{7F91033B-1ED1-4391-8636-5E3B4CBE153A}"/>
                    </a:ext>
                  </a:extLst>
                </p:cNvPr>
                <p:cNvPicPr/>
                <p:nvPr/>
              </p:nvPicPr>
              <p:blipFill>
                <a:blip r:embed="rId116"/>
                <a:stretch>
                  <a:fillRect/>
                </a:stretch>
              </p:blipFill>
              <p:spPr>
                <a:xfrm>
                  <a:off x="1509682" y="4696156"/>
                  <a:ext cx="222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3" name="Ink 92">
                  <a:extLst>
                    <a:ext uri="{FF2B5EF4-FFF2-40B4-BE49-F238E27FC236}">
                      <a16:creationId xmlns:a16="http://schemas.microsoft.com/office/drawing/2014/main" id="{FA68A680-65CF-4765-8B6B-23DCD97E8B93}"/>
                    </a:ext>
                  </a:extLst>
                </p14:cNvPr>
                <p14:cNvContentPartPr/>
                <p14:nvPr/>
              </p14:nvContentPartPr>
              <p14:xfrm>
                <a:off x="1934122" y="4428676"/>
                <a:ext cx="110160" cy="50040"/>
              </p14:xfrm>
            </p:contentPart>
          </mc:Choice>
          <mc:Fallback>
            <p:pic>
              <p:nvPicPr>
                <p:cNvPr id="93" name="Ink 92">
                  <a:extLst>
                    <a:ext uri="{FF2B5EF4-FFF2-40B4-BE49-F238E27FC236}">
                      <a16:creationId xmlns:a16="http://schemas.microsoft.com/office/drawing/2014/main" id="{FA68A680-65CF-4765-8B6B-23DCD97E8B93}"/>
                    </a:ext>
                  </a:extLst>
                </p:cNvPr>
                <p:cNvPicPr/>
                <p:nvPr/>
              </p:nvPicPr>
              <p:blipFill>
                <a:blip r:embed="rId118"/>
                <a:stretch>
                  <a:fillRect/>
                </a:stretch>
              </p:blipFill>
              <p:spPr>
                <a:xfrm>
                  <a:off x="1916482" y="4410676"/>
                  <a:ext cx="145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4" name="Ink 93">
                  <a:extLst>
                    <a:ext uri="{FF2B5EF4-FFF2-40B4-BE49-F238E27FC236}">
                      <a16:creationId xmlns:a16="http://schemas.microsoft.com/office/drawing/2014/main" id="{352960A8-9B67-46C5-8D21-5AA6949010C1}"/>
                    </a:ext>
                  </a:extLst>
                </p14:cNvPr>
                <p14:cNvContentPartPr/>
                <p14:nvPr/>
              </p14:nvContentPartPr>
              <p14:xfrm>
                <a:off x="1969402" y="4547116"/>
                <a:ext cx="88560" cy="15120"/>
              </p14:xfrm>
            </p:contentPart>
          </mc:Choice>
          <mc:Fallback>
            <p:pic>
              <p:nvPicPr>
                <p:cNvPr id="94" name="Ink 93">
                  <a:extLst>
                    <a:ext uri="{FF2B5EF4-FFF2-40B4-BE49-F238E27FC236}">
                      <a16:creationId xmlns:a16="http://schemas.microsoft.com/office/drawing/2014/main" id="{352960A8-9B67-46C5-8D21-5AA6949010C1}"/>
                    </a:ext>
                  </a:extLst>
                </p:cNvPr>
                <p:cNvPicPr/>
                <p:nvPr/>
              </p:nvPicPr>
              <p:blipFill>
                <a:blip r:embed="rId120"/>
                <a:stretch>
                  <a:fillRect/>
                </a:stretch>
              </p:blipFill>
              <p:spPr>
                <a:xfrm>
                  <a:off x="1951762" y="4529116"/>
                  <a:ext cx="124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5" name="Ink 94">
                  <a:extLst>
                    <a:ext uri="{FF2B5EF4-FFF2-40B4-BE49-F238E27FC236}">
                      <a16:creationId xmlns:a16="http://schemas.microsoft.com/office/drawing/2014/main" id="{7218474A-EA4A-4060-8712-C0CF93508EA7}"/>
                    </a:ext>
                  </a:extLst>
                </p14:cNvPr>
                <p14:cNvContentPartPr/>
                <p14:nvPr/>
              </p14:nvContentPartPr>
              <p14:xfrm>
                <a:off x="2127442" y="4190716"/>
                <a:ext cx="215640" cy="140040"/>
              </p14:xfrm>
            </p:contentPart>
          </mc:Choice>
          <mc:Fallback>
            <p:pic>
              <p:nvPicPr>
                <p:cNvPr id="95" name="Ink 94">
                  <a:extLst>
                    <a:ext uri="{FF2B5EF4-FFF2-40B4-BE49-F238E27FC236}">
                      <a16:creationId xmlns:a16="http://schemas.microsoft.com/office/drawing/2014/main" id="{7218474A-EA4A-4060-8712-C0CF93508EA7}"/>
                    </a:ext>
                  </a:extLst>
                </p:cNvPr>
                <p:cNvPicPr/>
                <p:nvPr/>
              </p:nvPicPr>
              <p:blipFill>
                <a:blip r:embed="rId122"/>
                <a:stretch>
                  <a:fillRect/>
                </a:stretch>
              </p:blipFill>
              <p:spPr>
                <a:xfrm>
                  <a:off x="2109442" y="4172716"/>
                  <a:ext cx="251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6" name="Ink 95">
                  <a:extLst>
                    <a:ext uri="{FF2B5EF4-FFF2-40B4-BE49-F238E27FC236}">
                      <a16:creationId xmlns:a16="http://schemas.microsoft.com/office/drawing/2014/main" id="{6BAB2B8F-6B5F-496A-BCD3-A687A3413D17}"/>
                    </a:ext>
                  </a:extLst>
                </p14:cNvPr>
                <p14:cNvContentPartPr/>
                <p14:nvPr/>
              </p14:nvContentPartPr>
              <p14:xfrm>
                <a:off x="2168122" y="4237516"/>
                <a:ext cx="122400" cy="29160"/>
              </p14:xfrm>
            </p:contentPart>
          </mc:Choice>
          <mc:Fallback>
            <p:pic>
              <p:nvPicPr>
                <p:cNvPr id="96" name="Ink 95">
                  <a:extLst>
                    <a:ext uri="{FF2B5EF4-FFF2-40B4-BE49-F238E27FC236}">
                      <a16:creationId xmlns:a16="http://schemas.microsoft.com/office/drawing/2014/main" id="{6BAB2B8F-6B5F-496A-BCD3-A687A3413D17}"/>
                    </a:ext>
                  </a:extLst>
                </p:cNvPr>
                <p:cNvPicPr/>
                <p:nvPr/>
              </p:nvPicPr>
              <p:blipFill>
                <a:blip r:embed="rId124"/>
                <a:stretch>
                  <a:fillRect/>
                </a:stretch>
              </p:blipFill>
              <p:spPr>
                <a:xfrm>
                  <a:off x="2150122" y="4219876"/>
                  <a:ext cx="158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7" name="Ink 96">
                  <a:extLst>
                    <a:ext uri="{FF2B5EF4-FFF2-40B4-BE49-F238E27FC236}">
                      <a16:creationId xmlns:a16="http://schemas.microsoft.com/office/drawing/2014/main" id="{31652A6D-F41B-4674-B52D-21163F2B2F1C}"/>
                    </a:ext>
                  </a:extLst>
                </p14:cNvPr>
                <p14:cNvContentPartPr/>
                <p14:nvPr/>
              </p14:nvContentPartPr>
              <p14:xfrm>
                <a:off x="2132122" y="4146076"/>
                <a:ext cx="121680" cy="12240"/>
              </p14:xfrm>
            </p:contentPart>
          </mc:Choice>
          <mc:Fallback>
            <p:pic>
              <p:nvPicPr>
                <p:cNvPr id="97" name="Ink 96">
                  <a:extLst>
                    <a:ext uri="{FF2B5EF4-FFF2-40B4-BE49-F238E27FC236}">
                      <a16:creationId xmlns:a16="http://schemas.microsoft.com/office/drawing/2014/main" id="{31652A6D-F41B-4674-B52D-21163F2B2F1C}"/>
                    </a:ext>
                  </a:extLst>
                </p:cNvPr>
                <p:cNvPicPr/>
                <p:nvPr/>
              </p:nvPicPr>
              <p:blipFill>
                <a:blip r:embed="rId126"/>
                <a:stretch>
                  <a:fillRect/>
                </a:stretch>
              </p:blipFill>
              <p:spPr>
                <a:xfrm>
                  <a:off x="2114482" y="4128436"/>
                  <a:ext cx="157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8" name="Ink 97">
                  <a:extLst>
                    <a:ext uri="{FF2B5EF4-FFF2-40B4-BE49-F238E27FC236}">
                      <a16:creationId xmlns:a16="http://schemas.microsoft.com/office/drawing/2014/main" id="{85C89666-608A-469F-8B33-72D7E934BDAF}"/>
                    </a:ext>
                  </a:extLst>
                </p14:cNvPr>
                <p14:cNvContentPartPr/>
                <p14:nvPr/>
              </p14:nvContentPartPr>
              <p14:xfrm>
                <a:off x="2187562" y="4358836"/>
                <a:ext cx="192240" cy="13320"/>
              </p14:xfrm>
            </p:contentPart>
          </mc:Choice>
          <mc:Fallback>
            <p:pic>
              <p:nvPicPr>
                <p:cNvPr id="98" name="Ink 97">
                  <a:extLst>
                    <a:ext uri="{FF2B5EF4-FFF2-40B4-BE49-F238E27FC236}">
                      <a16:creationId xmlns:a16="http://schemas.microsoft.com/office/drawing/2014/main" id="{85C89666-608A-469F-8B33-72D7E934BDAF}"/>
                    </a:ext>
                  </a:extLst>
                </p:cNvPr>
                <p:cNvPicPr/>
                <p:nvPr/>
              </p:nvPicPr>
              <p:blipFill>
                <a:blip r:embed="rId128"/>
                <a:stretch>
                  <a:fillRect/>
                </a:stretch>
              </p:blipFill>
              <p:spPr>
                <a:xfrm>
                  <a:off x="2169562" y="4340836"/>
                  <a:ext cx="2278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9" name="Ink 98">
                  <a:extLst>
                    <a:ext uri="{FF2B5EF4-FFF2-40B4-BE49-F238E27FC236}">
                      <a16:creationId xmlns:a16="http://schemas.microsoft.com/office/drawing/2014/main" id="{71C44B06-8CDF-4E27-B191-DC4898F787D4}"/>
                    </a:ext>
                  </a:extLst>
                </p14:cNvPr>
                <p14:cNvContentPartPr/>
                <p14:nvPr/>
              </p14:nvContentPartPr>
              <p14:xfrm>
                <a:off x="2244802" y="4483396"/>
                <a:ext cx="211320" cy="137160"/>
              </p14:xfrm>
            </p:contentPart>
          </mc:Choice>
          <mc:Fallback>
            <p:pic>
              <p:nvPicPr>
                <p:cNvPr id="99" name="Ink 98">
                  <a:extLst>
                    <a:ext uri="{FF2B5EF4-FFF2-40B4-BE49-F238E27FC236}">
                      <a16:creationId xmlns:a16="http://schemas.microsoft.com/office/drawing/2014/main" id="{71C44B06-8CDF-4E27-B191-DC4898F787D4}"/>
                    </a:ext>
                  </a:extLst>
                </p:cNvPr>
                <p:cNvPicPr/>
                <p:nvPr/>
              </p:nvPicPr>
              <p:blipFill>
                <a:blip r:embed="rId130"/>
                <a:stretch>
                  <a:fillRect/>
                </a:stretch>
              </p:blipFill>
              <p:spPr>
                <a:xfrm>
                  <a:off x="2226802" y="4465396"/>
                  <a:ext cx="246960" cy="172800"/>
                </a:xfrm>
                <a:prstGeom prst="rect">
                  <a:avLst/>
                </a:prstGeom>
              </p:spPr>
            </p:pic>
          </mc:Fallback>
        </mc:AlternateContent>
      </p:grpSp>
    </p:spTree>
    <p:extLst>
      <p:ext uri="{BB962C8B-B14F-4D97-AF65-F5344CB8AC3E}">
        <p14:creationId xmlns:p14="http://schemas.microsoft.com/office/powerpoint/2010/main" val="277820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175" t="4876" r="26482"/>
          <a:stretch/>
        </p:blipFill>
        <p:spPr>
          <a:xfrm>
            <a:off x="1854437" y="572568"/>
            <a:ext cx="4725825" cy="6021518"/>
          </a:xfrm>
          <a:prstGeom prst="rect">
            <a:avLst/>
          </a:prstGeom>
        </p:spPr>
      </p:pic>
      <p:sp>
        <p:nvSpPr>
          <p:cNvPr id="3" name="TextBox 2"/>
          <p:cNvSpPr txBox="1"/>
          <p:nvPr/>
        </p:nvSpPr>
        <p:spPr>
          <a:xfrm>
            <a:off x="6648629" y="999858"/>
            <a:ext cx="2344873" cy="369332"/>
          </a:xfrm>
          <a:prstGeom prst="rect">
            <a:avLst/>
          </a:prstGeom>
          <a:noFill/>
        </p:spPr>
        <p:txBody>
          <a:bodyPr wrap="none" rtlCol="0">
            <a:spAutoFit/>
          </a:bodyPr>
          <a:lstStyle/>
          <a:p>
            <a:r>
              <a:rPr lang="en-US" dirty="0"/>
              <a:t>Magnetic susceptibility</a:t>
            </a:r>
          </a:p>
        </p:txBody>
      </p:sp>
      <p:sp>
        <p:nvSpPr>
          <p:cNvPr id="4" name="TextBox 3"/>
          <p:cNvSpPr txBox="1"/>
          <p:nvPr/>
        </p:nvSpPr>
        <p:spPr>
          <a:xfrm>
            <a:off x="1598064" y="572568"/>
            <a:ext cx="1536831" cy="646331"/>
          </a:xfrm>
          <a:prstGeom prst="rect">
            <a:avLst/>
          </a:prstGeom>
          <a:solidFill>
            <a:schemeClr val="bg1"/>
          </a:solidFill>
        </p:spPr>
        <p:txBody>
          <a:bodyPr wrap="none" rtlCol="0">
            <a:spAutoFit/>
          </a:bodyPr>
          <a:lstStyle/>
          <a:p>
            <a:r>
              <a:rPr lang="en-US" dirty="0"/>
              <a:t>Magnetization</a:t>
            </a:r>
          </a:p>
          <a:p>
            <a:endParaRPr lang="en-US" dirty="0"/>
          </a:p>
        </p:txBody>
      </p:sp>
      <p:sp>
        <p:nvSpPr>
          <p:cNvPr id="5" name="TextBox 4"/>
          <p:cNvSpPr txBox="1"/>
          <p:nvPr/>
        </p:nvSpPr>
        <p:spPr>
          <a:xfrm>
            <a:off x="444381" y="3033757"/>
            <a:ext cx="749308" cy="369332"/>
          </a:xfrm>
          <a:prstGeom prst="rect">
            <a:avLst/>
          </a:prstGeom>
          <a:solidFill>
            <a:schemeClr val="bg1"/>
          </a:solidFill>
        </p:spPr>
        <p:txBody>
          <a:bodyPr wrap="none" rtlCol="0">
            <a:spAutoFit/>
          </a:bodyPr>
          <a:lstStyle/>
          <a:p>
            <a:r>
              <a:rPr lang="en-US" dirty="0"/>
              <a:t>To get</a:t>
            </a:r>
          </a:p>
        </p:txBody>
      </p:sp>
      <p:sp>
        <p:nvSpPr>
          <p:cNvPr id="6" name="TextBox 5"/>
          <p:cNvSpPr txBox="1"/>
          <p:nvPr/>
        </p:nvSpPr>
        <p:spPr>
          <a:xfrm>
            <a:off x="384561" y="4631821"/>
            <a:ext cx="1024191" cy="369332"/>
          </a:xfrm>
          <a:prstGeom prst="rect">
            <a:avLst/>
          </a:prstGeom>
          <a:solidFill>
            <a:schemeClr val="bg1"/>
          </a:solidFill>
        </p:spPr>
        <p:txBody>
          <a:bodyPr wrap="none" rtlCol="0">
            <a:spAutoFit/>
          </a:bodyPr>
          <a:lstStyle/>
          <a:p>
            <a:r>
              <a:rPr lang="en-US" dirty="0"/>
              <a:t>We need</a:t>
            </a:r>
          </a:p>
        </p:txBody>
      </p:sp>
    </p:spTree>
    <p:extLst>
      <p:ext uri="{BB962C8B-B14F-4D97-AF65-F5344CB8AC3E}">
        <p14:creationId xmlns:p14="http://schemas.microsoft.com/office/powerpoint/2010/main" val="370234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391" t="72339" r="40286" b="-1"/>
          <a:stretch/>
        </p:blipFill>
        <p:spPr>
          <a:xfrm>
            <a:off x="2546647" y="3777242"/>
            <a:ext cx="3597780" cy="1182550"/>
          </a:xfrm>
          <a:prstGeom prst="rect">
            <a:avLst/>
          </a:prstGeom>
        </p:spPr>
      </p:pic>
      <p:sp>
        <p:nvSpPr>
          <p:cNvPr id="3" name="TextBox 2"/>
          <p:cNvSpPr txBox="1"/>
          <p:nvPr/>
        </p:nvSpPr>
        <p:spPr>
          <a:xfrm>
            <a:off x="68365" y="504202"/>
            <a:ext cx="8306513" cy="3139321"/>
          </a:xfrm>
          <a:prstGeom prst="rect">
            <a:avLst/>
          </a:prstGeom>
          <a:noFill/>
        </p:spPr>
        <p:txBody>
          <a:bodyPr wrap="square" rtlCol="0">
            <a:spAutoFit/>
          </a:bodyPr>
          <a:lstStyle/>
          <a:p>
            <a:r>
              <a:rPr lang="en-US" dirty="0"/>
              <a:t>There is another constraint:  We are working in the limit where macroscopic electrodynamics is applicable.  </a:t>
            </a:r>
          </a:p>
          <a:p>
            <a:endParaRPr lang="en-US" dirty="0"/>
          </a:p>
          <a:p>
            <a:r>
              <a:rPr lang="en-US" dirty="0"/>
              <a:t>Magnetic susceptibility has meaning only in that limit.  </a:t>
            </a:r>
          </a:p>
          <a:p>
            <a:endParaRPr lang="en-US" dirty="0"/>
          </a:p>
          <a:p>
            <a:r>
              <a:rPr lang="en-US" dirty="0"/>
              <a:t>The body has to be bigger than one atom for averaging over atomic dimensions to be possible.</a:t>
            </a:r>
          </a:p>
          <a:p>
            <a:endParaRPr lang="en-US" dirty="0"/>
          </a:p>
          <a:p>
            <a:r>
              <a:rPr lang="en-US" i="1" dirty="0"/>
              <a:t>l</a:t>
            </a:r>
            <a:r>
              <a:rPr lang="en-US" dirty="0"/>
              <a:t> &gt;&gt; </a:t>
            </a:r>
            <a:r>
              <a:rPr lang="en-US" i="1" dirty="0"/>
              <a:t>a</a:t>
            </a:r>
          </a:p>
          <a:p>
            <a:endParaRPr lang="en-US" i="1" dirty="0"/>
          </a:p>
          <a:p>
            <a:r>
              <a:rPr lang="en-US" dirty="0"/>
              <a:t>Combine both conditions:</a:t>
            </a:r>
          </a:p>
        </p:txBody>
      </p:sp>
      <p:sp>
        <p:nvSpPr>
          <p:cNvPr id="4" name="TextBox 3"/>
          <p:cNvSpPr txBox="1"/>
          <p:nvPr/>
        </p:nvSpPr>
        <p:spPr>
          <a:xfrm>
            <a:off x="1059679" y="5588950"/>
            <a:ext cx="1676228" cy="369332"/>
          </a:xfrm>
          <a:prstGeom prst="rect">
            <a:avLst/>
          </a:prstGeom>
          <a:noFill/>
        </p:spPr>
        <p:txBody>
          <a:bodyPr wrap="none" rtlCol="0">
            <a:spAutoFit/>
          </a:bodyPr>
          <a:lstStyle/>
          <a:p>
            <a:r>
              <a:rPr lang="en-US" dirty="0"/>
              <a:t>Macroscopic ED</a:t>
            </a:r>
          </a:p>
        </p:txBody>
      </p:sp>
      <p:sp>
        <p:nvSpPr>
          <p:cNvPr id="5" name="TextBox 4"/>
          <p:cNvSpPr txBox="1"/>
          <p:nvPr/>
        </p:nvSpPr>
        <p:spPr>
          <a:xfrm>
            <a:off x="5400942" y="5588950"/>
            <a:ext cx="1818126" cy="369332"/>
          </a:xfrm>
          <a:prstGeom prst="rect">
            <a:avLst/>
          </a:prstGeom>
          <a:noFill/>
        </p:spPr>
        <p:txBody>
          <a:bodyPr wrap="none" rtlCol="0">
            <a:spAutoFit/>
          </a:bodyPr>
          <a:lstStyle/>
          <a:p>
            <a:r>
              <a:rPr lang="en-US" dirty="0" err="1"/>
              <a:t>d</a:t>
            </a:r>
            <a:r>
              <a:rPr lang="en-US" b="1" dirty="0" err="1"/>
              <a:t>P</a:t>
            </a:r>
            <a:r>
              <a:rPr lang="en-US" dirty="0"/>
              <a:t>/</a:t>
            </a:r>
            <a:r>
              <a:rPr lang="en-US" dirty="0" err="1"/>
              <a:t>dt</a:t>
            </a:r>
            <a:r>
              <a:rPr lang="en-US" dirty="0"/>
              <a:t> &lt;&lt; c </a:t>
            </a:r>
            <a:r>
              <a:rPr lang="en-US" b="1" dirty="0"/>
              <a:t>curl M</a:t>
            </a:r>
          </a:p>
        </p:txBody>
      </p:sp>
      <p:sp>
        <p:nvSpPr>
          <p:cNvPr id="6" name="Freeform 5"/>
          <p:cNvSpPr/>
          <p:nvPr/>
        </p:nvSpPr>
        <p:spPr>
          <a:xfrm>
            <a:off x="2871387" y="4802736"/>
            <a:ext cx="814934" cy="1000616"/>
          </a:xfrm>
          <a:custGeom>
            <a:avLst/>
            <a:gdLst>
              <a:gd name="connsiteX0" fmla="*/ 0 w 814934"/>
              <a:gd name="connsiteY0" fmla="*/ 982767 h 1000616"/>
              <a:gd name="connsiteX1" fmla="*/ 42729 w 814934"/>
              <a:gd name="connsiteY1" fmla="*/ 999858 h 1000616"/>
              <a:gd name="connsiteX2" fmla="*/ 247828 w 814934"/>
              <a:gd name="connsiteY2" fmla="*/ 982767 h 1000616"/>
              <a:gd name="connsiteX3" fmla="*/ 290557 w 814934"/>
              <a:gd name="connsiteY3" fmla="*/ 974221 h 1000616"/>
              <a:gd name="connsiteX4" fmla="*/ 393106 w 814934"/>
              <a:gd name="connsiteY4" fmla="*/ 957129 h 1000616"/>
              <a:gd name="connsiteX5" fmla="*/ 487110 w 814934"/>
              <a:gd name="connsiteY5" fmla="*/ 940038 h 1000616"/>
              <a:gd name="connsiteX6" fmla="*/ 572568 w 814934"/>
              <a:gd name="connsiteY6" fmla="*/ 905855 h 1000616"/>
              <a:gd name="connsiteX7" fmla="*/ 640934 w 814934"/>
              <a:gd name="connsiteY7" fmla="*/ 880217 h 1000616"/>
              <a:gd name="connsiteX8" fmla="*/ 658026 w 814934"/>
              <a:gd name="connsiteY8" fmla="*/ 854580 h 1000616"/>
              <a:gd name="connsiteX9" fmla="*/ 683663 w 814934"/>
              <a:gd name="connsiteY9" fmla="*/ 846034 h 1000616"/>
              <a:gd name="connsiteX10" fmla="*/ 752030 w 814934"/>
              <a:gd name="connsiteY10" fmla="*/ 794759 h 1000616"/>
              <a:gd name="connsiteX11" fmla="*/ 752030 w 814934"/>
              <a:gd name="connsiteY11" fmla="*/ 794759 h 1000616"/>
              <a:gd name="connsiteX12" fmla="*/ 803305 w 814934"/>
              <a:gd name="connsiteY12" fmla="*/ 734939 h 1000616"/>
              <a:gd name="connsiteX13" fmla="*/ 803305 w 814934"/>
              <a:gd name="connsiteY13" fmla="*/ 529840 h 1000616"/>
              <a:gd name="connsiteX14" fmla="*/ 752030 w 814934"/>
              <a:gd name="connsiteY14" fmla="*/ 427290 h 1000616"/>
              <a:gd name="connsiteX15" fmla="*/ 726392 w 814934"/>
              <a:gd name="connsiteY15" fmla="*/ 367470 h 1000616"/>
              <a:gd name="connsiteX16" fmla="*/ 692209 w 814934"/>
              <a:gd name="connsiteY16" fmla="*/ 282012 h 1000616"/>
              <a:gd name="connsiteX17" fmla="*/ 675118 w 814934"/>
              <a:gd name="connsiteY17" fmla="*/ 222191 h 1000616"/>
              <a:gd name="connsiteX18" fmla="*/ 649480 w 814934"/>
              <a:gd name="connsiteY18" fmla="*/ 162371 h 1000616"/>
              <a:gd name="connsiteX19" fmla="*/ 649480 w 814934"/>
              <a:gd name="connsiteY19" fmla="*/ 0 h 10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4934" h="1000616">
                <a:moveTo>
                  <a:pt x="0" y="982767"/>
                </a:moveTo>
                <a:cubicBezTo>
                  <a:pt x="14243" y="988464"/>
                  <a:pt x="27403" y="999192"/>
                  <a:pt x="42729" y="999858"/>
                </a:cubicBezTo>
                <a:cubicBezTo>
                  <a:pt x="118320" y="1003145"/>
                  <a:pt x="178132" y="995439"/>
                  <a:pt x="247828" y="982767"/>
                </a:cubicBezTo>
                <a:cubicBezTo>
                  <a:pt x="262119" y="980169"/>
                  <a:pt x="276253" y="976745"/>
                  <a:pt x="290557" y="974221"/>
                </a:cubicBezTo>
                <a:lnTo>
                  <a:pt x="393106" y="957129"/>
                </a:lnTo>
                <a:cubicBezTo>
                  <a:pt x="401724" y="955693"/>
                  <a:pt x="475159" y="944022"/>
                  <a:pt x="487110" y="940038"/>
                </a:cubicBezTo>
                <a:cubicBezTo>
                  <a:pt x="516216" y="930336"/>
                  <a:pt x="543462" y="915557"/>
                  <a:pt x="572568" y="905855"/>
                </a:cubicBezTo>
                <a:cubicBezTo>
                  <a:pt x="612759" y="892458"/>
                  <a:pt x="589842" y="900655"/>
                  <a:pt x="640934" y="880217"/>
                </a:cubicBezTo>
                <a:cubicBezTo>
                  <a:pt x="646631" y="871671"/>
                  <a:pt x="650006" y="860996"/>
                  <a:pt x="658026" y="854580"/>
                </a:cubicBezTo>
                <a:cubicBezTo>
                  <a:pt x="665060" y="848953"/>
                  <a:pt x="676063" y="850870"/>
                  <a:pt x="683663" y="846034"/>
                </a:cubicBezTo>
                <a:cubicBezTo>
                  <a:pt x="707696" y="830740"/>
                  <a:pt x="729241" y="811851"/>
                  <a:pt x="752030" y="794759"/>
                </a:cubicBezTo>
                <a:lnTo>
                  <a:pt x="752030" y="794759"/>
                </a:lnTo>
                <a:cubicBezTo>
                  <a:pt x="784918" y="750907"/>
                  <a:pt x="767596" y="770647"/>
                  <a:pt x="803305" y="734939"/>
                </a:cubicBezTo>
                <a:cubicBezTo>
                  <a:pt x="818000" y="646758"/>
                  <a:pt x="819602" y="660216"/>
                  <a:pt x="803305" y="529840"/>
                </a:cubicBezTo>
                <a:cubicBezTo>
                  <a:pt x="791683" y="436860"/>
                  <a:pt x="782564" y="518888"/>
                  <a:pt x="752030" y="427290"/>
                </a:cubicBezTo>
                <a:cubicBezTo>
                  <a:pt x="724515" y="344748"/>
                  <a:pt x="768642" y="473095"/>
                  <a:pt x="726392" y="367470"/>
                </a:cubicBezTo>
                <a:cubicBezTo>
                  <a:pt x="684152" y="261869"/>
                  <a:pt x="732293" y="362177"/>
                  <a:pt x="692209" y="282012"/>
                </a:cubicBezTo>
                <a:cubicBezTo>
                  <a:pt x="687874" y="264673"/>
                  <a:pt x="682472" y="239350"/>
                  <a:pt x="675118" y="222191"/>
                </a:cubicBezTo>
                <a:cubicBezTo>
                  <a:pt x="670820" y="212163"/>
                  <a:pt x="650159" y="177317"/>
                  <a:pt x="649480" y="162371"/>
                </a:cubicBezTo>
                <a:cubicBezTo>
                  <a:pt x="647022" y="108303"/>
                  <a:pt x="649480" y="54124"/>
                  <a:pt x="649480" y="0"/>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549852" y="4597637"/>
            <a:ext cx="825453" cy="1162228"/>
          </a:xfrm>
          <a:custGeom>
            <a:avLst/>
            <a:gdLst>
              <a:gd name="connsiteX0" fmla="*/ 825453 w 825453"/>
              <a:gd name="connsiteY0" fmla="*/ 1162228 h 1162228"/>
              <a:gd name="connsiteX1" fmla="*/ 748541 w 825453"/>
              <a:gd name="connsiteY1" fmla="*/ 1145137 h 1162228"/>
              <a:gd name="connsiteX2" fmla="*/ 688720 w 825453"/>
              <a:gd name="connsiteY2" fmla="*/ 1136591 h 1162228"/>
              <a:gd name="connsiteX3" fmla="*/ 663083 w 825453"/>
              <a:gd name="connsiteY3" fmla="*/ 1128045 h 1162228"/>
              <a:gd name="connsiteX4" fmla="*/ 577625 w 825453"/>
              <a:gd name="connsiteY4" fmla="*/ 1119499 h 1162228"/>
              <a:gd name="connsiteX5" fmla="*/ 492167 w 825453"/>
              <a:gd name="connsiteY5" fmla="*/ 1102408 h 1162228"/>
              <a:gd name="connsiteX6" fmla="*/ 449438 w 825453"/>
              <a:gd name="connsiteY6" fmla="*/ 1093862 h 1162228"/>
              <a:gd name="connsiteX7" fmla="*/ 415255 w 825453"/>
              <a:gd name="connsiteY7" fmla="*/ 1085316 h 1162228"/>
              <a:gd name="connsiteX8" fmla="*/ 363980 w 825453"/>
              <a:gd name="connsiteY8" fmla="*/ 1076770 h 1162228"/>
              <a:gd name="connsiteX9" fmla="*/ 329797 w 825453"/>
              <a:gd name="connsiteY9" fmla="*/ 1068225 h 1162228"/>
              <a:gd name="connsiteX10" fmla="*/ 218701 w 825453"/>
              <a:gd name="connsiteY10" fmla="*/ 1042587 h 1162228"/>
              <a:gd name="connsiteX11" fmla="*/ 175972 w 825453"/>
              <a:gd name="connsiteY11" fmla="*/ 1016950 h 1162228"/>
              <a:gd name="connsiteX12" fmla="*/ 124698 w 825453"/>
              <a:gd name="connsiteY12" fmla="*/ 991313 h 1162228"/>
              <a:gd name="connsiteX13" fmla="*/ 99060 w 825453"/>
              <a:gd name="connsiteY13" fmla="*/ 965675 h 1162228"/>
              <a:gd name="connsiteX14" fmla="*/ 73423 w 825453"/>
              <a:gd name="connsiteY14" fmla="*/ 948584 h 1162228"/>
              <a:gd name="connsiteX15" fmla="*/ 47785 w 825453"/>
              <a:gd name="connsiteY15" fmla="*/ 914400 h 1162228"/>
              <a:gd name="connsiteX16" fmla="*/ 39240 w 825453"/>
              <a:gd name="connsiteY16" fmla="*/ 888763 h 1162228"/>
              <a:gd name="connsiteX17" fmla="*/ 22148 w 825453"/>
              <a:gd name="connsiteY17" fmla="*/ 854580 h 1162228"/>
              <a:gd name="connsiteX18" fmla="*/ 13602 w 825453"/>
              <a:gd name="connsiteY18" fmla="*/ 820397 h 1162228"/>
              <a:gd name="connsiteX19" fmla="*/ 5056 w 825453"/>
              <a:gd name="connsiteY19" fmla="*/ 794759 h 1162228"/>
              <a:gd name="connsiteX20" fmla="*/ 22148 w 825453"/>
              <a:gd name="connsiteY20" fmla="*/ 495656 h 1162228"/>
              <a:gd name="connsiteX21" fmla="*/ 39240 w 825453"/>
              <a:gd name="connsiteY21" fmla="*/ 461473 h 1162228"/>
              <a:gd name="connsiteX22" fmla="*/ 73423 w 825453"/>
              <a:gd name="connsiteY22" fmla="*/ 384561 h 1162228"/>
              <a:gd name="connsiteX23" fmla="*/ 81969 w 825453"/>
              <a:gd name="connsiteY23" fmla="*/ 341832 h 1162228"/>
              <a:gd name="connsiteX24" fmla="*/ 99060 w 825453"/>
              <a:gd name="connsiteY24" fmla="*/ 316195 h 1162228"/>
              <a:gd name="connsiteX25" fmla="*/ 124698 w 825453"/>
              <a:gd name="connsiteY25" fmla="*/ 264920 h 1162228"/>
              <a:gd name="connsiteX26" fmla="*/ 141789 w 825453"/>
              <a:gd name="connsiteY26" fmla="*/ 213645 h 1162228"/>
              <a:gd name="connsiteX27" fmla="*/ 150335 w 825453"/>
              <a:gd name="connsiteY27" fmla="*/ 188008 h 1162228"/>
              <a:gd name="connsiteX28" fmla="*/ 167427 w 825453"/>
              <a:gd name="connsiteY28" fmla="*/ 153825 h 1162228"/>
              <a:gd name="connsiteX29" fmla="*/ 175972 w 825453"/>
              <a:gd name="connsiteY29" fmla="*/ 119642 h 1162228"/>
              <a:gd name="connsiteX30" fmla="*/ 184518 w 825453"/>
              <a:gd name="connsiteY30" fmla="*/ 94004 h 1162228"/>
              <a:gd name="connsiteX31" fmla="*/ 175972 w 825453"/>
              <a:gd name="connsiteY31" fmla="*/ 8546 h 1162228"/>
              <a:gd name="connsiteX32" fmla="*/ 175972 w 825453"/>
              <a:gd name="connsiteY32" fmla="*/ 0 h 116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5453" h="1162228">
                <a:moveTo>
                  <a:pt x="825453" y="1162228"/>
                </a:moveTo>
                <a:cubicBezTo>
                  <a:pt x="799816" y="1156531"/>
                  <a:pt x="774354" y="1149977"/>
                  <a:pt x="748541" y="1145137"/>
                </a:cubicBezTo>
                <a:cubicBezTo>
                  <a:pt x="728743" y="1141425"/>
                  <a:pt x="708472" y="1140541"/>
                  <a:pt x="688720" y="1136591"/>
                </a:cubicBezTo>
                <a:cubicBezTo>
                  <a:pt x="679887" y="1134824"/>
                  <a:pt x="671986" y="1129415"/>
                  <a:pt x="663083" y="1128045"/>
                </a:cubicBezTo>
                <a:cubicBezTo>
                  <a:pt x="634788" y="1123692"/>
                  <a:pt x="605936" y="1123746"/>
                  <a:pt x="577625" y="1119499"/>
                </a:cubicBezTo>
                <a:cubicBezTo>
                  <a:pt x="548896" y="1115190"/>
                  <a:pt x="520653" y="1108105"/>
                  <a:pt x="492167" y="1102408"/>
                </a:cubicBezTo>
                <a:cubicBezTo>
                  <a:pt x="477924" y="1099559"/>
                  <a:pt x="463529" y="1097385"/>
                  <a:pt x="449438" y="1093862"/>
                </a:cubicBezTo>
                <a:cubicBezTo>
                  <a:pt x="438044" y="1091013"/>
                  <a:pt x="426772" y="1087619"/>
                  <a:pt x="415255" y="1085316"/>
                </a:cubicBezTo>
                <a:cubicBezTo>
                  <a:pt x="398264" y="1081918"/>
                  <a:pt x="380971" y="1080168"/>
                  <a:pt x="363980" y="1076770"/>
                </a:cubicBezTo>
                <a:cubicBezTo>
                  <a:pt x="352463" y="1074467"/>
                  <a:pt x="341262" y="1070773"/>
                  <a:pt x="329797" y="1068225"/>
                </a:cubicBezTo>
                <a:cubicBezTo>
                  <a:pt x="211472" y="1041931"/>
                  <a:pt x="386164" y="1084453"/>
                  <a:pt x="218701" y="1042587"/>
                </a:cubicBezTo>
                <a:cubicBezTo>
                  <a:pt x="204458" y="1034041"/>
                  <a:pt x="190554" y="1024904"/>
                  <a:pt x="175972" y="1016950"/>
                </a:cubicBezTo>
                <a:cubicBezTo>
                  <a:pt x="159197" y="1007800"/>
                  <a:pt x="140597" y="1001913"/>
                  <a:pt x="124698" y="991313"/>
                </a:cubicBezTo>
                <a:cubicBezTo>
                  <a:pt x="114642" y="984609"/>
                  <a:pt x="108345" y="973412"/>
                  <a:pt x="99060" y="965675"/>
                </a:cubicBezTo>
                <a:cubicBezTo>
                  <a:pt x="91170" y="959100"/>
                  <a:pt x="81969" y="954281"/>
                  <a:pt x="73423" y="948584"/>
                </a:cubicBezTo>
                <a:cubicBezTo>
                  <a:pt x="64877" y="937189"/>
                  <a:pt x="54852" y="926767"/>
                  <a:pt x="47785" y="914400"/>
                </a:cubicBezTo>
                <a:cubicBezTo>
                  <a:pt x="43316" y="906579"/>
                  <a:pt x="42788" y="897043"/>
                  <a:pt x="39240" y="888763"/>
                </a:cubicBezTo>
                <a:cubicBezTo>
                  <a:pt x="34222" y="877054"/>
                  <a:pt x="26621" y="866508"/>
                  <a:pt x="22148" y="854580"/>
                </a:cubicBezTo>
                <a:cubicBezTo>
                  <a:pt x="18024" y="843583"/>
                  <a:pt x="16829" y="831690"/>
                  <a:pt x="13602" y="820397"/>
                </a:cubicBezTo>
                <a:cubicBezTo>
                  <a:pt x="11127" y="811735"/>
                  <a:pt x="7905" y="803305"/>
                  <a:pt x="5056" y="794759"/>
                </a:cubicBezTo>
                <a:cubicBezTo>
                  <a:pt x="5377" y="784481"/>
                  <a:pt x="-14398" y="580928"/>
                  <a:pt x="22148" y="495656"/>
                </a:cubicBezTo>
                <a:cubicBezTo>
                  <a:pt x="27166" y="483947"/>
                  <a:pt x="34509" y="473301"/>
                  <a:pt x="39240" y="461473"/>
                </a:cubicBezTo>
                <a:cubicBezTo>
                  <a:pt x="69750" y="385198"/>
                  <a:pt x="40539" y="433887"/>
                  <a:pt x="73423" y="384561"/>
                </a:cubicBezTo>
                <a:cubicBezTo>
                  <a:pt x="76272" y="370318"/>
                  <a:pt x="76869" y="355432"/>
                  <a:pt x="81969" y="341832"/>
                </a:cubicBezTo>
                <a:cubicBezTo>
                  <a:pt x="85575" y="332215"/>
                  <a:pt x="94467" y="325381"/>
                  <a:pt x="99060" y="316195"/>
                </a:cubicBezTo>
                <a:cubicBezTo>
                  <a:pt x="134436" y="245441"/>
                  <a:pt x="75722" y="338381"/>
                  <a:pt x="124698" y="264920"/>
                </a:cubicBezTo>
                <a:lnTo>
                  <a:pt x="141789" y="213645"/>
                </a:lnTo>
                <a:cubicBezTo>
                  <a:pt x="144638" y="205099"/>
                  <a:pt x="146306" y="196065"/>
                  <a:pt x="150335" y="188008"/>
                </a:cubicBezTo>
                <a:lnTo>
                  <a:pt x="167427" y="153825"/>
                </a:lnTo>
                <a:cubicBezTo>
                  <a:pt x="170275" y="142431"/>
                  <a:pt x="172746" y="130935"/>
                  <a:pt x="175972" y="119642"/>
                </a:cubicBezTo>
                <a:cubicBezTo>
                  <a:pt x="178447" y="110980"/>
                  <a:pt x="184518" y="103012"/>
                  <a:pt x="184518" y="94004"/>
                </a:cubicBezTo>
                <a:cubicBezTo>
                  <a:pt x="184518" y="65376"/>
                  <a:pt x="178564" y="37057"/>
                  <a:pt x="175972" y="8546"/>
                </a:cubicBezTo>
                <a:cubicBezTo>
                  <a:pt x="175714" y="5709"/>
                  <a:pt x="175972" y="2849"/>
                  <a:pt x="175972" y="0"/>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70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204" r="14981" b="18154"/>
          <a:stretch/>
        </p:blipFill>
        <p:spPr>
          <a:xfrm>
            <a:off x="1922804" y="346371"/>
            <a:ext cx="5870960" cy="5046025"/>
          </a:xfrm>
          <a:prstGeom prst="rect">
            <a:avLst/>
          </a:prstGeom>
        </p:spPr>
      </p:pic>
      <p:sp>
        <p:nvSpPr>
          <p:cNvPr id="3" name="TextBox 2"/>
          <p:cNvSpPr txBox="1"/>
          <p:nvPr/>
        </p:nvSpPr>
        <p:spPr>
          <a:xfrm>
            <a:off x="153824" y="1615156"/>
            <a:ext cx="2965391" cy="1754326"/>
          </a:xfrm>
          <a:prstGeom prst="rect">
            <a:avLst/>
          </a:prstGeom>
          <a:solidFill>
            <a:schemeClr val="bg1"/>
          </a:solidFill>
        </p:spPr>
        <p:txBody>
          <a:bodyPr wrap="square" rtlCol="0">
            <a:spAutoFit/>
          </a:bodyPr>
          <a:lstStyle/>
          <a:p>
            <a:pPr algn="r"/>
            <a:r>
              <a:rPr lang="en-US" dirty="0"/>
              <a:t>In the optical range, we can estimate magnitudes as</a:t>
            </a:r>
          </a:p>
          <a:p>
            <a:endParaRPr lang="en-US" dirty="0"/>
          </a:p>
          <a:p>
            <a:endParaRPr lang="en-US" dirty="0"/>
          </a:p>
          <a:p>
            <a:pPr algn="r"/>
            <a:r>
              <a:rPr lang="en-US" dirty="0"/>
              <a:t>And</a:t>
            </a:r>
          </a:p>
          <a:p>
            <a:endParaRPr lang="en-US" dirty="0"/>
          </a:p>
        </p:txBody>
      </p:sp>
      <p:sp>
        <p:nvSpPr>
          <p:cNvPr id="4" name="TextBox 3"/>
          <p:cNvSpPr txBox="1"/>
          <p:nvPr/>
        </p:nvSpPr>
        <p:spPr>
          <a:xfrm>
            <a:off x="6528985" y="1401502"/>
            <a:ext cx="2424510" cy="923330"/>
          </a:xfrm>
          <a:prstGeom prst="rect">
            <a:avLst/>
          </a:prstGeom>
          <a:solidFill>
            <a:schemeClr val="bg1"/>
          </a:solidFill>
        </p:spPr>
        <p:txBody>
          <a:bodyPr wrap="none" rtlCol="0">
            <a:spAutoFit/>
          </a:bodyPr>
          <a:lstStyle/>
          <a:p>
            <a:endParaRPr lang="en-US" dirty="0"/>
          </a:p>
          <a:p>
            <a:r>
              <a:rPr lang="en-US" dirty="0"/>
              <a:t>Electron velocity             </a:t>
            </a:r>
          </a:p>
          <a:p>
            <a:endParaRPr lang="en-US" dirty="0"/>
          </a:p>
        </p:txBody>
      </p:sp>
      <p:sp>
        <p:nvSpPr>
          <p:cNvPr id="5" name="TextBox 4"/>
          <p:cNvSpPr txBox="1"/>
          <p:nvPr/>
        </p:nvSpPr>
        <p:spPr>
          <a:xfrm>
            <a:off x="5024926" y="2415405"/>
            <a:ext cx="4016523" cy="1200329"/>
          </a:xfrm>
          <a:prstGeom prst="rect">
            <a:avLst/>
          </a:prstGeom>
          <a:solidFill>
            <a:schemeClr val="bg1"/>
          </a:solidFill>
        </p:spPr>
        <p:txBody>
          <a:bodyPr wrap="square" rtlCol="0">
            <a:spAutoFit/>
          </a:bodyPr>
          <a:lstStyle/>
          <a:p>
            <a:endParaRPr lang="en-US" dirty="0"/>
          </a:p>
          <a:p>
            <a:r>
              <a:rPr lang="en-US" dirty="0"/>
              <a:t>Atomic oscillating dipoles are sources of optical photons</a:t>
            </a:r>
          </a:p>
          <a:p>
            <a:endParaRPr lang="en-US" dirty="0"/>
          </a:p>
        </p:txBody>
      </p:sp>
      <p:sp>
        <p:nvSpPr>
          <p:cNvPr id="6" name="TextBox 5"/>
          <p:cNvSpPr txBox="1"/>
          <p:nvPr/>
        </p:nvSpPr>
        <p:spPr>
          <a:xfrm>
            <a:off x="5281301" y="4837518"/>
            <a:ext cx="3760148" cy="1200329"/>
          </a:xfrm>
          <a:prstGeom prst="rect">
            <a:avLst/>
          </a:prstGeom>
          <a:solidFill>
            <a:schemeClr val="bg1"/>
          </a:solidFill>
        </p:spPr>
        <p:txBody>
          <a:bodyPr wrap="square" rtlCol="0">
            <a:spAutoFit/>
          </a:bodyPr>
          <a:lstStyle/>
          <a:p>
            <a:r>
              <a:rPr lang="en-US" dirty="0"/>
              <a:t>Is the condition for neglecting </a:t>
            </a:r>
            <a:r>
              <a:rPr lang="en-US" dirty="0" err="1"/>
              <a:t>d</a:t>
            </a:r>
            <a:r>
              <a:rPr lang="en-US" b="1" dirty="0" err="1"/>
              <a:t>P</a:t>
            </a:r>
            <a:r>
              <a:rPr lang="en-US" dirty="0"/>
              <a:t>/</a:t>
            </a:r>
            <a:r>
              <a:rPr lang="en-US" dirty="0" err="1"/>
              <a:t>dt</a:t>
            </a:r>
            <a:r>
              <a:rPr lang="en-US" dirty="0"/>
              <a:t> compared to c </a:t>
            </a:r>
            <a:r>
              <a:rPr lang="en-US" b="1" dirty="0"/>
              <a:t>curl M </a:t>
            </a:r>
            <a:r>
              <a:rPr lang="en-US" dirty="0"/>
              <a:t>at optical frequencies.  </a:t>
            </a:r>
          </a:p>
          <a:p>
            <a:r>
              <a:rPr lang="en-US" dirty="0"/>
              <a:t>This cannot be satisfied.</a:t>
            </a:r>
          </a:p>
        </p:txBody>
      </p:sp>
      <p:sp>
        <p:nvSpPr>
          <p:cNvPr id="7" name="TextBox 6">
            <a:extLst>
              <a:ext uri="{FF2B5EF4-FFF2-40B4-BE49-F238E27FC236}">
                <a16:creationId xmlns:a16="http://schemas.microsoft.com/office/drawing/2014/main" id="{3D055EFF-89F7-4C1B-8D34-165D3D9EF948}"/>
              </a:ext>
            </a:extLst>
          </p:cNvPr>
          <p:cNvSpPr txBox="1"/>
          <p:nvPr/>
        </p:nvSpPr>
        <p:spPr>
          <a:xfrm>
            <a:off x="827070" y="2140166"/>
            <a:ext cx="2420652" cy="369332"/>
          </a:xfrm>
          <a:prstGeom prst="rect">
            <a:avLst/>
          </a:prstGeom>
          <a:noFill/>
        </p:spPr>
        <p:txBody>
          <a:bodyPr wrap="square" rtlCol="0">
            <a:spAutoFit/>
          </a:bodyPr>
          <a:lstStyle/>
          <a:p>
            <a:r>
              <a:rPr lang="en-US" dirty="0"/>
              <a:t>See footnote in text</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DB05A9E-0853-4E6E-AA05-91D5E04F0E74}"/>
                  </a:ext>
                </a:extLst>
              </p14:cNvPr>
              <p14:cNvContentPartPr/>
              <p14:nvPr/>
            </p14:nvContentPartPr>
            <p14:xfrm>
              <a:off x="1046722" y="1949716"/>
              <a:ext cx="1186560" cy="35640"/>
            </p14:xfrm>
          </p:contentPart>
        </mc:Choice>
        <mc:Fallback xmlns="">
          <p:pic>
            <p:nvPicPr>
              <p:cNvPr id="8" name="Ink 7">
                <a:extLst>
                  <a:ext uri="{FF2B5EF4-FFF2-40B4-BE49-F238E27FC236}">
                    <a16:creationId xmlns:a16="http://schemas.microsoft.com/office/drawing/2014/main" id="{5DB05A9E-0853-4E6E-AA05-91D5E04F0E74}"/>
                  </a:ext>
                </a:extLst>
              </p:cNvPr>
              <p:cNvPicPr/>
              <p:nvPr/>
            </p:nvPicPr>
            <p:blipFill>
              <a:blip r:embed="rId4"/>
              <a:stretch>
                <a:fillRect/>
              </a:stretch>
            </p:blipFill>
            <p:spPr>
              <a:xfrm>
                <a:off x="1028722" y="1932076"/>
                <a:ext cx="1222200" cy="71280"/>
              </a:xfrm>
              <a:prstGeom prst="rect">
                <a:avLst/>
              </a:prstGeom>
            </p:spPr>
          </p:pic>
        </mc:Fallback>
      </mc:AlternateContent>
    </p:spTree>
    <p:extLst>
      <p:ext uri="{BB962C8B-B14F-4D97-AF65-F5344CB8AC3E}">
        <p14:creationId xmlns:p14="http://schemas.microsoft.com/office/powerpoint/2010/main" val="3556305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TotalTime>
  <Words>907</Words>
  <Application>Microsoft Office PowerPoint</Application>
  <PresentationFormat>On-screen Show (4:3)</PresentationFormat>
  <Paragraphs>96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Proxima Nova</vt:lpstr>
      <vt:lpstr>Symbol</vt:lpstr>
      <vt:lpstr>Office Theme</vt:lpstr>
      <vt:lpstr>Dispersion of magnetic permeability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College of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Dispersion of magnetic permeability</dc:title>
  <dc:creator>Robert Peale</dc:creator>
  <cp:lastModifiedBy>Robert Peale</cp:lastModifiedBy>
  <cp:revision>33</cp:revision>
  <dcterms:created xsi:type="dcterms:W3CDTF">2017-08-22T12:33:53Z</dcterms:created>
  <dcterms:modified xsi:type="dcterms:W3CDTF">2020-11-05T18:22:54Z</dcterms:modified>
</cp:coreProperties>
</file>