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BF1B7-C5DB-440E-A6E4-3AE9C78BB503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991FE-A160-496D-B30A-8DB9681EA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Excitation of currents by acceleration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LL8 Section 64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933" r="32594" b="59259"/>
          <a:stretch>
            <a:fillRect/>
          </a:stretch>
        </p:blipFill>
        <p:spPr bwMode="auto">
          <a:xfrm>
            <a:off x="1676400" y="1828800"/>
            <a:ext cx="449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3960674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Eqn. for spatial distribution of </a:t>
            </a:r>
            <a:r>
              <a:rPr lang="en-US" sz="3600" b="1" dirty="0" smtClean="0"/>
              <a:t>H</a:t>
            </a:r>
            <a:r>
              <a:rPr lang="en-US" sz="3600" dirty="0" smtClean="0"/>
              <a:t>’ is the same as that for </a:t>
            </a:r>
            <a:r>
              <a:rPr lang="en-US" sz="3600" b="1" dirty="0" smtClean="0"/>
              <a:t>H</a:t>
            </a:r>
            <a:r>
              <a:rPr lang="en-US" sz="3600" dirty="0" smtClean="0"/>
              <a:t> in non-accelerated case.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2198"/>
            <a:ext cx="6858000" cy="495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391400" cy="501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7437"/>
            <a:ext cx="5334000" cy="553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76" y="152400"/>
            <a:ext cx="8490859" cy="655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5987581" cy="55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56493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6135353" cy="4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2124" y="381000"/>
            <a:ext cx="5736876" cy="638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21996" cy="241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92914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489" y="1143000"/>
            <a:ext cx="7188311" cy="44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400800" cy="473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8077200" cy="542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0" y="3733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772400" y="4495800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060055" cy="464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7841" y="5867400"/>
            <a:ext cx="3932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Next we need the curl of each term.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107105" cy="286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04" y="1752600"/>
            <a:ext cx="879383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248400" y="2590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396969" cy="544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1930"/>
            <a:ext cx="7913675" cy="642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Application>Microsoft Office PowerPoint</Application>
  <PresentationFormat>On-screen Show (4:3)</PresentationFormat>
  <Paragraphs>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Excitation of currents by acceleration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Excitation of currents by acceleration</dc:title>
  <dc:creator>Your User Name</dc:creator>
  <cp:lastModifiedBy>Your User Name</cp:lastModifiedBy>
  <cp:revision>6</cp:revision>
  <dcterms:created xsi:type="dcterms:W3CDTF">2014-03-25T00:02:41Z</dcterms:created>
  <dcterms:modified xsi:type="dcterms:W3CDTF">2015-11-10T02:41:45Z</dcterms:modified>
</cp:coreProperties>
</file>