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173C-505C-4262-8FB9-382E48D735B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1E8F-EC33-4F43-B167-74480FA9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Conducting Ellipsoid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LL8 section 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1"/>
            <a:ext cx="5941254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4714"/>
          <a:stretch>
            <a:fillRect/>
          </a:stretch>
        </p:blipFill>
        <p:spPr bwMode="auto">
          <a:xfrm>
            <a:off x="218999" y="4267201"/>
            <a:ext cx="892500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1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655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697426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980" y="131167"/>
            <a:ext cx="7122620" cy="642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41" y="762000"/>
            <a:ext cx="887505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28600"/>
            <a:ext cx="6248400" cy="6582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06721"/>
            <a:ext cx="13736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Next case: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820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4981201" cy="1636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514600"/>
            <a:ext cx="5845286" cy="33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2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983185"/>
            <a:ext cx="4948473" cy="2858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" r="-20313"/>
          <a:stretch/>
        </p:blipFill>
        <p:spPr>
          <a:xfrm>
            <a:off x="0" y="0"/>
            <a:ext cx="5867400" cy="50161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1479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1" y="682542"/>
            <a:ext cx="5665714" cy="5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2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714" y="1107514"/>
            <a:ext cx="4574572" cy="46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2275"/>
          <a:stretch>
            <a:fillRect/>
          </a:stretch>
        </p:blipFill>
        <p:spPr bwMode="auto">
          <a:xfrm>
            <a:off x="1320053" y="1600200"/>
            <a:ext cx="61475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2" y="271285"/>
            <a:ext cx="5641972" cy="4072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8"/>
            <a:ext cx="871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Back to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876800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know this?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341538" y="3911097"/>
            <a:ext cx="271948" cy="841972"/>
          </a:xfrm>
          <a:custGeom>
            <a:avLst/>
            <a:gdLst>
              <a:gd name="connsiteX0" fmla="*/ 262557 w 271948"/>
              <a:gd name="connsiteY0" fmla="*/ 841972 h 841972"/>
              <a:gd name="connsiteX1" fmla="*/ 217290 w 271948"/>
              <a:gd name="connsiteY1" fmla="*/ 787652 h 841972"/>
              <a:gd name="connsiteX2" fmla="*/ 181076 w 271948"/>
              <a:gd name="connsiteY2" fmla="*/ 733331 h 841972"/>
              <a:gd name="connsiteX3" fmla="*/ 162969 w 271948"/>
              <a:gd name="connsiteY3" fmla="*/ 706170 h 841972"/>
              <a:gd name="connsiteX4" fmla="*/ 135809 w 271948"/>
              <a:gd name="connsiteY4" fmla="*/ 679010 h 841972"/>
              <a:gd name="connsiteX5" fmla="*/ 108648 w 271948"/>
              <a:gd name="connsiteY5" fmla="*/ 597529 h 841972"/>
              <a:gd name="connsiteX6" fmla="*/ 99595 w 271948"/>
              <a:gd name="connsiteY6" fmla="*/ 570368 h 841972"/>
              <a:gd name="connsiteX7" fmla="*/ 108648 w 271948"/>
              <a:gd name="connsiteY7" fmla="*/ 488887 h 841972"/>
              <a:gd name="connsiteX8" fmla="*/ 135809 w 271948"/>
              <a:gd name="connsiteY8" fmla="*/ 497941 h 841972"/>
              <a:gd name="connsiteX9" fmla="*/ 172022 w 271948"/>
              <a:gd name="connsiteY9" fmla="*/ 525101 h 841972"/>
              <a:gd name="connsiteX10" fmla="*/ 199183 w 271948"/>
              <a:gd name="connsiteY10" fmla="*/ 543208 h 841972"/>
              <a:gd name="connsiteX11" fmla="*/ 253504 w 271948"/>
              <a:gd name="connsiteY11" fmla="*/ 561315 h 841972"/>
              <a:gd name="connsiteX12" fmla="*/ 271611 w 271948"/>
              <a:gd name="connsiteY12" fmla="*/ 534154 h 841972"/>
              <a:gd name="connsiteX13" fmla="*/ 253504 w 271948"/>
              <a:gd name="connsiteY13" fmla="*/ 389299 h 841972"/>
              <a:gd name="connsiteX14" fmla="*/ 208236 w 271948"/>
              <a:gd name="connsiteY14" fmla="*/ 334978 h 841972"/>
              <a:gd name="connsiteX15" fmla="*/ 181076 w 271948"/>
              <a:gd name="connsiteY15" fmla="*/ 316871 h 841972"/>
              <a:gd name="connsiteX16" fmla="*/ 135809 w 271948"/>
              <a:gd name="connsiteY16" fmla="*/ 262551 h 841972"/>
              <a:gd name="connsiteX17" fmla="*/ 99595 w 271948"/>
              <a:gd name="connsiteY17" fmla="*/ 199176 h 841972"/>
              <a:gd name="connsiteX18" fmla="*/ 72434 w 271948"/>
              <a:gd name="connsiteY18" fmla="*/ 172016 h 841972"/>
              <a:gd name="connsiteX19" fmla="*/ 54327 w 271948"/>
              <a:gd name="connsiteY19" fmla="*/ 117695 h 841972"/>
              <a:gd name="connsiteX20" fmla="*/ 18113 w 271948"/>
              <a:gd name="connsiteY20" fmla="*/ 63374 h 841972"/>
              <a:gd name="connsiteX21" fmla="*/ 7 w 271948"/>
              <a:gd name="connsiteY21" fmla="*/ 0 h 8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1948" h="841972">
                <a:moveTo>
                  <a:pt x="262557" y="841972"/>
                </a:moveTo>
                <a:cubicBezTo>
                  <a:pt x="247468" y="823865"/>
                  <a:pt x="231432" y="806508"/>
                  <a:pt x="217290" y="787652"/>
                </a:cubicBezTo>
                <a:cubicBezTo>
                  <a:pt x="204233" y="770242"/>
                  <a:pt x="193147" y="751438"/>
                  <a:pt x="181076" y="733331"/>
                </a:cubicBezTo>
                <a:cubicBezTo>
                  <a:pt x="175040" y="724277"/>
                  <a:pt x="170663" y="713864"/>
                  <a:pt x="162969" y="706170"/>
                </a:cubicBezTo>
                <a:lnTo>
                  <a:pt x="135809" y="679010"/>
                </a:lnTo>
                <a:lnTo>
                  <a:pt x="108648" y="597529"/>
                </a:lnTo>
                <a:lnTo>
                  <a:pt x="99595" y="570368"/>
                </a:lnTo>
                <a:cubicBezTo>
                  <a:pt x="102613" y="543208"/>
                  <a:pt x="96427" y="513329"/>
                  <a:pt x="108648" y="488887"/>
                </a:cubicBezTo>
                <a:cubicBezTo>
                  <a:pt x="112916" y="480351"/>
                  <a:pt x="127523" y="493206"/>
                  <a:pt x="135809" y="497941"/>
                </a:cubicBezTo>
                <a:cubicBezTo>
                  <a:pt x="148910" y="505427"/>
                  <a:pt x="159744" y="516331"/>
                  <a:pt x="172022" y="525101"/>
                </a:cubicBezTo>
                <a:cubicBezTo>
                  <a:pt x="180876" y="531425"/>
                  <a:pt x="189240" y="538789"/>
                  <a:pt x="199183" y="543208"/>
                </a:cubicBezTo>
                <a:cubicBezTo>
                  <a:pt x="216624" y="550960"/>
                  <a:pt x="253504" y="561315"/>
                  <a:pt x="253504" y="561315"/>
                </a:cubicBezTo>
                <a:cubicBezTo>
                  <a:pt x="259540" y="552261"/>
                  <a:pt x="270932" y="545014"/>
                  <a:pt x="271611" y="534154"/>
                </a:cubicBezTo>
                <a:cubicBezTo>
                  <a:pt x="272666" y="517266"/>
                  <a:pt x="272370" y="427031"/>
                  <a:pt x="253504" y="389299"/>
                </a:cubicBezTo>
                <a:cubicBezTo>
                  <a:pt x="243331" y="368952"/>
                  <a:pt x="225398" y="349280"/>
                  <a:pt x="208236" y="334978"/>
                </a:cubicBezTo>
                <a:cubicBezTo>
                  <a:pt x="199877" y="328012"/>
                  <a:pt x="190129" y="322907"/>
                  <a:pt x="181076" y="316871"/>
                </a:cubicBezTo>
                <a:cubicBezTo>
                  <a:pt x="136116" y="249432"/>
                  <a:pt x="193904" y="332265"/>
                  <a:pt x="135809" y="262551"/>
                </a:cubicBezTo>
                <a:cubicBezTo>
                  <a:pt x="93036" y="211223"/>
                  <a:pt x="143877" y="261169"/>
                  <a:pt x="99595" y="199176"/>
                </a:cubicBezTo>
                <a:cubicBezTo>
                  <a:pt x="92153" y="188757"/>
                  <a:pt x="81488" y="181069"/>
                  <a:pt x="72434" y="172016"/>
                </a:cubicBezTo>
                <a:cubicBezTo>
                  <a:pt x="66398" y="153909"/>
                  <a:pt x="64914" y="133576"/>
                  <a:pt x="54327" y="117695"/>
                </a:cubicBezTo>
                <a:lnTo>
                  <a:pt x="18113" y="63374"/>
                </a:lnTo>
                <a:cubicBezTo>
                  <a:pt x="-947" y="6190"/>
                  <a:pt x="7" y="28139"/>
                  <a:pt x="7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077200" y="4876800"/>
            <a:ext cx="685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3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5832" y="914400"/>
            <a:ext cx="581656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6814" y="346371"/>
            <a:ext cx="4930372" cy="616525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309450" y="896293"/>
            <a:ext cx="407405" cy="959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352800" y="887240"/>
            <a:ext cx="1373109" cy="124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0696" y="101039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3964" y="8872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4608214" y="1195057"/>
            <a:ext cx="420986" cy="61515"/>
          </a:xfrm>
          <a:custGeom>
            <a:avLst/>
            <a:gdLst>
              <a:gd name="connsiteX0" fmla="*/ 199176 w 199176"/>
              <a:gd name="connsiteY0" fmla="*/ 0 h 46319"/>
              <a:gd name="connsiteX1" fmla="*/ 153909 w 199176"/>
              <a:gd name="connsiteY1" fmla="*/ 18107 h 46319"/>
              <a:gd name="connsiteX2" fmla="*/ 99588 w 199176"/>
              <a:gd name="connsiteY2" fmla="*/ 45268 h 46319"/>
              <a:gd name="connsiteX3" fmla="*/ 0 w 199176"/>
              <a:gd name="connsiteY3" fmla="*/ 45268 h 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6" h="46319">
                <a:moveTo>
                  <a:pt x="199176" y="0"/>
                </a:moveTo>
                <a:cubicBezTo>
                  <a:pt x="184087" y="6036"/>
                  <a:pt x="168445" y="10839"/>
                  <a:pt x="153909" y="18107"/>
                </a:cubicBezTo>
                <a:cubicBezTo>
                  <a:pt x="131278" y="29423"/>
                  <a:pt x="126134" y="43372"/>
                  <a:pt x="99588" y="45268"/>
                </a:cubicBezTo>
                <a:cubicBezTo>
                  <a:pt x="66476" y="47633"/>
                  <a:pt x="33196" y="45268"/>
                  <a:pt x="0" y="45268"/>
                </a:cubicBezTo>
              </a:path>
            </a:pathLst>
          </a:custGeom>
          <a:noFill/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981200"/>
            <a:ext cx="5088027" cy="24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4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"/>
            <a:ext cx="6221524" cy="4801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029200"/>
            <a:ext cx="3404871" cy="1699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226612"/>
            <a:ext cx="4294243" cy="13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62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8076690" cy="46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7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71" y="1798885"/>
            <a:ext cx="8640858" cy="326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844173" cy="60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0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7800257" cy="62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57200"/>
            <a:ext cx="5818543" cy="59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2263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066800"/>
            <a:ext cx="6149229" cy="731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438400"/>
            <a:ext cx="4700872" cy="38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95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105400" cy="58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394" y="5567363"/>
            <a:ext cx="2629806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20" y="533400"/>
            <a:ext cx="691896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10" y="533400"/>
            <a:ext cx="84986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581" y="304800"/>
            <a:ext cx="599484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11" y="1828801"/>
            <a:ext cx="877688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00" y="914400"/>
            <a:ext cx="75833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46" y="879467"/>
            <a:ext cx="7702354" cy="53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37" y="1295400"/>
            <a:ext cx="862762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" y="1524000"/>
            <a:ext cx="823769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08159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0076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33" y="914400"/>
            <a:ext cx="878233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24" y="1828800"/>
            <a:ext cx="83634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323" y="381000"/>
            <a:ext cx="7206128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34" y="533400"/>
            <a:ext cx="7272366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827" y="609600"/>
            <a:ext cx="70616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526" y="95249"/>
            <a:ext cx="7038474" cy="66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7" y="381000"/>
            <a:ext cx="786854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92" y="609600"/>
            <a:ext cx="806661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79" y="914401"/>
            <a:ext cx="865151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3680"/>
            <a:ext cx="5508625" cy="65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89" y="1828800"/>
            <a:ext cx="6875927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609600"/>
            <a:ext cx="779852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6936729" cy="433303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85800"/>
            <a:ext cx="5338973" cy="50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8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5996872" cy="1981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443" y="3352800"/>
            <a:ext cx="4395986" cy="26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0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33400"/>
            <a:ext cx="3316207" cy="2969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114800"/>
            <a:ext cx="4396157" cy="1009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8478" y="2209800"/>
            <a:ext cx="17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plate: n</a:t>
            </a:r>
            <a:r>
              <a:rPr lang="en-US" baseline="30000" dirty="0" smtClean="0"/>
              <a:t>(x)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51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19200"/>
            <a:ext cx="5130827" cy="42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24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33600"/>
            <a:ext cx="3590744" cy="3000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85800"/>
            <a:ext cx="172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Prolate</a:t>
            </a:r>
            <a:r>
              <a:rPr lang="en-US" dirty="0" smtClean="0"/>
              <a:t> spheroid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87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929943" cy="33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5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5259772" cy="2435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Oblate spheroid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5812091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Section 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4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99" y="685800"/>
            <a:ext cx="830148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550" y="0"/>
            <a:ext cx="706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05215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2" y="2590800"/>
            <a:ext cx="90079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4772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Laplacian</a:t>
            </a:r>
            <a:r>
              <a:rPr lang="en-US" sz="2000" dirty="0" smtClean="0"/>
              <a:t> operator in ellipsoidal coordinates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39</Words>
  <Application>Microsoft Office PowerPoint</Application>
  <PresentationFormat>On-screen Show (4:3)</PresentationFormat>
  <Paragraphs>12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Conducting Ellipsoid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Ellipsoid</dc:title>
  <dc:creator>Your User Name</dc:creator>
  <cp:lastModifiedBy>Robert Peale</cp:lastModifiedBy>
  <cp:revision>12</cp:revision>
  <dcterms:created xsi:type="dcterms:W3CDTF">2015-10-12T23:58:10Z</dcterms:created>
  <dcterms:modified xsi:type="dcterms:W3CDTF">2015-11-09T22:11:27Z</dcterms:modified>
</cp:coreProperties>
</file>