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9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ADED-3534-41CA-9F5B-6392D6B70704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D97C-9185-403D-8764-51998FF1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ApRD0rCYdCSE-M&amp;tbnid=iDbbso21MeXu1M:&amp;ved=0CAUQjRw&amp;url=http%3A%2F%2Fen.wikipedia.org%2Fwiki%2FGalvanic_cell&amp;ei=2s4TUZuhNJT88QST6oD4CA&amp;bvm=bv.42080656,d.eWU&amp;psig=AFQjCNELIIrE7uwmVqSK2_iRKbRZRJLdlg&amp;ust=13603389945952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C5TrvtzEQUN8rM&amp;tbnid=ytFpV9C8op_QpM:&amp;ved=0CAUQjRw&amp;url=http%3A%2F%2Friversfromeden.wordpress.com%2F2011%2F08%2F18%2Felectricity-in-the-ancient-world%2F&amp;ei=itATUa_GOov49gTIuIHYCw&amp;bvm=bv.42080656,d.eWU&amp;psig=AFQjCNFFJHzbNlCBOvKzH-AdQQVjYjP-1A&amp;ust=13603393333332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Galvanic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0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9" b="6616"/>
          <a:stretch/>
        </p:blipFill>
        <p:spPr bwMode="auto">
          <a:xfrm>
            <a:off x="237835" y="2272144"/>
            <a:ext cx="8709181" cy="234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312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92791" y="3877270"/>
            <a:ext cx="3733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Chemical potential=Work done on substance at constant P&amp;T when the number of particles increases by one.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495800"/>
            <a:ext cx="4495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T,P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1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92" y="1905000"/>
            <a:ext cx="871441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792" y="4495800"/>
            <a:ext cx="4890608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1" y="1295400"/>
            <a:ext cx="870824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8" y="61935"/>
            <a:ext cx="3224462" cy="170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06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2" y="797870"/>
            <a:ext cx="8922688" cy="522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352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5" y="2667000"/>
            <a:ext cx="886177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74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4466"/>
            <a:ext cx="7162800" cy="648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80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thumb/2/2f/Galvanic_cell_with_no_cation_flow.png/400px-Galvanic_cell_with_no_cation_flow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97" y="990600"/>
            <a:ext cx="7488620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83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riversfromeden.files.wordpress.com/2011/07/header1-copy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24" y="2133600"/>
            <a:ext cx="8664794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92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2"/>
          <a:stretch/>
        </p:blipFill>
        <p:spPr bwMode="auto">
          <a:xfrm>
            <a:off x="143361" y="1638300"/>
            <a:ext cx="884824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361" y="1371600"/>
            <a:ext cx="1228239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9720"/>
            <a:ext cx="8423563" cy="617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10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5"/>
          <a:stretch/>
        </p:blipFill>
        <p:spPr bwMode="auto">
          <a:xfrm>
            <a:off x="90312" y="982923"/>
            <a:ext cx="8977488" cy="475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572780"/>
            <a:ext cx="42934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c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6311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2" b="4717"/>
          <a:stretch/>
        </p:blipFill>
        <p:spPr bwMode="auto">
          <a:xfrm>
            <a:off x="76503" y="1981200"/>
            <a:ext cx="884270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38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6" y="685800"/>
            <a:ext cx="9152896" cy="533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76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9"/>
          <a:stretch/>
        </p:blipFill>
        <p:spPr bwMode="auto">
          <a:xfrm>
            <a:off x="57695" y="914400"/>
            <a:ext cx="9028611" cy="490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638800"/>
            <a:ext cx="6096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Office PowerPoint</Application>
  <PresentationFormat>On-screen Show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Galvanic Cell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Galvanic Cell</dc:title>
  <dc:creator>Robert Peale</dc:creator>
  <cp:lastModifiedBy>Robert Peale</cp:lastModifiedBy>
  <cp:revision>4</cp:revision>
  <dcterms:created xsi:type="dcterms:W3CDTF">2013-02-07T15:57:38Z</dcterms:created>
  <dcterms:modified xsi:type="dcterms:W3CDTF">2013-02-07T16:36:03Z</dcterms:modified>
</cp:coreProperties>
</file>