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711" autoAdjust="0"/>
    <p:restoredTop sz="94660"/>
  </p:normalViewPr>
  <p:slideViewPr>
    <p:cSldViewPr snapToGrid="0">
      <p:cViewPr varScale="1">
        <p:scale>
          <a:sx n="93" d="100"/>
          <a:sy n="93" d="100"/>
        </p:scale>
        <p:origin x="444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6:54:56.5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741 6 4320,'12'-6'1600,"-8"12"-1248,4-1-96,4-5-3744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4:21:42.57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277 221 2912,'-2'-2'269,"1"1"-232,1 1 1,0-1-1,-1 1 1,1 0-1,0-1 1,-1 1-1,1-1 0,0 1 1,-1 0-1,1-1 1,-1 1-1,1 0 0,-1-1 1,1 1-1,-1 0 1,1 0-1,-1-1 1,1 1-1,-1 0 0,1 0 1,-1 0-1,1 0 1,-1 0-1,1 0 0,-1 0 1,0 0-1,1 0 1,-1 0-1,1 0 1,-1 0-1,1 0 0,-1 0 1,1 1-1,-1-1-37,0 0-117,1 0 64,-20 1 3103,27 0-2792,-1 1 0,0-1 0,0-1 1,0 1-1,0-1 0,1 0 0,1-1-258,46-7 1340,-35 3-1169,0-2 1,0 0 0,-1-1 0,0-1-1,0 0 1,10-9-172,4-1 26,12-4-26,52-26 227,7-4 218,-98 51-393,-8 3-191,-11 5-57,-17 12 121,-1-2 1,-18 6 74,14-7-35,1 2 0,-1 3 35,13-8 77,0 0 0,-1-2 0,0 0 0,-1-2 0,-7 1-77,-49 10 298,0-4-298,13-2 0,36-8 293,1-2 1,0-1-1,-14-2-293,45 1 1,0-1 0,0 0 1,0 0-1,0 0 0,0 0 1,0 0-1,0 0 0,-1 0 0,1 0 1,0 0-1,0 0 0,0 0 1,0 0-1,0 0 0,0 0 0,0 0 1,-1 0-1,1 0 0,0 0 0,0 0 1,0 0-1,0 0 0,0 0 1,0 0-1,-1 0 0,1 0 0,0 0 1,0 0-1,0 0 0,0 0 0,0 0 1,0 0-1,0 0 0,0 0 1,0 0-1,-1-1 0,1 1 0,0 0 1,0 0-1,0 0 0,0 0 0,0 0 1,0 0-1,0 0 0,0 0 1,0-1-1,0 1 0,0 0 0,0 0 1,0 0-1,0 0 0,0 0 1,0 0-3,7-5 51,14-2 116,-1 5-192,0 1 1,0 1 0,1 0 0,-1 2 0,0 0 0,-1 1 0,12 3 25,-10 0-8,-1 0 0,0 1 0,0 1 0,0 1 0,-1 1 0,-1 0 0,0 2 0,0 0 8,69 53 400,-61-48 5,-25-16-250,7-5 202,-6 2-316,0 0-1,0-1 1,0 1 0,0-1 0,-1 1-1,0-1 1,1 0 0,-1 1 0,0-1-1,0 0 1,-1 0 0,1 0 0,0-2-41,4-42 392,-4 29-343,-1 1 45,0 1 0,-1 0 1,-1 0-1,-1-4-94,1 0-495,0 0-1,0-3 496,2 13-1731,-2 11-3715,3 10-197,2-3 5712,7 6-1664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4:21:46.84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284 880 1568,'-43'20'2917,"14"-11"-2343,0 1 0,0 2 0,2 1 0,-1 1-1,-5 5-573,28-16 7,0 1-1,0-1 1,0 1-1,1 0 1,-1 0-1,1 1 1,0-1-1,1 1 1,-1 0-1,1 0 1,0 0-1,0 0 1,0 1-1,-1 4-6,4-8-4,0 0 0,-1 0 0,1 0-1,0-1 1,0 1 0,1 0 0,-1 0 0,0-1 0,1 1-1,-1 0 1,1 0 0,-1-1 0,1 1 0,0 0 0,0-1-1,0 1 1,0-1 0,0 1 0,0-1 0,1 2 4,2 2 55,1 0 0,-1-1 0,1 1 0,0-1 0,1 1-55,14 8 353,0-1 1,1-1-1,1 0-353,3 1 412,0 1-1,4 5-411,-22-13 82,0-1 0,0 2-1,-1-1 1,0 1 0,0 0 0,-1 1-1,0-1 1,0 1 0,2 3-82,-6-8 2,0 1 0,0-1 0,0 0 0,0 1-1,0-1 1,0 1 0,-1-1 0,1 1 0,-1-1 0,0 1 0,0-1 0,0 1 0,0-1 0,0 1 0,-1 1-2,0 0-1,0 0 0,0 1 0,-1-1 1,0 0-1,0 0 0,0-1 0,0 1 0,-3 3 1,-2 3 30,-2-1-1,1 1 1,-1-2 0,-1 1-1,-10 6-29,-2 0 103,-1 0-1,-1-2 1,0-1-1,0-1 0,-20 6-102,41-16 5,1 0-1,-1 0 0,1-1 0,-1 1 1,1-1-1,-1 0 0,0 0 0,1 1 1,-1-2-1,0 1-4,-1 0 0,3 0-117,9 0 69,-2 0 63,-1-1 1,0 0-1,1 0 0,-1 0 1,0-1-1,1 0 1,3-2-16,37-19 181,-44 21-166,31-17 38,-2-2 0,0-1 0,23-22-53,79-84 135,-83 78-61,-13 13-122,-1-2 1,-3-2 0,13-19 47,-26 29-67,-1 0 1,-2-1-1,-1-1 1,-1-1-1,2-12 67,64-212 53,-67 212-84,-3 0-1,-1 0 0,-2 0 1,-2-17 31,1-56-380,-5-12 380,-2 128-38,0 0-1,-1 0 1,1 0 0,-1 0 0,1 0 0,-1 0 0,0 1 0,0-1-1,0 0 39,0 3-10,1-1 0,0 1-1,0 0 1,0 0 0,0-1-1,0 1 1,-1 0 0,1 0-1,0-1 1,0 1 0,0 0-1,-1 0 1,1 0 0,0-1-1,0 1 1,-1 0 0,1 0-1,0 0 1,0 0 0,-1 0-1,1 0 1,0-1 0,0 1-1,-1 0 1,1 0 0,0 0-1,-1 0 1,1 0 0,0 0-1,0 0 1,-1 0 10,0 1-16,1-1 0,-1 1 1,0 0-1,0-1 0,1 1 0,-1 0 0,0-1 0,1 1 0,-1 0 1,1 0-1,-1-1 0,1 1 0,-1 0 0,1 0 0,0 0 0,-1 0 16,-10 28-6,0 1-1,2 0 0,1 0 0,0 9 7,-15 58-202,3-34 367,3-9 227,1 0 0,-4 41-392,0 22 162,-10 72 43,27-157-152,1 1-1,2 0 0,1-1 0,5 26-52,-1-28 15,2 18-72,-5-33 60,1-1-1,0 0 1,0 0 0,1 0 0,3 4-3,7 28 290,-12-38-206,3 13 24,1-1 1,8 18-109,-12-33 24,1 0 1,-1 0-1,1 0 1,0 0-1,0-1 0,1 1 1,-1-1-1,1 0 1,0 0-1,0 0 0,1 0 1,-1-1-1,2 1-24,-4-3 24,0 0 0,0 0 0,0 0 0,0 0 0,0 0 0,0-1 0,1 1 0,-1-1 0,0 0 0,0 1 0,1-1 0,-1 0 0,0 0 0,0-1 0,1 1 0,-1 0 0,2-1-24,0-1 13,0 1 1,0-1-1,0 0 1,0 0-1,-1 0 1,1 0-1,-1-1 1,1 1 0,1-3-14,3-4 64,1 0 1,-1-1 0,-1 0-1,1 0 1,-2-1 0,3-4-65,17-37 81,-2-2 1,-2 0 0,6-31-82,-23 66-31,-2-1 0,0 1 0,-1-1 0,-1 0 0,-1-19 31,0 38-4,0 1 1,0 0-1,0-1 0,0 1 0,0 0 0,0-1 0,0 1 1,0 0-1,0-1 0,0 1 0,0 0 0,0-1 0,-1 1 1,1 0-1,0-1 0,0 1 0,0 0 0,0-1 1,-1 1-1,1 0 0,0 0 0,0-1 0,-1 1 0,1 0 1,0 0-1,0 0 0,-1-1 0,1 1 0,0 0 0,-1 0 1,1 0-1,0 0 0,-1 0 0,1-1 0,0 1 0,-1 0 1,1 0-1,0 0 0,-1 0 0,1 0 0,0 0 0,-1 0 1,1 0-1,0 0 0,-1 0 0,1 1 0,0-1 0,-1 0 4,0 0-9,0 1-1,-1-1 1,1 1-1,0-1 1,0 1-1,0-1 0,-1 1 1,1 0-1,0 0 1,0-1-1,0 1 1,0 1 9,-14 16-146,-27 37 102,37-48 52,1 0 0,0 0 0,1 0 0,-1 1 0,1 0 0,1-1 0,-1 3-8,0 3 24,1 1 0,0-1 0,1 1 0,0 0 0,1-1 0,1 1 0,0 0 0,3 10-24,-3-20 4,0-1 0,0 1 0,1 0 0,-1-1 0,1 1 0,0-1-1,0 1 1,0-1 0,1 0 0,-1 0 0,1 0 0,0 0 0,0-1 0,0 1-1,0-1 1,0 1 0,0-1 0,1 0 0,-1 0 0,2 0-4,1 0 19,-1 0 0,1 0 1,0 0-1,0-1 0,0 0 1,0 0-1,0 0 0,0-1 1,0 0-1,0 0 0,0 0 1,5-2-20,3-1 72,0 0 1,0-1-1,-1-1 1,1 0-1,5-4-72,-14 6 22,1 1-1,-1-2 0,0 1 1,0 0-1,0-1 0,0 0 1,-1 0-1,1-1 0,-1 1 1,0-1-1,-1 0 0,1 0 1,-1 0-1,0 0-21,34-72 139,7-5-139,-43 81-2,2-6-67,1 0 0,1 0 0,-1 1 0,1-1 0,6-4 69,-10 10-22,0 0 0,0 1 1,0-1-1,1 0 0,-1 1 0,0-1 0,1 1 0,-1-1 1,0 1-1,1 0 0,-1 0 0,1 0 0,-1 0 1,0 0-1,1 0 0,-1 0 0,1 0 0,-1 0 1,0 0-1,1 1 0,-1-1 0,0 1 0,1-1 1,-1 1-1,0-1 0,0 1 0,1 0 0,-1 0 22,3 1 0,-1 0 0,0 0-1,0 0 1,0 1 0,0-1 0,0 1-1,-1 0 1,1 0 0,1 2 0,-3-4 5,-1-1 246,0 0-59,0 0-48,0 0-59,-9-8 38,6 7-150,0 0 0,0 1 0,-1 0 0,1 0 1,0-1-1,0 2 0,0-1 0,0 0 0,0 1 1,-1-1-1,1 1 0,0 0 0,0 0 0,0 0 1,-2 2 26,-1-1-53,1 1 1,0 0-1,0 0 1,0 0-1,1 0 1,-1 1 0,1 0-1,-2 2 53,3-3 16,1 1 0,-1 0 0,1 0 0,0 0 0,0 0-1,1 0 1,-1 0 0,0 3-16,-7 39-271,5-25 266,0 3 122,1 0 1,1 1-1,2-1 0,0 1 1,3 19-118,-2-40 9,-1 1 1,1 0 0,1 0 0,-1 0-1,0-1 1,1 1 0,0-1 0,0 1-1,1-1 1,2 4-10,-4-7 13,0 1-1,0-1 1,0 0 0,0 0-1,0 0 1,0 0-1,0 0 1,1 0 0,-1 0-1,0 0 1,1-1-1,-1 1 1,0 0 0,1-1-1,-1 1 1,1-1-1,-1 0 1,1 1 0,-1-1-1,1 0 1,-1 0-1,1 0 1,0 0 0,-1 0-1,1 0 1,-1 0-1,1-1 1,-1 1 0,1-1-1,-1 1 1,1-1-1,-1 1 1,0-1 0,1 0-1,0 0-12,3-2 8,-1 0 0,0-1 0,0 1 1,0-1-1,0 0 0,0 0 0,-1 0 0,0 0 0,0-1 0,1 0-8,6-13 101,-1 0 1,1-2-102,1-4 84,7-11-88,-2-1-1,-1 0 1,-2-1-1,-2-1 0,-1 0 1,-2 0-1,1-23 5,2-82-29,-7 0 0,-6-20 29,-2 109-160,-2 1 0,-8-27 160,8 57-297,5 22 272,1 0 1,0 0-1,-1 1 0,1-1 1,-1 0-1,1 0 0,-1 0 1,1 1-1,-1-1 1,0 0-1,1 1 0,-1-1 1,0 0-1,0 1 0,1-1 1,-1 1-1,0-1 1,0 1-1,0-1 0,0 1 25,1 0-21,-1 0 0,0 1 0,1-1 0,-1 0-1,1 0 1,-1 1 0,1-1 0,-1 0 0,1 1 0,-1-1-1,1 0 1,-1 1 0,1-1 0,0 1 0,-1-1-1,1 1 1,-1-1 0,1 1 0,0-1 0,0 1 0,-1-1-1,1 1 1,0-1 0,0 1 0,0 0 0,0-1-1,-1 1 22,-4 21-105,4-20 68,-5 29-12,2 0-1,1 0 1,1 0 0,2 12 49,10 126-176,-1-51 287,-6-9-31,6 71 38,-8-112 7,-2-47-46,1-1 0,2 1 0,1 9-79,-1-19-30,1 8 62,1 0-1,4 10-31,-7-24 27,1-1 0,0 1-1,0-1 1,0 0-1,0 1 1,1-1-1,0 0 1,0 0 0,0-1-1,0 1 1,0-1-1,3 3-26,-3-4 17,0-1-1,0 1 0,0-1 1,1 0-1,-1 0 0,0 0 1,0 0-1,1 0 0,-1-1 1,0 1-1,1-1 0,-1 0 1,0 0-1,1-1 0,-1 1 1,1-1-1,-1 1 0,0-1 1,1 0-17,9-3 34,0 0 0,-1-1 1,0-1-1,3-1-34,-3 0-6,0 0 0,0-1-1,-1-1 1,0 1 0,-1-2-1,9-8 7,-1-3-135,-1-1-1,14-23 136,-25 36 53,0-1 0,-1 0 1,0-1-1,-1 1 0,0-1 1,-1 0-1,2-9-53,-4 15 19,0 0 0,0 0 0,-1 0 0,0 0 0,0 0 0,0 0 0,0-1 0,-1 1 0,0 0 0,0 0 0,0 0 0,-1 0 0,0 0 0,1 1 0,-2-1 0,1 0 0,-1 1 0,0-2-19,0 3-30,-1-1 0,1 1 0,-1 0 1,1 1-1,-1-1 0,0 0 0,0 1 0,0 0 1,-1 0-1,1 0 0,0 1 0,-1-1 1,1 1-1,-1 0 0,1 1 0,-1-1 1,-4 0 29,-6 1 7,0 0 1,0 0 0,0 2 0,-13 2-8,19-2 9,1-1 1,0 2-1,-1-1 0,1 1 0,0 1 1,1 0-1,-1 0 0,1 0 1,-1 1-1,1 0 0,0 0-9,5-2-13,-1-1-1,0 1 0,1-1 1,-1 1-1,1 0 1,0 0-1,0 0 1,0 0-1,0 1 0,1-1 1,-1 0-1,1 1 1,0-1-1,0 1 1,0 0-1,1-1 0,-1 1 1,1 0-1,0-1 1,-1 1-1,2 0 1,-1-1-1,0 1 0,1 0 1,0-1-1,0 3 14,6 12 40,1 0 0,0 0 0,1-1 0,1 0 0,1-1 0,6 7-40,-8-11 88,0-1-1,1 0 1,1-1-1,0 0 1,0 0-1,1-1 1,0-1-1,1 0 0,-1-1 1,11 5-88,-19-11 33,0 0 0,0 1 0,0-1 0,0-1 0,0 1 0,0-1 0,0 1 0,0-1 0,1 0 0,-1-1 0,0 1 0,0-1 0,0 0 0,0 0 0,0 0 0,0 0 0,0-1 0,0 0 0,-1 1 0,1-1 0,-1-1 0,1 1 0,0-1-33,5-4 36,0 0 1,0 0-1,-1-1 0,0 0 1,0-1-1,-1 1 0,6-11-36,12-14 142,-18 26-120,-1 0 0,-1-1-1,1 0 1,-1 0 0,3-7-22,-2 4 80,-1 1-174,-4-2-5401,-1 12 5299,0 0 1,0-1 0,0 1-1,0 0 1,0 0 0,0-1-1,0 1 1,0 0-1,0 0 1,0-1 0,-1 1-1,1 0 1,0 0 0,0-1-1,0 1 1,0 0 0,-1 0-1,1 0 1,0-1 0,0 1-1,-1 0 1,1 0-1,0 0 1,0 0 0,-1-1-1,1 1 1,0 0 0,0 0-1,-1 0 196,-4-4-1113,-13-11-844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4:21:49.76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53 167 6880,'-19'-51'2560,"14"33"-1984,1-7-160,4 14 480,0-3-576,0 2 64,-3 2-224,-2-1-224,0 4 0,1 4-736,4-2 416,-3 5-2144,-2 5 1408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4:21:50.66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21 13 3968,'-1'-10'1372,"1"7"-456,1 6 1494,6 48-2176,-3 1-1,-1 0 1,-3 6-234,-12 155 526,7-139-57,-2 11-240,-3 71 151,10-125-1645,2 1 1,2 8 1264,-2-33-1232,-2-5-1210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4:21:51.22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 3136,'0'0'118,"0"0"1,1 0-1,-1 0 0,0 0 1,0-1-1,1 1 0,-1 0 1,0 0-1,0 0 0,1 0 1,-1 0-1,0 0 0,0 0 1,1 0-1,-1 0 0,0 0 1,0 0-1,1 0 0,-1 0 1,0 0-1,0 1 0,1-1 1,-1 0-1,0 0 0,0 0 1,1 0-1,-1 0 0,0 0 1,0 1-1,0-1 0,1 0 1,-1 0-1,0 0 0,0 1 1,0-1-1,1 0-118,5 13 998,1 17-715,-4 49 1536,-3 17-1819,0 28 384,28 298-22,-22-392-1447,-2-22-780,-2-20-1035,-2-1 68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4:21:51.68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430 16 3328,'-1'-2'107,"0"1"0,-1 0 0,1-1 0,-1 1 1,1 0-1,-1 0 0,0 0 0,1 0 0,-1 0 0,0 1 0,0-1 1,1 0-1,-1 1 0,0-1 0,0 1 0,0 0 0,0 0 0,0-1 0,0 1 1,0 1-1,1-1 0,-1 0 0,0 0 0,0 1 0,0-1 0,0 1 1,0-1-1,1 1 0,-1 0 0,0 0-107,-6 4 79,0 0 0,1 0 1,0 0-1,0 1 0,1 0 0,-2 2-79,-10 9 652,-2 3-262,1 0-1,1 2 1,1 0 0,-14 24-390,-26 32 564,31-46-406,-13 15 139,3 1 0,-1 6-297,36-53 19,0 1 0,1-1 0,-1 0 1,0 1-1,1-1 0,-1 1 1,1-1-1,-1 1 0,1-1 0,0 1 1,-1-1-1,1 1 0,0-1 0,0 1 1,0-1-1,0 1 0,0-1 0,1 1-19,-1-1 10,1 0 0,-1 0 0,1 0 0,-1 0 0,1 0 0,0 0 0,-1-1-1,1 1 1,0 0 0,0-1 0,0 1 0,-1 0 0,1-1 0,0 1 0,0-1-1,0 1 1,0-1 0,0 0 0,0 1 0,0-1 0,0 0 0,0 0 0,0 1-1,0-1 1,0 0 0,0 0 0,1 0-10,32 0 259,-1-1 1,1-2-1,27-6-259,28-2-511,131-5-4716,-152 9 1974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4:11:35.23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158 358 64,'1'5'5,"0"0"0,0 0-1,0 0 1,1 0 0,0-1 0,0 1 0,0 0 0,0-1-1,1 1 1,2 2-5,13 28 16,-7-10 14,-8-18-15,0 0 0,0-1 0,-1 1-1,0 0 1,0 0 0,-1 1-1,1 5-14,-6 1 43,3-12-26,0-1 1,1 0-1,-1 0 1,1 0-1,-1 1 0,1-1 1,0 0-1,-1 0 1,1 1-1,0-1 1,0 0-18,-1 9 76,-1-1-1,0 1 1,0-1 0,-1 0 0,0 0-1,0 0 1,-2 2-76,-10 29 281,11-22-208,1 0 1,-1 7-74,2-7 45,-1 9-91,0 0 1,2 6 45,4 53 64,2-63 309,-6-24-364,1 1 1,0 0-1,-1 0 0,1 0 0,0 0 0,-1 0 0,1-1 0,0 1 1,-1 0-1,1 0 0,0-1 0,-1 1 0,1 0 0,0 0 0,-1-1 1,1 1-1,0 0 0,0-1 0,-1 1 0,1 0 0,0-1 0,0 1 1,0-1-1,0 1 0,0 0 0,-1-1 0,1 1 0,0 0-9,0-6-16,-1 0-1,0 0 1,0 1 0,-1-1-1,0 1 1,0-1-1,0 0 17,-4-9-61,1 6 56,4 8 4,1 0 0,-1 0 0,0 0-1,1 0 1,-1 0 0,1 0 0,-1 0 0,1 0 0,0-1 0,-1 1-1,1 0 1,0 0 0,0 0 0,0 0 1,-2-13-103,1 12 110,1 1-1,0-1 1,0 1 0,-1-1 0,1 1 0,0-1-1,0 1 1,0-1 0,0 1 0,1-1-1,-1 1 1,0-1 0,1 1 0,-1-1-1,1 1 1,0-1-7,-1 0 5,1 1-1,-1-1 1,1 0-1,-1 0 0,1 1 1,-1-1-1,0 0 1,0 1-1,0-1 1,0 0-5,0 1-3,0 0 0,0 0 0,0 0 0,0 0 0,0 0 1,0 1-1,0-1 0,0 0 0,0 0 0,0 0 0,1 0 1,-1 0-1,0 0 0,1 1 0,-1-1 0,1 0 0,-1 0 1,1 1-1,-1-1 0,1 0 0,-1 1 0,1-1 0,0 0 0,-1 1 1,2-1 2,30-31-123,-16 17 80,-14 23 24,-2-7 20,1 0 0,-1-1 1,0 1-1,1 0 1,-1-1-1,0 1 0,0 0 1,0-1-1,0 1 0,0 0 1,0-1-1,0 1 1,0 0-1,0-1 0,0 1 1,0 0-1,0-1 1,0 1-2,-10 32 93,8-27-84,1 0 1,0-1-1,-1 1 1,0-1-1,0 1 1,-1-1-1,0 0 1,0 0-1,0 0 0,0 0 1,-2 2-10,4-6-6,0 0 0,0 0 0,0 1 0,0-1 0,0 0 0,1 1 0,-1-1 0,0 0 0,1 1 0,0-1 0,-1 1-1,1-1 1,0 1 0,-1-1 0,1 1 6,0-1 2,0 1-1,0-1 0,0 1 0,-1-1 1,1 1-1,-1-1 0,1 1 0,-1-1 1,1 1-1,-1-1 0,0 0 0,0 1 1,0-1-1,0 0 0,0 0 0,0 0 1,0 0-2,-14 20-64,15-21 66,0 0 1,0 1-1,0-1 1,0 0-1,-1 1 1,1-1 0,0 0-1,0 0 1,0 1-1,0-1 1,0 0-1,0 1 1,0-1-1,0 0 1,0 1 0,0-1-1,0 0 1,0 1-1,0-1 1,0 0-1,0 0 1,1 1-1,-1-1 1,0 0 0,0 0-1,0 1 1,0-1-1,0 0 1,1 0-1,-1 1 1,0-1 0,0 0-1,1 0 1,-1 1-1,0-1 1,0 0-1,1 0 1,-1 0-1,0 0 1,0 0 0,1 1-1,-1-1 1,0 0-1,1 0 1,-1 0-1,0 0 1,0 0-1,1 0 1,-1 0 0,1 0-3,-1-7 96,-7-39 58,5 36-81,2 9-69,0 0 0,-1 0 0,1 0 0,0 1-1,0-1 1,0 0 0,0 0 0,0 0 0,0 0 0,0 0 0,0 0 0,0 1-1,1-1 1,-1 0 0,0 0 0,1 0 0,-1 0-4,1-8 13,-1 8-10,-1 0 1,1 0 0,0 0-1,0 0 1,0 0 0,1 1-1,-1-1 1,0 0 0,0 0-1,0 0 1,1 0-1,-1 0 1,0 0 0,1 1-1,-1-1 1,1 0 0,0 0-4,-1 0 15,1 0 1,-1 0-1,1 0 0,-1 0 1,1 0-1,-1 0 1,1 0-1,-1 0 1,0 0-1,0 0 1,1 0-1,-1 0-15,0-1-5,0 1 0,0 0 1,1 0-1,-1 0 0,1-1 0,-1 1 1,1 0-1,-1 0 0,1 0 0,0 0 0,-1 0 1,2-1 4,-2 1 32,1-1 0,0 1 0,0-1 1,-1 1-1,1-1 0,-1 1 1,1-1-1,-1 1 0,0-1 0,1 0 1,-1 1-1,0-1 0,0 0 1,0 1-1,0-1 0,-1 1 0,1-1 1,0 0-1,-1 0-32,-1-2 18,0 0 0,1 1 0,0-1 0,-1 0 0,1 0 1,0 0-1,1 0 0,-1 0 0,1 0 0,0 0 0,0 0 0,0 0 0,0 0 0,1 0 0,0-1-18,0-19 38,-1 2-59,-1 9 4,1 0 1,0 0-1,1 0 0,1 1 0,0-1 0,1 0 1,1-3 16,6-18 30,-7 24-65,0-1 0,1 1 0,4-10 35,2-12 85,-7 26-102,-1 0 0,1 0 0,-1 0 0,0-1 0,-1 1 0,1-2 17,6-23 60,-4 16-51,-1-1 0,0 1 0,-1-1 1,-1 1-1,0-1 0,-1 0 0,-1-5-9,0-15 5,0 20-7,-1 0 1,0 1-1,-1-1 1,-1 1-1,-4-11 2,4 14-8,0-7-73,4 15 107,-1-1 0,0 1 0,0-1 0,-1 1 0,1 0 0,-1-1-26,-2-4 42,4 9-51,0-1 0,0 0 0,0 0 0,0 0 0,-1 0 1,1 0-1,0 1 0,-1-1 0,1 0 0,-1 0 0,1 1 0,-1-1 0,1 0 1,-1 0-1,1 1 0,-1-1 0,0 1 0,1-1 0,-1 1 0,0-1 1,1 1-1,-1-1 0,0 1 0,0-1 9,0 17-149,0-2 111,0 0 0,2 0 0,-1 0 0,2 0 0,1 8 38,3 25 46,6 19 76,-4-20-176,-5-32 99,-1 0 0,0 1-1,-1 7-44,-1-5-49,1-12 58,-1 0 0,0 0-1,0 0 1,0 0-1,0 0 1,-1 0 0,0 0-1,0 0 1,0 0-1,-1-1 1,0 1-1,0 0 1,0-1 0,0 1-1,-2 1-8,3-4 23,0 0-1,0 0 0,0 1 0,0-1 1,0 1-1,0-1 0,1 0 0,-1 3-22,0-2-8,0 0 0,0 0-1,0 0 1,0 1 0,0-1-1,-1 1 9,0-1-31,0 1-1,1 0 1,-1-1 0,1 1-1,0 0 1,0 0 31,-2 6 92,-1-1-165,4-7 67,-1-1-1,0 1 1,1 0-1,-1 0 1,1 0-1,-1 0 1,1-1 0,0 1-1,0 0 1,0 0-1,0 1 7,0-3 3,0 0-1,-1 0 1,1 0 0,0 0-1,0 0 1,0 0 0,0 0-1,0 0 1,-1 0-1,1 0 1,0 0 0,0 0-1,0 0 1,0-1-1,0 1 1,0 0 0,0 0-1,-1 0 1,1 0-1,0 0 1,0 0 0,0 0-1,0 0 1,0-1-1,0 1 1,0 0 0,0 0-1,0 0 1,0 0 0,0 0-1,0 0 1,-1-1-1,1 1 1,0 0 0,0 0-1,0 0 1,0 0-1,0 0 1,0-1 0,0 1-1,0 0 1,1 0-1,-1 0 1,0 0 0,0 0-1,0 0 1,0-1-3,0-160 80,-1 153-36,0 0 0,0 1 0,0-1 0,-1-1-44,-2-5 0,3 3-119,1 8 136,0 1 1,-1 0-1,1-1 1,-1 1 0,1 0-1,-1-1 1,0 1-1,0-1-17,-1-8-85,0 1 5,-10-8-32,11 18 155,1 0-33,0 0-100,0 0 42,0 0 50,0 0 0,0 0 0,0-1 0,0 1 0,0 0 0,0 0 0,0 0 0,0 0 0,0 0 1,0 0-1,0 0 0,0 0 0,0 0 0,0 0 0,0 0 0,0 0 0,0-1 0,0 1 0,0 0 0,0 0 1,0 0-1,0 0 0,0 0 0,0 0 0,0 0 0,0 0 0,0 0 0,0 0 0,1 0 0,-1 0 0,0 0 1,0 0-1,0 0 0,0 0 0,0 0 0,0 0 0,0 0 0,0 0 0,0 0 0,0 0 0,0 0 1,0 0-1,1 0 0,-1 0 0,0 0 0,0 0 0,0 0 0,0 0 0,0 0 0,0 0 0,0 0 0,0 0 1,0 0-1,0 0 0,0 0 0,0 0 0,0 0 0,0 0 0,1 0 0,-1 0-2,6 5-56,5 7-61,-10-10 117,0 0 0,-1 0 1,1 0-1,0-1 1,-1 1-1,1 0 0,-1 0 1,0 0-1,0 2 0,3 11 103,-1-8-107,-1 1 0,0-1 1,0 0-1,-1 1 0,1-1 0,-2 1 0,1-1 0,-1 0 0,0 1 1,-2 2 3,-2 28 44,4-24-45,-5 128-121,3-52 202,2-75-121,1 0 0,2 10 41,0 14 61,-2-33-25,1 0 0,-1 0 0,1 0 0,0 0 0,1 0 0,-1 0 0,1 0 0,1-1 0,-1 1 0,1-1 0,0 1 0,2 2-36,-5-7 74,5 21 118,-6-17-108,0 0 0,0 0 0,0 0 0,-1 0 0,1 0 0,-1 0 0,-1 1-84,-5 15 68,0 22 92,7-34-288,-2 4 285,2-13-147,1 0 0,0 0 0,-1 1 1,1-1-1,0 0 0,-1 0 1,1 0-1,-1 1 0,1-1 0,0 0 1,-1 0-1,1 0 0,-1 0 1,1 0-1,-1 0 0,1 0 1,0 0-1,-1 0 0,1 0 0,-1 0 1,1 0-1,-1 0 0,1 0 1,0 0-1,-1-1 0,1 1 0,-1 0 1,1 0-1,0 0 0,-1-1 1,1 1-1,0 0 0,-1 0-10,-2-2-3,0 1 0,0-1 0,-1 1 0,1-1 0,1 0 0,-1 0 0,0 0 0,0 0 1,1-1-1,-1 1 0,1-1 0,0 0 0,0 1 0,0-1 0,0 0 0,0 0 0,0 0 0,0-3 3,1 3-5,0 0 1,0-1 0,0 1-1,1 0 1,0-1 0,-1 1-1,1 0 1,0-1 0,0 1-1,1 0 1,0-4 4,0 0-29,0 1-1,1-1 1,-1 1 0,1-1-1,1 1 1,-1 0 0,1-1-1,1 1 30,-1 2 10,0 0-1,-1 0 0,1 0 1,-1 0-1,2-3-9,-3 3 5,1 0-1,0 0 1,0 1 0,1-1 0,-1 1-1,1-1 1,2-1-5,-3 2-1,0 1 1,0 0-1,0-1 0,0 0 0,0 1 0,-1-1 1,1 0-1,0-2 1,5-9-15,-7 12 15,1 0 1,-1 0 0,1 0-1,-1 0 1,0 0-1,0 0 1,0-1 0,0 1-1,0 0 1,-1 0 0,1 0-1,-1 0 1,1 0-1,-1-2 0,-2-14-3,1-12-3,1 20 6,1 1 0,0-1 1,0 0-1,1 0 0,0-1 0,-2-15 75,0 9 26,0 1-92,0 12-36,1-1-1,0 1 1,0 0-1,0 0 0,0 0 1,0-1-1,1 1 0,0 0 1,0 0-1,1-3 28,-1 5 17,0-1-1,0 1 1,-1-1-1,1 0 0,-1 1 1,1-1-1,-1 1 1,0-1-1,0 0 1,0 1-1,-1-2-16,1-4 97,-4-14-284,4 4 187,-3-12-69,1 22 37,2 8 31,0 0-1,0-1 0,0 1 0,0 0 0,-1-1 1,1 1-1,0-1 0,0 1 0,0 0 0,0-1 0,0 1 1,0-1-1,0 1 0,0 0 0,0-1 0,1 1 1,-1-1-1,0 1 0,0 0 0,0-1 0,0 1 0,0 0 1,1-1-1,-1 1 2,0-1 9,1 0 0,-1 0 0,0 1 0,0-1 0,0 0 0,0 0 0,0 0 0,0 0 0,0 0 0,0 1 0,0-1 0,0 0-1,0 0 1,0 0 0,-1 1 0,1-1 0,0 0 0,-1 0 0,1 1 0,-1-1 0,1 0 0,0 0 0,-1 1 0,0-1 0,1 0 0,-1 1 0,1-1 0,-1 1 0,0-1 0,0 1-9,0-1-11,1 0 0,-1 0 0,0 1 1,1-1-1,-1 0 0,1 0 0,-1 0 0,0 1 0,1-1 1,0 0-1,-1 0 0,1 0 0,0 0 0,-1 0 11,1 0 5,0 1 0,0 0 0,0 0 0,0 0 0,0-1 0,-1 1 0,1 0 0,0 0 0,0 0 0,0-1 0,0 1 0,-1 0 0,1 0 0,0 0 0,0 0 0,0 0 0,-1-1 0,1 1 0,0 0 0,0 0 0,-1 0 0,1 0 0,0 0 0,0 0 0,-1 0 0,1 0 0,0 0 0,0 0 0,-1 0 0,1 0 0,0 0 0,0 0 0,-1 0-5,1 0-7,0 0 0,-1 0 0,1 0 0,0 0 0,-1 0 1,1 0-1,0 0 0,-1 0 0,1 0 0,0 0 0,-1 0 0,1 0 0,0 0 0,-1 0 0,1 0 1,0-1-1,-1 1 0,1 0 0,0 0 0,0 0 0,-1-1 0,1 1 0,0 0 0,0 0 0,-1-1 0,1 1 1,0 0-1,0 0 0,0-1 0,-1 1 0,1 0 0,0-1 0,0 1 0,0 0 0,0-1 0,0 1 1,0 0 6,-12-11 117,7 10-136,4 1 17,1 0 1,0 0 0,0 0 0,-1 0 0,1 0-1,0 0 1,0 0 0,-1 0 0,1 0 0,0 0 0,0 0-1,-1 0 1,1-1 0,0 1 0,0 0 0,-1 0-1,1 0 1,0 0 0,0 0 0,0-1 0,-1 1-1,1 0 1,0 0 0,0 0 0,0 0 0,0-1-1,-1 1 1,1 0 0,0 0 0,0-1 0,0 1-1,0 0 1,0 0 0,0-1 0,0 1 0,0 0-1,0 0 1,0-1 0,0 1 0,0 0 0,0 0 0,0-1 1,-4-3 49,4 3-49,0 1 0,-1 0 0,1-1 0,-1 1 0,1-1 0,0 1 1,-1 0-1,1-1 0,0 1 0,-1-1 0,1 1 0,0-1 1,0 0-1,-1 1 0,1-1 0,0 1 0,0-1 0,0 1 0,0-1 1,0 0-1,0 1 0,0-1 0,0 1 0,0-1 0,0 1 1,0-1-1,0 0 0,0 1 0,1-2-5,-1 1 1,1 0-1,-1 0 0,1 0 1,-1 0-1,1-1 1,0 1-1,-1 0 0,1 0 1,0 0-1,0 0 1,0 1-1,0-1 0,0 0 1,0 0-1,0 0 1,0 1-1,0-1 0,0 1 1,0-1-1,0 1 1,1-1 4,-2 1 2,1 0 0,-1-1 1,1 1-1,-1 0 0,0 0 1,1-1-1,-1 1 1,0 0-1,1-1 0,-1 1 1,0 0-1,0-1 0,1 1 1,-1-1-1,0 1 0,0 0 1,0-1-1,1 1 1,-1-1-1,0 1 0,0-1-2,3-4-81,18-22-63,-13 19 157,3-5 11,1-3-14,-10 15-2,0-1-1,-1 1 1,0-1-1,1 0 1,-1 0 0,0 1-1,0-1 1,0 0-1,0 0 1,0 0 0,0 0-1,0-1-7,2-9 18,-2 9-12,0 7-3,-2 25 32,-1 1 1,-1-1 0,-2 7-36,3-23-67,1-9 59,1-1 0,-1 1 0,1-1 0,-1 0 0,0 1 0,0-1 0,-2 3 8,-12 39 37,11-36-53,4-9 13,-1 0 0,1 1 0,0-1 0,0 0 0,-1 1 0,1-1 0,0 1 0,0-1 0,0 0 0,-1 1 0,1-1 0,0 1 0,0-1 0,0 1 0,0-1 0,0 0 0,0 1 0,0-1 0,0 1 0,0-1 0,0 1 0,0-1 0,0 1 0,0-1 0,1 0 0,-1 1 0,0-1 0,0 1 0,0-1 0,1 1 3,-5 18-22,1 3 118,-1 4-176,3-24 82,-3 17 18,2-14-11,1 0 1,-1 1-1,0-1 1,0 0-1,-1 0 1,1 0 0,-4 4-10,2-3 2,-23 45 11,9-18 22,-7 10-35,23-40-11,0 0 1,0 1-1,0 0 0,0-1 1,0 1-1,1 0 0,0 0 1,-1 0-1,1 0 0,1 0 1,-1 0-1,1 0 0,-1 0 1,1 0-1,0 0 0,1 0 1,-1 0-1,1 2 11,0-4 3,-1-1 0,0 0-1,1 0 1,-1 0 0,1 1 0,0-1 0,-1 0 0,1 0-1,0 0 1,0 0 0,-1 0 0,1 0 0,0 0 0,0 0 0,1 0-3,-1 0-112,-1-1 58,1 0 71,-1 0 1,1 0-1,0 0 0,-1 0 1,1 0-1,-1 0 0,1 1 0,0-1 1,-1 0-1,1 1 0,-1-1 1,1 0-1,-1 1 0,1-1 0,-1 0 1,1 1-1,-1-1 0,1 1 1,-1-1-1,1 1-17,5 4-143,-1-3 111,-4-2 117,-1 0-26,0 0-60,0 1 0,0-1 1,0 0-1,1 0 0,-1 1 0,0-1 1,0 0-1,0 0 0,0 0 1,0 1-1,1-1 0,-1 0 0,0 0 1,0 0-1,0 0 0,1 0 0,-1 1 1,0-1-1,0 0 0,1 0 1,-1 0-1,0 0 0,0 0 0,1 0 1,-1 0-1,0 0 0,0 0 0,1 0 1,-1 0-1,0 0 0,0 0 1,1 0-1,-1 0 0,0 0 0,0 0 1,1 0-1,-1 0 0,0 0 0,0 0 1,0 0-1,1-1 0,-1 1 0,0 0 1,0 0-1,0 0 0,1 0 1,10-6 45,-9 4-56,-1 1 1,0-1 0,1 0-1,-1 0 1,0 0 0,0 0-1,0 0 1,0 0 0,0 0 0,-1 0-1,1 0 1,-1 0 0,1 0-1,-1 0 1,0-2 10,1 2 3,-1-1-1,0 1 0,1 0 1,0-1-1,-1 1 1,1 0-1,0 0 0,0-1 1,0 1-1,0 0 1,2-1-3,0 0 13,0-1 1,-1 1 0,1 0 0,-1-1 0,0 1 0,0-1 0,0 0-1,0 0 1,0 0 0,-1 0-14,-1 3-14,1-1 0,-1 1 0,1-1 0,0 1 0,-1 0 0,1-1 0,0 1 0,0 0 0,0 0 0,0-1 14,0 2-4,0-1 0,-1 0-1,1 0 1,0 0 0,-1 0-1,1-1 1,-1 1 0,1 0-1,-1 0 1,1 0 0,-1 0-1,0-2 5,2-3-1,-1 0 1,1 0-1,0 1 0,0-1 0,1 0 0,0 1 1,0-1 0,1-2 0,0 1 0,-1-1 0,2-6 0,39-124 107,-42 132-63,4-11-101,1 0 0,2-2 57,5-13-2,-10 23-17,0 0 0,0 0 1,5-5 18,-3 1 7,0 0 1,0 0-1,-1 0 1,0-1 0,-1 0-1,-1 0 1,1-9-8,-4 6 3,-1 14-7,1 1 1,0-1-1,0 0 0,0 1 0,0-1 1,1 1-1,-1-1 0,1-1 4,1 0-21,4 20-91,-1 17 92,2 25 20,2 19-113,9 60 21,-5 6 92,-9-99 28,21 221-71,-21-241 91,0 13 229,-4-36-271,0-1 0,1 0 1,-1 1-1,0-1 0,0 0 0,0 0 0,0 1 0,0-1 0,0 0 1,0 1-1,0-1 0,0 0 0,0 0 0,0 1 0,-1-1 0,1 0 1,0 0-1,0 1 0,0-1 0,0 0 0,0 0 0,0 1 0,-1-1 0,1 0 1,0 0-1,0 0 0,0 1 0,-1-1 0,1 0 0,0 0-6,-5-5 40,-5-16 14,0-37-61,2-1 0,3 0 1,1-21 6,-1-27-71,1 58 71,-2 0 0,-2 0 0,-3 1 0,-1 0 0,-4-3 0,13 37 32,3 12-30,0 1 1,-1-1 0,1 0 0,0 0 0,-1 0 0,1 1-1,-1-1 1,0 0 0,0 1 0,1-1 0,-1 1 0,0-1-1,0 1 1,-1-1 0,1 1 0,0 0 0,-1-1-3,2 2-5,0 0 1,0 0-1,-1 0 1,1 0-1,0 0 1,0 0-1,0 0 1,-1 0-1,1 0 0,0 0 1,0 0-1,-1 0 1,1 0-1,0 0 1,0 0-1,0 0 1,-1 0-1,1 0 1,0 1-1,0-1 1,0 0-1,0 0 0,-1 0 1,1 0-1,0 0 1,0 1-1,0-1 1,0 0-1,0 0 1,-1 0-1,1 1 1,0-1-1,0 0 1,0 0-1,0 0 0,0 1 1,0-1-1,0 0 1,0 0-1,0 0 1,0 1-1,0-1 1,0 0-1,0 0 1,0 1-1,0-1 5,-1 12-132,2 101-176,7 7 308,-2-61 50,3 1 0,14 49-50,-16-80 47,9 30 69,-14-53-82,0-1 0,0 1 0,1 0 1,0-1-1,0 0 0,1 0 1,-1 0-1,2 1-34,-5-5 0,1-1-1,-1 1 1,1-1 0,-1 1 0,0-1-1,1 1 1,-1-1 0,1 1 0,0-1-1,-1 0 1,1 1 0,-1-1-1,1 0 1,0 0 0,-1 1 0,1-1-1,-1 0 1,1 0 0,0 0 0,-1 0-1,1 0 1,0 0 0,-1 0 0,1 0-1,0 0 1,-1 0 0,1 0 0,0 0-1,-1 0 1,1-1 0,-1 1-1,1 0 1,0 0 0,-1-1 0,1 1-1,-1 0 1,1-1 0,-1 1 0,1-1-1,-1 1 1,1-1 0,-1 1 0,1-1-1,-1 1 1,0-1 0,1 1 0,-1-1-1,0 1 1,1-1 0,-1 0 0,0 0 0,3-4 22,-1 0 1,1-1 0,-1 1 0,-1-1 0,2-4-23,10-58 261,-2-5-261,0-7 33,4-19-129,-4 0 0,-3-83 96,-8 177-55,0 5 42,-1-1-1,1 0 1,0 0 0,0 1 0,0-1 0,0 0 0,0 0 0,0 0-1,1 1 1,-1-1 0,0 0 0,0 0 0,0 1 0,1-1 0,-1 0 0,0 0-1,1 1 1,-1-1 0,1 0 0,-1 1 0,1-1 13,-1 3-3,1-1-1,0 1 1,-1 0 0,1-1 0,-1 1 0,0 0-1,0 0 1,0-1 0,0 1 0,0 0 3,-12 232 16,1-77-85,8-113 150,1-19 36,1 0-1,3 25-116,-2-48 4,-1-1 0,1 0 0,1 0-1,-1 0 1,0 0 0,0 0 0,0 1-1,0-1 1,1 0 0,-1 0 0,1 0 0,-1 0-1,1 0 1,-1 0 0,1 0 0,0 0 0,-1 0-1,1 0 1,0 0 0,0-1 0,-1 1-1,1 0 1,0 0 0,0-1 0,0 1 0,1 0-4,-2-1 7,1 0 0,-1 0-1,1 0 1,0 0 0,-1 0 0,1 0 0,-1-1 0,1 1 0,0 0 0,-1 0 0,1 0 0,-1-1 0,1 1 0,-1 0 0,1 0 0,-1-1 0,1 1 0,-1-1 0,1 1-7,11-17 95,-3-3-53,0 0 1,-2-1-1,3-11-42,8-24 91,22-56-99,-5-3 0,-1-17 8,-20 70-58,12-27 58,-23 82-39,-2 9 28,-1 9-19,-7 43-93,-2-1 0,-2 0 1,-11 28 122,4-18 162,-20 60 198,59-166-290,63-157-289,-80 191 223,-2 5-12,0 0 1,-1 0-1,2 0 0,-1 0 1,0 1-1,1-1 0,-1 1 1,1-1-1,0 1 0,0 0 1,3-2 7,-5 5 1,-1-1 1,0 1-1,0 0 1,1 0-1,-1 0 1,0 0-1,0-1 1,1 1-1,-1 0 1,0 0-1,1 0 1,-1 0-1,0 0 1,1 0-1,-1 0 0,0 0 1,1 0-1,-1 0 1,0 0-1,1 0 1,-1 0-1,0 0 1,1 0-1,-1 0 1,0 0-1,1 0 1,-1 0-1,0 0 1,0 1-1,1-1 1,-1 0-1,0 0 1,1 0-1,-1 0 1,0 1-1,0-1 0,1 0 1,-1 0-1,0 1 1,0-1-1,0 0 1,0 1-1,1-1 1,-1 0-1,0 0 1,0 1-1,0-1-1,4 18 16,-4-17-16,4 122 18,0-2-9,-2-75 0,-2-29 8,1 0-1,1 0 1,2 11-17,-4-27 9,0 0 0,0 0 1,0 0-1,1 0 0,-1 0 1,0-1-1,1 1 1,-1 0-1,1 0 0,-1 0 1,1 0-1,-1 0 0,1 0 1,0 0-10,-1-1 4,0 0 1,1 0-1,-1 0 0,0 0 1,0 0-1,1 0 1,-1 0-1,0 0 0,0 0 1,0 0-1,1 0 1,-1-1-1,0 1 0,0 0 1,0 0-1,1 0 0,-1 0 1,0 0-1,0 0 1,0-1-1,1 1 0,-1 0 1,0 0-1,0 0 1,0 0-1,0-1 0,0 1 1,0 0-1,1 0 1,-1 0-1,0-1 0,0 1 1,0 0-1,0 0 1,0-1-6,2-3 28,-1 0-1,1 0 0,-1 0 0,0-1 0,0-1-26,4-28 94,0 10 19,-2-1 0,0-19-113,2-72-16,-11 157 59,-13 151-294,14-146 531,-2 0 0,-6 14-280,13-59 11,0 0 0,0-1-1,0 1 1,0 0 0,0 0-1,-1-1 1,1 1 0,0 0-1,0-1 1,-1 1 0,1 0-1,-1-1 1,1 1 0,0-1-1,-1 1 1,1 0 0,-1-1-1,1 1 1,-1-1 0,0 1-1,1-1 1,-1 0 0,1 1-1,-1-1 1,0 0 0,1 1-1,-2-1-10,2 0 6,-1 0-1,0-1 0,0 1 0,1 0 0,-1-1 0,0 1 0,1-1 1,-1 1-1,1-1 0,-1 1 0,1-1 0,-1 1 0,1-1 0,-1 1 1,1-1-1,-1 0 0,1 1 0,0-1 0,-1 0 0,1 0 0,0 1 1,0-1-1,-1 0 0,1 1 0,0-1 0,0 0 0,0 0 0,0 0-5,-11-54-111,-1-32 111,-1-7-43,12 92 38,1 0 0,0 0 0,-1 1 1,1-1-1,-1 0 0,1 0 0,-1 1 1,0-1-1,0 1 0,0-1 0,0 0 0,0 1 1,0-1 4,0 2-4,1 0 1,0 0-1,0 0 0,0-1 1,0 1-1,0 0 1,-1 0-1,1 0 1,0 0-1,0 0 1,0 0-1,0 0 1,-1 0-1,1 0 1,0 0-1,0 0 1,0 0-1,0 0 0,-1 0 1,1 0-1,0 0 1,0 0-1,0 0 1,0 1-1,-1-1 1,1 0-1,0 0 1,0 0-1,0 0 1,0 0-1,0 0 1,0 0-1,-1 0 0,1 1 1,0-1-1,0 0 1,0 0-1,0 0 1,0 0-1,0 0 1,0 1 3,-5 15-119,1 18 93,1 1-1,2 0 0,1 0 1,2-1-1,1 1 0,4 10 27,-5-35-33,-1-1 48,1 0-1,0 1 1,0-1 0,1-1-1,0 1 1,1 0 0,1 1-15,-5-10 5,0 0 1,0 0-1,0 1 1,0-1-1,0 0 1,0 0-1,0 0 0,0 1 1,0-1-1,1 0 1,-1 0-1,0 0 1,0 0-1,0 1 1,0-1-1,0 0 1,0 0-1,1 0 0,-1 0 1,0 0-1,0 1 1,0-1-1,1 0 1,-1 0-1,0 0 1,0 0-1,0 0 1,1 0-1,-1 0 0,0 0 1,0 0-1,0 0 1,1 0-1,-1 0 1,0 0-1,0 0 1,0 0-1,1 0 1,-1 0-1,0 0 0,0 0 1,0 0-1,1 0 1,-1 0-1,0 0 1,0 0-1,0-1 1,1 1-1,-1 0 1,0 0-6,6-14-35,1-23-241,-1-49 630,-4-62-354,-2 100 4,0 33-21,0 0 0,-1 0 0,-1 0 0,0-1 0,-1 2 0,-2-4 17,5 18-2,0-1-1,0 1 0,0 0 0,0 0 0,0 0 0,0 0 0,0 0 0,0 0 0,0-1 0,0 1 0,0 0 0,0 0 0,0 0 0,-1 0 1,1 0-1,0 0 0,0-1 0,0 1 0,0 0 0,0 0 0,0 0 0,0 0 0,0 0 0,-1 0 0,1 0 0,0 0 0,0 0 0,0 0 1,0 0-1,0 0 0,0 0 0,-1 0 0,1-1 0,0 1 0,0 0 0,0 0 0,0 0 0,0 0 0,-1 1 0,1-1 0,0 0 0,0 0 1,0 0-1,0 0 0,0 0 0,-1 0 0,1 0 0,0 0 0,0 0 0,0 0 0,0 0 0,0 0 0,0 0 0,0 0 0,-1 1 0,1-1 1,0 0-1,0 0 0,0 0 0,0 0 0,0 0 0,0 0 0,0 1 0,0-1 0,0 0 0,0 0 0,0 0 0,0 0 0,0 0 0,0 1 3,-5 9-125,-8 38-35,-5 39 160,16-75 37,0-3 14,-2 12-19,4-21-32,0 0-1,0 0 1,0 0-1,0 0 1,0 0-1,0 0 1,0 0-1,0 0 1,0 0-1,0 0 1,0 0 0,0 0-1,0 0 1,0 0-1,0 0 1,0 0-1,0 0 1,0 0-1,0 0 1,0 0-1,-1 0 1,1 0 0,0 0-1,0 0 1,0 0-1,0 0 1,0 0-1,0 0 1,0 0-1,0 0 1,0 0-1,0 0 1,0 0-1,0 0 1,0 0 0,0 0-1,0 0 1,0 0-1,0 0 1,0 0-1,0 0 1,0 0-1,0 0 1,0 0-1,0 0 1,-1-12-35,1-4 99,1-41 24,-3 0 0,-8-43-88,8 91-58,3 13-151,2 12 102,2 2-62,0-1-1,6 13 170,-8-23 14,0 0 1,1 0-1,0-1 0,0 1 0,0-1 0,1 0 0,3 4-14,-7-10 23,0 0 0,-1 0-1,1-1 1,0 1-1,0 0 1,-1 0-1,1-1 1,0 1-1,-1 0 1,1-1-1,0 1 1,-1-1-1,1 1 1,-1-1-1,1 1 1,-1-1-1,1 1 1,0-1-23,1-2 17,0 0 1,-1 0-1,1 0 1,-1 0-1,0 0 1,1 0-1,-1 0 0,-1-1 1,1 1-1,0 0 1,-1 0-1,0-1-17,1-43-160,-2 25 175,0 3-92,0 0 1,-1 1-1,-2-6 77,0 11-42,3 13-17,0 11 16,1 278 86,0-285-59,0 17 50,0-20-29,0 0 1,0 0 0,0-1 0,0 1-1,-1 0 1,1-1 0,0 1 0,0 0 0,0 0-1,-1-1 1,1 1 0,0 0 0,-1-1-1,1 1 1,-1-1 0,1 1 0,0-1-1,-1 1 1,1-1 0,-1 1 0,0 0-6,1-1-1,-1-1 0,1 1 0,0 0 0,-1 0 0,1-1 0,0 1 0,-1 0 0,1-1 0,0 1 0,0 0 0,0-1 0,-1 1 0,1 0 0,0-1 0,0 1 0,0-1 0,0 1 0,0 0 0,0-1 0,-1 1 0,1-1 0,0 1 0,0 0 0,0-1 1,-2-17 50,1 13-7,-19-133 70,-4-22-178,21 141 50,2 11-21,0 1 0,-1 0 0,1 0 0,-2 0 0,1 0 0,-1 0 0,-2-5 36,5 12-4,0 0-1,0 0 1,0 0-1,0-1 0,0 1 1,-1 0-1,1 0 1,0 0-1,0-1 0,0 1 1,0 0-1,-1 0 1,1 0-1,0 0 0,0 0 1,0-1-1,-1 1 1,1 0-1,0 0 0,0 0 1,-1 0-1,1 0 0,0 0 1,0 0-1,0 0 1,-1 0-1,1 0 0,0 0 1,0 0-1,-1 0 1,1 0-1,0 0 0,0 0 1,-1 0-1,1 0 1,0 0-1,0 0 0,-1 0 1,1 1 4,-9 9-123,-5 20 109,12-27 43,-26 78-19,28-81-10,0 0 0,0 0 0,0 0 0,0 0 0,0 0 0,0 0-1,0 0 1,0 0 0,0 0 0,0 0 0,0 0 0,0 0 0,0 0 0,0 0 0,0 0-1,1 0 1,-1 1 0,0-1 0,0 0 0,0 0 0,0 0 0,0 0 0,0 0 0,0 0 0,0 0-1,0 0 1,0 0 0,0 0 0,0 0 0,0 0 0,0 0 0,0 0 0,0 0 0,0 0-1,0 0 1,0 0 0,0 0 0,0 0 0,0 0 0,0 0 0,0 0 0,0 0 0,0 0 0,0 0-1,0 1 1,0-1 0,0 0 0,0 0 0,0 0 0,0 0 0,0 0 0,0 0 0,0 0 0,0 0-1,0 0 1,0 0 0,5-4 2,5-9-30,34-68-174,-44 81 200,1 0 1,-1 0 0,0 0 0,0 0 0,0 0-1,0 0 1,0 0 0,0 0 0,0-1 0,0 1 0,0 0-1,0 0 1,0 0 0,0 0 0,0 0 0,0 0 0,0 0-1,0 0 1,0 0 0,1 0 0,-1 0 0,0 0 0,0 0-1,0 0 1,0-1 0,0 1 0,0 0 0,0 0 0,0 0-1,0 0 1,1 0 0,-1 0 0,0 0 0,0 0 0,0 0-1,0 0 1,0 0 0,0 0 0,0 0 0,0 0 0,1 0-1,-1 1 1,0-1 0,0 0 0,0 0 0,0 0 0,0 0-1,0 0 1,0 0 0,0 0 0,0 0 1,4 7-83,0 11-35,-4-17 117,6 37-4,4 18 5,-6-42 11,0-1 18,-1-1 1,0 1-1,-1 0 0,-1 4-29,0-11 139,1-7 7,0-11-180,-3-7 32,-1 0 0,-1 0 0,-4-14 2,3 24-8,3 8 21,1 0-1,-1 0 1,1 0 0,-1 0 0,1 0 0,0 0 0,-1 0 0,1 0 0,0 0 0,0 0 0,-1 0 0,1-1 0,0 1-13,-3 10-26,1-5-1,0 0 0,0 0 1,1 0-1,0 0 0,0 0 1,0 0-1,0 0 0,0 0 1,1 1-1,0 2 27,1 2-314,0-1 0,0 0-1,1 0 1,0 0 0,1 0 0,0-1 0,0 1 0,1-1 0,-1 1 0,2-1 314,7 11-1083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4:11:37.52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191 119 832,'-27'10'208,"18"-5"-45,-1-2 0,0 1 0,0-1 0,0-1 0,0 0 0,-1 0 0,-1-1-163,3 0 141,-4 1-186,11-4-49,7-3-30,29-23 150,1 1 1,1 1 0,2 3-1,32-16-26,-70 39 32,1-1 0,0 1 0,0-1 0,0 1 0,-1 0-1,1-1 1,0 1 0,0 0 0,0 0 0,0 0 0,0 0 0,0-1 0,-1 1-1,1 0 1,0 1 0,0-1 0,0 0 0,0 0-32,0 0 17,-1 1-1,1-1 1,-1 0 0,0 1 0,1-1 0,-1 0-1,0 1 1,0-1 0,1 0 0,-1 1 0,0-1-1,0 1 1,1-1 0,-1 0 0,0 1-1,0-1 1,0 1 0,0-1 0,0 1 0,0-1-1,0 0 1,0 1 0,0-1 0,0 1 0,0-1-17,0 4 8,-1 0 0,1-1 0,-1 1 0,0 0 1,0-1-1,0 1 0,-2 3-8,-7 10 46,0-1 1,-1 0-1,-1 0 1,-1-1-1,0-1 1,0 0-1,-14 11-46,22-21 2,1 1-1,0 0 1,0 0-1,1 1 1,-1-1 0,1 1-1,1 0 1,-1 0-1,1 0 1,0 0-1,0 0 1,0 3-2,0 1 2,0 1 0,1-1 0,0 1 0,0 0-1,1-1 1,1 1 0,0 1-2,0-8-3,-1 0 0,1 0 1,0-1-1,1 1 0,-1 0 0,1-1 0,-1 1 0,1-1 0,0 1 1,1-1-1,-1 0 0,2 2 3,-3-3-4,1-1 0,0 1 1,0-1-1,0 1 0,-1-1 1,1 0-1,0 1 0,1-1 1,-1 0-1,0 0 0,0 0 0,0-1 1,1 1-1,-1-1 0,0 1 1,1-1-1,-1 0 0,0 1 1,1-1-1,-1-1 0,1 1 4,7-1 23,1 0 0,-2-1-1,1 0 1,0-1 0,0 0-1,-1 0 1,1-1 0,0-1-23,-9 4 58,-1 1-52,0 0-1,0 0 0,0 0 1,0 0-1,0 0 0,0 0 1,0 0-1,0 0 0,0 0 1,0 0-1,0-1 1,0 1-1,0 0 0,0 0 1,0 0-1,0 0 0,0 0 1,0 0-1,0 0 0,0 0 1,0 0-1,0-1 1,0 1-1,0 0 0,0 0 1,0 0-1,0 0 0,0 0 1,0 0-1,0 0 0,-1 0 1,1 0-1,0 0 0,0 0 1,0 0-1,0-1 1,0 1-1,0 0 0,0 0 1,0 0-1,0 0 0,0 0 1,0 0-1,-1 0 0,1 0 1,0 0-1,0 0 1,0 0-1,0 0 0,0 0 1,0 0-1,0 0 0,0 0-5,-7 3 15,-6 5-116,-2 6 115,1 1 1,0 0-1,1 1 1,1 1 0,0 0-1,1 0 1,-3 9-15,-16 35 116,-12 39-116,9-19 176,19-52-133,2 2 0,1 0-1,2 0 1,-6 31-43,15-58-29,0 0-1,0 0 1,0 0 0,0 0-1,1-1 1,-1 1 0,1 0 0,0 0 29,-1-3 11,0 0 1,0 0-1,1-1 1,-1 1-1,0 0 1,0 0 0,1-1-1,-1 1 1,0 0-1,1-1 1,-1 1-1,1 0 1,-1-1 0,1 1-1,-1 0 1,1-1-1,-1 1 1,1-1-1,0 1 1,-1-1 0,1 0-1,0 1 1,-1-1-1,1 0 1,0 1-1,0-1 1,-1 0-1,1 0 1,0 1 0,0-1-1,-1 0 1,1 0-1,0 0 1,0 0-1,0 0 1,-1 0 0,1 0-1,0 0 1,0-1-1,0 1 1,0 0-12,-1-1 2,1 1-1,0-1 1,-1 1 0,1-1-1,-1 1 1,1-1 0,0 0 0,-1 1-1,1-1 1,-1 0 0,0 1-1,1-1 1,-1 0 0,1 0 0,-1 1-1,0-1 1,0 0 0,0 0-1,1 0 1,-1 1 0,0-1-1,0 0 1,0 0 0,0 0 0,0 0-1,-1 0-1,-2-26 179,2 20-247,-1-7 80,0 0 0,1 0 0,1-7-12,0 16-40,0 1 0,0-1 0,1 0 0,0 1 0,0-1 0,1 1 1,-1 0-1,1-1 0,0 1 0,0 0 0,0 0 0,2-3 40,8-8-1024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4:11:48.1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354 586 736,'-1'0'35,"0"0"0,0 0 1,0 0-1,0 1 0,0-1 0,0 0 0,0 1 1,0-1-1,0 1 0,0-1 0,0 1 0,0-1 1,1 1-1,-1 0 0,0 0-35,0-1 112,-16 0 1429,-19-4-751,20 4-676,0 0 1,-1 1 0,1 1-1,0 1 1,0 0 0,0 1-1,1 1 1,-1 0 0,1 1-1,0 1 1,1 0 0,-5 4-115,12-6 19,1 0 0,0 0 0,1 0 1,-1 1-1,1 0 0,0 0 1,1 0-1,-1 1 0,1-1 1,0 1-1,1 0 0,0 1 0,0-1 1,0 0-1,1 3-19,0-5 4,1 0 1,0 0-1,0 0 1,0 0-1,1 0 0,-1 0 1,1 0-1,1 0 0,-1 0 1,1-1-1,0 1 1,0 0-1,0 0 0,1 0 1,-1 0-1,1-1 1,0 1-1,1-1 0,-1 1 1,1-1-1,0 0 0,0 0 1,0 0-1,1 0-4,-2-2 15,0-1 0,0 0-1,0 0 1,1 0 0,-1 0 0,0-1 0,0 1-1,0 0 1,1-1 0,-1 0 0,0 1-1,0-1 1,1 0 0,-1 0 0,0-1 0,1 1-1,-1 0 1,0-1 0,0 1 0,0-1-1,1 0 1,0 0-15,4-1 81,0-1 0,0 0 0,-1-1 0,1 1 0,-1-1 0,4-3-81,-2 0 11,0 0 1,0-1-1,-1 0 1,0 0-1,-1 0 1,0-1-1,1-2-11,10-19-4,8-19 4,-10 18 25,-4 3 7,0 1-1,-2-1 1,-1-1-1,1-14-31,3-9 13,-4 21-23,-2 0 1,-1-1 0,-2 0-1,-1-22 10,0 25-16,0 0 0,3-4 16,-2 5 64,0-1 0,-1-4-64,7-62-250,-9 93 198,1 1 80,2 6 204,0 10-128,1 0 1,-2 1 0,0-1-1,-1 1 1,0-1-1,-1 1 1,-2 6-105,2 14 73,-1 36 0,-3-1 0,-2 0 0,-11 40-73,10-79 288,-1-1 0,-10 24-288,15-43 64,0-1 0,0 0 0,1 1 0,0-1 0,1 1 0,0 0 0,1 0 0,0-1 0,1 1 0,0 0 0,1-1 0,1 1 0,0-1 0,0 0 0,3 7-64,-3 3 3,-3-19-44,0-1 0,0 1 0,0 0 0,1 0 0,-1 0 0,0-1 0,1 1 0,-1 0 0,1 0 0,0-1 0,0 2 41,0-2-982,-1-4-2215,-4 0 1472,1 1 1469,-14-8-1248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4:11:49.7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74 1 2400,'-8'11'4391,"7"-9"-4355,0 0 0,0 0-1,0 0 1,0 0 0,-1 0 0,1 0-1,-1-1 1,-1 2-36,-3 1 188,5-3-130,-1 0-1,1 0 1,-1 0-1,0 0 1,1 0 0,-1 0-1,0-1 1,0 1 0,1 0-1,-1-1 1,0 0 0,0 1-1,0-1 1,0 0 0,0 0-1,1 0 1,-1 0 0,0 0-1,0-1 1,0 1-1,0 0 1,-1-1-58,3 1 18,0-1 1,0 1-1,0 0 0,-1 0 0,1 0 1,0 0-1,0 0 0,0 0 1,0 0-1,0 0 0,0 0 0,0 0 1,0 0-1,-1 0 0,1 0 1,0 0-1,0 0 0,0 0 0,0 0 1,0 0-1,0 0 0,0 0 0,-1 0 1,1 0-1,0 0 0,0 0 1,0 0-1,0 0 0,0 0 0,0 0 1,0 0-1,0 1 0,-1-1 1,1 0-1,0 0 0,0 0 0,0 0 1,0 0-1,0 0 0,0 0 1,0 0-1,0 0 0,0 0 0,0 1-18,1 6 247,8 13-458,-6-13 246,12 34 115,2 18-150,-1-4-145,4-2 114,-10-29 174,5 22-143,-2 7 57,3 0 0,2-1 0,16 29-57,-30-75 41,0 1 0,1-1 0,0 0 0,0 0 0,0 1-41,11 11 179,-15-17-180,4 8-66,-2 5 49,-1-12 31,0-1 0,3 11 196,-4-6-164,0-4-57,-1 0 0,1-1 0,-1 1 0,1 0-1,0 0 1,-1-1 0,1 1 0,0 0-1,0-1 1,0 1 0,0-1 0,1 1 12,-1 0-10,0 0 0,0 1 0,-1-1 0,1 0 0,0 0 1,-1 1-1,0-1 0,1 0 0,-1 1 10,5 17 3,-4-19 45,-1-1 27,0 0-22,0 0 22,0 0-11,0 0 59,0 0-22,5-16 363,-2 3-337,1-1 0,0 1 0,1 0 0,0 0 0,5-7-127,-10 19 5,54-110 219,-16 27-152,13-34-181,-32 65-33,2-2-1036,7-12 1178,-20 51-404,0 0 0,1 1 0,1 0 0,0 1 0,1 0 0,4-3 404,20-15-1568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6:55:39.6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62 7040,'0'3'2624,"5"-3"-2048,19-8-128,0-2-2176,9-8 864,7-11-2816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4:11:53.75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187 52 416,'-16'8'289,"14"-7"-192,0 0-1,0 0 1,0 0 0,0 0 0,0 0 0,0 0 0,0 1-1,0-1 1,1 1 0,-1-1 0,0 1 0,0 1-97,-1 0 150,-1 1 1,1-1-1,-1 0 1,0 0-1,0 0 1,0-1-151,1 0 99,0 0 1,0 0 0,0 0 0,1 1-1,-1-1 1,0 1 0,1-1-1,0 1 1,0 0 0,0 0 0,-1 0-100,1 1-18,-1 3 12,-1-1 0,1 1 0,1 0 0,-1 0 1,1 0-1,0 0 0,-1 8 6,3-14-21,0-1 149,2-1-80,0-1 1,-1 1 0,1 0 0,0 0 0,-1-1 0,1 1 0,-1 0 0,0-1 0,1 0 0,-1 1-1,0-1-48,0 0 44,4-5 56,0 0 0,0-1 0,-1 0 0,0 0 0,0-3-100,7-12 172,-4 5 206,1 0 1,1-10-379,3-8 805,-12 36-806,0 0-1,0 0 1,0 0-1,0-1 0,0 1 1,0 0-1,0 0 0,0 0 1,0-1-1,0 1 1,0 0-1,0 0 0,0 0 1,0 0-1,0-1 0,0 1 1,0 0-1,0 0 1,0 0-1,0 0 0,0-1 1,0 1-1,-1 0 0,1 0 1,0 0-1,0 0 1,0-1-1,0 1 0,0 0 1,0 0-1,-1 0 0,1 0 1,0 0-1,0 0 0,0 0 1,0 0-1,-1-1 1,1 1-1,0 0 0,0 0 1,0 0-1,0 0 0,-1 0 1,1 0-1,0 0 1,0 0-1,0 0 0,-1 0 1,1 0-1,0 0 0,0 0 1,0 0-1,0 0 1,-1 0-1,1 1 0,0-1 1,0 0-1,0 0 0,0 0 1,-1 0-1,1 0 2,-12 5 158,-1 4-135,0-1 0,0 0 0,-1-1 0,1-1-1,-2 0 1,1-1 0,-9 2-23,17-5-40,-5-1-48,10-2 106,1 1 0,-1-1 0,1 1 0,0-1 0,0 1 0,-1-1 0,1 0 0,0 1 0,0-1 0,0 1 0,-1-1 0,1 0 0,0 1 0,0-1 0,0 0 0,0 1 0,0-1-1,0 0 1,1 0-18,-1 1-58,0 0-6,0 0 0,3 8 0,-1-4 72,-1 0-1,0 0 1,0 0 0,0 0 0,0 0 0,-1 0 0,1 2-8,-2-3-33,2 0 1,-1-1-1,0 1 1,1 0-1,-1 0 1,1 0 0,0-1-1,0 1 1,0 0-1,0-1 1,0 1-1,1-1 1,-1 1 0,1-1-1,-1 0 1,2 1 32,5 5-470,0-2-740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4:11:55.52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422 96 992,'-3'-61'672,"3"60"-643,0-1-1,0 1 1,-1 0-1,1 0 1,0 0 0,0 0-1,-1-1 1,1 1-1,0 0 1,-1 0-1,1 0 1,-1 0 0,0 0-1,1 0 1,-1 0-1,0 0 1,0 0 0,1 0-1,-1 0 1,-1 0-29,0 0 67,0 0 0,0 0 1,0-1-1,0 2 0,0-1 1,0 0-1,-1 0 0,1 1 0,0-1 1,-1 1-68,-5-1 202,0 0 0,-1 1 0,1 0 1,0 1-1,-6 1-202,9-2 85,0 1 1,0 1-1,0-1 0,0 1 1,0 0-1,0 0 0,0 0 1,1 1-1,-1-1 0,-3 4-85,6-5 24,0 1-1,0 0 0,0 0 0,0 0 0,0 0 1,1 1-1,-1-1 0,1 0 0,0 0 0,-1 1 0,1-1 1,0 1-1,0 0 0,1-1 0,-1 1 0,0 0 1,1-1-1,0 1 0,-1 0 0,1 0-23,0-2 123,0-1-48,1 9 404,0-7-441,1 1 0,-1-1-1,0 1 1,0-1 0,-1 1-1,1 0 1,-1-1-1,1 1 1,-1 0 0,0-1-1,0 1 1,0 0 0,0 0-1,0-1 1,-1 1 0,1 0-1,-1-1 1,0 1-1,0 0-37,-3 8 46,-1-1-1,0 1 1,0-1-1,-3 2-45,2-2 64,1 0 0,-1 0-1,0 4-63,-15 38 176,12-34-168,2 0 0,0 1 0,1 0 0,0 5-8,4-7 45,1 0 1,1-1-1,1 17-45,0 4-13,1 22 227,0-33-118,-2-1 0,0 1-1,-3 9-95,1 4 95,2-30-74,0 1 1,-1-1 0,0 1-1,0-1 1,-2 6-22,1-9 30,1 1-1,0 0 0,0 0 1,0 0-1,1 2-29,0-3-20,0 1 0,-1 0 0,0-1 0,0 1 0,0-1 0,-2 2 20,2-3 21,0 1 0,-1-1 0,2 1 0,-1-1 0,1 1 0,-1-1 0,2 1 0,-1 4-21,1 11-40,-5 9 226,3-25-88,0 0 0,1 0 0,-2 0 0,1 0-1,0 0 1,-1 0 0,0-1 0,0 1-1,-1-1 1,1 1 0,-1-1 0,0 0-1,0 0 1,0 0 0,-1 0 0,1-1 0,-1 0-1,-4 4-97,-38 36 224,40-38-201,5-4-37,0-1 0,0 1-1,0-1 1,0 1 0,1 0 0,-1-1-1,0 1 1,0 0 0,1 0-1,-1 0 1,1-1 0,-1 1 0,1 0-1,-1 0 1,1 0 0,-1 0-1,1 0 1,0 0 0,0 0 0,-1 0-1,1 0 1,0 0 0,0 0-1,0 1 15,-2 20-254,1-18 163,1 0 0,-1 0 0,1-1 0,0 1 1,0 0-1,0 0 0,1 0 0,0 0 0,0 3 91,7 8-1200,-3-8-202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4:11:56.53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212 127 1152,'-6'3'130,"0"-1"0,1 0 0,-1 1-1,0-2 1,0 1 0,0-1 0,-1 0 0,1 0 0,0-1 0,0 0 0,0 0-1,-1 0 1,1-1-130,-14 1 803,10-1-450,1-1 0,0 0 0,0 0 0,0-1 0,1 0 0,-3-1-353,-1 0 457,9 3-386,1-1 0,-1 1 0,0 0 0,0-1-1,1 0 1,-1 1 0,-1-3-71,3 4 8,1 0 0,-1-1 0,1 1 1,0-1-1,-1 1 0,1-1 0,-1 1 1,1-1-1,0 1 0,-1-1 0,1 1 0,0-1 1,0 0-1,-1 1 0,1-1 0,0 1 1,0-1-1,0 0 0,0 1 0,0-1 0,0 0 1,0 1-1,0-1 0,0 0 0,0 1 1,0-1-1,0 1 0,0-1 0,1 0 0,-1 1 1,0-1-1,0 1 0,1-1 0,-1 0 1,0 1-1,1-1 0,-1 1 0,0-1 0,1 0-8,10-9 46,0 0-1,1 0 0,0 1 0,4-2-45,24-18 278,-40 29-282,0-1-1,0 1 1,1 0 0,-1-1 0,0 1-1,0 0 1,1-1 0,-1 1-1,0 0 1,1 0 0,-1 0-1,1-1 1,-1 1 0,0 0-1,1 0 1,-1 0 0,1 0-1,-1 0 1,0 0 0,1-1-1,-1 1 1,1 0 0,-1 0-1,0 0 1,1 1 0,-1-1-1,1 0 1,-1 0 0,0 0-1,1 0 1,-1 0 0,1 0 0,-1 1-1,0-1 1,1 0 0,-1 0-1,0 0 1,1 1 0,-1-1-1,0 0 1,1 1 0,-1-1-1,0 0 1,0 1 0,1-1 4,-1 1 2,1 1 0,-1-1 0,1 0 1,-1 1-1,1-1 0,-1 1 0,0-1 1,0 1-1,0-1 0,0 1 0,0-1 1,0 1-1,0 0-2,-2 5 5,0 1 0,0-1 1,-1 0-1,0 0 0,0-1 1,0 1-1,-3 2-5,6-8-33,-1-1 1,1 1-1,0-1 0,-1 1 1,1-1-1,0 1 0,-1-1 1,1 1-1,0 0 0,0-1 1,-1 1-1,1-1 0,0 1 0,0 0 1,0-1-1,0 1 0,0-1 1,0 1-1,0 0 0,0-1 1,0 1-1,0 0 0,0-1 1,0 1-1,0-1 0,1 1 1,-1 0-1,0-1 0,0 1 1,1-1-1,-1 1 0,0-1 0,1 1 1,-1-1-1,1 1 33,0 0-183,1-1 0,-1 0 0,1 1 0,-1-1 0,1 0 1,0 0-1,-1 1 0,1-1 0,-1 0 0,1-1 0,-1 1 0,1 0 0,0 0 0,-1-1 0,1 1 183,14-3-1845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4:12:00.12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1087 1728,'13'-26'823,"-2"0"0,0-1 0,-2-1 0,5-22-823,7-21 782,-3 24-517,2 2 0,2 0 0,6-5-265,16-34 448,13-39 16,-29 61-272,-12 23-80,1-9-112,-9 23-5,2 1-1,0 0 1,1 0 0,6-8 5,-15 29-18,0 0 0,0 0 0,1 0 1,-1 0-1,1 0 0,-1 1 0,1-1 1,0 1-1,0-1 0,0 1 0,0 0 0,0 0 1,1 0-1,-1 1 0,2-1 18,-1-1-53,-3 3 45,0-1-1,0 0 0,0 1 0,0-1 0,0 1 1,0-1-1,0 1 0,0 0 0,0 0 0,1-1 0,-1 1 1,0 0-1,0 0 0,0 0 0,0 0 0,0 0 0,1 0 9,0 1 25,0-1-1,0 0 1,-1 0-1,1 0 1,0 0-1,0-1 1,0 1-1,-1 0 1,1-1-1,0 1 1,-1-1-1,1 0 1,0 1-1,-1-1 1,1 0-1,-1 0 1,1 0-1,-1 0 1,1 0-1,-1 0 1,0-1-1,1 0-24,2-1 20,0-1 0,0 0 0,0 0 0,-1-1 0,0 1 0,0-1 0,0 1 0,0-1-1,-1 0 1,0 0 0,0 0 0,0 0 0,0-1 0,-1 1 0,0 0 0,0-1 0,-1 1 0,1-1 0,-1-4-20,0 8-23,0 0 0,0 1-1,0-1 1,1 0 0,-1 0 0,0 1 0,1-1 0,0 1 0,-1-1 0,1 0 0,0 1-1,0-2 24,0 3 91,-1 0-54,7-1-252,-5 0 766,0 4-543,0-1 0,0 1-1,0 0 1,0-1 0,0 1-1,-1 0 1,0 0 0,1 0-1,-1 3-7,12 37-191,-7-22 137,-1-1 66,-2 0 0,0 0-1,-1 0 1,-1 0 0,-1 1-12,3 44-91,5 1 27,5 60 128,-3 69-64,-10 240 651,2-408-989,2 18 338,0-7 93,-1-18-54,0 0 1,2 1-40,4 26 38,-1-18 986,44-289 91,-46 223-1151,9-42-118,-12 67 112,1 0 0,0 0 0,0 1 0,1 0 0,3-5 42,-8 15-23,1 0 0,-1 0 1,1 0-1,0 0 0,-1 1 0,1-1 1,0 0-1,0 0 0,-1 0 1,1 0-1,0 1 0,0-1 1,0 0-1,0 1 0,0-1 0,0 1 1,0-1-1,0 1 0,0 0 1,1-1 22,-1 1-3,1 0 1,-1 0-1,0 0 1,0 0-1,0 1 1,0-1 0,0 0-1,0 1 1,0-1-1,0 1 1,-1-1-1,1 1 1,0-1-1,0 1 1,0-1 0,0 1-1,-1 0 1,1 0 2,3 3 1,-1-1 1,0 1-1,0 1 1,0-1 0,-1 0-1,0 1 1,1-1-1,-1 2-1,0-2-16,9 25-88,-2 0 0,1 6 104,-1 0 427,-9-35-422,0 0 0,0 1 0,0-1 0,-1 0 0,1 0 0,0 1 0,0-1 0,0 0-1,0 0 1,0 0 0,0 1 0,0-1 0,0 0 0,0 0 0,0 1 0,1-1 0,-1 0 0,0 0 0,0 0 0,0 1 0,0-1 0,0 0 0,0 0 0,0 0 0,1 1-1,-1-1 1,0 0 0,0 0 0,0 0 0,0 0 0,1 1 0,-1-1 0,0 0 0,0 0 0,0 0 0,1 0 0,-1 0 0,0 0 0,0 0 0,0 0 0,1 0 0,-1 0-1,0 0 1,0 0 0,1 0 0,-1 0 0,0 0 0,0 0 0,0 0 0,1 0 0,-1 0 0,0 0 0,0 0 0,1 0 0,-1 0 0,0 0 0,0 0 0,0 0 0,1 0-1,-1-1 1,0 1 0,0 0 0,0 0 0,0 0 0,1 0 0,-1-1 0,0 1 0,0 0-5,11-10 64,-11 9-67,4-3 3,-2 1-1,1-1 1,0 0 0,-1 0 0,1 0 0,-1 0 0,0 0-1,0 0 1,-1 0 0,1-1 0,-1 1 0,0-1 0,-9 26-283,-1-1 386,0-1 0,-1 0 0,-9 12-103,-10 18 59,17-27-154,-22 42 99,-10 33-4,25-51 119,-7 15 83,4 1 0,-13 54-202,30-94 27,2-11 41,1 0 0,-1 1 0,2-1 0,-1 9-68,-2-9 126,8-19 206,5-11-495,-8 16 164,0 0-1,0 0 0,0 0 1,0 1-1,1-1 1,-1 1-1,2-2 0,28-39-95,-25 33 56,0 1-1,1-1 0,0 1 1,1 1-1,3-4 40,-5 7-15,1 1 0,0-1 0,0 1 0,2-1 15,-1 1-11,-1 0 1,1-1 0,3-3 10,32-31-291,-2-2 0,26-34 291,26-27-394,-64 71-246,-11 12-138,16-13 778,-23 21-10,-1 0 0,0-1 0,-1 0 0,0 0 0,-1-1 0,0 0 0,4-12 10,-3 4 78,0-1 0,2-13-78,1-3 15,14-33-150,4-1 135,-18 47 46,0 1 0,2 0-1,1 1 1,11-13-46,47-51 272,-54 66-211,-7 8 101,-1-1-1,3-5-161,36-47 43,-45 60-68,1 0-1,0 0 1,0 0 0,0 1 0,1 0 0,4-2 25,-6 3 33,1 1 0,-1-1 1,0-1-1,0 1 1,-1 0-1,1-1 0,-1 0 1,0 0-1,3-5-33,14-33 181,-21 42-180,0 0-1,1 0 1,-1 0-1,1 0 1,-1 0-1,1 1 1,-1-1-1,1 0 0,0 0 1,-1 1-1,1-1 1,0 0-1,7-7-16,-8 8 13,1 0-1,-1 0 1,0 0 0,0 0 0,1 0 0,-1 0-1,0 0 1,0 0 0,1 0 0,-1 0 0,0 0 0,0 0-1,1 0 1,-1 0 0,0 0 0,0 0 0,1 1 0,-1-1-1,0 0 1,0 0 0,1 0 0,-1 0 0,0 0-1,0 1 1,0-1 0,1 0 0,-1 0 0,0 0 0,0 1-1,0-1 1,0 0 0,0 0 0,1 0 0,-1 1 0,0-1 3,5 7-1,0 12 203,-1-1-58,-1-12-181,-1 0 0,0 0 0,0 0-1,-1 1 1,1-1 0,-1 0 0,-1 2 37,2 47 183,-2-43-111,0 38 328,0-48-229,9-14 149,-4 2-265,1-1-1,-1-1 1,-1 1 0,0-1 0,1-7-55,1-3 24,1-2-114,-2 0-1,-1 0 0,-1-1 1,-1 1-1,-1-9 91,-7 66-345,2-16 295,-32 152 194,27-128 24,-2 0 0,-2 0 0,-2-1 0,-13 23-168,25-56 17,0-1 44,1-1 0,-1 0 1,0 0-1,0 0 0,0 0 0,-2 1-61,5-6 0,0 0-1,0 0 0,0 0 1,-1 0-1,1 0 0,0 0 1,0 0-1,0 0 0,0 0 1,0 0-1,-1 1 0,1-1 1,0 0-1,0 0 0,0 0 1,0 0-1,0 0 1,-1 0-1,1 0 0,0 0 1,0 0-1,0 0 0,0 0 1,-1 0-1,1 0 0,0-1 1,0 1-1,0 0 0,0 0 1,0 0-1,-1 0 0,1 0 1,0 0-1,0 0 0,0 0 1,0 0-1,0 0 0,0-1 1,0 1-1,-1 0 0,1 0 1,0 0-1,0 0 0,0 0 1,0 0-1,0-1 1,0 1-1,0 0 0,0 0 1,0 0-1,0 0 1,-2-10-56,1 8 60,1-4-20,-1 1 1,1-1-1,0 0 0,0 0 1,0 0-1,1 0 0,0 1 0,0-1 1,1 0-1,0 0 16,4-11-73,1 0 1,6-9 72,-4 6 3,8-4-461,-17 23 335,0 4 109,-1-1-1,0 1 1,0-1 0,0 0-1,-1 1 1,1-1-1,0 0 1,-2 2 14,-4 6 51,-84 166 50,62-117 146,-3-1 1,-2-2-1,-33 42-247,50-81 136,16-16-126,0 0 0,0-1 0,1 1 1,-1 0-1,0-1 0,0 1 0,0-1 1,0 1-1,0-1 0,0 0 1,0 1-1,0-1 0,0 0 0,0 0 1,0 1-1,0-1 0,0 0 0,0 0 1,0 0-1,-1 0-10,1-1-3,1 1-1,-1 0 1,1-1 0,0 1-1,-1 0 1,1-1 0,0 1 0,-1 0-1,1-1 1,0 1 0,-1-1-1,1 1 1,0-1 0,0 1 0,0-1-1,-1 1 1,1-1 0,0 1-1,0-1 1,0 1 0,0-1-1,0 1 1,0-1 0,0 1 0,0-1-1,0 1 1,0-1 0,0 1-1,0-1 1,0 1 0,1-1 0,-1 1-1,0-1 1,0 1 0,0-1-1,1 1 1,-1-1 0,0 1-1,1-1 4,-1 0-29,1 0 0,0 0-1,-1-1 1,1 1-1,0 0 1,0 0-1,0 0 1,0 0-1,0 0 1,0 0-1,0 0 1,0 0-1,0 1 1,0-1-1,1 0 30,-1 1-21,0-1-1,0 1 0,-1 0 1,1 0-1,0 0 0,0 0 1,0 0-1,0 0 0,0 0 0,0 0 1,0 0-1,-1 0 0,1 1 1,0-1-1,0 0 0,0 0 1,0 1-1,-1-1 0,1 1 1,0-1-1,0 1 0,-1-1 1,1 1-1,0-1 0,0 1 22,0 1-6,0 0 0,1 0 0,-1 0 0,0 0-1,0 0 1,0 0 0,0 0 0,-1 0 0,1 0 0,0 2 6,0 2 16,0-1 1,-1 1 0,0-1 0,1 1 0,-2 0-1,1-1 1,-1 1 0,0 2-17,-2 1 60,-1-1-1,0 1 1,0-1 0,0 0-1,-1-1 1,-1 1-1,1-1 1,-1 0 0,0 0-1,-1-1 1,-4 4-60,0-1 83,-7 7 31,6-1-482,9-13 373,1 1 0,0-1 0,0 0-1,0 1 1,1 0 0,-1-1 0,0 1 0,1 0 0,0 0-1,-1 0-4,2 4 27,0-7-16,-1 0 1,1 1-1,0-1 0,0 0 0,0 0 1,0 0-1,0 1 0,-1-1 1,1 0-1,0 0 0,0 1 0,0-1 1,-1 0-1,1 0 0,0 0 0,0 0 1,-1 1-1,1-1 0,0 0 1,0 0-1,-1 0 0,1 0 0,0 0 1,-1 0-1,1 0 0,0 0 1,0 0-1,-1 0 0,1 0 0,0 0 1,-1 0-1,1 0 0,0 0 1,0 0-1,-1 0 0,1 0 0,0 0 1,0 0-1,-1-1 0,1 1 1,0 0-1,0 0 0,-1 0 0,1 0 1,0-1-1,0 1 0,-1 0 1,1 0-1,0 0 0,0-1 0,0 1 1,0 0-12,-1-3-18,0 1 0,1-1 0,-1 1 0,0 0 0,0-1 1,0 1-1,-2-2 18,-6-16 215,5 3-140,-2 1-1,0-1 0,-1 1 0,-3-5-74,-4-8 23,2 2-17,-2 0 0,-1 1 0,-1 0 0,-19-22-6,26 36-44,-1 1 0,0 0-1,-1 1 1,0 0-1,-1 1 1,0 0 0,-1 1-1,1 0 1,-1 1 0,-1 0-1,0 1 45,12 5-27,-1 0 0,0 0-1,0 1 1,0-1-1,1 0 1,-1 1 0,0 0-1,0 0 1,0 0-1,0 0 1,0 0 0,0 1-1,0-1 28,2 0-18,0 1 0,0-1 0,0 1 0,0-1 0,0 1 0,1 0 0,-1-1 1,0 1-1,0 0 0,0-1 0,1 1 0,-1 0 0,0 0 0,1 0 0,-1 0 0,0 0 0,1 0 0,-1 0 0,1 0 0,0 0 0,-1 0 0,1 0 0,0 0 0,0 0 0,-1 0 0,1 0 0,0 0 0,0 0 0,0 0 0,0 0 0,1 0 1,-1 0-1,0 1 0,0-1 0,1 0 0,-1 0 18,2 4 37,-1 0 0,2 0 1,-1 0-1,0-1 0,1 1 0,3 4-37,2 3 33,-1 0-71,0-1 0,1 0 0,0 0 0,1-1 0,1 0 0,-1 0 1,1-1-1,1 0 0,0-1 0,5 3 38,33 22-2341,-29-20 1221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4:12:05.34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320 20 160,'0'0'0,"0"-1"-1,0 1 1,1 0-1,-1 0 1,0-1-1,0 1 1,0 0 0,0 0-1,1-1 1,-1 1-1,0 0 1,0-1 0,0 1-1,0 0 1,0-1-1,0 1 1,0 0-1,0-1 1,0 1 0,0 0-1,0-1 1,0 1-1,0 0 1,0-1-1,0 1 1,0 0 0,0-1-1,-1 1 1,1 0-1,0-1 1,0 1 0,0 0-1,0 0 1,-1-1-1,1 1 1,0 0-1,0 0 1,-1-1 0,1 1-1,0 0 1,0 0-1,-1 0 1,1-1 0,0 1-1,-1 0 1,1 0-1,0 0 1,-1 0-1,1 0 1,0 0 0,-1 0-1,1 0 1,0 0-1,-1 0 1,1 0 0,-10-4 690,9 3-572,-1 1 0,0-1 0,0 1 0,0 0 0,1 0 0,-1-1 0,0 1 0,0 1 0,0-1 0,0 0 0,1 0 0,-1 1 0,0-1 0,0 1 0,0 0-118,-14 1 294,-167 1 1732,115 0-1770,67-3-261,1 0-1,0 0 1,0 0 0,0 0-1,0 0 1,-1 0-1,1 0 1,0 0-1,0 0 1,0 0 0,-1 0-1,1 0 1,0 0-1,0 0 1,0 0 0,-1 0-1,1 0 1,0 0-1,0 0 1,0 0-1,-1 0 1,1 0 0,0 0-1,0 0 1,0 0-1,0 0 1,-1 0 0,1 1-1,0-1 1,0 0-1,0 0 1,0 0-1,0 0 1,-1 0 0,1 1-1,0-1 1,0 0-1,0 0 1,0 0 0,0 0-1,0 1 1,0-1-1,0 0 1,0 0 0,0 0-1,-1 1 1,1-1-1,0 0 1,0 0-1,0 0 1,0 1 0,0-1-1,1 0 1,-1 0-1,0 0 1,0 0 0,0 1-1,0-1 1,0 0-1,0 0 1,0 0-1,0 1 1,0-1 0,0 0-1,1 0 6,9 9-170,0-5 176,0 0 1,0-1 0,1 0-1,4 1-6,-6-3 52,-1 1-1,0 0 0,0 1 1,0 0-1,0 0 0,0 0 1,-1 1-1,6 4-51,-1 1 77,1 0-1,-1 0 1,1-2 0,1 1 0,12 3-77,-22-9 80,0 1 1,0-1 0,0 1-1,0-1 1,0 1-1,0 0 1,-1 1-1,0-1 1,1 1-1,-1-1 1,1 3-81,5 4 4,19 15-164,-15-19 264,-11-5-99,-1-1 0,0 0 0,0 1-1,0-1 1,0 1 0,0-1 0,-1 1-1,1-1 1,0 1 0,0-1-1,0 1 1,0 0 0,0 0-5,3 2 36,0 0 0,-1 0 1,1 0-1,1-1 0,-1 1 0,0-1 1,0 0-1,1-1 0,-1 1 0,1-1 1,0 0-1,-1 0 0,1 0 1,0-1-1,4 1-36,-5-1 4,1 1-1,0 0 1,0 0 0,-1 1 0,1-1 0,-1 1-1,3 1-3,-6-2 91,11-2 489,-8 0 421,-12-2-427,7 2-511,-1 0 1,1 1 0,-1-1-1,1 0 1,-1 0 0,1 0-1,-1 0 1,1 0 0,0-1-1,-1 1-63,-10-9 569,-4-4-6,14 12-501,-1-1 0,1 1 1,-1 0-1,0 0 0,0 0 1,0 0-1,0 1 0,0-1-62,-6-2-21,0 0 0,0-1-1,0 0 1,1 0 0,0-1-1,0 0 1,0-1 0,1 0-1,-2-2 22,6 6-25,1 0-1,-1 1 1,1-1 0,0 0-1,0-1 1,0 1-1,0 0 1,1 0-1,-1-1 1,1 1 0,0-1-1,0 0 1,0-1 25,0 1 10,1-1 0,-1 1 0,-1-1 1,1 1-1,-1 0 0,1-1 1,-3-3-11,0-1 8,-3-7 184,2 6-3830,9 18-308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4:12:08.59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95 4 896,'0'0'33,"-1"0"0,1-1-1,0 1 1,-1 0 0,1-1 0,0 1 0,-1 0 0,1 0-1,-1 0 1,1-1 0,0 1 0,-1 0 0,1 0-1,-1 0 1,1 0 0,0 0 0,-1 0 0,1 0 0,-1 0-1,1 0 1,-1 0 0,1 0 0,-1 0 0,1 0-1,0 0 1,-1 0 0,1 0 0,-1 1 0,1-1 0,0 0-1,-1 0 1,1 1 0,-1-1 0,1 0 0,0 0-1,-1 1 1,1-1 0,0 0 0,-1 1-33,-40 93 560,37-83-304,3-10-220,1 0 1,-1 1-1,1-1 0,-1 1 1,1-1-1,-1 0 0,0 0 1,0 1-1,0-1 0,0 0 1,0 0-1,0 0 0,0 0 1,0 0-1,0 0 0,-1 0-36,1-1 96,1 0-58,-3 0-22,2 0 32,19 0-70,-18 0 21,0 0-1,1 0 1,-1 0-1,1 0 1,-1 0 0,0 0-1,1 0 1,-1 0-1,0 0 1,1 0-1,-1 0 1,0 0-1,1 0 1,-1 0 0,1 0-1,-1 1 1,0-1-1,1 0 1,-1 0-1,0 0 1,0 1-1,1-1 1,-1 0 0,0 0-1,1 0 1,-1 1-1,0-1 1,0 0-1,1 1 1,-1-1-1,0 0 1,0 1 0,0-1-1,0 0 1,1 1-1,-1-1 1,0 0-1,0 1 1,0-1-1,0 0 1,0 1 0,0-1-1,0 1 1,0-1-1,0 0 1,0 1 1,0-1 31,0 0-1,0 0 1,0 0 0,0 1-1,0-1 1,0 0 0,0 0 0,0 0-1,0 1 1,0-1 0,0 0-1,0 0 1,0 0 0,0 0 0,0 1-1,0-1 1,0 0 0,0 0-1,0 0 1,0 0 0,0 1 0,0-1-1,1 0 1,-1 0 0,0 0 0,0 0-1,0 0 1,0 1 0,0-1-1,1 0 1,-1 0 0,0 0 0,0 0-1,0 0 1,0 0 0,0 0-1,1 0 1,-1 0 0,0 0 0,0 0-1,0 0 1,1 0 0,-1 0 0,0 0-31,0 1 4,0-1 1,1 0 0,-1 0 0,0 0-1,0 1 1,0-1 0,1 0 0,-1 0-1,0 1 1,0-1 0,0 0 0,0 0-1,0 1 1,0-1 0,1 0 0,-1 1 0,0-1-1,0 0 1,0 1 0,0-1 0,0 0-1,0 0 1,0 1 0,0-1 0,0 0-1,-1 1 1,1-1 0,0 0 0,0 0 0,0 1-1,0-1 1,0 0 0,0 0 0,-1 1-1,1-1 1,0 0 0,0 1-5,-6 10 106,-13 11-36,-1-1-353,19-21 283,1 0-1,0 0 1,0 0 0,0 0 0,0 1-1,0-1 1,-1 0 0,1 0 0,0 0-1,0 1 1,0-1 0,0 0 0,0 0-1,0 1 1,0-1 0,0 0 0,0 0-1,0 0 1,0 1 0,0-1 0,0 0-1,0 0 1,0 1 0,0-1 0,0 0-1,0 0 1,0 1 0,0-1-1,0 0 1,0 0 0,0 0 0,0 1-1,1-1 1,-1 0 0,0 0 0,0 0-1,0 1 1,0-1 0,1 0 0,-1 0-1,0 0 1,0 0 0,0 0 0,1 1-1,-1-1 1,0 0 0,0 0 0,0 0-1,1 0 1,-1 0 0,0 0 0,0 0-1,1 0 1,-1 0 0,12 5-55,-10-5 61,1-1 0,-1 0 0,1 0 1,-1 1-1,1-1 0,-1-1 0,1 1 1,1-1-7,4-3 8,4-1-31,-1 0-1,1-2 1,-1 1-1,-1-1 1,3-4 23,-10 10-106,-1 0 0,0 0 0,1 0 0,-1 0-1,1 1 1,-1-1 0,1 1 0,0-1 0,2 0 106,5-1-1237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4:21:24.84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6 665 224,'-6'-3'2938,"13"-6"-1743,-5 5-1036,1 1 0,0-1 0,0 0 0,0 1 0,0 0 0,3-2-159,6-8 246,25-37-113,-17 25-92,-2 0-1,-1-2 0,-1 0 1,4-10-41,14-25 436,-16 32-451,1 1 1,2 1-1,0 0 1,18-14 14,-26 29 16,0 0 1,2 1-1,-1 1 1,2 1-1,-1 0 1,1 1-1,1 0 1,-1 1-1,12-2-16,29-13 95,-34 14-159,-1 1 1,1 0-1,11-1 64,0 0-12,-23 6 16,-1 0 0,1 1 0,9-1-4,-10 2 30,-1-1 0,1 0 0,6-2-30,-8 1 24,-1 1-1,1 1 1,1-1 0,-1 1-1,3 0-23,104-2 336,-114 3-327,42 1 173,4 1-182,-32 0 14,0 0-1,-1 1 1,1 0 0,14 6-14,65 28 250,7 8-250,-83-36-116,7 2 284,-1 1-1,0 1 1,-1 1 0,13 11-168,-22-16 112,-1 0 0,2-1 0,8 4-112,-2-1-101,0-1 256,0 0 1,17 3-156,12 6-29,80 45 356,-83-39-159,0-2-1,42 13-167,-55-23 199,-17-6-121,1-2 1,12 4-79,-24-8 37,1 0 0,-1 0-1,1-1 1,-1 0 0,0 0 0,1 0 0,-1-1 0,1 0 0,4-1-37,1-2 101,0-1 0,0 0 0,0 0 0,-1-1 0,0 0 1,9-8-102,13-10 150,14-16-150,-21 16 176,-2-1-1,8-12-175,3-3 1,58-50-166,-80 75 132,-9 11 50,-1 0 0,1 0 0,0 1 0,0-1 0,0 1 0,1-1-17,-2 3 10,-1-1-1,0 1 1,0-1 0,-1 1-1,1-1 1,0 0 0,0 0-1,-1 0 1,1 0 0,-1 0-1,0 0 1,0 0-1,0 0 1,0-1 0,0 1-1,0 0 1,0-1 0,-1 1-1,1 0 1,-1-1 0,1-1-10,3-47-86,-4 50 28,0 1-6,0 0 0,0 0 0,0 0 0,0 2 10,2 11 46,-1-12 5,-1 0 0,1 0 0,-1 0 0,0 0 0,1 0 0,-1 0 0,0 0-1,0 0 1,0 0 0,0 0 0,0 0 0,0 0 0,0 1 3,7 53-53,-6-52 57,0 0 0,0 0 1,0 0-1,0 0 0,1 0 0,-1-1 0,1 1 0,0 0 1,0-1-1,0 1 0,0-1 0,0 1 0,3 1-4,12 17 37,-13-15 6,0-1 0,0 0 0,1 0 0,0 0-1,0 0 1,0-1 0,3 1-43,8 9 89,-2-2-45,1-1-1,0-1 1,1-1 0,2 1-44,39 25-47,-18-7 51,1-2 0,2-1 0,0-2 0,43 15-4,-43-21 169,-24-9-94,0-1 0,0-1 0,0-1 0,17 3-75,-9-4 74,0-2 0,-1 0-1,1-2 1,0-1-1,9-2-73,43-8 91,-1-3 0,0-3-1,56-21-90,-94 23 41,-1-2 0,0-2 0,19-13-41,1-2 33,2 3 1,1 3-1,1 2 0,41-10-33,142-30 18,-179 52-72,0 2 0,50-1 54,-60 9 54,62-2-108,-89 5 80,-5 1 11,-1 0 1,1 1-1,0 1 1,-1 2-1,3 1-37,37 8-124,22 2 124,17 2 177,-86-14-166,24 5-25,0 2-1,35 13 15,-62-18 36,-1 0 0,0 1-1,-1 0 1,1 1-1,-1 0 1,-1 1-1,1 0 1,-1 1-1,-1 0 1,0 0 0,2 3-36,6 12-6,-1 1 0,-1 0 0,3 9 6,9 16 2,2 0 118,1-2 1,3-1 0,33 37-121,2-4 448,11 13-10,-78-91-407,15 18-1332,-15-20 1191,-1 0 0,0 1-1,0-1 1,1 0-1,-1 1 1,0-1-1,0 1 1,0-1 0,0 0-1,0 1 1,0-1-1,1 1 1,-1-1 0,0 1-1,0-1 1,0 0-1,0 1 1,0-1-1,0 1 1,-1-1 0,1 1-1,0-1 1,0 0-1,0 1 1,0-1-1,0 1 1,-1-1 0,1 0-1,0 1 1,0-1-1,-1 0 1,1 1 0,0-1-1,-1 0 1,1 1-1,0-1 1,-1 0-1,1 0 1,0 1 0,-1-1-1,1 0 1,0 0-1,-1 0 1,1 1 0,-1-1-1,1 0 1,-1 0-1,1 0 1,0 0-1,-1 0 1,1 0 0,-1 0-1,1 0 1,-1 0 110,-28-1-2320,-7-8-320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4:21:26.16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48 576,'52'-19'1307,"-45"13"699,-7 6-1983,1 0 1,-1 0-1,0 0 1,0 0 0,0 0-1,0 0 1,0 0-1,0-1 1,0 1-1,0 0 1,0 0 0,0 0-1,0 0 1,0 0-1,0 0 1,0 0-1,0-1 1,0 1-1,0 0 1,0 0 0,0 0-1,0 0 1,0 0-1,0 0 1,0-1-1,0 1 1,0 0 0,-1 0-1,1 0 1,0 0-1,0 0 1,0 0-1,0 0 1,0 0-1,0 0 1,0-1 0,0 1-1,0 0 1,0 0-1,-1 0 1,1 0-1,0 0 1,0 0 0,0 0-1,0 0 1,0 0-1,0 0 1,0 0-1,-1 0 1,1 0-1,0 0 1,0 0 0,0 0-1,0 0 1,0 0-1,0 0 1,-1 0-24,-7-8 1498,8 8-1449,0-7 204,0 7-235,0 0 0,1-1 1,-1 1-1,0 0 0,1-1 1,-1 1-1,1 0 0,-1 0 1,0 0-1,1-1 0,-1 1 0,1 0 1,-1 0-1,0 0 0,1 0 1,-1 0-1,1 0 0,-1 0 0,1-1 1,-1 1-1,1 1 0,-1-1 1,1 0-1,-1 0 0,0 0 1,1 0-1,-1 0 0,1 0 0,-1 1-18,3 0 2,0 0-1,0 0 1,0 0 0,0 1-1,-1-1 1,1 1-1,0 0 1,-1 0-1,0 0 1,1 0-1,-1 0 1,0 1-1,0-1 1,0 1-1,-1-1 1,1 1-1,0 0 1,-1 0-1,0 0 1,1 1-2,4 11 54,-1 0 1,0 0 0,0 7-55,-4-19 8,24 119 1565,7 102-1573,-28-186 416,-2 0 0,-2 0 0,-4 26-416,-6 22 918,-5 4-918,14-56-955,1-21-2725,2-11 1803,4 5-875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4:21:27.11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0 126 1664,'1'-1'76,"0"0"-1,0-1 1,0 1-1,0 0 1,0 0-1,0 0 1,0 0 0,0 0-1,0 0 1,0 0-1,0 0 1,1 0-1,-1 0 1,1 1-76,9-10 1102,6 7-403,-7 1-394,-9 2-233,0 0 0,0-1 1,0 1-1,0 0 0,0 0 1,0 0-1,-1-1 0,1 1 0,0 0 1,0-1-1,0 1 0,0-1 1,0 1-1,0-1-72,-1 0 346,0 1 188,12-3 1310,10-1-1678,1 3 90,0 0 0,20-4-256,13-1 242,-37 5-22,0-1 0,-1-1 0,12-3-220,91-27 954,-81 23-629,-33 8-285,1 1-1,-1-1 1,0-1-1,1 0 1,1-1-40,-9 5-178,-3 1-626,0 0-1,1 0 1,-1 1 0,1-1-1,-1 1 1,1 0-1,0 0 1,-1 2 804,-2 9-2736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4:21:27.88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36 1472,'0'0'24,"0"1"0,0-1 0,0 0 0,0 0 0,0 0 0,0 0 0,0 0 0,0 0 0,0 0-1,0 0 1,0 0 0,0 0 0,0 0 0,0 1 0,-1-1 0,1 0 0,0 0 0,0 0 0,0 0 0,0 0 0,0 0 0,0 0 0,0 0 0,0 0 0,-1 0 0,1 0 0,0 0 0,0 0 0,0 0-1,0 0 1,0 0 0,0 0 0,0 0 0,0 0 0,-1 0 0,1 0 0,0 0 0,0 0 0,0 0 0,0 0 0,0-1 0,0 1 0,0 0 0,0 0 0,0 0 0,-1 0 0,1 0 0,0 0 0,0 0-1,0 0 1,0 0 0,0 0 0,0 0 0,0-1 0,0 1-24,0 0 358,0 0 63,17 0 1254,-7 0-1158,1-1 0,-1-1 0,1 1 0,5-3-517,18-3 651,-31 6-570,1 0-1,-1 0 0,0 0 0,0 0 1,0 0-1,3-2-80,-4 2 42,0-1 0,0 1 0,1 0 0,-1 0 0,1 1 0,-1-1 0,1 0 0,-1 1 0,1 0 0,0-1-42,44-2 704,-32 3-559,-1 1 0,0 0 1,1 1-1,-1 1-145,-4-1 212,-10-2-206,1 0 1,0 0-1,-1 0 1,1 0-1,0 0 1,-1 0-1,1 0 0,0 1 1,-1-1-1,1 0 1,0 0-1,-1 1 1,1-1-1,-1 0 1,1 1-1,-1-1 1,1 1-1,-1-1 1,1 1-1,-1-1 0,1 1 1,-1-1-1,1 1 1,-1-1-1,0 1-6,1 0-163,-1 0 0,1 0 0,-1 0 0,1 0 0,-1 0 0,1 0 0,-1 0 0,0 0 0,0 0 0,0 0 1,1 0-1,-1 0 0,0 0 0,0 0 0,0 0 0,-1 1 0,1-1 0,0 0 0,0 0 0,-1 0 163,0 7-863,0 10-2593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3:58:55.46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593 23 1056,'-4'-1'139,"0"-1"-1,0 1 1,-1 0 0,1 0-1,0 1 1,-1-1 0,-1 1-139,-21-5 46,6 0-60,-10 2 552,-20 1-538,46 2 63,1 1-1,0 0 1,0-1-1,-1 2 0,1-1 1,0 0-1,-2 2-62,2-1 86,0-1-1,0 1 0,-1-1 1,1 0-1,-1 0 1,1-1-1,-3 1-85,-2-1 177,1 0-69,0 0 1,1 0 0,-1 1-1,0 0 1,-1 1-109,-4 0-56,-7 3 43,5 1 91,12-5-65,0 0 0,0 0 0,0 1 1,0-1-1,0 1 0,1 0 0,-3 1-13,-16 10 173,19-13-179,0 1-1,0 0 1,0 1 0,0-1 0,0 0-1,0 0 1,0 1 0,0-1 0,1 1-1,-1 0 1,1 0 0,-1-1 0,1 1 0,-2 2 6,-3 8 172,-1 0 0,0 0 0,-1 0 0,-8 8-172,6-2-78,4-6 166,-11 20 56,-6 7 37,5-7-85,14-24-89,0 0 0,0 0 0,0 0 0,1 0 0,1 1 0,-1-1 0,1 1 0,1 0 0,0 0 0,0-1 0,1 1 0,0 0 0,0 2-7,0-9-1,1-1 1,-1 1-1,0 0 0,1-1 0,-1 1 0,1-1 0,-1 1 1,1-1-1,0 2 1,2 5-73,-2-7 87,0 1 1,-1-1-1,0 1 0,1-1 1,-1 1-1,0 0 0,0-1 0,0 1 1,0-1-1,0 1 0,0-1 1,0 1-1,-1 0-14,0 4 49,1 71 367,-1-71-444,1-5 37,0-1 1,-1 1 0,1-1-1,0 1 1,0-1-1,0 1 1,0-1-1,0 1 1,0-1-1,0 0 1,0 1 0,0-1-1,0 1 1,0-1-1,0 1 1,0-1-1,1 1 1,-1-1 0,0 0-1,0 1 1,0-1-1,1 1 1,-1-1-10,4 9 112,-4-8-112,1-1 0,-1 1-1,1 0 1,-1 0 0,1 0 0,-1-1 0,1 1 0,0 0 0,-1-1 0,1 1-1,0 0 1,-1-1 0,1 1 0,0-1 0,0 1 0,0-1 0,4 5-110,-4-2 118,1-1 1,-1 0 0,1 0-1,0 0 1,-1 0 0,1 0-1,0 0 1,1 0-9,4 7 61,-2-2-37,-5-6 24,9 15-101,0-1 105,3 9-72,-2-3 100,-9-20 0,-1-1 5,0 0-10,0 0 5,0 0-5,0-8 186,-1 0-230,0 0 1,-1 0-1,0 0 0,0 0 1,0 0-1,-1 1 0,-2-4-31,-6-19-54,8 23 61,1 1-1,-1-1 0,0 1 0,-2-2-6,-8-16-73,7 11 86,-1 1 0,-5-8-13,2 3-42,8 14-38,0 0-1,0-1 0,-1 1 0,1 0 1,-1 1-1,0-1 0,-1-1 81,4 5-8,-1-1 0,1 0 0,-1 1 0,1-1-1,-1 1 1,1-1 0,-1 1 0,1-1 0,-1 1 0,1-1 0,0 1-1,-1 0 1,1-1 0,0 1 0,-1-1 0,1 1 0,0 0 8,0-1-6,-1 6 27,-1 0 1,1 0-1,1 1 0,-1-1 1,1 0-1,1 0 0,-1 0 1,1 1-1,0-1 0,0 0 1,0 0-1,2 3-21,2 12-24,-2 0 0,1 17 24,0 5 80,-3-9-190,-1-28 124,0 1 1,0-1 0,1 1-1,0-1 1,0 4-15,3 15 48,-4-21-24,0 0 0,1 0 0,-1 0 0,1-1 0,0 1 0,1 2-24,0 2 48,-2-6-48,0 0 1,0 0 0,0 0-1,1 0 1,-1 0 0,1 0-1,-1 0 1,1 0 0,0 0-1,-1-1 1,1 1 0,0 0-1,1 0 1,-1-1 0,0 1-1,0-1 1,1 1 0,-1-1-1,0 0 1,1 1 0,0-1-1,-1 0 1,1 0 0,1 1-1,-1-1 13,0 0 1,0 0-1,0 0 1,0 0-1,-1 0 1,1 0-1,-1 1 1,2 0-14,-1 0 5,-1 0 0,1-1 0,0 0 0,0 1 1,-1-1-1,1 0 0,0 0 0,1 0-5,23 10-59,-24-10 107,0 0-1,0-1 1,1 1-1,-1-1 0,0 1 1,0-1-1,0 0 1,0 0-1,1 0-47,-2 0-64,0 0 64,1 0 1,-1 0-1,1 0 0,-1-1 1,1 1-1,-1 0 0,1-1 1,-1 1-1,0-1 0,1 1 1,-1-1-1,0 0 0,1 0 1,-1 1-1,0-1 0,0 0 0,0-3 94,-1 4-96,0 0 0,0 0 0,0 0 0,0-1 0,0 1 0,0 0 1,0 0-1,0 0 0,0 0 0,1 0 0,-1 0 0,0-1 0,0 1 0,0 0 0,0 0 0,0 0 0,0 0 1,0 0-1,0 0 0,0 0 0,0-1 0,0 1 0,0 0 0,0 0 0,1 0 0,-1 0 0,0 0 0,0 0 1,0 0-1,0 0 0,0 0 0,0 0 0,0 0 0,1 0 0,-1 0 0,0 0 0,0 0 0,0 0 0,0 0 1,0 0-1,0 0 0,1 0 0,-1 0 0,0 0 0,0 0 0,0 0 0,0 0 0,0 0 0,0 0 2,17-18 187,-14 17-181,0-1 0,0 1 0,0-1 0,0 0 1,0 0-1,0 0 0,-1-1-6,31-14-43,-11 2-5,-8 5 63,0 1-1,1 1 1,0 0 0,6-1-15,-4 2-17,-1-1 1,0-1 0,8-6 16,-5 4-8,0 0 1,1 1 7,12-3-59,0 2 0,26-6 59,-41 12 90,11-3-132,-25 7 52,1 1 0,-1-1 0,1 0-1,-1-1 1,0 1 0,3-2-10,3-1 21,12 2-149,-20 1 70,-1 1 15,17 0 390,-12-2-295,-5 1-57,0 1-1,0 0 1,0 0-1,1 0 1,-1 0-1,0 0 1,0-1-1,1 1 1,-1 0-1,0 0 1,0 0-1,1 0 1,-1 0-1,0 0 1,0 0-1,1 0 1,-1 0-1,0 0 1,0 0-1,1 0 1,-1 0-1,0 0 1,0 0-1,1 0 1,-1 0-1,0 1 1,0-1 5,1 0-11,0 0 0,-1 0 1,1 0-1,0 0 0,-1 0 1,1 0-1,-1 0 0,1-1 1,-1 1-1,1 0 0,0 0 1,-1 0-1,1-1 0,-1 1 1,1 0-1,0-1 11,-1 1 1,0 0 0,0 0 0,0 0 0,0-1 1,0 1-1,0 0 0,1 0 0,-1 0 0,0 0 0,0 0 0,0-1 0,0 1 1,1 0-1,-1 0 0,0 0 0,0 0 0,0 0 0,0 0 0,1 0 1,-1 0-1,0 0 0,0 0 0,0 0 0,1 0 0,-1 0 0,0 0 0,0 0 1,0 0-1,1 0 0,-1 0 0,0 0 0,0 0 0,0 0 0,0 0 1,1 0-1,-1 0 0,0 0 0,0 0 0,0 0 0,0 1 0,1-1 1,-1 0-1,0 0 0,0 0 0,0 0 0,0 0 0,0 1 0,0-1 0,1 0 1,-1 0-1,0 0 0,0 0 0,0 1 0,0-1 0,0 0 0,0 0 1,0 0-1,0 1 0,0-1 0,0 0 0,0 0 0,0 0 0,0 1 1,0-1-1,0 0 0,0 0-1,0 2 7,-1 0-1,0 0 1,1 0 0,-1 0 0,0 0 0,0 0-1,0 0 1,0-1 0,0 1 0,-1 0 0,1-1-1,-1 1 1,0 0-7,-2 2 43,1-1 0,-1 1 0,0-1 1,0 0-1,-2 0-43,-67 34-96,57-27 151,3-1-4,0-1 0,-1-1 0,-7 3-51,21-10-5,0 0 0,-1 0-1,1 0 1,0 0 0,-1 1 0,1-1 0,0 0 0,-1 0 0,1 0 0,0 0-1,-1 0 1,1 1 0,0-1 0,-1 0 0,1 0 0,0 1 0,0-1 0,-1 0-1,1 0 1,0 1 0,0-1 0,0 0 0,-1 1 0,1-1 0,0 0 0,0 1-1,0-1 1,0 0 0,0 1 0,0-1 0,-1 0 0,1 1 0,0-1 0,0 0-1,0 1 1,0-1 0,0 0 5,10 11-244,1 1 272,-10-11-12,0 1-1,0 0 0,0 0 0,0 0 1,0 0-1,0 0 0,0 0 1,-1 0-1,1 0 0,-1 1 0,1-1 1,-1 0-1,0 0 0,0 3-15,0-4 13,-1 0-1,1 1 1,0-1-1,-1 0 1,0 0 0,1 1-1,-1-1 1,0 0-1,1 0 1,-1 0-1,0 0 1,0 0 0,0 0-1,0 0 1,0 0-1,0 0 1,0 0-1,0 0 1,0-1 0,-1 1-1,1 0 1,0-1-1,0 1 1,-1-1-1,1 1-12,-12 4-14,5-2 74,0 0-1,0 0 0,-5 1-59,10-4 10,0 0-1,1 1 0,-1-1 0,0 0 0,0 0 0,1 0 0,-1-1 0,0 1 1,1 0-1,-1-1 0,0 0 0,1 0 0,-2 0-9,0 0 13,3 1-13,1 0 1,-1 0 0,0 0-1,0 0 1,1-1-1,-1 1 1,0 0-1,1 0 1,-1-1-1,0 1 1,1 0 0,-1-1-1,0 1 1,1 0-1,-1-1 1,1 1-1,-1-1 1,1 1-1,-1-1 1,1 1 0,-1-1-1,1 0 1,-1 1-1,1-1 1,-1 0-1,1 1-4,1-1 1,-1 1 0,0-1-1,0 1 1,0-1 0,0 1-1,0-1 1,0 1 0,0 0-1,1-1 1,-1 1 0,0-1-1,0 1 1,1 0 0,-1-1-1,0 1 1,1 0-1,-1-1 1,0 1 0,1 0-1,-1-1 1,0 1 0,1 0-1,-1 0 1,1-1 0,-1 1-1,0 0 1,1 0 0,-1 0-1,1 0 1,-1 0 0,1-1-1,-1 1 1,1 0 0,-1 0-1,1 0 4,-1 0-2,15-6-5,0-2 0,-1 0 0,0 0 0,2-3 7,3-2 97,-6 4 27,-1 0-1,-1-1 0,0-1 0,0 0 0,0 0-123,13-15 94,13-20 23,-34 43-106,0 0 1,-1-1-1,0 1 1,1-1-1,-1 1 0,-1-1 1,1 0-1,0 0 1,-1 0-1,0-1-11,10-19-178,-9 18 221,-1 1 1,1-1-1,-1 1 1,0-1-1,0 0 1,-1 1-1,0-4-43,1 4-10,-1 0 0,1-1 1,0 1-1,0 0 0,2-3 10,-2 4 5,0-1-1,0 0 0,0 0 1,0 1-1,0-3-4,-1-5 9,2 0-1,0 0 1,1-5-9,-2 15-4,2-11-77,-2 8 71,1 1 1,-2-1 0,1 1-1,0-1 1,-1-2 9,0 0-5,1 0 0,0 0 1,0 0-1,2-3 5,-1 3-26,-1 0 0,0 1 0,0-1 0,0-4 26,0-13 214,0 15-204,-1-1 1,0 0-1,-1-3-10,-1-10 28,1-1 0,2-12-28,0-3-141,-1 35 136,-1-1 0,0 1 0,1-1-1,-2 1 1,0-4 5,1 4-40,-1-1-1,1 1 0,0-1 0,1 1 1,-1-5 40,1 9-118,0 0 6,1 1 11,2 2 64,-1 0 1,1 1-1,-1-1 0,0 1 1,0-1-1,-1 1 0,1-1 1,-1 1-1,0 0 0,1 4 37,7 43-99,-7-37 5,30 180 206,-30-177 2,2 10-94,-1 0 1,0 10-21,2-15 18,-4-20 30,-1 0 0,1 0 0,0 0-1,-1 0 1,1 0 0,-1 0 0,1 1 0,-1-1 0,0 0-1,0 0 1,0 1 0,0-1 0,-1 0 0,1 1-48,2 3 347,-2-6-164,-3-3-95,1-2-80,0 1-1,0-1 0,1 1 0,-1-1 0,1 1 0,-1-4-7,-3-12 53,-27-98 22,4 20-288,20 64 250,6 24-51,-1-1 0,0 1-1,-1-4 15,4 13-9,-1 1-1,1-1 1,0 0-1,0 1 1,-1-1-1,1 0 1,-1 1-1,1-1 1,0 0-1,-1 1 1,1-1-1,-1 1 1,1-1-1,-1 1 1,0-1-1,1 1 1,-1-1-1,0 1 1,1 0-1,-1-1 1,0 1-1,1 0 1,-1-1-1,0 1 1,1 0-1,-1 0 0,0 0 1,0 0-1,1 0 1,-1 0-1,0 0 1,0 0-1,1 0 1,-1 0-1,0 0 1,0 0-1,1 0 1,-1 1-1,0-1 1,0 0-1,1 1 1,-1-1-1,0 0 1,1 1-1,-1-1 1,1 1 9,-6 3-8,1 0 0,0 0 1,0 0-1,1 1 0,-2 2 8,-1 0-94,-7 9 71,1 0 0,1 2 1,0-1-1,1 2 0,0 3 23,-14 20-84,-4 10 91,16-28-5,-1 0 0,-15 18-2,18-28 249,-19 22-141,29-35-90,0 0-1,0-1 0,-1 1 0,1-1 0,0 1 0,0-1 0,-1 1 0,1-1 0,-1 0 1,1 0-1,0 1 0,-1-1 0,1 0 0,0 0 0,-1 0 0,1-1 0,-1 1 1,1 0-1,0 0 0,-1-1 0,0 0-17,-1 0 22,-1 0-1,1 0 1,0 0 0,-1-1 0,1 0-1,0 1 1,0-1 0,-1-2-22,-5-4 1,0 0 0,1-1 0,0 0 0,1-1 0,0 0 0,0 0 0,1 0 0,1-1 0,0 0 0,-1-3-1,4 8-31,0-1-1,1 1 1,0-1-1,0 1 1,1-1-1,0 1 1,0-1-1,1 0 1,-1 1-1,1-1 1,1 1-1,-1-1 1,1 1-1,0 0 1,3-5 31,-2 4-21,1-1-1,0 1 1,0 0 0,1 1 0,0-1 0,0 1 0,0 0 0,1 0 0,0 1 0,0-1 0,1 1 0,3-2 21,-5 4-17,1 1 1,-1-1-1,0 1 1,1 1-1,-1-1 1,1 1-1,0-1 1,-1 2-1,1-1 0,0 1 1,0 0-1,-1 0 1,1 0-1,0 1 1,0 0-1,-1 0 1,1 0-1,-1 1 0,3 0 17,-7-1 5,0-1 0,0 0-1,0 0 1,0 1-1,0-1 1,0 1 0,0-1-1,0 1 1,-1-1-1,1 1 1,0-1 0,0 1-1,0 0 1,-1 0-1,1-1 1,0 1 0,-1 0-1,1 0 1,-1 0-1,1 0 1,-1 0 0,1-1-1,-1 1 1,1 0-1,-1 0 1,0 0 0,0 0-1,1 0 1,-1 0-1,0 0 1,0 0 0,0 1-1,0-1 1,0 0-1,0 0 1,-1 0 0,1 0-1,0 0 1,-1 0-1,1 0 1,0 0 0,-1 0-5,-1 3 16,0 0-1,0 1 1,0-1 0,-1 0 0,0-1 0,0 1 0,0 0-1,-3 2-15,-8 7 67,0-1-1,-1-1 1,-1 0-1,1-1 1,-2-1-1,0 0-66,7-4 13,0-1 0,1 0-1,-1-1 1,-1 0 0,1 0 0,0-1-1,-1-1 1,1 1 0,-1-2-1,0 0 1,-3 0-13,13 0 1,0 0 0,0 0 0,0 0 0,0 0 0,0 0 0,0 0 0,0 0 0,0-1 0,0 1 0,0 0-1,0-1 1,0 1 0,1 0 0,-1-1 0,0 1 0,0-1 0,0 0 0,1 1 0,-1-1 0,0 0 0,0 1 0,1-1 0,-1 0 0,1 0 0,-1 1 0,1-1 0,-1 0 0,1 0 0,-1 0-1,1 0 1,0 0 0,-1 0 0,1 0 0,0 0 0,0 0 0,0 0 0,0 0 0,0 0 0,0 0 0,0 0 0,0 0 0,0 1 0,0-1 0,0 0 0,1-1-1,2-12-45,1 1 1,0-1 0,1 1-1,1-1 1,0 1 0,1 1 0,0 0-1,1 0 1,0 0 0,1 1-1,0 0 1,1 0 0,1 1 44,-8 7-20,0 0 0,0 0 1,1 1-1,0-1 0,-1 1 1,1 0-1,0 0 0,0 0 0,0 1 1,1-1-1,2 0 20,-5 2-13,1 0 0,-1-1 0,0 1 0,0 0 0,0 1 0,0-1-1,0 0 1,0 0 0,0 1 0,0-1 0,0 1 0,0 0 0,0 0 0,0 0 0,0 0 0,0 0-1,0 0 1,-1 0 0,1 0 0,0 1 0,-1-1 0,1 1 0,-1-1 0,0 1 0,1 0 13,1 3 6,1 0 1,-1 0-1,0 1 1,0-1-1,0 1 1,-1 0-1,0 0 0,0 0 1,-1 0-1,1 5-6,0 0 18,-1-1 0,-1 0 0,0 1 0,-1-1 0,0 1 0,-1 3-18,-3 7 57,0 1 0,-2-1 1,0 0-1,-1-1 0,-11 18-57,16-31 69,-15 27 116,16-32-162,1 0 0,0 0 1,-1 0-1,0 0 0,1 0 1,-1 0-1,0 0 0,0-1 1,0 1-1,0-1 0,0 1 1,0-1-24,1-1 13,1 0 1,-1 0 0,0 0-1,1 0 1,-1 0-1,1 0 1,-1 0 0,1 0-1,-1-1 1,1 1 0,-1 0-1,0 0 1,1-1-1,-1 1 1,1 0 0,-1 0-1,1-1 1,0 1 0,-1-1-1,1 1 1,-1 0-1,1-1 1,0 1 0,-1-1-1,1 1 1,0-1 0,-1 1-1,1-1 1,0 1-1,0-1 1,-1 0 0,1 1-1,0-1-13,-6-20 223,6 6-245,0 0 0,1 0 1,1 0-1,0 0 1,1 1-1,4-11 22,-1 0-68,37-145-164,-34 134 278,-3 17-182,1 0-1,6-11 137,-7 15-181,-6 15 180,0 0-1,0 0 0,0 0 1,0 0-1,0 0 0,0 0 1,0 0-1,0 0 0,0 0 1,-1 0-1,1 0 0,0 0 1,0 0-1,0 0 0,0 0 1,0 0-1,0 0 0,0 0 1,0 0-1,0 0 0,0 0 1,0 0-1,0 0 0,-1-1 1,1 1-1,0 0 0,0 0 1,0 0-1,0 0 0,0 0 1,0 0-1,0 0 0,0 0 1,0 0-1,0 0 0,0 0 1,0 0-1,0 0 0,0 0 1,0 0-1,0-1 0,0 1 1,0 0-1,0 0 0,0 0 1,0 0-1,0 0 0,0 0 1,0 0 1,-7 6 23,-88 146 138,53-89 270,40-60-448,-7 15-63,11-12 75,8-4 37,6-5-37,-1-1 0,0 0-1,0-1 1,-1 0-1,0-1 1,1-1-1,1-2 6,22-9 204,10-6-195,33-23-9,-3 3 177,-67 38-209,-10 6 31,-1 0 0,0 0 0,0 0 0,0 0 0,0 0 0,0 0 0,0 0 0,0 0 0,0 0 0,0 0 0,0 0 0,0 0 0,0 0 0,0 0 0,0 0 0,0 0-1,0 0 1,0 0 0,0 0 0,1 0 0,-1 0 0,0 0 0,0 0 0,0 0 0,0 0 0,0 0 0,0 0 0,0 0 0,0 0 0,0 0 0,0 0 0,0 0 0,0 0 0,0 0 0,0 0 0,0 0-1,0 0 1,0 0 0,0 0 0,0 1 0,1-1 0,-1 0 0,0 0 0,0 0 0,0 0 0,0 0 0,0 0 0,0 0 0,0 0 0,0 0 0,0 0 0,0 0 0,0 0 0,0 0 0,0 0-1,0 0 1,0 0 0,0 0 0,0 1 0,0-1 0,0 0 0,0 0 0,0 0 0,0 0 0,0 0 0,0 0 0,0 0 0,0 0 0,0 0 0,-1 0 1,-11 14-135,3-3 178,4-4-670,0 0 1,0 1-1,1-1 0,-1 4 627,0 7-1194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4:22:02.67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126 5 1824,'-3'-4'559,"3"4"-431,3 4 236,-3-4 265,0 0-149,0 0 48,0 0-219,0 0-127,-4 13 218,-10 18 284,6-14-360,0 1-1,2-1 1,0 1-1,-1 8-323,-66 422 1291,73-443-1237,0-1 1,0 0 0,0 1-1,1-1 1,-1 0 0,1 1-55,1 12 189,-2-16-177,1-1 1,-1 1-1,0-1 0,1 1 1,-1-1-1,0 1 0,1-1 1,-1 0-1,0 1 0,1-1 1,-1 1-1,1-1 0,-1 0 1,1 0-1,-1 1 0,0-1 1,1 0-1,0 0 0,-1 1 1,1-1-1,-1 0 0,1 0 1,-1 0-1,1 0 0,-1 0 1,1 0-1,-1 0 0,1 0 1,-1 0-1,1 0 0,0 0-12,18-1 151,-15 0-119,0 0-1,0-1 0,0 1 0,1-1 0,-2 0 1,1 0-1,0 0 0,0-1 0,-1 1 0,2-2-31,20-13 163,-7 8-96,-6 1-77,1 2 1,0 0-1,0 0 1,0 1-1,1 0 1,0 2-1,10-3 10,177-19 1413,-166 18-1142,-26 4-288,0 1 0,0 1 0,0 0 0,0 0 17,-9 1-50,0 0 0,1 0 1,-1 0-1,0 0 0,0 0 0,0 1 1,0-1-1,1 0 0,-1 0 0,0 0 1,0 0-1,0 0 0,0 1 0,0-1 0,0 0 1,0 0-1,0 0 0,1 1 0,-1-1 1,0 0-1,0 0 0,0 0 0,0 0 1,0 1-1,0-1 0,0 0 0,0 0 1,0 0-1,0 1 0,0-1 0,0 0 0,0 0 1,-1 0-1,1 1 0,0-1 0,0 0 1,0 0-1,0 0 0,0 0 0,0 1 1,0-1 49,-4 8-1448,0-3 131,-1 0-1,0-1 1,0 0 0,-1 0 0,-1 1 1317,-9 4-1195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4:22:03.45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29 992,'-2'2'36,"2"-2"-21,0 0 1,0 0-1,0 0 1,0 0 0,0 0-1,0 0 1,0 0-1,-1 0 1,1 0-1,0 0 1,0 0-1,0 0 1,0 0-1,0 0 1,0 0 0,0 0-1,0 0 1,0 0-1,0 0 1,-1 0-1,1 0 1,0 0-1,0 0 1,0 0-1,0 0 1,0 0 0,0 1-1,0-1 1,0 0-1,0 0 1,0 0-1,0 0 1,0 0-1,0 0 1,0 0 0,0 0-1,0 0 1,0 0-1,0 0 1,0 1-1,0-1 1,0 0-1,0 0 1,0 0-1,0 0 1,0 0 0,0 0-1,0 0 1,0 0-1,0 0 1,0 1-1,0-1 1,0 0-1,0 0 1,0 0-1,0 0 1,0 0 0,0 0-1,0 0 1,0 0-1,0 0 1,0 0-1,0 0-15,4 5 329,-6-3-55,1 1 4172,5 3-4355,-4-6-67,1 1 0,0 0 0,0 0 1,-1 0-1,1 0 0,-1 0 0,1 0 0,-1 0 0,1 0 1,-1 1-1,0-1 0,1 0 0,-1 0-24,0 0 139,5 3 159,-3-3-198,1 0-1,-1 0 1,1 0-1,0 0 1,-1 0-1,1 0 1,0-1-1,-1 1 1,1-1-1,0 0 1,0 0-1,-1 0 1,1 0-1,0-1 1,-1 1-1,1 0 0,0-1 1,1-1-100,8-1 255,-1-2 0,0 0 1,9-5-256,7-4 275,-1 3-200,0 2 0,0 1-1,2 0-74,-8 8-469,-16 1-3286,-8 5 1057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4:22:04.03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2 113 832,'0'-1'160,"-1"0"0,1 0 1,0 0-1,0 0 0,0 0 0,-1 1 1,1-1-1,0 0 0,0 0 0,0 0 0,1 0 1,-1 0-1,0 0 0,0 1 0,0-1 1,1 0-1,-1 0 0,0 0 0,1 1 0,-1-1 1,0 0-1,1 0 0,-1 1 0,1-1 1,0 0-1,-1 1 0,1-1 0,-1 0 0,1 1 1,0-1-1,-1 1 0,1-1-160,2 0 247,0-1-1,0 1 0,-1-1 1,1 1-1,0 0 1,0 0-1,1 0 0,1 0-246,-3 0 77,0 1 0,0-1-1,-1 0 1,1 0 0,-1 0-1,1 0 1,0 0-1,-1 0 1,1-1-77,10-6 345,1 3-151,1 0-1,-1 0 1,1 2-1,0-1 1,0 2-1,1 0 1,6 0-194,19-1 536,33-9-536,-24 1-2254,-48 11 2179,17-4-1996,-11 5 232,-6-1 1775,-1 1 0,0-1 1,0 0-1,0 0 0,0 0 0,0 0 0,0 0 1,0 1-1,1-1 0,-1 0 0,0 0 0,0 0 1,0 0-1,0 1 0,0-1 0,0 0 0,0 0 1,0 0-1,0 1 0,0-1 0,0 0 0,0 0 1,0 0-1,0 0 0,0 1 0,0-1 0,0 0 1,0 0-1,0 0 0,0 0 0,-1 1 0,1-1 1,0 0-1,0 0 0,0 0 64,-6 8-1488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4:22:05.34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60 47 3072,'-1'-4'245,"0"1"1,0-1-1,0 1 0,0-1 1,0 1-1,1-1 0,-1 0 1,1 0-1,0 1-245,0 2 24,0 1 0,0 0 0,0-1-1,0 1 1,0 0 0,-1-1 0,1 1 0,0 0 0,0 0 0,0-1 0,0 1 0,0 0-1,-1 0 1,1-1 0,0 1 0,0 0 0,0 0 0,-1 0 0,1-1 0,0 1 0,0 0 0,-1 0-1,1 0 1,0 0 0,-1 0 0,1-1 0,0 1 0,0 0 0,-1 0 0,1 0 0,-1 0-24,-13-1 1326,-1-1-49,-2 1 344,18 2-1566,0 1 1,0-1-1,0 0 1,0 0-1,0 1 0,-1-1 1,1 0-1,-1 1 1,1-1-1,-1 1 0,1-1 1,-1 1-1,1 0-55,5 25-112,-5-21-340,0-1 1,0 1-1,0-1 1,1 1-1,0-1 0,2 3 452,-3-5-378,1 0-1,-1-1 1,1 1-1,0-1 0,0 0 1,0 1-1,1-1 0,-1 0 1,0 0-1,1-1 0,0 1 1,-1 0-1,1 0 379,16 6-1845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4:22:06.00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55 13 2656,'-1'-1'118,"1"1"-1,0-1 1,-1 0-1,1 1 1,-1-1 0,1 1-1,-1-1 1,0 1-1,1-1 1,-1 1 0,1-1-1,-1 1 1,0 0 0,1-1-1,-1 1 1,0 0-1,1 0 1,-1-1 0,0 1-1,0 0-117,-6-2 1269,6 2-1212,0-1 1,0 1-1,0 0 0,0 0 0,0 0 1,0 0-1,0 0 0,0 0 0,0 0 1,0 0-1,0 0 0,0 0 0,0 1 0,0-1 1,0 0-1,0 1 0,0-1 0,0 1 1,0-1-1,0 1 0,0-1 0,1 1 1,-1 0-1,0-1 0,0 1 0,1 0 1,-1 0-1,0-1 0,1 1 0,-1 0 1,1 0-1,-1 0 0,1 0 0,-1 0 0,1 0 1,0 0-1,-1 0 0,1 0 0,0 0-57,-1 2 77,0 1 0,0-1-1,1 1 1,-1-1 0,1 0-1,0 1 1,0-1 0,0 1-1,1-1 1,-1 0-1,1 1 1,1 2-77,9 33 510,-1 0 0,-1 12-510,-4-24 73,22 160 173,-13-86 111,-11-64-921,-3-20-5704,2-18 4892,5-6-261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4:22:06.60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90 20 1248,'-2'-1'98,"0"0"1,0 0-1,0 0 0,1 0 1,-1 1-1,0-1 0,-1 0 1,1 1-1,0-1 0,0 1 1,0 0-1,0 0 0,-2 0-98,1 0 207,0-1 0,1 1 0,-1 0 0,0-1 0,0 0 0,0 0 0,1 1 0,-1-1 0,0-1-207,2 2 65,0-1 1,0 0-1,0 1 0,0 0 0,0-1 0,0 1 1,0 0-1,0-1 0,0 1 0,0 0 0,0 0 1,0 0-1,0 0 0,0 0 0,0 0 0,0 0 1,0 0-1,0 0 0,0 0 0,0 1 0,0-1 1,0 0-1,0 1 0,0-1 0,0 1 0,0-1 1,0 1-1,0 0 0,0-1 0,0 1 0,0 0-65,2 0 12,-1 0 0,0 0-1,0 0 1,0 0 0,0 0-1,1-1 1,-1 1 0,0 0-1,1 0 1,-1 0-1,1 0-11,1 3 116,-1-1 0,1 0-1,0-1 1,0 1-1,0 0 1,0 0-1,0-1 1,1 1-1,-1-1 1,1 0 0,-1 0-1,1 0 1,0 0-1,0 0 1,0-1-1,0 1 1,0-1-1,3 1-115,13 7 229,-12-5-167,0-1 0,0 0 0,0 0 0,1-1 0,-1 0-62,60 11 204,-14-3 73,-2 2 0,1 2 0,0 3-277,-40-13 37,-1 2 1,1-1 0,-1 2 0,0-1-1,-1 2 1,1-1 0,-2 1 0,1 1-1,-1 0 1,0 0 0,3 6-38,-7-9 40,0 1 0,0 1 0,-1-1 1,0 1-1,-1-1 0,1 1 0,-2 0 0,1 0 1,-1 1-1,0-1 0,-1 0 0,0 1 0,0-1 1,-1 1-1,0-1 0,0 1 0,-2 4-40,1-5 52,0 1 0,0-1 0,-1 0 0,0-1 0,-1 1 0,0 0 0,0-1 0,-1 1 0,0-1 0,0 0 0,0 0 0,-1-1 0,0 1 0,-1-1 0,1 0 0,-5 3-52,-8 5 110,0-1-1,-1-1 0,-1-1 1,0-1-1,0 0 1,-6 0-110,-12 4-335,-1-2 1,0-1 0,-2-2 334,-36 2-6565,67-11 3754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4:22:07.35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 55 1472,'0'0'22,"0"0"-1,0 0 1,0-1 0,-1 1 0,1 0-1,0-1 1,0 1 0,0 0 0,0-1 0,0 1-1,0 0 1,0 0 0,-1-1 0,1 1-1,0 0 1,0-1 0,0 1 0,0 0-1,0-1 1,0 1 0,1 0 0,-1-1-1,0 1 1,0 0 0,0-1 0,0 1-1,0 0-21,1-6 218,-1 5 33,-6 6 2735,39 0-1242,-25-3-1374,0-1 0,0 0 0,6 0-370,13-2 487,0-2-1,0-1 1,-1-1 0,6-3-487,4 0-11,30-3 11,67-2-2022,-129 12 1465,1 1 0,-1 0-1,1 0 1,-1 0 0,1 1 0,-1-1-1,1 1 1,1 1 557,-6-2-40,0 0 1,1 0-1,-1 0 1,0 0 0,0 0-1,0 0 1,0 0-1,0 1 1,0-1-1,1 0 1,-1 0-1,0 0 1,0 0-1,0 0 1,0 0-1,0 0 1,0 1 0,0-1-1,0 0 1,0 0-1,0 0 1,1 0-1,-1 0 1,0 0-1,0 1 1,0-1-1,0 0 1,0 0-1,0 0 1,0 0-1,0 0 1,0 1 0,0-1-1,0 0 1,0 0-1,0 0 1,0 0-1,-1 0 1,1 1-1,0-1 1,0 0-1,0 0 1,0 0-1,0 0 1,0 0-1,0 1 1,0-1 0,0 0-1,0 0 1,-1 0 39,-9 4-1243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4:22:08.17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98 1888,'2'-13'1966,"-1"13"-1826,-1-1 0,1 1 0,0 0-1,0-1 1,-1 1 0,1 0 0,0 0 0,-1 0 0,1 0 0,0 0-1,0 0 1,-1 0 0,1 0 0,0 0 0,0 0-140,1 0 137,0-1-1,0 1 1,0-1 0,0 1-1,0-1 1,-1 0 0,1 0-1,0 1 1,0-1 0,-1 0-1,2-2-136,14-5 363,60-21 133,-26 19-759,-1 1 0,6 3 263,-31 3-220,37-5-1140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4:22:09.40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1 163 1312,'2'1'254,"-2"-1"-38,-2-5 125,2 4 331,0 1-160,0 0 26,16 0 294,-7-3-507,0 0 0,0 0 0,-1-1 0,0 0-1,1-1 1,2-2-325,16-8 542,31-11 915,1 2-1457,11-5-7,-55 23-226,0 0 0,0 0 0,0 2 0,1 0 0,0 0 0,0 2-1,6 0 234,-6 5-1930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4:22:12.27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0 158 1984,'4'-6'396,"0"0"1,0 0-1,0 1 1,1-1-1,0 1 1,2-2-397,16-21 2111,-20 27-2004,0 1-1,-1-1 1,1 1-1,0 0 1,0 0-1,-1 0 1,1 0-1,0 0 1,2 1-107,4 0 145,68 0 213,47 8-358,-12 2 265,0-5 0,0-4-1,85-11-264,114-25 659,67-6 90,83 7-1095,-450 32-668,0 0 1,0 1 0,0 1-1,7 0 1014,-18-1-73,0 0-1,1 0 0,-1 0 1,0 0-1,1 0 0,-1 0 1,0 0-1,1 1 0,-1-1 1,0 0-1,1 0 0,-1 0 1,0 0-1,1 0 0,-1 1 1,0-1-1,0 0 0,1 0 1,-1 0-1,0 1 0,0-1 1,1 0-1,-1 0 0,0 1 1,0-1-1,0 0 0,0 1 1,1-1-1,-1 0 0,0 1 1,0-1-1,0 0 0,0 1 1,0-1-1,0 0 0,0 1 1,0-1-1,0 0 0,0 1 1,0-1-1,0 0 0,0 1 1,0-1-1,0 0 0,0 1 1,0-1-1,-1 0 0,1 1 1,0-1-1,0 0 0,0 0 1,0 1-1,-1-1 0,1 0 1,0 0-1,0 1 0,-1-1 1,1 0-1,0 0 74,-20 11-944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4:01:10.24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 96 320,'-2'0'150,"1"-10"296,1 3 179,0-4-611,0-17 15,0 22-19,0 12-9,0 19 36,0-25-38,0 1 0,0-1-1,0 0 1,0 1 0,0-1 0,1 1 0,-1-1 0,0 0-1,0 1 1,0-1 0,1 0 0,-1 1 0,0-1 0,0 0-1,1 1 1,-1-1 0,0 0 0,0 0 0,1 1 0,-1-1-1,0 0 1,1 0 0,-1 1 0,1-1 0,-1 0 0,0 0-1,1 0 1,-1 0 0,1 0 0,-1 0 0,0 0 1,15 2-17,-11-2-10,25 8 11,-29-9 15,1 0 0,0 0 0,0 1 0,-1-1 1,1 0-1,0 0 0,-1 0 0,1 0 0,-1 0 0,1 0 0,-1 0 0,1-1 0,-1 1 1,0 0-1,0 0 0,0 0 0,1 0 0,-1-1 1,4-9-43,-4 7-48,1-4-4,-1 8 95,0 0 1,0 0-1,0 0 0,0-1 0,1 1 1,-1 0-1,0 0 0,0 0 1,0 0-1,0 0 0,1 0 0,-1 0 1,0 0-1,0 0 0,0 0 1,0 0-1,1 0 0,-1 0 0,0 0 1,0 0-1,0 0 0,0 0 1,1 0-1,-1 0 0,0 0 0,0 0 1,0 1-1,0-1 0,0 0 1,1 0-1,-1 0 0,0 0 0,0 0 1,0 0-1,0 0 0,0 1 0,2-1 96,-2 0-26,0 0-33,0 0-26,0 0-75,0 0 37,0 0 70,0 0-6,0 1-10,4 4-22,0-1 6,-3-3 37,6-2 407,-7 1-454,0 0 1,1 0 0,-1 0 0,1 0 0,-1 0 0,1 0 0,-1 0 0,0-1 0,1 1 0,-1 0 0,1 0 0,-1 0 0,0 0 0,1 0 0,-1-1 0,0 1 0,1 0 0,-1 0 0,0-1 0,1 1 0,-1 0-2,2-3-9,0 1 1,0 0-1,0 0 0,0 0 1,0 1-1,0-1 1,1 0-1,-1 1 1,1 0-1,-1-1 1,1 1-1,0 0 1,-1 0-1,1 1 1,2-2 8,-1 2 8,-1 0 0,0 0 0,0 0 0,0-1 0,0 1 0,-1-1 0,1 0 0,0 0 0,0 0 0,0-1 0,-1 1 0,1 0 0,0-1 0,-1 0 0,1 0 0,-1 0 0,0 0 0,2-1-8,-9 5 291,3-1-288,-1 1 0,0-1 0,1 1 0,-1-1-1,1 1 1,0 0 0,-1 0 0,0 2-3,-2 5 35,3-6-51,1-1 1,0 1-1,-1 0 0,0-1 1,0 0-1,1 1 1,-3 1 15,3-3 192,1-1-96,0 0-219,0 0 11,0 0 43,16-1 143,-13 0-73,0-1-1,0 0 0,0 0 1,0 0-1,-1-1 0,1 1 1,-1 0-1,1-1 0,-1 0 0,12-10-93,-10 9 103,-4 3 86,0 1-26,0 0-33,0 0 0,0 0-40,0 0 0,-1 0 0,1 0 0,0 0-1,-1 0 1,1 0 0,-1 1 0,1-1 0,0 0 0,-1 0-1,1 0 1,0 0 0,-1 0 0,1 0 0,0 1 0,-1-1-1,1 0 1,0 0 0,0 1 0,-1-1 0,1 0-1,0 0 1,0 1 0,-1-1 0,1 0 0,0 1 0,0-1-1,0 0 1,-1 0 0,1 1 0,0-1 0,0 1 0,0-1-1,0 0 1,0 1 0,0-1 0,0 1 3,-3 5-1168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4:22:13.13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192 4 1984,'-3'-1'132,"0"0"1,0 1 0,0-1-1,0 1 1,0 0-1,0 0 1,0 0-1,0 0 1,0 1-1,0-1 1,0 1-1,0 0 1,0 0-1,0 0 1,1 0 0,-1 0-1,0 1 1,1-1-1,-1 1 1,1-1-1,-2 2-132,-8 7 340,1-1 0,0 1-1,-8 10-339,12-13 39,-6 7 204,0 0 0,1 1 0,-4 7-243,14-17 21,-1-1-1,2 1 1,-1 0 0,0 0-1,1 0 1,0 0-1,0 0 1,1 0-1,-1 0 1,1 0-1,0 0 1,1 0-1,-1 0 1,1 0-1,0 0 1,0 0-1,0 0 1,1 0-1,0 0 1,0 0-1,0-1 1,1 1-1,-1-1 1,1 0-1,0 0 1,3 3-21,-5-6 15,-1 0 0,1 0 0,0-1 0,0 1 0,-1 0 0,1-1 0,0 1 0,0-1 0,0 1 1,0-1-1,0 1 0,0-1 0,0 0 0,0 1 0,0-1 0,0 0 0,0 0 0,0 0 0,0 0 0,0 0 0,0 0 0,0 0 0,1 0-15,0-1 41,0 1 0,0-1-1,1 0 1,-1 0 0,0 0-1,0 0 1,0 0 0,0-1-1,-1 1 1,3-2-41,0-1 111,1-1 0,-1 1 1,0-1-1,-1 0 0,1 0 0,-1 0 0,0 0 0,0-2-111,0-1 159,-1 0 0,0-1-1,0 1 1,-1-1 0,0 1-1,0-1 1,-1 0 0,0 1 0,-1-7-159,0-13 358,1 26-359,-1 1 0,1-1-1,0 0 1,-1 0 0,1 1 0,-1-1 0,0 0-1,1 1 1,-1-1 0,0 1 0,0-1-1,0 1 1,0-1 0,0 1 0,0 0 0,-1-1-1,1 1 1,0 0 0,-1 0 0,1 0 0,-1 0-1,1 0 2,-4-2-52,5 2 43,0 1 0,-1 0-1,1 0 1,0 0 0,-1-1-1,1 1 1,0 0 0,0 0-1,-1 0 1,1-1 0,0 1-1,-1 0 1,1 0 0,0 0-1,-1 0 1,1 0 0,0 0-1,-1 0 1,1 0 0,0 0-1,-1 0 1,1 0 0,0 0-1,-1 0 1,1 0 0,0 0-1,-1 0 1,1 0 0,0 1-1,-1-1 1,1 0 0,0 0-1,0 0 1,-1 0 0,1 1 9,-6 1-726,3 3-179,3-4 888,-3 8-1276,2-8 1002,1 1 0,-1-1 1,1 0-1,-1 1 1,1-1-1,0 1 1,0-1-1,-1 1 1,1-1-1,0 1 1,0-1-1,1 1 1,-1-1-1,0 0 1,0 1-1,1-1 1,-1 1-1,1 0 291,4 15-1205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4:22:13.97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125 17 1664,'0'-1'57,"0"1"1,0-1-1,0 0 1,0 0-1,0 1 0,0-1 1,0 0-1,0 0 1,0 1-1,0-1 0,-1 0 1,1 1-1,0-1 1,0 0-1,-1 1 0,1-1 1,0 0-1,-1 1 1,1-1-1,-1 1 1,1-1-1,-1 1 0,1-1 1,-1 1-58,1-1 72,-1 1 1,0 0-1,1 0 1,-1 0-1,1 0 1,-1 0-1,0 0 1,1 1-1,-1-1 1,0 0-1,1 0 1,-1 0-1,1 0 1,-1 1-1,1-1 1,-1 0-1,1 1 1,-1-1-1,1 0 1,-1 1-1,0 0-72,-3 2 207,1 0 1,-1 1-1,1 0 0,-1 0 1,1 0-1,-2 4-207,-9 19 192,0 0 0,2 1 0,1 0 0,2 1 0,0 0 0,1 6-192,7-31 9,1-1 0,-1 1 0,1 0 0,0 0 0,0 0 0,0-1 0,1 1 0,-1 0 1,1-1-1,0 1 0,0 0 0,0-1 0,0 1 0,1-1 0,-1 1 0,1-1 0,0 0 0,0 0 0,0 0 1,0 0-1,1 0 0,0 0 0,-1 0 0,1-1 0,0 1 0,0-1 0,3 2-9,-5-4 15,1 1-1,-1-1 1,0 0-1,0 0 1,1 0-1,-1 1 1,0-1-1,1 0 1,-1-1-1,0 1 1,1 0-1,-1 0 1,0 0-1,1-1 1,-1 1-1,0-1 1,0 1-1,1-1 1,-1 0-1,0 1 1,0-1-1,0 0 1,0 0-1,0 0 1,0 0-15,4-2 86,-1-1 1,0 0-1,0-1 0,0 1 1,1-2-87,-3 2 76,1-1 0,0 1 0,-1-1 0,0 0 0,0 0 0,-1 0 0,1 0 0,-1 0 0,0 0 0,0 0 0,-1 0 0,1 0 0,-1-1 0,0 1 0,-1 0 0,1 0 0,-1-1 0,-1-3-76,-3-8-128,0 0 1,-2 0 0,0 0-1,-7-12 128,14 29-42,0 0-1,0-1 1,0 1-1,0 0 0,0 0 1,0-1-1,-1 1 1,1 0-1,0 0 1,0 0-1,0-1 0,0 1 1,0 0-1,-1 0 1,1 0-1,0-1 1,0 1-1,0 0 0,-1 0 1,1 0-1,0 0 1,0 0-1,0-1 0,-1 1 1,1 0-1,0 0 1,0 0-1,-1 0 1,1 0-1,0 0 0,0 0 1,-1 0-1,1 0 1,0 0-1,0 0 0,-1 0 1,1 0-1,0 0 1,0 0-1,-1 0 1,1 0-1,0 0 0,0 1 1,-1-1-1,1 0 1,0 0-1,0 0 1,0 0-1,-1 0 0,1 1 1,0-1-1,0 0 1,0 0-1,-1 0 0,1 1 1,0-1-1,0 0 1,0 0-1,0 1 1,0-1-1,0 0 0,0 0 1,-1 1 42,1 6-1600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4:22:14.61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16 736,'32'-4'2934,"-23"3"-1895,-2 0-79,-6 1-850,0 0-1,0 0 0,0 0 1,0 0-1,0 0 0,0-1 1,0 1-1,0 0 0,0 0 1,0-1-1,0 1 0,0-1 1,0 1-1,0-1 0,0 1 0,0-1-109,-1 1 51,1-1-1,-1 1 0,1-1 1,-1 1-1,1 0 0,-1-1 1,1 1-1,-1 0 0,1 0 1,-1-1-1,1 1 1,-1 0-1,1 0 0,-1 0 1,1-1-1,0 1 0,-1 0 1,1 0-1,-1 0 0,1 0 1,0 0-1,-1 0 0,1 1 1,-1-1-1,1 0 0,0 0 1,-1 0-1,1 0 0,-1 1 1,1-1-1,-1 0 0,1 1 1,0-1-51,17 18 797,-12-10-789,0 0 0,-1 0 0,0 0-1,0 0 1,-1 1 0,0 0 0,0 0 0,-1 0-1,0 1 1,-1-1 0,0 1 0,0-1 0,-1 1 0,-1 0-1,0 7-7,0 44 608,-4 2-608,2-39-696,-1-1 0,-2 0 0,0 0 0,-3 6 696,6-23-890,-2-1-1110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4:22:15.61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33 1728,'1'-1'164,"-1"0"0,1-1 0,0 1 0,-1 0 0,1 0 1,0 0-1,-1-1 0,0 1 0,1 0 0,-1 0 0,0-1 0,1 1 0,-1 0 0,0-1-164,3-11 1287,-2 12 341,0 5-648,0 13-361,-1 23-492,-4 16 322,3 14-449,-2 35 74,2-23-435,1-49-2286,0-32 1010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4:22:15.98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19 1472,'-5'-11'544,"5"8"-416,0 3-32,0 0 320,0-4-256,0 4 64,0 0-128,0 0 0,0 0-32,0 0 576,0 0-352,0 0 320,0 0-352,0 0 64,5 0-192,-5 0-544,7 0 192,2 4-2432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4:22:21.62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0 121 1472,'5'-30'5184,"-5"29"-5113,1 0 1,-1-1-1,1 1 0,-1 0 1,1 0-1,0-1 0,-1 1 1,1 0-1,0 0 0,0 0 1,0 0-1,0 0 1,0 0-1,0 0 0,0 0 1,1 0-1,0 0-71,23-14 653,51-20-66,-69 32-567,0-1 0,-1 2 0,1-1 0,1 1 0,-1 0 0,0 0 0,0 1 0,3 0-20,-6 0 3,0 1-1,0 0 0,0 1 0,0-1 1,0 1-1,-1-1 0,1 1 1,0 0-1,0 1 0,-1-1 1,1 1-1,-1-1 0,1 1 1,-1 0-1,0 1 0,2 0-2,44 35-538,32 17 538,-64-44-1483,3-1 406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4:22:24.57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0 577 1472,'2'-10'393,"0"-1"-1,1 0 1,0 1-1,1-1 1,0 1 0,0 0-1,2 0-392,-5 8 57,9-20 315,1 1 0,1 0 0,1 1 0,9-10-372,-13 19 50,1 0 1,0 0 0,0 1 0,1 1-1,1 0 1,0 0 0,0 1-1,1 1-50,13-8 179,2 2 0,0 0-1,0 2 1,24-5-179,13 2 394,13-3-153,63-19 36,-134 34-230,1 0 1,0 0-1,0 1 0,1 1 1,-1-1-1,0 1 0,0 1 1,2-1-48,9 2 164,-15-2-117,0 0-1,0 1 1,0-1-1,1 1 1,-1 0-1,0 0 1,-1 0-1,1 0 1,0 1-1,1 0-46,32 19 142,49 30 100,-74-44-227,-1-1-1,11 4-14,10 6 115,-19-10-94,0 0 0,0 0-1,0-2 1,0 0 0,1 0 0,0-1-1,0-1 1,1 0-21,28 1 239,42-3-239,-40 0 118,35 4-118,-15 2 16,63 8 75,-103-9-71,-1 0 0,1 2 0,-1 0-1,1 2-19,-18-6 11,0 0 0,1-1 0,-1 0 0,1-1-1,-1 1 1,1-1 0,0-1 0,-1 0 0,2 0-11,-4 0 38,-1 0 0,0-1-1,0 0 1,1 0 0,-1 0 0,0-1 0,0 1 0,0-1 0,-1 0 0,1 0 0,0 0 0,-1-1 0,1 1 0,-1-1-1,0 0 1,2-2-38,19-20 108,45-51 24,-47 56-140,1 0-32,-23 19 78,0 1-38,3 1-33,-1-1 0,1 0 1,-1 1-1,1 0 1,-1 0-1,0-1 1,0 1-1,1 1 0,1 0 33,2 5 46,-1 0 0,0 1-1,0 0 1,0 0 0,-1 0-1,0 1 1,-1-1 0,3 8-46,-3-7 40,0 0-1,0-1 1,1 0 0,0 0-1,0 0 1,1 0 0,0-1 0,1 0-1,-1 0 1,2 1-40,4 1 38,0-1 1,0 0-1,1-1 0,0 0 1,1 0-1,-1-1 0,7 1-38,22 7 62,30 6-62,-57-16-47,10 1 70,0-2 0,0 0-1,0-2 1,0-1 0,6-1-23,6 1-82,28 3 82,222 19-150,-198-23 257,-1-4-1,1-4 1,0-4-107,26-2 11,-84 11 95,27-2-131,1-3 1,-1-2-1,14-7 25,45-21 164,-38 12-136,43-7-28,9 5 32,105-25 37,72-7-154,-41 9 26,-44 8-79,190-13 138,-48 32 373,263 19-373,-573 7 76,1 3 0,-1 1 0,0 4 0,23 7-76,-34-5 222,0 3-1,30 13-221,-57-20 77,-1 0 0,-1 1 0,0 1 0,0 0 0,0 1 0,-1 1 0,-1 0 0,0 0 0,0 2-77,-7-7-201,0 1-1,0-1 1,-1 1 0,0 1-1,0-1 1,-1 0 0,1 1-1,-2 0 1,1 0 0,-1 0-1,0 0 1,0 6 201,-1 22-1109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6:47:37.10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29 1 1152,'0'12'2224,"-4"69"1221,-4-1-2080,-1 303 438,10-273-1599,-4 184 509,-1-171-697,2-89-1584,2 11 1568,1-13-3621,-1-32 3595,0 0 0,0 0 0,0 0 0,0 0 0,0 0 0,0 0 1,0 0-1,0 0 0,0 0 0,0 0 0,0 0 0,0 0 0,0 0 0,0 0 0,0 0 0,0 0 0,0 0 0,1 0 0,-1 0 0,0 0 0,0 0 0,0 0 0,0 0 1,0 0-1,0 0 0,0 0 0,0 0 0,0 0 0,0 0 0,0 0 0,0 0 0,0 0 0,0 0 0,0 0 0,0 0 0,0 0 0,0 0 0,0 0 0,0 1 0,0-1 1,0 0-1,0 0 0,0 0 0,0 0 0,0 0 0,0 0 0,0 0 0,0 0 0,0 0 0,0 0 0,0 0 0,0 0 0,0 0 0,0 0 0,0 0 0,0 0 0,0 0 0,0 0 1,0 0 25,6-3-2283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6:47:25.40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265 154 896,'0'0'194,"1"-1"-1,-1 0 1,1 1 0,-1-1-1,0 1 1,1-1 0,-1 1-1,1 0 1,-1-1 0,1 1-1,-1-1 1,1 1 0,0 0-1,-1-1 1,1 1 0,-1 0-1,1 0 1,0 0 0,-1-1 0,1 1-1,0 0 1,-1 0 0,1 0-1,0 0 1,-1 0 0,1 0-1,-1 0 1,1 0 0,0 0-1,-1 1 1,1-1 0,0 0-1,-1 0-193,11 1-210,-4-2 628,-7 1-398,0-1-1,1 1 0,-1 0 1,0 0-1,1 0 0,-1 0 0,0 0 1,1 0-1,-1 0 0,0 0 1,1 0-1,-1 0 0,1 0 1,-1 0-1,0 0 0,1 0 1,-1 0-1,0 0 0,1 1 1,-1-1-1,0 0 0,1 0 0,-1 0 1,0 0-1,1 1 0,-1-1 1,0 0-1,0 0 0,1 1 1,-1-1-1,0 0 0,0 1 1,1-1-1,-1 0 0,0 0 0,0 1 1,0-1-1,0 1-19,5 5 70,-2 1 0,1 0 0,-1 0-1,0 0 1,0 1 0,-1-1 0,0 1 0,0-1-1,-1 1 1,0 0 0,0 0-70,0 20 207,-1 1 0,-2 10-207,1-18 103,-2 8 23,-1 0-1,-2-1 0,0 1 1,-2-2-1,-2 1 0,-10 22-125,17-43 38,-1 0 0,0 0 0,-1 0 0,1-1 0,-1 1 0,-1-1 0,1 0 0,-1-1-1,0 1 1,0-1 0,0 0 0,-1-1 0,-4 3-38,6-4 17,1-1 0,-1 0 0,1 0 0,-1 0-1,0 0 1,1-1 0,-1 0 0,0 0 0,0 0 0,0-1 0,0 0 0,0 1-1,0-2 1,0 1 0,0 0 0,0-1 0,1 0 0,-1 0 0,0-1 0,0 0-1,1 1 1,-3-2-17,2-1-10,1 1-1,-1-1 0,1 1 1,0-1-1,0 0 0,0-1 1,1 1-1,-1-1 0,1 1 1,0-1-1,0 0 0,1 0 1,0 0-1,0-1 0,0 1 1,0-3 10,-3-11 25,0 0 0,2-1 1,0 0-1,1-1-25,-17-340-160,19 356 146,0 0 0,1-1 1,-1 1-1,1 0 0,1 0 0,-1 0 1,1 0-1,0 0 0,0 0 0,0 0 0,1 1 1,1-4 13,-2 7-14,-1 0 0,0-1 0,1 1 0,-1 0-1,1 0 1,0 0 0,-1 0 0,1 0 0,0 0 0,0 1 0,0-1 0,-1 0 0,1 1 0,0 0 0,1-1 14,31-2-173,6 5 353,0 2 0,31 7-180,-12-1 509,-23-6 40,1 0 1,-1-3-1,0-1 0,0-1 1,2-3-550,-28 3 17,0-1 0,0-1-1,0 0 1,-1 0 0,0-1 0,1 0 0,-1 0 0,0-1 0,-1 0 0,0-1 0,5-3-17,12-4-787,-6 3-1338,-18 10 1959,0-1 0,0 1 0,-1 0 0,1-1 0,0 1 0,0 0 0,0 0 0,0-1 0,0 1 0,0 0 0,0 0 0,0 0 0,0 0 0,0 1-1,-1-1 1,1 0 0,0 0 0,0 0 0,0 1 0,0-1 0,0 0 0,0 1 166,11 6-3717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6:47:27.94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81 1728,'0'-3'1125,"0"2"-1109,1 1 1,-1 0-1,0-1 0,0 1 0,0-1 1,0 1-1,0 0 0,0-1 0,1 1 1,-1 0-1,0 0 0,0-1 0,1 1 1,-1 0-1,0-1 0,0 1 0,1 0 0,-1 0 1,0-1-1,1 1 0,-1 0 0,0 0 1,1 0-1,-1 0 0,0-1 0,1 1 1,-1 0-1,0 0 0,1 0 0,-1 0 1,0 0-1,1 0 0,-1 0 0,1 0 0,-1 0 1,1 0-17,12 1 143,-13-1-119,11 2 233,-1-1 0,1-1 0,-1 1 0,1-2 0,-1 0 0,2 0-257,63-14 1962,-41 7-1647,35-10 308,-48 11-590,0 2 0,0 0 1,1 1-1,0 1 0,9 1-33,0 0 43,14 0 70,-41 2-117,-1 0 0,1 1 0,-1-1 0,0 1 0,1 0 0,-1 0 0,0 0 0,0 0 0,0 1 0,0-1 0,2 2 4,-4-3-16,0 1 1,0-1-1,-1 1 0,1-1 0,0 1 1,0-1-1,-1 1 0,1-1 0,-1 1 1,1 0-1,0-1 0,-1 1 0,0 0 1,1 0-1,-1-1 0,1 1 0,-1 0 1,0 0-1,1-1 0,-1 1 0,0 0 1,0 0-1,0 0 0,0 0 0,1 0 1,-1-1-1,0 1 0,-1 0 0,1 0 1,0 0-1,0 0 0,0 0 0,0-1 1,-1 1-1,1 0 0,0 0 0,-1 0 1,1-1-1,-1 1 0,1 0 16,-3 3-643,-1-1 1,1 1-1,-1-1 0,1 0 0,-1 0 0,-3 2 643,2-2-1123,-4 4-408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4:01:16.74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 3 64,'-4'-2'43,"3"1"31,1 1-20,0 0 20,0 0-10,0 0 59,0 0-48,0 0-38,0 0 11,0 0 53,0 0-63,0 0-150,2 1 10,4 1 28,-5-2 74,0 1 0,0-1 1,0 1-1,0 0 0,0-1 0,0 1 1,0 0-1,0 0 0,0-1 1,0 1-1,0 0 0,0 0 0,0 0 1,-1 0-1,1 0 0,0 0 1,-1 0-1,1 1 0,-1-1 1,0 0-1,1 0 0,-1 1 0,3 27 193,-3-26-142,0-1-3,0-2-112,0 0-37,9-15-390,-6 8 534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6:47:28.58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9 126 1984,'-9'-5'653,"17"7"-309,-7-2-349,-1 0-70,0 0-143,0 0 47,0 0-16,0 0 81,-1 0 68,-2 0 76,2 0 154,1 0 69,0 0 352,0 0-133,0 0 75,0 0-171,0 0 21,0 0-58,9-5 2761,36-9-2547,53-14 554,-30 11-741,-35 7-28,16 0-346,34-8 221,-27 4-229,-44 12-109,1 0 0,10 0 117,-18 2-260,-1 0 1,1 0-1,0 0 0,-1 1 1,1 0-1,-1 0 1,0 0-1,1 0 0,2 2 260,-5-2-230,-1 0 0,0 0 0,0 1 0,1-1 0,-1 0 0,0 1 0,0-1 0,0 1 0,-1-1 0,1 1-1,0 0 1,0-1 0,-1 1 0,1 1 230,0 11-2853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6:48:06.11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90 27 2912,'-3'-3'302,"2"2"-214,0 0 0,0 0-1,0 0 1,0 0 0,0 1 0,0-1-1,-1 0 1,1 0 0,0 1 0,0-1-1,0 1 1,-1-1 0,1 1 0,-1-1-88,-15-7 1407,15 7-1216,-1 0 0,0 0 0,0 1 0,0-1 0,-1 1 0,1-1 0,0 1 0,0 0 0,0 0 0,0 1 0,0-1 0,0 0 0,0 1 0,0 0 0,0 0 0,-1 0-191,4 0 27,0 0 0,0 0-1,0 0 1,1 0-1,-1 0 1,0 0 0,0-1-1,0 1 1,1 0 0,-1 0-1,1 0 1,-1 0-1,0-1 1,1 1 0,0 0-1,-1 0 1,1-1-1,0 2-26,0 0 71,13 23 255,-6-11-180,-1 0 0,1 6-146,18 53 438,12 58-438,29 93 1401,-23-82-664,-29-89-390,-3-1 0,-2 2-1,1 32-346,-11-73-6,0 1 1,0-1-1,-2 1 6,0 24-196,2 0-1141,0-12-5113,0-29 3352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6:48:06.79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61 199 1152,'-48'-48'3701,"47"47"-3600,0 1 0,0-1 0,0 0 0,0 0 1,0-1-1,0 1 0,0 0 0,1 0 0,-1 0 0,0-1 0,1 1 0,-1 0 0,1-1 0,-1 1 0,1 0 0,0-1 0,-1 1 1,1 0-1,0-1 0,0 1 0,0-1 0,0 1 0,0-1 0,1 1 0,-1 0 0,0-1 0,1 1 0,-1 0 0,0-1 0,1 1 1,0 0-1,-1-1 0,1 1 0,0 0 0,0 0 0,0-1-101,3-2 83,-1 0 1,0 0-1,1 0 0,0 1 1,0-1-1,0 1 1,0 0-1,1 0 0,1-1-83,20-9 247,-1 1-1,2 1 1,0 1-1,0 2 0,8-2-246,-27 9 31,-1 0-1,1 0 0,-1 1 1,1 0-1,-1 0 0,1 1 1,-1 0-1,1 0 1,-1 1-1,0 0 0,0 0 1,0 1-1,0-1 0,0 2 1,0-1-1,-1 1 0,1 0 1,-1 0-1,0 1 1,0 0-1,-1 0 0,3 3-30,-2-1 44,1 0 1,-2 0-1,1 1 0,-1 0 0,0 0 0,-1 0 0,1 1 1,-2-1-1,1 1 0,-1 0 0,-1 0 0,0 1 0,0-1 0,0 0 1,-1 1-1,-1-1 0,0 7-44,-1 7 181,-2 0-1,0-1 1,-1 1 0,-2-1 0,0 0-1,-1 1-180,3-14 139,0 1 0,0-1 0,-1 0 0,0 0 0,-1 0 0,0-1 0,0 0 0,-1 0 0,0 0 0,0-1-1,-1 0 1,0 0 0,0-1 0,-6 3-139,5-4 59,5-2-41,0 0 0,0-1 0,0 0 0,0 0 1,-1 0-1,1 0 0,0-1 0,-1 0 0,0 0 0,0 0-18,0 0 13,1-1-59,0 0 1,0 0-1,0 1 1,0 0-1,0 0 0,1 0 1,-1 0-1,0 1 46,-4 1-342,7-3 191,1 0 1,-1 1-1,0-1 1,1 0-1,-1 0 1,0 1-1,1-1 1,-1 0-1,1 1 0,-1-1 1,0 0-1,1 1 1,-1-1-1,1 1 1,-1-1-1,1 1 151,0 0-152,0-1-1,0 1 1,1 0-1,-1-1 0,0 1 1,0 0-1,1-1 1,-1 1-1,1 0 1,-1-1-1,0 1 1,1-1-1,-1 1 1,1-1-1,-1 1 1,1-1-1,-1 1 1,1-1-1,0 0 1,-1 1-1,1-1 1,0 0 152,11 8-1782,8-1-1236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6:48:07.73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25 72 4064,'-2'-3'259,"-1"-1"0,1 1 0,0-1 0,0 0 1,0 1-1,1-1 0,-1 0 0,1 0 0,0 0 0,0 0 0,1-1 0,-1 1 1,1 0-1,0 0 0,0 0 0,0-1 0,1 1-259,-2 4 38,1 0 0,0 0 0,-1 0 0,1 0 0,0 1-1,0-1 1,-1 0 0,1 0 0,0 1 0,0-1 0,-1 0 0,1 0 0,0 1 0,0-1 0,0 0 0,0 1-1,0-1 1,-1 0 0,1 1 0,0-1 0,0 0 0,0 1 0,0-1 0,0 0 0,0 1 0,0-1-1,0 0 1,0 1-38,0 16 111,0 1 1,2-1-1,0 1 0,1-1 0,0 1 0,3 5-111,2 5 350,3 23-350,-7-29 392,1 0 0,1 0-1,5 13-391,-5-25 596,-4-16-38,3-13-538,59-128-388,-55 129 303,0 1 1,1 1 0,10-14 64,-4 6-26,-13 20 51,0 0 0,1 0 1,-1 0-1,1 0 0,-1 0 0,1 0 0,0 1 0,1 0 1,1-1-26,-5 3 11,1 0-1,-1 0 1,1 1 0,-1-1 0,1 1 0,-1-1 0,1 1 0,-1-1 0,1 1 0,0 0 0,-1 0 0,1 0 0,-1 0 0,1 0-1,0 0 1,-1 0 0,1 1 0,-1-1 0,1 1 0,-1-1 0,1 1 0,-1-1 0,1 1 0,-1 0 0,1 0 0,-1 0 0,0 0 0,1 0-1,-1 0 1,0 0 0,1 1-11,2 2 69,0 1 0,0 1 0,0-1-1,-1 1 1,0-1 0,0 1 0,0 0 0,-1 0-1,0 1-68,6 16 784,2 21-784,-3-16 123,-3-8-263,-1-1 1,-1 3 139,5 29-921,2 2-2599,-1-23 144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6:48:22.54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58 270 1248,'-8'-1'842,"7"0"-782,1 1 0,-1 0 0,0 0 1,1 0-1,-1 0 0,0 0 1,0 0-1,1 0 0,-1 0 1,0 0-1,0 0 0,1 0 0,-1 0 1,0 0-1,1 1 0,-1-1 1,0 0-61,4-3 3300,-2 1-3248,1 0 1,0 1 0,0-1 0,1 0-1,-1 0 1,0 1 0,2-1-53,-1 1 1,0 0 1,0-1-1,0 1 1,0 0-1,-1-1 1,1 0-1,0 0 0,-1 0 1,1 0-1,-1 0 1,1-1-2,-3 3 2,0 0 0,0-1 0,0 1 0,0 0 0,1-1 0,-1 1 0,0 0 0,0 0 0,0-1 0,1 1 0,-1 0 0,0 0 0,0 0 0,1 0 0,-1-1 1,0 1-1,0 0 0,1 0 0,-1 0 0,0 0 0,1 0 0,-1 0 0,0 0 0,1 0 0,-1 0 0,0 0-2,1-1 1,0 1 1,-1 0-1,1 0 1,0 0-1,0 0 0,-1-1 1,1 1-1,-1 0 1,1 0-1,0-1 0,-1 1 1,1 0-1,-1-1 1,1 1-1,-1-1 1,1 1-1,-1-1 0,1 1 1,0-1-2,-1 0 58,0 1 92,0 0-6,5-43 1040,-14 6-112,8 30-929,1 0 0,-1 0 0,-1 0 1,1 0-1,-1 0 0,0 1 0,-1-1 1,0 1-1,0-1 0,-3-4-143,3 6-18,0 0-1,-1 0 0,1 0 0,-1 1 1,0 0-1,0-1 0,-1 1 1,1 1-1,-1-1 0,0 1 0,0 0 1,0 0-1,-2-1 19,-5 2-960,4 6 267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6:48:56.4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337 82 992,'-2'-3'289,"4"6"601,-2-3-453,-5-3 598,-18 0 1215,4-2-1264,17 4-952,-1-1 1,0 1-1,1 1 1,-1-1-1,0 0 0,0 1 1,-1-1-35,1 1 43,0-1 1,1 1 0,-1-1-1,0 0 1,1 0-1,-1 0 1,0 0 0,0-1-44,0 0 109,0 1 1,0 0 0,0-1 0,0 1-1,-1 0 1,1 1 0,0-1-1,-3 0-109,-4 0 110,10 1-101,-1 0 0,0-1 0,0 1 1,1 0-1,-1 0 0,0 0 0,0 0 0,1 0 1,-1 0-1,0 0 0,0 0 0,1 1 0,-1-1 0,0 0 1,1 0-1,-1 1 0,0-1 0,0 0 0,1 1 0,-1-1 1,1 0-1,-1 1 0,0-1 0,1 1 0,-1-1 1,1 1-1,-1 0-9,-6 7-5,-6 5 31,5-7 101,1 0 0,-1 0 0,1 1 0,-4 5-127,-17 17 532,21-24-467,1 1-1,1 0 1,-1 1-1,1-1 1,1 1-1,-1 0 1,1 0-1,0 1 1,1-1-1,-1 1 1,0 4-66,-4 16 58,0 1-1,-1 18-56,6-31-54,0 4 109,1 0 1,0 1-1,2-1 1,0 0-1,3 15-55,-2-31 16,-1 1 0,1-1 0,0 1 0,0-1 0,1 0 0,-1 0 0,1 1 0,0-1 0,0 0 0,0-1 0,1 1 0,-1 0 0,1-1 0,0 1 0,0-1 0,0 0 0,1 0 0,-1 0 0,1 0 0,-1-1 0,1 1 0,0-1 0,0 0 0,0 0 0,0 0 0,1-1 0,-1 0 0,0 1 0,1-1 0,-1-1 0,0 1 0,1-1 0,-1 0 0,1 0 0,-1 0 0,4-1-16,46-3 75,-27 3-35,-1-1 1,0-2 0,1 0-1,13-6-40,-32 8 25,0-1-1,-1 0 0,1-1 1,-1 1-1,0-2 0,0 1 1,0-1-1,-1 1 0,1-2 1,-1 1-1,-1-1 0,1 0 1,-1 0-1,0-1 0,0 1 1,-1-1-1,1-1-24,2-6 65,0 0 1,0-1-1,-2 0 0,1 0 1,-2-1-1,0 1 0,-1-1 1,-1 0-1,-1 0 0,0 0 1,0-4-66,-2 10 57,0 0-1,0 1 1,0-1 0,-2 0 0,1 1 0,-1-1 0,0 1 0,-1 0 0,0 0 0,-1 0 0,0 0 0,0 1 0,0 0 0,-1 0 0,-1 0 0,1 1 0,-1 0 0,-6-5-57,-8-4 11,-2 0-1,0 1 1,-1 2 0,-18-8-11,33 17-266,-1 1 1,0 0 0,1 1 0,-1 0 0,0 0 0,0 1 0,-7 0 265,17 1-71,-1 0 0,1 0 0,0 0 0,-1 0 0,1 0 0,0-1 0,-1 1 0,1 0 0,-1 0 0,1 0 0,0 1 0,-1-1 0,1 0 0,0 0 0,-1 0 0,1 0 0,0 0 0,-1 0 0,1 0 0,0 1 0,-1-1 0,1 0 0,0 0 1,-1 1-1,1-1 0,0 0 0,0 0 0,-1 1 0,1-1 0,0 0 0,0 1 0,-1-1 0,1 0 0,0 1 0,0-1 0,0 0 0,0 1 0,0-1 0,0 0 0,0 1 0,-1-1 0,1 0 0,0 1 0,0-1 0,0 1 0,0-1 0,0 0 0,1 1 0,-1-1 71,6 11-3370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6:48:58.0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431 1 1472,'-3'5'504,"3"-7"-542,2-1 500,-1 5 1543,-1-1-1706,0-1 266,0 1-472,0 0-1,0 0 0,0 0 1,0 0-1,-1-1 1,1 1-1,0 0 1,-1 0-1,1 0 0,0 0 1,-1-1-1,1 1 1,-1 0-1,0 0 0,1-1 1,-1 1-1,1 0 1,-1-1-1,0 1 1,0-1-1,0 1-92,-8 8 432,-11 16 9,13-17-398,0 1 1,0 0-1,1 1 0,-1 2-43,-4 15 297,1 0 1,1 1-1,-4 21-297,4-12 185,-48 192 780,51-208-942,1-3-10,0 1 1,-2-1 0,-1 3-14,-5 18 16,4-9 91,4-17-38,1-1 0,1 1 0,-1 4-69,-1 7-52,3-19 43,1-4 86,0 0 0,1 0 1,-1 0-1,1 0 0,-1 1 0,1-1 0,-1 0 0,1 0 1,0 0-1,-1 0 0,1 0 0,0 1 0,0-1 1,0 1-78,-2-2 77,1-1 156,0-7-117,-1 5-108,0-1 0,0 1 0,0 0-1,-1 0 1,0 0 0,1 0 0,-1 0-1,-3-2-7,-6-7 136,10 10-134,0 0 1,1 1-1,-1-1 1,0 1-1,0 0 1,0-1-1,0 1 1,0 0 0,0 0-1,0 0 1,-1 1-1,1-1 1,0 0-1,0 1 1,-1 0-1,1-1 1,0 1 0,-1 0-1,1 0 1,0 0-1,-1 0 1,1 1-1,0-1 1,-1 1-1,1-1 1,0 1-1,0 0 1,0 0 0,-2 0-3,1 1 2,0 0 0,-1 0 0,1 0 0,0 0 0,0 0 0,0 1 0,0-1 0,1 1 1,-1 0-1,1 0 0,-1 0 0,1 0 0,0 0 0,0 0 0,1 1 0,-1-1 1,1 1-1,-1 0-2,-1 9-35,0 0 1,0 1 0,2-1-1,-1 0 1,2 5 34,0-12-10,0-1-1,0 0 0,1 1 1,0-1-1,0 1 0,0-1 1,1 0-1,0 0 1,0 1-1,0-1 0,1-1 1,-1 1-1,1 0 1,2 2 10,-4-6 10,0 0 0,-1 0 0,1 0 0,0 0 0,0 0 1,0 0-1,0 0 0,0 0 0,0-1 0,0 1 0,0 0 1,0-1-1,1 1 0,-1 0 0,0-1 0,0 0 0,1 1 0,-1-1 1,0 0-1,1 0 0,-1 1 0,0-1 0,0 0 0,1 0 1,-1-1-1,0 1 0,1 0 0,-1 0 0,0-1 0,1 1-10,0-1 22,0 0 0,0-1-1,0 1 1,0-1-1,0 1 1,0-1 0,-1 0-1,1 0 1,0 0 0,-1 0-1,0 0 1,1 0-1,-1 0 1,0 0 0,0 0-1,0-1-21,1-2 45,-1 0 1,1-1-1,-1 1 0,0 0 0,-1-1 0,1 1 0,-1 0 1,0-1-1,0 1 0,-1 0 0,0-2-45,-2-11 88,-1 1 1,-4-11-89,6 20 41,2 7-51,-1 0 0,1-1 1,0 1-1,-1 0 0,0 0 1,1-1-1,-1 1 0,1 0 0,-1 0 1,0 0-1,0 0 0,0 0 0,0 0 1,0 0-1,0 0 0,0 0 0,0 1 1,0-1-1,0 0 0,0 0 1,0 1-1,-1-1 0,1 1 10,0 0-18,0 0 0,0 0 1,0 0-1,0 0 0,0 0 0,0 0 0,0 1 0,0-1 0,0 0 1,0 1-1,0-1 0,0 0 0,0 1 0,0-1 0,0 1 1,0 0-1,1-1 0,-1 1 0,0 0 0,0-1 0,1 1 1,-1 0-1,0 0 0,1 0 0,-1 0 0,1 0 0,-1-1 0,1 1 1,-1 1 17,-2 6-22,0 0 0,0 0 1,0 1-1,1-1 1,1 1-1,-1-1 0,1 1 1,1-1-1,0 1 1,0 0-1,1 3 22,0-1-13,0-1 0,1 1 0,0 0 0,1-1 0,0 1 0,1-1 0,0 0 0,5 9 13,-8-18 9,-1 0 0,1 0 0,-1 0 1,1 0-1,-1-1 0,1 1 0,0 0 0,-1 0 0,1-1 0,0 1 0,-1 0 0,1-1 0,0 1 0,0 0 0,0-1 0,0 1 0,0-1 1,0 0-1,0 1 0,0-1 0,0 0-9,0 0 19,-1 0 0,1 0 0,0 0 0,0 0 0,0-1 0,-1 1 0,1 0 1,0 0-1,0-1 0,-1 1 0,1-1 0,0 1 0,-1-1 0,1 1 0,-1-1 0,1 1 0,0-1 1,-1 1-1,1-1 0,-1 0-19,3-3 96,0-1 1,0 0-1,-1 1 1,0-1-1,0 0 1,0 0-1,-1-1-96,4-10 127,-2 0 0,0 0 0,-1 0 0,0 0 0,-1-3-127,2-23 109,-2 32-120,1 1 0,-2-1 0,1 0 0,-2 1 0,1-1 0,-1 1 0,0-1 0,-2-5 11,1 13-1227,3 6 336,3 9-1161,1 3 612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6:48:59.8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1 1248,'-1'0'138,"1"0"1,0 0-1,0 0 1,0 0-1,-1 0 1,1 0-1,0 0 1,0 0-1,0 0 1,-1 0-1,1 0 1,0 0-1,0 0 1,0 0-1,0 0 1,-1 0-1,1 1 1,0-1-1,0 0 0,0 0 1,0 0-1,-1 0 1,1 0-1,0 0 1,0 1-1,0-1 1,0 0-1,0 0 1,0 0-1,-1 0 1,1 1-1,0-1 1,0 0-1,0 0 1,0 0-1,0 1 1,0-1-1,0 0 1,0 0-1,0 0 0,0 1-138,-3 16 1905,2-13-1808,1 0 0,0-1 0,0 1-1,0 0 1,1 0 0,-1-1 0,1 1-1,0 0 1,1 3-97,3 1 31,1 1-1,0 0 1,0-1-1,1-1 1,0 1-1,1-1 0,-1 0 1,1 0-1,0-1 1,1 0-1,1 0-30,23 13 166,1-1 0,12 3-166,-45-20 0,67 29 24,-6-4 96,14 12-120,-17-7 135,-23-13-149,-2 1-1,3 4 15,-24-15-15,1 0-1,0-1 0,0 0 0,12 3 16,60 16 62,-37-12 99,-35-11-92,1 0 0,11 1-69,-14-3 67,-1 1 0,1 0 0,-1 0 0,8 4-67,-17-5 106,-2-1-42,0 0 0,0 0 86,0 0-33,-30-14 422,13 7-456,1 0-1,-9-8-82,-37-24 133,60 38-154,1 1 0,-1-1 0,1 0-1,-1 1 1,1 0 0,-1-1 0,0 1-1,1 0 1,-1 0 0,1 0 0,-1 0 0,0 0-1,0 0 22,-4 0-278,6 0 260,-1 1 1,1-1 0,0 0-1,-1 1 1,1-1 0,0 0-1,0 1 1,-1-1 0,1 1-1,0-1 1,0 0 0,0 1-1,-1-1 1,1 1 0,0-1-1,0 1 1,0-1 0,0 0-1,0 1 1,0-1 0,0 1-1,0-1 1,0 1 0,0-1-1,0 1 1,0-1 0,0 1-1,0-1 1,1 0 17,3 17 103,-1-14-107,-1-1 1,1 1 0,0-1 0,0 1 0,0-1 0,1 0-1,-1 0 1,0 0 0,1-1 0,-1 1 0,1-1 0,0 0-1,0 0 1,-1 0 0,3 0 3,-3 0 40,-1-1 1,1 0-1,0 0 0,-1 0 1,1 0-1,0 0 0,-1 0 1,1-1-1,-1 1 0,1-1 1,-1 0-1,1 1 0,-1-1 1,1-1-1,-1 1 0,0 0 1,1 0-1,-1-1 0,0 1 1,0-1-1,0 0 0,0 0 1,0 0-41,-2 1 23,1 0 0,0 0 0,0-1 0,-1 1 1,1 0-1,-1-1 0,1 1 0,-1-1 0,1 1 1,-1 0-1,0-1 0,0 1 0,0-1 0,0 1 1,0-1-1,0 1 0,0-1 0,0 1 0,0-1 0,-1 1 1,1 0-1,-1-1 0,1 1 0,-1 0 0,1-1 1,-1 1-1,0 0 0,0 0 0,0-1 0,0 1-23,0-1-10,-1 0-1,1 0 0,-1 1 0,1-1 0,-1 1 1,0-1-1,0 1 0,0 0 0,0-1 0,0 1 1,0 0-1,0 0 0,0 1 0,0-1 0,0 0 1,0 1-1,-1-1 0,1 1 0,0 0 11,-3 0-5,0 0 0,1 0 0,-1 1-1,1 0 1,-1 0 0,1 0 0,0 0-1,-1 1 1,1-1 0,0 1-1,-2 1 6,4-2-7,1 1-1,-1-1 0,1 0 0,-1 0 0,1 1 0,-1-1 0,1 1 0,0-1 0,0 1 0,0 0 0,0-1 0,0 1 0,0 0 0,0 0 0,0-1 1,1 1-1,-1 0 0,1 0 0,-1 0 0,1 0 0,0 0 0,0 0 0,0 0 0,0 0 0,0 0 0,0 0 0,0 0 8,1 0-6,0 1-1,0-1 0,0 0 0,0 0 1,0 0-1,1 0 0,-1 0 0,0 0 1,1 0-1,0-1 0,-1 1 0,1-1 1,0 1-1,0-1 0,0 1 0,0-1 1,0 0-1,2 1 7,1 1 45,0-1 1,0 0-1,0 0 1,1 0 0,-1-1-1,0 1 1,5-1-46,-7 0 66,0-1 0,1 0 0,-1 0 1,0-1-1,1 1 0,-1-1 0,0 1 1,1-1-1,-1 0 0,0 0 0,0-1 1,0 1-1,0-1 0,1 0-66,-3 1 24,1 0 1,-1 0-1,0 0 0,0 0 1,0 0-1,0 0 0,0 0 1,0-1-1,-1 1 0,1 0 1,0-1-1,0 1 1,-1 0-1,1-1 0,-1 1 1,0-1-1,1 1 0,-1-1 1,0 1-1,0-1 0,0 1 1,0-1-1,0 1 0,0-1 1,0 1-1,0-1 0,-1 1 1,1-1-1,-1 1 1,1-1-1,-1 1 0,0-1-24,-1-2 14,1 1-1,-1 0 0,0 0 1,-1 0-1,1 0 1,0 1-1,-1-1 1,0 1-1,1-1 0,-1 1 1,0 0-1,0 0 1,-1 0-1,1 0 0,0 1 1,0-1-1,-1 1 1,1 0-1,-2 0-13,0-1-41,-1 1 1,1 0-1,-1 0 0,1 0 0,-1 1 0,0 0 1,1 0-1,-1 0 0,0 1 0,1 0 0,-1 0 1,-1 0 40,2 2-20,0 0 0,0 0 0,1 0 1,-1 1-1,0-1 0,1 1 0,0 0 0,0 1 1,0-1-1,1 1 0,-1-1 0,1 1 1,0 0-1,1 0 0,-1 1 0,1-1 1,-1 3 19,3-7 4,-1-1 1,1 1 0,0 0-1,0 0 1,0-1-1,0 1 1,-1 0 0,1 0-1,0 0 1,0-1 0,0 1-1,1 0 1,-1 0 0,0 0-1,0-1 1,0 1 0,1 0-1,-1 0 1,0-1-1,1 1 1,-1 0 0,0 0-1,1-1 1,-1 1 0,1-1-1,-1 1 1,1 0 0,-1-1-1,1 1-4,1 0 32,-1-1 1,1 1-1,-1-1 0,1 1 0,0-1 1,-1 0-1,1 0 0,-1 1 0,1-1 1,0 0-1,-1 0 0,1-1 0,-1 1 1,2 0-33,2-1 73,0 0 0,0-1 0,0 1-1,0-1 1,-1 0 0,1 0 0,0-1 0,-1 1 0,4-3-73,-5 2-227,7-6-71,-7 2-3625,-3 0 1801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6:49:09.7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13 2304,'-6'-2'888,"12"-2"-654,10-2-215,-11 6 41,0 0 0,1 0 0,-1 1 0,0 0 0,0 0 0,0 0 0,0 0 0,0 1 0,-1 0-1,1 0 1,0 0 0,-1 1 0,1 0 0,-1-1 0,0 2 0,0-1 0,1 2-60,47 34 240,38 22-240,-45-32 330,-1 2 1,33 31-331,-8 8 428,-2 3-1,22 37-427,62 69 921,-61-80-398,37 58-523,-62-70 151,64 90-196,-99-130 89,-2 1 1,-2 2 0,-1 1-45,25 73 234,-16-38 252,32 55-486,1-21 299,-12-23 106,13 39-405,-13 0 965,13 61-965,-61-175-103,6 18 485,-1-1 0,5 40-382,1 58 1323,-5 11-1323,-10-119 105,-2-21-40,0 1-1,0-1 1,-1 0 0,0 0 0,0 0 0,-1 0 0,0 0 0,-2 7-65,1-3 192,2-11-149,0 1 0,-1-1 1,1 1-1,0-1 1,0 0-1,-1 1 1,1-1-1,0 1 1,-1-1-1,0 0 0,1 1 1,-1-1-1,0 0 1,1 0-1,-1 0 1,0 1-1,0-1 1,0 0-1,0 0 0,0 0 1,-1 0-44,-3 1 71,0-1 1,1 0-1,-1 0 1,0 0-1,0-1 1,0 0-1,1 0 1,-1 0-1,0 0 1,0-1-1,-1 0-71,-2-1 22,-1 0 0,1-1-1,0 0 1,0-1 0,0 1 0,-2-3-22,-5-3-21,0-1 1,0-1 0,1-1 0,0 0 0,-11-13 20,-19-27-77,2-1-1,-22-38 78,15 24-256,47 66 11,3 7 127,4 8-47,4 6 164,46 92-75,-43-89 123,2-1 0,0-1 0,16 17-47,-13-18 8,1-1 0,1-1 0,0-1 0,1 0 0,1-2 0,1 0 0,0-2 0,10 5-8,-23-14-15,-1 0-1,1-1 1,0 0-1,7 1 16,-14-3 23,0-1-1,-1 0 1,1 1 0,0-1-1,0 0 1,0 0 0,0 0-1,0-1 1,0 1 0,0 0-1,0-1 1,0 1-1,0-1 1,0 0 0,0 1-1,-1-1 1,1 0 0,0 0-1,0 0 1,-1 0 0,1-1-1,-1 1 1,2-2-23,10-14 11,-2-1 1,1 0-1,-2-1 1,-1-1-1,0 0 1,-1 0-12,17-36-384,-5 12 277,2-3 236,5-3-129,-26 49 24,0-1-1,0 0 1,-1 1 0,1-1 0,0 0 0,-1 0 0,1 0 0,-1 0 0,1 0 0,-1 0 0,0 1 0,0-1 0,0 0 0,0 0 0,0 0 0,0 0 0,-1 0-1,1 0 1,-1 0 0,1 0 0,-1 0 0,0 1 0,1-1 0,-1 0 0,0 0 0,0 1 0,0-1 0,-1 1 0,1-1 0,0 1 0,0-1 0,-1 1 0,1 0-1,-2-1-23,-3-2 69,0 0 0,0 0 0,0 1 0,0 0 0,0 0 0,-1 1 0,1 0 0,-1 0 0,-5-1-69,-29-4-318,-1 2 0,1 2 0,-1 2 0,0 2 0,1 1 0,-1 2 0,1 2 0,-12 4 318,40-7-1554,0 1-1,-12 4 1555,7 0-3397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6:49:21.3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739 374 1664,'-1'-1'55,"0"-1"0,0 1 0,0-1 0,0 1 0,1-1 0,-1 1 0,1-1 0,-1 0 0,1 1 0,-1-1 0,1 1 0,0-1 0,0 0 0,0 1 0,0-1 0,0 0 0,0 1 0,0-2-55,1 1 11,-1 0 1,0 0 0,0 0-1,0 0 1,0 0 0,-1 0-1,1 0 1,0 0 0,-1 0-1,0 1 1,1-1 0,-1 0-1,0 0-11,-8-16 628,8 16-535,1 0-1,-1 0 1,0 0-1,-1 0 0,1 0 1,0 0-1,0 0 1,-1 1-1,1-1 0,-1 0 1,1 1-1,-1-1 1,-2-1-93,-9-7 417,1 0 1,0-2 0,1 0 0,-4-4-418,6 5 201,-2 0 0,0 0 0,0 1 1,-1 0-1,-5-3-201,4 5 164,3 1-73,0 1 0,-1-1 0,1 2-1,-2 0 1,1 0 0,0 1 0,-10-2-91,8 3 52,0 1 0,0 1 0,0 0 0,0 1 0,0 1 0,-1 0 0,1 0 0,0 2 0,0-1 0,1 2 0,-1-1 0,0 2 0,1 0 0,0 0 1,0 1-1,1 1 0,0 0 0,0 0 0,0 1 0,1 0 0,0 1 0,1 1 0,0-1 0,0 1 0,-5 9-52,-8 17 802,-6 15-802,13-23 19,-11 13-69,20-33 80,0 1 1,0 0-1,1 0 0,0 1 0,0-1 1,1 1-1,0 0 0,-1 9-30,2-2 110,1-10-29,1 1 0,0-1 0,1 1 0,-1 0 0,1-1 1,1 1-1,0 2-81,0-2 98,1 0 1,0 0 0,0 0-1,3 7-98,18 49 25,-12-34 276,9 21-301,-4-12 105,-12-27-97,1 0 1,0 0-1,1-1 0,7 10-8,-7-11 15,1-1-1,0-1 1,0 1-1,1-1 0,0-1 1,0 1-1,1-1 1,0-1-1,1 0 1,-1 0-1,1 0 0,0-2 1,0 1-1,1-1 1,-1-1-1,1 0 1,2 0-15,15 3 32,0-1 1,0-2 0,1-1 0,-1-2 0,0 0 0,7-2-33,-16 0 58,0-1 1,0-1 0,0-1-1,0 0 1,-1-2 0,0 0 0,0-1-1,-1 0 1,10-8-59,6-6 86,-2-2 0,0-1 0,-2-2 0,-1 0 0,-1-2 0,-1-2 1,17-26-87,-38 50 23,0-1 0,0 0 1,-1 0-1,0 0 1,0-1-1,-1 1 1,0-1-1,-1 0 0,0 0 1,0 0-1,-1 0 1,0 0-1,-1-1 1,0 1-1,0 0 0,-1 0 1,0 0-1,0-1 1,-1 1-1,-1 0 1,1 1-1,-1-1 0,-1 0 1,0 1-1,0 0 1,0 0-1,-1 0 1,-2-2-24,-203-276 1029,202 274-960,-1 1 1,-1-1-1,0 1 1,0 1-1,-1 0 1,-1 1-1,-11-9-69,16 14-60,0 0-1,-1 0 1,1 1-1,-1 0 1,1 0-1,-1 1 1,0 0-1,0 0 1,0 1-1,0 0 1,0 0-1,0 1 1,0 0-1,0 0 1,-3 1 60,-1 1-340,0 1 0,0 0 0,-1 1 340,9-3-366,0 0 0,0 1-1,0-1 1,0 1 0,0 0-1,1 0 1,-1 1 0,1-1-1,-1 1 1,-2 3 366,5-5-160,1 0-1,-1 0 1,0 0-1,1 0 1,-1 0 0,0 1-1,1-1 1,0 0-1,-1 0 1,1 1 0,0-1-1,-1 0 1,1 2 160,3 21-4000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4:01:17.08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 1 64,'-4'0'32,"4"4"-32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6:49:22.7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30 208 4224,'-6'-5'472,"3"2"-135,0 0 1,0 0-1,0-1 0,0 1 1,1-1-1,-1 0-337,2 3 23,1 0 0,-1 1 0,1-1 0,0 0 0,0 1 0,-1-1 0,1 0 0,0 0 0,0 1 0,0-1 0,0 0 0,0 0 0,0 1 0,0-1 0,0 0 0,0 0 0,0 1 0,0-1 0,1 0 0,-1 1 0,0-1 0,0 0 0,1 1 0,-1-1 0,0 0 0,1 1 0,-1-1 0,1 0 0,-1 1 0,1-1 0,-1 1 0,1-1 0,-1 1 0,1-1 0,0 1 0,-1 0 0,1-1 0,0 1-23,4-3 3,0 1 0,0 0-1,0 0 1,0 0 0,0 1-1,0-1 1,4 1-3,42-4-47,-24 3 91,42-7 698,1-2-1,9-6-741,-46 10 278,-16 3 89,0 0 1,0-1 0,-1 0 0,10-6-368,-25 11 12,-1 0 0,0 0 0,0 0 0,1 0-1,-1 0 1,0 0 0,0 0 0,1-1 0,-1 1 0,0 0-1,0 0 1,0 0 0,1 0 0,-1-1 0,0 1 0,0 0-1,0 0 1,0 0 0,1-1 0,-1 1 0,0 0 0,0 0-1,0-1 1,0 1 0,0 0 0,0 0 0,0-1 0,0 1-1,0 0 1,0 0 0,0-1 0,0 1 0,0 0 0,0 0-1,0-1 1,0 1 0,0 0 0,0-1 0,0 1 0,0 0-1,0 0 1,0 0 0,0-1 0,-1 1 0,1 0 0,0 0-1,0-1 1,0 1 0,0 0 0,-1 0 0,1 0 0,0 0-1,0-1-11,-15-8 490,14 8-460,-14-6 141,-1 1-1,1 1 1,-2 1 0,1 0-1,0 1 1,-6 0-171,-3 0-197,0 1 0,0 1 1,-1 1-1,-15 3 197,-2 2-3976,-6 3 3976,40-4-2618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6:49:25.6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139 119 3904,'-16'-35'1989,"15"34"-1926,0-1 0,1 0 0,-1 0 0,0 0 0,1 0 1,-1 0-1,1 0 0,0 0 0,0 0 0,0 0 0,0 0 0,0 0 0,0 0 0,1 0-63,-1-13 1165,2 15-1177,0 0-1,0 0 1,0 1 0,-1-1-1,1 0 1,0 1 0,0-1-1,0 1 1,1 0 12,-3-1-1,21 5 116,0 0 1,1-2-1,0-1 0,8 0-115,42 5 243,12 4-3,-56-10 165,-26-1-389,-7 3-96,-1-1 155,1-1 0,-1 0 0,0 0 0,1-1 0,-1 0-1,1 0 1,-1 0 0,-4-1-75,-9 0 169,-62 0 1655,-53-8-1824,5-2 699,123 9-674,8-1-31,11 0-18,15 1-38,50-5 156,13 3-94,-89 4 1,78 0 659,5-5-660,-80 5 70,0-1 0,-1 0 0,1 0 0,0 0 0,-1 0 0,1-1 1,2-1-71,-6 3 19,-1 0-1,1 0 1,-1-1 0,0 1 0,1 0 0,-1 0 0,1-1 0,-1 1 0,0 0 0,1-1 0,-1 1 0,0 0 0,1-1 0,-1 1 0,0 0 0,1-1 0,-1 1 0,0-1 0,0 1 0,0-1-19,-3-4 225,-16-2-83,18 7-142,-19-4 34,0 2 1,-1 0-1,1 1 0,0 1 0,0 1 0,-1 1-34,9-2 41,-47 4-115,-12 4 74,50-5-120,-1 2 0,1 0-1,0 1 1,-19 9 120,34-11-61,7-2 50,4-1 24,13 1 125,0-1 0,0-1 0,10-2-138,-4 1 72,186-9-142,-163 5 25,11 0 106,-17 0 126,-40 5-80,-26 0 303,-97-6-420,34 2-321,61 1 313,19 2-41,18 2-237,28 2 94,-18-2 226,-1 1 1,1 1 0,16 5-25,-30-7 7,0 0 1,0 0-1,0 0 1,0-1 0,1 1-8,21 1 47,-9-2 171,-14-2 17,-11-3-112,-19-3-147,-2 0 0,1 2 0,-1 1 0,0 1 0,0 1 0,-21 2 24,-5 2-269,-29 7 269,74-7-35,-3-1 30,9-1-13,1 1 0,0 0-1,-1 0 1,1 0 0,-1 0-1,1 0 1,-1 0 0,1 1-1,-1-1 1,1 0 0,-1 1-1,1-1 1,-1 1 0,0 0 18,4 0 1,0 0 1,0 1 0,0-1 0,0-1-1,0 1 1,0 0 0,0 0-1,1-1 1,-1 1 0,0-1 0,0 0-1,1 0 1,-1 0 0,0 0 0,0 0-1,1 0 1,-1-1-2,17 1 88,231 21-259,-206-20 372,-24-1 62,-16-1-195,-9-3 60,-13-2 23,-33 2-300,0 2 0,-30 3 149,9 0-17,64-1-42,-10 0-23,0 1 0,-3 1 82,16-2-13,0 1 1,-1 0-1,1 1 1,0-1-1,0 1 1,0 0-1,1 0 1,-1 1-1,-2 1 13,10-3-122,19 2 154,1 0 0,-1-2 1,1 0-1,0-2 1,1-1-33,34 1 56,71 1-1001,-42 0-3587,-54 0 2703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6:49:27.7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 12 3392,'-1'-1'196,"-1"0"0,1 0 0,-1 0 0,1 0 1,-1 0-1,1 0 0,-1 0 0,0 0 0,0 0-196,5 1 10,1-1-1,0 1 1,-1-1-1,1 1 0,0 0 1,-1 0-1,4 1-9,6 0-12,8 1 73,0 0 1,-1 1 0,1 2-1,-1 0 1,0 1 0,0 1-1,6 4-61,-5-2 31,-1 2 0,-1 0-1,0 2 1,0 0 0,-1 1-1,-1 1 1,0 0 0,-1 1-1,-1 1 1,0 1 0,-1 0-1,10 18-30,69 123 680,-12-19-314,-48-86-398,-3 2 0,-3 2 0,16 45 32,3 33 250,-6 2 1,0 32-251,-32-123 94,-2 0 1,-2 0-1,-2 6-94,-6 145 181,1-167-132,-1 1 0,-1-1-1,-2 0 1,-2 4-49,-44 124 122,25-78 62,-14 36 462,-5-2-1,-26 39-645,47-104 77,3 0 1,-13 44-78,-49 192 32,82-276-12,-72 216 978,62-185-261,1 4-737,4-13 423,-2 1 1,-4 7-424,14-39 39,-1-1 0,1 1 0,0-1 0,0 1 0,-1-1 0,1 1 0,0 0 0,-1-1 0,1 1 0,0-1 0,-1 0 0,1 1 0,-1-1 0,1 1-1,-1-1 1,1 0 0,-1 1 0,0-1 0,1 0 0,-1 1 0,1-1 0,-1 0 0,1 0 0,-1 0 0,0 1 0,0-1-39,0 0 23,0-1 0,0 1-1,-1 0 1,1 0 0,0-1 0,0 1 0,0-1 0,-1 1-1,1-1 1,0 1 0,0-1 0,0 0 0,0 0-23,-6-4 35,1-1 1,0 1-1,0-2 0,-1-1-35,2 3 251,0-1-200,1-1 0,-1 0 0,1 0 0,-2-4-51,-7-13 164,7 13-109,0 0 0,1-1 0,0 1 0,1-1 0,-1-5-55,-13-64 110,12 49-101,-11-76-19,16 104-16,-4-15-54,4 15 18,0 11-37,3 29-236,1-1 0,9 36 335,3 28-231,15 234 711,-23-293-495,1 0 1,2-1 0,4 6 14,-13-43 22,0 2-39,0 0 0,0 0 0,1 0 0,-1 0 0,1 0 0,0-1 0,0 1 0,2 2 17,-3-5-8,0 0 1,0-1-1,0 1 1,1 0-1,-1 0 1,0-1-1,0 1 1,1-1-1,-1 1 1,0-1-1,1 0 1,-1 1-1,1-1 1,-1 0-1,0 0 1,1 0-1,-1 0 1,1 0-1,-1 0 1,1-1-1,-1 1 1,0 0-1,1-1 1,-1 1-1,0-1 1,2 0 7,4-1-23,0-2 1,0 1 0,0-1 0,0 0 0,-1 0 0,1-1 0,-1 0 0,0 0 0,0 0 0,-1-1 0,0 0-1,0 0 1,0 0 0,-1-1 0,1 1 0,0-5 22,7-12 75,-2 0 0,-1 0 0,-1-1 0,2-14-75,-3 11 74,-1 0 0,1-25-74,-6 36 44,0 1 0,-1-1 0,-1 0 0,0 0 0,-3-12-44,2 21 5,0 0-1,0-1 1,-1 1-1,0 1 1,-1-1-1,1 0 1,-1 1-1,0 0 1,-1 0-1,1 0 1,-1 0-1,-1 1 1,0-2-5,-1 1-42,0 1 0,-1-1-1,1 1 1,-1 0 0,0 1 0,0 0 0,-1 0 0,1 1 0,-1 0 0,-5-1 42,-14-3-731,-1-1 198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6:48:13.05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384 239 992,'-6'-4'364,"5"3"-269,3 1-47,-1 0-75,0-7-714,1 4 1051,1-1 1,-1 1 0,1 0 0,0 0 0,1 1 0,-1-1 0,0 1-1,1-1 1,-1 1 0,1 0 0,0 1 0,0-1 0,-1 0 0,5 0-311,-7 1 52,1 1 0,0-1 1,0 0-1,0 1 0,0-1 1,0 1-1,-1 0 0,1-1 1,0 1-1,0 0 0,0 0 1,0 1-1,0-1 0,0 0 1,0 0-1,0 1 0,0 0 1,0-1-1,-1 1 0,1 0 1,0 0-1,0 0 0,-1 0 1,1 0-1,-1 0 0,1 0 1,0 1-53,0 1 54,1-1 0,-1 0 0,-1 1 0,1 0 0,0-1-1,-1 1 1,1 0 0,-1 0 0,0 0 0,0 0 0,0 1-54,0-3 36,-1 0-1,1 0 1,-1 0-1,0 0 0,0 0 1,0 0-1,0 0 1,1 0-1,-1 0 1,-1 0-1,1 0 1,0 0-1,0 0 1,0 0-1,0 1 0,-1-1 1,1 0-1,-1 0 1,1-1-1,-1 1 1,1 0-1,-1 0 1,1 0-1,-1 0 1,0 0-1,1 0 0,-1-1 1,0 1-1,0 0 1,0-1-1,1 1 1,-2 0-36,-10 5 55,-1-1-1,1 0 1,-1-1 0,0-1 0,0 0 0,0-1 0,-1 0-55,-6 2-77,0 0 0,-11 3 77,-32 8 76,55-14 52,0-1 1,1 1-1,-1-1 1,0 0-1,0-1 1,1 0-1,-4-1-128,-2 0 142,1 0 0,-1 1 0,-8 1-142,-21-3-37,38 3 82,0-1 0,0 0-1,1 0 1,-1-1-1,0 1 1,0-1-1,1 0 1,-1 1 0,1-2-1,0 1 1,-1 0-1,1-1 1,0 0 0,0 1-1,0-2-44,-2-2 87,1 1-1,0-1 0,0 0 1,0 0-1,1 0 1,0-1-1,0 1 0,1-1-86,1 4 2,0 0 1,1 0-1,0 0 0,-1 1 0,1-1 0,0 0 0,0 0 1,1 1-1,-1-1 0,1 0 0,-1 0 0,1 1 0,0-1 0,0 0 1,0 1-1,0-1 0,1 1 0,-1-1 0,1 1 0,-1 0 0,1-1 1,0 1-3,2-3 14,1 0 0,-1 0 0,1 1 0,0-1 0,1 1 0,-1 0 0,1 0 0,3-1-14,16-8 294,2-1 39,0 0-1,2 2 0,2 0-332,-31 12 1,22-7 146,-1 1 0,2 0 1,12 0-148,11-1 372,27-2 72,-50 7-244,-1-1 1,1-2-201,-8 2-85,1 0 1,-1 1-1,0 1 1,0 0-1,10 1 85,-21 1-445,-1 0-1,1 0 0,-1 0 1,1 0-1,-1 1 0,1 0 1,-1-1-1,0 1 0,0 0 446,5 3-1402,12 7-459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6:48:14.57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35 33 3072,'-1'0'94,"0"-1"1,0 1 0,-1-1-1,1 1 1,0 0-1,0 0 1,-1-1 0,1 1-1,0 0 1,0 0-1,-1 0 1,1 0-1,0 1 1,0-1 0,-1 0-1,1 0 1,0 1-95,-9 0 994,9-1-546,-1 0 1446,90-4-998,-39 2-326,-1-3 0,8-3-570,-14 2-824,0 2-1,0 1 0,13 3 825,-23 2-2842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6:48:15.70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172 65 160,'-2'-4'-1384,"3"-1"4661,-1 5-3164,0 0 1,0 0 0,0 0-1,0 0 1,1 0-1,-1 0 1,0 0 0,0 0-1,0 0 1,0 0-1,1 0 1,-1 0 0,0 0-1,0 0 1,0 0-1,0 0 1,1 0-1,-1 0 1,0 0 0,0 1-1,0-1 1,0 0-1,1 0 1,-1 0 0,0 0-1,0 0 1,0 0-1,0 0 1,0 1 0,0-1-1,0 0 1,1 0-1,-1 0 1,0 0 0,0 0-1,0 1 1,0-1-1,0 0 1,0 0 0,0 0-1,0 0 1,0 1-1,0-1 1,0 0 0,0 0-1,0 0 1,0 1-114,23 37 735,-15-25-619,-1-1-1,0 1 1,0 3-116,-5-12 53,0 0 0,-1 1 1,0-1-1,0 1 1,0 0-1,0-1 0,-1 1 1,0 0-1,0-1 1,0 1-1,-1 4-53,1-9 15,0 1 1,0-1-1,0 1 1,-1-1-1,1 1 0,0-1 1,0 1-1,0-1 0,-1 1 1,1-1-1,0 0 1,-1 1-1,1-1 0,0 1 1,-1-1-1,1 0 0,-1 1 1,1-1-1,0 0 1,-1 1-1,1-1 0,-1 0 1,1 0-1,-1 0 0,1 1 1,-1-1-1,1 0-15,-2 0 25,0 0-1,1 1 0,-1-1 1,0 0-1,1 0 0,-1-1 1,0 1-1,1 0 0,-2-1-24,-1 0 45,-1 0-1,1-1 1,-1 1-1,1-1 1,0 0-1,-3-2-44,-20-16-115,2-2-1,-1-1 1,-2-6 115,9 3 66,2 3-15,13 17-27,1 0 1,-1 0-1,1 0 0,0 0 1,-1-5-25,3 8 1,1 3 9,0-1 1,0 0 0,0 1-1,0-1 1,-1 0 0,1 1 0,0-1-1,0 0 1,-1 1 0,1-1-1,0 0 1,-1 1 0,1-1-1,-1 1 1,1-1 0,-1 1-1,1-1 1,-1 1 0,1-1-1,-1 1-10,-3-2 96,4 1 107,0 1-75,0 0-139,-1 0 0,1 0 1,0 0-1,0-1 1,0 1-1,0 0 0,0 0 1,0 0-1,0-1 1,0 1-1,1 0 0,-1 0 1,0 0-1,0-1 1,0 1-1,0 0 0,0 0 1,0 0-1,0 0 1,0-1-1,0 1 0,1 0 1,-1 0-1,0 0 1,0 0-1,0-1 0,0 1 1,0 0-1,1 0 1,-1 0-1,0 0 1,0 0-1,0 0 0,1 0 1,-1 0 10,0 0-105,1 0-1,-1 0 1,0 0 0,1 0 0,-1 1 0,0-1 0,1 0 0,-1 0-1,0 1 1,1-1 0,-1 0 0,0 1 0,0-1 0,1 0 0,-1 1-1,0-1 1,0 0 0,0 1 0,1-1 0,-1 0 0,0 1 0,0-1-1,0 1 106,3 5-1594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6:48:16.04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103 4 4160,'0'-1'116,"-1"1"-1,1 0 1,-1-1 0,1 1-1,-1 0 1,0 0 0,1-1-1,-1 1 1,1 0 0,-1 0-1,0 0 1,1 0-1,-1-1 1,1 1 0,-1 0-1,0 0 1,1 0 0,-1 0-1,0 1 1,1-1-116,-21 0-548,17 0 868,-6 0-188,-21 1 50,30 0-346,-1-1 1,1 0-1,-1 1 1,1-1-1,0 1 1,-1-1-1,1 1 1,0 0-1,-1 0 1,1-1-1,0 1 1,0 0-1,0 0 1,0 0-1,0 0 1,0 1-1,0-1 1,0 1 163,0-1-1888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6:48:16.63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260 111 2816,'-1'0'275,"1"-1"0,-1 0 1,1 0-1,-1 0 0,1 0 1,0 0-1,-1 0 0,1 0 0,0 0 1,0 0-1,0 0 0,0 0 0,-1-1-275,1 1 422,-19 1 1775,18 0-2122,1 0 0,0 0 0,-1 0 0,1 0 0,0 0 0,-1 0 0,1 0 0,0 0 0,-1 0 0,1 1-1,0-1 1,-1 0 0,1 0 0,0 0 0,-1 0 0,1 0 0,0 1 0,-1-1 0,1 0 0,0 0 0,0 0 0,-1 1 0,1-1 0,0 0 0,0 1 0,0-1 0,-1 0 0,1 0-1,0 1 1,0-1 0,0 0 0,0 1 0,0-1-75,2 14 708,17 17-1072,-16-26 550,3 5-134,-1-1 1,0 1 0,-1 0-1,0 1 1,0-1 0,-1 1-1,-1-1 1,2 9-53,-4-14 28,0-1-1,0 0 1,0 1-1,-1-1 1,1 0-1,-1 0 1,0 1-1,0-1 1,0 0 0,-1 0-1,0 0 1,0 0-1,0 0 1,-1 1-28,0 1 23,-1-1 1,0 0-1,0 0 1,-1 0-1,1-1 1,-1 0-1,0 1 1,0-1-1,-1 0-23,3-2 25,0-1 0,0 1 0,0-1-1,0 1 1,0-1 0,-1 0 0,1 0 0,0-1-1,-1 1 1,1-1 0,-1 1 0,1-1 0,0 0-1,-4-1-24,2 1 1,0-1-1,0-1 1,0 1-1,0-1 1,1 0-1,-1 0 0,1 0 1,-1-1-1,-2-1 0,-4-4-119,1 0 1,0-1-1,0-1 0,1 0 1,0 0-1,1 0 0,-2-4 119,4 5-44,-1-2 0,2 1 1,0-1-1,0 0 0,1 0 0,0 0 0,1-1 0,0 0 0,1 1 0,0-1 0,1 0 1,0 0-1,2-8 44,-1 17-8,0 0 1,0 1 0,1-1-1,-1 0 1,1 1-1,0-1 1,0 0 0,0 1-1,0-1 1,0 1 0,1 0-1,-1-1 1,1 1 0,-1 0-1,1 0 1,0 0-1,0 0 1,1-1 7,0 1 49,1 0 1,-1 0-1,1 0 0,-1 1 0,1-1 1,0 1-1,-1 0 0,1 0 0,0 1 1,0-1-1,0 1 0,2-1-49,360-30 2811,-303 23-2615,-30 4-107,0 1-1,1 1-88,-24 2-252,1 0 0,-1 1 0,0 0 0,0 1 0,0 0 0,-1 0 0,1 1 0,7 4 252,-14-6-321,0 1 0,0-1-1,0 1 1,0 0 0,0 0-1,0 0 1,-1 0 0,1 1-1,-1-1 1,0 1 0,0 0-1,1 0 322,7 15-1786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6:47:40.20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82 28 3136,'-2'2'1383,"4"-3"-564,-2 0-720,1 1 0,-1-1 0,0 1-1,1-1 1,-1 1 0,0-1 0,1 1 0,-1-1 0,0 1-1,1-1 1,-1 0 0,0 1 0,0-1 0,0 1-1,0-1 1,0 0 0,0 1 0,0-1 0,0 0-99,1 1 62,-1-1 0,1 1 1,0-1-1,-1 1 0,1-1 0,-1 1 1,1 0-1,0-1 0,-1 1 0,1 0 1,0-1-1,-1 1 0,1 0 0,0 0 1,0 0-1,-1 0 0,1 0 0,0 0 1,0 0-1,-1 0 0,1 0 1,0 0-1,-1 0 0,1 0 0,0 1-62,2-1 28,172 4 313,-159-4-319,127-1 473,40-9-495,-79 5 270,62 5-270,-65 1 168,-18-2 1,14 1 46,35 5-215,-27 1 331,46-7-331,-47 0 69,18 4 459,116 19-528,-138-13-144,59-4 144,-42-2 112,124 1-262,70-9 519,-64 0-55,-157 5-386,403 7 197,-162 4-146,-259-9 156,65 4 157,179 5-211,-212-10 3,75-2 250,-59 0-119,333-16 29,-358 12 14,22-2-216,21 0 28,-89 4-49,-48 3 75,-1 0 0,0 0 53,0 0-79,0 0-86,0 0-22,0 0-20,0 13 266,-1-12-209,-1 4 12,1 1 0,-1 0-1,1 0 1,0 0 0,1 0 0,-1 5-11,3 164 40,6 0 0,20 83-40,-22-215-15,-2 1 0,-1 0 1,-2-1-1,-4 20 15,-2-26 80,-1-1 0,-2 0 0,-5 11-80,12-43 9,0-1 1,0 1-1,-1-1 1,1 1-1,-1-1 0,0 0 1,0 1-10,1-3-15,0 0 1,0 0-1,0 0 1,1-1-1,-1 1 0,0 0 1,0 0-1,0 0 1,-1-1-1,1 1 1,0-1-1,0 1 0,0-1 1,0 1-1,0-1 1,-1 0-1,1 1 1,0-1-1,0 0 0,-1 0 1,1 0 14,-5 0-128,1 0 0,0-1 0,-1 1 0,1-1 0,0 0 0,0-1 0,-3 0 128,-19-5-234,8 3 31,-51-13 3,-2 3 1,-46-3 199,-147-3 53,57 5-118,-215-14 710,224 1-548,95 12 84,-22 3-181,17 6 45,0 4 0,-104 13-45,-63 25 6,-66 27-6,197-37-75,-70 0 75,152-21 47,0-4-1,0-2 1,0-3 0,-42-9-47,-109-10 0,60 8 0,12 1-326,-115 4 326,250 11-6,-88 0 124,-35 8-118,31 1-24,-83 10 166,96-9 51,0-3 1,-1-4 0,-26-5-194,88-1 48,1-1 0,1 0 0,-1-2 0,1 0 0,0-2 0,-15-7-48,17 7 73,0 1 0,-1 1 1,0 1-1,0 1 0,-13 0-73,-2 1 6,-1 2 1,-33 3-7,47 1-69,1 1 1,0 1-1,1 1 1,-1 1-1,1 1 1,-3 2 68,11-5-199,0 2 0,0-1 0,1 2-1,0 0 1,0 0 0,-9 8 199,3-4-1161,18-11 997,0-1-1,0 1 1,0-1 0,0 0-1,0 1 1,0-1 0,0 0-1,0 0 1,0 0 0,0 0-1,0 0 1,0 0 0,0 0-1,0 0 1,0 0 0,0 0-1,0 0 1,0-1 0,1 1-1,-2 0 165,2-3-2234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6:47:41.49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1905 736,'13'-13'590,"0"0"1,-1 0-1,7-11-590,-8 10 484,0 1 0,0 0 0,1 1 0,5-3-484,21-13 479,1 2 1,1 1 0,11-3-480,128-57 1004,-84 41-632,-22 5 8,-39 20-56,18-6-324,54-18 109,-44 19-62,-2-2 0,20-13-47,126-92 290,-146 91-105,13-4 71,1 3 0,1 3 0,7 2-256,109-51 188,-45 19-40,19 2 187,-86 36-108,-1-4 0,27-17-227,33-36 683,-81 49-350,2 3 0,18-6-333,91-32 365,-64 30-100,30-15-284,2 6 0,25-1 19,-116 40-776,-1-2 0,40-19 776,19-22-3608,-34 17 817,-32 19 732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4:09:26.5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125 442 1056,'1'-1'116,"0"0"0,-1 0-1,1 0 1,0 1 0,0-1 0,0 0-1,0 1 1,0-1 0,0 0 0,0 1 0,0-1-1,0 1 1,0 0 0,0-1 0,0 1 0,0 0-1,0 0 1,1-1 0,-1 1-116,28-4 1992,-19 3-1986,-1 0 0,1 0 1,-1-1-1,1 0 0,-1 0 0,0-1 1,0-1-1,0 1 0,0-2 1,1 0-7,0-1 12,1 0 1,-1-1 0,-1 0 0,0-1 0,0 0 0,0 0-1,-1-1 1,0-1-13,-2 2 61,0-1 0,-1 0 0,0 0 0,1-6-61,11-18 1,-12 25 27,-1 0 0,0-1 0,-1 0 0,1 0 0,-2 0 0,1 0 0,-1 0 0,0-7-28,1-3-4,-2 15 25,0 0-1,-1-1 1,1 1 0,-1 0-1,0 0 1,0-1 0,0 1-1,-1 0 1,0-4-21,-1 0-32,-1-1-1,0 1 1,0-1 0,-1 1 0,0-1 32,2 6-6,1 1 1,-1-1-1,0 1 0,0 0 1,0 0-1,0 0 1,0 0-1,0 1 1,0-1-1,0 0 0,-1 1 1,1-1-1,-1 1 1,1 0-1,-1 0 0,0 0 1,-2 0 5,-3 0-336,7 1 335,1 0 0,0 0 0,0 1-1,-1-1 1,1 0 0,0 0 0,0 0 0,-1 0 0,1 1 0,0-1 0,0 0 0,-1 0-1,1 1 1,0-1 0,0 0 0,0 0 0,0 1 0,-1-1 0,1 0 0,0 0 0,0 1-1,0-1 1,0 0 0,0 1 0,0-1 0,0 0 0,0 1 0,0-1 0,0 0 0,0 0-1,0 1 2,0 10-44,0-10 43,-1 15 8,1-14-21,0-1 1,0 1 0,0-1 0,0 0 0,0 1-1,0-1 1,0 1 0,0-1 0,-1 0-1,1 1 1,-1 0 13,0 0 12,1 0 0,-1 0 0,0 0 0,1 0 0,0 0 0,-1 0 0,1 0 0,0 1 0,0-1-1,0 0 1,1 0 0,-1 0 0,0 0 0,1 1-12,1 16-39,-1 8 0,0-13 163,-1-1-1,-1 12-123,1 33 528,-1-50-603,0-1 63,0 0-1,1 0 0,0 1 0,0-1 0,1 6 13,0-7 7,-1-1-1,0 1 0,0-1 0,-1 1 0,0 1-6,-1 17 39,2-14 76,-1 1 1,1-1-1,-3 9-115,4 0 8,0-17-11,0 0 1,-1 0 0,0 1 0,0-1-1,0 0 1,0 0 0,0 0 0,0 2 2,-3 6-41,2-8 33,1 0 0,-1 0 0,1 0 0,-1 0 0,1 0 0,0 0 1,0 0-1,0 0 0,0 2 8,0-1 15,0 1-1,0-1 1,-1 1 0,1-1 0,-1 0-1,1 1 1,-1-1 0,0 0 0,-1 1-1,1-1-14,-6 19 77,5-10-54,-4 21 386,6-31-403,0-1 1,-1 1 0,1-1-1,0 1 1,-1-1-1,1 1 1,-1-1 0,0 1-1,1-1 1,-1 0-1,0 1 1,0-1 0,0 0-1,0 0 1,0 0-1,0 0 1,-1 1-7,1-1 12,-1 1 0,1-1 0,0 1 0,0-1 0,-1 1 0,1 0 0,0 0 0,0 1-12,-2 4 13,0 0 0,0 0 0,-1-1 0,0 1 0,0-1 0,0 0 0,-1 0 0,0 0 0,-5 4-13,1-2 69,-1 1 1,0-2-1,-1 1 0,0-1 1,-3 1-70,9-5 20,0 0 1,-1 0 0,0-1-1,1 0 1,-1 0-1,0 0 1,0 0 0,0-1-1,-1 0 1,1-1-1,0 1 1,0-1 0,0 0-1,-1-1 1,1 0-1,0 0 1,0 0 0,0 0-1,0-1 1,0 0-1,0 0 1,-1-2-21,-4-2 28,8 5-41,0 0 1,1 0 0,-1-1 0,0 0 0,1 1 0,-1-1 0,1 0-1,-1 0 1,1 0 0,0-1 0,0 1 0,0-1 0,0 1 0,0-1-1,0-1 13,1 2-13,0 0 0,0-1 0,0 1 0,0-1 0,1 1 0,-1-1-1,1 1 1,0-1 0,-1-2 13,2 4-11,-1 0-1,0 0 0,0 0 1,1 0-1,-1-1 0,1 1 1,-1 0-1,1 0 0,0 0 1,-1 0-1,1 0 1,0 0-1,0 0 0,-1 1 1,1-1-1,0 0 0,0 0 1,0 0-1,0 1 0,0-1 1,0 1 11,7-5 7,-1 1 0,1 0 0,0 1 0,0 0 0,0 0 0,6-1-7,-11 3-10,0 0 0,0 0 0,0 0 0,1 1 0,-1-1 0,0 1 0,0 0 0,1 0 0,-1 0 0,0 0 0,0 0 0,0 1 0,1-1 0,-1 1 0,0 0 0,0 0 0,0 1 10,4 0-70,-5-2 59,0 1-1,0 0 1,0-1-1,0 1 1,0 0-1,0 0 1,-1 0-1,1 1 1,0-1 0,-1 0-1,1 1 1,-1-1-1,2 2 12,9 4 126,-10-6-115,1 0 0,-1 0 0,0 0 0,0 1 0,0-1-1,0 1 1,0-1 0,0 1 0,0 0 0,-1 0-1,2 0-10,37 35-14,-24-23 98,-13-11-123,-1-1 62,0 0-1,0-1 0,1 1 0,-1 0 1,0-1-1,0 0 0,3 1-22,-4-1 85,-1-1 1,0 0-82,0 0 1,0 0 0,0 1-1,0-1 1,0 0 0,0 0 0,0 0-1,0 0 1,0 0 0,0 1-1,0-1 1,0 0 0,0 0-1,0 0 1,1 0 0,-1 0-1,0 0 1,0 1 0,0-1-1,0 0 1,0 0 0,0 0-1,0 0 1,0 0 0,1 0-1,-1 0 1,0 0 0,0 1-1,0-1 1,0 0 0,0 0-1,0 0 1,1 0 0,-1 0-1,0 0 1,0 0 0,0 0 0,0 0-1,0 0 1,1 0-5,0 0 5,0 0 0,-1 1 1,1-1-1,0 0 0,0 1 1,0-1-1,0 1 0,0-1 1,-1 1-1,1-1 0,0 1 1,-1 0-1,1-1 0,0 1 0,0 0-5,8 8 13,-8-8 1,1-1 82,-1 1-27,0-1-41,1 1-1,-1-1 0,0 0 0,0 1 1,0-1-1,0 1 0,0-1 0,0 1 1,0 0-1,0 0 0,0-1 1,0 1-1,0 0 0,0 0 0,0 0 1,-1 0-1,1 0 0,0 0 0,-1 0 1,1 0-1,-1 0 0,1 0 0,-1 0 1,1 1-1,-1-1 0,0 0 0,1 1-27,-1-2-4,0 0-1,0 0 0,0 0 0,0 1 0,0-1 1,0 0-1,0 0 0,0 0 0,0 0 0,0 0 0,0 0 1,1 1-1,-1-1 0,0 0 0,0 0 0,0 0 1,0 0-1,0 0 0,0 0 0,1 0 0,-1 0 0,0 0 1,0 0-1,0 1 0,0-1 0,0 0 0,1 0 1,-1 0-1,0 0 0,0 0 0,0 0 0,0 0 0,1 0 1,-1 0-1,0 0 0,0 0 5,0 0-3,0-1 1,1 1-1,-1 0 0,0 0 0,0 0 1,0 0-1,0 0 0,1 0 0,-1 0 1,0 0-1,0 1 0,0-1 0,0 0 1,0 0-1,1 0 0,-1 0 0,0 0 1,0 0-1,0 0 0,0 0 1,0 0-1,1 0 0,-1 0 0,0 1 1,0-1-1,0 0 0,0 0 0,0 0 1,0 0-1,0 0 0,0 0 0,0 1 1,1-1-1,-1 0 0,0 0 0,0 0 3,0 2 0,1-1-1,-1 1 0,1-1 0,0 0 1,-1 1-1,1-1 0,0 0 0,0 1 1,0-1-1,0 0 0,0 0 1,0 0-1,0 0 0,1 0 0,-1 0 1,0 0-1,0 0 0,1 0 1,1 1 1,1-1-1,-1 1 0,0 0 1,0-1-1,1 1 1,2 0-1,1-2 21,-3 0-6,0-1 1,-1 1-1,1-1 1,0 0-1,-1 0 0,1 0 1,0-1-1,-1 1 0,2-2-15,10-4-21,-10 5 37,-1 0 0,0 0 0,0 0 0,0-1 0,0 0 0,-1 0 0,1 0 0,-1 0 0,0 0 0,0-1 0,2-2-16,12-18 90,14-24-105,14-21 218,-45 67-206,1 0 0,0 1 1,-1-1-1,1 0 0,-1 0 0,0 0 1,1 1-1,-1-1 0,0 0 1,0 0-1,0 0 3,1-15-13,0 16 14,-1 0 0,0 0 1,0 0-1,0 1 0,0-1 0,0 0 0,0 0 0,0 0 1,0 0-1,0 1 0,0-1 0,-1 0 0,1 0 1,0 0-1,0 1 0,-1-1 0,0-1-1,-2-11 44,3 12-50,0 0-1,-1 0 1,1 0-1,0 1 1,-1-1-1,1 0 1,-1 0-1,1 0 1,-1 0 0,0 0-1,1 1 1,-1-1-1,0 0 1,1 0-1,-1 1 1,0-1-1,0 0 1,0 1 0,0-1-1,1 1 1,-1 0-1,0-1 1,0 1-1,0-1 1,0 1-1,0 0 1,0 0-1,-1 0 7,-3-2-90,-1 1-1,1 1 0,-1-1 0,-3 1 91,7 0-9,1 1 0,-1-1 0,1 1 0,0 0 0,-1 0-1,1-1 1,0 1 0,0 0 0,0 0 0,0 1 0,0-1 0,0 0 0,0 0 0,0 0 0,0 1-1,0-1 1,0 0 0,0 1 9,-2 3-12,2-2 16,0-1 0,0 1 1,0-1-1,0 1 0,1-1 0,-1 1 0,1-1 0,-1 1 1,1 0-1,0-1 0,0 1 0,0-1 0,0 2-4,1-1 3,-1 0 0,0-1 1,-1 1-1,1 0 0,0 0 0,-1 0 0,1 0 0,-1 0 0,0 0 0,-1 1-3,1-1-21,0 0 0,1 1-1,-1-1 1,0 0 0,1 0-1,0 4 22,-2 3 10,2-9-4,-1 0 0,1 0-1,0-1 1,-1 1-1,1 0 1,0 0-1,0 0 1,0 0 0,0 0-1,0-1 1,0 1-1,0 0 1,0 0-1,0 0 1,1 0 0,-1-1-1,0 1 1,0 0-1,1 0 1,-1 0-1,0-1 1,1 1 0,-1 0-1,1 0 1,-1-1-6,3 4-5,1-1 1,-1 1 0,0-1 0,1 0-1,-1 0 1,1-1 0,0 1-1,0-1 1,0 0 0,0 0-1,0 0 1,1 0 0,3 0 4,3 0-8,1 0 0,-1 0 0,0-1 0,1-1 0,0 0 8,13 1 159,-18 0-169,-1-1 1,1 1-1,0-2 0,0 1 1,-1-1-1,3 0 10,2-2-9,5 0 97,-1-1-1,1-1 1,1-1-88,-13 4 20,-1 1 0,1-1 0,-1 0 0,1 0 0,-1 0 0,0-1 0,0 1 0,0-1 0,0 1 0,0-1 0,-1 0 1,1 0-1,-1 0 0,0-1 0,1 0-20,7-9-11,-9 12 9,0 0 0,0 0 0,0 0 0,0-1 0,0 1 0,0 0 0,0 0 0,0-1-1,-1 1 1,1 0 0,-1-1 0,1 1 0,-1 0 0,1-1 0,-1 1 0,0-1 0,0 1 0,1-1 2,-1 0-19,0 0 0,1 0-1,0 0 1,-1 0 0,1 0 0,0 0 0,0 0 0,0 1 0,0-1 0,0 0 0,1 1 0,-1-1 0,0 1 0,1-1-1,-1 1 1,1 0 0,0-1 0,-1 1 0,2 0 19,-1 1-17,0 0-1,1 0 1,-1 0-1,0 0 1,0 1 0,0-1-1,1 1 1,-1 0-1,0-1 1,0 1-1,0 0 1,0 0 0,0 0-1,0 1 1,1 0 17,8 8-178,-7-7 228,0 1 1,0-1-1,-1 1 1,1 0-1,0 2-50,-3-5 64,-1-1-52,0 0-1,0 1 0,1-1 0,-1 0 0,0 0 0,0 0 0,1 1 0,-1-1 0,0 0 1,0 0-1,1 0 0,-1 0 0,0 1 0,1-1 0,-1 0 0,0 0 0,0 0 1,1 0-1,-1 0 0,0 0 0,1 0 0,-1 0 0,0 0 0,1 0 0,-1 0 0,0 0 1,1 0-1,-1 0 0,0 0 0,1 0-11,-1 0 2,0 0 0,1 0 0,-1 0 0,0 0 0,0 0 0,1 0 0,-1 0 0,0 0 0,0-1 0,1 1 0,-1 0 0,0 0-1,0 0 1,0 0 0,1 0 0,-1 0 0,0 0 0,0-1 0,1 1 0,-1 0 0,0 0 0,0 0 0,0 0 0,0-1 0,1 1 0,-1 0 0,0 0 0,0 0 0,0-1 0,0 1 0,0 0 0,0 0 0,0-1 0,0 1 0,0 0 0,1 0 0,-1-1 0,0 1 0,0 0-1,0 0 1,0-1 0,0 1-2,-6-16 91,5 13-87,0 1-1,0-1 1,0 0 0,0 0-1,0 1 1,-1-1 0,1 1-1,-1-1 1,0 1 0,1 0-1,-1-1 1,0 1 0,-1 0-1,1 0 1,0 0 0,-2-1-4,1 1-31,-1 1-1,1-1 1,0 0 0,-1 1 0,1 0 0,-1-1 0,1 1 0,-1 1 0,0-1 31,3 1-13,-1 0 0,0 0 0,1 0-1,-1 0 1,0 0 0,0 0 0,1 0 0,-1 1 0,0-1 0,1 1 0,-1 0 0,1-1 0,-1 1 0,1 0 0,-1 0 0,1 0 0,-1 0 0,1 0 0,-1 0 13,-19 16-41,14-11 41,-1 0 0,1 0-1,-6 7 1,12-11-6,-1 1 0,0-1 0,1 0 0,-1 1 0,1-1 0,0 1-1,0-1 1,0 1 0,0-1 0,0 1 0,0 0 0,1 0 0,-1-1 0,1 1-1,0 1 7,0 0-9,0-1 9,-1 0-1,1-1 0,0 1 1,0-1-1,0 1 0,1 0 1,-1-1-1,1 1 0,-1-1 1,1 1-1,0-1 1,0 1-1,0-1 0,0 1 1,1-1-1,-1 0 0,0 0 1,1 0-1,0 1 1,3 2 5,-1-1 1,1 0-1,0 0 0,0 0 0,0-1 1,0 0-1,1 0 0,0 0 0,5 2-5,-7-4 7,0 0 0,0-1 0,0 1 0,0-1-1,0 1 1,0-1 0,0 0 0,0-1 0,0 1-1,0-1 1,0 0 0,0 0 0,0 0 0,0 0-1,3-2-6,0 0 25,-1-1 0,1 0 0,-1 0 0,0 0 0,-1-1 0,1 1 0,3-5-25,5-6 75,-1-1 1,1-2-76,-13 16 1,0 0 1,0 0 0,0 0 0,0-1-1,0 1 1,0 0 0,-1 0 0,1-1-1,-1 1 1,1 0 0,-1-1-1,0 1 1,0-1 0,0 1 0,0 0-1,0-1 1,-1 1 0,1 0 0,-1-2-2,-1-14 25,2 18-25,-15 25-522,14-23 522,0 0 0,1 0-1,-1 0 1,1 1 0,0-1 0,0 0 0,0 0 0,0 0 0,0 1 0,0-1 0,1 1 0,-1 6-69,2 36-48,3 22 117,-3-23 52,-2-30-66,0 0 0,1-1 1,1 3 13,0-4-13,-2-1 0,1 1-1,-2-1 1,1 1 0,-3 6 13,0 28 199,2-33-162,0 1 1,0-1-1,-2 1 0,1-1 1,-2 0-1,0 2-37,2-12 15,1-1 1,0 0-1,-1 1 0,1-1 0,-1 0 1,1 0-1,-1 0 0,0 0 0,0 0 1,0-1-1,0 1 0,-1 0 0,1-1 1,0 0-1,-1 1 0,1-1 0,0 0 1,-1 0-1,0 0-15,-4 1 32,1 0-1,-1-1 1,0 1 0,0-1-1,0-1 1,-6 1-32,-2-1 70,0-1 0,-13-2-70,24 2 0,-1 0 0,1 0 0,-1 0 0,1 0 0,0-1-1,0 0 1,-1 0 0,1 0 0,0 0 0,0-1 0,0 0 0,4 3-2,-1-1 0,1 1 0,-1 0 0,1-1 0,0 1-1,0-1 1,-1 1 0,1 0 0,0-1 0,-1 1 0,1-1 0,0 1 0,0-1 0,0 1 0,0-1 0,0 1 0,-1-1 0,1 1 0,0-1 0,0 1 0,0-1 0,0 1 0,0-1 0,0 1 0,1-1 0,-1 1 0,0-1 0,0 1 2,1-1-12,-1-1 1,1 1-1,0 0 1,0-1-1,-1 1 1,1 0-1,0 0 1,0 0-1,0 0 1,1-1 11,3-1-33,-1 0 0,1 0 0,-1 0 1,1 0-1,2 0 33,-3 1-2,9-3-52,0 0 0,-1-2-1,0 1 1,4-5 54,-11 8-19,0 1-1,0-1 1,1 1 0,3-2 19,9-3-72,6 1 146,-20 5-46,0 0 0,-1 0 0,1 0 0,0 0 0,-1 0 0,1-1 0,-1 1 0,3-2-28,38-20-60,-9 6 51,-31 14 16,0 0 0,0 0 1,0-1-1,-1 1 0,1-1 0,-1 0 0,0 0 1,0 0-1,0-1 0,0 1 0,-1-1 0,1-1-7,11-18 58,-8 14-37,-1-1-1,0 0 1,-1 0 0,0 0-1,0 0 1,-1-1 0,-1 0-1,1-8-20,1-7 0,-2 9 43,0-1 0,0-7-43,-2 17 1,0 5-1,0 0 0,0 0 1,0 0-1,0 0 0,0 0 1,-1 0-1,0 0 1,0 0-1,0 0 0,0 0 1,-1 1-1,0-3 0,-8-13-14,9 16-2,0 0 1,0 0-1,-1 0 0,1 0 1,-1 1-1,0-1 0,1 1 1,-1-1-1,-1 1 0,0-2 16,2 4-13,1-1 0,-1 1 0,0-1 0,0 1 0,0-1 0,1 1 0,-1-1 0,0 1 0,0 0 0,0 0-1,0-1 1,0 1 0,0 0 0,0 0 0,0 0 0,0 0 0,0 0 0,0 0 0,0 0 0,1 0 0,-2 1 13,-5-1-131,6 0 125,0 1 0,0-1 0,0 0 0,0 1 0,0-1 0,1 1 1,-1-1-1,0 1 0,0 0 0,1-1 0,-1 1 0,0 0 0,1-1 0,-1 1 0,0 0 0,1 0 0,-1-1 0,1 1 0,0 0 0,-1 0 6,0 1-6,0-1-1,1 1 1,-1-1-1,1 1 1,-1-1-1,1 1 1,-1-1-1,1 1 0,0-1 1,0 1-1,0 0 1,0-1 6,1 3-11,0 0 0,0-1 1,1 1-1,-1-1 0,1 0 1,0 1-1,2 1 11,9 19-53,-8-14 69,0-1 1,0 0 0,1 0-1,0 0 1,0-1-1,1 0 1,0 0-1,1-1 1,3 3-17,-8-7 8,0-1 0,0 0-1,1 0 1,-1 1 0,1-2-1,-1 1 1,1 0 0,0-1 0,0 0-1,-1 0 1,1 0 0,0 0 0,0 0-1,0-1 1,0 0 0,0 0 0,0 0-1,0 0 1,0-1 0,3 0-8,0-1 29,0 0 1,0 0 0,-1 0-1,1-1 1,-1 0-1,1 0 1,-1-1-1,0 1 1,0-2-1,-1 1 1,2-2-30,11-12 358,0 0 0,12-20-358,-2 4 79,-15 15-29,-11 15-77,1 0 1,0 0 0,0 0 0,1 0 0,-1 0 0,2-1 26,3-2-24,-7 6-1,0 0-1,0 0 1,0-1 0,0 1-1,1 0 1,-1 1-1,0-1 1,1 0 0,-1 0-1,1 0 1,-1 1-1,0-1 1,1 1-1,0-1 1,-1 1 0,1 0-1,-1-1 1,1 1-1,0 0 26,-1 0-1,-1 0 0,1 0-1,-1 0 1,1-1-1,-1 1 1,1 0 0,-1 0-1,1 0 1,0 0-1,-1 0 1,1 1 0,-1-1-1,1 0 1,-1 0-1,1 0 1,-1 0-1,1 1 1,-1-1 0,1 0-1,-1 0 1,1 1-1,-1-1 1,1 0 0,-1 1-1,0-1 1,1 1-1,-1-1 1,1 0 0,-1 1-1,0 0 2,2 1 0,0-1-1,0 1 0,0 0 0,0 0 1,0 0-1,0 0 0,0 1 0,0-1 1,-1 0-1,1 1 0,-1-1 0,1 1 1,-1 0-1,0-1 0,0 1 0,0 0 1,-1 0-1,1-1 0,-1 1 0,1 0 0,-1 0 1,0 2 0,-3 89 448,3-94-436,0 1 0,0-1 0,0 0-1,-1 0 1,1 0 0,0 1 0,0-1 0,0 0 0,0 0 0,0 0 0,-1 1 0,1-1 0,0 0 0,0 0 0,0 0 0,-1 0 0,1 0 0,0 1-1,0-1 1,0 0 0,-1 0 0,1 0 0,0 0 0,0 0 0,-1 0 0,1 0 0,0 0 0,0 0 0,0 0 0,-1 0 0,1 0 0,0 0 0,0 0 0,-1 0-1,1 0 1,0 0 0,0 0 0,-1 0 0,1 0 0,0-1 0,0 1 0,0 0-12,-1-3 8,1-1-1,-1 1 1,1-1-1,0 1 1,0-1-1,0 1 1,1-1-1,-1 1 1,1 0 0,0-1-1,0 1 1,0 0-8,3-8 7,1 1 0,0-1 1,0 2-1,1-1 0,1 0 1,-1 1-1,1 0 0,5-4-7,-7 5-98,-4 7 77,0-1 0,0 1 0,0-1-1,0 1 1,0-1 0,0 1 0,0 0 0,0 0-1,0-1 1,1 1 0,-1 0 0,0 0 0,1 0 0,-1 0-1,1 0 22,3 11-144,-3-5 208,0 0-1,0 0 1,0 0 0,-1 1-1,1 2-63,0 2 61,1 1 10,1 7-153,-4-15 83,0 0-1,1 0 1,-1 0-1,1 0 1,0 0-1,0-1 1,0 1-1,0 0 1,1 0-1,-1-1 1,2 2-1,-3-3 11,1 0 0,0-1 1,-1 1-1,1 0 0,0 0 0,-1-1 1,1 1-1,0-1 0,0 1 1,-1 0-1,1-1 0,0 0 0,0 1 1,0-1-1,0 1 0,0-1 1,0 0-1,0 0 0,0 1-11,3 0 47,0 0-49,0 0 1,0 0-1,0 0 0,1-1 1,-1 1-1,0-1 1,0 0-1,0 0 0,0 0 1,0-1-1,0 1 0,1-1 1,-1 0-1,0 0 2,14-5 78,0 0 0,10-6-78,-19 8 0,11-4 68,-1-1-1,0 0 0,-1-2 0,0 0 0,9-8-67,26-21-10,-47 35-32,1 1 0,0 0 0,0 0 0,0 0 0,0 1 0,0 0 0,1 1 0,5-2 42,-10 4-17,0-1 0,0 1 1,1 0-1,-1 0 0,0 0 1,0 0-1,0 0 0,0 1 0,0-1 1,0 1-1,1 0 0,-1 0 1,-1 0-1,1 1 0,0-1 1,0 1-1,0-1 0,-1 1 0,1 0 1,-1 0-1,1 0 0,-1 0 1,0 1 16,11 6-5,-12-8 7,0 0 1,1 0-1,-1 0 0,0 0 1,1 0-1,-1 0 0,0 0 1,0 0-1,0 1 1,0-1-1,1 1-2,-2 0 96,0-2 0,0 0 53,0 0-42,-4 0-66,-1-1 0,0 1 0,1-1-1,-1 1 1,1-1 0,-1-1 0,1 1 0,-1-1 0,-2-1-41,-9-3-75,6 3 19,7 2 35,1 0-1,-1 0 0,0 0 1,0 0-1,0 1 0,0-1 1,0 1-1,0 0 22,-7 0 3,7 0-2,0-1 0,0 1 0,0 0 0,0 1 0,-1-1-1,1 0 1,0 1 0,0 0 0,0-1 0,0 1 0,0 1 0,0-1 0,1 0 0,-4 2-1,-6 2-73,1 1-152,11-6 219,0 1-1,0 0 1,0-1 0,0 1-1,0 0 1,-1-1 0,1 1-1,0 0 1,1 0 0,-1-1-1,0 1 1,0 0 0,0-1-1,0 1 1,0 0 0,1-1-1,-1 1 1,0 0 0,1-1-1,-1 1 1,0-1 0,1 1 6,6 11 7,0 0 1,1-1 0,1 0 0,-1 0-1,2-1 1,0 0 0,0-1 0,0 0 0,1 0-1,1-2 1,11 8-8,-21-14 18,0 0-1,0 0 1,0 0 0,1 0-1,-1 0 1,0-1 0,0 1-1,0-1 1,1 1 0,-1-1-1,0 0 1,0 0 0,1 0-1,-1 0 1,0-1 0,1 1-1,-1 0 1,1-1-18,0 0 20,0-1 0,0 1 0,0-1 0,0 0-1,0 1 1,0-1 0,0-1 0,-1 1 0,1 0 0,-1-1-1,2-1-19,2-4 46,0-1 1,0 1-1,-1-2 0,0 1 0,0-1 0,-1 1 0,1-6-46,-1 1 11,0 0 1,-2-1-1,1 1 0,-2 0 1,1-7-12,-2-23 111,-2-5-111,0-19 104,0-10-547,-5-24 443,4 66-21,2 15 46,-2 0 0,0 1 1,0-1-1,-4-6-25,5 19-47,-3-12-181,5 20 217,0-1 0,0 1 0,0 0 1,0-1-1,0 1 0,0 0 0,0 0 0,-1-1 0,1 1 0,0 0 1,0-1-1,0 1 0,0 0 0,-1-1 0,1 1 0,0 0 0,0 0 1,0 0-1,-1-1 0,1 1 0,0 0 0,-1 0 0,1 0 0,0-1 1,0 1-1,-1 0 0,1 0 0,0 0 0,-1 0 0,1 0 0,0 0 1,-1 0-1,1 0 0,0 0 0,-1 0 0,1 0 0,0 0 0,-1 0 1,1 0-1,0 0 11,-1 0-15,0 1 1,1 0-1,-1-1 1,1 1-1,-1 0 1,1-1-1,-1 1 1,1 0 0,-1 0-1,1-1 1,0 1-1,-1 0 1,1 0-1,0 0 1,0 0-1,0-1 1,-1 1-1,1 0 1,0 1 14,0 20-233,0-17 239,1 25-78,2 0 0,2 8 72,1 9-80,-2-25 86,0 0 0,2 4-6,0-3-9,-1 0 1,-1 1 8,-1-7 10,0-1 1,4 10-11,-2-12 62,-2 0 1,0 1-1,1 8-62,2 21 219,-4-31-180,0 0 0,-1 0 0,0 3-39,4 34-176,-4-45 191,1-1 1,-1 0-1,1 0 0,-1 0 0,1-1 1,0 1-1,1 0 0,-1-1 1,1 1-1,-1-1 0,1 0 0,0 0 1,0 0-1,1 0 0,0 0-15,-2-2 7,0 0-1,0-1 1,0 1 0,0-1-1,1 0 1,-1 0-1,0 0 1,0 0-1,0 0 1,0 0 0,3-1-7,24-5 146,-26 5-141,31-10 104,0-2-1,-1-1 1,15-10-109,-46 23 23,0 0-1,-1 0 1,1 0 0,0-1 0,-1 1 0,1-1 0,-1 1 0,0-1-1,1 1 1,-1-1 0,0 0 0,0 1 0,0-1 0,0 0 0,0 0-1,-1 0 1,1 0 0,0 0 0,-1 0 0,0 0 0,1 0 0,-1 0-1,0-1-22,0-3 2,0 1 0,0-1 0,-1 1 0,0-1 0,0 1-1,0-1 1,-2-4-2,-2-3 43,4 10-134,-1-1-1,1 1 1,0-1 0,0 0-1,0 0 1,1 1 0,-1-1-1,1-2 92,2 7-8,-1-1 0,1 1 0,0-1 0,-1 1 0,1-1 0,-1 1 0,1 0 0,-1 0 0,2 0 8,-3-1-8,5 3-53,0-1 0,0 0-1,1 0 1,4 1 61,-5-2 5,-1 0-1,0 0 1,1 1-1,-1-1 1,0 1-1,0 1 1,4 1-5,2 3 39,16 13 36,-25-19-67,1 1 0,-1-1 0,1 1 1,-1-1-1,0 1 0,1 0 1,-1 0-1,0-1 0,0 1 1,0 0-1,0 0 0,0 1-8,8 37 96,-8-38-89,0 1 0,0-1 0,0 1 0,1-1 0,-1 0 0,1 0 0,1 2-7,-1-2 46,-1 0 0,1 0 0,-1 0-1,0 0 1,0 0 0,0 0 0,0 0-1,0 0 1,0 0 0,0 1-46,0 0-16,0 0 0,0-1 0,0 1 0,0-1 0,1 1 0,-1-1 0,1 1 0,0-1 0,-1 0 0,1 0 0,2 2 16,27 22 113,-21-18-141,17 8-6,-10-7 68,-15-8-18,1 0-1,0 0 0,-1 0 1,1 0-1,0-1 0,-1 1 0,1-1 1,0 0-1,0 1 0,-1-1 1,1 0-1,0-1 0,0 1 1,0-1-1,-1 1 0,1-1 1,0 0-1,-1 0 0,2 0-15,6-3 49,1-1-1,-1 0 1,0-1 0,1-1-49,1 0 84,-1-1 1,0-1-1,9-8-84,-18 15 16,1-1 0,0 0 0,-1 1-1,1-1 1,-1-1 0,0 1 0,0 0 0,0 0 0,0-1-1,-1 1 1,1-1 0,-1 1 0,0-1 0,0 0-1,0 1 1,-1-4-16,0 4-5,0 0-1,-1 1 1,1-1-1,-1 0 1,0 1-1,0-1 0,0 1 1,0-1-1,0 1 1,0 0-1,-1-1 1,1 1-1,-1 0 1,0 0-1,1 0 1,-1 0-1,0 0 0,0 0 1,0 1-1,-1-1 1,1 1-1,0-1 1,-1 1-1,1 0 1,-1 0 5,-22-4 90,14 3-262,10 2 144,-1 0 0,1 0 0,-1 0 0,1-1 0,0 1 0,-1 1 0,1-1 0,-1 0 0,1 0 0,0 0 0,-2 1 28,0 0-6,2-1 5,0 1-1,0-1 1,-1 1-1,1-1 1,0 1-1,0-1 1,0 1 0,0 0-1,-1-1 1,1 1-1,0 0 1,1 0-1,-1 0 1,-1 1 1,1-1-70,-1 13-202,1-10 258,1-1-1,0 1 0,0-1 0,0 1 0,0 0 0,1-1 1,-1 1-1,1-1 0,0 1 0,0-1 0,0 0 1,1 1-1,-1-1 0,1 0 0,0 0 0,0 0 0,0 0 1,1 2 14,1 5 46,2 3-71,-6-12 25,5 4 35,0 1-1,1-1 0,0 1 1,5 3-35,-8-7 31,0-1 0,0 1 0,0-1 0,0 0 1,0 0-1,0 0 0,0 0 0,1 0 0,-1-1 1,0 1-1,1-1 0,2 0-31,0 0 49,15 0 156,-1 0 0,18 4-205,-21-1 31,0-2 0,-1 0 0,1 0 0,10-3-31,68-8 154,-65 6-112,22-5-1088,-2 0-3370,-34 7 774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6:47:43.21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8 281 3136,'-7'-1'1343,"18"2"-1177,86-10-603,-20 6 757,17 4-320,-20 0 203,217-8 904,-80 0-167,46 11-940,-85 7 496,379 13 603,-356-12-924,-1-1 93,-54-10-98,130-2-58,-41 1 157,70-4 113,-79-8-231,31-3 66,-126 2 200,65-18-417,117-35 234,-142 25-191,147-30-1,53 13 6,-336 54 37,1 2 1,19 0-86,-49 2-1,0 0-1,0 0 1,1 0 0,-1 0 0,0 1 0,1-1 0,-1 0 0,0 0 0,0 0 0,1 0 0,-1 0 0,0 0-1,0 0 1,0 0 0,1 1 0,-1-1 0,0 0 0,0 0 0,0 0 0,1 1 0,-1-1 0,0 0-1,0 0 1,0 0 0,0 1 0,1-1 0,-1 0 0,0 0 0,0 1 0,0-1 0,0 0 0,0 0 0,0 1-1,0-1 1,0 0 0,0 0 0,0 1 0,0-1 0,0 0 0,0 0 0,0 1 1,-2 9-19,1-10 19,0 7-25,-1-1 1,1 1 0,-2-1 0,1 0 0,-1 0 0,0 0 0,0 0-1,0 0 1,-3 2 24,-8 11-308,-16 16 308,22-26-24,-6 6-25,-1 0 0,-1-2 0,-1 1 0,0-2 0,0 0 0,-14 6 49,-27 12 350,-31 10-350,-17 8 222,40-11-168,3 2-1,-31 26-53,43-28 90,-264 186-133,264-187 96,-3 2-90,-47 26 37,41-32 134,-59 21-134,59-28 46,2 2 1,-31 20-47,56-28 61,2 2 1,0 2-1,2 0 0,0 2 1,-1 4-62,10-8-10,-11 11-3,0-2 1,-2-1-1,-27 18 13,-19 2 235,-20 7-235,31-20 231,1 4 1,-9 11-232,61-39 20,0 1 1,0 0-1,2 2 0,0-1 0,0 2 0,1-1 0,0 4-20,-17 30-82,-18 40 82,15-26-112,23-46-379,-1 0-1,0 0 1,-2-1 0,0-1 0,0 0 0,-1 0-1,-1-1 1,-1-1 0,-8 6 491,3-7-1446,-1-4-1780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6:47:44.51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122 23 1984,'0'-1'55,"0"0"1,0 1-1,0-1 0,0 0 0,1 0 1,-1 0-1,0 0 0,1 0 1,-1 0-1,1 1 0,-1-1 1,1 0-1,-1 0 0,1 0 0,-1 1 1,1-1-56,4-6-32,-4 6 128,-1 1-48,0 0-112,0 0-48,0 0-133,0 0 90,0 0 113,0 9 1268,-2 20 570,-1 0 0,-6 26-1796,-1 11 344,-10 59 96,10-75-322,3 1 0,2 1 1,2 7-119,2 27 143,0 17 962,8 46-1105,-3-123 154,0 10-143,-4-33 0,0 7-6,0 0 0,0-1 1,1 1-1,1 0 0,-1 0 1,3 4-6,-3-11 18,0 0 0,0 0 0,0 1 0,-1-1 0,1 1 0,-1-1 1,0 3-19,2 13 107,-2-17-109,0 1-1,0 0 0,0 0 0,0 0 0,-1 0 0,1-1 0,-1 1 0,0 0 1,0-1-1,0 1 0,0 1 3,-16 26-70,9-20-600,0 0 0,1 0-1,1 1 1,0 0 0,0 1 0,1-1 0,0 1-1,1 0 1,-2 12 670,-2 12-768,7-20 123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6:47:45.98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34 2058 992,'-5'16'1410,"-1"0"284,-1-6-674,-3 2-552,5-9 770,9-4-433,4-1-822,-1 1 47,-1-1-1,0-1 1,0 1-1,0-1 1,0 0-1,5-3-29,8-4 170,5-4 114,-1-2 0,-1 0-1,0-1 1,17-19-284,8-5 188,145-125 580,-154 139-581,0 1-1,2 3 1,6-2-187,69-42 229,-83 45-72,0-3 0,24-24-157,54-61 249,-60 57-172,-25 29-66,1 2-1,1 0 1,0 2-1,26-14-10,-2 6 150,1 1-1,24-6-149,-73 32 5,63-27 365,8-7-370,-53 24 99,0-1 0,-1-1 0,-1-1 0,0-1 0,7-8-99,42-44 85,-16 15 32,44-34-117,-30 38 77,3 3 0,24-10-77,-11 7 198,38-31-198,29-23 69,-95 67-58,23-15 51,115-81 42,-186 126-113,34-25 146,31-33-137,-44 39-63,-19 17-333,0 1 0,-1-1 0,0-1 0,0 0 0,-1 0 396,-6 8-181,1-1 0,-1 0 0,1 0 0,-1 0 0,1 0 0,-1 0-1,0 0 1,1 0 0,-1 0 0,0 0 0,0 0 0,0 0 0,0 0 0,0 0 0,0 0 0,0 0 0,0 0 0,0 0 0,-1 0 0,1 0-1,0 0 182,-7-1-3066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6:47:49.00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 0 2720,'-3'40'7514,"-2"19"-7322,6 0 54,6 30-246,-4-46 385,-3 40-385,-2-49 155,3 0-1,0 0 0,6 26-154,1-30 82,-5-22-35,-1 0 0,0 1 1,1 5-48,3 10 99,-4-20-151,-1-1 0,0 0-1,0 0 1,-1 0 0,1 1 0,-1 1 52,0-4-320,0 5-878,1-5-3076,4-5 2360,3-5-278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6:47:50.30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171 23 576,'-6'-2'1168,"5"1"-1097,1 1 0,-1 0 0,1 0 0,0-1 0,-1 1-1,1 0 1,-1 0 0,1-1 0,-1 1 0,1 0 0,0 0-1,-1 0 1,1 0 0,-1 0 0,1 0 0,-1 0 0,1 0 0,-1 0-1,1 0 1,-1 0 0,1 0 0,-1 0 0,1 0 0,-1 0-1,1 1 1,-1-1 0,1 0 0,-1 0 0,1 0 0,0 1 0,-1-1-1,1 0 1,-1 1 0,1-1 0,0 0 0,-1 1 0,1-1-1,0 0 1,0 1 0,-1-1 0,1 1 0,0-1-71,-13 13 1240,10-10-1013,0 0 0,0 0-1,0 0 1,1 0-1,-1 1 1,1-1-1,-2 5-226,1-3 194,0 0 0,0 0 0,-1 0 0,1 0 0,-1 0-194,-14 20 694,11-9-444,0 1 0,1 1 0,1-1-1,0 1-249,-13 41 68,12-41 163,0 1 0,0 9-231,-1 3 29,45-171 707,-32 117-782,2 1 1,1-1 0,1 1-1,1 0 46,-2 4-31,-5 8 50,0 1 1,1 0-1,1 0 1,-1 0-1,1 1 1,7-7-20,-6 6 55,-6 9-52,0-1-1,-1 0 1,1 0 0,0 0 0,0 1 0,0-1 0,-1 0 0,1 1 0,0-1-1,0 1 1,0-1 0,0 1 0,0-1 0,0 1 0,0 0 0,0-1-1,0 1 1,0 0-3,7-3-20,-7 3 20,0 0 1,-1-1 0,1 1 0,0 0 0,0 0-1,0 0 1,-1-1 0,1 1 0,0 0-1,0 0 1,0 0 0,0 0 0,-1 1-1,1-1 1,0 0 0,0 0 0,0 0-1,-1 1 1,1-1 0,0 0-1,6 4 2,0 0 0,0 0 0,-1 0 1,0 1-1,0 0 0,0 0 0,4 5-2,5 4 17,10 8-16,-14-14 125,0 1 1,-1 1-1,0 0 1,8 11-127,-8-7 72,-1-3 54,-1 0 0,6 13-126,-12-21 22,0 0 1,-1 0-1,0 1 0,1-1 0,-1 1 0,-1-1 1,1 1-1,0-1 0,-1 1 0,0-1 1,0 1-1,0-1 0,0 4-22,-1-6 24,1 1 0,-1-1 1,1 1-1,-1-1 0,0 1 0,1-1 1,-1 0-1,0 1 0,0-1 0,0 0 0,0 0 1,0 1-1,-1-1 0,1 0 0,0 0 1,0-1-1,-1 1 0,1 0 0,-1 0 1,1 0-1,0-1 0,-2 1-24,-4 2 54,0-1-1,-1 0 1,1-1 0,-2 1-54,3-1 153,-41 6 196,31-6-265,0 2 0,0 0 0,0 1-1,0 0 1,-2 2-84,-61 23-282,67-26-1345,17-7-997,21-12-2154,-22 14 4351,26-13-1461,12-5 272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6:47:51.35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26 0 1824,'0'0'587,"0"0"-353,0 0 17,0 0 474,0 0-149,0 0 102,0 0-182,0 0 197,-8 18 2091,8-17-2738,0 0 0,0-1 0,0 1 0,0 0 0,0-1 0,0 1 0,0 0 0,-1-1 0,1 1 0,0 0 0,0-1 0,-1 1 0,1-1 0,0 1 0,-1 0 0,1-1 0,-1 1 0,1-1 0,-1 0 0,1 1 0,-1-1 0,1 1 0,-1-1 0,0 1-46,0-1 229,-6 11 192,6-3-265,1-1-1,0 0 0,0 0 0,0 0 0,1 1 1,-1-1-1,2 0 0,1 6-155,0 4-58,12 61 140,1 8-4,-2 16-78,-11-53 870,-2 14-870,-10-24-294,9-38-20,0-1 208,0 0 1,-1 0-1,1 0 1,0 0-1,0 0 0,0 0 1,-1 0-1,1 0 1,0 0-1,0 0 1,0 0-1,-1 0 1,1 0-1,0 0 1,0 0-1,0 0 1,-1-1-1,1 1 1,0 0-1,0 0 1,0 0-1,0 0 1,0 0-1,-1-1 1,1 1-1,0 0 1,0 0-1,0 0 0,0 0 1,0-1-1,0 1 1,0 0-1,0 0 1,-1 0-1,1-1 1,0 1-1,0 0 1,0 0-1,0 0 1,0-1-1,0 1 1,0 0-1,0 0 1,0 0-1,0-1 1,1 1 105,3-12-1753,-2 8 1155,6-10-2133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6:47:52.14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40 85 1408,'-21'-24'3163,"15"16"-2507,5 7-462,0 0-1,1 0 1,-1 0-1,0 0 1,0 0 0,1 0-1,-1 1 1,0-1-1,0 0 1,0 0 0,0 1-1,0-1 1,-1 1-194,2-1 81,0 1 1,0-1-1,0 1 0,0 0 1,0-1-1,0 1 1,0-1-1,0 1 1,0 0-1,0-1 1,0 1-1,1-1 0,-1 1 1,0 0-1,0-1 1,0 1-1,0 0 1,1-1-1,-1 1 0,0 0 1,0-1-1,1 1 1,-1 0-1,0-1 1,1 1-1,-1 0-81,21-11 899,-18 8-869,1 1 1,-1 0-1,1 0 1,0 0-1,0 0 1,0 1-1,0-1 1,0 1-1,2 0-30,27-1 384,0 2 0,22 2-384,-23 2 123,0 1 0,0 2-1,-1 2 1,5 2-123,-27-9 27,-1 1 1,1 0-1,0 1 1,-1 0-1,0 1 1,0-1-28,-6-2 40,1 0 0,-1-1 0,0 1 0,0 0 0,0 0 0,0 0 0,0 0 0,-1 0 0,1 1 0,0-1 0,-1 1 0,0-1 0,0 1 0,0-1 0,0 1 0,0-1 0,0 1 0,0 0 0,-1 0 0,0-1 0,1 1 0,-1 1-40,0 1 79,-1 1 0,0-1 0,1 1 0,-2-1 0,1 1 0,-1-1 0,1 0 0,-1 0 0,-1 0 0,1 0 0,-1 1-79,-2 2 150,-1 0 0,0-1 0,0 1 1,0-1-1,-1 0 0,-2 1-150,-13 9 160,0 0 0,-2-2 1,0-1-1,0 0-160,6-5-406,0 0-1,-10 3 407,20-9-475,1-1 0,0 0 0,0 0 0,-1-1 0,1 0 0,-1 0 0,1-1 0,-3 0 475,9 0-166,0 0 1,1 0-1,-1 0 1,0 0 0,0 0-1,0 0 1,0-1-1,1 1 1,-1 0-1,0-1 1,0 1 0,0 0-1,1-1 1,-1 1-1,0-1 1,1 1-1,-1-1 1,0 1 0,1-1-1,-1 0 1,1 1-1,-1-1 1,1 0-1,-1 1 1,1-1 0,-1 0-1,1 0 1,0 1-1,-1-1 166,0-3-397,1 0-1,-1 0 0,1 0 1,0 0-1,0 1 1,1-4 397,-1 5-102,4-53-2309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6:48:30.99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600 3434 1472,'-8'5'166,"7"-4"-106,1-1 1,0 0 0,-1 1 0,1-1 0,0 0 0,-1 0 0,1 1-1,-1-1 1,1 0 0,-1 0 0,1 1 0,-1-1 0,1 0 0,0 0-1,-1 0 1,1 0 0,-1 0 0,1 0 0,-1 0 0,0 0-61,1-1 26,-1 1 1,1-1-1,0 0 1,-1 0 0,1 0-1,0 0 1,-1 0-1,1 0 1,0 0-1,0 0 1,0 0 0,0 0-1,0 0 1,0 0-1,0 0 1,0 0-27,5-273 2938,-36-326-1014,21 467-1666,-30-262 652,35 343-866,-75-463 329,42 287-52,-1 22 559,-57-172-880,68 277-7,-17-57-59,30 114 225,-2 0 0,-11-19-159,27 62 13,-9-15 110,10 16-122,0 0 0,-1-1 0,1 1 0,0 0 1,0 0-1,-1 0 0,1 0 0,0-1 0,-1 1 1,1 0-1,0 0 0,-1 0 0,1 0 0,0 0 1,-1 0-1,1 0 0,0 0 0,-1 0 0,1 0 1,0 0-1,-1 0 0,1 0 0,0 0 0,-1 0 1,1 0-1,0 0 0,-1 0 0,1 0 0,0 1 1,-1-1-1,1 0 0,0 0 0,0 0 0,-1 1 1,1-1-1,0 0 0,0 0 0,-1 1 0,1-1 1,0 0-1,0 0 0,0 1 0,-1-1 0,1 0 1,0 1-1,0-1 0,0 1-1,-3 3 8,1 0 0,0 1 0,1 0 0,-1-1 0,1 1 0,-1 0 0,2 0 0,-1 0 0,0 3-8,-1 5 13,-15 134 283,8-62 107,-14 58-403,22-137 51,0 1-1,-1 0 1,0-1 0,-1 1-1,1-1 1,-3 3-51,5-9 1,0 0 0,0 0 0,0 0 0,0 0 0,0 0 0,0 0 0,0 0 0,0 0 1,0 0-1,0-1 0,0 1 0,0 0 0,0 0 0,0 0 0,0 0 0,0 0 0,0 0 0,-1 0 0,1 0 0,0 0 0,0 0 0,0 0 0,0 0 1,0 0-1,0 0 0,0 0 0,0 0 0,0 0 0,0 0 0,0 0 0,-1 0 0,1 0 0,0 0 0,0 0 0,0 0 0,0 0 0,0 0 0,0 0 1,0 0-1,0 0 0,0 0 0,0 0 0,0 0 0,-1 0 0,1 0 0,0 0 0,0 0 0,0 0 0,0 0 0,0 0 0,0 0 0,0 1 0,0-1 1,0 0-1,0 0-1,-1-10-64,0-1 0,0 1 1,1 0-1,1 0 0,0-1 64,1-20-124,2-40-38,3 1 0,4 0 0,2 0-1,4 1 1,23-63 162,-35 119 61,0 0-1,0 1 1,2 0-1,-1 0 1,1 1-1,1 0 1,7-8-61,-13 16 15,1 0 0,0 1 1,0-1-1,0 1 0,0 0 1,0-1-1,1 1 0,-1 1 1,0-1-1,1 0 1,0 1-1,-1 0 0,1 0 1,0 0-1,0 0 0,-1 1 1,1-1-1,0 1 0,0 0 1,0 0-1,0 1 0,0-1 1,-1 1-1,1-1 1,0 1-1,0 1 0,-1-1 1,2 1-16,3 2 17,0 0 0,0 0 1,0 1-1,-1 0 1,0 0-1,0 1 1,0 0-1,-1 0 0,2 2-17,8 11-147,0 1-1,10 17 148,27 53-1473,-35-58 102,1-1-1,1-1 0,2 0 0,22 22 1372,27 13-2252,-57-53 1912,61 56-1313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6:48:32.03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336 2665 3392,'-28'24'2016,"27"-24"-2009,1 0 1,0 0-1,0 0 1,0 0-1,0 0 1,0 0-1,-1 0 1,1 0-1,0 0 1,0 0-1,0 0 1,0 0-1,0 0 1,-1 0-1,1 0 1,0 0-1,0 0 1,0 0-1,0 0 0,0 0 1,-1 0-1,1 0 1,0 0-1,0-1 1,0 1-1,0 0 1,0 0-1,0 0 1,-1 0-1,1 0 1,0 0-1,0 0 1,0 0-1,0-1 1,0 1-1,0 0 1,0 0-1,0 0 1,0 0-1,0 0 1,0-1-1,0 1 1,0 0-1,0 0 1,0 0-1,0 0 1,0 0-1,0-1-7,-3-6 83,1-18-12,1 0-1,2 0 0,0 0-70,0-20 83,15-730 855,24 293-935,-3 51 592,-24 269-501,7-207 1385,-19 304-986,-3-73 1051,2 131-1444,0-1 0,-1 1 0,-1 0 0,1-1-1,-1 1 1,0 0 0,-3-5-100,5 11-3,0 0-1,-1 1 1,1-1-1,0 0 1,-1 1-1,1-1 1,-1 0-1,1 1 1,-1-1-1,1 1 1,-1-1 0,0 1-1,1-1 1,-1 1-1,1-1 1,-1 1-1,0 0 1,0-1-1,1 1 1,-1 0 0,0-1-1,1 1 1,-1 0-1,0 0 4,-1 0-10,1 0-1,0 0 0,-1 0 1,1 1-1,0-1 1,-1 0-1,1 1 1,0-1-1,-1 1 0,1-1 1,0 1-1,0 0 1,-1 0 10,-3 3-35,0 0 0,0 0 0,0 1 0,1-1 0,-4 5 35,-63 89-84,38-50 537,-17 17-453,38-51 136,0-1 0,-1-1 0,0 0 0,-1 0-1,0-1 1,-12 6-136,24-16 2,-1 0 0,1 1-1,0-1 1,-1 0 0,1 0 0,-1-1-1,1 1 1,-1 0 0,1-1 0,-1 1-1,1-1 1,-1 0 0,1 0-1,-1 0 1,-2-1-2,3 1-7,0-1 0,0 0 0,0 1 0,1-1 0,-1 0 0,0 0 0,1 0 0,-1-1 0,1 1-1,-1 0 1,1-1 0,-1 1 0,1-1 0,0 1 0,0-1 0,0 1 0,0-1 0,0 0 0,0 0 0,0 1 0,0-3 7,-3-7-39,1 0 1,1 0 0,-1 0 0,2-1 0,0 1 0,0-1 0,1 1-1,0-1 1,1 1 0,0-1 0,3-9 38,-1 6 3,1 0 0,0 0 0,1 1 0,1 0 1,0 0-1,1 0 0,0 1 0,9-12-3,-11 19 26,-1 0-1,1 1 1,0 0 0,1 0-1,-1 0 1,1 1 0,0 0 0,0 0-1,0 0 1,1 1 0,-1 0-1,1 0 1,0 1 0,0-1 0,5 1-26,-7 0 7,1 2 0,0-1 0,0 1 0,0-1 0,0 2 0,0-1 0,0 1 0,0 0 0,0 0 0,0 0 0,0 1 0,0 0 0,-1 0 0,1 1 0,-1-1 0,0 1 0,1 1 0,3 2-7,6 8-209,0 0 1,-1 1-1,-1 1 1,-1 0-1,6 9 209,23 30-1037,-26-38-182,1-1 1,6 5 1218,38 27-1728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6:48:32.95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2858 3328,'-2'-14'315,"0"0"1,2 0 0,-1 0-1,2 0 1,0 0-1,2-10-315,-3 17 118,13-74 671,21-75-789,-3 17 74,84-443 65,-89 460-176,5 2-1,9-9 38,-35 111 11,91-258 30,-49 154 345,20-27-386,-66 148 5,86-185 665,-62 125-223,-1-2-1,-4-2-446,-8 26 169,38-152 696,-40 159-595,-8 27-190,0 0 1,0 0-1,-1 0 0,0 0 0,0 0 1,0 0-1,0-1 0,-1 1 0,0 0 0,0-3-80,0 7 6,0 1 0,0 0-1,0-1 1,0 1-1,-1-1 1,1 1 0,0 0-1,0-1 1,0 1 0,0 0-1,0-1 1,-1 1-1,1 0 1,0-1 0,0 1-1,0 0 1,-1-1 0,1 1-1,0 0 1,-1 0-1,1-1 1,0 1 0,-1 0-1,1 0 1,0 0-1,-1-1 1,1 1 0,0 0-1,-1 0 1,1 0 0,-1 0-6,0 0 9,0 0 0,1 0 1,-1 0-1,0 1 1,0-1-1,0 0 1,0 1-1,0-1 0,1 1 1,-1-1-1,0 1 1,0-1-1,0 1-9,-21 22 183,-30 44 119,6-7 422,-2-2 0,-24 20-724,71-77 5,0 0 0,0 0 0,0 0 1,0 0-1,0 0 0,0 0 1,-1 0-1,1 0 0,0-1 0,0 1 1,-1 0-1,1-1 0,-1 1 1,1-1-1,0 0 0,-1 1 0,1-1 1,-1 0-1,0 0-5,1 0-9,0 0 0,0-1 1,1 1-1,-1 0 0,0-1 0,0 1 0,1-1 1,-1 1-1,1-1 0,-1 0 0,0 1 0,1-1 1,-1 0-1,1 1 0,-1-1 0,1 0 1,0 1-1,-1-1 0,1 0 0,0 0 0,-1 1 1,1-1-1,0 0 0,0 0 9,-1-6-55,0 1 0,0-1 0,1 1 1,0-1-1,0 1 0,1-1 0,-1 1 0,2-1 55,2-11-56,1 1-1,0 0 1,2 0 0,0 1-1,0 0 1,2 0-1,0 1 1,2-2 56,11-13 29,1 0 1,2 1 0,10-8-30,-23 25 30,0 1 1,1 0 0,0 0 0,1 2 0,0-1-1,9-3-30,-16 10 8,0 0 0,0 0-1,1 0 1,-1 1-1,1 0 1,0 0 0,-1 1-1,1 0 1,0 0-1,0 1 1,0 0 0,-1 1-1,1-1 1,0 2-1,1-1-7,4 3-190,0 1 0,0 0 0,0 0-1,-1 2 1,0-1 0,0 2 0,0 0 0,-1 0-1,0 1 1,-1 0 0,0 1 0,9 10 190,10 19-2896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4:09:34.1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187 31 832,'0'0'51,"1"0"0,-1 0 1,0 0-1,0 0 0,0 0 0,0 0 0,0 0 1,0 0-1,1 0 0,-1 0 0,0 0 0,0 0 1,0 0-1,0 0 0,0 0 0,0 0 0,1 0 1,-1 0-1,0 0 0,0 0 0,0 0 0,0 0 1,0 0-1,1 0 0,-1 0 0,0 0 0,0 0 1,0 0-1,0 0 0,0 0 0,0 0 0,1 0 1,-1 0-1,0-1 0,0 1-51,0-2-13,0 2 42,0 0 0,0 0 1,0-1-1,0 1 0,0 0 0,0 0 0,0-1 1,0 1-1,0 0 0,0-1 0,0 1 0,0 0 0,0 0 1,0-1-1,0 1 0,0 0 0,0 0 0,0 0 1,0-1-1,0 1 0,0 0 0,0 0 0,-1-1 0,1 1 1,0 0-1,0 0 0,0 0 0,0-1 0,-1 1 1,1 0-1,0 0 0,0 0 0,0 0 0,-1 0 0,1-1 1,0 1-1,0 0 0,-1 0 0,1 0-29,0-2 229,0 1-197,0 1 0,0-1 0,0 0 0,0 0 0,0 1 0,0-1 0,0 0 0,-1 0 0,1 1 0,0-1 0,0 0 0,-1 1 0,1-1 0,0 0 0,-1 1 0,1-1 0,-1 0 0,1 1 0,-1-1 0,1 1 0,-1-1 0,1 1 0,-1-1 0,1 1 1,-1-1-33,-1 1 41,1 0 0,-1-1 1,1 1-1,-1 0 1,1 0-1,-1 0 1,1 0-1,-1 0 1,1 1-1,-1-1 1,1 0-1,0 1 1,-1-1-1,1 1 1,-1 0-42,-19 3 647,21-4-663,-12 1 517,6 4-440,6-4-51,0-1 0,0 1 0,0-1 0,-1 0 0,1 1 0,0-1 0,0 0 1,-1 1-1,1-1 0,0 0 0,0 0 0,-1 1 0,1-1 0,0 0 0,-1 0 1,1 1-1,-1-1 0,1 0 0,0 0 0,-1 0 0,1 0 0,-1 0 0,1 1-10,-3 0 0,-1 0-1,1 0 0,0 1 0,-1 0 1,1-1-1,0 1 0,0 1 0,0-1 1,-17 10-122,16-9 129,0 0 0,0 0 0,0 0 0,0 0 0,0 1-1,1 0 1,-2 1-7,-4 4 384,8-8-393,1 0-1,-1 0 1,1 0-1,-1 0 0,1 0 1,-1 0-1,1 0 0,0 0 1,-1 0-1,1 0 1,0 0-1,0 0 0,0 0 1,0 0-1,0 0 0,0 0 10,-3 10 176,3-10-173,-1 1 0,1-1 0,0 0 0,0 1 0,0-1 0,0 0 0,0 1 0,0-1 0,0 0 1,0 0-1,0 1 0,0-1 0,1 0 0,-1 1 0,1-1 0,-1 0 0,1 0 0,-1 0 0,1 0 0,-1 1 0,1-1 0,0 0 1,0 0-1,0 0 0,0 0 0,1 0-3,7 10 44,-6-10-42,-1 0-6,-1 0-60,0-1 70,-1 0-1,1 0 1,0 0-1,-1 0 1,1 0-1,-1 0 1,1 0-1,0 0 1,-1 1-1,1-1 1,-1 0-1,1 0 1,-1 1-1,1-1 1,0 0-1,-1 1 1,1-1-6,27 14 88,-23-11-68,8 2-8,-7-5 9,-4 0 75,22 0 160,-19 1-246,0-1 0,0 0 0,0-1 1,0 1-1,0-1 0,0 0 0,-1-1 0,1 1 0,0-1 0,3-1-10,-2 0 32,13-5-96,-6 0 256,-12 8-179,-1-1 0,1 1 0,-1-1 0,1 0 0,-1 1 0,1-1 0,-1 0 0,0 1 0,1-1 0,-1 0 0,0 0 0,1 0 0,-1 1 0,0-1 0,0 0 0,0 0 0,0 1 0,0-1 0,0 0-13,2-5 15,-1 3-13,1 1 7,-1 0-1,0 0 1,0 0 0,0 1 0,0-1-1,-1 0 1,1-1 0,-1 1-1,1 0 1,-1 0 0,1 0-1,-1-2-8,2-11 93,-1 12-44,0 1 0,-1-1 0,1 1-1,-1-1 1,0 1 0,0-1 0,0 1-1,0-1 1,0 1 0,-1-1 0,1 0-49,-2-2-22,2 3 30,-1 0 1,1 0-1,-1 0 0,0 0 1,1 0-1,-1 0 0,0 0 1,0 0-1,0 0 0,0 1 1,-1-1-1,1 0 0,0 1 0,-1-1 1,1 1-1,-1 0 0,0-1 1,-1 0-9,1 1-5,0-1 0,0 1 1,-1 0-1,1 0 0,0 0 1,-1 0-1,1 0 0,-1 1 1,1-1-1,-1 1 0,1-1 1,-1 1-1,0 0 0,1 0 1,-1 0-1,1 1 0,-1-1 1,1 0-1,-1 1 0,1 0 1,-1-1-1,1 1 0,-1 0 1,1 1 4,-64 27-256,53-24-412,0 1 0,0 1 0,1 0 0,-11 7 668,5 0-3200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6:48:34.03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94 1 5984,'-5'10'1430,"3"-8"-1287,1 1-1,-1-1 1,1 1-1,0-1 0,0 1 1,0 0-1,0 0 1,1-1-1,-1 1 1,1 0-1,0 1-142,5 121-202,-1-72 233,-3 0 1,-3 21-32,-10 74 2208,-25 108-2208,30-217 189,0 0 442,-2 0 0,-3 4-631,12-43 1,-1 0 1,1 0-1,0 0 1,0 0-1,0 1 1,0-1-1,0 0 1,0 0-1,0 0 1,0 0-1,0 0 1,0 1-1,0-1 1,0 0-1,0 0 1,0 0-1,0 0 1,0 1-1,0-1 0,0 0 1,0 0-1,0 0 1,0 0-1,0 1 1,0-1-1,0 0 1,0 0-1,0 0 1,1 0-1,-1 0 1,0 1-1,0-1 1,0 0-1,0 0 1,0 0-1,0 0 1,1 0-1,-1 0 1,0 0-1,0 0 0,0 1 1,0-1-2,9-2-30,9-7-66,36-28 287,-32 21 3,1 0 0,0 2 0,10-3-194,-3 4 133,0 2 0,1 1-1,7 0-132,96-19-30,-103 24-251,79-14-5086,-100 18 3069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6:48:34.37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14 106 6560,'-6'9'2354,"5"-9"-2323,1 0 1,0 0 0,0 0-1,-1 0 1,1 0 0,0 0-1,0 0 1,-1 0-1,1 0 1,0 0 0,0 0-1,-1-1 1,1 1-1,0 0 1,0 0 0,-1 0-1,1 0 1,0 0-1,0 0 1,0-1 0,-1 1-1,1 0 1,0 0 0,0 0-1,0-1 1,0 1-1,0 0 1,-1 0 0,1 0-1,0-1 1,0 1-1,0 0 1,0-1-32,-1 0 501,3 1-487,-1 0-1,1 0 0,-1-1 1,1 1-1,-1 0 0,1-1 1,-1 1-1,0-1 1,1 0-1,-1 1 0,1-1 1,-1 0-1,0 0 0,0 0 1,0 0-1,1 0 0,-1-1-13,8-4 88,6-3 154,0 1 0,1 1 0,0 0 0,1 1 0,11-2-242,16-3-10,28-1 10,70-7-4837,-122 16 3781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6:48:34.70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69 6400,'-5'0'2368,"5"0"-1856,0 0-128,0 0 864,9 0-768,-6-4 640,6 1-640,8-5 320,2 5-480,10-4-160,11-4-96,10 4-416,7 2 192,3 2-1920,2-4 1152,-10-4-3136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1:04.51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135 436 1728,'0'16'6924,"0"-14"-5619,0-16-484,0 3-669,0 0 0,1 0 0,1 0 0,2-10-152,-1 6 147,-1 0-1,-1 1 0,0-1 1,-1 0-1,-2-5-146,2-13-305,-1 30 328,1 1-1,-1-1 1,0 1 0,0-1 0,0 1 0,0 0-1,0 0 1,0-1 0,0 1 0,-1 0-1,1 0 1,-1 0 0,0 0 0,0 1-1,1-1-22,-4-2 293,4 3-311,-1 0 1,1 0-1,0-1 1,0 1-1,0 0 1,0 0-1,0-1 1,0 1-1,0-1 1,0 0 17,-2-5-18,1-1 1,0 0-1,0 0 1,1 0-1,0 0 1,0 0-1,1 0 1,0 0 0,1 0-1,0-2 18,0-16 249,-1 25-242,0 0 0,0 1 0,0-1 0,0 0-1,0 1 1,0-1 0,-1 0 0,1 1 0,0-1-1,0 0 1,0 1 0,-1-1 0,1 0 0,0 1-1,-1-1 1,1 1 0,0-1 0,-1 1 0,1-1 0,-1 1-1,1-1 1,-1 1 0,1-1 0,-1 1 0,1 0-1,-1-1 1,0 1-7,-17-2 40,13 2 227,4 0-258,0 0-1,0 1 1,0-1 0,0 1 0,0-1-1,0 1 1,1 0 0,-1 0 0,0-1-1,0 1 1,0 0 0,0 0 0,1 0-1,-1 0 1,0-1 0,1 1 0,-1 0-1,1 0 1,-1 1-9,-8 19-139,2-7 52,1-1 0,-2 0 0,0 0 0,-3 4 87,7-11 118,4-6-112,0 0-118,0 0 85,0 0 203,12-15-160,6-5 118,-12 14-177,0-1 0,-1 0 1,0 0-1,0 0 0,3-7 43,2-1 0,0-3-64,-6 9 72,0 0 1,0-1 0,1 1-1,0 1 1,1-1-9,-6 8 9,0 1 0,1 0 1,-1 0-1,0 0 0,1-1 1,-1 1-1,0 0 0,1 0 1,-1 0-1,1 0 1,-1-1-1,0 1 0,1 0 1,-1 0-1,1 0 0,-1 0 1,0 0-1,1 0 0,-1 0 1,1 0-1,-1 0 0,0 0 1,1 1-1,-1-1 1,1 0-1,-1 0 0,0 0 1,1 0-1,-1 1 0,0-1 1,1 0-1,-1 0 0,0 1 1,1-1-1,-1 0-9,15 13-102,-10-9 63,-2-1 45,0-1-1,-1 1 0,1 0 1,0 0-1,-1 0 0,0 0 1,0 0-1,0 1 0,0-1 0,0 1 1,-1-1-1,1 2-5,0 2 105,0 0 0,-1 0 0,0 0 0,-1 0 0,1 0 0,-1 2-105,0-7 21,-4 16 406,-1-15-271,0 1 0,-1-1 0,0 0 0,1 0 0,-1-1 0,0 1 0,-1-2 0,1 1 0,0 0 0,0-1 0,-1 0 0,-3-1-156,-10 5-1115,19-5 128,3-1-95,18-8-3308,-8-4 44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4:21:41.17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0 253 1248,'0'0'141,"0"-1"0,1 1 0,-1-1 0,0 1 0,0 0 0,1-1 0,-1 1 0,0 0 0,0-1 0,1 1 0,-1 0 0,0 0 0,1-1 0,-1 1 0,1 0 0,-1 0 0,0-1 0,1 1 0,-1 0 0,1 0 0,-1 0 0,0 0 0,1 0 0,-1 0 0,1 0 0,-1 0 0,1 0 0,-1 0 0,1 0 0,-1 0 0,0 0 0,1 0 0,0 0-141,22 2 5493,-14-1-7069,119 17 1715,-72-15 239,31-2-378,0-1 118,10 4-27,5 0 773,62-6-864,35-13 650,-1-9 1,19-12-651,-73 8 271,238-56 178,-313 64-400,32-8 41,1 4-90,-55 16 129,1 3 1,-1 1 0,19 3-130,-13 8-304,-52-7-91,-1 0-165,-1 1-832,-8 1-26,-6 1-1622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70B41-B4FA-486B-B477-2C9E3F4AF221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AD92-1C66-437D-8F1E-ACC614D67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513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70B41-B4FA-486B-B477-2C9E3F4AF221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AD92-1C66-437D-8F1E-ACC614D67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225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70B41-B4FA-486B-B477-2C9E3F4AF221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AD92-1C66-437D-8F1E-ACC614D67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577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70B41-B4FA-486B-B477-2C9E3F4AF221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AD92-1C66-437D-8F1E-ACC614D67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223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70B41-B4FA-486B-B477-2C9E3F4AF221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AD92-1C66-437D-8F1E-ACC614D67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04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70B41-B4FA-486B-B477-2C9E3F4AF221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AD92-1C66-437D-8F1E-ACC614D67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57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70B41-B4FA-486B-B477-2C9E3F4AF221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AD92-1C66-437D-8F1E-ACC614D67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34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70B41-B4FA-486B-B477-2C9E3F4AF221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AD92-1C66-437D-8F1E-ACC614D67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922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70B41-B4FA-486B-B477-2C9E3F4AF221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AD92-1C66-437D-8F1E-ACC614D67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257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70B41-B4FA-486B-B477-2C9E3F4AF221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AD92-1C66-437D-8F1E-ACC614D67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9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70B41-B4FA-486B-B477-2C9E3F4AF221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AD92-1C66-437D-8F1E-ACC614D67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742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70B41-B4FA-486B-B477-2C9E3F4AF221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EAD92-1C66-437D-8F1E-ACC614D67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334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customXml" Target="../ink/ink12.xml"/><Relationship Id="rId18" Type="http://schemas.openxmlformats.org/officeDocument/2006/relationships/image" Target="../media/image32.png"/><Relationship Id="rId3" Type="http://schemas.openxmlformats.org/officeDocument/2006/relationships/customXml" Target="../ink/ink7.xml"/><Relationship Id="rId7" Type="http://schemas.openxmlformats.org/officeDocument/2006/relationships/customXml" Target="../ink/ink9.xml"/><Relationship Id="rId12" Type="http://schemas.openxmlformats.org/officeDocument/2006/relationships/image" Target="../media/image29.png"/><Relationship Id="rId17" Type="http://schemas.openxmlformats.org/officeDocument/2006/relationships/customXml" Target="../ink/ink14.xml"/><Relationship Id="rId2" Type="http://schemas.openxmlformats.org/officeDocument/2006/relationships/image" Target="../media/image24.emf"/><Relationship Id="rId16" Type="http://schemas.openxmlformats.org/officeDocument/2006/relationships/image" Target="../media/image31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customXml" Target="../ink/ink11.xml"/><Relationship Id="rId5" Type="http://schemas.openxmlformats.org/officeDocument/2006/relationships/customXml" Target="../ink/ink8.xml"/><Relationship Id="rId15" Type="http://schemas.openxmlformats.org/officeDocument/2006/relationships/customXml" Target="../ink/ink13.xml"/><Relationship Id="rId10" Type="http://schemas.openxmlformats.org/officeDocument/2006/relationships/image" Target="../media/image28.png"/><Relationship Id="rId19" Type="http://schemas.openxmlformats.org/officeDocument/2006/relationships/customXml" Target="../ink/ink15.xml"/><Relationship Id="rId4" Type="http://schemas.openxmlformats.org/officeDocument/2006/relationships/image" Target="../media/image25.png"/><Relationship Id="rId9" Type="http://schemas.openxmlformats.org/officeDocument/2006/relationships/customXml" Target="../ink/ink10.xml"/><Relationship Id="rId1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1.xml"/><Relationship Id="rId18" Type="http://schemas.openxmlformats.org/officeDocument/2006/relationships/image" Target="../media/image43.png"/><Relationship Id="rId26" Type="http://schemas.openxmlformats.org/officeDocument/2006/relationships/image" Target="../media/image47.png"/><Relationship Id="rId39" Type="http://schemas.openxmlformats.org/officeDocument/2006/relationships/customXml" Target="../ink/ink34.xml"/><Relationship Id="rId21" Type="http://schemas.openxmlformats.org/officeDocument/2006/relationships/customXml" Target="../ink/ink25.xml"/><Relationship Id="rId34" Type="http://schemas.openxmlformats.org/officeDocument/2006/relationships/image" Target="../media/image51.png"/><Relationship Id="rId42" Type="http://schemas.openxmlformats.org/officeDocument/2006/relationships/image" Target="../media/image55.png"/><Relationship Id="rId47" Type="http://schemas.openxmlformats.org/officeDocument/2006/relationships/customXml" Target="../ink/ink38.xml"/><Relationship Id="rId50" Type="http://schemas.openxmlformats.org/officeDocument/2006/relationships/image" Target="../media/image59.png"/><Relationship Id="rId55" Type="http://schemas.openxmlformats.org/officeDocument/2006/relationships/customXml" Target="../ink/ink42.xml"/><Relationship Id="rId63" Type="http://schemas.openxmlformats.org/officeDocument/2006/relationships/customXml" Target="../ink/ink46.xml"/><Relationship Id="rId7" Type="http://schemas.openxmlformats.org/officeDocument/2006/relationships/customXml" Target="../ink/ink18.xml"/><Relationship Id="rId2" Type="http://schemas.openxmlformats.org/officeDocument/2006/relationships/image" Target="../media/image35.emf"/><Relationship Id="rId16" Type="http://schemas.openxmlformats.org/officeDocument/2006/relationships/image" Target="../media/image42.png"/><Relationship Id="rId20" Type="http://schemas.openxmlformats.org/officeDocument/2006/relationships/image" Target="../media/image44.png"/><Relationship Id="rId29" Type="http://schemas.openxmlformats.org/officeDocument/2006/relationships/customXml" Target="../ink/ink29.xml"/><Relationship Id="rId41" Type="http://schemas.openxmlformats.org/officeDocument/2006/relationships/customXml" Target="../ink/ink35.xml"/><Relationship Id="rId54" Type="http://schemas.openxmlformats.org/officeDocument/2006/relationships/image" Target="../media/image61.png"/><Relationship Id="rId6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customXml" Target="../ink/ink20.xml"/><Relationship Id="rId24" Type="http://schemas.openxmlformats.org/officeDocument/2006/relationships/image" Target="../media/image46.png"/><Relationship Id="rId32" Type="http://schemas.openxmlformats.org/officeDocument/2006/relationships/image" Target="../media/image50.png"/><Relationship Id="rId37" Type="http://schemas.openxmlformats.org/officeDocument/2006/relationships/customXml" Target="../ink/ink33.xml"/><Relationship Id="rId40" Type="http://schemas.openxmlformats.org/officeDocument/2006/relationships/image" Target="../media/image54.png"/><Relationship Id="rId45" Type="http://schemas.openxmlformats.org/officeDocument/2006/relationships/customXml" Target="../ink/ink37.xml"/><Relationship Id="rId53" Type="http://schemas.openxmlformats.org/officeDocument/2006/relationships/customXml" Target="../ink/ink41.xml"/><Relationship Id="rId58" Type="http://schemas.openxmlformats.org/officeDocument/2006/relationships/image" Target="../media/image63.png"/><Relationship Id="rId5" Type="http://schemas.openxmlformats.org/officeDocument/2006/relationships/customXml" Target="../ink/ink17.xml"/><Relationship Id="rId15" Type="http://schemas.openxmlformats.org/officeDocument/2006/relationships/customXml" Target="../ink/ink22.xml"/><Relationship Id="rId23" Type="http://schemas.openxmlformats.org/officeDocument/2006/relationships/customXml" Target="../ink/ink26.xml"/><Relationship Id="rId28" Type="http://schemas.openxmlformats.org/officeDocument/2006/relationships/image" Target="../media/image48.png"/><Relationship Id="rId36" Type="http://schemas.openxmlformats.org/officeDocument/2006/relationships/image" Target="../media/image52.png"/><Relationship Id="rId49" Type="http://schemas.openxmlformats.org/officeDocument/2006/relationships/customXml" Target="../ink/ink39.xml"/><Relationship Id="rId57" Type="http://schemas.openxmlformats.org/officeDocument/2006/relationships/customXml" Target="../ink/ink43.xml"/><Relationship Id="rId61" Type="http://schemas.openxmlformats.org/officeDocument/2006/relationships/customXml" Target="../ink/ink45.xml"/><Relationship Id="rId10" Type="http://schemas.openxmlformats.org/officeDocument/2006/relationships/image" Target="../media/image39.png"/><Relationship Id="rId19" Type="http://schemas.openxmlformats.org/officeDocument/2006/relationships/customXml" Target="../ink/ink24.xml"/><Relationship Id="rId31" Type="http://schemas.openxmlformats.org/officeDocument/2006/relationships/customXml" Target="../ink/ink30.xml"/><Relationship Id="rId44" Type="http://schemas.openxmlformats.org/officeDocument/2006/relationships/image" Target="../media/image56.png"/><Relationship Id="rId52" Type="http://schemas.openxmlformats.org/officeDocument/2006/relationships/image" Target="../media/image60.png"/><Relationship Id="rId60" Type="http://schemas.openxmlformats.org/officeDocument/2006/relationships/image" Target="../media/image64.png"/><Relationship Id="rId4" Type="http://schemas.openxmlformats.org/officeDocument/2006/relationships/image" Target="../media/image36.png"/><Relationship Id="rId9" Type="http://schemas.openxmlformats.org/officeDocument/2006/relationships/customXml" Target="../ink/ink19.xml"/><Relationship Id="rId14" Type="http://schemas.openxmlformats.org/officeDocument/2006/relationships/image" Target="../media/image41.png"/><Relationship Id="rId22" Type="http://schemas.openxmlformats.org/officeDocument/2006/relationships/image" Target="../media/image45.png"/><Relationship Id="rId27" Type="http://schemas.openxmlformats.org/officeDocument/2006/relationships/customXml" Target="../ink/ink28.xml"/><Relationship Id="rId30" Type="http://schemas.openxmlformats.org/officeDocument/2006/relationships/image" Target="../media/image49.png"/><Relationship Id="rId35" Type="http://schemas.openxmlformats.org/officeDocument/2006/relationships/customXml" Target="../ink/ink32.xml"/><Relationship Id="rId43" Type="http://schemas.openxmlformats.org/officeDocument/2006/relationships/customXml" Target="../ink/ink36.xml"/><Relationship Id="rId48" Type="http://schemas.openxmlformats.org/officeDocument/2006/relationships/image" Target="../media/image58.png"/><Relationship Id="rId56" Type="http://schemas.openxmlformats.org/officeDocument/2006/relationships/image" Target="../media/image62.png"/><Relationship Id="rId64" Type="http://schemas.openxmlformats.org/officeDocument/2006/relationships/image" Target="../media/image66.png"/><Relationship Id="rId8" Type="http://schemas.openxmlformats.org/officeDocument/2006/relationships/image" Target="../media/image38.png"/><Relationship Id="rId51" Type="http://schemas.openxmlformats.org/officeDocument/2006/relationships/customXml" Target="../ink/ink40.xml"/><Relationship Id="rId3" Type="http://schemas.openxmlformats.org/officeDocument/2006/relationships/customXml" Target="../ink/ink16.xml"/><Relationship Id="rId12" Type="http://schemas.openxmlformats.org/officeDocument/2006/relationships/image" Target="../media/image40.png"/><Relationship Id="rId17" Type="http://schemas.openxmlformats.org/officeDocument/2006/relationships/customXml" Target="../ink/ink23.xml"/><Relationship Id="rId25" Type="http://schemas.openxmlformats.org/officeDocument/2006/relationships/customXml" Target="../ink/ink27.xml"/><Relationship Id="rId33" Type="http://schemas.openxmlformats.org/officeDocument/2006/relationships/customXml" Target="../ink/ink31.xml"/><Relationship Id="rId38" Type="http://schemas.openxmlformats.org/officeDocument/2006/relationships/image" Target="../media/image53.png"/><Relationship Id="rId46" Type="http://schemas.openxmlformats.org/officeDocument/2006/relationships/image" Target="../media/image57.png"/><Relationship Id="rId59" Type="http://schemas.openxmlformats.org/officeDocument/2006/relationships/customXml" Target="../ink/ink4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52.xml"/><Relationship Id="rId18" Type="http://schemas.openxmlformats.org/officeDocument/2006/relationships/image" Target="../media/image76.png"/><Relationship Id="rId26" Type="http://schemas.openxmlformats.org/officeDocument/2006/relationships/image" Target="../media/image80.png"/><Relationship Id="rId39" Type="http://schemas.openxmlformats.org/officeDocument/2006/relationships/customXml" Target="../ink/ink65.xml"/><Relationship Id="rId21" Type="http://schemas.openxmlformats.org/officeDocument/2006/relationships/customXml" Target="../ink/ink56.xml"/><Relationship Id="rId34" Type="http://schemas.openxmlformats.org/officeDocument/2006/relationships/image" Target="../media/image84.png"/><Relationship Id="rId42" Type="http://schemas.openxmlformats.org/officeDocument/2006/relationships/image" Target="../media/image88.png"/><Relationship Id="rId47" Type="http://schemas.openxmlformats.org/officeDocument/2006/relationships/customXml" Target="../ink/ink69.xml"/><Relationship Id="rId50" Type="http://schemas.openxmlformats.org/officeDocument/2006/relationships/image" Target="../media/image92.png"/><Relationship Id="rId55" Type="http://schemas.openxmlformats.org/officeDocument/2006/relationships/customXml" Target="../ink/ink73.xml"/><Relationship Id="rId63" Type="http://schemas.openxmlformats.org/officeDocument/2006/relationships/customXml" Target="../ink/ink77.xml"/><Relationship Id="rId68" Type="http://schemas.openxmlformats.org/officeDocument/2006/relationships/image" Target="../media/image101.png"/><Relationship Id="rId76" Type="http://schemas.openxmlformats.org/officeDocument/2006/relationships/image" Target="../media/image105.png"/><Relationship Id="rId7" Type="http://schemas.openxmlformats.org/officeDocument/2006/relationships/customXml" Target="../ink/ink49.xml"/><Relationship Id="rId71" Type="http://schemas.openxmlformats.org/officeDocument/2006/relationships/customXml" Target="../ink/ink81.xml"/><Relationship Id="rId2" Type="http://schemas.openxmlformats.org/officeDocument/2006/relationships/image" Target="../media/image68.emf"/><Relationship Id="rId16" Type="http://schemas.openxmlformats.org/officeDocument/2006/relationships/image" Target="../media/image75.png"/><Relationship Id="rId29" Type="http://schemas.openxmlformats.org/officeDocument/2006/relationships/customXml" Target="../ink/ink60.xml"/><Relationship Id="rId11" Type="http://schemas.openxmlformats.org/officeDocument/2006/relationships/customXml" Target="../ink/ink51.xml"/><Relationship Id="rId24" Type="http://schemas.openxmlformats.org/officeDocument/2006/relationships/image" Target="../media/image79.png"/><Relationship Id="rId32" Type="http://schemas.openxmlformats.org/officeDocument/2006/relationships/image" Target="../media/image83.png"/><Relationship Id="rId37" Type="http://schemas.openxmlformats.org/officeDocument/2006/relationships/customXml" Target="../ink/ink64.xml"/><Relationship Id="rId40" Type="http://schemas.openxmlformats.org/officeDocument/2006/relationships/image" Target="../media/image87.png"/><Relationship Id="rId45" Type="http://schemas.openxmlformats.org/officeDocument/2006/relationships/customXml" Target="../ink/ink68.xml"/><Relationship Id="rId53" Type="http://schemas.openxmlformats.org/officeDocument/2006/relationships/customXml" Target="../ink/ink72.xml"/><Relationship Id="rId58" Type="http://schemas.openxmlformats.org/officeDocument/2006/relationships/image" Target="../media/image96.png"/><Relationship Id="rId66" Type="http://schemas.openxmlformats.org/officeDocument/2006/relationships/image" Target="../media/image100.png"/><Relationship Id="rId74" Type="http://schemas.openxmlformats.org/officeDocument/2006/relationships/image" Target="../media/image104.png"/><Relationship Id="rId5" Type="http://schemas.openxmlformats.org/officeDocument/2006/relationships/customXml" Target="../ink/ink48.xml"/><Relationship Id="rId15" Type="http://schemas.openxmlformats.org/officeDocument/2006/relationships/customXml" Target="../ink/ink53.xml"/><Relationship Id="rId23" Type="http://schemas.openxmlformats.org/officeDocument/2006/relationships/customXml" Target="../ink/ink57.xml"/><Relationship Id="rId28" Type="http://schemas.openxmlformats.org/officeDocument/2006/relationships/image" Target="../media/image81.png"/><Relationship Id="rId36" Type="http://schemas.openxmlformats.org/officeDocument/2006/relationships/image" Target="../media/image85.png"/><Relationship Id="rId49" Type="http://schemas.openxmlformats.org/officeDocument/2006/relationships/customXml" Target="../ink/ink70.xml"/><Relationship Id="rId57" Type="http://schemas.openxmlformats.org/officeDocument/2006/relationships/customXml" Target="../ink/ink74.xml"/><Relationship Id="rId61" Type="http://schemas.openxmlformats.org/officeDocument/2006/relationships/customXml" Target="../ink/ink76.xml"/><Relationship Id="rId10" Type="http://schemas.openxmlformats.org/officeDocument/2006/relationships/image" Target="../media/image72.png"/><Relationship Id="rId19" Type="http://schemas.openxmlformats.org/officeDocument/2006/relationships/customXml" Target="../ink/ink55.xml"/><Relationship Id="rId31" Type="http://schemas.openxmlformats.org/officeDocument/2006/relationships/customXml" Target="../ink/ink61.xml"/><Relationship Id="rId44" Type="http://schemas.openxmlformats.org/officeDocument/2006/relationships/image" Target="../media/image89.png"/><Relationship Id="rId52" Type="http://schemas.openxmlformats.org/officeDocument/2006/relationships/image" Target="../media/image93.png"/><Relationship Id="rId60" Type="http://schemas.openxmlformats.org/officeDocument/2006/relationships/image" Target="../media/image97.png"/><Relationship Id="rId65" Type="http://schemas.openxmlformats.org/officeDocument/2006/relationships/customXml" Target="../ink/ink78.xml"/><Relationship Id="rId73" Type="http://schemas.openxmlformats.org/officeDocument/2006/relationships/customXml" Target="../ink/ink82.xml"/><Relationship Id="rId4" Type="http://schemas.openxmlformats.org/officeDocument/2006/relationships/image" Target="../media/image69.png"/><Relationship Id="rId9" Type="http://schemas.openxmlformats.org/officeDocument/2006/relationships/customXml" Target="../ink/ink50.xml"/><Relationship Id="rId14" Type="http://schemas.openxmlformats.org/officeDocument/2006/relationships/image" Target="../media/image74.png"/><Relationship Id="rId22" Type="http://schemas.openxmlformats.org/officeDocument/2006/relationships/image" Target="../media/image78.png"/><Relationship Id="rId27" Type="http://schemas.openxmlformats.org/officeDocument/2006/relationships/customXml" Target="../ink/ink59.xml"/><Relationship Id="rId30" Type="http://schemas.openxmlformats.org/officeDocument/2006/relationships/image" Target="../media/image82.png"/><Relationship Id="rId35" Type="http://schemas.openxmlformats.org/officeDocument/2006/relationships/customXml" Target="../ink/ink63.xml"/><Relationship Id="rId43" Type="http://schemas.openxmlformats.org/officeDocument/2006/relationships/customXml" Target="../ink/ink67.xml"/><Relationship Id="rId48" Type="http://schemas.openxmlformats.org/officeDocument/2006/relationships/image" Target="../media/image91.png"/><Relationship Id="rId56" Type="http://schemas.openxmlformats.org/officeDocument/2006/relationships/image" Target="../media/image95.png"/><Relationship Id="rId64" Type="http://schemas.openxmlformats.org/officeDocument/2006/relationships/image" Target="../media/image99.png"/><Relationship Id="rId69" Type="http://schemas.openxmlformats.org/officeDocument/2006/relationships/customXml" Target="../ink/ink80.xml"/><Relationship Id="rId8" Type="http://schemas.openxmlformats.org/officeDocument/2006/relationships/image" Target="../media/image71.png"/><Relationship Id="rId51" Type="http://schemas.openxmlformats.org/officeDocument/2006/relationships/customXml" Target="../ink/ink71.xml"/><Relationship Id="rId72" Type="http://schemas.openxmlformats.org/officeDocument/2006/relationships/image" Target="../media/image103.png"/><Relationship Id="rId3" Type="http://schemas.openxmlformats.org/officeDocument/2006/relationships/customXml" Target="../ink/ink47.xml"/><Relationship Id="rId12" Type="http://schemas.openxmlformats.org/officeDocument/2006/relationships/image" Target="../media/image73.png"/><Relationship Id="rId17" Type="http://schemas.openxmlformats.org/officeDocument/2006/relationships/customXml" Target="../ink/ink54.xml"/><Relationship Id="rId25" Type="http://schemas.openxmlformats.org/officeDocument/2006/relationships/customXml" Target="../ink/ink58.xml"/><Relationship Id="rId33" Type="http://schemas.openxmlformats.org/officeDocument/2006/relationships/customXml" Target="../ink/ink62.xml"/><Relationship Id="rId38" Type="http://schemas.openxmlformats.org/officeDocument/2006/relationships/image" Target="../media/image86.png"/><Relationship Id="rId46" Type="http://schemas.openxmlformats.org/officeDocument/2006/relationships/image" Target="../media/image90.png"/><Relationship Id="rId59" Type="http://schemas.openxmlformats.org/officeDocument/2006/relationships/customXml" Target="../ink/ink75.xml"/><Relationship Id="rId67" Type="http://schemas.openxmlformats.org/officeDocument/2006/relationships/customXml" Target="../ink/ink79.xml"/><Relationship Id="rId20" Type="http://schemas.openxmlformats.org/officeDocument/2006/relationships/image" Target="../media/image77.png"/><Relationship Id="rId41" Type="http://schemas.openxmlformats.org/officeDocument/2006/relationships/customXml" Target="../ink/ink66.xml"/><Relationship Id="rId54" Type="http://schemas.openxmlformats.org/officeDocument/2006/relationships/image" Target="../media/image94.png"/><Relationship Id="rId62" Type="http://schemas.openxmlformats.org/officeDocument/2006/relationships/image" Target="../media/image98.png"/><Relationship Id="rId70" Type="http://schemas.openxmlformats.org/officeDocument/2006/relationships/image" Target="../media/image102.png"/><Relationship Id="rId75" Type="http://schemas.openxmlformats.org/officeDocument/2006/relationships/customXml" Target="../ink/ink8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hysics.ucf.edu/~rep/conf_pubs/ConfPubs2016/BaTiO3SPIE16.pdf" TargetMode="External"/><Relationship Id="rId2" Type="http://schemas.openxmlformats.org/officeDocument/2006/relationships/hyperlink" Target="https://physics.ucf.edu/~rep/publications/JournalPubs2016/SarmadECS16.pdf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customXml" Target="../ink/ink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customXml" Target="../ink/ink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customXml" Target="../ink/ink4.xml"/><Relationship Id="rId7" Type="http://schemas.openxmlformats.org/officeDocument/2006/relationships/customXml" Target="../ink/ink6.xm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customXml" Target="../ink/ink5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Dielectric Properties of Crystals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LL8 section 13</a:t>
            </a:r>
          </a:p>
        </p:txBody>
      </p:sp>
    </p:spTree>
    <p:extLst>
      <p:ext uri="{BB962C8B-B14F-4D97-AF65-F5344CB8AC3E}">
        <p14:creationId xmlns:p14="http://schemas.microsoft.com/office/powerpoint/2010/main" val="3482708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3662"/>
          <a:stretch/>
        </p:blipFill>
        <p:spPr>
          <a:xfrm>
            <a:off x="1194644" y="714054"/>
            <a:ext cx="6861810" cy="374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882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01" y="806522"/>
            <a:ext cx="8854689" cy="518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707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866"/>
          <a:stretch/>
        </p:blipFill>
        <p:spPr>
          <a:xfrm>
            <a:off x="2167847" y="339047"/>
            <a:ext cx="5832392" cy="611312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BEB5078-287F-46FF-94BB-B6F25E32EC9D}"/>
                  </a:ext>
                </a:extLst>
              </p14:cNvPr>
              <p14:cNvContentPartPr/>
              <p14:nvPr/>
            </p14:nvContentPartPr>
            <p14:xfrm>
              <a:off x="667282" y="457516"/>
              <a:ext cx="1226160" cy="4194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BEB5078-287F-46FF-94BB-B6F25E32EC9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9282" y="439876"/>
                <a:ext cx="1261800" cy="45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1C88B8C-40E7-4C97-A940-3EA527F1E34E}"/>
                  </a:ext>
                </a:extLst>
              </p14:cNvPr>
              <p14:cNvContentPartPr/>
              <p14:nvPr/>
            </p14:nvContentPartPr>
            <p14:xfrm>
              <a:off x="6349522" y="2159236"/>
              <a:ext cx="88200" cy="673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1C88B8C-40E7-4C97-A940-3EA527F1E34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31882" y="2141236"/>
                <a:ext cx="123840" cy="10296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0407B394-A743-444C-BD9F-13D870F2306B}"/>
              </a:ext>
            </a:extLst>
          </p:cNvPr>
          <p:cNvGrpSpPr/>
          <p:nvPr/>
        </p:nvGrpSpPr>
        <p:grpSpPr>
          <a:xfrm>
            <a:off x="6590192" y="4080196"/>
            <a:ext cx="971280" cy="152280"/>
            <a:chOff x="6590192" y="4080196"/>
            <a:chExt cx="971280" cy="152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96152A1-E932-44AC-9156-CB47C7C535CB}"/>
                    </a:ext>
                  </a:extLst>
                </p14:cNvPr>
                <p14:cNvContentPartPr/>
                <p14:nvPr/>
              </p14:nvContentPartPr>
              <p14:xfrm>
                <a:off x="6682712" y="4080196"/>
                <a:ext cx="878760" cy="1011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96152A1-E932-44AC-9156-CB47C7C535C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664712" y="4062556"/>
                  <a:ext cx="9144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2ECF7DB-98F0-48F4-AABD-3466799CD9D6}"/>
                    </a:ext>
                  </a:extLst>
                </p14:cNvPr>
                <p14:cNvContentPartPr/>
                <p14:nvPr/>
              </p14:nvContentPartPr>
              <p14:xfrm>
                <a:off x="6590192" y="4090636"/>
                <a:ext cx="274680" cy="1418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2ECF7DB-98F0-48F4-AABD-3466799CD9D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572552" y="4072996"/>
                  <a:ext cx="310320" cy="17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EABEE86-8DFA-4092-B515-1E7D063A14D9}"/>
              </a:ext>
            </a:extLst>
          </p:cNvPr>
          <p:cNvGrpSpPr/>
          <p:nvPr/>
        </p:nvGrpSpPr>
        <p:grpSpPr>
          <a:xfrm>
            <a:off x="7638512" y="3584116"/>
            <a:ext cx="1230120" cy="538200"/>
            <a:chOff x="7638512" y="3584116"/>
            <a:chExt cx="1230120" cy="538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CEA9065-0653-4C33-B954-CA918A2AA3B3}"/>
                    </a:ext>
                  </a:extLst>
                </p14:cNvPr>
                <p14:cNvContentPartPr/>
                <p14:nvPr/>
              </p14:nvContentPartPr>
              <p14:xfrm>
                <a:off x="7638512" y="3584116"/>
                <a:ext cx="698760" cy="5382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CEA9065-0653-4C33-B954-CA918A2AA3B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620512" y="3566116"/>
                  <a:ext cx="734400" cy="57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80FE5A4-1C52-4F5D-A5FB-B05C0F7485EE}"/>
                    </a:ext>
                  </a:extLst>
                </p14:cNvPr>
                <p14:cNvContentPartPr/>
                <p14:nvPr/>
              </p14:nvContentPartPr>
              <p14:xfrm>
                <a:off x="7976552" y="3750796"/>
                <a:ext cx="19440" cy="604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80FE5A4-1C52-4F5D-A5FB-B05C0F7485E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958552" y="3732796"/>
                  <a:ext cx="550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85F52E8-020D-4DDD-B784-CD472FFCF349}"/>
                    </a:ext>
                  </a:extLst>
                </p14:cNvPr>
                <p14:cNvContentPartPr/>
                <p14:nvPr/>
              </p14:nvContentPartPr>
              <p14:xfrm>
                <a:off x="8585312" y="3704716"/>
                <a:ext cx="12600" cy="3081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85F52E8-020D-4DDD-B784-CD472FFCF34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567672" y="3686716"/>
                  <a:ext cx="4824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4BAAC1C-64DF-43D6-A2E8-601476D0D129}"/>
                    </a:ext>
                  </a:extLst>
                </p14:cNvPr>
                <p14:cNvContentPartPr/>
                <p14:nvPr/>
              </p14:nvContentPartPr>
              <p14:xfrm>
                <a:off x="8778632" y="3706156"/>
                <a:ext cx="23760" cy="2901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4BAAC1C-64DF-43D6-A2E8-601476D0D12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760992" y="3688156"/>
                  <a:ext cx="5940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1651753-4952-4110-B7F4-83083FE5C9DD}"/>
                    </a:ext>
                  </a:extLst>
                </p14:cNvPr>
                <p14:cNvContentPartPr/>
                <p14:nvPr/>
              </p14:nvContentPartPr>
              <p14:xfrm>
                <a:off x="8665232" y="3707956"/>
                <a:ext cx="203400" cy="1782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1651753-4952-4110-B7F4-83083FE5C9D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647232" y="3689956"/>
                  <a:ext cx="239040" cy="213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56841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12" y="565080"/>
            <a:ext cx="8394222" cy="557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1827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452" y="760288"/>
            <a:ext cx="8295646" cy="522440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DE45113-4853-4393-A67E-77B9A4593496}"/>
              </a:ext>
            </a:extLst>
          </p:cNvPr>
          <p:cNvGrpSpPr/>
          <p:nvPr/>
        </p:nvGrpSpPr>
        <p:grpSpPr>
          <a:xfrm>
            <a:off x="8364442" y="1392076"/>
            <a:ext cx="291240" cy="375840"/>
            <a:chOff x="8364442" y="1392076"/>
            <a:chExt cx="291240" cy="375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00D2F5F2-EEC3-4F93-8236-6770EBB4B0E6}"/>
                    </a:ext>
                  </a:extLst>
                </p14:cNvPr>
                <p14:cNvContentPartPr/>
                <p14:nvPr/>
              </p14:nvContentPartPr>
              <p14:xfrm>
                <a:off x="8364442" y="1410076"/>
                <a:ext cx="291240" cy="35784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00D2F5F2-EEC3-4F93-8236-6770EBB4B0E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301442" y="1347076"/>
                  <a:ext cx="416880" cy="48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16807634-063A-4169-9E8C-9E48BB616812}"/>
                    </a:ext>
                  </a:extLst>
                </p14:cNvPr>
                <p14:cNvContentPartPr/>
                <p14:nvPr/>
              </p14:nvContentPartPr>
              <p14:xfrm>
                <a:off x="8464882" y="1392076"/>
                <a:ext cx="107280" cy="3607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16807634-063A-4169-9E8C-9E48BB61681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402242" y="1329076"/>
                  <a:ext cx="232920" cy="48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2F609E3-369B-43A3-BDEC-44E08CF066CA}"/>
              </a:ext>
            </a:extLst>
          </p:cNvPr>
          <p:cNvGrpSpPr/>
          <p:nvPr/>
        </p:nvGrpSpPr>
        <p:grpSpPr>
          <a:xfrm>
            <a:off x="8482522" y="1326916"/>
            <a:ext cx="418680" cy="314280"/>
            <a:chOff x="8482522" y="1326916"/>
            <a:chExt cx="418680" cy="314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336D315-B681-4C3E-98A2-2BF51614359A}"/>
                    </a:ext>
                  </a:extLst>
                </p14:cNvPr>
                <p14:cNvContentPartPr/>
                <p14:nvPr/>
              </p14:nvContentPartPr>
              <p14:xfrm>
                <a:off x="8482522" y="1326916"/>
                <a:ext cx="135360" cy="3142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336D315-B681-4C3E-98A2-2BF51614359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464522" y="1308916"/>
                  <a:ext cx="17100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976AAE1-3BC1-4048-AB02-A6C88711E7AF}"/>
                    </a:ext>
                  </a:extLst>
                </p14:cNvPr>
                <p14:cNvContentPartPr/>
                <p14:nvPr/>
              </p14:nvContentPartPr>
              <p14:xfrm>
                <a:off x="8675482" y="1356436"/>
                <a:ext cx="225720" cy="2739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976AAE1-3BC1-4048-AB02-A6C88711E7A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657842" y="1338796"/>
                  <a:ext cx="261360" cy="309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9603574-E545-4D22-B671-0B9CB6595D39}"/>
                  </a:ext>
                </a:extLst>
              </p14:cNvPr>
              <p14:cNvContentPartPr/>
              <p14:nvPr/>
            </p14:nvContentPartPr>
            <p14:xfrm>
              <a:off x="3691282" y="2194156"/>
              <a:ext cx="67680" cy="709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9603574-E545-4D22-B671-0B9CB6595D3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628282" y="2131156"/>
                <a:ext cx="193320" cy="196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1D733E08-D516-4C69-9AD5-CF6A76B3D838}"/>
              </a:ext>
            </a:extLst>
          </p:cNvPr>
          <p:cNvGrpSpPr/>
          <p:nvPr/>
        </p:nvGrpSpPr>
        <p:grpSpPr>
          <a:xfrm>
            <a:off x="4138042" y="1860796"/>
            <a:ext cx="911880" cy="744120"/>
            <a:chOff x="4138042" y="1860796"/>
            <a:chExt cx="911880" cy="744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3301DA0-5974-4700-8CA6-9DAD54339A2A}"/>
                    </a:ext>
                  </a:extLst>
                </p14:cNvPr>
                <p14:cNvContentPartPr/>
                <p14:nvPr/>
              </p14:nvContentPartPr>
              <p14:xfrm>
                <a:off x="4138042" y="1860796"/>
                <a:ext cx="152280" cy="4381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3301DA0-5974-4700-8CA6-9DAD54339A2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075042" y="1798156"/>
                  <a:ext cx="277920" cy="56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41485ED-FBF1-45A8-BBB1-E49913D1D7AB}"/>
                    </a:ext>
                  </a:extLst>
                </p14:cNvPr>
                <p14:cNvContentPartPr/>
                <p14:nvPr/>
              </p14:nvContentPartPr>
              <p14:xfrm>
                <a:off x="4323442" y="2376676"/>
                <a:ext cx="76320" cy="518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41485ED-FBF1-45A8-BBB1-E49913D1D7A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260802" y="2313676"/>
                  <a:ext cx="2019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C1EF01B-3FFF-4AAA-BD3F-13FE59631556}"/>
                    </a:ext>
                  </a:extLst>
                </p14:cNvPr>
                <p14:cNvContentPartPr/>
                <p14:nvPr/>
              </p14:nvContentPartPr>
              <p14:xfrm>
                <a:off x="4403722" y="1981756"/>
                <a:ext cx="646200" cy="6231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C1EF01B-3FFF-4AAA-BD3F-13FE5963155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341082" y="1918756"/>
                  <a:ext cx="771840" cy="74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E80F913-D753-4608-B741-EBA5C2443688}"/>
                  </a:ext>
                </a:extLst>
              </p14:cNvPr>
              <p14:cNvContentPartPr/>
              <p14:nvPr/>
            </p14:nvContentPartPr>
            <p14:xfrm>
              <a:off x="6271042" y="1021636"/>
              <a:ext cx="170640" cy="921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E80F913-D753-4608-B741-EBA5C244368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208042" y="958636"/>
                <a:ext cx="29628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EE8B9C8-2811-42D7-AC61-5364E90D4866}"/>
                  </a:ext>
                </a:extLst>
              </p14:cNvPr>
              <p14:cNvContentPartPr/>
              <p14:nvPr/>
            </p14:nvContentPartPr>
            <p14:xfrm>
              <a:off x="5033002" y="972676"/>
              <a:ext cx="56520" cy="8064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EE8B9C8-2811-42D7-AC61-5364E90D4866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970362" y="910036"/>
                <a:ext cx="182160" cy="206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A179DB4E-D3AB-4610-8A63-446459A72745}"/>
              </a:ext>
            </a:extLst>
          </p:cNvPr>
          <p:cNvGrpSpPr/>
          <p:nvPr/>
        </p:nvGrpSpPr>
        <p:grpSpPr>
          <a:xfrm>
            <a:off x="1984352" y="219556"/>
            <a:ext cx="2200680" cy="716760"/>
            <a:chOff x="1984352" y="219556"/>
            <a:chExt cx="2200680" cy="716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C087644-E288-4350-BC49-F6862243A2E2}"/>
                    </a:ext>
                  </a:extLst>
                </p14:cNvPr>
                <p14:cNvContentPartPr/>
                <p14:nvPr/>
              </p14:nvContentPartPr>
              <p14:xfrm>
                <a:off x="1984352" y="632116"/>
                <a:ext cx="2200680" cy="3042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C087644-E288-4350-BC49-F6862243A2E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966352" y="614116"/>
                  <a:ext cx="223632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3D69567-3F8D-4A27-B8B5-B8F01CBF26F7}"/>
                    </a:ext>
                  </a:extLst>
                </p14:cNvPr>
                <p14:cNvContentPartPr/>
                <p14:nvPr/>
              </p14:nvContentPartPr>
              <p14:xfrm>
                <a:off x="2794712" y="244036"/>
                <a:ext cx="69480" cy="3142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3D69567-3F8D-4A27-B8B5-B8F01CBF26F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776712" y="226036"/>
                  <a:ext cx="10512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FBF4B68-9B8A-403F-B32A-0D7E350165D2}"/>
                    </a:ext>
                  </a:extLst>
                </p14:cNvPr>
                <p14:cNvContentPartPr/>
                <p14:nvPr/>
              </p14:nvContentPartPr>
              <p14:xfrm>
                <a:off x="2845472" y="219556"/>
                <a:ext cx="195120" cy="457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FBF4B68-9B8A-403F-B32A-0D7E350165D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827472" y="201556"/>
                  <a:ext cx="23076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B73F9A5-D3F6-4849-8358-6273BE304419}"/>
                    </a:ext>
                  </a:extLst>
                </p14:cNvPr>
                <p14:cNvContentPartPr/>
                <p14:nvPr/>
              </p14:nvContentPartPr>
              <p14:xfrm>
                <a:off x="2880392" y="388756"/>
                <a:ext cx="111600" cy="237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B73F9A5-D3F6-4849-8358-6273BE30441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862752" y="370756"/>
                  <a:ext cx="147240" cy="5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60CCA3D-39B3-4774-99E7-4DF8C726013E}"/>
              </a:ext>
            </a:extLst>
          </p:cNvPr>
          <p:cNvGrpSpPr/>
          <p:nvPr/>
        </p:nvGrpSpPr>
        <p:grpSpPr>
          <a:xfrm>
            <a:off x="4775072" y="140356"/>
            <a:ext cx="2550600" cy="879480"/>
            <a:chOff x="4775072" y="140356"/>
            <a:chExt cx="2550600" cy="879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E39F47C-58CF-43EA-92D3-50DD2B293E6B}"/>
                    </a:ext>
                  </a:extLst>
                </p14:cNvPr>
                <p14:cNvContentPartPr/>
                <p14:nvPr/>
              </p14:nvContentPartPr>
              <p14:xfrm>
                <a:off x="5122112" y="214876"/>
                <a:ext cx="189360" cy="2340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E39F47C-58CF-43EA-92D3-50DD2B293E6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104112" y="197236"/>
                  <a:ext cx="22500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06B2BC6-D039-4C82-B218-346B21418E89}"/>
                    </a:ext>
                  </a:extLst>
                </p14:cNvPr>
                <p14:cNvContentPartPr/>
                <p14:nvPr/>
              </p14:nvContentPartPr>
              <p14:xfrm>
                <a:off x="5171432" y="297676"/>
                <a:ext cx="101520" cy="280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06B2BC6-D039-4C82-B218-346B21418E8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153792" y="279676"/>
                  <a:ext cx="1371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87F25FC-23C4-4DEC-A556-5B2C1581E146}"/>
                    </a:ext>
                  </a:extLst>
                </p14:cNvPr>
                <p14:cNvContentPartPr/>
                <p14:nvPr/>
              </p14:nvContentPartPr>
              <p14:xfrm>
                <a:off x="5179712" y="194716"/>
                <a:ext cx="135720" cy="406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87F25FC-23C4-4DEC-A556-5B2C1581E14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161712" y="176716"/>
                  <a:ext cx="17136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E129DBA-23BE-432B-BA96-FEE9BF6747A3}"/>
                    </a:ext>
                  </a:extLst>
                </p14:cNvPr>
                <p14:cNvContentPartPr/>
                <p14:nvPr/>
              </p14:nvContentPartPr>
              <p14:xfrm>
                <a:off x="5448632" y="295156"/>
                <a:ext cx="28080" cy="457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E129DBA-23BE-432B-BA96-FEE9BF6747A3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430632" y="277156"/>
                  <a:ext cx="6372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73A336A-69F9-4593-B206-7DFA7D97D9C1}"/>
                    </a:ext>
                  </a:extLst>
                </p14:cNvPr>
                <p14:cNvContentPartPr/>
                <p14:nvPr/>
              </p14:nvContentPartPr>
              <p14:xfrm>
                <a:off x="5614592" y="221356"/>
                <a:ext cx="33480" cy="2037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73A336A-69F9-4593-B206-7DFA7D97D9C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596592" y="203716"/>
                  <a:ext cx="6912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44E1A69-3B7F-409C-B335-90D8D0A28FAE}"/>
                    </a:ext>
                  </a:extLst>
                </p14:cNvPr>
                <p14:cNvContentPartPr/>
                <p14:nvPr/>
              </p14:nvContentPartPr>
              <p14:xfrm>
                <a:off x="5630072" y="213796"/>
                <a:ext cx="201600" cy="2372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44E1A69-3B7F-409C-B335-90D8D0A28FA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612072" y="196156"/>
                  <a:ext cx="23724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9DF1D3D-8BB2-4402-A49D-A6F677EDD06B}"/>
                    </a:ext>
                  </a:extLst>
                </p14:cNvPr>
                <p14:cNvContentPartPr/>
                <p14:nvPr/>
              </p14:nvContentPartPr>
              <p14:xfrm>
                <a:off x="5573552" y="182836"/>
                <a:ext cx="176400" cy="198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9DF1D3D-8BB2-4402-A49D-A6F677EDD06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555552" y="165196"/>
                  <a:ext cx="21204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74478E3-7283-4DE8-9DA0-99E25265FB03}"/>
                    </a:ext>
                  </a:extLst>
                </p14:cNvPr>
                <p14:cNvContentPartPr/>
                <p14:nvPr/>
              </p14:nvContentPartPr>
              <p14:xfrm>
                <a:off x="5160272" y="184276"/>
                <a:ext cx="135000" cy="356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74478E3-7283-4DE8-9DA0-99E25265FB0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142272" y="166276"/>
                  <a:ext cx="1706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C6DFB85-AF70-4D5B-BE41-184C3409F067}"/>
                    </a:ext>
                  </a:extLst>
                </p14:cNvPr>
                <p14:cNvContentPartPr/>
                <p14:nvPr/>
              </p14:nvContentPartPr>
              <p14:xfrm>
                <a:off x="5146592" y="140356"/>
                <a:ext cx="158400" cy="594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C6DFB85-AF70-4D5B-BE41-184C3409F06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128952" y="122716"/>
                  <a:ext cx="1940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EE1F8C5-EECC-42D7-9892-E5583C1994B6}"/>
                    </a:ext>
                  </a:extLst>
                </p14:cNvPr>
                <p14:cNvContentPartPr/>
                <p14:nvPr/>
              </p14:nvContentPartPr>
              <p14:xfrm>
                <a:off x="5086832" y="527356"/>
                <a:ext cx="738000" cy="568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EE1F8C5-EECC-42D7-9892-E5583C1994B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068832" y="509356"/>
                  <a:ext cx="7736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A57D303-FEE9-4543-8BDD-30AFEF727333}"/>
                    </a:ext>
                  </a:extLst>
                </p14:cNvPr>
                <p14:cNvContentPartPr/>
                <p14:nvPr/>
              </p14:nvContentPartPr>
              <p14:xfrm>
                <a:off x="5391032" y="639676"/>
                <a:ext cx="69480" cy="10044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A57D303-FEE9-4543-8BDD-30AFEF72733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373032" y="622036"/>
                  <a:ext cx="1051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5400AAB-4B4C-4A7D-80AB-7BDDEEA0CD61}"/>
                    </a:ext>
                  </a:extLst>
                </p14:cNvPr>
                <p14:cNvContentPartPr/>
                <p14:nvPr/>
              </p14:nvContentPartPr>
              <p14:xfrm>
                <a:off x="5406512" y="724636"/>
                <a:ext cx="45000" cy="12024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5400AAB-4B4C-4A7D-80AB-7BDDEEA0CD6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388872" y="706636"/>
                  <a:ext cx="806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4FD49854-5804-423F-8947-57B182BE42B0}"/>
                    </a:ext>
                  </a:extLst>
                </p14:cNvPr>
                <p14:cNvContentPartPr/>
                <p14:nvPr/>
              </p14:nvContentPartPr>
              <p14:xfrm>
                <a:off x="5519912" y="657316"/>
                <a:ext cx="56160" cy="1548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4FD49854-5804-423F-8947-57B182BE42B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502272" y="639316"/>
                  <a:ext cx="918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88EF475-BBE6-4A92-8F2F-D52080F99BE8}"/>
                    </a:ext>
                  </a:extLst>
                </p14:cNvPr>
                <p14:cNvContentPartPr/>
                <p14:nvPr/>
              </p14:nvContentPartPr>
              <p14:xfrm>
                <a:off x="5638352" y="654076"/>
                <a:ext cx="5400" cy="14724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88EF475-BBE6-4A92-8F2F-D52080F99BE8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620712" y="636076"/>
                  <a:ext cx="410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1C3B5A6-245C-4020-ADF7-03AB50715CCF}"/>
                    </a:ext>
                  </a:extLst>
                </p14:cNvPr>
                <p14:cNvContentPartPr/>
                <p14:nvPr/>
              </p14:nvContentPartPr>
              <p14:xfrm>
                <a:off x="5550872" y="678556"/>
                <a:ext cx="7920" cy="68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1C3B5A6-245C-4020-ADF7-03AB50715CCF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532872" y="660916"/>
                  <a:ext cx="435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35E295B-D611-44E3-BA2F-CA8846D16B2E}"/>
                    </a:ext>
                  </a:extLst>
                </p14:cNvPr>
                <p14:cNvContentPartPr/>
                <p14:nvPr/>
              </p14:nvContentPartPr>
              <p14:xfrm>
                <a:off x="5517392" y="647236"/>
                <a:ext cx="151200" cy="4860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35E295B-D611-44E3-BA2F-CA8846D16B2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499392" y="629236"/>
                  <a:ext cx="18684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B8C469F3-E665-495D-A1AD-BD8B232A1910}"/>
                    </a:ext>
                  </a:extLst>
                </p14:cNvPr>
                <p14:cNvContentPartPr/>
                <p14:nvPr/>
              </p14:nvContentPartPr>
              <p14:xfrm>
                <a:off x="4775072" y="811756"/>
                <a:ext cx="2550600" cy="20808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B8C469F3-E665-495D-A1AD-BD8B232A191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757072" y="794116"/>
                  <a:ext cx="2586240" cy="243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275733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769" y="72017"/>
            <a:ext cx="5510660" cy="623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388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644" y="1022278"/>
            <a:ext cx="6717293" cy="235704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B03FDF0-F02D-4A8A-9E32-59DC6ABE8201}"/>
                  </a:ext>
                </a:extLst>
              </p14:cNvPr>
              <p14:cNvContentPartPr/>
              <p14:nvPr/>
            </p14:nvContentPartPr>
            <p14:xfrm>
              <a:off x="5641592" y="5369716"/>
              <a:ext cx="10800" cy="4305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B03FDF0-F02D-4A8A-9E32-59DC6ABE820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23592" y="5352076"/>
                <a:ext cx="46440" cy="466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37E69828-FC2E-444F-9923-079EAAF2624D}"/>
              </a:ext>
            </a:extLst>
          </p:cNvPr>
          <p:cNvGrpSpPr/>
          <p:nvPr/>
        </p:nvGrpSpPr>
        <p:grpSpPr>
          <a:xfrm>
            <a:off x="3215912" y="4142836"/>
            <a:ext cx="1316520" cy="476640"/>
            <a:chOff x="3215912" y="4142836"/>
            <a:chExt cx="1316520" cy="476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5E9C3D8C-B639-42C7-B01D-B944164D8BA6}"/>
                    </a:ext>
                  </a:extLst>
                </p14:cNvPr>
                <p14:cNvContentPartPr/>
                <p14:nvPr/>
              </p14:nvContentPartPr>
              <p14:xfrm>
                <a:off x="3215912" y="4340836"/>
                <a:ext cx="253440" cy="24480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5E9C3D8C-B639-42C7-B01D-B944164D8BA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198272" y="4322836"/>
                  <a:ext cx="28908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A862D6F-2181-4A60-9D9D-787C2F0145F2}"/>
                    </a:ext>
                  </a:extLst>
                </p14:cNvPr>
                <p14:cNvContentPartPr/>
                <p14:nvPr/>
              </p14:nvContentPartPr>
              <p14:xfrm>
                <a:off x="3771032" y="4337236"/>
                <a:ext cx="196200" cy="295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A862D6F-2181-4A60-9D9D-787C2F0145F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753032" y="4319596"/>
                  <a:ext cx="2318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762BCF5-D63F-4F9F-BA08-F7F764A45798}"/>
                    </a:ext>
                  </a:extLst>
                </p14:cNvPr>
                <p14:cNvContentPartPr/>
                <p14:nvPr/>
              </p14:nvContentPartPr>
              <p14:xfrm>
                <a:off x="3835112" y="4373236"/>
                <a:ext cx="200880" cy="453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4762BCF5-D63F-4F9F-BA08-F7F764A4579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817112" y="4355596"/>
                  <a:ext cx="2365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7F97F07-5FE3-4A2A-AE7A-C632C11BA2AD}"/>
                    </a:ext>
                  </a:extLst>
                </p14:cNvPr>
                <p14:cNvContentPartPr/>
                <p14:nvPr/>
              </p14:nvContentPartPr>
              <p14:xfrm>
                <a:off x="4195472" y="4161556"/>
                <a:ext cx="96840" cy="3848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7F97F07-5FE3-4A2A-AE7A-C632C11BA2A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177472" y="4143556"/>
                  <a:ext cx="13248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899BE5B-3F9D-4781-AF01-26A4FAD5738B}"/>
                    </a:ext>
                  </a:extLst>
                </p14:cNvPr>
                <p14:cNvContentPartPr/>
                <p14:nvPr/>
              </p14:nvContentPartPr>
              <p14:xfrm>
                <a:off x="4192232" y="4142836"/>
                <a:ext cx="158400" cy="2044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899BE5B-3F9D-4781-AF01-26A4FAD5738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174232" y="4125196"/>
                  <a:ext cx="19404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9B2DEA2-8046-4AAD-85ED-701FBD018C0C}"/>
                    </a:ext>
                  </a:extLst>
                </p14:cNvPr>
                <p14:cNvContentPartPr/>
                <p14:nvPr/>
              </p14:nvContentPartPr>
              <p14:xfrm>
                <a:off x="4395632" y="4487716"/>
                <a:ext cx="136800" cy="1317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9B2DEA2-8046-4AAD-85ED-701FBD018C0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377992" y="4470076"/>
                  <a:ext cx="172440" cy="167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409576D8-A6E5-4A05-B317-6C8B917D134B}"/>
                  </a:ext>
                </a:extLst>
              </p14:cNvPr>
              <p14:cNvContentPartPr/>
              <p14:nvPr/>
            </p14:nvContentPartPr>
            <p14:xfrm>
              <a:off x="7120112" y="4969396"/>
              <a:ext cx="41400" cy="9720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409576D8-A6E5-4A05-B317-6C8B917D134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102472" y="4951756"/>
                <a:ext cx="77040" cy="132840"/>
              </a:xfrm>
              <a:prstGeom prst="rect">
                <a:avLst/>
              </a:prstGeom>
            </p:spPr>
          </p:pic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C89755F9-DB66-495A-84B6-E38AF9AF6CEB}"/>
              </a:ext>
            </a:extLst>
          </p:cNvPr>
          <p:cNvGrpSpPr/>
          <p:nvPr/>
        </p:nvGrpSpPr>
        <p:grpSpPr>
          <a:xfrm>
            <a:off x="5793872" y="3477916"/>
            <a:ext cx="632520" cy="574560"/>
            <a:chOff x="5793872" y="3477916"/>
            <a:chExt cx="632520" cy="574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58A21C6-6E66-4B44-900D-5BC302EC3164}"/>
                    </a:ext>
                  </a:extLst>
                </p14:cNvPr>
                <p14:cNvContentPartPr/>
                <p14:nvPr/>
              </p14:nvContentPartPr>
              <p14:xfrm>
                <a:off x="5899712" y="3477916"/>
                <a:ext cx="173880" cy="2073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58A21C6-6E66-4B44-900D-5BC302EC316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882072" y="3459916"/>
                  <a:ext cx="20952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0F8D869-B449-454E-A58B-48257CA975E7}"/>
                    </a:ext>
                  </a:extLst>
                </p14:cNvPr>
                <p14:cNvContentPartPr/>
                <p14:nvPr/>
              </p14:nvContentPartPr>
              <p14:xfrm>
                <a:off x="5793872" y="3698596"/>
                <a:ext cx="155520" cy="35388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0F8D869-B449-454E-A58B-48257CA975E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776232" y="3680956"/>
                  <a:ext cx="19116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844783C-15E2-45EC-B092-03D49A03811C}"/>
                    </a:ext>
                  </a:extLst>
                </p14:cNvPr>
                <p14:cNvContentPartPr/>
                <p14:nvPr/>
              </p14:nvContentPartPr>
              <p14:xfrm>
                <a:off x="6096272" y="3555316"/>
                <a:ext cx="330120" cy="1803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844783C-15E2-45EC-B092-03D49A03811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078632" y="3537676"/>
                  <a:ext cx="365760" cy="21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F66E6598-0832-4FA8-B4DF-4F4187B6C2CE}"/>
                  </a:ext>
                </a:extLst>
              </p14:cNvPr>
              <p14:cNvContentPartPr/>
              <p14:nvPr/>
            </p14:nvContentPartPr>
            <p14:xfrm>
              <a:off x="6042272" y="4100716"/>
              <a:ext cx="728280" cy="112356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F66E6598-0832-4FA8-B4DF-4F4187B6C2C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024272" y="4083076"/>
                <a:ext cx="763920" cy="1159200"/>
              </a:xfrm>
              <a:prstGeom prst="rect">
                <a:avLst/>
              </a:prstGeom>
            </p:spPr>
          </p:pic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F2B7F2DE-DDEA-456D-ACC8-5E3C8D668976}"/>
              </a:ext>
            </a:extLst>
          </p:cNvPr>
          <p:cNvGrpSpPr/>
          <p:nvPr/>
        </p:nvGrpSpPr>
        <p:grpSpPr>
          <a:xfrm>
            <a:off x="7188152" y="3277396"/>
            <a:ext cx="626040" cy="1722960"/>
            <a:chOff x="7188152" y="3277396"/>
            <a:chExt cx="626040" cy="1722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5BB2C5C-ABCE-458B-A276-F88C1AF25711}"/>
                    </a:ext>
                  </a:extLst>
                </p14:cNvPr>
                <p14:cNvContentPartPr/>
                <p14:nvPr/>
              </p14:nvContentPartPr>
              <p14:xfrm>
                <a:off x="7188152" y="3313396"/>
                <a:ext cx="348120" cy="34992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5BB2C5C-ABCE-458B-A276-F88C1AF2571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170152" y="3295756"/>
                  <a:ext cx="38376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7E3FED4-BD20-4276-AC02-F99D518DC8AE}"/>
                    </a:ext>
                  </a:extLst>
                </p14:cNvPr>
                <p14:cNvContentPartPr/>
                <p14:nvPr/>
              </p14:nvContentPartPr>
              <p14:xfrm>
                <a:off x="7481192" y="3286036"/>
                <a:ext cx="173880" cy="7524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7E3FED4-BD20-4276-AC02-F99D518DC8A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463552" y="3268036"/>
                  <a:ext cx="2095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F1FF004-6461-4938-8DB4-E7AD0EE8E105}"/>
                    </a:ext>
                  </a:extLst>
                </p14:cNvPr>
                <p14:cNvContentPartPr/>
                <p14:nvPr/>
              </p14:nvContentPartPr>
              <p14:xfrm>
                <a:off x="7477232" y="3277396"/>
                <a:ext cx="169200" cy="4320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F1FF004-6461-4938-8DB4-E7AD0EE8E10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459232" y="3259756"/>
                  <a:ext cx="2048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87E28B5-27ED-43A1-B863-D43BA75E55F7}"/>
                    </a:ext>
                  </a:extLst>
                </p14:cNvPr>
                <p14:cNvContentPartPr/>
                <p14:nvPr/>
              </p14:nvContentPartPr>
              <p14:xfrm>
                <a:off x="7489112" y="3659356"/>
                <a:ext cx="325080" cy="134100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A87E28B5-27ED-43A1-B863-D43BA75E55F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471472" y="3641356"/>
                  <a:ext cx="360720" cy="137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45A64B6-5E3D-431C-9A1D-9FEDA618AF07}"/>
              </a:ext>
            </a:extLst>
          </p:cNvPr>
          <p:cNvGrpSpPr/>
          <p:nvPr/>
        </p:nvGrpSpPr>
        <p:grpSpPr>
          <a:xfrm>
            <a:off x="5621072" y="3486916"/>
            <a:ext cx="3150360" cy="2692440"/>
            <a:chOff x="5621072" y="3486916"/>
            <a:chExt cx="3150360" cy="2692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8BDFA04-EF11-469C-85AE-4A83950ED833}"/>
                    </a:ext>
                  </a:extLst>
                </p14:cNvPr>
                <p14:cNvContentPartPr/>
                <p14:nvPr/>
              </p14:nvContentPartPr>
              <p14:xfrm>
                <a:off x="6999872" y="4953556"/>
                <a:ext cx="236520" cy="1173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8BDFA04-EF11-469C-85AE-4A83950ED83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981872" y="4935556"/>
                  <a:ext cx="2721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EA93560-F13F-4CC9-924A-FB959DB4A0F7}"/>
                    </a:ext>
                  </a:extLst>
                </p14:cNvPr>
                <p14:cNvContentPartPr/>
                <p14:nvPr/>
              </p14:nvContentPartPr>
              <p14:xfrm>
                <a:off x="6894032" y="6132196"/>
                <a:ext cx="163800" cy="122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EA93560-F13F-4CC9-924A-FB959DB4A0F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876032" y="6114556"/>
                  <a:ext cx="1994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63B9CC8-8C88-4F0C-90AE-A1673E4CCE45}"/>
                    </a:ext>
                  </a:extLst>
                </p14:cNvPr>
                <p14:cNvContentPartPr/>
                <p14:nvPr/>
              </p14:nvContentPartPr>
              <p14:xfrm>
                <a:off x="7193192" y="6081796"/>
                <a:ext cx="85680" cy="802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63B9CC8-8C88-4F0C-90AE-A1673E4CCE4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175192" y="6064156"/>
                  <a:ext cx="1213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379E6BC-FA7A-48B6-B7DC-4F51CA63703A}"/>
                    </a:ext>
                  </a:extLst>
                </p14:cNvPr>
                <p14:cNvContentPartPr/>
                <p14:nvPr/>
              </p14:nvContentPartPr>
              <p14:xfrm>
                <a:off x="7275272" y="6073516"/>
                <a:ext cx="37080" cy="720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379E6BC-FA7A-48B6-B7DC-4F51CA63703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257632" y="6055516"/>
                  <a:ext cx="727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89D0BDF-50DC-43F1-A7E4-8574CF214F7B}"/>
                    </a:ext>
                  </a:extLst>
                </p14:cNvPr>
                <p14:cNvContentPartPr/>
                <p14:nvPr/>
              </p14:nvContentPartPr>
              <p14:xfrm>
                <a:off x="7182032" y="6043996"/>
                <a:ext cx="267840" cy="1353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89D0BDF-50DC-43F1-A7E4-8574CF214F7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164032" y="6026356"/>
                  <a:ext cx="3034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9FBCF6B-2529-4358-A895-82BC9910B572}"/>
                    </a:ext>
                  </a:extLst>
                </p14:cNvPr>
                <p14:cNvContentPartPr/>
                <p14:nvPr/>
              </p14:nvContentPartPr>
              <p14:xfrm>
                <a:off x="5621072" y="5409316"/>
                <a:ext cx="2138400" cy="4122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9FBCF6B-2529-4358-A895-82BC9910B57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603432" y="5391676"/>
                  <a:ext cx="2174040" cy="44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FB5ACB6-E853-4FF3-B620-8F009943F61C}"/>
                    </a:ext>
                  </a:extLst>
                </p14:cNvPr>
                <p14:cNvContentPartPr/>
                <p14:nvPr/>
              </p14:nvContentPartPr>
              <p14:xfrm>
                <a:off x="5629712" y="4721716"/>
                <a:ext cx="1360440" cy="6858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FB5ACB6-E853-4FF3-B620-8F009943F61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612072" y="4704076"/>
                  <a:ext cx="1396080" cy="72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A5046CB-040F-430B-8102-720B2AF3B056}"/>
                    </a:ext>
                  </a:extLst>
                </p14:cNvPr>
                <p14:cNvContentPartPr/>
                <p14:nvPr/>
              </p14:nvContentPartPr>
              <p14:xfrm>
                <a:off x="6895112" y="4664476"/>
                <a:ext cx="1876320" cy="7603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A5046CB-040F-430B-8102-720B2AF3B05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877472" y="4646476"/>
                  <a:ext cx="1911960" cy="79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FD5C3F9-4EFF-41AB-9C47-A00E250591E2}"/>
                    </a:ext>
                  </a:extLst>
                </p14:cNvPr>
                <p14:cNvContentPartPr/>
                <p14:nvPr/>
              </p14:nvContentPartPr>
              <p14:xfrm>
                <a:off x="8698352" y="4643236"/>
                <a:ext cx="48600" cy="4640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FD5C3F9-4EFF-41AB-9C47-A00E250591E2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680352" y="4625596"/>
                  <a:ext cx="84240" cy="49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7F0ED6E-16D3-4D78-A4D6-A9126AFC23CE}"/>
                    </a:ext>
                  </a:extLst>
                </p14:cNvPr>
                <p14:cNvContentPartPr/>
                <p14:nvPr/>
              </p14:nvContentPartPr>
              <p14:xfrm>
                <a:off x="7711232" y="5057236"/>
                <a:ext cx="1051560" cy="7617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7F0ED6E-16D3-4D78-A4D6-A9126AFC23C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693592" y="5039236"/>
                  <a:ext cx="1087200" cy="79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D3544CF-91EA-4D2D-9DCF-2B17E3D51A73}"/>
                    </a:ext>
                  </a:extLst>
                </p14:cNvPr>
                <p14:cNvContentPartPr/>
                <p14:nvPr/>
              </p14:nvContentPartPr>
              <p14:xfrm>
                <a:off x="6537632" y="5473756"/>
                <a:ext cx="22680" cy="2383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D3544CF-91EA-4D2D-9DCF-2B17E3D51A73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519632" y="5455756"/>
                  <a:ext cx="5832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91D6E4E-5807-4C3F-B703-315CC3A242B1}"/>
                    </a:ext>
                  </a:extLst>
                </p14:cNvPr>
                <p14:cNvContentPartPr/>
                <p14:nvPr/>
              </p14:nvContentPartPr>
              <p14:xfrm>
                <a:off x="6495152" y="5466556"/>
                <a:ext cx="140760" cy="1306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91D6E4E-5807-4C3F-B703-315CC3A242B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477152" y="5448556"/>
                  <a:ext cx="1764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5699D23-1754-488D-9943-3302DDABA0DC}"/>
                    </a:ext>
                  </a:extLst>
                </p14:cNvPr>
                <p14:cNvContentPartPr/>
                <p14:nvPr/>
              </p14:nvContentPartPr>
              <p14:xfrm>
                <a:off x="6762632" y="5510116"/>
                <a:ext cx="21240" cy="1983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5699D23-1754-488D-9943-3302DDABA0DC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744992" y="5492116"/>
                  <a:ext cx="5688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AE5CDB5-8CF0-484D-A6DF-D64CF8E707CC}"/>
                    </a:ext>
                  </a:extLst>
                </p14:cNvPr>
                <p14:cNvContentPartPr/>
                <p14:nvPr/>
              </p14:nvContentPartPr>
              <p14:xfrm>
                <a:off x="6759032" y="5485996"/>
                <a:ext cx="158400" cy="1281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AE5CDB5-8CF0-484D-A6DF-D64CF8E707CC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741032" y="5468356"/>
                  <a:ext cx="1940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D6AD9B7-47E2-401E-98E4-69C11E4D551A}"/>
                    </a:ext>
                  </a:extLst>
                </p14:cNvPr>
                <p14:cNvContentPartPr/>
                <p14:nvPr/>
              </p14:nvContentPartPr>
              <p14:xfrm>
                <a:off x="6354032" y="3873196"/>
                <a:ext cx="261360" cy="123984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D6AD9B7-47E2-401E-98E4-69C11E4D551A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336032" y="3855196"/>
                  <a:ext cx="297000" cy="12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A87F267-2B05-4EC0-BA4A-59C2099A31FC}"/>
                    </a:ext>
                  </a:extLst>
                </p14:cNvPr>
                <p14:cNvContentPartPr/>
                <p14:nvPr/>
              </p14:nvContentPartPr>
              <p14:xfrm>
                <a:off x="7273112" y="3955276"/>
                <a:ext cx="187200" cy="9684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A87F267-2B05-4EC0-BA4A-59C2099A31FC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255472" y="3937276"/>
                  <a:ext cx="222840" cy="10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B376796-0C3F-4155-B6B0-15B751CA09BA}"/>
                    </a:ext>
                  </a:extLst>
                </p14:cNvPr>
                <p14:cNvContentPartPr/>
                <p14:nvPr/>
              </p14:nvContentPartPr>
              <p14:xfrm>
                <a:off x="7799072" y="3914236"/>
                <a:ext cx="372600" cy="102924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B376796-0C3F-4155-B6B0-15B751CA09B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781072" y="3896236"/>
                  <a:ext cx="408240" cy="10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B749A831-285D-4B6D-B5C9-9BF9B27127DC}"/>
                    </a:ext>
                  </a:extLst>
                </p14:cNvPr>
                <p14:cNvContentPartPr/>
                <p14:nvPr/>
              </p14:nvContentPartPr>
              <p14:xfrm>
                <a:off x="8266352" y="3535876"/>
                <a:ext cx="215640" cy="33084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749A831-285D-4B6D-B5C9-9BF9B27127DC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248712" y="3518236"/>
                  <a:ext cx="25128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240A71D-ABDD-4B25-9C69-AAAD9BF420B5}"/>
                    </a:ext>
                  </a:extLst>
                </p14:cNvPr>
                <p14:cNvContentPartPr/>
                <p14:nvPr/>
              </p14:nvContentPartPr>
              <p14:xfrm>
                <a:off x="8313152" y="3659716"/>
                <a:ext cx="151200" cy="414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240A71D-ABDD-4B25-9C69-AAAD9BF420B5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295152" y="3642076"/>
                  <a:ext cx="18684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EB36DFA-840B-444F-A38C-7ABFED813A31}"/>
                    </a:ext>
                  </a:extLst>
                </p14:cNvPr>
                <p14:cNvContentPartPr/>
                <p14:nvPr/>
              </p14:nvContentPartPr>
              <p14:xfrm>
                <a:off x="8308832" y="3486916"/>
                <a:ext cx="146880" cy="2520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EB36DFA-840B-444F-A38C-7ABFED813A3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290832" y="3468916"/>
                  <a:ext cx="1825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F761FDE7-BBCF-480F-8B66-F9817F874639}"/>
                    </a:ext>
                  </a:extLst>
                </p14:cNvPr>
                <p14:cNvContentPartPr/>
                <p14:nvPr/>
              </p14:nvContentPartPr>
              <p14:xfrm>
                <a:off x="7047032" y="5789116"/>
                <a:ext cx="65880" cy="1634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F761FDE7-BBCF-480F-8B66-F9817F874639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029392" y="5771116"/>
                  <a:ext cx="101520" cy="199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665309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53" t="24527" r="34463" b="19391"/>
          <a:stretch/>
        </p:blipFill>
        <p:spPr bwMode="auto">
          <a:xfrm rot="16200000">
            <a:off x="3722297" y="2221304"/>
            <a:ext cx="1600203" cy="2186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2905" y="3043406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Goldsmith Memorial sputtered </a:t>
            </a:r>
            <a:r>
              <a:rPr lang="en-US" dirty="0" err="1"/>
              <a:t>AlN</a:t>
            </a:r>
            <a:r>
              <a:rPr lang="en-US" dirty="0"/>
              <a:t> pyroelectric</a:t>
            </a:r>
          </a:p>
        </p:txBody>
      </p:sp>
      <p:sp>
        <p:nvSpPr>
          <p:cNvPr id="7" name="Freeform 6"/>
          <p:cNvSpPr/>
          <p:nvPr/>
        </p:nvSpPr>
        <p:spPr>
          <a:xfrm>
            <a:off x="2514600" y="3276600"/>
            <a:ext cx="910087" cy="118120"/>
          </a:xfrm>
          <a:custGeom>
            <a:avLst/>
            <a:gdLst>
              <a:gd name="connsiteX0" fmla="*/ 0 w 1190445"/>
              <a:gd name="connsiteY0" fmla="*/ 131710 h 140336"/>
              <a:gd name="connsiteX1" fmla="*/ 138022 w 1190445"/>
              <a:gd name="connsiteY1" fmla="*/ 114457 h 140336"/>
              <a:gd name="connsiteX2" fmla="*/ 189781 w 1190445"/>
              <a:gd name="connsiteY2" fmla="*/ 105831 h 140336"/>
              <a:gd name="connsiteX3" fmla="*/ 293298 w 1190445"/>
              <a:gd name="connsiteY3" fmla="*/ 71325 h 140336"/>
              <a:gd name="connsiteX4" fmla="*/ 405441 w 1190445"/>
              <a:gd name="connsiteY4" fmla="*/ 45446 h 140336"/>
              <a:gd name="connsiteX5" fmla="*/ 465826 w 1190445"/>
              <a:gd name="connsiteY5" fmla="*/ 36819 h 140336"/>
              <a:gd name="connsiteX6" fmla="*/ 603849 w 1190445"/>
              <a:gd name="connsiteY6" fmla="*/ 10940 h 140336"/>
              <a:gd name="connsiteX7" fmla="*/ 767750 w 1190445"/>
              <a:gd name="connsiteY7" fmla="*/ 2314 h 140336"/>
              <a:gd name="connsiteX8" fmla="*/ 836762 w 1190445"/>
              <a:gd name="connsiteY8" fmla="*/ 10940 h 140336"/>
              <a:gd name="connsiteX9" fmla="*/ 776377 w 1190445"/>
              <a:gd name="connsiteY9" fmla="*/ 79951 h 140336"/>
              <a:gd name="connsiteX10" fmla="*/ 750498 w 1190445"/>
              <a:gd name="connsiteY10" fmla="*/ 105831 h 140336"/>
              <a:gd name="connsiteX11" fmla="*/ 733245 w 1190445"/>
              <a:gd name="connsiteY11" fmla="*/ 131710 h 140336"/>
              <a:gd name="connsiteX12" fmla="*/ 767750 w 1190445"/>
              <a:gd name="connsiteY12" fmla="*/ 140336 h 140336"/>
              <a:gd name="connsiteX13" fmla="*/ 914400 w 1190445"/>
              <a:gd name="connsiteY13" fmla="*/ 123083 h 140336"/>
              <a:gd name="connsiteX14" fmla="*/ 992037 w 1190445"/>
              <a:gd name="connsiteY14" fmla="*/ 97204 h 140336"/>
              <a:gd name="connsiteX15" fmla="*/ 1017916 w 1190445"/>
              <a:gd name="connsiteY15" fmla="*/ 88578 h 140336"/>
              <a:gd name="connsiteX16" fmla="*/ 1138686 w 1190445"/>
              <a:gd name="connsiteY16" fmla="*/ 79951 h 140336"/>
              <a:gd name="connsiteX17" fmla="*/ 1190445 w 1190445"/>
              <a:gd name="connsiteY17" fmla="*/ 71325 h 140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90445" h="140336">
                <a:moveTo>
                  <a:pt x="0" y="131710"/>
                </a:moveTo>
                <a:lnTo>
                  <a:pt x="138022" y="114457"/>
                </a:lnTo>
                <a:cubicBezTo>
                  <a:pt x="155353" y="112094"/>
                  <a:pt x="172928" y="110512"/>
                  <a:pt x="189781" y="105831"/>
                </a:cubicBezTo>
                <a:cubicBezTo>
                  <a:pt x="224826" y="96096"/>
                  <a:pt x="257421" y="77305"/>
                  <a:pt x="293298" y="71325"/>
                </a:cubicBezTo>
                <a:cubicBezTo>
                  <a:pt x="462477" y="43126"/>
                  <a:pt x="212416" y="86808"/>
                  <a:pt x="405441" y="45446"/>
                </a:cubicBezTo>
                <a:cubicBezTo>
                  <a:pt x="425322" y="41186"/>
                  <a:pt x="445794" y="40303"/>
                  <a:pt x="465826" y="36819"/>
                </a:cubicBezTo>
                <a:cubicBezTo>
                  <a:pt x="511943" y="28799"/>
                  <a:pt x="557104" y="13400"/>
                  <a:pt x="603849" y="10940"/>
                </a:cubicBezTo>
                <a:lnTo>
                  <a:pt x="767750" y="2314"/>
                </a:lnTo>
                <a:cubicBezTo>
                  <a:pt x="790754" y="5189"/>
                  <a:pt x="825260" y="-9188"/>
                  <a:pt x="836762" y="10940"/>
                </a:cubicBezTo>
                <a:cubicBezTo>
                  <a:pt x="852716" y="38859"/>
                  <a:pt x="791403" y="67429"/>
                  <a:pt x="776377" y="79951"/>
                </a:cubicBezTo>
                <a:cubicBezTo>
                  <a:pt x="767005" y="87761"/>
                  <a:pt x="758308" y="96459"/>
                  <a:pt x="750498" y="105831"/>
                </a:cubicBezTo>
                <a:cubicBezTo>
                  <a:pt x="743861" y="113796"/>
                  <a:pt x="738996" y="123084"/>
                  <a:pt x="733245" y="131710"/>
                </a:cubicBezTo>
                <a:cubicBezTo>
                  <a:pt x="744747" y="134585"/>
                  <a:pt x="755894" y="140336"/>
                  <a:pt x="767750" y="140336"/>
                </a:cubicBezTo>
                <a:cubicBezTo>
                  <a:pt x="822587" y="140336"/>
                  <a:pt x="865382" y="137788"/>
                  <a:pt x="914400" y="123083"/>
                </a:cubicBezTo>
                <a:cubicBezTo>
                  <a:pt x="914485" y="123058"/>
                  <a:pt x="979056" y="101531"/>
                  <a:pt x="992037" y="97204"/>
                </a:cubicBezTo>
                <a:cubicBezTo>
                  <a:pt x="1000663" y="94329"/>
                  <a:pt x="1008846" y="89226"/>
                  <a:pt x="1017916" y="88578"/>
                </a:cubicBezTo>
                <a:lnTo>
                  <a:pt x="1138686" y="79951"/>
                </a:lnTo>
                <a:cubicBezTo>
                  <a:pt x="1178771" y="69930"/>
                  <a:pt x="1161336" y="71325"/>
                  <a:pt x="1190445" y="71325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3" name="Picture 3" descr="C:\Users\1298235095E\AppData\Local\Microsoft\Windows\Temporary Internet Files\Content.Outlook\BGBKHTQ0\IMG_068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3" t="24025" r="9874" b="7296"/>
          <a:stretch/>
        </p:blipFill>
        <p:spPr bwMode="auto">
          <a:xfrm>
            <a:off x="6050695" y="2268747"/>
            <a:ext cx="3102652" cy="252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eeform 7"/>
          <p:cNvSpPr/>
          <p:nvPr/>
        </p:nvSpPr>
        <p:spPr>
          <a:xfrm>
            <a:off x="5572664" y="3479320"/>
            <a:ext cx="422694" cy="51759"/>
          </a:xfrm>
          <a:custGeom>
            <a:avLst/>
            <a:gdLst>
              <a:gd name="connsiteX0" fmla="*/ 0 w 422694"/>
              <a:gd name="connsiteY0" fmla="*/ 51759 h 51759"/>
              <a:gd name="connsiteX1" fmla="*/ 86264 w 422694"/>
              <a:gd name="connsiteY1" fmla="*/ 34506 h 51759"/>
              <a:gd name="connsiteX2" fmla="*/ 129396 w 422694"/>
              <a:gd name="connsiteY2" fmla="*/ 25879 h 51759"/>
              <a:gd name="connsiteX3" fmla="*/ 370936 w 422694"/>
              <a:gd name="connsiteY3" fmla="*/ 17253 h 51759"/>
              <a:gd name="connsiteX4" fmla="*/ 422694 w 422694"/>
              <a:gd name="connsiteY4" fmla="*/ 0 h 51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694" h="51759">
                <a:moveTo>
                  <a:pt x="0" y="51759"/>
                </a:moveTo>
                <a:lnTo>
                  <a:pt x="86264" y="34506"/>
                </a:lnTo>
                <a:cubicBezTo>
                  <a:pt x="100641" y="31630"/>
                  <a:pt x="114743" y="26402"/>
                  <a:pt x="129396" y="25879"/>
                </a:cubicBezTo>
                <a:lnTo>
                  <a:pt x="370936" y="17253"/>
                </a:lnTo>
                <a:cubicBezTo>
                  <a:pt x="418055" y="7828"/>
                  <a:pt x="403700" y="18994"/>
                  <a:pt x="422694" y="0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553200" y="2831068"/>
            <a:ext cx="1511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6 Hz chopping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41348" y="4010171"/>
            <a:ext cx="673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Chop</a:t>
            </a:r>
          </a:p>
          <a:p>
            <a:r>
              <a:rPr lang="en-US" dirty="0">
                <a:solidFill>
                  <a:srgbClr val="FFFF00"/>
                </a:solidFill>
              </a:rPr>
              <a:t>Ref.</a:t>
            </a:r>
          </a:p>
        </p:txBody>
      </p:sp>
      <p:sp>
        <p:nvSpPr>
          <p:cNvPr id="11" name="TextBox 10"/>
          <p:cNvSpPr txBox="1"/>
          <p:nvPr/>
        </p:nvSpPr>
        <p:spPr>
          <a:xfrm rot="19830467">
            <a:off x="518243" y="4616999"/>
            <a:ext cx="2442464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Quantum Cascade Laser</a:t>
            </a:r>
          </a:p>
          <a:p>
            <a:r>
              <a:rPr lang="en-US" dirty="0"/>
              <a:t>9.3 </a:t>
            </a:r>
            <a:r>
              <a:rPr lang="en-US" dirty="0">
                <a:latin typeface="Symbol" panose="05050102010706020507" pitchFamily="18" charset="2"/>
              </a:rPr>
              <a:t>m</a:t>
            </a:r>
            <a:r>
              <a:rPr lang="en-US" dirty="0"/>
              <a:t>m wavelength</a:t>
            </a:r>
          </a:p>
        </p:txBody>
      </p:sp>
      <p:sp>
        <p:nvSpPr>
          <p:cNvPr id="12" name="Freeform 11"/>
          <p:cNvSpPr/>
          <p:nvPr/>
        </p:nvSpPr>
        <p:spPr>
          <a:xfrm>
            <a:off x="2795610" y="3968151"/>
            <a:ext cx="430669" cy="414068"/>
          </a:xfrm>
          <a:custGeom>
            <a:avLst/>
            <a:gdLst>
              <a:gd name="connsiteX0" fmla="*/ 16601 w 430669"/>
              <a:gd name="connsiteY0" fmla="*/ 414068 h 414068"/>
              <a:gd name="connsiteX1" fmla="*/ 16601 w 430669"/>
              <a:gd name="connsiteY1" fmla="*/ 198407 h 414068"/>
              <a:gd name="connsiteX2" fmla="*/ 189130 w 430669"/>
              <a:gd name="connsiteY2" fmla="*/ 276045 h 414068"/>
              <a:gd name="connsiteX3" fmla="*/ 197756 w 430669"/>
              <a:gd name="connsiteY3" fmla="*/ 69011 h 414068"/>
              <a:gd name="connsiteX4" fmla="*/ 370284 w 430669"/>
              <a:gd name="connsiteY4" fmla="*/ 129396 h 414068"/>
              <a:gd name="connsiteX5" fmla="*/ 430669 w 430669"/>
              <a:gd name="connsiteY5" fmla="*/ 0 h 414068"/>
              <a:gd name="connsiteX6" fmla="*/ 430669 w 430669"/>
              <a:gd name="connsiteY6" fmla="*/ 0 h 414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0669" h="414068">
                <a:moveTo>
                  <a:pt x="16601" y="414068"/>
                </a:moveTo>
                <a:cubicBezTo>
                  <a:pt x="2223" y="317739"/>
                  <a:pt x="-12154" y="221411"/>
                  <a:pt x="16601" y="198407"/>
                </a:cubicBezTo>
                <a:cubicBezTo>
                  <a:pt x="45356" y="175403"/>
                  <a:pt x="158938" y="297611"/>
                  <a:pt x="189130" y="276045"/>
                </a:cubicBezTo>
                <a:cubicBezTo>
                  <a:pt x="219323" y="254479"/>
                  <a:pt x="167564" y="93452"/>
                  <a:pt x="197756" y="69011"/>
                </a:cubicBezTo>
                <a:cubicBezTo>
                  <a:pt x="227948" y="44570"/>
                  <a:pt x="331465" y="140898"/>
                  <a:pt x="370284" y="129396"/>
                </a:cubicBezTo>
                <a:cubicBezTo>
                  <a:pt x="409103" y="117894"/>
                  <a:pt x="430669" y="0"/>
                  <a:pt x="430669" y="0"/>
                </a:cubicBezTo>
                <a:lnTo>
                  <a:pt x="430669" y="0"/>
                </a:ln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4" name="Picture 4" descr="C:\Users\1298235095E\AppData\Local\Microsoft\Windows\Temporary Internet Files\Content.Outlook\BGBKHTQ0\IMG_069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94" r="5954" b="27965"/>
          <a:stretch/>
        </p:blipFill>
        <p:spPr bwMode="auto">
          <a:xfrm flipV="1">
            <a:off x="2795610" y="4876800"/>
            <a:ext cx="3400455" cy="191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2461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F10A443-868B-46FC-8C52-42DFCCD08735}"/>
              </a:ext>
            </a:extLst>
          </p:cNvPr>
          <p:cNvSpPr/>
          <p:nvPr/>
        </p:nvSpPr>
        <p:spPr>
          <a:xfrm>
            <a:off x="2491483" y="88208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en-US" dirty="0">
                <a:latin typeface="Times New Roman" panose="02020603050405020304" pitchFamily="18" charset="0"/>
                <a:hlinkClick r:id="rId2"/>
              </a:rPr>
              <a:t>“BaTiO3 film grown by water-based process,”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Sarmad Fawzi Hamza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Alhasan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, Hussain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Abouelkhair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, Robert. E. Peale, Isaiah O.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Oladeji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, ECS Transactions 72 (2) 343-349 (2016).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2C0665-B43E-4743-963A-02BD92337F32}"/>
              </a:ext>
            </a:extLst>
          </p:cNvPr>
          <p:cNvSpPr/>
          <p:nvPr/>
        </p:nvSpPr>
        <p:spPr>
          <a:xfrm>
            <a:off x="2537717" y="3205927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hlinkClick r:id="rId3"/>
              </a:rPr>
              <a:t>Pyroelectric response of spray-deposited BaTiO3 thin film,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Robert E. Peale, Isaiah O.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Oladeji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, Evan M. Smith, Vladimir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Vasilyev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, Sarmad Fawzi Hamza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Alhasan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, Hussain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Abouelkhair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, Dalibor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Todorovski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, Martin Kimani, Justin W. Cleary, in Nanostructured Thin Films IX, edited by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Akhlesh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Lakhtakia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, Tom G. Mackay,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Motofumi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Suzuki, Proc. of SPIE Vol. 9929, 99290Z (2016).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289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085" y="530314"/>
            <a:ext cx="5387829" cy="579737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A2F77F43-448C-4AC7-A7C2-9102CBC0F615}"/>
                  </a:ext>
                </a:extLst>
              </p14:cNvPr>
              <p14:cNvContentPartPr/>
              <p14:nvPr/>
            </p14:nvContentPartPr>
            <p14:xfrm>
              <a:off x="8969072" y="3081196"/>
              <a:ext cx="13320" cy="432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A2F77F43-448C-4AC7-A7C2-9102CBC0F61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51432" y="3063196"/>
                <a:ext cx="4896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62730B9C-A8C9-40A2-A969-018A87892111}"/>
                  </a:ext>
                </a:extLst>
              </p14:cNvPr>
              <p14:cNvContentPartPr/>
              <p14:nvPr/>
            </p14:nvContentPartPr>
            <p14:xfrm>
              <a:off x="8613392" y="6012676"/>
              <a:ext cx="45720" cy="23760"/>
            </p14:xfrm>
          </p:contentPart>
        </mc:Choice>
        <mc:Fallback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62730B9C-A8C9-40A2-A969-018A8789211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595392" y="5994676"/>
                <a:ext cx="81360" cy="5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21819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24" y="205985"/>
            <a:ext cx="4320429" cy="22073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1355" y="2430392"/>
            <a:ext cx="4441684" cy="438239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E5D4039-537C-45D4-84B5-CC25ACBE9889}"/>
                  </a:ext>
                </a:extLst>
              </p14:cNvPr>
              <p14:cNvContentPartPr/>
              <p14:nvPr/>
            </p14:nvContentPartPr>
            <p14:xfrm>
              <a:off x="8588002" y="2434996"/>
              <a:ext cx="304200" cy="3157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E5D4039-537C-45D4-84B5-CC25ACBE988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525002" y="2372356"/>
                <a:ext cx="429840" cy="44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02102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8488" y="1027711"/>
            <a:ext cx="5438658" cy="246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551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5260"/>
          <a:stretch/>
        </p:blipFill>
        <p:spPr>
          <a:xfrm>
            <a:off x="1801842" y="1793966"/>
            <a:ext cx="5540315" cy="39882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3843" y="373897"/>
            <a:ext cx="76754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Obtain the Free Energy F, where induction </a:t>
            </a:r>
            <a:r>
              <a:rPr lang="en-US" sz="2000" b="1" dirty="0"/>
              <a:t>D</a:t>
            </a:r>
            <a:r>
              <a:rPr lang="en-US" sz="2000" dirty="0"/>
              <a:t>, instead of field </a:t>
            </a:r>
            <a:r>
              <a:rPr lang="en-US" sz="2000" b="1" dirty="0"/>
              <a:t>E</a:t>
            </a:r>
            <a:r>
              <a:rPr lang="en-US" sz="2000" dirty="0"/>
              <a:t>, is the independent variable, by Legendre transformation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A1540BD-8D5A-4FC7-9745-FF8E9325D36E}"/>
                  </a:ext>
                </a:extLst>
              </p14:cNvPr>
              <p14:cNvContentPartPr/>
              <p14:nvPr/>
            </p14:nvContentPartPr>
            <p14:xfrm>
              <a:off x="4651402" y="5258836"/>
              <a:ext cx="74880" cy="34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A1540BD-8D5A-4FC7-9745-FF8E9325D36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88762" y="5196196"/>
                <a:ext cx="200520" cy="16020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C68A8E8B-FEF3-4A03-80E2-54D0928BD050}"/>
              </a:ext>
            </a:extLst>
          </p:cNvPr>
          <p:cNvGrpSpPr/>
          <p:nvPr/>
        </p:nvGrpSpPr>
        <p:grpSpPr>
          <a:xfrm>
            <a:off x="4698202" y="5259916"/>
            <a:ext cx="16560" cy="28080"/>
            <a:chOff x="4698202" y="5259916"/>
            <a:chExt cx="16560" cy="2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AD8490F2-03FE-4660-813E-C8879194023E}"/>
                    </a:ext>
                  </a:extLst>
                </p14:cNvPr>
                <p14:cNvContentPartPr/>
                <p14:nvPr/>
              </p14:nvContentPartPr>
              <p14:xfrm>
                <a:off x="4698202" y="5267116"/>
                <a:ext cx="15120" cy="208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AD8490F2-03FE-4660-813E-C8879194023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635202" y="5204116"/>
                  <a:ext cx="1407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7D9402F-33B1-4522-B5C4-212F28817C16}"/>
                    </a:ext>
                  </a:extLst>
                </p14:cNvPr>
                <p14:cNvContentPartPr/>
                <p14:nvPr/>
              </p14:nvContentPartPr>
              <p14:xfrm>
                <a:off x="4712602" y="5259916"/>
                <a:ext cx="2160" cy="21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7D9402F-33B1-4522-B5C4-212F28817C1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649962" y="5197276"/>
                  <a:ext cx="127800" cy="127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28927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3499" y="1405628"/>
            <a:ext cx="5337001" cy="40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188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84" y="158395"/>
            <a:ext cx="3903109" cy="14891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1647" y="1169617"/>
            <a:ext cx="4604907" cy="46702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019" y="1916899"/>
            <a:ext cx="1186814" cy="1421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00" y="3504756"/>
            <a:ext cx="2192244" cy="13096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5098154"/>
            <a:ext cx="4531646" cy="13166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01364" y="2131242"/>
            <a:ext cx="17091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angles or sides are the same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22781" y="3762876"/>
            <a:ext cx="1679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sides equal</a:t>
            </a:r>
          </a:p>
          <a:p>
            <a:r>
              <a:rPr lang="en-US" dirty="0"/>
              <a:t>Two angles = 90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6092" y="6415189"/>
            <a:ext cx="3121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sides equal.  All angles = 90</a:t>
            </a:r>
          </a:p>
        </p:txBody>
      </p:sp>
    </p:spTree>
    <p:extLst>
      <p:ext uri="{BB962C8B-B14F-4D97-AF65-F5344CB8AC3E}">
        <p14:creationId xmlns:p14="http://schemas.microsoft.com/office/powerpoint/2010/main" val="1891308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3373" y="389632"/>
            <a:ext cx="5794458" cy="62667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61" y="196927"/>
            <a:ext cx="2839194" cy="153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723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656" y="451610"/>
            <a:ext cx="5896115" cy="21946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4798"/>
          <a:stretch/>
        </p:blipFill>
        <p:spPr>
          <a:xfrm>
            <a:off x="3233519" y="3136306"/>
            <a:ext cx="4625401" cy="347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3861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467</TotalTime>
  <Words>183</Words>
  <Application>Microsoft Office PowerPoint</Application>
  <PresentationFormat>On-screen Show (4:3)</PresentationFormat>
  <Paragraphs>15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Symbol</vt:lpstr>
      <vt:lpstr>Times New Roman</vt:lpstr>
      <vt:lpstr>Office Theme</vt:lpstr>
      <vt:lpstr>Dielectric Properties of Crystals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College of Sciences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Dielectric Properties of Crystals</dc:title>
  <dc:creator>Robert Peale</dc:creator>
  <cp:lastModifiedBy>Robert Peale</cp:lastModifiedBy>
  <cp:revision>11</cp:revision>
  <dcterms:created xsi:type="dcterms:W3CDTF">2015-10-19T16:21:01Z</dcterms:created>
  <dcterms:modified xsi:type="dcterms:W3CDTF">2020-10-15T18:46:51Z</dcterms:modified>
</cp:coreProperties>
</file>