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00F-BD7E-4229-A89C-80E961FA34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3D29-67F8-4D0A-A32A-46DDCBD77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00F-BD7E-4229-A89C-80E961FA34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3D29-67F8-4D0A-A32A-46DDCBD77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00F-BD7E-4229-A89C-80E961FA34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3D29-67F8-4D0A-A32A-46DDCBD77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00F-BD7E-4229-A89C-80E961FA34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3D29-67F8-4D0A-A32A-46DDCBD77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00F-BD7E-4229-A89C-80E961FA34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3D29-67F8-4D0A-A32A-46DDCBD77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00F-BD7E-4229-A89C-80E961FA34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3D29-67F8-4D0A-A32A-46DDCBD77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00F-BD7E-4229-A89C-80E961FA34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3D29-67F8-4D0A-A32A-46DDCBD77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00F-BD7E-4229-A89C-80E961FA34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3D29-67F8-4D0A-A32A-46DDCBD77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00F-BD7E-4229-A89C-80E961FA34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3D29-67F8-4D0A-A32A-46DDCBD77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00F-BD7E-4229-A89C-80E961FA34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3D29-67F8-4D0A-A32A-46DDCBD77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00F-BD7E-4229-A89C-80E961FA34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3D29-67F8-4D0A-A32A-46DDCBD77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C800F-BD7E-4229-A89C-80E961FA34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3D29-67F8-4D0A-A32A-46DDCBD77E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Electrostriction of isotropic dielectrics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LL8 section 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866" y="990600"/>
            <a:ext cx="7882268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48097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6" y="1524001"/>
            <a:ext cx="7929564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251" y="0"/>
            <a:ext cx="77014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5121098"/>
            <a:ext cx="433388" cy="59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b="22727"/>
          <a:stretch>
            <a:fillRect/>
          </a:stretch>
        </p:blipFill>
        <p:spPr bwMode="auto">
          <a:xfrm>
            <a:off x="317254" y="1066800"/>
            <a:ext cx="802323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66800" y="5391090"/>
            <a:ext cx="7086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difference may have either sign.  For conductors, it is positive.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0"/>
            <a:ext cx="1955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362200" y="819090"/>
            <a:ext cx="6280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=increase in entropy when external field is applied to body</a:t>
            </a:r>
            <a:endParaRPr lang="en-US" sz="20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227465"/>
            <a:ext cx="1725473" cy="80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3200400"/>
            <a:ext cx="746589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 = TS</a:t>
            </a:r>
          </a:p>
          <a:p>
            <a:r>
              <a:rPr lang="en-US" sz="2000" dirty="0" smtClean="0"/>
              <a:t>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= heat absorbed by body when external field is applied isothermally</a:t>
            </a:r>
          </a:p>
          <a:p>
            <a:endParaRPr lang="en-US" sz="2000" dirty="0"/>
          </a:p>
          <a:p>
            <a:r>
              <a:rPr lang="en-US" sz="2000" dirty="0" smtClean="0"/>
              <a:t>    =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95400"/>
            <a:ext cx="49254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Homework</a:t>
            </a:r>
          </a:p>
          <a:p>
            <a:endParaRPr lang="en-US" sz="2000" dirty="0" smtClean="0"/>
          </a:p>
          <a:p>
            <a:r>
              <a:rPr lang="en-US" sz="2000" dirty="0" smtClean="0"/>
              <a:t>Find experimental example of electrostriction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56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Electrostriction of isotropic dielectrics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Electrostriction of isotropic dielectrics</dc:title>
  <dc:creator>Your User Name</dc:creator>
  <cp:lastModifiedBy>Your User Name</cp:lastModifiedBy>
  <cp:revision>2</cp:revision>
  <dcterms:created xsi:type="dcterms:W3CDTF">2015-10-20T01:14:21Z</dcterms:created>
  <dcterms:modified xsi:type="dcterms:W3CDTF">2015-10-20T01:29:55Z</dcterms:modified>
</cp:coreProperties>
</file>