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10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9B3-345F-4015-9BE4-15CC2B7B283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2AF6-D540-416E-942B-23E65AD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0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9B3-345F-4015-9BE4-15CC2B7B283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2AF6-D540-416E-942B-23E65AD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8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9B3-345F-4015-9BE4-15CC2B7B283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2AF6-D540-416E-942B-23E65AD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4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9B3-345F-4015-9BE4-15CC2B7B283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2AF6-D540-416E-942B-23E65AD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3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9B3-345F-4015-9BE4-15CC2B7B283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2AF6-D540-416E-942B-23E65AD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9B3-345F-4015-9BE4-15CC2B7B283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2AF6-D540-416E-942B-23E65AD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9B3-345F-4015-9BE4-15CC2B7B283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2AF6-D540-416E-942B-23E65AD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8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9B3-345F-4015-9BE4-15CC2B7B283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2AF6-D540-416E-942B-23E65AD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9B3-345F-4015-9BE4-15CC2B7B283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2AF6-D540-416E-942B-23E65AD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3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9B3-345F-4015-9BE4-15CC2B7B283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2AF6-D540-416E-942B-23E65AD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9B3-345F-4015-9BE4-15CC2B7B283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2AF6-D540-416E-942B-23E65AD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19B3-345F-4015-9BE4-15CC2B7B283C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2AF6-D540-416E-942B-23E65AD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5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theory of scattering in isotropic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LL8</a:t>
            </a:r>
          </a:p>
          <a:p>
            <a:r>
              <a:rPr lang="en-US" dirty="0" smtClean="0"/>
              <a:t>Section 117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838200"/>
            <a:ext cx="324433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4229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6067543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22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Divide medium into small regions with dimensions still large compared to intermolecular distances.</a:t>
            </a:r>
          </a:p>
          <a:p>
            <a:endParaRPr lang="en-US" sz="2000" dirty="0"/>
          </a:p>
          <a:p>
            <a:r>
              <a:rPr lang="en-US" sz="2000" dirty="0" smtClean="0"/>
              <a:t>Then dimensions are also large compared to the correlation length.</a:t>
            </a:r>
          </a:p>
          <a:p>
            <a:endParaRPr lang="en-US" sz="2000" dirty="0"/>
          </a:p>
          <a:p>
            <a:r>
              <a:rPr lang="en-US" sz="2000" dirty="0" smtClean="0"/>
              <a:t>Different regions are therefore uncorrelated.</a:t>
            </a:r>
          </a:p>
          <a:p>
            <a:endParaRPr lang="en-US" sz="2000" dirty="0"/>
          </a:p>
          <a:p>
            <a:r>
              <a:rPr lang="en-US" sz="2000" dirty="0" smtClean="0"/>
              <a:t>Scattered light from them is non-coherent.</a:t>
            </a:r>
          </a:p>
          <a:p>
            <a:endParaRPr lang="en-US" sz="2000" dirty="0"/>
          </a:p>
          <a:p>
            <a:r>
              <a:rPr lang="en-US" sz="2000" dirty="0" smtClean="0"/>
              <a:t>Treat scattering from each region independently, as if light is not scattered at all from any other region.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790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 t="27017"/>
          <a:stretch/>
        </p:blipFill>
        <p:spPr bwMode="auto">
          <a:xfrm>
            <a:off x="1400292" y="1981200"/>
            <a:ext cx="5616937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629" y="381000"/>
            <a:ext cx="809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field of the scattered wave at large distance from the scattering region.</a:t>
            </a:r>
          </a:p>
          <a:p>
            <a:r>
              <a:rPr lang="en-US" dirty="0" smtClean="0"/>
              <a:t>Use the retarded potentials from v.2 section 66.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0692" y="4876800"/>
            <a:ext cx="18094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is the solution to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62492" y="4648200"/>
            <a:ext cx="4724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Derivatives are with respect to the field point coordinates </a:t>
            </a:r>
            <a:r>
              <a:rPr lang="en-US" sz="1600" b="1" dirty="0" smtClean="0"/>
              <a:t>R</a:t>
            </a:r>
            <a:r>
              <a:rPr lang="en-US" sz="1600" b="1" baseline="-25000" dirty="0" smtClean="0"/>
              <a:t>0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6290578"/>
            <a:ext cx="319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little tricky to see, but…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2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18182"/>
          <a:stretch/>
        </p:blipFill>
        <p:spPr bwMode="auto">
          <a:xfrm>
            <a:off x="1523999" y="762000"/>
            <a:ext cx="702964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52" y="3276600"/>
            <a:ext cx="4668876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28600"/>
            <a:ext cx="632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is equivalent to v.2 (62.3), but with different source term.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133600"/>
            <a:ext cx="306237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Which has solution v.2, (62.10)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34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28571"/>
          <a:stretch/>
        </p:blipFill>
        <p:spPr bwMode="auto">
          <a:xfrm>
            <a:off x="1447800" y="2362200"/>
            <a:ext cx="660039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69" y="1600200"/>
            <a:ext cx="40385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Since field was assumed monochromatic, we follow analogy with v.2 (64.2) for the Fourier component of </a:t>
            </a:r>
            <a:r>
              <a:rPr lang="en-US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699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5924550" cy="488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2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500688" cy="536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600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6577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56388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92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2999"/>
            <a:ext cx="6402957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861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255408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00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14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Charges in a medium are accelerated by an incident electromagnetic wave.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981200"/>
            <a:ext cx="599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Accelerated charges radiate scattered waves in new directions.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47" y="228600"/>
            <a:ext cx="652743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513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400465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204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6483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186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4" y="533400"/>
            <a:ext cx="673790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7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440127" cy="596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145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166938"/>
            <a:ext cx="46767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310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9" y="1600201"/>
            <a:ext cx="762588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699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6" y="1219200"/>
            <a:ext cx="7380277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51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29" y="609600"/>
            <a:ext cx="691555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373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248400" cy="55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10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8830" r="-33824" b="27594"/>
          <a:stretch/>
        </p:blipFill>
        <p:spPr bwMode="auto">
          <a:xfrm>
            <a:off x="152400" y="1295400"/>
            <a:ext cx="611216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33400"/>
            <a:ext cx="1849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picture.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72406" r="7664" b="-4746"/>
          <a:stretch/>
        </p:blipFill>
        <p:spPr bwMode="auto">
          <a:xfrm>
            <a:off x="5203046" y="2971800"/>
            <a:ext cx="38862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648200" y="31242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648200" y="3581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57263"/>
            <a:ext cx="5895792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399"/>
            <a:ext cx="4029075" cy="353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44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922139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55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09625"/>
            <a:ext cx="638134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609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28738"/>
            <a:ext cx="5781675" cy="484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131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0" y="990600"/>
            <a:ext cx="769721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473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800973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810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81000"/>
            <a:ext cx="671932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3359663" cy="252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33925"/>
            <a:ext cx="44481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86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15197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90" y="4787900"/>
            <a:ext cx="591861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24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47484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46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12576" b="27709"/>
          <a:stretch/>
        </p:blipFill>
        <p:spPr bwMode="auto">
          <a:xfrm>
            <a:off x="1325143" y="1219200"/>
            <a:ext cx="5981761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09600"/>
            <a:ext cx="651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superposition of 3 independent parts can be written differently: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60" y="4953000"/>
            <a:ext cx="841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Either form of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ik</a:t>
            </a:r>
            <a:r>
              <a:rPr lang="en-US" dirty="0" smtClean="0"/>
              <a:t> determines the angular distribution and polarization of scattered light.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5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1029" y="482546"/>
            <a:ext cx="367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Macroscopic electrodynamics picture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2680" y="1439346"/>
            <a:ext cx="847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the fields over an infinitesimal volume with given positions of all particles inside.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681" y="2209800"/>
            <a:ext cx="8128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this time, don’t do the second step, which is averaging over the subsequent motion.</a:t>
            </a:r>
          </a:p>
          <a:p>
            <a:endParaRPr lang="en-US" dirty="0"/>
          </a:p>
          <a:p>
            <a:r>
              <a:rPr lang="en-US" dirty="0" smtClean="0"/>
              <a:t>Since average acceleration is zero in a finite system, you would average away the scattering effect.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04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57435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87" y="38100"/>
            <a:ext cx="8977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Polarization is determined using an analyzer to measure the intensity of light with a particular component of </a:t>
            </a:r>
            <a:r>
              <a:rPr lang="en-US" b="1" dirty="0" smtClean="0"/>
              <a:t>E’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Mathematically, project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ik</a:t>
            </a:r>
            <a:r>
              <a:rPr lang="en-US" dirty="0" smtClean="0"/>
              <a:t> on some polarization vector </a:t>
            </a:r>
            <a:r>
              <a:rPr lang="en-US" b="1" dirty="0" smtClean="0"/>
              <a:t>e’</a:t>
            </a:r>
            <a:r>
              <a:rPr lang="en-US" dirty="0" smtClean="0"/>
              <a:t> to get the theoretical value of this intensity.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1" y="5562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projection of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ik</a:t>
            </a:r>
            <a:r>
              <a:rPr lang="en-US" dirty="0" smtClean="0"/>
              <a:t> onto the plane transverse to the scattered propagation vector </a:t>
            </a:r>
            <a:r>
              <a:rPr lang="en-US" b="1" dirty="0" smtClean="0"/>
              <a:t>k’</a:t>
            </a:r>
            <a:r>
              <a:rPr lang="en-US" dirty="0" smtClean="0"/>
              <a:t> involves projections of the incident wave’s polarization vector </a:t>
            </a:r>
            <a:r>
              <a:rPr lang="en-US" b="1" dirty="0" smtClean="0"/>
              <a:t>e</a:t>
            </a:r>
            <a:r>
              <a:rPr lang="en-US" dirty="0" smtClean="0"/>
              <a:t> onto </a:t>
            </a:r>
            <a:r>
              <a:rPr lang="en-US" b="1" dirty="0" smtClean="0"/>
              <a:t>e’</a:t>
            </a:r>
            <a:r>
              <a:rPr lang="en-US" dirty="0" smtClean="0"/>
              <a:t>, because</a:t>
            </a:r>
          </a:p>
          <a:p>
            <a:r>
              <a:rPr lang="en-US" dirty="0"/>
              <a:t>t</a:t>
            </a:r>
            <a:r>
              <a:rPr lang="en-US" dirty="0" smtClean="0"/>
              <a:t>his plane is defined by the components of the scattered wave’s polarization vector </a:t>
            </a:r>
            <a:r>
              <a:rPr lang="en-US" b="1" dirty="0" smtClean="0"/>
              <a:t>e’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56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5194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02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933450"/>
            <a:ext cx="49053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784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519238"/>
            <a:ext cx="52959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858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28725"/>
            <a:ext cx="52863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28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443038"/>
            <a:ext cx="48291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830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190625"/>
            <a:ext cx="48387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599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943433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886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790575"/>
            <a:ext cx="52482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413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719263"/>
            <a:ext cx="53435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1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9" t="58333" r="13449"/>
          <a:stretch/>
        </p:blipFill>
        <p:spPr bwMode="auto">
          <a:xfrm>
            <a:off x="2667000" y="12192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9" t="45714" r="58123"/>
          <a:stretch/>
        </p:blipFill>
        <p:spPr bwMode="auto">
          <a:xfrm>
            <a:off x="3505200" y="2920484"/>
            <a:ext cx="152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5951" y="2356366"/>
            <a:ext cx="649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Fields of incident wave, assumed monochromatic with frequency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4673" y="685800"/>
            <a:ext cx="427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Fields of scattered wave, with frequency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’.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731761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2103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842963"/>
            <a:ext cx="48863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436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37341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4358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6363"/>
            <a:ext cx="53340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8738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385888"/>
            <a:ext cx="49815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71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8613"/>
            <a:ext cx="6296025" cy="228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3371850" cy="293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85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20" y="533400"/>
            <a:ext cx="583820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6455950" cy="420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74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271063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28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08" y="457200"/>
            <a:ext cx="5328892" cy="474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58" y="5894884"/>
            <a:ext cx="2382442" cy="96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357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365</Words>
  <Application>Microsoft Office PowerPoint</Application>
  <PresentationFormat>On-screen Show (4:3)</PresentationFormat>
  <Paragraphs>36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General theory of scattering in isotropic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theory of scattering in isotropic media</dc:title>
  <dc:creator>Robert</dc:creator>
  <cp:lastModifiedBy>Robert</cp:lastModifiedBy>
  <cp:revision>15</cp:revision>
  <dcterms:created xsi:type="dcterms:W3CDTF">2016-09-21T00:16:50Z</dcterms:created>
  <dcterms:modified xsi:type="dcterms:W3CDTF">2016-09-25T16:48:32Z</dcterms:modified>
</cp:coreProperties>
</file>